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omments/modernComment_340_E791B4B3.xml" ContentType="application/vnd.ms-powerpoint.comment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4"/>
    <p:sldMasterId id="2147483708" r:id="rId5"/>
    <p:sldMasterId id="2147483715" r:id="rId6"/>
  </p:sldMasterIdLst>
  <p:notesMasterIdLst>
    <p:notesMasterId r:id="rId70"/>
  </p:notesMasterIdLst>
  <p:sldIdLst>
    <p:sldId id="268" r:id="rId7"/>
    <p:sldId id="2147374391" r:id="rId8"/>
    <p:sldId id="1162" r:id="rId9"/>
    <p:sldId id="2147374407" r:id="rId10"/>
    <p:sldId id="2147374408" r:id="rId11"/>
    <p:sldId id="2147374412" r:id="rId12"/>
    <p:sldId id="2147374304" r:id="rId13"/>
    <p:sldId id="2147374413" r:id="rId14"/>
    <p:sldId id="2147374414" r:id="rId15"/>
    <p:sldId id="2147374436" r:id="rId16"/>
    <p:sldId id="2147374437" r:id="rId17"/>
    <p:sldId id="2147374438" r:id="rId18"/>
    <p:sldId id="2147374445" r:id="rId19"/>
    <p:sldId id="2147374446" r:id="rId20"/>
    <p:sldId id="262" r:id="rId21"/>
    <p:sldId id="849" r:id="rId22"/>
    <p:sldId id="850" r:id="rId23"/>
    <p:sldId id="851" r:id="rId24"/>
    <p:sldId id="852" r:id="rId25"/>
    <p:sldId id="853" r:id="rId26"/>
    <p:sldId id="854" r:id="rId27"/>
    <p:sldId id="2147374395" r:id="rId28"/>
    <p:sldId id="257" r:id="rId29"/>
    <p:sldId id="2147374397" r:id="rId30"/>
    <p:sldId id="2147374400" r:id="rId31"/>
    <p:sldId id="2147374396" r:id="rId32"/>
    <p:sldId id="2147374398" r:id="rId33"/>
    <p:sldId id="2147374399" r:id="rId34"/>
    <p:sldId id="259" r:id="rId35"/>
    <p:sldId id="260" r:id="rId36"/>
    <p:sldId id="2147374403" r:id="rId37"/>
    <p:sldId id="2147374404" r:id="rId38"/>
    <p:sldId id="2147374393" r:id="rId39"/>
    <p:sldId id="2147374261" r:id="rId40"/>
    <p:sldId id="2147374392" r:id="rId41"/>
    <p:sldId id="293" r:id="rId42"/>
    <p:sldId id="860" r:id="rId43"/>
    <p:sldId id="835" r:id="rId44"/>
    <p:sldId id="821" r:id="rId45"/>
    <p:sldId id="855" r:id="rId46"/>
    <p:sldId id="866" r:id="rId47"/>
    <p:sldId id="864" r:id="rId48"/>
    <p:sldId id="865" r:id="rId49"/>
    <p:sldId id="828" r:id="rId50"/>
    <p:sldId id="863" r:id="rId51"/>
    <p:sldId id="2147374401" r:id="rId52"/>
    <p:sldId id="876" r:id="rId53"/>
    <p:sldId id="880" r:id="rId54"/>
    <p:sldId id="2147374402" r:id="rId55"/>
    <p:sldId id="295" r:id="rId56"/>
    <p:sldId id="827" r:id="rId57"/>
    <p:sldId id="829" r:id="rId58"/>
    <p:sldId id="826" r:id="rId59"/>
    <p:sldId id="825" r:id="rId60"/>
    <p:sldId id="874" r:id="rId61"/>
    <p:sldId id="833" r:id="rId62"/>
    <p:sldId id="832" r:id="rId63"/>
    <p:sldId id="871" r:id="rId64"/>
    <p:sldId id="819" r:id="rId65"/>
    <p:sldId id="840" r:id="rId66"/>
    <p:sldId id="2147374390" r:id="rId67"/>
    <p:sldId id="264" r:id="rId68"/>
    <p:sldId id="2147374296" r:id="rId69"/>
  </p:sldIdLst>
  <p:sldSz cx="14630400" cy="8229600"/>
  <p:notesSz cx="6858000" cy="9144000"/>
  <p:embeddedFontLst>
    <p:embeddedFont>
      <p:font typeface="Cambria Math" panose="02040503050406030204" pitchFamily="18" charset="0"/>
      <p:regular r:id="rId71"/>
    </p:embeddedFont>
    <p:embeddedFont>
      <p:font typeface="Open Sans" panose="020B0606030504020204" pitchFamily="34" charset="0"/>
      <p:regular r:id="rId72"/>
      <p:bold r:id="rId73"/>
      <p:italic r:id="rId74"/>
      <p:boldItalic r:id="rId75"/>
    </p:embeddedFont>
    <p:embeddedFont>
      <p:font typeface="Rockwell" panose="02060603020205020403" pitchFamily="18" charset="0"/>
      <p:regular r:id="rId76"/>
      <p:bold r:id="rId77"/>
      <p:italic r:id="rId78"/>
      <p:boldItalic r:id="rId79"/>
    </p:embeddedFont>
    <p:embeddedFont>
      <p:font typeface="Source Sans 3" panose="020B0604020202020204" charset="0"/>
      <p:regular r:id="rId80"/>
      <p:bold r:id="rId81"/>
      <p:italic r:id="rId82"/>
      <p:boldItalic r:id="rId83"/>
    </p:embeddedFont>
    <p:embeddedFont>
      <p:font typeface="Source Sans 3 SemiBold" panose="020B0604020202020204" charset="0"/>
      <p:regular r:id="rId84"/>
      <p:bold r:id="rId85"/>
      <p:italic r:id="rId86"/>
      <p:boldItalic r:id="rId87"/>
    </p:embeddedFont>
    <p:embeddedFont>
      <p:font typeface="Source Sans Pro" panose="020B0503030403020204" pitchFamily="34" charset="0"/>
      <p:regular r:id="rId88"/>
      <p:bold r:id="rId89"/>
      <p:italic r:id="rId90"/>
      <p:boldItalic r:id="rId91"/>
    </p:embeddedFont>
    <p:embeddedFont>
      <p:font typeface="Source Sans Pro SemiBold" panose="020B0603030403020204" pitchFamily="34" charset="0"/>
      <p:bold r:id="rId92"/>
      <p:boldItalic r:id="rId93"/>
    </p:embeddedFont>
    <p:embeddedFont>
      <p:font typeface="Tahoma" panose="020B0604030504040204" pitchFamily="34" charset="0"/>
      <p:regular r:id="rId94"/>
      <p:bold r:id="rId9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Math Practice 4" id="{07D95681-A90D-4CBF-94BD-32922B9ACE57}">
          <p14:sldIdLst>
            <p14:sldId id="268"/>
            <p14:sldId id="2147374391"/>
            <p14:sldId id="1162"/>
            <p14:sldId id="2147374407"/>
            <p14:sldId id="2147374408"/>
            <p14:sldId id="2147374412"/>
            <p14:sldId id="2147374304"/>
            <p14:sldId id="2147374413"/>
            <p14:sldId id="2147374414"/>
            <p14:sldId id="2147374436"/>
            <p14:sldId id="2147374437"/>
            <p14:sldId id="2147374438"/>
            <p14:sldId id="2147374445"/>
            <p14:sldId id="2147374446"/>
            <p14:sldId id="262"/>
            <p14:sldId id="849"/>
            <p14:sldId id="850"/>
            <p14:sldId id="851"/>
            <p14:sldId id="852"/>
            <p14:sldId id="853"/>
            <p14:sldId id="854"/>
            <p14:sldId id="2147374395"/>
            <p14:sldId id="257"/>
            <p14:sldId id="2147374397"/>
            <p14:sldId id="2147374400"/>
            <p14:sldId id="2147374396"/>
            <p14:sldId id="2147374398"/>
            <p14:sldId id="2147374399"/>
            <p14:sldId id="259"/>
            <p14:sldId id="260"/>
            <p14:sldId id="2147374403"/>
            <p14:sldId id="2147374404"/>
            <p14:sldId id="2147374393"/>
            <p14:sldId id="2147374261"/>
            <p14:sldId id="2147374392"/>
            <p14:sldId id="293"/>
            <p14:sldId id="860"/>
            <p14:sldId id="835"/>
            <p14:sldId id="821"/>
            <p14:sldId id="855"/>
            <p14:sldId id="866"/>
            <p14:sldId id="864"/>
            <p14:sldId id="865"/>
            <p14:sldId id="828"/>
            <p14:sldId id="863"/>
            <p14:sldId id="2147374401"/>
            <p14:sldId id="876"/>
            <p14:sldId id="880"/>
            <p14:sldId id="2147374402"/>
            <p14:sldId id="295"/>
            <p14:sldId id="827"/>
            <p14:sldId id="829"/>
            <p14:sldId id="826"/>
            <p14:sldId id="825"/>
            <p14:sldId id="874"/>
            <p14:sldId id="833"/>
            <p14:sldId id="832"/>
            <p14:sldId id="871"/>
            <p14:sldId id="819"/>
            <p14:sldId id="840"/>
            <p14:sldId id="2147374390"/>
            <p14:sldId id="264"/>
            <p14:sldId id="2147374296"/>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guide id="3" orient="horz" pos="2592">
          <p15:clr>
            <a:srgbClr val="A4A3A4"/>
          </p15:clr>
        </p15:guide>
        <p15:guide id="4" pos="4656">
          <p15:clr>
            <a:srgbClr val="A4A3A4"/>
          </p15:clr>
        </p15:guide>
      </p15:sldGuideLst>
    </p:ext>
    <p:ext uri="{2D200454-40CA-4A62-9FC3-DE9A4176ACB9}">
      <p15:notes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46" roundtripDataSignature="AMtx7mhNMavOd8sp/d9ui1uh9nf/ogiGY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71E770E-C70C-B08D-C1A4-DFA2D1931B33}" name="Sailer Agnew, Elizabeth" initials="SE" userId="S::10120472@id.ohio.gov::e6c48171-2f80-4b5c-8e03-6defe1c38046" providerId="AD"/>
  <p188:author id="{1968A012-FB51-74E1-8910-48DCC56083DA}" name="Moore, Annika" initials="MA" userId="S::10115489@id.ohio.gov::6d3382c4-2b45-4c2b-995e-523e276b17d2" providerId="AD"/>
  <p188:author id="{60B0671F-2632-F9E7-4574-7B177F54113B}" name="Bickley, Brian" initials="BB" userId="S::10131609@id.ohio.gov::80b35a4b-1e3c-43bc-87c5-a81907ca593e" providerId="AD"/>
  <p188:author id="{CA14D25F-FB5A-90E6-CB2E-AAB1747D7830}" name="Hunter, Lydia" initials="LH" userId="S::10160213@id.ohio.gov::573b265c-48c6-4dc2-8a35-60c4771fcf27" providerId="AD"/>
  <p188:author id="{4454A990-FA4D-D715-860B-879A7083B6BC}" name="Deems, Robin" initials="RD" userId="S::10181447@id.ohio.gov::7e0962b1-0df2-4bdc-b55b-82abdf33a223" providerId="AD"/>
  <p188:author id="{8469BA9D-199A-C913-2B6F-90B0F276FCEC}" name="Hankins, Jessee" initials="HJ" userId="S::10225055@id.ohio.gov::d4415f3b-f0c5-4f10-b6b0-498dbb6b6ba2" providerId="AD"/>
  <p188:author id="{A7A18FA5-5BC7-D0F9-73F2-3F38FFA48FF1}" name="Wertz, Ryan" initials="RW" userId="S::10038029@id.ohio.gov::b663372c-6943-4c5f-ab23-ec7fb44e4c06" providerId="AD"/>
  <p188:author id="{554DFBA9-CB29-F8E2-6B64-7AAD5EF40A4C}" name="Wiseman, John" initials="JW" userId="S::10127214@id.ohio.gov::59ff8590-cf84-4c2a-8a9f-222117982fc1" providerId="AD"/>
  <p188:author id="{5A82B9BC-045E-8F27-F5CE-848306806633}" name="Holmes, Catherine" initials="HC" userId="S::10079917@id.ohio.gov::11066223-7175-4d6b-971b-3138682a8d07" providerId="AD"/>
  <p188:author id="{C86417BD-5BE2-2529-330B-63E5449237C9}" name="Jones, Wendy" initials="WJ" userId="S::10216157@id.ohio.gov::af5efcdb-a1d7-4be3-abc9-34901eabaf26" providerId="AD"/>
  <p188:author id="{CF1EF5CD-78C7-FBCF-A147-3B8D631B5C20}" name="Martinez, Kerry" initials="KM" userId="S::10123993@id.ohio.gov::dc2e05c6-6419-4472-b04d-0a0af21831d2" providerId="AD"/>
  <p188:author id="{2DC6A7E5-7E0A-D68F-6966-C8F08DB6E53D}" name="Castellaneta, Teresa" initials="TC" userId="S::10197685@id.ohio.gov::2a246532-0bb1-4375-95c7-2e0740c7d03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E3F75"/>
    <a:srgbClr val="E2EBEB"/>
    <a:srgbClr val="0098D3"/>
    <a:srgbClr val="B6E2E4"/>
    <a:srgbClr val="82CCD0"/>
    <a:srgbClr val="69C2C6"/>
    <a:srgbClr val="DDEBFB"/>
    <a:srgbClr val="C1DBF7"/>
    <a:srgbClr val="C0CFB9"/>
    <a:srgbClr val="7293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59F8CB-3F2B-4904-8446-DE591E56306D}" v="107" dt="2026-02-03T20:13:04.661"/>
  </p1510:revLst>
</p1510:revInfo>
</file>

<file path=ppt/tableStyles.xml><?xml version="1.0" encoding="utf-8"?>
<a:tblStyleLst xmlns:a="http://schemas.openxmlformats.org/drawingml/2006/main" def="{2B8B1A62-DA60-497E-AE07-67413B51B4A2}">
  <a:tblStyle styleId="{2B8B1A62-DA60-497E-AE07-67413B51B4A2}"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895" autoAdjust="0"/>
  </p:normalViewPr>
  <p:slideViewPr>
    <p:cSldViewPr snapToGrid="0">
      <p:cViewPr varScale="1">
        <p:scale>
          <a:sx n="102" d="100"/>
          <a:sy n="102" d="100"/>
        </p:scale>
        <p:origin x="768" y="1086"/>
      </p:cViewPr>
      <p:guideLst>
        <p:guide orient="horz" pos="2160"/>
        <p:guide pos="3840"/>
        <p:guide orient="horz" pos="2592"/>
        <p:guide pos="465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font" Target="fonts/font14.fntdata"/><Relationship Id="rId89" Type="http://schemas.openxmlformats.org/officeDocument/2006/relationships/font" Target="fonts/font19.fntdata"/><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font" Target="fonts/font4.fntdata"/><Relationship Id="rId79" Type="http://schemas.openxmlformats.org/officeDocument/2006/relationships/font" Target="fonts/font9.fntdata"/><Relationship Id="rId149" Type="http://schemas.openxmlformats.org/officeDocument/2006/relationships/theme" Target="theme/theme1.xml"/><Relationship Id="rId5" Type="http://schemas.openxmlformats.org/officeDocument/2006/relationships/slideMaster" Target="slideMasters/slideMaster2.xml"/><Relationship Id="rId90" Type="http://schemas.openxmlformats.org/officeDocument/2006/relationships/font" Target="fonts/font20.fntdata"/><Relationship Id="rId95" Type="http://schemas.openxmlformats.org/officeDocument/2006/relationships/font" Target="fonts/font25.fntdata"/><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font" Target="fonts/font10.fntdata"/><Relationship Id="rId85" Type="http://schemas.openxmlformats.org/officeDocument/2006/relationships/font" Target="fonts/font15.fntdata"/><Relationship Id="rId150" Type="http://schemas.openxmlformats.org/officeDocument/2006/relationships/tableStyles" Target="tableStyles.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openxmlformats.org/officeDocument/2006/relationships/font" Target="fonts/font13.fntdata"/><Relationship Id="rId88" Type="http://schemas.openxmlformats.org/officeDocument/2006/relationships/font" Target="fonts/font18.fntdata"/><Relationship Id="rId91" Type="http://schemas.openxmlformats.org/officeDocument/2006/relationships/font" Target="fonts/font21.fntdata"/><Relationship Id="rId153"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font" Target="fonts/font16.fntdata"/><Relationship Id="rId94" Type="http://schemas.openxmlformats.org/officeDocument/2006/relationships/font" Target="fonts/font24.fntdata"/><Relationship Id="rId148" Type="http://schemas.openxmlformats.org/officeDocument/2006/relationships/viewProps" Target="viewProps.xml"/><Relationship Id="rId15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font" Target="fonts/font6.fntdata"/><Relationship Id="rId146" Type="http://customschemas.google.com/relationships/presentationmetadata" Target="metadata"/><Relationship Id="rId7" Type="http://schemas.openxmlformats.org/officeDocument/2006/relationships/slide" Target="slides/slide1.xml"/><Relationship Id="rId71" Type="http://schemas.openxmlformats.org/officeDocument/2006/relationships/font" Target="fonts/font1.fntdata"/><Relationship Id="rId92" Type="http://schemas.openxmlformats.org/officeDocument/2006/relationships/font" Target="fonts/font22.fntdata"/><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font" Target="fonts/font17.fntdata"/><Relationship Id="rId61" Type="http://schemas.openxmlformats.org/officeDocument/2006/relationships/slide" Target="slides/slide55.xml"/><Relationship Id="rId82" Type="http://schemas.openxmlformats.org/officeDocument/2006/relationships/font" Target="fonts/font12.fntdata"/><Relationship Id="rId152" Type="http://schemas.microsoft.com/office/2015/10/relationships/revisionInfo" Target="revisionInfo.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font" Target="fonts/font7.fntdata"/><Relationship Id="rId147"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2.fntdata"/><Relationship Id="rId93" Type="http://schemas.openxmlformats.org/officeDocument/2006/relationships/font" Target="fonts/font23.fntdata"/><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ckley, Brian" userId="80b35a4b-1e3c-43bc-87c5-a81907ca593e" providerId="ADAL" clId="{F529FAFC-B7F2-4683-8066-F68FD3174D19}"/>
    <pc:docChg chg="custSel modSld">
      <pc:chgData name="Bickley, Brian" userId="80b35a4b-1e3c-43bc-87c5-a81907ca593e" providerId="ADAL" clId="{F529FAFC-B7F2-4683-8066-F68FD3174D19}" dt="2026-01-05T16:15:51.378" v="11" actId="6549"/>
      <pc:docMkLst>
        <pc:docMk/>
      </pc:docMkLst>
      <pc:sldChg chg="modNotesTx">
        <pc:chgData name="Bickley, Brian" userId="80b35a4b-1e3c-43bc-87c5-a81907ca593e" providerId="ADAL" clId="{F529FAFC-B7F2-4683-8066-F68FD3174D19}" dt="2026-01-05T16:15:51.378" v="11" actId="6549"/>
        <pc:sldMkLst>
          <pc:docMk/>
          <pc:sldMk cId="2104884325" sldId="293"/>
        </pc:sldMkLst>
      </pc:sldChg>
      <pc:sldChg chg="modSp mod">
        <pc:chgData name="Bickley, Brian" userId="80b35a4b-1e3c-43bc-87c5-a81907ca593e" providerId="ADAL" clId="{F529FAFC-B7F2-4683-8066-F68FD3174D19}" dt="2026-01-05T16:14:57.213" v="7" actId="6549"/>
        <pc:sldMkLst>
          <pc:docMk/>
          <pc:sldMk cId="301417115" sldId="854"/>
        </pc:sldMkLst>
        <pc:spChg chg="mod">
          <ac:chgData name="Bickley, Brian" userId="80b35a4b-1e3c-43bc-87c5-a81907ca593e" providerId="ADAL" clId="{F529FAFC-B7F2-4683-8066-F68FD3174D19}" dt="2026-01-05T16:14:57.213" v="7" actId="6549"/>
          <ac:spMkLst>
            <pc:docMk/>
            <pc:sldMk cId="301417115" sldId="854"/>
            <ac:spMk id="2" creationId="{54CEF4C4-D532-465F-94D7-40C452EB0EE4}"/>
          </ac:spMkLst>
        </pc:spChg>
      </pc:sldChg>
      <pc:sldChg chg="modSp mod">
        <pc:chgData name="Bickley, Brian" userId="80b35a4b-1e3c-43bc-87c5-a81907ca593e" providerId="ADAL" clId="{F529FAFC-B7F2-4683-8066-F68FD3174D19}" dt="2026-01-05T16:15:37.327" v="9" actId="6549"/>
        <pc:sldMkLst>
          <pc:docMk/>
          <pc:sldMk cId="2803920385" sldId="2147374261"/>
        </pc:sldMkLst>
        <pc:spChg chg="mod">
          <ac:chgData name="Bickley, Brian" userId="80b35a4b-1e3c-43bc-87c5-a81907ca593e" providerId="ADAL" clId="{F529FAFC-B7F2-4683-8066-F68FD3174D19}" dt="2026-01-05T16:15:37.327" v="9" actId="6549"/>
          <ac:spMkLst>
            <pc:docMk/>
            <pc:sldMk cId="2803920385" sldId="2147374261"/>
            <ac:spMk id="5" creationId="{02DAA81B-8276-37C2-B7EE-378C056BDBE2}"/>
          </ac:spMkLst>
        </pc:spChg>
      </pc:sldChg>
      <pc:sldChg chg="modSp mod">
        <pc:chgData name="Bickley, Brian" userId="80b35a4b-1e3c-43bc-87c5-a81907ca593e" providerId="ADAL" clId="{F529FAFC-B7F2-4683-8066-F68FD3174D19}" dt="2026-01-05T16:15:17.582" v="8" actId="6549"/>
        <pc:sldMkLst>
          <pc:docMk/>
          <pc:sldMk cId="3566988760" sldId="2147374400"/>
        </pc:sldMkLst>
        <pc:spChg chg="mod">
          <ac:chgData name="Bickley, Brian" userId="80b35a4b-1e3c-43bc-87c5-a81907ca593e" providerId="ADAL" clId="{F529FAFC-B7F2-4683-8066-F68FD3174D19}" dt="2026-01-05T16:15:17.582" v="8" actId="6549"/>
          <ac:spMkLst>
            <pc:docMk/>
            <pc:sldMk cId="3566988760" sldId="2147374400"/>
            <ac:spMk id="63" creationId="{DB560D8B-4AED-FBC8-CD75-CAA51BF300D0}"/>
          </ac:spMkLst>
        </pc:spChg>
      </pc:sldChg>
    </pc:docChg>
  </pc:docChgLst>
  <pc:docChgLst>
    <pc:chgData name="Mallory, Andrea" userId="847d9ca6-0bb7-47ae-ad92-faa233e913d2" providerId="ADAL" clId="{8A2DAD7D-937D-408F-BF65-6B719F6C4B8E}"/>
    <pc:docChg chg="undo custSel addSld delSld modSld modSection">
      <pc:chgData name="Mallory, Andrea" userId="847d9ca6-0bb7-47ae-ad92-faa233e913d2" providerId="ADAL" clId="{8A2DAD7D-937D-408F-BF65-6B719F6C4B8E}" dt="2026-02-03T20:17:23.518" v="2035" actId="17846"/>
      <pc:docMkLst>
        <pc:docMk/>
      </pc:docMkLst>
      <pc:sldChg chg="modSp mod">
        <pc:chgData name="Mallory, Andrea" userId="847d9ca6-0bb7-47ae-ad92-faa233e913d2" providerId="ADAL" clId="{8A2DAD7D-937D-408F-BF65-6B719F6C4B8E}" dt="2026-02-03T19:28:39.072" v="1415" actId="962"/>
        <pc:sldMkLst>
          <pc:docMk/>
          <pc:sldMk cId="0" sldId="257"/>
        </pc:sldMkLst>
        <pc:spChg chg="mod">
          <ac:chgData name="Mallory, Andrea" userId="847d9ca6-0bb7-47ae-ad92-faa233e913d2" providerId="ADAL" clId="{8A2DAD7D-937D-408F-BF65-6B719F6C4B8E}" dt="2026-01-30T21:39:57.397" v="116" actId="12"/>
          <ac:spMkLst>
            <pc:docMk/>
            <pc:sldMk cId="0" sldId="257"/>
            <ac:spMk id="63" creationId="{00000000-0000-0000-0000-000000000000}"/>
          </ac:spMkLst>
        </pc:spChg>
        <pc:picChg chg="mod">
          <ac:chgData name="Mallory, Andrea" userId="847d9ca6-0bb7-47ae-ad92-faa233e913d2" providerId="ADAL" clId="{8A2DAD7D-937D-408F-BF65-6B719F6C4B8E}" dt="2026-02-03T19:28:39.072" v="1415" actId="962"/>
          <ac:picMkLst>
            <pc:docMk/>
            <pc:sldMk cId="0" sldId="257"/>
            <ac:picMk id="3" creationId="{8B2BCBEA-3780-6676-C7DF-D4D59B360607}"/>
          </ac:picMkLst>
        </pc:picChg>
      </pc:sldChg>
      <pc:sldChg chg="modSp mod">
        <pc:chgData name="Mallory, Andrea" userId="847d9ca6-0bb7-47ae-ad92-faa233e913d2" providerId="ADAL" clId="{8A2DAD7D-937D-408F-BF65-6B719F6C4B8E}" dt="2026-02-03T20:12:59.579" v="1975" actId="404"/>
        <pc:sldMkLst>
          <pc:docMk/>
          <pc:sldMk cId="0" sldId="259"/>
        </pc:sldMkLst>
        <pc:spChg chg="mod">
          <ac:chgData name="Mallory, Andrea" userId="847d9ca6-0bb7-47ae-ad92-faa233e913d2" providerId="ADAL" clId="{8A2DAD7D-937D-408F-BF65-6B719F6C4B8E}" dt="2026-02-03T20:12:59.579" v="1975" actId="404"/>
          <ac:spMkLst>
            <pc:docMk/>
            <pc:sldMk cId="0" sldId="259"/>
            <ac:spMk id="76" creationId="{00000000-0000-0000-0000-000000000000}"/>
          </ac:spMkLst>
        </pc:spChg>
        <pc:spChg chg="mod">
          <ac:chgData name="Mallory, Andrea" userId="847d9ca6-0bb7-47ae-ad92-faa233e913d2" providerId="ADAL" clId="{8A2DAD7D-937D-408F-BF65-6B719F6C4B8E}" dt="2026-01-30T21:44:10.027" v="181" actId="2711"/>
          <ac:spMkLst>
            <pc:docMk/>
            <pc:sldMk cId="0" sldId="259"/>
            <ac:spMk id="77" creationId="{00000000-0000-0000-0000-000000000000}"/>
          </ac:spMkLst>
        </pc:spChg>
      </pc:sldChg>
      <pc:sldChg chg="modSp mod">
        <pc:chgData name="Mallory, Andrea" userId="847d9ca6-0bb7-47ae-ad92-faa233e913d2" providerId="ADAL" clId="{8A2DAD7D-937D-408F-BF65-6B719F6C4B8E}" dt="2026-02-03T20:13:11.776" v="1979" actId="20577"/>
        <pc:sldMkLst>
          <pc:docMk/>
          <pc:sldMk cId="0" sldId="260"/>
        </pc:sldMkLst>
        <pc:spChg chg="mod">
          <ac:chgData name="Mallory, Andrea" userId="847d9ca6-0bb7-47ae-ad92-faa233e913d2" providerId="ADAL" clId="{8A2DAD7D-937D-408F-BF65-6B719F6C4B8E}" dt="2026-02-03T20:13:11.776" v="1979" actId="20577"/>
          <ac:spMkLst>
            <pc:docMk/>
            <pc:sldMk cId="0" sldId="260"/>
            <ac:spMk id="82" creationId="{00000000-0000-0000-0000-000000000000}"/>
          </ac:spMkLst>
        </pc:spChg>
        <pc:spChg chg="mod">
          <ac:chgData name="Mallory, Andrea" userId="847d9ca6-0bb7-47ae-ad92-faa233e913d2" providerId="ADAL" clId="{8A2DAD7D-937D-408F-BF65-6B719F6C4B8E}" dt="2026-02-03T20:10:42.164" v="1924" actId="14100"/>
          <ac:spMkLst>
            <pc:docMk/>
            <pc:sldMk cId="0" sldId="260"/>
            <ac:spMk id="83" creationId="{00000000-0000-0000-0000-000000000000}"/>
          </ac:spMkLst>
        </pc:spChg>
      </pc:sldChg>
      <pc:sldChg chg="modSp mod">
        <pc:chgData name="Mallory, Andrea" userId="847d9ca6-0bb7-47ae-ad92-faa233e913d2" providerId="ADAL" clId="{8A2DAD7D-937D-408F-BF65-6B719F6C4B8E}" dt="2026-01-30T21:34:53.066" v="66" actId="207"/>
        <pc:sldMkLst>
          <pc:docMk/>
          <pc:sldMk cId="0" sldId="262"/>
        </pc:sldMkLst>
        <pc:spChg chg="mod">
          <ac:chgData name="Mallory, Andrea" userId="847d9ca6-0bb7-47ae-ad92-faa233e913d2" providerId="ADAL" clId="{8A2DAD7D-937D-408F-BF65-6B719F6C4B8E}" dt="2026-01-30T21:34:53.066" v="66" actId="207"/>
          <ac:spMkLst>
            <pc:docMk/>
            <pc:sldMk cId="0" sldId="262"/>
            <ac:spMk id="72" creationId="{00000000-0000-0000-0000-000000000000}"/>
          </ac:spMkLst>
        </pc:spChg>
      </pc:sldChg>
      <pc:sldChg chg="addSp modSp mod">
        <pc:chgData name="Mallory, Andrea" userId="847d9ca6-0bb7-47ae-ad92-faa233e913d2" providerId="ADAL" clId="{8A2DAD7D-937D-408F-BF65-6B719F6C4B8E}" dt="2026-02-03T20:08:15.961" v="1846" actId="404"/>
        <pc:sldMkLst>
          <pc:docMk/>
          <pc:sldMk cId="2715006758" sldId="264"/>
        </pc:sldMkLst>
        <pc:spChg chg="add mod">
          <ac:chgData name="Mallory, Andrea" userId="847d9ca6-0bb7-47ae-ad92-faa233e913d2" providerId="ADAL" clId="{8A2DAD7D-937D-408F-BF65-6B719F6C4B8E}" dt="2026-02-03T20:08:15.961" v="1846" actId="404"/>
          <ac:spMkLst>
            <pc:docMk/>
            <pc:sldMk cId="2715006758" sldId="264"/>
            <ac:spMk id="2" creationId="{BCA3180B-DE4E-75B9-D0CA-6EBF093109D1}"/>
          </ac:spMkLst>
        </pc:spChg>
      </pc:sldChg>
      <pc:sldChg chg="addSp modSp mod">
        <pc:chgData name="Mallory, Andrea" userId="847d9ca6-0bb7-47ae-ad92-faa233e913d2" providerId="ADAL" clId="{8A2DAD7D-937D-408F-BF65-6B719F6C4B8E}" dt="2026-02-03T20:04:45.698" v="1670" actId="207"/>
        <pc:sldMkLst>
          <pc:docMk/>
          <pc:sldMk cId="352481560" sldId="268"/>
        </pc:sldMkLst>
        <pc:spChg chg="add mod">
          <ac:chgData name="Mallory, Andrea" userId="847d9ca6-0bb7-47ae-ad92-faa233e913d2" providerId="ADAL" clId="{8A2DAD7D-937D-408F-BF65-6B719F6C4B8E}" dt="2026-02-03T20:04:45.698" v="1670" actId="207"/>
          <ac:spMkLst>
            <pc:docMk/>
            <pc:sldMk cId="352481560" sldId="268"/>
            <ac:spMk id="2" creationId="{7DB4CB8D-73EE-9D65-B68C-782DB8B4C879}"/>
          </ac:spMkLst>
        </pc:spChg>
      </pc:sldChg>
      <pc:sldChg chg="addSp modSp mod">
        <pc:chgData name="Mallory, Andrea" userId="847d9ca6-0bb7-47ae-ad92-faa233e913d2" providerId="ADAL" clId="{8A2DAD7D-937D-408F-BF65-6B719F6C4B8E}" dt="2026-02-03T20:06:23.558" v="1761" actId="207"/>
        <pc:sldMkLst>
          <pc:docMk/>
          <pc:sldMk cId="2104884325" sldId="293"/>
        </pc:sldMkLst>
        <pc:spChg chg="add mod">
          <ac:chgData name="Mallory, Andrea" userId="847d9ca6-0bb7-47ae-ad92-faa233e913d2" providerId="ADAL" clId="{8A2DAD7D-937D-408F-BF65-6B719F6C4B8E}" dt="2026-02-03T20:06:23.558" v="1761" actId="207"/>
          <ac:spMkLst>
            <pc:docMk/>
            <pc:sldMk cId="2104884325" sldId="293"/>
            <ac:spMk id="2" creationId="{78C5AE3D-17B8-8719-877D-CB603254621D}"/>
          </ac:spMkLst>
        </pc:spChg>
        <pc:graphicFrameChg chg="mod modGraphic">
          <ac:chgData name="Mallory, Andrea" userId="847d9ca6-0bb7-47ae-ad92-faa233e913d2" providerId="ADAL" clId="{8A2DAD7D-937D-408F-BF65-6B719F6C4B8E}" dt="2026-01-30T21:48:34.729" v="238" actId="1076"/>
          <ac:graphicFrameMkLst>
            <pc:docMk/>
            <pc:sldMk cId="2104884325" sldId="293"/>
            <ac:graphicFrameMk id="4" creationId="{EFD2E0B0-4925-491F-9A41-20E178FC3AF5}"/>
          </ac:graphicFrameMkLst>
        </pc:graphicFrameChg>
      </pc:sldChg>
      <pc:sldChg chg="modSp mod">
        <pc:chgData name="Mallory, Andrea" userId="847d9ca6-0bb7-47ae-ad92-faa233e913d2" providerId="ADAL" clId="{8A2DAD7D-937D-408F-BF65-6B719F6C4B8E}" dt="2026-02-03T18:55:48.351" v="1164" actId="12"/>
        <pc:sldMkLst>
          <pc:docMk/>
          <pc:sldMk cId="0" sldId="295"/>
        </pc:sldMkLst>
        <pc:spChg chg="mod">
          <ac:chgData name="Mallory, Andrea" userId="847d9ca6-0bb7-47ae-ad92-faa233e913d2" providerId="ADAL" clId="{8A2DAD7D-937D-408F-BF65-6B719F6C4B8E}" dt="2026-02-03T18:55:30.795" v="1163" actId="207"/>
          <ac:spMkLst>
            <pc:docMk/>
            <pc:sldMk cId="0" sldId="295"/>
            <ac:spMk id="303" creationId="{00000000-0000-0000-0000-000000000000}"/>
          </ac:spMkLst>
        </pc:spChg>
        <pc:spChg chg="mod">
          <ac:chgData name="Mallory, Andrea" userId="847d9ca6-0bb7-47ae-ad92-faa233e913d2" providerId="ADAL" clId="{8A2DAD7D-937D-408F-BF65-6B719F6C4B8E}" dt="2026-02-03T18:55:48.351" v="1164" actId="12"/>
          <ac:spMkLst>
            <pc:docMk/>
            <pc:sldMk cId="0" sldId="295"/>
            <ac:spMk id="304" creationId="{00000000-0000-0000-0000-000000000000}"/>
          </ac:spMkLst>
        </pc:spChg>
      </pc:sldChg>
      <pc:sldChg chg="modSp mod modClrScheme chgLayout">
        <pc:chgData name="Mallory, Andrea" userId="847d9ca6-0bb7-47ae-ad92-faa233e913d2" providerId="ADAL" clId="{8A2DAD7D-937D-408F-BF65-6B719F6C4B8E}" dt="2026-02-03T20:15:55.250" v="2012" actId="1076"/>
        <pc:sldMkLst>
          <pc:docMk/>
          <pc:sldMk cId="1351943104" sldId="819"/>
        </pc:sldMkLst>
        <pc:spChg chg="mod ord">
          <ac:chgData name="Mallory, Andrea" userId="847d9ca6-0bb7-47ae-ad92-faa233e913d2" providerId="ADAL" clId="{8A2DAD7D-937D-408F-BF65-6B719F6C4B8E}" dt="2026-02-03T20:15:55.250" v="2012" actId="1076"/>
          <ac:spMkLst>
            <pc:docMk/>
            <pc:sldMk cId="1351943104" sldId="819"/>
            <ac:spMk id="2" creationId="{DBD791FC-6D38-488B-B0B4-982DCC27C1A7}"/>
          </ac:spMkLst>
        </pc:spChg>
        <pc:spChg chg="mod ord">
          <ac:chgData name="Mallory, Andrea" userId="847d9ca6-0bb7-47ae-ad92-faa233e913d2" providerId="ADAL" clId="{8A2DAD7D-937D-408F-BF65-6B719F6C4B8E}" dt="2026-02-03T20:15:46.078" v="2010" actId="1076"/>
          <ac:spMkLst>
            <pc:docMk/>
            <pc:sldMk cId="1351943104" sldId="819"/>
            <ac:spMk id="3" creationId="{D34F8FB7-25AE-4FED-85EC-EE1EBD90F8A8}"/>
          </ac:spMkLst>
        </pc:spChg>
      </pc:sldChg>
      <pc:sldChg chg="modSp mod">
        <pc:chgData name="Mallory, Andrea" userId="847d9ca6-0bb7-47ae-ad92-faa233e913d2" providerId="ADAL" clId="{8A2DAD7D-937D-408F-BF65-6B719F6C4B8E}" dt="2026-02-03T19:28:56.746" v="1417" actId="962"/>
        <pc:sldMkLst>
          <pc:docMk/>
          <pc:sldMk cId="3841703660" sldId="821"/>
        </pc:sldMkLst>
        <pc:spChg chg="mod">
          <ac:chgData name="Mallory, Andrea" userId="847d9ca6-0bb7-47ae-ad92-faa233e913d2" providerId="ADAL" clId="{8A2DAD7D-937D-408F-BF65-6B719F6C4B8E}" dt="2026-01-30T21:52:13.772" v="290" actId="2711"/>
          <ac:spMkLst>
            <pc:docMk/>
            <pc:sldMk cId="3841703660" sldId="821"/>
            <ac:spMk id="2" creationId="{47CD04D9-7618-449C-B978-06D7A05CFA00}"/>
          </ac:spMkLst>
        </pc:spChg>
        <pc:graphicFrameChg chg="mod modGraphic">
          <ac:chgData name="Mallory, Andrea" userId="847d9ca6-0bb7-47ae-ad92-faa233e913d2" providerId="ADAL" clId="{8A2DAD7D-937D-408F-BF65-6B719F6C4B8E}" dt="2026-02-03T19:28:56.746" v="1417" actId="962"/>
          <ac:graphicFrameMkLst>
            <pc:docMk/>
            <pc:sldMk cId="3841703660" sldId="821"/>
            <ac:graphicFrameMk id="4" creationId="{0F16472F-D9AC-4AEE-9F8D-5A8343DDB063}"/>
          </ac:graphicFrameMkLst>
        </pc:graphicFrameChg>
      </pc:sldChg>
      <pc:sldChg chg="modSp mod">
        <pc:chgData name="Mallory, Andrea" userId="847d9ca6-0bb7-47ae-ad92-faa233e913d2" providerId="ADAL" clId="{8A2DAD7D-937D-408F-BF65-6B719F6C4B8E}" dt="2026-02-03T19:31:44.635" v="1437" actId="962"/>
        <pc:sldMkLst>
          <pc:docMk/>
          <pc:sldMk cId="580510872" sldId="825"/>
        </pc:sldMkLst>
        <pc:spChg chg="mod">
          <ac:chgData name="Mallory, Andrea" userId="847d9ca6-0bb7-47ae-ad92-faa233e913d2" providerId="ADAL" clId="{8A2DAD7D-937D-408F-BF65-6B719F6C4B8E}" dt="2026-02-03T19:12:45.774" v="1321" actId="207"/>
          <ac:spMkLst>
            <pc:docMk/>
            <pc:sldMk cId="580510872" sldId="825"/>
            <ac:spMk id="2" creationId="{64CB8ABC-0F3B-4888-981A-76A2CFE2A29A}"/>
          </ac:spMkLst>
        </pc:spChg>
        <pc:picChg chg="mod">
          <ac:chgData name="Mallory, Andrea" userId="847d9ca6-0bb7-47ae-ad92-faa233e913d2" providerId="ADAL" clId="{8A2DAD7D-937D-408F-BF65-6B719F6C4B8E}" dt="2026-02-03T19:31:44.635" v="1437" actId="962"/>
          <ac:picMkLst>
            <pc:docMk/>
            <pc:sldMk cId="580510872" sldId="825"/>
            <ac:picMk id="4" creationId="{4CC8841A-1819-4D4E-8DFD-6E9F744C1FC2}"/>
          </ac:picMkLst>
        </pc:picChg>
      </pc:sldChg>
      <pc:sldChg chg="modSp mod">
        <pc:chgData name="Mallory, Andrea" userId="847d9ca6-0bb7-47ae-ad92-faa233e913d2" providerId="ADAL" clId="{8A2DAD7D-937D-408F-BF65-6B719F6C4B8E}" dt="2026-02-03T19:31:20.442" v="1435" actId="962"/>
        <pc:sldMkLst>
          <pc:docMk/>
          <pc:sldMk cId="1015703551" sldId="826"/>
        </pc:sldMkLst>
        <pc:spChg chg="mod">
          <ac:chgData name="Mallory, Andrea" userId="847d9ca6-0bb7-47ae-ad92-faa233e913d2" providerId="ADAL" clId="{8A2DAD7D-937D-408F-BF65-6B719F6C4B8E}" dt="2026-02-03T19:12:31.977" v="1319" actId="207"/>
          <ac:spMkLst>
            <pc:docMk/>
            <pc:sldMk cId="1015703551" sldId="826"/>
            <ac:spMk id="2" creationId="{E25E2E17-4325-4074-9CD9-826334DB4B0D}"/>
          </ac:spMkLst>
        </pc:spChg>
        <pc:picChg chg="mod">
          <ac:chgData name="Mallory, Andrea" userId="847d9ca6-0bb7-47ae-ad92-faa233e913d2" providerId="ADAL" clId="{8A2DAD7D-937D-408F-BF65-6B719F6C4B8E}" dt="2026-02-03T19:31:10.092" v="1433" actId="962"/>
          <ac:picMkLst>
            <pc:docMk/>
            <pc:sldMk cId="1015703551" sldId="826"/>
            <ac:picMk id="4" creationId="{5DDF5992-4694-4AA8-AD3F-4B4236FEDA18}"/>
          </ac:picMkLst>
        </pc:picChg>
        <pc:picChg chg="mod">
          <ac:chgData name="Mallory, Andrea" userId="847d9ca6-0bb7-47ae-ad92-faa233e913d2" providerId="ADAL" clId="{8A2DAD7D-937D-408F-BF65-6B719F6C4B8E}" dt="2026-02-03T19:31:20.442" v="1435" actId="962"/>
          <ac:picMkLst>
            <pc:docMk/>
            <pc:sldMk cId="1015703551" sldId="826"/>
            <ac:picMk id="5" creationId="{022441B7-5F7D-1AB5-A989-26EA6E75F825}"/>
          </ac:picMkLst>
        </pc:picChg>
      </pc:sldChg>
      <pc:sldChg chg="addSp delSp modSp mod">
        <pc:chgData name="Mallory, Andrea" userId="847d9ca6-0bb7-47ae-ad92-faa233e913d2" providerId="ADAL" clId="{8A2DAD7D-937D-408F-BF65-6B719F6C4B8E}" dt="2026-02-03T19:30:07.891" v="1427" actId="962"/>
        <pc:sldMkLst>
          <pc:docMk/>
          <pc:sldMk cId="2840446307" sldId="827"/>
        </pc:sldMkLst>
        <pc:spChg chg="mod">
          <ac:chgData name="Mallory, Andrea" userId="847d9ca6-0bb7-47ae-ad92-faa233e913d2" providerId="ADAL" clId="{8A2DAD7D-937D-408F-BF65-6B719F6C4B8E}" dt="2026-02-03T19:11:44.716" v="1309" actId="207"/>
          <ac:spMkLst>
            <pc:docMk/>
            <pc:sldMk cId="2840446307" sldId="827"/>
            <ac:spMk id="2" creationId="{3447519C-7BE3-4BA0-83DA-7800F987B944}"/>
          </ac:spMkLst>
        </pc:spChg>
        <pc:spChg chg="add mod">
          <ac:chgData name="Mallory, Andrea" userId="847d9ca6-0bb7-47ae-ad92-faa233e913d2" providerId="ADAL" clId="{8A2DAD7D-937D-408F-BF65-6B719F6C4B8E}" dt="2026-02-03T19:11:00.615" v="1297" actId="208"/>
          <ac:spMkLst>
            <pc:docMk/>
            <pc:sldMk cId="2840446307" sldId="827"/>
            <ac:spMk id="17" creationId="{3BF37095-6EAF-C8D8-BF9A-8D3C0C760A93}"/>
          </ac:spMkLst>
        </pc:spChg>
        <pc:spChg chg="add del mod">
          <ac:chgData name="Mallory, Andrea" userId="847d9ca6-0bb7-47ae-ad92-faa233e913d2" providerId="ADAL" clId="{8A2DAD7D-937D-408F-BF65-6B719F6C4B8E}" dt="2026-02-03T19:06:20.207" v="1204" actId="478"/>
          <ac:spMkLst>
            <pc:docMk/>
            <pc:sldMk cId="2840446307" sldId="827"/>
            <ac:spMk id="18" creationId="{D2063EE8-A94A-F8E5-9AC8-0D9425A25E2E}"/>
          </ac:spMkLst>
        </pc:spChg>
        <pc:spChg chg="add mod">
          <ac:chgData name="Mallory, Andrea" userId="847d9ca6-0bb7-47ae-ad92-faa233e913d2" providerId="ADAL" clId="{8A2DAD7D-937D-408F-BF65-6B719F6C4B8E}" dt="2026-02-03T19:11:03.849" v="1298" actId="208"/>
          <ac:spMkLst>
            <pc:docMk/>
            <pc:sldMk cId="2840446307" sldId="827"/>
            <ac:spMk id="19" creationId="{BC2659C9-B4BA-E96B-88FD-CD391D0E12CB}"/>
          </ac:spMkLst>
        </pc:spChg>
        <pc:spChg chg="add del mod">
          <ac:chgData name="Mallory, Andrea" userId="847d9ca6-0bb7-47ae-ad92-faa233e913d2" providerId="ADAL" clId="{8A2DAD7D-937D-408F-BF65-6B719F6C4B8E}" dt="2026-02-03T19:07:06.606" v="1228" actId="478"/>
          <ac:spMkLst>
            <pc:docMk/>
            <pc:sldMk cId="2840446307" sldId="827"/>
            <ac:spMk id="20" creationId="{67256937-85D7-8346-4040-EEDA4E3736CA}"/>
          </ac:spMkLst>
        </pc:spChg>
        <pc:spChg chg="add mod">
          <ac:chgData name="Mallory, Andrea" userId="847d9ca6-0bb7-47ae-ad92-faa233e913d2" providerId="ADAL" clId="{8A2DAD7D-937D-408F-BF65-6B719F6C4B8E}" dt="2026-02-03T19:11:10.163" v="1300" actId="208"/>
          <ac:spMkLst>
            <pc:docMk/>
            <pc:sldMk cId="2840446307" sldId="827"/>
            <ac:spMk id="21" creationId="{53085564-C764-B970-FAFE-0CDAA05CFF58}"/>
          </ac:spMkLst>
        </pc:spChg>
        <pc:spChg chg="add del mod">
          <ac:chgData name="Mallory, Andrea" userId="847d9ca6-0bb7-47ae-ad92-faa233e913d2" providerId="ADAL" clId="{8A2DAD7D-937D-408F-BF65-6B719F6C4B8E}" dt="2026-02-03T19:07:51.332" v="1255" actId="478"/>
          <ac:spMkLst>
            <pc:docMk/>
            <pc:sldMk cId="2840446307" sldId="827"/>
            <ac:spMk id="22" creationId="{21636245-299C-0806-E9AE-9C308B5B5BCB}"/>
          </ac:spMkLst>
        </pc:spChg>
        <pc:spChg chg="mod">
          <ac:chgData name="Mallory, Andrea" userId="847d9ca6-0bb7-47ae-ad92-faa233e913d2" providerId="ADAL" clId="{8A2DAD7D-937D-408F-BF65-6B719F6C4B8E}" dt="2026-02-03T19:11:07.279" v="1299" actId="208"/>
          <ac:spMkLst>
            <pc:docMk/>
            <pc:sldMk cId="2840446307" sldId="827"/>
            <ac:spMk id="23" creationId="{C8D484E6-9BEE-076C-B16D-7AEC93981177}"/>
          </ac:spMkLst>
        </pc:spChg>
        <pc:spChg chg="add del mod">
          <ac:chgData name="Mallory, Andrea" userId="847d9ca6-0bb7-47ae-ad92-faa233e913d2" providerId="ADAL" clId="{8A2DAD7D-937D-408F-BF65-6B719F6C4B8E}" dt="2026-02-03T19:07:41.957" v="1247" actId="478"/>
          <ac:spMkLst>
            <pc:docMk/>
            <pc:sldMk cId="2840446307" sldId="827"/>
            <ac:spMk id="24" creationId="{D8DEA0AB-C30B-A904-9274-C153826BFCC3}"/>
          </ac:spMkLst>
        </pc:spChg>
        <pc:spChg chg="add mod">
          <ac:chgData name="Mallory, Andrea" userId="847d9ca6-0bb7-47ae-ad92-faa233e913d2" providerId="ADAL" clId="{8A2DAD7D-937D-408F-BF65-6B719F6C4B8E}" dt="2026-02-03T19:10:42.098" v="1294" actId="208"/>
          <ac:spMkLst>
            <pc:docMk/>
            <pc:sldMk cId="2840446307" sldId="827"/>
            <ac:spMk id="25" creationId="{A37A26CB-F4E7-7335-AB54-4F39192A0D4A}"/>
          </ac:spMkLst>
        </pc:spChg>
        <pc:spChg chg="add del mod">
          <ac:chgData name="Mallory, Andrea" userId="847d9ca6-0bb7-47ae-ad92-faa233e913d2" providerId="ADAL" clId="{8A2DAD7D-937D-408F-BF65-6B719F6C4B8E}" dt="2026-02-03T19:07:32.096" v="1240" actId="478"/>
          <ac:spMkLst>
            <pc:docMk/>
            <pc:sldMk cId="2840446307" sldId="827"/>
            <ac:spMk id="26" creationId="{BCAC356C-D234-D353-6EB2-32D306350E2C}"/>
          </ac:spMkLst>
        </pc:spChg>
        <pc:spChg chg="mod">
          <ac:chgData name="Mallory, Andrea" userId="847d9ca6-0bb7-47ae-ad92-faa233e913d2" providerId="ADAL" clId="{8A2DAD7D-937D-408F-BF65-6B719F6C4B8E}" dt="2026-02-03T19:10:42.098" v="1294" actId="208"/>
          <ac:spMkLst>
            <pc:docMk/>
            <pc:sldMk cId="2840446307" sldId="827"/>
            <ac:spMk id="27" creationId="{B79B5710-5C49-8D57-0540-AE64E3E20C47}"/>
          </ac:spMkLst>
        </pc:spChg>
        <pc:spChg chg="add del mod">
          <ac:chgData name="Mallory, Andrea" userId="847d9ca6-0bb7-47ae-ad92-faa233e913d2" providerId="ADAL" clId="{8A2DAD7D-937D-408F-BF65-6B719F6C4B8E}" dt="2026-02-03T19:05:15.623" v="1185" actId="478"/>
          <ac:spMkLst>
            <pc:docMk/>
            <pc:sldMk cId="2840446307" sldId="827"/>
            <ac:spMk id="28" creationId="{6A88E36B-C19A-018C-878A-2AF55532CC50}"/>
          </ac:spMkLst>
        </pc:spChg>
        <pc:spChg chg="add del">
          <ac:chgData name="Mallory, Andrea" userId="847d9ca6-0bb7-47ae-ad92-faa233e913d2" providerId="ADAL" clId="{8A2DAD7D-937D-408F-BF65-6B719F6C4B8E}" dt="2026-02-03T19:06:29.619" v="1206" actId="22"/>
          <ac:spMkLst>
            <pc:docMk/>
            <pc:sldMk cId="2840446307" sldId="827"/>
            <ac:spMk id="30" creationId="{6AA504B5-36BD-DB1C-C459-AFC97DB9C958}"/>
          </ac:spMkLst>
        </pc:spChg>
        <pc:grpChg chg="mod">
          <ac:chgData name="Mallory, Andrea" userId="847d9ca6-0bb7-47ae-ad92-faa233e913d2" providerId="ADAL" clId="{8A2DAD7D-937D-408F-BF65-6B719F6C4B8E}" dt="2026-02-03T19:05:09.755" v="1183" actId="1076"/>
          <ac:grpSpMkLst>
            <pc:docMk/>
            <pc:sldMk cId="2840446307" sldId="827"/>
            <ac:grpSpMk id="3" creationId="{871E2A39-F7E3-C7A5-81CC-1D2A8965B54D}"/>
          </ac:grpSpMkLst>
        </pc:grpChg>
        <pc:grpChg chg="del">
          <ac:chgData name="Mallory, Andrea" userId="847d9ca6-0bb7-47ae-ad92-faa233e913d2" providerId="ADAL" clId="{8A2DAD7D-937D-408F-BF65-6B719F6C4B8E}" dt="2026-02-03T19:05:15.623" v="1185" actId="478"/>
          <ac:grpSpMkLst>
            <pc:docMk/>
            <pc:sldMk cId="2840446307" sldId="827"/>
            <ac:grpSpMk id="6" creationId="{9AA4E6E3-97CC-9E5B-2FF7-66C05B6FC49E}"/>
          </ac:grpSpMkLst>
        </pc:grpChg>
        <pc:grpChg chg="del">
          <ac:chgData name="Mallory, Andrea" userId="847d9ca6-0bb7-47ae-ad92-faa233e913d2" providerId="ADAL" clId="{8A2DAD7D-937D-408F-BF65-6B719F6C4B8E}" dt="2026-02-03T19:07:32.096" v="1240" actId="478"/>
          <ac:grpSpMkLst>
            <pc:docMk/>
            <pc:sldMk cId="2840446307" sldId="827"/>
            <ac:grpSpMk id="7" creationId="{B4A9605B-4CF9-1A6D-82B9-F60D90F4993E}"/>
          </ac:grpSpMkLst>
        </pc:grpChg>
        <pc:grpChg chg="del">
          <ac:chgData name="Mallory, Andrea" userId="847d9ca6-0bb7-47ae-ad92-faa233e913d2" providerId="ADAL" clId="{8A2DAD7D-937D-408F-BF65-6B719F6C4B8E}" dt="2026-02-03T19:07:41.957" v="1247" actId="478"/>
          <ac:grpSpMkLst>
            <pc:docMk/>
            <pc:sldMk cId="2840446307" sldId="827"/>
            <ac:grpSpMk id="8" creationId="{3B1D2B7D-55FB-45B3-E37E-CC7665A95702}"/>
          </ac:grpSpMkLst>
        </pc:grpChg>
        <pc:grpChg chg="del">
          <ac:chgData name="Mallory, Andrea" userId="847d9ca6-0bb7-47ae-ad92-faa233e913d2" providerId="ADAL" clId="{8A2DAD7D-937D-408F-BF65-6B719F6C4B8E}" dt="2026-02-03T19:07:51.332" v="1255" actId="478"/>
          <ac:grpSpMkLst>
            <pc:docMk/>
            <pc:sldMk cId="2840446307" sldId="827"/>
            <ac:grpSpMk id="9" creationId="{DC29C1E0-B68D-91F3-CAB0-B221C84D7EE9}"/>
          </ac:grpSpMkLst>
        </pc:grpChg>
        <pc:grpChg chg="del">
          <ac:chgData name="Mallory, Andrea" userId="847d9ca6-0bb7-47ae-ad92-faa233e913d2" providerId="ADAL" clId="{8A2DAD7D-937D-408F-BF65-6B719F6C4B8E}" dt="2026-02-03T19:07:06.606" v="1228" actId="478"/>
          <ac:grpSpMkLst>
            <pc:docMk/>
            <pc:sldMk cId="2840446307" sldId="827"/>
            <ac:grpSpMk id="10" creationId="{E49031B6-E171-D871-2808-A595D0FA75D0}"/>
          </ac:grpSpMkLst>
        </pc:grpChg>
        <pc:grpChg chg="del">
          <ac:chgData name="Mallory, Andrea" userId="847d9ca6-0bb7-47ae-ad92-faa233e913d2" providerId="ADAL" clId="{8A2DAD7D-937D-408F-BF65-6B719F6C4B8E}" dt="2026-02-03T19:06:20.207" v="1204" actId="478"/>
          <ac:grpSpMkLst>
            <pc:docMk/>
            <pc:sldMk cId="2840446307" sldId="827"/>
            <ac:grpSpMk id="11" creationId="{B6B4FD8D-C7CD-A562-315F-5E3A0D5AC92D}"/>
          </ac:grpSpMkLst>
        </pc:grpChg>
        <pc:picChg chg="del mod">
          <ac:chgData name="Mallory, Andrea" userId="847d9ca6-0bb7-47ae-ad92-faa233e913d2" providerId="ADAL" clId="{8A2DAD7D-937D-408F-BF65-6B719F6C4B8E}" dt="2026-02-03T19:04:23.336" v="1169" actId="478"/>
          <ac:picMkLst>
            <pc:docMk/>
            <pc:sldMk cId="2840446307" sldId="827"/>
            <ac:picMk id="4" creationId="{01A93083-F7A1-4190-A45B-C3A85D6733BC}"/>
          </ac:picMkLst>
        </pc:picChg>
        <pc:picChg chg="mod">
          <ac:chgData name="Mallory, Andrea" userId="847d9ca6-0bb7-47ae-ad92-faa233e913d2" providerId="ADAL" clId="{8A2DAD7D-937D-408F-BF65-6B719F6C4B8E}" dt="2026-02-03T19:30:07.891" v="1427" actId="962"/>
          <ac:picMkLst>
            <pc:docMk/>
            <pc:sldMk cId="2840446307" sldId="827"/>
            <ac:picMk id="5" creationId="{11ACE9FA-74EC-E45F-A953-49C85359D3AB}"/>
          </ac:picMkLst>
        </pc:picChg>
        <pc:cxnChg chg="mod">
          <ac:chgData name="Mallory, Andrea" userId="847d9ca6-0bb7-47ae-ad92-faa233e913d2" providerId="ADAL" clId="{8A2DAD7D-937D-408F-BF65-6B719F6C4B8E}" dt="2026-02-03T19:11:22.485" v="1303" actId="208"/>
          <ac:cxnSpMkLst>
            <pc:docMk/>
            <pc:sldMk cId="2840446307" sldId="827"/>
            <ac:cxnSpMk id="12" creationId="{DAB3D642-21C5-1151-F7D1-588A978C4AFC}"/>
          </ac:cxnSpMkLst>
        </pc:cxnChg>
        <pc:cxnChg chg="mod">
          <ac:chgData name="Mallory, Andrea" userId="847d9ca6-0bb7-47ae-ad92-faa233e913d2" providerId="ADAL" clId="{8A2DAD7D-937D-408F-BF65-6B719F6C4B8E}" dt="2026-02-03T19:11:25.134" v="1304" actId="208"/>
          <ac:cxnSpMkLst>
            <pc:docMk/>
            <pc:sldMk cId="2840446307" sldId="827"/>
            <ac:cxnSpMk id="13" creationId="{32A80BD9-A9B8-F924-1CFC-5C3031C21E11}"/>
          </ac:cxnSpMkLst>
        </pc:cxnChg>
        <pc:cxnChg chg="mod">
          <ac:chgData name="Mallory, Andrea" userId="847d9ca6-0bb7-47ae-ad92-faa233e913d2" providerId="ADAL" clId="{8A2DAD7D-937D-408F-BF65-6B719F6C4B8E}" dt="2026-02-03T19:11:19.834" v="1302" actId="208"/>
          <ac:cxnSpMkLst>
            <pc:docMk/>
            <pc:sldMk cId="2840446307" sldId="827"/>
            <ac:cxnSpMk id="14" creationId="{57B33973-13EA-C0FB-E69F-DE6E8BA7304D}"/>
          </ac:cxnSpMkLst>
        </pc:cxnChg>
        <pc:cxnChg chg="mod">
          <ac:chgData name="Mallory, Andrea" userId="847d9ca6-0bb7-47ae-ad92-faa233e913d2" providerId="ADAL" clId="{8A2DAD7D-937D-408F-BF65-6B719F6C4B8E}" dt="2026-02-03T19:11:28.453" v="1305" actId="208"/>
          <ac:cxnSpMkLst>
            <pc:docMk/>
            <pc:sldMk cId="2840446307" sldId="827"/>
            <ac:cxnSpMk id="15" creationId="{EE3469FA-8649-B3FF-DD47-1C99FCC0D17C}"/>
          </ac:cxnSpMkLst>
        </pc:cxnChg>
        <pc:cxnChg chg="mod">
          <ac:chgData name="Mallory, Andrea" userId="847d9ca6-0bb7-47ae-ad92-faa233e913d2" providerId="ADAL" clId="{8A2DAD7D-937D-408F-BF65-6B719F6C4B8E}" dt="2026-02-03T19:11:16.977" v="1301" actId="208"/>
          <ac:cxnSpMkLst>
            <pc:docMk/>
            <pc:sldMk cId="2840446307" sldId="827"/>
            <ac:cxnSpMk id="16" creationId="{E826180A-40F5-D84D-22F5-9F37EB65EB2D}"/>
          </ac:cxnSpMkLst>
        </pc:cxnChg>
        <pc:cxnChg chg="add mod">
          <ac:chgData name="Mallory, Andrea" userId="847d9ca6-0bb7-47ae-ad92-faa233e913d2" providerId="ADAL" clId="{8A2DAD7D-937D-408F-BF65-6B719F6C4B8E}" dt="2026-02-03T19:11:31.136" v="1306" actId="208"/>
          <ac:cxnSpMkLst>
            <pc:docMk/>
            <pc:sldMk cId="2840446307" sldId="827"/>
            <ac:cxnSpMk id="31" creationId="{C1D78CE0-63A1-2007-EBEA-B5F89AB82710}"/>
          </ac:cxnSpMkLst>
        </pc:cxnChg>
      </pc:sldChg>
      <pc:sldChg chg="modSp mod">
        <pc:chgData name="Mallory, Andrea" userId="847d9ca6-0bb7-47ae-ad92-faa233e913d2" providerId="ADAL" clId="{8A2DAD7D-937D-408F-BF65-6B719F6C4B8E}" dt="2026-02-03T19:29:49.743" v="1425" actId="962"/>
        <pc:sldMkLst>
          <pc:docMk/>
          <pc:sldMk cId="2049156233" sldId="828"/>
        </pc:sldMkLst>
        <pc:spChg chg="mod">
          <ac:chgData name="Mallory, Andrea" userId="847d9ca6-0bb7-47ae-ad92-faa233e913d2" providerId="ADAL" clId="{8A2DAD7D-937D-408F-BF65-6B719F6C4B8E}" dt="2026-02-03T18:43:55.702" v="1065" actId="207"/>
          <ac:spMkLst>
            <pc:docMk/>
            <pc:sldMk cId="2049156233" sldId="828"/>
            <ac:spMk id="2" creationId="{27A0C096-B9C0-4681-8BEF-20463E23C531}"/>
          </ac:spMkLst>
        </pc:spChg>
        <pc:graphicFrameChg chg="mod modGraphic">
          <ac:chgData name="Mallory, Andrea" userId="847d9ca6-0bb7-47ae-ad92-faa233e913d2" providerId="ADAL" clId="{8A2DAD7D-937D-408F-BF65-6B719F6C4B8E}" dt="2026-02-03T19:29:49.743" v="1425" actId="962"/>
          <ac:graphicFrameMkLst>
            <pc:docMk/>
            <pc:sldMk cId="2049156233" sldId="828"/>
            <ac:graphicFrameMk id="4" creationId="{BA3A9593-5DF7-4BC2-9179-5F675CEC71AE}"/>
          </ac:graphicFrameMkLst>
        </pc:graphicFrameChg>
      </pc:sldChg>
      <pc:sldChg chg="modSp mod">
        <pc:chgData name="Mallory, Andrea" userId="847d9ca6-0bb7-47ae-ad92-faa233e913d2" providerId="ADAL" clId="{8A2DAD7D-937D-408F-BF65-6B719F6C4B8E}" dt="2026-02-03T19:30:48.540" v="1431" actId="962"/>
        <pc:sldMkLst>
          <pc:docMk/>
          <pc:sldMk cId="1615549065" sldId="829"/>
        </pc:sldMkLst>
        <pc:spChg chg="mod">
          <ac:chgData name="Mallory, Andrea" userId="847d9ca6-0bb7-47ae-ad92-faa233e913d2" providerId="ADAL" clId="{8A2DAD7D-937D-408F-BF65-6B719F6C4B8E}" dt="2026-02-03T19:12:27.206" v="1318" actId="207"/>
          <ac:spMkLst>
            <pc:docMk/>
            <pc:sldMk cId="1615549065" sldId="829"/>
            <ac:spMk id="2" creationId="{3F46F3CA-C501-4895-9EB8-41C4087513BF}"/>
          </ac:spMkLst>
        </pc:spChg>
        <pc:picChg chg="mod">
          <ac:chgData name="Mallory, Andrea" userId="847d9ca6-0bb7-47ae-ad92-faa233e913d2" providerId="ADAL" clId="{8A2DAD7D-937D-408F-BF65-6B719F6C4B8E}" dt="2026-02-03T19:30:48.540" v="1431" actId="962"/>
          <ac:picMkLst>
            <pc:docMk/>
            <pc:sldMk cId="1615549065" sldId="829"/>
            <ac:picMk id="4" creationId="{9F254BB7-5412-539D-68D0-407183A819C8}"/>
          </ac:picMkLst>
        </pc:picChg>
        <pc:picChg chg="mod">
          <ac:chgData name="Mallory, Andrea" userId="847d9ca6-0bb7-47ae-ad92-faa233e913d2" providerId="ADAL" clId="{8A2DAD7D-937D-408F-BF65-6B719F6C4B8E}" dt="2026-02-03T19:30:38.615" v="1429" actId="962"/>
          <ac:picMkLst>
            <pc:docMk/>
            <pc:sldMk cId="1615549065" sldId="829"/>
            <ac:picMk id="6" creationId="{0B97267B-98CF-9CE9-E82C-2891DB73B3B1}"/>
          </ac:picMkLst>
        </pc:picChg>
      </pc:sldChg>
      <pc:sldChg chg="modSp mod">
        <pc:chgData name="Mallory, Andrea" userId="847d9ca6-0bb7-47ae-ad92-faa233e913d2" providerId="ADAL" clId="{8A2DAD7D-937D-408F-BF65-6B719F6C4B8E}" dt="2026-02-03T20:02:57.223" v="1619" actId="962"/>
        <pc:sldMkLst>
          <pc:docMk/>
          <pc:sldMk cId="3885085875" sldId="832"/>
        </pc:sldMkLst>
        <pc:spChg chg="mod">
          <ac:chgData name="Mallory, Andrea" userId="847d9ca6-0bb7-47ae-ad92-faa233e913d2" providerId="ADAL" clId="{8A2DAD7D-937D-408F-BF65-6B719F6C4B8E}" dt="2026-02-03T19:13:27.582" v="1328" actId="403"/>
          <ac:spMkLst>
            <pc:docMk/>
            <pc:sldMk cId="3885085875" sldId="832"/>
            <ac:spMk id="2" creationId="{7EEA7192-5D15-4AD9-AA38-7A3D86531A1E}"/>
          </ac:spMkLst>
        </pc:spChg>
        <pc:picChg chg="mod">
          <ac:chgData name="Mallory, Andrea" userId="847d9ca6-0bb7-47ae-ad92-faa233e913d2" providerId="ADAL" clId="{8A2DAD7D-937D-408F-BF65-6B719F6C4B8E}" dt="2026-02-03T20:02:57.223" v="1619" actId="962"/>
          <ac:picMkLst>
            <pc:docMk/>
            <pc:sldMk cId="3885085875" sldId="832"/>
            <ac:picMk id="3" creationId="{4C4E24AF-BA18-7BA8-8472-9FE623B18742}"/>
          </ac:picMkLst>
        </pc:picChg>
        <pc:picChg chg="mod">
          <ac:chgData name="Mallory, Andrea" userId="847d9ca6-0bb7-47ae-ad92-faa233e913d2" providerId="ADAL" clId="{8A2DAD7D-937D-408F-BF65-6B719F6C4B8E}" dt="2026-02-03T20:02:33.731" v="1617" actId="962"/>
          <ac:picMkLst>
            <pc:docMk/>
            <pc:sldMk cId="3885085875" sldId="832"/>
            <ac:picMk id="4" creationId="{FAB47C6E-5FE2-4AEF-A144-1CCF21911861}"/>
          </ac:picMkLst>
        </pc:picChg>
      </pc:sldChg>
      <pc:sldChg chg="addSp modSp mod">
        <pc:chgData name="Mallory, Andrea" userId="847d9ca6-0bb7-47ae-ad92-faa233e913d2" providerId="ADAL" clId="{8A2DAD7D-937D-408F-BF65-6B719F6C4B8E}" dt="2026-02-03T20:07:50.006" v="1827" actId="207"/>
        <pc:sldMkLst>
          <pc:docMk/>
          <pc:sldMk cId="4014927757" sldId="833"/>
        </pc:sldMkLst>
        <pc:spChg chg="add mod">
          <ac:chgData name="Mallory, Andrea" userId="847d9ca6-0bb7-47ae-ad92-faa233e913d2" providerId="ADAL" clId="{8A2DAD7D-937D-408F-BF65-6B719F6C4B8E}" dt="2026-02-03T20:07:50.006" v="1827" actId="207"/>
          <ac:spMkLst>
            <pc:docMk/>
            <pc:sldMk cId="4014927757" sldId="833"/>
            <ac:spMk id="2" creationId="{05CD85CA-E3CD-51A4-BF3A-3F87F483FBED}"/>
          </ac:spMkLst>
        </pc:spChg>
      </pc:sldChg>
      <pc:sldChg chg="modSp mod">
        <pc:chgData name="Mallory, Andrea" userId="847d9ca6-0bb7-47ae-ad92-faa233e913d2" providerId="ADAL" clId="{8A2DAD7D-937D-408F-BF65-6B719F6C4B8E}" dt="2026-01-30T21:51:54.631" v="285" actId="12788"/>
        <pc:sldMkLst>
          <pc:docMk/>
          <pc:sldMk cId="3474373485" sldId="835"/>
        </pc:sldMkLst>
        <pc:spChg chg="mod">
          <ac:chgData name="Mallory, Andrea" userId="847d9ca6-0bb7-47ae-ad92-faa233e913d2" providerId="ADAL" clId="{8A2DAD7D-937D-408F-BF65-6B719F6C4B8E}" dt="2026-01-30T21:51:54.631" v="285" actId="12788"/>
          <ac:spMkLst>
            <pc:docMk/>
            <pc:sldMk cId="3474373485" sldId="835"/>
            <ac:spMk id="2" creationId="{A77578EF-D75A-48A8-8B74-7F4007A39994}"/>
          </ac:spMkLst>
        </pc:spChg>
        <pc:graphicFrameChg chg="mod modGraphic">
          <ac:chgData name="Mallory, Andrea" userId="847d9ca6-0bb7-47ae-ad92-faa233e913d2" providerId="ADAL" clId="{8A2DAD7D-937D-408F-BF65-6B719F6C4B8E}" dt="2026-01-30T21:51:30.522" v="280" actId="2711"/>
          <ac:graphicFrameMkLst>
            <pc:docMk/>
            <pc:sldMk cId="3474373485" sldId="835"/>
            <ac:graphicFrameMk id="4" creationId="{9F92B104-5B8C-4C8A-A3CA-A82381415B72}"/>
          </ac:graphicFrameMkLst>
        </pc:graphicFrameChg>
      </pc:sldChg>
      <pc:sldChg chg="modSp mod">
        <pc:chgData name="Mallory, Andrea" userId="847d9ca6-0bb7-47ae-ad92-faa233e913d2" providerId="ADAL" clId="{8A2DAD7D-937D-408F-BF65-6B719F6C4B8E}" dt="2026-02-03T20:16:15.301" v="2020" actId="20577"/>
        <pc:sldMkLst>
          <pc:docMk/>
          <pc:sldMk cId="3645245695" sldId="840"/>
        </pc:sldMkLst>
        <pc:spChg chg="mod">
          <ac:chgData name="Mallory, Andrea" userId="847d9ca6-0bb7-47ae-ad92-faa233e913d2" providerId="ADAL" clId="{8A2DAD7D-937D-408F-BF65-6B719F6C4B8E}" dt="2026-02-03T20:16:15.301" v="2020" actId="20577"/>
          <ac:spMkLst>
            <pc:docMk/>
            <pc:sldMk cId="3645245695" sldId="840"/>
            <ac:spMk id="4" creationId="{49D42E6F-6238-4B89-BDD4-1091966267E7}"/>
          </ac:spMkLst>
        </pc:spChg>
      </pc:sldChg>
      <pc:sldChg chg="modSp mod">
        <pc:chgData name="Mallory, Andrea" userId="847d9ca6-0bb7-47ae-ad92-faa233e913d2" providerId="ADAL" clId="{8A2DAD7D-937D-408F-BF65-6B719F6C4B8E}" dt="2026-02-03T19:19:29.984" v="1354" actId="962"/>
        <pc:sldMkLst>
          <pc:docMk/>
          <pc:sldMk cId="1505083234" sldId="849"/>
        </pc:sldMkLst>
        <pc:spChg chg="mod">
          <ac:chgData name="Mallory, Andrea" userId="847d9ca6-0bb7-47ae-ad92-faa233e913d2" providerId="ADAL" clId="{8A2DAD7D-937D-408F-BF65-6B719F6C4B8E}" dt="2026-01-30T21:36:31.967" v="89" actId="255"/>
          <ac:spMkLst>
            <pc:docMk/>
            <pc:sldMk cId="1505083234" sldId="849"/>
            <ac:spMk id="2" creationId="{59CC32FD-743A-46F3-A3CE-17F4811284D9}"/>
          </ac:spMkLst>
        </pc:spChg>
        <pc:spChg chg="mod">
          <ac:chgData name="Mallory, Andrea" userId="847d9ca6-0bb7-47ae-ad92-faa233e913d2" providerId="ADAL" clId="{8A2DAD7D-937D-408F-BF65-6B719F6C4B8E}" dt="2026-01-30T21:35:19.639" v="72" actId="207"/>
          <ac:spMkLst>
            <pc:docMk/>
            <pc:sldMk cId="1505083234" sldId="849"/>
            <ac:spMk id="5" creationId="{B883D840-7322-4727-B649-BBA945BEDA51}"/>
          </ac:spMkLst>
        </pc:spChg>
        <pc:picChg chg="mod">
          <ac:chgData name="Mallory, Andrea" userId="847d9ca6-0bb7-47ae-ad92-faa233e913d2" providerId="ADAL" clId="{8A2DAD7D-937D-408F-BF65-6B719F6C4B8E}" dt="2026-02-03T19:19:29.984" v="1354" actId="962"/>
          <ac:picMkLst>
            <pc:docMk/>
            <pc:sldMk cId="1505083234" sldId="849"/>
            <ac:picMk id="4" creationId="{EF889531-8830-4A99-9906-39D63A77194B}"/>
          </ac:picMkLst>
        </pc:picChg>
      </pc:sldChg>
      <pc:sldChg chg="modSp mod">
        <pc:chgData name="Mallory, Andrea" userId="847d9ca6-0bb7-47ae-ad92-faa233e913d2" providerId="ADAL" clId="{8A2DAD7D-937D-408F-BF65-6B719F6C4B8E}" dt="2026-02-03T19:19:53.449" v="1356" actId="962"/>
        <pc:sldMkLst>
          <pc:docMk/>
          <pc:sldMk cId="3391650802" sldId="850"/>
        </pc:sldMkLst>
        <pc:spChg chg="mod">
          <ac:chgData name="Mallory, Andrea" userId="847d9ca6-0bb7-47ae-ad92-faa233e913d2" providerId="ADAL" clId="{8A2DAD7D-937D-408F-BF65-6B719F6C4B8E}" dt="2026-01-30T21:36:42.422" v="90" actId="255"/>
          <ac:spMkLst>
            <pc:docMk/>
            <pc:sldMk cId="3391650802" sldId="850"/>
            <ac:spMk id="2" creationId="{59CC32FD-743A-46F3-A3CE-17F4811284D9}"/>
          </ac:spMkLst>
        </pc:spChg>
        <pc:spChg chg="mod">
          <ac:chgData name="Mallory, Andrea" userId="847d9ca6-0bb7-47ae-ad92-faa233e913d2" providerId="ADAL" clId="{8A2DAD7D-937D-408F-BF65-6B719F6C4B8E}" dt="2026-01-30T21:35:45.618" v="78" actId="208"/>
          <ac:spMkLst>
            <pc:docMk/>
            <pc:sldMk cId="3391650802" sldId="850"/>
            <ac:spMk id="6" creationId="{13D5FDB9-0DB5-4B49-98BE-10CDB6D30C57}"/>
          </ac:spMkLst>
        </pc:spChg>
        <pc:picChg chg="mod">
          <ac:chgData name="Mallory, Andrea" userId="847d9ca6-0bb7-47ae-ad92-faa233e913d2" providerId="ADAL" clId="{8A2DAD7D-937D-408F-BF65-6B719F6C4B8E}" dt="2026-02-03T19:19:53.449" v="1356" actId="962"/>
          <ac:picMkLst>
            <pc:docMk/>
            <pc:sldMk cId="3391650802" sldId="850"/>
            <ac:picMk id="3" creationId="{3D417405-1075-4FD9-8299-04F7C534ADBB}"/>
          </ac:picMkLst>
        </pc:picChg>
      </pc:sldChg>
      <pc:sldChg chg="modSp mod">
        <pc:chgData name="Mallory, Andrea" userId="847d9ca6-0bb7-47ae-ad92-faa233e913d2" providerId="ADAL" clId="{8A2DAD7D-937D-408F-BF65-6B719F6C4B8E}" dt="2026-02-03T19:23:58.542" v="1380" actId="1076"/>
        <pc:sldMkLst>
          <pc:docMk/>
          <pc:sldMk cId="742474295" sldId="851"/>
        </pc:sldMkLst>
        <pc:spChg chg="mod">
          <ac:chgData name="Mallory, Andrea" userId="847d9ca6-0bb7-47ae-ad92-faa233e913d2" providerId="ADAL" clId="{8A2DAD7D-937D-408F-BF65-6B719F6C4B8E}" dt="2026-02-03T19:23:45.246" v="1377" actId="1076"/>
          <ac:spMkLst>
            <pc:docMk/>
            <pc:sldMk cId="742474295" sldId="851"/>
            <ac:spMk id="2" creationId="{59CC32FD-743A-46F3-A3CE-17F4811284D9}"/>
          </ac:spMkLst>
        </pc:spChg>
        <pc:spChg chg="mod">
          <ac:chgData name="Mallory, Andrea" userId="847d9ca6-0bb7-47ae-ad92-faa233e913d2" providerId="ADAL" clId="{8A2DAD7D-937D-408F-BF65-6B719F6C4B8E}" dt="2026-02-03T19:23:58.542" v="1380" actId="1076"/>
          <ac:spMkLst>
            <pc:docMk/>
            <pc:sldMk cId="742474295" sldId="851"/>
            <ac:spMk id="7" creationId="{B2455EA0-89BD-4B95-A8C9-BE5F8A031851}"/>
          </ac:spMkLst>
        </pc:spChg>
        <pc:picChg chg="mod">
          <ac:chgData name="Mallory, Andrea" userId="847d9ca6-0bb7-47ae-ad92-faa233e913d2" providerId="ADAL" clId="{8A2DAD7D-937D-408F-BF65-6B719F6C4B8E}" dt="2026-02-03T19:20:15.242" v="1358" actId="962"/>
          <ac:picMkLst>
            <pc:docMk/>
            <pc:sldMk cId="742474295" sldId="851"/>
            <ac:picMk id="8" creationId="{688F29C5-CA7A-4C7A-B05E-7BA3B9BB078D}"/>
          </ac:picMkLst>
        </pc:picChg>
      </pc:sldChg>
      <pc:sldChg chg="modSp mod">
        <pc:chgData name="Mallory, Andrea" userId="847d9ca6-0bb7-47ae-ad92-faa233e913d2" providerId="ADAL" clId="{8A2DAD7D-937D-408F-BF65-6B719F6C4B8E}" dt="2026-02-03T19:25:41.012" v="1405" actId="962"/>
        <pc:sldMkLst>
          <pc:docMk/>
          <pc:sldMk cId="3570312372" sldId="852"/>
        </pc:sldMkLst>
        <pc:spChg chg="mod">
          <ac:chgData name="Mallory, Andrea" userId="847d9ca6-0bb7-47ae-ad92-faa233e913d2" providerId="ADAL" clId="{8A2DAD7D-937D-408F-BF65-6B719F6C4B8E}" dt="2026-02-03T19:24:03.693" v="1381" actId="207"/>
          <ac:spMkLst>
            <pc:docMk/>
            <pc:sldMk cId="3570312372" sldId="852"/>
            <ac:spMk id="2" creationId="{59CC32FD-743A-46F3-A3CE-17F4811284D9}"/>
          </ac:spMkLst>
        </pc:spChg>
        <pc:picChg chg="mod">
          <ac:chgData name="Mallory, Andrea" userId="847d9ca6-0bb7-47ae-ad92-faa233e913d2" providerId="ADAL" clId="{8A2DAD7D-937D-408F-BF65-6B719F6C4B8E}" dt="2026-02-03T19:25:41.012" v="1405" actId="962"/>
          <ac:picMkLst>
            <pc:docMk/>
            <pc:sldMk cId="3570312372" sldId="852"/>
            <ac:picMk id="5" creationId="{C7F6246C-928E-430D-85A4-730AD3C83019}"/>
          </ac:picMkLst>
        </pc:picChg>
      </pc:sldChg>
      <pc:sldChg chg="modSp mod">
        <pc:chgData name="Mallory, Andrea" userId="847d9ca6-0bb7-47ae-ad92-faa233e913d2" providerId="ADAL" clId="{8A2DAD7D-937D-408F-BF65-6B719F6C4B8E}" dt="2026-02-03T19:25:58.857" v="1411" actId="962"/>
        <pc:sldMkLst>
          <pc:docMk/>
          <pc:sldMk cId="1799337253" sldId="853"/>
        </pc:sldMkLst>
        <pc:spChg chg="mod">
          <ac:chgData name="Mallory, Andrea" userId="847d9ca6-0bb7-47ae-ad92-faa233e913d2" providerId="ADAL" clId="{8A2DAD7D-937D-408F-BF65-6B719F6C4B8E}" dt="2026-01-30T21:37:08.376" v="97" actId="255"/>
          <ac:spMkLst>
            <pc:docMk/>
            <pc:sldMk cId="1799337253" sldId="853"/>
            <ac:spMk id="2" creationId="{59CC32FD-743A-46F3-A3CE-17F4811284D9}"/>
          </ac:spMkLst>
        </pc:spChg>
        <pc:spChg chg="mod">
          <ac:chgData name="Mallory, Andrea" userId="847d9ca6-0bb7-47ae-ad92-faa233e913d2" providerId="ADAL" clId="{8A2DAD7D-937D-408F-BF65-6B719F6C4B8E}" dt="2026-01-30T21:37:15.870" v="98" actId="208"/>
          <ac:spMkLst>
            <pc:docMk/>
            <pc:sldMk cId="1799337253" sldId="853"/>
            <ac:spMk id="6" creationId="{853CBCF1-4FA7-49E2-AAC8-235899C4E99D}"/>
          </ac:spMkLst>
        </pc:spChg>
        <pc:picChg chg="mod">
          <ac:chgData name="Mallory, Andrea" userId="847d9ca6-0bb7-47ae-ad92-faa233e913d2" providerId="ADAL" clId="{8A2DAD7D-937D-408F-BF65-6B719F6C4B8E}" dt="2026-02-03T19:25:58.857" v="1411" actId="962"/>
          <ac:picMkLst>
            <pc:docMk/>
            <pc:sldMk cId="1799337253" sldId="853"/>
            <ac:picMk id="9" creationId="{FDBB90B1-1EF3-4A1E-8099-E7AC508E9A95}"/>
          </ac:picMkLst>
        </pc:picChg>
      </pc:sldChg>
      <pc:sldChg chg="modSp mod">
        <pc:chgData name="Mallory, Andrea" userId="847d9ca6-0bb7-47ae-ad92-faa233e913d2" providerId="ADAL" clId="{8A2DAD7D-937D-408F-BF65-6B719F6C4B8E}" dt="2026-02-03T19:24:28.832" v="1382" actId="1076"/>
        <pc:sldMkLst>
          <pc:docMk/>
          <pc:sldMk cId="301417115" sldId="854"/>
        </pc:sldMkLst>
        <pc:spChg chg="mod">
          <ac:chgData name="Mallory, Andrea" userId="847d9ca6-0bb7-47ae-ad92-faa233e913d2" providerId="ADAL" clId="{8A2DAD7D-937D-408F-BF65-6B719F6C4B8E}" dt="2026-02-03T19:24:28.832" v="1382" actId="1076"/>
          <ac:spMkLst>
            <pc:docMk/>
            <pc:sldMk cId="301417115" sldId="854"/>
            <ac:spMk id="2" creationId="{54CEF4C4-D532-465F-94D7-40C452EB0EE4}"/>
          </ac:spMkLst>
        </pc:spChg>
      </pc:sldChg>
      <pc:sldChg chg="modSp mod">
        <pc:chgData name="Mallory, Andrea" userId="847d9ca6-0bb7-47ae-ad92-faa233e913d2" providerId="ADAL" clId="{8A2DAD7D-937D-408F-BF65-6B719F6C4B8E}" dt="2026-02-03T20:13:51.297" v="1998" actId="207"/>
        <pc:sldMkLst>
          <pc:docMk/>
          <pc:sldMk cId="2860863350" sldId="855"/>
        </pc:sldMkLst>
        <pc:spChg chg="mod">
          <ac:chgData name="Mallory, Andrea" userId="847d9ca6-0bb7-47ae-ad92-faa233e913d2" providerId="ADAL" clId="{8A2DAD7D-937D-408F-BF65-6B719F6C4B8E}" dt="2026-02-03T20:13:51.297" v="1998" actId="207"/>
          <ac:spMkLst>
            <pc:docMk/>
            <pc:sldMk cId="2860863350" sldId="855"/>
            <ac:spMk id="2" creationId="{47CD04D9-7618-449C-B978-06D7A05CFA00}"/>
          </ac:spMkLst>
        </pc:spChg>
        <pc:graphicFrameChg chg="mod">
          <ac:chgData name="Mallory, Andrea" userId="847d9ca6-0bb7-47ae-ad92-faa233e913d2" providerId="ADAL" clId="{8A2DAD7D-937D-408F-BF65-6B719F6C4B8E}" dt="2026-02-03T19:29:10.620" v="1419" actId="962"/>
          <ac:graphicFrameMkLst>
            <pc:docMk/>
            <pc:sldMk cId="2860863350" sldId="855"/>
            <ac:graphicFrameMk id="4" creationId="{0F16472F-D9AC-4AEE-9F8D-5A8343DDB063}"/>
          </ac:graphicFrameMkLst>
        </pc:graphicFrameChg>
      </pc:sldChg>
      <pc:sldChg chg="modSp mod">
        <pc:chgData name="Mallory, Andrea" userId="847d9ca6-0bb7-47ae-ad92-faa233e913d2" providerId="ADAL" clId="{8A2DAD7D-937D-408F-BF65-6B719F6C4B8E}" dt="2026-01-30T21:49:47.038" v="264" actId="20577"/>
        <pc:sldMkLst>
          <pc:docMk/>
          <pc:sldMk cId="1000309902" sldId="860"/>
        </pc:sldMkLst>
        <pc:spChg chg="mod">
          <ac:chgData name="Mallory, Andrea" userId="847d9ca6-0bb7-47ae-ad92-faa233e913d2" providerId="ADAL" clId="{8A2DAD7D-937D-408F-BF65-6B719F6C4B8E}" dt="2026-01-30T21:48:50.815" v="241" actId="2711"/>
          <ac:spMkLst>
            <pc:docMk/>
            <pc:sldMk cId="1000309902" sldId="860"/>
            <ac:spMk id="2" creationId="{EDEE1A5A-F511-40AF-9648-1B92AFFE7282}"/>
          </ac:spMkLst>
        </pc:spChg>
        <pc:spChg chg="mod">
          <ac:chgData name="Mallory, Andrea" userId="847d9ca6-0bb7-47ae-ad92-faa233e913d2" providerId="ADAL" clId="{8A2DAD7D-937D-408F-BF65-6B719F6C4B8E}" dt="2026-01-30T21:49:47.038" v="264" actId="20577"/>
          <ac:spMkLst>
            <pc:docMk/>
            <pc:sldMk cId="1000309902" sldId="860"/>
            <ac:spMk id="3" creationId="{57ABF8FD-684A-4B0A-B911-B0230BCFC0FE}"/>
          </ac:spMkLst>
        </pc:spChg>
      </pc:sldChg>
      <pc:sldChg chg="modSp mod">
        <pc:chgData name="Mallory, Andrea" userId="847d9ca6-0bb7-47ae-ad92-faa233e913d2" providerId="ADAL" clId="{8A2DAD7D-937D-408F-BF65-6B719F6C4B8E}" dt="2026-02-03T18:53:49.212" v="1132" actId="1076"/>
        <pc:sldMkLst>
          <pc:docMk/>
          <pc:sldMk cId="1954853763" sldId="863"/>
        </pc:sldMkLst>
        <pc:spChg chg="mod">
          <ac:chgData name="Mallory, Andrea" userId="847d9ca6-0bb7-47ae-ad92-faa233e913d2" providerId="ADAL" clId="{8A2DAD7D-937D-408F-BF65-6B719F6C4B8E}" dt="2026-02-03T18:53:49.212" v="1132" actId="1076"/>
          <ac:spMkLst>
            <pc:docMk/>
            <pc:sldMk cId="1954853763" sldId="863"/>
            <ac:spMk id="2" creationId="{03F975A6-5331-4057-9E74-CBC6D61894FA}"/>
          </ac:spMkLst>
        </pc:spChg>
      </pc:sldChg>
      <pc:sldChg chg="addSp modSp mod">
        <pc:chgData name="Mallory, Andrea" userId="847d9ca6-0bb7-47ae-ad92-faa233e913d2" providerId="ADAL" clId="{8A2DAD7D-937D-408F-BF65-6B719F6C4B8E}" dt="2026-02-03T20:06:59.239" v="1782" actId="404"/>
        <pc:sldMkLst>
          <pc:docMk/>
          <pc:sldMk cId="1221368673" sldId="864"/>
        </pc:sldMkLst>
        <pc:spChg chg="add mod">
          <ac:chgData name="Mallory, Andrea" userId="847d9ca6-0bb7-47ae-ad92-faa233e913d2" providerId="ADAL" clId="{8A2DAD7D-937D-408F-BF65-6B719F6C4B8E}" dt="2026-02-03T20:06:59.239" v="1782" actId="404"/>
          <ac:spMkLst>
            <pc:docMk/>
            <pc:sldMk cId="1221368673" sldId="864"/>
            <ac:spMk id="2" creationId="{FF30D7AF-73EF-67F9-8890-2436303BF098}"/>
          </ac:spMkLst>
        </pc:spChg>
        <pc:graphicFrameChg chg="mod">
          <ac:chgData name="Mallory, Andrea" userId="847d9ca6-0bb7-47ae-ad92-faa233e913d2" providerId="ADAL" clId="{8A2DAD7D-937D-408F-BF65-6B719F6C4B8E}" dt="2026-02-03T19:29:32.312" v="1423" actId="962"/>
          <ac:graphicFrameMkLst>
            <pc:docMk/>
            <pc:sldMk cId="1221368673" sldId="864"/>
            <ac:graphicFrameMk id="4" creationId="{384BE3CA-26E9-47EE-8A44-A231C24D1958}"/>
          </ac:graphicFrameMkLst>
        </pc:graphicFrameChg>
      </pc:sldChg>
      <pc:sldChg chg="modSp mod">
        <pc:chgData name="Mallory, Andrea" userId="847d9ca6-0bb7-47ae-ad92-faa233e913d2" providerId="ADAL" clId="{8A2DAD7D-937D-408F-BF65-6B719F6C4B8E}" dt="2026-02-03T18:47:47.625" v="1086" actId="208"/>
        <pc:sldMkLst>
          <pc:docMk/>
          <pc:sldMk cId="3040716993" sldId="865"/>
        </pc:sldMkLst>
        <pc:spChg chg="mod">
          <ac:chgData name="Mallory, Andrea" userId="847d9ca6-0bb7-47ae-ad92-faa233e913d2" providerId="ADAL" clId="{8A2DAD7D-937D-408F-BF65-6B719F6C4B8E}" dt="2026-02-03T18:47:43.165" v="1084" actId="207"/>
          <ac:spMkLst>
            <pc:docMk/>
            <pc:sldMk cId="3040716993" sldId="865"/>
            <ac:spMk id="5" creationId="{1C788228-78D1-445F-AAFD-DE2B46D14ED2}"/>
          </ac:spMkLst>
        </pc:spChg>
        <pc:spChg chg="mod">
          <ac:chgData name="Mallory, Andrea" userId="847d9ca6-0bb7-47ae-ad92-faa233e913d2" providerId="ADAL" clId="{8A2DAD7D-937D-408F-BF65-6B719F6C4B8E}" dt="2026-02-03T18:42:54.682" v="1060" actId="208"/>
          <ac:spMkLst>
            <pc:docMk/>
            <pc:sldMk cId="3040716993" sldId="865"/>
            <ac:spMk id="8" creationId="{A097B087-4797-4D84-A549-351A4E1FF784}"/>
          </ac:spMkLst>
        </pc:spChg>
        <pc:spChg chg="mod">
          <ac:chgData name="Mallory, Andrea" userId="847d9ca6-0bb7-47ae-ad92-faa233e913d2" providerId="ADAL" clId="{8A2DAD7D-937D-408F-BF65-6B719F6C4B8E}" dt="2026-02-03T18:41:07.176" v="1047" actId="208"/>
          <ac:spMkLst>
            <pc:docMk/>
            <pc:sldMk cId="3040716993" sldId="865"/>
            <ac:spMk id="9" creationId="{D8333D2C-6FF8-48DC-B183-E3DC971DD6B4}"/>
          </ac:spMkLst>
        </pc:spChg>
        <pc:spChg chg="mod">
          <ac:chgData name="Mallory, Andrea" userId="847d9ca6-0bb7-47ae-ad92-faa233e913d2" providerId="ADAL" clId="{8A2DAD7D-937D-408F-BF65-6B719F6C4B8E}" dt="2026-02-03T18:47:47.625" v="1086" actId="208"/>
          <ac:spMkLst>
            <pc:docMk/>
            <pc:sldMk cId="3040716993" sldId="865"/>
            <ac:spMk id="10" creationId="{18C3A6D3-D6D8-4C91-85BB-0416324C87E9}"/>
          </ac:spMkLst>
        </pc:spChg>
        <pc:spChg chg="mod">
          <ac:chgData name="Mallory, Andrea" userId="847d9ca6-0bb7-47ae-ad92-faa233e913d2" providerId="ADAL" clId="{8A2DAD7D-937D-408F-BF65-6B719F6C4B8E}" dt="2026-02-03T18:44:10.411" v="1067" actId="207"/>
          <ac:spMkLst>
            <pc:docMk/>
            <pc:sldMk cId="3040716993" sldId="865"/>
            <ac:spMk id="13" creationId="{BC630880-D913-4201-B3FE-A080B7A0CBDD}"/>
          </ac:spMkLst>
        </pc:spChg>
      </pc:sldChg>
      <pc:sldChg chg="modSp mod">
        <pc:chgData name="Mallory, Andrea" userId="847d9ca6-0bb7-47ae-ad92-faa233e913d2" providerId="ADAL" clId="{8A2DAD7D-937D-408F-BF65-6B719F6C4B8E}" dt="2026-02-03T19:29:21.015" v="1421" actId="962"/>
        <pc:sldMkLst>
          <pc:docMk/>
          <pc:sldMk cId="3092886435" sldId="866"/>
        </pc:sldMkLst>
        <pc:spChg chg="mod">
          <ac:chgData name="Mallory, Andrea" userId="847d9ca6-0bb7-47ae-ad92-faa233e913d2" providerId="ADAL" clId="{8A2DAD7D-937D-408F-BF65-6B719F6C4B8E}" dt="2026-02-03T18:44:25.454" v="1075" actId="27636"/>
          <ac:spMkLst>
            <pc:docMk/>
            <pc:sldMk cId="3092886435" sldId="866"/>
            <ac:spMk id="2" creationId="{F544BBE8-B835-4B0C-9578-959F6770C2AC}"/>
          </ac:spMkLst>
        </pc:spChg>
        <pc:graphicFrameChg chg="mod">
          <ac:chgData name="Mallory, Andrea" userId="847d9ca6-0bb7-47ae-ad92-faa233e913d2" providerId="ADAL" clId="{8A2DAD7D-937D-408F-BF65-6B719F6C4B8E}" dt="2026-02-03T19:29:21.015" v="1421" actId="962"/>
          <ac:graphicFrameMkLst>
            <pc:docMk/>
            <pc:sldMk cId="3092886435" sldId="866"/>
            <ac:graphicFrameMk id="5" creationId="{66EE2E1E-9BCC-40C2-AB28-32DA79CEC8FC}"/>
          </ac:graphicFrameMkLst>
        </pc:graphicFrameChg>
      </pc:sldChg>
      <pc:sldChg chg="modSp mod">
        <pc:chgData name="Mallory, Andrea" userId="847d9ca6-0bb7-47ae-ad92-faa233e913d2" providerId="ADAL" clId="{8A2DAD7D-937D-408F-BF65-6B719F6C4B8E}" dt="2026-02-03T20:04:01.866" v="1624" actId="962"/>
        <pc:sldMkLst>
          <pc:docMk/>
          <pc:sldMk cId="1966939780" sldId="871"/>
        </pc:sldMkLst>
        <pc:spChg chg="mod">
          <ac:chgData name="Mallory, Andrea" userId="847d9ca6-0bb7-47ae-ad92-faa233e913d2" providerId="ADAL" clId="{8A2DAD7D-937D-408F-BF65-6B719F6C4B8E}" dt="2026-02-03T19:13:53.558" v="1333" actId="207"/>
          <ac:spMkLst>
            <pc:docMk/>
            <pc:sldMk cId="1966939780" sldId="871"/>
            <ac:spMk id="2" creationId="{3DCC9E78-6C1A-418B-B641-29E9B116CA36}"/>
          </ac:spMkLst>
        </pc:spChg>
        <pc:picChg chg="mod">
          <ac:chgData name="Mallory, Andrea" userId="847d9ca6-0bb7-47ae-ad92-faa233e913d2" providerId="ADAL" clId="{8A2DAD7D-937D-408F-BF65-6B719F6C4B8E}" dt="2026-02-03T20:04:01.866" v="1624" actId="962"/>
          <ac:picMkLst>
            <pc:docMk/>
            <pc:sldMk cId="1966939780" sldId="871"/>
            <ac:picMk id="3" creationId="{75ECC13A-2387-184B-4CF3-6BCD4562D3C2}"/>
          </ac:picMkLst>
        </pc:picChg>
        <pc:picChg chg="mod">
          <ac:chgData name="Mallory, Andrea" userId="847d9ca6-0bb7-47ae-ad92-faa233e913d2" providerId="ADAL" clId="{8A2DAD7D-937D-408F-BF65-6B719F6C4B8E}" dt="2026-02-03T20:03:49.998" v="1621" actId="962"/>
          <ac:picMkLst>
            <pc:docMk/>
            <pc:sldMk cId="1966939780" sldId="871"/>
            <ac:picMk id="5" creationId="{AF4CB75C-3D08-4DC1-B43C-B5084D5B9FB5}"/>
          </ac:picMkLst>
        </pc:picChg>
        <pc:picChg chg="mod">
          <ac:chgData name="Mallory, Andrea" userId="847d9ca6-0bb7-47ae-ad92-faa233e913d2" providerId="ADAL" clId="{8A2DAD7D-937D-408F-BF65-6B719F6C4B8E}" dt="2026-02-03T20:03:53.591" v="1622" actId="962"/>
          <ac:picMkLst>
            <pc:docMk/>
            <pc:sldMk cId="1966939780" sldId="871"/>
            <ac:picMk id="7" creationId="{FE74872D-4A03-4F43-AE36-C05C2CECAB85}"/>
          </ac:picMkLst>
        </pc:picChg>
      </pc:sldChg>
      <pc:sldChg chg="modSp mod">
        <pc:chgData name="Mallory, Andrea" userId="847d9ca6-0bb7-47ae-ad92-faa233e913d2" providerId="ADAL" clId="{8A2DAD7D-937D-408F-BF65-6B719F6C4B8E}" dt="2026-02-03T20:00:55.638" v="1441" actId="962"/>
        <pc:sldMkLst>
          <pc:docMk/>
          <pc:sldMk cId="394679512" sldId="874"/>
        </pc:sldMkLst>
        <pc:spChg chg="mod">
          <ac:chgData name="Mallory, Andrea" userId="847d9ca6-0bb7-47ae-ad92-faa233e913d2" providerId="ADAL" clId="{8A2DAD7D-937D-408F-BF65-6B719F6C4B8E}" dt="2026-02-03T19:13:02.601" v="1325" actId="20577"/>
          <ac:spMkLst>
            <pc:docMk/>
            <pc:sldMk cId="394679512" sldId="874"/>
            <ac:spMk id="2" creationId="{12BF488A-69AC-4566-B017-78BB4C11724A}"/>
          </ac:spMkLst>
        </pc:spChg>
        <pc:grpChg chg="mod">
          <ac:chgData name="Mallory, Andrea" userId="847d9ca6-0bb7-47ae-ad92-faa233e913d2" providerId="ADAL" clId="{8A2DAD7D-937D-408F-BF65-6B719F6C4B8E}" dt="2026-02-03T20:00:55.638" v="1441" actId="962"/>
          <ac:grpSpMkLst>
            <pc:docMk/>
            <pc:sldMk cId="394679512" sldId="874"/>
            <ac:grpSpMk id="7" creationId="{0217438A-F620-4D44-9766-69A82924EED9}"/>
          </ac:grpSpMkLst>
        </pc:grpChg>
        <pc:picChg chg="mod">
          <ac:chgData name="Mallory, Andrea" userId="847d9ca6-0bb7-47ae-ad92-faa233e913d2" providerId="ADAL" clId="{8A2DAD7D-937D-408F-BF65-6B719F6C4B8E}" dt="2026-02-03T20:00:36.212" v="1439" actId="962"/>
          <ac:picMkLst>
            <pc:docMk/>
            <pc:sldMk cId="394679512" sldId="874"/>
            <ac:picMk id="4" creationId="{55CC99EB-E42F-4DF0-90B3-896908437C0F}"/>
          </ac:picMkLst>
        </pc:picChg>
      </pc:sldChg>
      <pc:sldChg chg="modSp mod">
        <pc:chgData name="Mallory, Andrea" userId="847d9ca6-0bb7-47ae-ad92-faa233e913d2" providerId="ADAL" clId="{8A2DAD7D-937D-408F-BF65-6B719F6C4B8E}" dt="2026-02-03T20:14:32.013" v="2006" actId="20577"/>
        <pc:sldMkLst>
          <pc:docMk/>
          <pc:sldMk cId="2247450971" sldId="876"/>
        </pc:sldMkLst>
        <pc:spChg chg="mod">
          <ac:chgData name="Mallory, Andrea" userId="847d9ca6-0bb7-47ae-ad92-faa233e913d2" providerId="ADAL" clId="{8A2DAD7D-937D-408F-BF65-6B719F6C4B8E}" dt="2026-02-03T20:14:32.013" v="2006" actId="20577"/>
          <ac:spMkLst>
            <pc:docMk/>
            <pc:sldMk cId="2247450971" sldId="876"/>
            <ac:spMk id="2" creationId="{978FD3A6-11EE-4097-94C1-F46529BD52F3}"/>
          </ac:spMkLst>
        </pc:spChg>
        <pc:spChg chg="mod">
          <ac:chgData name="Mallory, Andrea" userId="847d9ca6-0bb7-47ae-ad92-faa233e913d2" providerId="ADAL" clId="{8A2DAD7D-937D-408F-BF65-6B719F6C4B8E}" dt="2026-02-03T18:54:16.157" v="1141" actId="14100"/>
          <ac:spMkLst>
            <pc:docMk/>
            <pc:sldMk cId="2247450971" sldId="876"/>
            <ac:spMk id="3" creationId="{2D93A82A-101E-4D2C-86F7-70757603ACFD}"/>
          </ac:spMkLst>
        </pc:spChg>
      </pc:sldChg>
      <pc:sldChg chg="modSp mod">
        <pc:chgData name="Mallory, Andrea" userId="847d9ca6-0bb7-47ae-ad92-faa233e913d2" providerId="ADAL" clId="{8A2DAD7D-937D-408F-BF65-6B719F6C4B8E}" dt="2026-02-03T18:54:53.635" v="1153" actId="1076"/>
        <pc:sldMkLst>
          <pc:docMk/>
          <pc:sldMk cId="349081285" sldId="880"/>
        </pc:sldMkLst>
        <pc:spChg chg="mod">
          <ac:chgData name="Mallory, Andrea" userId="847d9ca6-0bb7-47ae-ad92-faa233e913d2" providerId="ADAL" clId="{8A2DAD7D-937D-408F-BF65-6B719F6C4B8E}" dt="2026-02-03T18:54:40.134" v="1146" actId="207"/>
          <ac:spMkLst>
            <pc:docMk/>
            <pc:sldMk cId="349081285" sldId="880"/>
            <ac:spMk id="2" creationId="{978FD3A6-11EE-4097-94C1-F46529BD52F3}"/>
          </ac:spMkLst>
        </pc:spChg>
        <pc:spChg chg="mod">
          <ac:chgData name="Mallory, Andrea" userId="847d9ca6-0bb7-47ae-ad92-faa233e913d2" providerId="ADAL" clId="{8A2DAD7D-937D-408F-BF65-6B719F6C4B8E}" dt="2026-02-03T18:54:53.635" v="1153" actId="1076"/>
          <ac:spMkLst>
            <pc:docMk/>
            <pc:sldMk cId="349081285" sldId="880"/>
            <ac:spMk id="3" creationId="{2D93A82A-101E-4D2C-86F7-70757603ACFD}"/>
          </ac:spMkLst>
        </pc:spChg>
      </pc:sldChg>
      <pc:sldChg chg="add del">
        <pc:chgData name="Mallory, Andrea" userId="847d9ca6-0bb7-47ae-ad92-faa233e913d2" providerId="ADAL" clId="{8A2DAD7D-937D-408F-BF65-6B719F6C4B8E}" dt="2026-01-30T21:30:58.977" v="16"/>
        <pc:sldMkLst>
          <pc:docMk/>
          <pc:sldMk cId="3174572939" sldId="1162"/>
        </pc:sldMkLst>
      </pc:sldChg>
      <pc:sldChg chg="modSp mod">
        <pc:chgData name="Mallory, Andrea" userId="847d9ca6-0bb7-47ae-ad92-faa233e913d2" providerId="ADAL" clId="{8A2DAD7D-937D-408F-BF65-6B719F6C4B8E}" dt="2026-02-03T20:05:00.044" v="1671" actId="33553"/>
        <pc:sldMkLst>
          <pc:docMk/>
          <pc:sldMk cId="2803920385" sldId="2147374261"/>
        </pc:sldMkLst>
        <pc:spChg chg="mod">
          <ac:chgData name="Mallory, Andrea" userId="847d9ca6-0bb7-47ae-ad92-faa233e913d2" providerId="ADAL" clId="{8A2DAD7D-937D-408F-BF65-6B719F6C4B8E}" dt="2026-02-03T20:05:00.044" v="1671" actId="33553"/>
          <ac:spMkLst>
            <pc:docMk/>
            <pc:sldMk cId="2803920385" sldId="2147374261"/>
            <ac:spMk id="5" creationId="{02DAA81B-8276-37C2-B7EE-378C056BDBE2}"/>
          </ac:spMkLst>
        </pc:spChg>
      </pc:sldChg>
      <pc:sldChg chg="addSp modSp mod">
        <pc:chgData name="Mallory, Andrea" userId="847d9ca6-0bb7-47ae-ad92-faa233e913d2" providerId="ADAL" clId="{8A2DAD7D-937D-408F-BF65-6B719F6C4B8E}" dt="2026-02-03T20:16:53.920" v="2034" actId="20577"/>
        <pc:sldMkLst>
          <pc:docMk/>
          <pc:sldMk cId="1572466668" sldId="2147374296"/>
        </pc:sldMkLst>
        <pc:spChg chg="add mod">
          <ac:chgData name="Mallory, Andrea" userId="847d9ca6-0bb7-47ae-ad92-faa233e913d2" providerId="ADAL" clId="{8A2DAD7D-937D-408F-BF65-6B719F6C4B8E}" dt="2026-02-03T20:16:53.920" v="2034" actId="20577"/>
          <ac:spMkLst>
            <pc:docMk/>
            <pc:sldMk cId="1572466668" sldId="2147374296"/>
            <ac:spMk id="2" creationId="{9AF991E9-B0FE-7941-05D0-5BB5C3F40886}"/>
          </ac:spMkLst>
        </pc:spChg>
      </pc:sldChg>
      <pc:sldChg chg="modSp mod">
        <pc:chgData name="Mallory, Andrea" userId="847d9ca6-0bb7-47ae-ad92-faa233e913d2" providerId="ADAL" clId="{8A2DAD7D-937D-408F-BF65-6B719F6C4B8E}" dt="2026-01-30T21:33:20.304" v="52" actId="207"/>
        <pc:sldMkLst>
          <pc:docMk/>
          <pc:sldMk cId="1851138753" sldId="2147374304"/>
        </pc:sldMkLst>
        <pc:spChg chg="mod">
          <ac:chgData name="Mallory, Andrea" userId="847d9ca6-0bb7-47ae-ad92-faa233e913d2" providerId="ADAL" clId="{8A2DAD7D-937D-408F-BF65-6B719F6C4B8E}" dt="2026-01-30T21:33:20.304" v="52" actId="207"/>
          <ac:spMkLst>
            <pc:docMk/>
            <pc:sldMk cId="1851138753" sldId="2147374304"/>
            <ac:spMk id="2" creationId="{C0F34999-C1C5-682E-0B14-4A0F56992291}"/>
          </ac:spMkLst>
        </pc:spChg>
        <pc:graphicFrameChg chg="mod modGraphic">
          <ac:chgData name="Mallory, Andrea" userId="847d9ca6-0bb7-47ae-ad92-faa233e913d2" providerId="ADAL" clId="{8A2DAD7D-937D-408F-BF65-6B719F6C4B8E}" dt="2026-01-30T21:33:08.170" v="44" actId="2084"/>
          <ac:graphicFrameMkLst>
            <pc:docMk/>
            <pc:sldMk cId="1851138753" sldId="2147374304"/>
            <ac:graphicFrameMk id="5" creationId="{4280B2A3-FE89-179A-5894-7940DFD98619}"/>
          </ac:graphicFrameMkLst>
        </pc:graphicFrameChg>
      </pc:sldChg>
      <pc:sldChg chg="modSp mod">
        <pc:chgData name="Mallory, Andrea" userId="847d9ca6-0bb7-47ae-ad92-faa233e913d2" providerId="ADAL" clId="{8A2DAD7D-937D-408F-BF65-6B719F6C4B8E}" dt="2026-02-03T19:14:47.679" v="1346" actId="207"/>
        <pc:sldMkLst>
          <pc:docMk/>
          <pc:sldMk cId="0" sldId="2147374390"/>
        </pc:sldMkLst>
        <pc:spChg chg="mod">
          <ac:chgData name="Mallory, Andrea" userId="847d9ca6-0bb7-47ae-ad92-faa233e913d2" providerId="ADAL" clId="{8A2DAD7D-937D-408F-BF65-6B719F6C4B8E}" dt="2026-02-03T19:14:47.679" v="1346" actId="207"/>
          <ac:spMkLst>
            <pc:docMk/>
            <pc:sldMk cId="0" sldId="2147374390"/>
            <ac:spMk id="323" creationId="{00000000-0000-0000-0000-000000000000}"/>
          </ac:spMkLst>
        </pc:spChg>
        <pc:graphicFrameChg chg="modGraphic">
          <ac:chgData name="Mallory, Andrea" userId="847d9ca6-0bb7-47ae-ad92-faa233e913d2" providerId="ADAL" clId="{8A2DAD7D-937D-408F-BF65-6B719F6C4B8E}" dt="2026-02-03T19:14:42.215" v="1344" actId="207"/>
          <ac:graphicFrameMkLst>
            <pc:docMk/>
            <pc:sldMk cId="0" sldId="2147374390"/>
            <ac:graphicFrameMk id="324" creationId="{00000000-0000-0000-0000-000000000000}"/>
          </ac:graphicFrameMkLst>
        </pc:graphicFrameChg>
      </pc:sldChg>
      <pc:sldChg chg="delSp modSp mod">
        <pc:chgData name="Mallory, Andrea" userId="847d9ca6-0bb7-47ae-ad92-faa233e913d2" providerId="ADAL" clId="{8A2DAD7D-937D-408F-BF65-6B719F6C4B8E}" dt="2026-02-03T19:18:33.258" v="1348" actId="962"/>
        <pc:sldMkLst>
          <pc:docMk/>
          <pc:sldMk cId="3319983558" sldId="2147374391"/>
        </pc:sldMkLst>
        <pc:spChg chg="mod">
          <ac:chgData name="Mallory, Andrea" userId="847d9ca6-0bb7-47ae-ad92-faa233e913d2" providerId="ADAL" clId="{8A2DAD7D-937D-408F-BF65-6B719F6C4B8E}" dt="2026-01-30T21:30:38.538" v="10" actId="14100"/>
          <ac:spMkLst>
            <pc:docMk/>
            <pc:sldMk cId="3319983558" sldId="2147374391"/>
            <ac:spMk id="8" creationId="{4F2FB5A0-422F-1B9C-4D49-D4648A3C1741}"/>
          </ac:spMkLst>
        </pc:spChg>
        <pc:spChg chg="del">
          <ac:chgData name="Mallory, Andrea" userId="847d9ca6-0bb7-47ae-ad92-faa233e913d2" providerId="ADAL" clId="{8A2DAD7D-937D-408F-BF65-6B719F6C4B8E}" dt="2026-02-03T19:18:26.885" v="1347" actId="478"/>
          <ac:spMkLst>
            <pc:docMk/>
            <pc:sldMk cId="3319983558" sldId="2147374391"/>
            <ac:spMk id="9" creationId="{AAC6EB7A-6338-7290-459A-5EB257B7CE89}"/>
          </ac:spMkLst>
        </pc:spChg>
        <pc:picChg chg="mod">
          <ac:chgData name="Mallory, Andrea" userId="847d9ca6-0bb7-47ae-ad92-faa233e913d2" providerId="ADAL" clId="{8A2DAD7D-937D-408F-BF65-6B719F6C4B8E}" dt="2026-02-03T19:18:33.258" v="1348" actId="962"/>
          <ac:picMkLst>
            <pc:docMk/>
            <pc:sldMk cId="3319983558" sldId="2147374391"/>
            <ac:picMk id="2" creationId="{8EE623BC-9BAF-4261-0C58-53EE21F1DB2D}"/>
          </ac:picMkLst>
        </pc:picChg>
      </pc:sldChg>
      <pc:sldChg chg="delSp modSp mod">
        <pc:chgData name="Mallory, Andrea" userId="847d9ca6-0bb7-47ae-ad92-faa233e913d2" providerId="ADAL" clId="{8A2DAD7D-937D-408F-BF65-6B719F6C4B8E}" dt="2026-02-03T20:05:04.194" v="1672" actId="33553"/>
        <pc:sldMkLst>
          <pc:docMk/>
          <pc:sldMk cId="2415136758" sldId="2147374392"/>
        </pc:sldMkLst>
        <pc:spChg chg="mod">
          <ac:chgData name="Mallory, Andrea" userId="847d9ca6-0bb7-47ae-ad92-faa233e913d2" providerId="ADAL" clId="{8A2DAD7D-937D-408F-BF65-6B719F6C4B8E}" dt="2026-02-03T18:35:30.381" v="488" actId="1076"/>
          <ac:spMkLst>
            <pc:docMk/>
            <pc:sldMk cId="2415136758" sldId="2147374392"/>
            <ac:spMk id="3" creationId="{69C7EA1B-6B0F-717F-A6AF-96E674688DC2}"/>
          </ac:spMkLst>
        </pc:spChg>
        <pc:spChg chg="mod">
          <ac:chgData name="Mallory, Andrea" userId="847d9ca6-0bb7-47ae-ad92-faa233e913d2" providerId="ADAL" clId="{8A2DAD7D-937D-408F-BF65-6B719F6C4B8E}" dt="2026-02-03T20:05:04.194" v="1672" actId="33553"/>
          <ac:spMkLst>
            <pc:docMk/>
            <pc:sldMk cId="2415136758" sldId="2147374392"/>
            <ac:spMk id="16" creationId="{B91DFA6F-9694-2D2B-2C80-A0831EE68824}"/>
          </ac:spMkLst>
        </pc:spChg>
        <pc:picChg chg="mod">
          <ac:chgData name="Mallory, Andrea" userId="847d9ca6-0bb7-47ae-ad92-faa233e913d2" providerId="ADAL" clId="{8A2DAD7D-937D-408F-BF65-6B719F6C4B8E}" dt="2026-02-03T18:39:46.458" v="1043" actId="1076"/>
          <ac:picMkLst>
            <pc:docMk/>
            <pc:sldMk cId="2415136758" sldId="2147374392"/>
            <ac:picMk id="2" creationId="{D2A25DCB-6FC7-E168-3E6D-18341C4A2995}"/>
          </ac:picMkLst>
        </pc:picChg>
        <pc:picChg chg="mod">
          <ac:chgData name="Mallory, Andrea" userId="847d9ca6-0bb7-47ae-ad92-faa233e913d2" providerId="ADAL" clId="{8A2DAD7D-937D-408F-BF65-6B719F6C4B8E}" dt="2026-02-03T18:39:36.549" v="1042" actId="962"/>
          <ac:picMkLst>
            <pc:docMk/>
            <pc:sldMk cId="2415136758" sldId="2147374392"/>
            <ac:picMk id="4" creationId="{4506559F-589F-E7E9-89FE-9DB2B420EDE1}"/>
          </ac:picMkLst>
        </pc:picChg>
        <pc:picChg chg="del">
          <ac:chgData name="Mallory, Andrea" userId="847d9ca6-0bb7-47ae-ad92-faa233e913d2" providerId="ADAL" clId="{8A2DAD7D-937D-408F-BF65-6B719F6C4B8E}" dt="2026-02-03T18:33:54.577" v="452" actId="478"/>
          <ac:picMkLst>
            <pc:docMk/>
            <pc:sldMk cId="2415136758" sldId="2147374392"/>
            <ac:picMk id="5" creationId="{A97CD3D2-DC08-7C61-957E-4B074BA8A1B4}"/>
          </ac:picMkLst>
        </pc:picChg>
        <pc:picChg chg="mod">
          <ac:chgData name="Mallory, Andrea" userId="847d9ca6-0bb7-47ae-ad92-faa233e913d2" providerId="ADAL" clId="{8A2DAD7D-937D-408F-BF65-6B719F6C4B8E}" dt="2026-02-03T18:35:54.071" v="570" actId="962"/>
          <ac:picMkLst>
            <pc:docMk/>
            <pc:sldMk cId="2415136758" sldId="2147374392"/>
            <ac:picMk id="6" creationId="{2B35BE98-688D-621C-5590-597B430A1862}"/>
          </ac:picMkLst>
        </pc:picChg>
        <pc:picChg chg="mod">
          <ac:chgData name="Mallory, Andrea" userId="847d9ca6-0bb7-47ae-ad92-faa233e913d2" providerId="ADAL" clId="{8A2DAD7D-937D-408F-BF65-6B719F6C4B8E}" dt="2026-02-03T18:38:20.143" v="916" actId="962"/>
          <ac:picMkLst>
            <pc:docMk/>
            <pc:sldMk cId="2415136758" sldId="2147374392"/>
            <ac:picMk id="7" creationId="{65B8217D-8F65-10AF-13DD-1F6E141E8E0E}"/>
          </ac:picMkLst>
        </pc:picChg>
        <pc:picChg chg="mod ord">
          <ac:chgData name="Mallory, Andrea" userId="847d9ca6-0bb7-47ae-ad92-faa233e913d2" providerId="ADAL" clId="{8A2DAD7D-937D-408F-BF65-6B719F6C4B8E}" dt="2026-02-03T18:36:56.256" v="652" actId="962"/>
          <ac:picMkLst>
            <pc:docMk/>
            <pc:sldMk cId="2415136758" sldId="2147374392"/>
            <ac:picMk id="8" creationId="{D0B7BDA0-1C49-F1C4-0E79-95D53F67F5AC}"/>
          </ac:picMkLst>
        </pc:picChg>
        <pc:picChg chg="mod">
          <ac:chgData name="Mallory, Andrea" userId="847d9ca6-0bb7-47ae-ad92-faa233e913d2" providerId="ADAL" clId="{8A2DAD7D-937D-408F-BF65-6B719F6C4B8E}" dt="2026-02-03T18:35:21.548" v="487" actId="1037"/>
          <ac:picMkLst>
            <pc:docMk/>
            <pc:sldMk cId="2415136758" sldId="2147374392"/>
            <ac:picMk id="9" creationId="{44DD9E1B-41EB-8611-1B36-D46EC0CED1DB}"/>
          </ac:picMkLst>
        </pc:picChg>
        <pc:picChg chg="mod">
          <ac:chgData name="Mallory, Andrea" userId="847d9ca6-0bb7-47ae-ad92-faa233e913d2" providerId="ADAL" clId="{8A2DAD7D-937D-408F-BF65-6B719F6C4B8E}" dt="2026-02-03T18:37:59.848" v="808" actId="962"/>
          <ac:picMkLst>
            <pc:docMk/>
            <pc:sldMk cId="2415136758" sldId="2147374392"/>
            <ac:picMk id="11" creationId="{74B88D6E-EFCA-E785-8E1F-F972E593FF22}"/>
          </ac:picMkLst>
        </pc:picChg>
        <pc:picChg chg="mod">
          <ac:chgData name="Mallory, Andrea" userId="847d9ca6-0bb7-47ae-ad92-faa233e913d2" providerId="ADAL" clId="{8A2DAD7D-937D-408F-BF65-6B719F6C4B8E}" dt="2026-02-03T18:37:53.449" v="788" actId="962"/>
          <ac:picMkLst>
            <pc:docMk/>
            <pc:sldMk cId="2415136758" sldId="2147374392"/>
            <ac:picMk id="13" creationId="{28360F60-141B-714A-4331-580661A7FB40}"/>
          </ac:picMkLst>
        </pc:picChg>
        <pc:picChg chg="mod ord">
          <ac:chgData name="Mallory, Andrea" userId="847d9ca6-0bb7-47ae-ad92-faa233e913d2" providerId="ADAL" clId="{8A2DAD7D-937D-408F-BF65-6B719F6C4B8E}" dt="2026-02-03T18:37:19.162" v="704" actId="962"/>
          <ac:picMkLst>
            <pc:docMk/>
            <pc:sldMk cId="2415136758" sldId="2147374392"/>
            <ac:picMk id="15" creationId="{9AA08A8C-B02A-CE9A-4A09-CE7CF653F221}"/>
          </ac:picMkLst>
        </pc:picChg>
      </pc:sldChg>
      <pc:sldChg chg="modSp mod">
        <pc:chgData name="Mallory, Andrea" userId="847d9ca6-0bb7-47ae-ad92-faa233e913d2" providerId="ADAL" clId="{8A2DAD7D-937D-408F-BF65-6B719F6C4B8E}" dt="2026-02-03T20:12:41.621" v="1959" actId="404"/>
        <pc:sldMkLst>
          <pc:docMk/>
          <pc:sldMk cId="0" sldId="2147374393"/>
        </pc:sldMkLst>
        <pc:spChg chg="mod">
          <ac:chgData name="Mallory, Andrea" userId="847d9ca6-0bb7-47ae-ad92-faa233e913d2" providerId="ADAL" clId="{8A2DAD7D-937D-408F-BF65-6B719F6C4B8E}" dt="2026-02-03T20:12:41.621" v="1959" actId="404"/>
          <ac:spMkLst>
            <pc:docMk/>
            <pc:sldMk cId="0" sldId="2147374393"/>
            <ac:spMk id="95" creationId="{00000000-0000-0000-0000-000000000000}"/>
          </ac:spMkLst>
        </pc:spChg>
        <pc:spChg chg="mod">
          <ac:chgData name="Mallory, Andrea" userId="847d9ca6-0bb7-47ae-ad92-faa233e913d2" providerId="ADAL" clId="{8A2DAD7D-937D-408F-BF65-6B719F6C4B8E}" dt="2026-02-03T20:10:03.506" v="1922" actId="14100"/>
          <ac:spMkLst>
            <pc:docMk/>
            <pc:sldMk cId="0" sldId="2147374393"/>
            <ac:spMk id="96" creationId="{00000000-0000-0000-0000-000000000000}"/>
          </ac:spMkLst>
        </pc:spChg>
      </pc:sldChg>
      <pc:sldChg chg="modSp mod">
        <pc:chgData name="Mallory, Andrea" userId="847d9ca6-0bb7-47ae-ad92-faa233e913d2" providerId="ADAL" clId="{8A2DAD7D-937D-408F-BF65-6B719F6C4B8E}" dt="2026-01-30T21:38:46.349" v="113" actId="12788"/>
        <pc:sldMkLst>
          <pc:docMk/>
          <pc:sldMk cId="1582383663" sldId="2147374395"/>
        </pc:sldMkLst>
        <pc:spChg chg="mod">
          <ac:chgData name="Mallory, Andrea" userId="847d9ca6-0bb7-47ae-ad92-faa233e913d2" providerId="ADAL" clId="{8A2DAD7D-937D-408F-BF65-6B719F6C4B8E}" dt="2026-01-30T21:38:39.706" v="112" actId="12788"/>
          <ac:spMkLst>
            <pc:docMk/>
            <pc:sldMk cId="1582383663" sldId="2147374395"/>
            <ac:spMk id="62" creationId="{ED7A50CF-3124-9721-AD15-73339932BFC8}"/>
          </ac:spMkLst>
        </pc:spChg>
        <pc:spChg chg="mod">
          <ac:chgData name="Mallory, Andrea" userId="847d9ca6-0bb7-47ae-ad92-faa233e913d2" providerId="ADAL" clId="{8A2DAD7D-937D-408F-BF65-6B719F6C4B8E}" dt="2026-01-30T21:38:46.349" v="113" actId="12788"/>
          <ac:spMkLst>
            <pc:docMk/>
            <pc:sldMk cId="1582383663" sldId="2147374395"/>
            <ac:spMk id="63" creationId="{DC0CDE24-537B-E41D-4A2E-E2844AC7B2B9}"/>
          </ac:spMkLst>
        </pc:spChg>
      </pc:sldChg>
      <pc:sldChg chg="modSp mod">
        <pc:chgData name="Mallory, Andrea" userId="847d9ca6-0bb7-47ae-ad92-faa233e913d2" providerId="ADAL" clId="{8A2DAD7D-937D-408F-BF65-6B719F6C4B8E}" dt="2026-01-30T21:42:08.226" v="145" actId="948"/>
        <pc:sldMkLst>
          <pc:docMk/>
          <pc:sldMk cId="28587216" sldId="2147374396"/>
        </pc:sldMkLst>
        <pc:spChg chg="mod">
          <ac:chgData name="Mallory, Andrea" userId="847d9ca6-0bb7-47ae-ad92-faa233e913d2" providerId="ADAL" clId="{8A2DAD7D-937D-408F-BF65-6B719F6C4B8E}" dt="2026-01-30T21:41:24.030" v="139" actId="255"/>
          <ac:spMkLst>
            <pc:docMk/>
            <pc:sldMk cId="28587216" sldId="2147374396"/>
            <ac:spMk id="2" creationId="{96B4B7D8-8179-7E06-F277-CEA624AF97B8}"/>
          </ac:spMkLst>
        </pc:spChg>
        <pc:spChg chg="mod">
          <ac:chgData name="Mallory, Andrea" userId="847d9ca6-0bb7-47ae-ad92-faa233e913d2" providerId="ADAL" clId="{8A2DAD7D-937D-408F-BF65-6B719F6C4B8E}" dt="2026-01-30T21:42:08.226" v="145" actId="948"/>
          <ac:spMkLst>
            <pc:docMk/>
            <pc:sldMk cId="28587216" sldId="2147374396"/>
            <ac:spMk id="3" creationId="{61F635CB-72B5-4BB2-0BAE-B32DC9554B9E}"/>
          </ac:spMkLst>
        </pc:spChg>
      </pc:sldChg>
      <pc:sldChg chg="modSp mod">
        <pc:chgData name="Mallory, Andrea" userId="847d9ca6-0bb7-47ae-ad92-faa233e913d2" providerId="ADAL" clId="{8A2DAD7D-937D-408F-BF65-6B719F6C4B8E}" dt="2026-01-30T21:40:21.090" v="122" actId="207"/>
        <pc:sldMkLst>
          <pc:docMk/>
          <pc:sldMk cId="3612027593" sldId="2147374397"/>
        </pc:sldMkLst>
        <pc:spChg chg="mod">
          <ac:chgData name="Mallory, Andrea" userId="847d9ca6-0bb7-47ae-ad92-faa233e913d2" providerId="ADAL" clId="{8A2DAD7D-937D-408F-BF65-6B719F6C4B8E}" dt="2026-01-30T21:40:21.090" v="122" actId="207"/>
          <ac:spMkLst>
            <pc:docMk/>
            <pc:sldMk cId="3612027593" sldId="2147374397"/>
            <ac:spMk id="2" creationId="{79F077ED-19AB-72FB-7BA5-818C51A8EF4A}"/>
          </ac:spMkLst>
        </pc:spChg>
        <pc:spChg chg="mod">
          <ac:chgData name="Mallory, Andrea" userId="847d9ca6-0bb7-47ae-ad92-faa233e913d2" providerId="ADAL" clId="{8A2DAD7D-937D-408F-BF65-6B719F6C4B8E}" dt="2026-01-30T21:40:11.694" v="118" actId="2711"/>
          <ac:spMkLst>
            <pc:docMk/>
            <pc:sldMk cId="3612027593" sldId="2147374397"/>
            <ac:spMk id="3" creationId="{2086AD6A-8977-7571-5B23-F4DC0AD1EDAE}"/>
          </ac:spMkLst>
        </pc:spChg>
      </pc:sldChg>
      <pc:sldChg chg="addSp delSp modSp mod">
        <pc:chgData name="Mallory, Andrea" userId="847d9ca6-0bb7-47ae-ad92-faa233e913d2" providerId="ADAL" clId="{8A2DAD7D-937D-408F-BF65-6B719F6C4B8E}" dt="2026-01-30T21:43:07.555" v="164" actId="1076"/>
        <pc:sldMkLst>
          <pc:docMk/>
          <pc:sldMk cId="1019497921" sldId="2147374398"/>
        </pc:sldMkLst>
        <pc:spChg chg="add del mod">
          <ac:chgData name="Mallory, Andrea" userId="847d9ca6-0bb7-47ae-ad92-faa233e913d2" providerId="ADAL" clId="{8A2DAD7D-937D-408F-BF65-6B719F6C4B8E}" dt="2026-01-30T21:42:50.377" v="159" actId="207"/>
          <ac:spMkLst>
            <pc:docMk/>
            <pc:sldMk cId="1019497921" sldId="2147374398"/>
            <ac:spMk id="2" creationId="{A9AAACEB-9B59-1649-E5E6-F824A358B124}"/>
          </ac:spMkLst>
        </pc:spChg>
        <pc:spChg chg="mod">
          <ac:chgData name="Mallory, Andrea" userId="847d9ca6-0bb7-47ae-ad92-faa233e913d2" providerId="ADAL" clId="{8A2DAD7D-937D-408F-BF65-6B719F6C4B8E}" dt="2026-01-30T21:43:07.555" v="164" actId="1076"/>
          <ac:spMkLst>
            <pc:docMk/>
            <pc:sldMk cId="1019497921" sldId="2147374398"/>
            <ac:spMk id="3" creationId="{6AF0B660-F8BF-95A8-0D43-AEB1E256225B}"/>
          </ac:spMkLst>
        </pc:spChg>
      </pc:sldChg>
      <pc:sldChg chg="modSp mod">
        <pc:chgData name="Mallory, Andrea" userId="847d9ca6-0bb7-47ae-ad92-faa233e913d2" providerId="ADAL" clId="{8A2DAD7D-937D-408F-BF65-6B719F6C4B8E}" dt="2026-02-03T19:24:48.343" v="1386" actId="1076"/>
        <pc:sldMkLst>
          <pc:docMk/>
          <pc:sldMk cId="1012258159" sldId="2147374399"/>
        </pc:sldMkLst>
        <pc:spChg chg="mod">
          <ac:chgData name="Mallory, Andrea" userId="847d9ca6-0bb7-47ae-ad92-faa233e913d2" providerId="ADAL" clId="{8A2DAD7D-937D-408F-BF65-6B719F6C4B8E}" dt="2026-02-03T19:24:39.835" v="1384" actId="403"/>
          <ac:spMkLst>
            <pc:docMk/>
            <pc:sldMk cId="1012258159" sldId="2147374399"/>
            <ac:spMk id="62" creationId="{B5AAD4CE-B2EC-9F50-46B9-FAF4ED9794A1}"/>
          </ac:spMkLst>
        </pc:spChg>
        <pc:spChg chg="mod">
          <ac:chgData name="Mallory, Andrea" userId="847d9ca6-0bb7-47ae-ad92-faa233e913d2" providerId="ADAL" clId="{8A2DAD7D-937D-408F-BF65-6B719F6C4B8E}" dt="2026-02-03T19:24:48.343" v="1386" actId="1076"/>
          <ac:spMkLst>
            <pc:docMk/>
            <pc:sldMk cId="1012258159" sldId="2147374399"/>
            <ac:spMk id="63" creationId="{F3A70A6F-C591-F3FA-1553-31426DDC6DBF}"/>
          </ac:spMkLst>
        </pc:spChg>
      </pc:sldChg>
      <pc:sldChg chg="modSp mod">
        <pc:chgData name="Mallory, Andrea" userId="847d9ca6-0bb7-47ae-ad92-faa233e913d2" providerId="ADAL" clId="{8A2DAD7D-937D-408F-BF65-6B719F6C4B8E}" dt="2026-01-30T21:41:05.213" v="134" actId="12788"/>
        <pc:sldMkLst>
          <pc:docMk/>
          <pc:sldMk cId="3566988760" sldId="2147374400"/>
        </pc:sldMkLst>
        <pc:spChg chg="mod">
          <ac:chgData name="Mallory, Andrea" userId="847d9ca6-0bb7-47ae-ad92-faa233e913d2" providerId="ADAL" clId="{8A2DAD7D-937D-408F-BF65-6B719F6C4B8E}" dt="2026-01-30T21:41:05.213" v="134" actId="12788"/>
          <ac:spMkLst>
            <pc:docMk/>
            <pc:sldMk cId="3566988760" sldId="2147374400"/>
            <ac:spMk id="62" creationId="{52934873-F7EC-3008-4BAD-F5555019AB4E}"/>
          </ac:spMkLst>
        </pc:spChg>
        <pc:spChg chg="mod">
          <ac:chgData name="Mallory, Andrea" userId="847d9ca6-0bb7-47ae-ad92-faa233e913d2" providerId="ADAL" clId="{8A2DAD7D-937D-408F-BF65-6B719F6C4B8E}" dt="2026-01-30T21:41:01.739" v="133" actId="12788"/>
          <ac:spMkLst>
            <pc:docMk/>
            <pc:sldMk cId="3566988760" sldId="2147374400"/>
            <ac:spMk id="63" creationId="{DB560D8B-4AED-FBC8-CD75-CAA51BF300D0}"/>
          </ac:spMkLst>
        </pc:spChg>
      </pc:sldChg>
      <pc:sldChg chg="modSp mod">
        <pc:chgData name="Mallory, Andrea" userId="847d9ca6-0bb7-47ae-ad92-faa233e913d2" providerId="ADAL" clId="{8A2DAD7D-937D-408F-BF65-6B719F6C4B8E}" dt="2026-02-03T18:53:28.225" v="1117" actId="12788"/>
        <pc:sldMkLst>
          <pc:docMk/>
          <pc:sldMk cId="147662597" sldId="2147374401"/>
        </pc:sldMkLst>
        <pc:spChg chg="mod">
          <ac:chgData name="Mallory, Andrea" userId="847d9ca6-0bb7-47ae-ad92-faa233e913d2" providerId="ADAL" clId="{8A2DAD7D-937D-408F-BF65-6B719F6C4B8E}" dt="2026-02-03T18:53:28.225" v="1117" actId="12788"/>
          <ac:spMkLst>
            <pc:docMk/>
            <pc:sldMk cId="147662597" sldId="2147374401"/>
            <ac:spMk id="5" creationId="{D3431908-2FFF-4C6B-84B8-4EB68BEBF681}"/>
          </ac:spMkLst>
        </pc:spChg>
      </pc:sldChg>
      <pc:sldChg chg="modSp mod">
        <pc:chgData name="Mallory, Andrea" userId="847d9ca6-0bb7-47ae-ad92-faa233e913d2" providerId="ADAL" clId="{8A2DAD7D-937D-408F-BF65-6B719F6C4B8E}" dt="2026-02-03T18:55:14.102" v="1157" actId="207"/>
        <pc:sldMkLst>
          <pc:docMk/>
          <pc:sldMk cId="664824987" sldId="2147374402"/>
        </pc:sldMkLst>
        <pc:spChg chg="mod">
          <ac:chgData name="Mallory, Andrea" userId="847d9ca6-0bb7-47ae-ad92-faa233e913d2" providerId="ADAL" clId="{8A2DAD7D-937D-408F-BF65-6B719F6C4B8E}" dt="2026-02-03T18:55:14.102" v="1157" actId="207"/>
          <ac:spMkLst>
            <pc:docMk/>
            <pc:sldMk cId="664824987" sldId="2147374402"/>
            <ac:spMk id="5" creationId="{EDCA45E5-50FA-A92C-C9C7-1C65CB63FDF2}"/>
          </ac:spMkLst>
        </pc:spChg>
      </pc:sldChg>
      <pc:sldChg chg="modSp mod">
        <pc:chgData name="Mallory, Andrea" userId="847d9ca6-0bb7-47ae-ad92-faa233e913d2" providerId="ADAL" clId="{8A2DAD7D-937D-408F-BF65-6B719F6C4B8E}" dt="2026-01-30T21:45:11.795" v="197" actId="12788"/>
        <pc:sldMkLst>
          <pc:docMk/>
          <pc:sldMk cId="3797400176" sldId="2147374403"/>
        </pc:sldMkLst>
        <pc:spChg chg="mod">
          <ac:chgData name="Mallory, Andrea" userId="847d9ca6-0bb7-47ae-ad92-faa233e913d2" providerId="ADAL" clId="{8A2DAD7D-937D-408F-BF65-6B719F6C4B8E}" dt="2026-01-30T21:45:11.795" v="197" actId="12788"/>
          <ac:spMkLst>
            <pc:docMk/>
            <pc:sldMk cId="3797400176" sldId="2147374403"/>
            <ac:spMk id="62" creationId="{A1AD84EA-050F-0E46-299A-10AA3243C779}"/>
          </ac:spMkLst>
        </pc:spChg>
        <pc:spChg chg="mod">
          <ac:chgData name="Mallory, Andrea" userId="847d9ca6-0bb7-47ae-ad92-faa233e913d2" providerId="ADAL" clId="{8A2DAD7D-937D-408F-BF65-6B719F6C4B8E}" dt="2026-01-30T21:45:08.612" v="196" actId="12788"/>
          <ac:spMkLst>
            <pc:docMk/>
            <pc:sldMk cId="3797400176" sldId="2147374403"/>
            <ac:spMk id="63" creationId="{C5A4B758-B4E5-EDF1-0E6F-84DFCDEEC58B}"/>
          </ac:spMkLst>
        </pc:spChg>
      </pc:sldChg>
      <pc:sldChg chg="modSp mod">
        <pc:chgData name="Mallory, Andrea" userId="847d9ca6-0bb7-47ae-ad92-faa233e913d2" providerId="ADAL" clId="{8A2DAD7D-937D-408F-BF65-6B719F6C4B8E}" dt="2026-02-03T20:12:18.688" v="1951" actId="14100"/>
        <pc:sldMkLst>
          <pc:docMk/>
          <pc:sldMk cId="473953351" sldId="2147374404"/>
        </pc:sldMkLst>
        <pc:spChg chg="mod">
          <ac:chgData name="Mallory, Andrea" userId="847d9ca6-0bb7-47ae-ad92-faa233e913d2" providerId="ADAL" clId="{8A2DAD7D-937D-408F-BF65-6B719F6C4B8E}" dt="2026-02-03T20:12:18.688" v="1951" actId="14100"/>
          <ac:spMkLst>
            <pc:docMk/>
            <pc:sldMk cId="473953351" sldId="2147374404"/>
            <ac:spMk id="76" creationId="{321AF4ED-7544-F745-4F34-B9F71AFDFB37}"/>
          </ac:spMkLst>
        </pc:spChg>
        <pc:spChg chg="mod">
          <ac:chgData name="Mallory, Andrea" userId="847d9ca6-0bb7-47ae-ad92-faa233e913d2" providerId="ADAL" clId="{8A2DAD7D-937D-408F-BF65-6B719F6C4B8E}" dt="2026-01-30T21:45:32.979" v="201" actId="2711"/>
          <ac:spMkLst>
            <pc:docMk/>
            <pc:sldMk cId="473953351" sldId="2147374404"/>
            <ac:spMk id="77" creationId="{722CBD70-F9E0-D617-B178-7B961EAE2B46}"/>
          </ac:spMkLst>
        </pc:spChg>
      </pc:sldChg>
      <pc:sldChg chg="modSp add">
        <pc:chgData name="Mallory, Andrea" userId="847d9ca6-0bb7-47ae-ad92-faa233e913d2" providerId="ADAL" clId="{8A2DAD7D-937D-408F-BF65-6B719F6C4B8E}" dt="2026-02-03T19:19:01.150" v="1350" actId="962"/>
        <pc:sldMkLst>
          <pc:docMk/>
          <pc:sldMk cId="3299394697" sldId="2147374407"/>
        </pc:sldMkLst>
        <pc:graphicFrameChg chg="mod">
          <ac:chgData name="Mallory, Andrea" userId="847d9ca6-0bb7-47ae-ad92-faa233e913d2" providerId="ADAL" clId="{8A2DAD7D-937D-408F-BF65-6B719F6C4B8E}" dt="2026-02-03T19:19:01.150" v="1350" actId="962"/>
          <ac:graphicFrameMkLst>
            <pc:docMk/>
            <pc:sldMk cId="3299394697" sldId="2147374407"/>
            <ac:graphicFrameMk id="14" creationId="{2FDD3628-E03C-054B-BFBC-3E7EC50576A1}"/>
          </ac:graphicFrameMkLst>
        </pc:graphicFrameChg>
      </pc:sldChg>
      <pc:sldChg chg="add">
        <pc:chgData name="Mallory, Andrea" userId="847d9ca6-0bb7-47ae-ad92-faa233e913d2" providerId="ADAL" clId="{8A2DAD7D-937D-408F-BF65-6B719F6C4B8E}" dt="2026-01-30T21:31:17.244" v="17"/>
        <pc:sldMkLst>
          <pc:docMk/>
          <pc:sldMk cId="705519138" sldId="2147374408"/>
        </pc:sldMkLst>
      </pc:sldChg>
      <pc:sldChg chg="modSp add">
        <pc:chgData name="Mallory, Andrea" userId="847d9ca6-0bb7-47ae-ad92-faa233e913d2" providerId="ADAL" clId="{8A2DAD7D-937D-408F-BF65-6B719F6C4B8E}" dt="2026-02-03T19:19:13.362" v="1352" actId="962"/>
        <pc:sldMkLst>
          <pc:docMk/>
          <pc:sldMk cId="2285299025" sldId="2147374412"/>
        </pc:sldMkLst>
        <pc:graphicFrameChg chg="mod">
          <ac:chgData name="Mallory, Andrea" userId="847d9ca6-0bb7-47ae-ad92-faa233e913d2" providerId="ADAL" clId="{8A2DAD7D-937D-408F-BF65-6B719F6C4B8E}" dt="2026-02-03T19:19:13.362" v="1352" actId="962"/>
          <ac:graphicFrameMkLst>
            <pc:docMk/>
            <pc:sldMk cId="2285299025" sldId="2147374412"/>
            <ac:graphicFrameMk id="6" creationId="{8E53835D-132E-8ADD-0D3E-F35569DC07EC}"/>
          </ac:graphicFrameMkLst>
        </pc:graphicFrameChg>
      </pc:sldChg>
      <pc:sldChg chg="add">
        <pc:chgData name="Mallory, Andrea" userId="847d9ca6-0bb7-47ae-ad92-faa233e913d2" providerId="ADAL" clId="{8A2DAD7D-937D-408F-BF65-6B719F6C4B8E}" dt="2026-01-30T21:33:40.747" v="53"/>
        <pc:sldMkLst>
          <pc:docMk/>
          <pc:sldMk cId="3840370189" sldId="2147374413"/>
        </pc:sldMkLst>
      </pc:sldChg>
      <pc:sldChg chg="add">
        <pc:chgData name="Mallory, Andrea" userId="847d9ca6-0bb7-47ae-ad92-faa233e913d2" providerId="ADAL" clId="{8A2DAD7D-937D-408F-BF65-6B719F6C4B8E}" dt="2026-01-30T21:33:40.747" v="53"/>
        <pc:sldMkLst>
          <pc:docMk/>
          <pc:sldMk cId="2160831751" sldId="2147374414"/>
        </pc:sldMkLst>
      </pc:sldChg>
      <pc:sldChg chg="add">
        <pc:chgData name="Mallory, Andrea" userId="847d9ca6-0bb7-47ae-ad92-faa233e913d2" providerId="ADAL" clId="{8A2DAD7D-937D-408F-BF65-6B719F6C4B8E}" dt="2026-01-30T21:33:40.747" v="53"/>
        <pc:sldMkLst>
          <pc:docMk/>
          <pc:sldMk cId="4172808254" sldId="2147374436"/>
        </pc:sldMkLst>
      </pc:sldChg>
      <pc:sldChg chg="add">
        <pc:chgData name="Mallory, Andrea" userId="847d9ca6-0bb7-47ae-ad92-faa233e913d2" providerId="ADAL" clId="{8A2DAD7D-937D-408F-BF65-6B719F6C4B8E}" dt="2026-01-30T21:33:40.747" v="53"/>
        <pc:sldMkLst>
          <pc:docMk/>
          <pc:sldMk cId="1125717427" sldId="2147374437"/>
        </pc:sldMkLst>
      </pc:sldChg>
      <pc:sldChg chg="add">
        <pc:chgData name="Mallory, Andrea" userId="847d9ca6-0bb7-47ae-ad92-faa233e913d2" providerId="ADAL" clId="{8A2DAD7D-937D-408F-BF65-6B719F6C4B8E}" dt="2026-01-30T21:34:05.444" v="55"/>
        <pc:sldMkLst>
          <pc:docMk/>
          <pc:sldMk cId="4285538815" sldId="2147374438"/>
        </pc:sldMkLst>
      </pc:sldChg>
      <pc:sldChg chg="add">
        <pc:chgData name="Mallory, Andrea" userId="847d9ca6-0bb7-47ae-ad92-faa233e913d2" providerId="ADAL" clId="{8A2DAD7D-937D-408F-BF65-6B719F6C4B8E}" dt="2026-01-30T21:34:05.444" v="55"/>
        <pc:sldMkLst>
          <pc:docMk/>
          <pc:sldMk cId="3528154529" sldId="2147374445"/>
        </pc:sldMkLst>
      </pc:sldChg>
      <pc:sldChg chg="add">
        <pc:chgData name="Mallory, Andrea" userId="847d9ca6-0bb7-47ae-ad92-faa233e913d2" providerId="ADAL" clId="{8A2DAD7D-937D-408F-BF65-6B719F6C4B8E}" dt="2026-01-30T21:34:05.444" v="55"/>
        <pc:sldMkLst>
          <pc:docMk/>
          <pc:sldMk cId="3399500714" sldId="2147374446"/>
        </pc:sldMkLst>
      </pc:sldChg>
    </pc:docChg>
  </pc:docChgLst>
</pc:chgInfo>
</file>

<file path=ppt/comments/modernComment_340_E791B4B3.xml><?xml version="1.0" encoding="utf-8"?>
<p188:cmLst xmlns:a="http://schemas.openxmlformats.org/drawingml/2006/main" xmlns:r="http://schemas.openxmlformats.org/officeDocument/2006/relationships" xmlns:p188="http://schemas.microsoft.com/office/powerpoint/2018/8/main">
  <p188:cm id="{A8A4F16B-C7EB-4FDA-B60E-EF1AFDE1FAC1}" authorId="{871E770E-C70C-B08D-C1A4-DFA2D1931B33}" created="2025-06-26T16:28:48.437">
    <pc:sldMkLst xmlns:pc="http://schemas.microsoft.com/office/powerpoint/2013/main/command">
      <pc:docMk/>
      <pc:sldMk cId="3885085875" sldId="832"/>
    </pc:sldMkLst>
    <p188:txBody>
      <a:bodyPr/>
      <a:lstStyle/>
      <a:p>
        <a:r>
          <a:rPr lang="en-US"/>
          <a:t>Slide 41 in MP 5 looks different from this but the link in the notes on that deck takes you to a document that looks like what is on this slide. The links are different in each deck though. MP 4 https://education.ohio.gov/getattachment/Topics/Learning-in-Ohio/Mathematics/Model-Curricula-in-Mathematics/Standards-for-Mathematical-Practice/Math-Practices-Rubric.pdf.aspx?lang=en-US whereas MP 5 link is to file:///C:/Users/10120472/Downloads/5-SMP%20Look%20Fors.pdf</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761D3F-8E44-430A-886E-D85FF3C78019}"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US"/>
        </a:p>
      </dgm:t>
    </dgm:pt>
    <dgm:pt modelId="{DBDCF560-2BA9-43FA-9D52-ABED014E1D3B}">
      <dgm:prSet custT="1"/>
      <dgm:spPr>
        <a:solidFill>
          <a:srgbClr val="0E3F75"/>
        </a:solidFill>
      </dgm:spPr>
      <dgm:t>
        <a:bodyPr/>
        <a:lstStyle/>
        <a:p>
          <a:r>
            <a:rPr lang="en-US" sz="4400" b="0" i="0">
              <a:latin typeface="Source Sans 3 SemiBold" panose="020B0604020202020204"/>
            </a:rPr>
            <a:t>Literacy</a:t>
          </a:r>
          <a:endParaRPr lang="en-US" sz="4400">
            <a:latin typeface="Source Sans 3 SemiBold" panose="020B0604020202020204"/>
          </a:endParaRPr>
        </a:p>
      </dgm:t>
    </dgm:pt>
    <dgm:pt modelId="{28543202-7F55-4BD7-9E32-A07C8E44E1A8}" type="parTrans" cxnId="{5516822E-740E-42B3-A799-917A44E083FD}">
      <dgm:prSet/>
      <dgm:spPr/>
      <dgm:t>
        <a:bodyPr/>
        <a:lstStyle/>
        <a:p>
          <a:endParaRPr lang="en-US"/>
        </a:p>
      </dgm:t>
    </dgm:pt>
    <dgm:pt modelId="{E1FFC679-1295-4AB7-A3A2-385ED3B04B48}" type="sibTrans" cxnId="{5516822E-740E-42B3-A799-917A44E083FD}">
      <dgm:prSet/>
      <dgm:spPr/>
      <dgm:t>
        <a:bodyPr/>
        <a:lstStyle/>
        <a:p>
          <a:endParaRPr lang="en-US"/>
        </a:p>
      </dgm:t>
    </dgm:pt>
    <dgm:pt modelId="{F271C433-F041-4A2F-A9F6-C4E175BE580B}">
      <dgm:prSet custT="1"/>
      <dgm:spPr>
        <a:solidFill>
          <a:srgbClr val="0E3F75"/>
        </a:solidFill>
      </dgm:spPr>
      <dgm:t>
        <a:bodyPr/>
        <a:lstStyle/>
        <a:p>
          <a:r>
            <a:rPr lang="en-US" sz="4400" b="0" i="0" dirty="0">
              <a:latin typeface="Source Sans 3 SemiBold" panose="020B0604020202020204"/>
            </a:rPr>
            <a:t>Learning Acceleration</a:t>
          </a:r>
          <a:endParaRPr lang="en-US" sz="4400" dirty="0">
            <a:latin typeface="Source Sans 3 SemiBold" panose="020B0604020202020204"/>
          </a:endParaRPr>
        </a:p>
      </dgm:t>
    </dgm:pt>
    <dgm:pt modelId="{D0223927-70B0-4F17-AD27-5FC19D98D7C5}" type="parTrans" cxnId="{78025CE0-19D0-4AC9-A820-F43F9324EA50}">
      <dgm:prSet/>
      <dgm:spPr/>
      <dgm:t>
        <a:bodyPr/>
        <a:lstStyle/>
        <a:p>
          <a:endParaRPr lang="en-US"/>
        </a:p>
      </dgm:t>
    </dgm:pt>
    <dgm:pt modelId="{074AFB91-340D-4FF1-B768-A5B617145639}" type="sibTrans" cxnId="{78025CE0-19D0-4AC9-A820-F43F9324EA50}">
      <dgm:prSet/>
      <dgm:spPr/>
      <dgm:t>
        <a:bodyPr/>
        <a:lstStyle/>
        <a:p>
          <a:endParaRPr lang="en-US"/>
        </a:p>
      </dgm:t>
    </dgm:pt>
    <dgm:pt modelId="{E874A640-97BE-4E90-B4D7-02572333CBB6}">
      <dgm:prSet custT="1"/>
      <dgm:spPr>
        <a:solidFill>
          <a:srgbClr val="0E3F75"/>
        </a:solidFill>
      </dgm:spPr>
      <dgm:t>
        <a:bodyPr/>
        <a:lstStyle/>
        <a:p>
          <a:r>
            <a:rPr lang="en-US" sz="4400" b="0" i="0" dirty="0">
              <a:latin typeface="Source Sans 3 SemiBold" panose="020B0604020202020204"/>
            </a:rPr>
            <a:t>Workforce Readiness</a:t>
          </a:r>
          <a:endParaRPr lang="en-US" sz="4400" dirty="0">
            <a:latin typeface="Source Sans 3 SemiBold" panose="020B0604020202020204"/>
          </a:endParaRPr>
        </a:p>
      </dgm:t>
    </dgm:pt>
    <dgm:pt modelId="{1EBD7056-86A1-4DB3-A465-6BAAA8D647E7}" type="parTrans" cxnId="{D49D6D44-25B2-4FD1-9C27-4F94E9ECD677}">
      <dgm:prSet/>
      <dgm:spPr/>
      <dgm:t>
        <a:bodyPr/>
        <a:lstStyle/>
        <a:p>
          <a:endParaRPr lang="en-US"/>
        </a:p>
      </dgm:t>
    </dgm:pt>
    <dgm:pt modelId="{9E0A1CAA-4BDF-4B06-95D2-5711B82A0C53}" type="sibTrans" cxnId="{D49D6D44-25B2-4FD1-9C27-4F94E9ECD677}">
      <dgm:prSet/>
      <dgm:spPr/>
      <dgm:t>
        <a:bodyPr/>
        <a:lstStyle/>
        <a:p>
          <a:endParaRPr lang="en-US"/>
        </a:p>
      </dgm:t>
    </dgm:pt>
    <dgm:pt modelId="{68B9DECC-BA6D-4373-A9AF-12A8316E29B9}">
      <dgm:prSet custT="1"/>
      <dgm:spPr>
        <a:solidFill>
          <a:srgbClr val="0E3F75"/>
        </a:solidFill>
      </dgm:spPr>
      <dgm:t>
        <a:bodyPr/>
        <a:lstStyle/>
        <a:p>
          <a:r>
            <a:rPr lang="en-US" sz="4400" b="0" i="0">
              <a:latin typeface="Source Sans 3 SemiBold" panose="020B0604020202020204"/>
            </a:rPr>
            <a:t>Student Wellness</a:t>
          </a:r>
          <a:endParaRPr lang="en-US" sz="4400">
            <a:latin typeface="Source Sans 3 SemiBold" panose="020B0604020202020204"/>
          </a:endParaRPr>
        </a:p>
      </dgm:t>
    </dgm:pt>
    <dgm:pt modelId="{7EF184D9-E6CA-4D17-A7EA-E975033410AF}" type="parTrans" cxnId="{4A477AA9-8BA0-4683-8B01-5199C5AD7647}">
      <dgm:prSet/>
      <dgm:spPr/>
      <dgm:t>
        <a:bodyPr/>
        <a:lstStyle/>
        <a:p>
          <a:endParaRPr lang="en-US"/>
        </a:p>
      </dgm:t>
    </dgm:pt>
    <dgm:pt modelId="{DCF7427C-BDC2-429F-AC70-DA5E4ED34370}" type="sibTrans" cxnId="{4A477AA9-8BA0-4683-8B01-5199C5AD7647}">
      <dgm:prSet/>
      <dgm:spPr/>
      <dgm:t>
        <a:bodyPr/>
        <a:lstStyle/>
        <a:p>
          <a:endParaRPr lang="en-US"/>
        </a:p>
      </dgm:t>
    </dgm:pt>
    <dgm:pt modelId="{35A16BB2-481F-43A7-99B0-3A76AD24DA3C}" type="pres">
      <dgm:prSet presAssocID="{F6761D3F-8E44-430A-886E-D85FF3C78019}" presName="linear" presStyleCnt="0">
        <dgm:presLayoutVars>
          <dgm:animLvl val="lvl"/>
          <dgm:resizeHandles val="exact"/>
        </dgm:presLayoutVars>
      </dgm:prSet>
      <dgm:spPr/>
    </dgm:pt>
    <dgm:pt modelId="{BF17F54D-A4D1-4972-8C69-EB07B7EDAA08}" type="pres">
      <dgm:prSet presAssocID="{DBDCF560-2BA9-43FA-9D52-ABED014E1D3B}" presName="parentText" presStyleLbl="node1" presStyleIdx="0" presStyleCnt="4">
        <dgm:presLayoutVars>
          <dgm:chMax val="0"/>
          <dgm:bulletEnabled val="1"/>
        </dgm:presLayoutVars>
      </dgm:prSet>
      <dgm:spPr/>
    </dgm:pt>
    <dgm:pt modelId="{1F9B6703-12EF-4B44-8C20-3E11AC2EA9AB}" type="pres">
      <dgm:prSet presAssocID="{E1FFC679-1295-4AB7-A3A2-385ED3B04B48}" presName="spacer" presStyleCnt="0"/>
      <dgm:spPr/>
    </dgm:pt>
    <dgm:pt modelId="{2B3267DA-D623-4055-89B7-3D3B2CB9321D}" type="pres">
      <dgm:prSet presAssocID="{F271C433-F041-4A2F-A9F6-C4E175BE580B}" presName="parentText" presStyleLbl="node1" presStyleIdx="1" presStyleCnt="4">
        <dgm:presLayoutVars>
          <dgm:chMax val="0"/>
          <dgm:bulletEnabled val="1"/>
        </dgm:presLayoutVars>
      </dgm:prSet>
      <dgm:spPr/>
    </dgm:pt>
    <dgm:pt modelId="{66F4A76E-B09D-40B3-A362-3DD5E351669C}" type="pres">
      <dgm:prSet presAssocID="{074AFB91-340D-4FF1-B768-A5B617145639}" presName="spacer" presStyleCnt="0"/>
      <dgm:spPr/>
    </dgm:pt>
    <dgm:pt modelId="{6696BE8C-E55F-4278-B306-27E79355903D}" type="pres">
      <dgm:prSet presAssocID="{E874A640-97BE-4E90-B4D7-02572333CBB6}" presName="parentText" presStyleLbl="node1" presStyleIdx="2" presStyleCnt="4">
        <dgm:presLayoutVars>
          <dgm:chMax val="0"/>
          <dgm:bulletEnabled val="1"/>
        </dgm:presLayoutVars>
      </dgm:prSet>
      <dgm:spPr/>
    </dgm:pt>
    <dgm:pt modelId="{654919FA-5936-40FF-9BC3-123086C00440}" type="pres">
      <dgm:prSet presAssocID="{9E0A1CAA-4BDF-4B06-95D2-5711B82A0C53}" presName="spacer" presStyleCnt="0"/>
      <dgm:spPr/>
    </dgm:pt>
    <dgm:pt modelId="{9EB93A70-B9C6-440C-9DDC-EEF5CF7AD26B}" type="pres">
      <dgm:prSet presAssocID="{68B9DECC-BA6D-4373-A9AF-12A8316E29B9}" presName="parentText" presStyleLbl="node1" presStyleIdx="3" presStyleCnt="4">
        <dgm:presLayoutVars>
          <dgm:chMax val="0"/>
          <dgm:bulletEnabled val="1"/>
        </dgm:presLayoutVars>
      </dgm:prSet>
      <dgm:spPr/>
    </dgm:pt>
  </dgm:ptLst>
  <dgm:cxnLst>
    <dgm:cxn modelId="{E2C0491D-F04F-4E5C-BB6C-C0AE2A3737D4}" type="presOf" srcId="{DBDCF560-2BA9-43FA-9D52-ABED014E1D3B}" destId="{BF17F54D-A4D1-4972-8C69-EB07B7EDAA08}" srcOrd="0" destOrd="0" presId="urn:microsoft.com/office/officeart/2005/8/layout/vList2"/>
    <dgm:cxn modelId="{5516822E-740E-42B3-A799-917A44E083FD}" srcId="{F6761D3F-8E44-430A-886E-D85FF3C78019}" destId="{DBDCF560-2BA9-43FA-9D52-ABED014E1D3B}" srcOrd="0" destOrd="0" parTransId="{28543202-7F55-4BD7-9E32-A07C8E44E1A8}" sibTransId="{E1FFC679-1295-4AB7-A3A2-385ED3B04B48}"/>
    <dgm:cxn modelId="{578D9E3D-2235-4537-B6D3-13BE74A5F7E3}" type="presOf" srcId="{F271C433-F041-4A2F-A9F6-C4E175BE580B}" destId="{2B3267DA-D623-4055-89B7-3D3B2CB9321D}" srcOrd="0" destOrd="0" presId="urn:microsoft.com/office/officeart/2005/8/layout/vList2"/>
    <dgm:cxn modelId="{D49D6D44-25B2-4FD1-9C27-4F94E9ECD677}" srcId="{F6761D3F-8E44-430A-886E-D85FF3C78019}" destId="{E874A640-97BE-4E90-B4D7-02572333CBB6}" srcOrd="2" destOrd="0" parTransId="{1EBD7056-86A1-4DB3-A465-6BAAA8D647E7}" sibTransId="{9E0A1CAA-4BDF-4B06-95D2-5711B82A0C53}"/>
    <dgm:cxn modelId="{B2C56370-C8A5-4754-BAAD-5BD213588559}" type="presOf" srcId="{F6761D3F-8E44-430A-886E-D85FF3C78019}" destId="{35A16BB2-481F-43A7-99B0-3A76AD24DA3C}" srcOrd="0" destOrd="0" presId="urn:microsoft.com/office/officeart/2005/8/layout/vList2"/>
    <dgm:cxn modelId="{166D9D79-2668-4B68-8051-EA51489EA8F6}" type="presOf" srcId="{68B9DECC-BA6D-4373-A9AF-12A8316E29B9}" destId="{9EB93A70-B9C6-440C-9DDC-EEF5CF7AD26B}" srcOrd="0" destOrd="0" presId="urn:microsoft.com/office/officeart/2005/8/layout/vList2"/>
    <dgm:cxn modelId="{4A477AA9-8BA0-4683-8B01-5199C5AD7647}" srcId="{F6761D3F-8E44-430A-886E-D85FF3C78019}" destId="{68B9DECC-BA6D-4373-A9AF-12A8316E29B9}" srcOrd="3" destOrd="0" parTransId="{7EF184D9-E6CA-4D17-A7EA-E975033410AF}" sibTransId="{DCF7427C-BDC2-429F-AC70-DA5E4ED34370}"/>
    <dgm:cxn modelId="{BFA561DB-FF99-4526-8BF7-0FF9C4191DE6}" type="presOf" srcId="{E874A640-97BE-4E90-B4D7-02572333CBB6}" destId="{6696BE8C-E55F-4278-B306-27E79355903D}" srcOrd="0" destOrd="0" presId="urn:microsoft.com/office/officeart/2005/8/layout/vList2"/>
    <dgm:cxn modelId="{78025CE0-19D0-4AC9-A820-F43F9324EA50}" srcId="{F6761D3F-8E44-430A-886E-D85FF3C78019}" destId="{F271C433-F041-4A2F-A9F6-C4E175BE580B}" srcOrd="1" destOrd="0" parTransId="{D0223927-70B0-4F17-AD27-5FC19D98D7C5}" sibTransId="{074AFB91-340D-4FF1-B768-A5B617145639}"/>
    <dgm:cxn modelId="{35ECE267-92AA-4AF3-B13C-5D7636671AB9}" type="presParOf" srcId="{35A16BB2-481F-43A7-99B0-3A76AD24DA3C}" destId="{BF17F54D-A4D1-4972-8C69-EB07B7EDAA08}" srcOrd="0" destOrd="0" presId="urn:microsoft.com/office/officeart/2005/8/layout/vList2"/>
    <dgm:cxn modelId="{F341A8C1-C738-4B61-BBB5-3CF9F003464E}" type="presParOf" srcId="{35A16BB2-481F-43A7-99B0-3A76AD24DA3C}" destId="{1F9B6703-12EF-4B44-8C20-3E11AC2EA9AB}" srcOrd="1" destOrd="0" presId="urn:microsoft.com/office/officeart/2005/8/layout/vList2"/>
    <dgm:cxn modelId="{93A64075-E9B8-4DBB-BCD7-DB58C9C037E7}" type="presParOf" srcId="{35A16BB2-481F-43A7-99B0-3A76AD24DA3C}" destId="{2B3267DA-D623-4055-89B7-3D3B2CB9321D}" srcOrd="2" destOrd="0" presId="urn:microsoft.com/office/officeart/2005/8/layout/vList2"/>
    <dgm:cxn modelId="{DC301863-D3A9-4BF3-B181-E7B17B9AD300}" type="presParOf" srcId="{35A16BB2-481F-43A7-99B0-3A76AD24DA3C}" destId="{66F4A76E-B09D-40B3-A362-3DD5E351669C}" srcOrd="3" destOrd="0" presId="urn:microsoft.com/office/officeart/2005/8/layout/vList2"/>
    <dgm:cxn modelId="{685420F8-81CB-4365-A300-2F1623FCB2A3}" type="presParOf" srcId="{35A16BB2-481F-43A7-99B0-3A76AD24DA3C}" destId="{6696BE8C-E55F-4278-B306-27E79355903D}" srcOrd="4" destOrd="0" presId="urn:microsoft.com/office/officeart/2005/8/layout/vList2"/>
    <dgm:cxn modelId="{451F7721-3F88-4763-BD83-06E3F9EB86B5}" type="presParOf" srcId="{35A16BB2-481F-43A7-99B0-3A76AD24DA3C}" destId="{654919FA-5936-40FF-9BC3-123086C00440}" srcOrd="5" destOrd="0" presId="urn:microsoft.com/office/officeart/2005/8/layout/vList2"/>
    <dgm:cxn modelId="{74E94852-FF88-45DE-9D94-52C24966AB1F}" type="presParOf" srcId="{35A16BB2-481F-43A7-99B0-3A76AD24DA3C}" destId="{9EB93A70-B9C6-440C-9DDC-EEF5CF7AD26B}"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8B33E3-9C92-49CB-9FC6-7AC4EB3C6F4F}" type="doc">
      <dgm:prSet loTypeId="urn:microsoft.com/office/officeart/2016/7/layout/HorizontalActionList" loCatId="List" qsTypeId="urn:microsoft.com/office/officeart/2005/8/quickstyle/simple1" qsCatId="simple" csTypeId="urn:microsoft.com/office/officeart/2005/8/colors/accent5_1" csCatId="accent5" phldr="1"/>
      <dgm:spPr/>
      <dgm:t>
        <a:bodyPr/>
        <a:lstStyle/>
        <a:p>
          <a:endParaRPr lang="en-US"/>
        </a:p>
      </dgm:t>
    </dgm:pt>
    <dgm:pt modelId="{19B33939-3930-47C4-9D81-A899CC2E9D74}">
      <dgm:prSet/>
      <dgm:spPr>
        <a:ln>
          <a:solidFill>
            <a:srgbClr val="0E3F75"/>
          </a:solidFill>
        </a:ln>
      </dgm:spPr>
      <dgm:t>
        <a:bodyPr/>
        <a:lstStyle/>
        <a:p>
          <a:r>
            <a:rPr lang="en-US"/>
            <a:t>Connect </a:t>
          </a:r>
        </a:p>
      </dgm:t>
    </dgm:pt>
    <dgm:pt modelId="{CBCA9937-6CE3-48B1-8CF7-822587F8C810}" type="parTrans" cxnId="{66D509F1-7E37-4806-9C6E-37F3476029BD}">
      <dgm:prSet/>
      <dgm:spPr/>
      <dgm:t>
        <a:bodyPr/>
        <a:lstStyle/>
        <a:p>
          <a:endParaRPr lang="en-US"/>
        </a:p>
      </dgm:t>
    </dgm:pt>
    <dgm:pt modelId="{9B6A20FA-DB6C-4587-80F5-7DFA1901EF23}" type="sibTrans" cxnId="{66D509F1-7E37-4806-9C6E-37F3476029BD}">
      <dgm:prSet/>
      <dgm:spPr/>
      <dgm:t>
        <a:bodyPr/>
        <a:lstStyle/>
        <a:p>
          <a:endParaRPr lang="en-US"/>
        </a:p>
      </dgm:t>
    </dgm:pt>
    <dgm:pt modelId="{0AFD8974-5E6C-40F3-9B86-81F6E9893809}">
      <dgm:prSet/>
      <dgm:spPr>
        <a:solidFill>
          <a:srgbClr val="CFE3F9">
            <a:alpha val="90000"/>
          </a:srgbClr>
        </a:solidFill>
        <a:ln>
          <a:solidFill>
            <a:srgbClr val="0E3F75">
              <a:alpha val="90000"/>
            </a:srgbClr>
          </a:solidFill>
        </a:ln>
      </dgm:spPr>
      <dgm:t>
        <a:bodyPr/>
        <a:lstStyle/>
        <a:p>
          <a:r>
            <a:rPr lang="en-US"/>
            <a:t>Ohio’s Mathematics Vision from Ohio’s Plan for K-12 Mathematics to the Mathematical Practices. </a:t>
          </a:r>
        </a:p>
      </dgm:t>
    </dgm:pt>
    <dgm:pt modelId="{2FECEC36-6925-4A3E-B306-706D1093F62A}" type="parTrans" cxnId="{96411566-0D49-4F4E-8465-D5EB78384E5F}">
      <dgm:prSet/>
      <dgm:spPr/>
      <dgm:t>
        <a:bodyPr/>
        <a:lstStyle/>
        <a:p>
          <a:endParaRPr lang="en-US"/>
        </a:p>
      </dgm:t>
    </dgm:pt>
    <dgm:pt modelId="{E5C67B28-C10C-47FD-A036-90FEC4B75FA4}" type="sibTrans" cxnId="{96411566-0D49-4F4E-8465-D5EB78384E5F}">
      <dgm:prSet/>
      <dgm:spPr/>
      <dgm:t>
        <a:bodyPr/>
        <a:lstStyle/>
        <a:p>
          <a:endParaRPr lang="en-US"/>
        </a:p>
      </dgm:t>
    </dgm:pt>
    <dgm:pt modelId="{141EBB59-BF4D-4345-9177-6AD49BDDD6DD}">
      <dgm:prSet/>
      <dgm:spPr>
        <a:ln>
          <a:solidFill>
            <a:srgbClr val="0E3F75"/>
          </a:solidFill>
        </a:ln>
      </dgm:spPr>
      <dgm:t>
        <a:bodyPr/>
        <a:lstStyle/>
        <a:p>
          <a:r>
            <a:rPr lang="en-US"/>
            <a:t>Explore</a:t>
          </a:r>
        </a:p>
      </dgm:t>
    </dgm:pt>
    <dgm:pt modelId="{4B6A416F-A313-4B2C-9CDC-6DA81C789964}" type="parTrans" cxnId="{BE762D1E-E723-424D-A08F-4FE138338C3D}">
      <dgm:prSet/>
      <dgm:spPr/>
      <dgm:t>
        <a:bodyPr/>
        <a:lstStyle/>
        <a:p>
          <a:endParaRPr lang="en-US"/>
        </a:p>
      </dgm:t>
    </dgm:pt>
    <dgm:pt modelId="{D8352900-6741-444A-907A-55E37A509C37}" type="sibTrans" cxnId="{BE762D1E-E723-424D-A08F-4FE138338C3D}">
      <dgm:prSet/>
      <dgm:spPr/>
      <dgm:t>
        <a:bodyPr/>
        <a:lstStyle/>
        <a:p>
          <a:endParaRPr lang="en-US"/>
        </a:p>
      </dgm:t>
    </dgm:pt>
    <dgm:pt modelId="{16459C6D-1FF4-49E9-8D23-B9DAB885A2B7}">
      <dgm:prSet/>
      <dgm:spPr>
        <a:solidFill>
          <a:srgbClr val="CFE3F9">
            <a:alpha val="90000"/>
          </a:srgbClr>
        </a:solidFill>
        <a:ln>
          <a:solidFill>
            <a:srgbClr val="0E3F75">
              <a:alpha val="90000"/>
            </a:srgbClr>
          </a:solidFill>
        </a:ln>
      </dgm:spPr>
      <dgm:t>
        <a:bodyPr/>
        <a:lstStyle/>
        <a:p>
          <a:r>
            <a:rPr lang="en-US"/>
            <a:t>MP 3: </a:t>
          </a:r>
          <a:r>
            <a:rPr lang="en-US">
              <a:latin typeface="+mn-lt"/>
            </a:rPr>
            <a:t>Construct Viable Arguments and Critique the Reasoning of Others </a:t>
          </a:r>
          <a:r>
            <a:rPr lang="en-US"/>
            <a:t>through grade band-aligned instructional tasks. </a:t>
          </a:r>
        </a:p>
      </dgm:t>
    </dgm:pt>
    <dgm:pt modelId="{D4BDAC41-8C63-49B1-B6AE-E4EBECEF8ABB}" type="parTrans" cxnId="{52A5EB41-83E5-4B44-996A-2709021D1EDF}">
      <dgm:prSet/>
      <dgm:spPr/>
      <dgm:t>
        <a:bodyPr/>
        <a:lstStyle/>
        <a:p>
          <a:endParaRPr lang="en-US"/>
        </a:p>
      </dgm:t>
    </dgm:pt>
    <dgm:pt modelId="{ADA67677-612F-449C-A408-3F53E253BB2F}" type="sibTrans" cxnId="{52A5EB41-83E5-4B44-996A-2709021D1EDF}">
      <dgm:prSet/>
      <dgm:spPr/>
      <dgm:t>
        <a:bodyPr/>
        <a:lstStyle/>
        <a:p>
          <a:endParaRPr lang="en-US"/>
        </a:p>
      </dgm:t>
    </dgm:pt>
    <dgm:pt modelId="{841003BF-4CFA-49DF-B686-DEA5933A60A9}">
      <dgm:prSet/>
      <dgm:spPr>
        <a:ln>
          <a:solidFill>
            <a:srgbClr val="0E3F75"/>
          </a:solidFill>
        </a:ln>
      </dgm:spPr>
      <dgm:t>
        <a:bodyPr/>
        <a:lstStyle/>
        <a:p>
          <a:r>
            <a:rPr lang="en-US"/>
            <a:t>Identify</a:t>
          </a:r>
        </a:p>
      </dgm:t>
    </dgm:pt>
    <dgm:pt modelId="{844A5B42-948E-4D68-9184-33515D6C2720}" type="parTrans" cxnId="{122B8D95-76B3-4B2D-B8DD-4A5EF4D741E0}">
      <dgm:prSet/>
      <dgm:spPr/>
      <dgm:t>
        <a:bodyPr/>
        <a:lstStyle/>
        <a:p>
          <a:endParaRPr lang="en-US"/>
        </a:p>
      </dgm:t>
    </dgm:pt>
    <dgm:pt modelId="{39D43EF5-B58E-4B7F-81F7-EE501B8DB70E}" type="sibTrans" cxnId="{122B8D95-76B3-4B2D-B8DD-4A5EF4D741E0}">
      <dgm:prSet/>
      <dgm:spPr/>
      <dgm:t>
        <a:bodyPr/>
        <a:lstStyle/>
        <a:p>
          <a:endParaRPr lang="en-US"/>
        </a:p>
      </dgm:t>
    </dgm:pt>
    <dgm:pt modelId="{44D60866-C7D6-499E-9E34-EDE97B2B345C}">
      <dgm:prSet/>
      <dgm:spPr>
        <a:solidFill>
          <a:srgbClr val="CFE3F9">
            <a:alpha val="90000"/>
          </a:srgbClr>
        </a:solidFill>
        <a:ln>
          <a:solidFill>
            <a:srgbClr val="0E3F75">
              <a:alpha val="90000"/>
            </a:srgbClr>
          </a:solidFill>
        </a:ln>
      </dgm:spPr>
      <dgm:t>
        <a:bodyPr/>
        <a:lstStyle/>
        <a:p>
          <a:r>
            <a:rPr lang="en-US" dirty="0"/>
            <a:t>Resources to support instruction aligned to Math Practice 3: </a:t>
          </a:r>
          <a:r>
            <a:rPr lang="en-US" dirty="0">
              <a:latin typeface="+mn-lt"/>
            </a:rPr>
            <a:t>Construct Viable Arguments and Critique the Reasoning of Others</a:t>
          </a:r>
          <a:r>
            <a:rPr lang="en-US" dirty="0"/>
            <a:t>. </a:t>
          </a:r>
        </a:p>
      </dgm:t>
    </dgm:pt>
    <dgm:pt modelId="{A9B233B0-B98E-4BD2-B340-32B0F332FC80}" type="parTrans" cxnId="{17CC932D-D0CA-4BC0-A72B-C4F0FE38D895}">
      <dgm:prSet/>
      <dgm:spPr/>
      <dgm:t>
        <a:bodyPr/>
        <a:lstStyle/>
        <a:p>
          <a:endParaRPr lang="en-US"/>
        </a:p>
      </dgm:t>
    </dgm:pt>
    <dgm:pt modelId="{A99FB73A-4A4E-43C5-9D65-FF3E18AB36FD}" type="sibTrans" cxnId="{17CC932D-D0CA-4BC0-A72B-C4F0FE38D895}">
      <dgm:prSet/>
      <dgm:spPr/>
      <dgm:t>
        <a:bodyPr/>
        <a:lstStyle/>
        <a:p>
          <a:endParaRPr lang="en-US"/>
        </a:p>
      </dgm:t>
    </dgm:pt>
    <dgm:pt modelId="{AD3FA124-6CF1-489D-BA39-A20CED6D7CE0}">
      <dgm:prSet/>
      <dgm:spPr>
        <a:ln>
          <a:solidFill>
            <a:srgbClr val="0E3F75"/>
          </a:solidFill>
        </a:ln>
      </dgm:spPr>
      <dgm:t>
        <a:bodyPr/>
        <a:lstStyle/>
        <a:p>
          <a:r>
            <a:rPr lang="en-US"/>
            <a:t>Utilize </a:t>
          </a:r>
        </a:p>
      </dgm:t>
    </dgm:pt>
    <dgm:pt modelId="{5328865A-8707-400E-AC1D-D433577F4748}" type="parTrans" cxnId="{D75C38F0-E1BA-4063-8604-C1C0D6F907D2}">
      <dgm:prSet/>
      <dgm:spPr/>
      <dgm:t>
        <a:bodyPr/>
        <a:lstStyle/>
        <a:p>
          <a:endParaRPr lang="en-US"/>
        </a:p>
      </dgm:t>
    </dgm:pt>
    <dgm:pt modelId="{1A3FF4E7-F630-4348-8F8B-C6C10757BD9D}" type="sibTrans" cxnId="{D75C38F0-E1BA-4063-8604-C1C0D6F907D2}">
      <dgm:prSet/>
      <dgm:spPr/>
      <dgm:t>
        <a:bodyPr/>
        <a:lstStyle/>
        <a:p>
          <a:endParaRPr lang="en-US"/>
        </a:p>
      </dgm:t>
    </dgm:pt>
    <dgm:pt modelId="{770259BB-FB32-4A6A-8CCB-9AB3B2CB180B}">
      <dgm:prSet/>
      <dgm:spPr>
        <a:solidFill>
          <a:srgbClr val="CFE3F9">
            <a:alpha val="90000"/>
          </a:srgbClr>
        </a:solidFill>
        <a:ln>
          <a:solidFill>
            <a:srgbClr val="0E3F75">
              <a:alpha val="90000"/>
            </a:srgbClr>
          </a:solidFill>
        </a:ln>
      </dgm:spPr>
      <dgm:t>
        <a:bodyPr/>
        <a:lstStyle/>
        <a:p>
          <a:r>
            <a:rPr lang="en-US"/>
            <a:t>Resources to help recognize and collect evidence of MP 3: </a:t>
          </a:r>
          <a:r>
            <a:rPr lang="en-US">
              <a:latin typeface="+mn-lt"/>
            </a:rPr>
            <a:t>Construct Viable Arguments and Critique the Reasoning of Others</a:t>
          </a:r>
          <a:r>
            <a:rPr lang="en-US"/>
            <a:t>. </a:t>
          </a:r>
        </a:p>
      </dgm:t>
    </dgm:pt>
    <dgm:pt modelId="{4A12D9F4-9F07-4ED0-A648-866D627CAEAD}" type="parTrans" cxnId="{EA635B55-22FF-40C4-9DCB-8C080FAC4D3B}">
      <dgm:prSet/>
      <dgm:spPr/>
      <dgm:t>
        <a:bodyPr/>
        <a:lstStyle/>
        <a:p>
          <a:endParaRPr lang="en-US"/>
        </a:p>
      </dgm:t>
    </dgm:pt>
    <dgm:pt modelId="{40B2CF30-D23F-4FB2-9058-C48A6C15EBBB}" type="sibTrans" cxnId="{EA635B55-22FF-40C4-9DCB-8C080FAC4D3B}">
      <dgm:prSet/>
      <dgm:spPr/>
      <dgm:t>
        <a:bodyPr/>
        <a:lstStyle/>
        <a:p>
          <a:endParaRPr lang="en-US"/>
        </a:p>
      </dgm:t>
    </dgm:pt>
    <dgm:pt modelId="{A8235B71-B7AE-457D-A388-E5AC24A65E96}" type="pres">
      <dgm:prSet presAssocID="{338B33E3-9C92-49CB-9FC6-7AC4EB3C6F4F}" presName="Name0" presStyleCnt="0">
        <dgm:presLayoutVars>
          <dgm:dir/>
          <dgm:animLvl val="lvl"/>
          <dgm:resizeHandles val="exact"/>
        </dgm:presLayoutVars>
      </dgm:prSet>
      <dgm:spPr/>
    </dgm:pt>
    <dgm:pt modelId="{F618DCE0-A31C-4F81-8EFB-858276D260BD}" type="pres">
      <dgm:prSet presAssocID="{19B33939-3930-47C4-9D81-A899CC2E9D74}" presName="composite" presStyleCnt="0"/>
      <dgm:spPr/>
    </dgm:pt>
    <dgm:pt modelId="{EEEB8B91-94EC-4A9F-A64A-B83A640C73FD}" type="pres">
      <dgm:prSet presAssocID="{19B33939-3930-47C4-9D81-A899CC2E9D74}" presName="parTx" presStyleLbl="alignNode1" presStyleIdx="0" presStyleCnt="4">
        <dgm:presLayoutVars>
          <dgm:chMax val="0"/>
          <dgm:chPref val="0"/>
        </dgm:presLayoutVars>
      </dgm:prSet>
      <dgm:spPr/>
    </dgm:pt>
    <dgm:pt modelId="{4017F90B-4F97-4D06-9E59-7C933947E5C5}" type="pres">
      <dgm:prSet presAssocID="{19B33939-3930-47C4-9D81-A899CC2E9D74}" presName="desTx" presStyleLbl="alignAccFollowNode1" presStyleIdx="0" presStyleCnt="4">
        <dgm:presLayoutVars/>
      </dgm:prSet>
      <dgm:spPr/>
    </dgm:pt>
    <dgm:pt modelId="{53693D56-4760-4F04-AB4B-8175E361B38F}" type="pres">
      <dgm:prSet presAssocID="{9B6A20FA-DB6C-4587-80F5-7DFA1901EF23}" presName="space" presStyleCnt="0"/>
      <dgm:spPr/>
    </dgm:pt>
    <dgm:pt modelId="{654353D4-3712-42EA-B895-E1B428E5F85B}" type="pres">
      <dgm:prSet presAssocID="{141EBB59-BF4D-4345-9177-6AD49BDDD6DD}" presName="composite" presStyleCnt="0"/>
      <dgm:spPr/>
    </dgm:pt>
    <dgm:pt modelId="{5462542D-A126-4E32-A40C-00D3C361FB6D}" type="pres">
      <dgm:prSet presAssocID="{141EBB59-BF4D-4345-9177-6AD49BDDD6DD}" presName="parTx" presStyleLbl="alignNode1" presStyleIdx="1" presStyleCnt="4">
        <dgm:presLayoutVars>
          <dgm:chMax val="0"/>
          <dgm:chPref val="0"/>
        </dgm:presLayoutVars>
      </dgm:prSet>
      <dgm:spPr/>
    </dgm:pt>
    <dgm:pt modelId="{308FCBC7-7A77-48D5-84DF-DF8EB7F533E4}" type="pres">
      <dgm:prSet presAssocID="{141EBB59-BF4D-4345-9177-6AD49BDDD6DD}" presName="desTx" presStyleLbl="alignAccFollowNode1" presStyleIdx="1" presStyleCnt="4">
        <dgm:presLayoutVars/>
      </dgm:prSet>
      <dgm:spPr/>
    </dgm:pt>
    <dgm:pt modelId="{AD452E61-49E9-4849-A46F-85C8DC0DD4E4}" type="pres">
      <dgm:prSet presAssocID="{D8352900-6741-444A-907A-55E37A509C37}" presName="space" presStyleCnt="0"/>
      <dgm:spPr/>
    </dgm:pt>
    <dgm:pt modelId="{650A5216-D10E-4E1D-B51A-205D431FAAEC}" type="pres">
      <dgm:prSet presAssocID="{841003BF-4CFA-49DF-B686-DEA5933A60A9}" presName="composite" presStyleCnt="0"/>
      <dgm:spPr/>
    </dgm:pt>
    <dgm:pt modelId="{DFB3C2CB-E40E-4A6F-8A3D-5CAA88D78E6D}" type="pres">
      <dgm:prSet presAssocID="{841003BF-4CFA-49DF-B686-DEA5933A60A9}" presName="parTx" presStyleLbl="alignNode1" presStyleIdx="2" presStyleCnt="4">
        <dgm:presLayoutVars>
          <dgm:chMax val="0"/>
          <dgm:chPref val="0"/>
        </dgm:presLayoutVars>
      </dgm:prSet>
      <dgm:spPr/>
    </dgm:pt>
    <dgm:pt modelId="{FE60A793-D104-4E11-AF65-FA8B30ACC85A}" type="pres">
      <dgm:prSet presAssocID="{841003BF-4CFA-49DF-B686-DEA5933A60A9}" presName="desTx" presStyleLbl="alignAccFollowNode1" presStyleIdx="2" presStyleCnt="4">
        <dgm:presLayoutVars/>
      </dgm:prSet>
      <dgm:spPr/>
    </dgm:pt>
    <dgm:pt modelId="{2CA87819-55EF-4325-83EB-F3965BEE4E8A}" type="pres">
      <dgm:prSet presAssocID="{39D43EF5-B58E-4B7F-81F7-EE501B8DB70E}" presName="space" presStyleCnt="0"/>
      <dgm:spPr/>
    </dgm:pt>
    <dgm:pt modelId="{B29FC1D4-8D0F-4814-8D4D-7B77FCDB38ED}" type="pres">
      <dgm:prSet presAssocID="{AD3FA124-6CF1-489D-BA39-A20CED6D7CE0}" presName="composite" presStyleCnt="0"/>
      <dgm:spPr/>
    </dgm:pt>
    <dgm:pt modelId="{D14DD4E8-A795-422F-A1E5-6E014AA38993}" type="pres">
      <dgm:prSet presAssocID="{AD3FA124-6CF1-489D-BA39-A20CED6D7CE0}" presName="parTx" presStyleLbl="alignNode1" presStyleIdx="3" presStyleCnt="4">
        <dgm:presLayoutVars>
          <dgm:chMax val="0"/>
          <dgm:chPref val="0"/>
        </dgm:presLayoutVars>
      </dgm:prSet>
      <dgm:spPr/>
    </dgm:pt>
    <dgm:pt modelId="{F68032F2-C6B7-437A-9F14-673ADE9A2DC2}" type="pres">
      <dgm:prSet presAssocID="{AD3FA124-6CF1-489D-BA39-A20CED6D7CE0}" presName="desTx" presStyleLbl="alignAccFollowNode1" presStyleIdx="3" presStyleCnt="4">
        <dgm:presLayoutVars/>
      </dgm:prSet>
      <dgm:spPr/>
    </dgm:pt>
  </dgm:ptLst>
  <dgm:cxnLst>
    <dgm:cxn modelId="{49673610-3279-4360-9A49-AC6B88334034}" type="presOf" srcId="{770259BB-FB32-4A6A-8CCB-9AB3B2CB180B}" destId="{F68032F2-C6B7-437A-9F14-673ADE9A2DC2}" srcOrd="0" destOrd="0" presId="urn:microsoft.com/office/officeart/2016/7/layout/HorizontalActionList"/>
    <dgm:cxn modelId="{8CF6BB10-5948-46A8-9666-C6784FA39F2D}" type="presOf" srcId="{44D60866-C7D6-499E-9E34-EDE97B2B345C}" destId="{FE60A793-D104-4E11-AF65-FA8B30ACC85A}" srcOrd="0" destOrd="0" presId="urn:microsoft.com/office/officeart/2016/7/layout/HorizontalActionList"/>
    <dgm:cxn modelId="{B7246716-056C-4F0F-BA7B-C9F21F3B4222}" type="presOf" srcId="{338B33E3-9C92-49CB-9FC6-7AC4EB3C6F4F}" destId="{A8235B71-B7AE-457D-A388-E5AC24A65E96}" srcOrd="0" destOrd="0" presId="urn:microsoft.com/office/officeart/2016/7/layout/HorizontalActionList"/>
    <dgm:cxn modelId="{BE762D1E-E723-424D-A08F-4FE138338C3D}" srcId="{338B33E3-9C92-49CB-9FC6-7AC4EB3C6F4F}" destId="{141EBB59-BF4D-4345-9177-6AD49BDDD6DD}" srcOrd="1" destOrd="0" parTransId="{4B6A416F-A313-4B2C-9CDC-6DA81C789964}" sibTransId="{D8352900-6741-444A-907A-55E37A509C37}"/>
    <dgm:cxn modelId="{17CC932D-D0CA-4BC0-A72B-C4F0FE38D895}" srcId="{841003BF-4CFA-49DF-B686-DEA5933A60A9}" destId="{44D60866-C7D6-499E-9E34-EDE97B2B345C}" srcOrd="0" destOrd="0" parTransId="{A9B233B0-B98E-4BD2-B340-32B0F332FC80}" sibTransId="{A99FB73A-4A4E-43C5-9D65-FF3E18AB36FD}"/>
    <dgm:cxn modelId="{F8D5D931-5E3D-42A4-A083-ED1288F719F5}" type="presOf" srcId="{141EBB59-BF4D-4345-9177-6AD49BDDD6DD}" destId="{5462542D-A126-4E32-A40C-00D3C361FB6D}" srcOrd="0" destOrd="0" presId="urn:microsoft.com/office/officeart/2016/7/layout/HorizontalActionList"/>
    <dgm:cxn modelId="{5B25E560-0748-4AFC-81EA-3E609D70B61A}" type="presOf" srcId="{16459C6D-1FF4-49E9-8D23-B9DAB885A2B7}" destId="{308FCBC7-7A77-48D5-84DF-DF8EB7F533E4}" srcOrd="0" destOrd="0" presId="urn:microsoft.com/office/officeart/2016/7/layout/HorizontalActionList"/>
    <dgm:cxn modelId="{52A5EB41-83E5-4B44-996A-2709021D1EDF}" srcId="{141EBB59-BF4D-4345-9177-6AD49BDDD6DD}" destId="{16459C6D-1FF4-49E9-8D23-B9DAB885A2B7}" srcOrd="0" destOrd="0" parTransId="{D4BDAC41-8C63-49B1-B6AE-E4EBECEF8ABB}" sibTransId="{ADA67677-612F-449C-A408-3F53E253BB2F}"/>
    <dgm:cxn modelId="{C531B964-AD06-41B8-8A3A-0AC9610033D0}" type="presOf" srcId="{19B33939-3930-47C4-9D81-A899CC2E9D74}" destId="{EEEB8B91-94EC-4A9F-A64A-B83A640C73FD}" srcOrd="0" destOrd="0" presId="urn:microsoft.com/office/officeart/2016/7/layout/HorizontalActionList"/>
    <dgm:cxn modelId="{96411566-0D49-4F4E-8465-D5EB78384E5F}" srcId="{19B33939-3930-47C4-9D81-A899CC2E9D74}" destId="{0AFD8974-5E6C-40F3-9B86-81F6E9893809}" srcOrd="0" destOrd="0" parTransId="{2FECEC36-6925-4A3E-B306-706D1093F62A}" sibTransId="{E5C67B28-C10C-47FD-A036-90FEC4B75FA4}"/>
    <dgm:cxn modelId="{BA91B951-D93D-4704-9637-DB217DB9E51C}" type="presOf" srcId="{841003BF-4CFA-49DF-B686-DEA5933A60A9}" destId="{DFB3C2CB-E40E-4A6F-8A3D-5CAA88D78E6D}" srcOrd="0" destOrd="0" presId="urn:microsoft.com/office/officeart/2016/7/layout/HorizontalActionList"/>
    <dgm:cxn modelId="{EA635B55-22FF-40C4-9DCB-8C080FAC4D3B}" srcId="{AD3FA124-6CF1-489D-BA39-A20CED6D7CE0}" destId="{770259BB-FB32-4A6A-8CCB-9AB3B2CB180B}" srcOrd="0" destOrd="0" parTransId="{4A12D9F4-9F07-4ED0-A648-866D627CAEAD}" sibTransId="{40B2CF30-D23F-4FB2-9058-C48A6C15EBBB}"/>
    <dgm:cxn modelId="{122B8D95-76B3-4B2D-B8DD-4A5EF4D741E0}" srcId="{338B33E3-9C92-49CB-9FC6-7AC4EB3C6F4F}" destId="{841003BF-4CFA-49DF-B686-DEA5933A60A9}" srcOrd="2" destOrd="0" parTransId="{844A5B42-948E-4D68-9184-33515D6C2720}" sibTransId="{39D43EF5-B58E-4B7F-81F7-EE501B8DB70E}"/>
    <dgm:cxn modelId="{D69A1DA0-C90B-4C1F-BFDF-5E2D65136D18}" type="presOf" srcId="{0AFD8974-5E6C-40F3-9B86-81F6E9893809}" destId="{4017F90B-4F97-4D06-9E59-7C933947E5C5}" srcOrd="0" destOrd="0" presId="urn:microsoft.com/office/officeart/2016/7/layout/HorizontalActionList"/>
    <dgm:cxn modelId="{ADE438A8-ED5A-43B8-A8C1-F6666A051E52}" type="presOf" srcId="{AD3FA124-6CF1-489D-BA39-A20CED6D7CE0}" destId="{D14DD4E8-A795-422F-A1E5-6E014AA38993}" srcOrd="0" destOrd="0" presId="urn:microsoft.com/office/officeart/2016/7/layout/HorizontalActionList"/>
    <dgm:cxn modelId="{D75C38F0-E1BA-4063-8604-C1C0D6F907D2}" srcId="{338B33E3-9C92-49CB-9FC6-7AC4EB3C6F4F}" destId="{AD3FA124-6CF1-489D-BA39-A20CED6D7CE0}" srcOrd="3" destOrd="0" parTransId="{5328865A-8707-400E-AC1D-D433577F4748}" sibTransId="{1A3FF4E7-F630-4348-8F8B-C6C10757BD9D}"/>
    <dgm:cxn modelId="{66D509F1-7E37-4806-9C6E-37F3476029BD}" srcId="{338B33E3-9C92-49CB-9FC6-7AC4EB3C6F4F}" destId="{19B33939-3930-47C4-9D81-A899CC2E9D74}" srcOrd="0" destOrd="0" parTransId="{CBCA9937-6CE3-48B1-8CF7-822587F8C810}" sibTransId="{9B6A20FA-DB6C-4587-80F5-7DFA1901EF23}"/>
    <dgm:cxn modelId="{CBE2CBCE-CFEC-492C-A534-C540A2D8F8AB}" type="presParOf" srcId="{A8235B71-B7AE-457D-A388-E5AC24A65E96}" destId="{F618DCE0-A31C-4F81-8EFB-858276D260BD}" srcOrd="0" destOrd="0" presId="urn:microsoft.com/office/officeart/2016/7/layout/HorizontalActionList"/>
    <dgm:cxn modelId="{CDFB2A27-034D-475E-84CB-09CDBB9B7532}" type="presParOf" srcId="{F618DCE0-A31C-4F81-8EFB-858276D260BD}" destId="{EEEB8B91-94EC-4A9F-A64A-B83A640C73FD}" srcOrd="0" destOrd="0" presId="urn:microsoft.com/office/officeart/2016/7/layout/HorizontalActionList"/>
    <dgm:cxn modelId="{70B7C1AD-36BB-44E0-83F4-BEE707C4DB27}" type="presParOf" srcId="{F618DCE0-A31C-4F81-8EFB-858276D260BD}" destId="{4017F90B-4F97-4D06-9E59-7C933947E5C5}" srcOrd="1" destOrd="0" presId="urn:microsoft.com/office/officeart/2016/7/layout/HorizontalActionList"/>
    <dgm:cxn modelId="{19D93D55-AEB9-4AA6-A510-9E6F7E8E3269}" type="presParOf" srcId="{A8235B71-B7AE-457D-A388-E5AC24A65E96}" destId="{53693D56-4760-4F04-AB4B-8175E361B38F}" srcOrd="1" destOrd="0" presId="urn:microsoft.com/office/officeart/2016/7/layout/HorizontalActionList"/>
    <dgm:cxn modelId="{4E796156-0630-4181-BD1A-8B01EE0123C3}" type="presParOf" srcId="{A8235B71-B7AE-457D-A388-E5AC24A65E96}" destId="{654353D4-3712-42EA-B895-E1B428E5F85B}" srcOrd="2" destOrd="0" presId="urn:microsoft.com/office/officeart/2016/7/layout/HorizontalActionList"/>
    <dgm:cxn modelId="{3A444D84-8766-4774-B557-0EFE4BF8A1C8}" type="presParOf" srcId="{654353D4-3712-42EA-B895-E1B428E5F85B}" destId="{5462542D-A126-4E32-A40C-00D3C361FB6D}" srcOrd="0" destOrd="0" presId="urn:microsoft.com/office/officeart/2016/7/layout/HorizontalActionList"/>
    <dgm:cxn modelId="{645047C5-682F-473F-BB35-74271A1968BC}" type="presParOf" srcId="{654353D4-3712-42EA-B895-E1B428E5F85B}" destId="{308FCBC7-7A77-48D5-84DF-DF8EB7F533E4}" srcOrd="1" destOrd="0" presId="urn:microsoft.com/office/officeart/2016/7/layout/HorizontalActionList"/>
    <dgm:cxn modelId="{AA5AC051-ADB8-4F57-8840-B44C45F0B191}" type="presParOf" srcId="{A8235B71-B7AE-457D-A388-E5AC24A65E96}" destId="{AD452E61-49E9-4849-A46F-85C8DC0DD4E4}" srcOrd="3" destOrd="0" presId="urn:microsoft.com/office/officeart/2016/7/layout/HorizontalActionList"/>
    <dgm:cxn modelId="{76C23D8F-EAF7-473B-B9B9-B1C50E347A2D}" type="presParOf" srcId="{A8235B71-B7AE-457D-A388-E5AC24A65E96}" destId="{650A5216-D10E-4E1D-B51A-205D431FAAEC}" srcOrd="4" destOrd="0" presId="urn:microsoft.com/office/officeart/2016/7/layout/HorizontalActionList"/>
    <dgm:cxn modelId="{EF347944-AB7F-4687-8B24-B4A0E8D0A6F5}" type="presParOf" srcId="{650A5216-D10E-4E1D-B51A-205D431FAAEC}" destId="{DFB3C2CB-E40E-4A6F-8A3D-5CAA88D78E6D}" srcOrd="0" destOrd="0" presId="urn:microsoft.com/office/officeart/2016/7/layout/HorizontalActionList"/>
    <dgm:cxn modelId="{F89F310B-7DF1-4F7C-BA38-6D0A11A74BC6}" type="presParOf" srcId="{650A5216-D10E-4E1D-B51A-205D431FAAEC}" destId="{FE60A793-D104-4E11-AF65-FA8B30ACC85A}" srcOrd="1" destOrd="0" presId="urn:microsoft.com/office/officeart/2016/7/layout/HorizontalActionList"/>
    <dgm:cxn modelId="{8DED8D6B-694D-4922-A890-80A7E23E32D6}" type="presParOf" srcId="{A8235B71-B7AE-457D-A388-E5AC24A65E96}" destId="{2CA87819-55EF-4325-83EB-F3965BEE4E8A}" srcOrd="5" destOrd="0" presId="urn:microsoft.com/office/officeart/2016/7/layout/HorizontalActionList"/>
    <dgm:cxn modelId="{A6161ABD-F01C-4897-A079-2D1F9AB0A476}" type="presParOf" srcId="{A8235B71-B7AE-457D-A388-E5AC24A65E96}" destId="{B29FC1D4-8D0F-4814-8D4D-7B77FCDB38ED}" srcOrd="6" destOrd="0" presId="urn:microsoft.com/office/officeart/2016/7/layout/HorizontalActionList"/>
    <dgm:cxn modelId="{2CB48E60-3C2B-4550-95D0-41CBD85AAE7E}" type="presParOf" srcId="{B29FC1D4-8D0F-4814-8D4D-7B77FCDB38ED}" destId="{D14DD4E8-A795-422F-A1E5-6E014AA38993}" srcOrd="0" destOrd="0" presId="urn:microsoft.com/office/officeart/2016/7/layout/HorizontalActionList"/>
    <dgm:cxn modelId="{EB1B85C6-CC65-46B3-B7CF-6B0CF161E730}" type="presParOf" srcId="{B29FC1D4-8D0F-4814-8D4D-7B77FCDB38ED}" destId="{F68032F2-C6B7-437A-9F14-673ADE9A2DC2}" srcOrd="1" destOrd="0" presId="urn:microsoft.com/office/officeart/2016/7/layout/HorizontalActionList"/>
  </dgm:cxnLst>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E4267AB4-B8B4-45DA-9226-40B54C73B22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461CB3D4-86C9-4552-8E0E-28E499B6F66D}">
      <dgm:prSet custT="1"/>
      <dgm:spPr>
        <a:solidFill>
          <a:srgbClr val="0E3F75"/>
        </a:solidFill>
      </dgm:spPr>
      <dgm:t>
        <a:bodyPr/>
        <a:lstStyle/>
        <a:p>
          <a:r>
            <a:rPr lang="en-US" sz="4800" baseline="0" dirty="0"/>
            <a:t>Why?</a:t>
          </a:r>
          <a:endParaRPr lang="en-US" sz="4800" dirty="0"/>
        </a:p>
      </dgm:t>
    </dgm:pt>
    <dgm:pt modelId="{A48E175E-41C5-4C99-BE99-A0540DAEF3F4}" type="parTrans" cxnId="{D0F73038-DDE8-4EF9-9D3D-DCA6BF1628B1}">
      <dgm:prSet/>
      <dgm:spPr/>
      <dgm:t>
        <a:bodyPr/>
        <a:lstStyle/>
        <a:p>
          <a:endParaRPr lang="en-US"/>
        </a:p>
      </dgm:t>
    </dgm:pt>
    <dgm:pt modelId="{9AAEA9FD-CE85-4CDC-9D26-AC2441712CA9}" type="sibTrans" cxnId="{D0F73038-DDE8-4EF9-9D3D-DCA6BF1628B1}">
      <dgm:prSet/>
      <dgm:spPr/>
      <dgm:t>
        <a:bodyPr/>
        <a:lstStyle/>
        <a:p>
          <a:endParaRPr lang="en-US"/>
        </a:p>
      </dgm:t>
    </dgm:pt>
    <dgm:pt modelId="{23A2E572-95F0-43B1-AB6E-6D582A126B82}">
      <dgm:prSet custT="1"/>
      <dgm:spPr>
        <a:solidFill>
          <a:srgbClr val="0E3F75"/>
        </a:solidFill>
      </dgm:spPr>
      <dgm:t>
        <a:bodyPr/>
        <a:lstStyle/>
        <a:p>
          <a:r>
            <a:rPr lang="en-US" sz="4800" baseline="0" dirty="0"/>
            <a:t>What?</a:t>
          </a:r>
          <a:endParaRPr lang="en-US" sz="4800" dirty="0"/>
        </a:p>
      </dgm:t>
    </dgm:pt>
    <dgm:pt modelId="{6BB9FD1F-49C0-4FE1-BEBF-229C7C410459}" type="parTrans" cxnId="{DDDB1698-C65E-4B16-AB4C-176193E6CD69}">
      <dgm:prSet/>
      <dgm:spPr/>
      <dgm:t>
        <a:bodyPr/>
        <a:lstStyle/>
        <a:p>
          <a:endParaRPr lang="en-US"/>
        </a:p>
      </dgm:t>
    </dgm:pt>
    <dgm:pt modelId="{6D3E9954-6DD7-4A5E-94F9-86A4E7444A9E}" type="sibTrans" cxnId="{DDDB1698-C65E-4B16-AB4C-176193E6CD69}">
      <dgm:prSet/>
      <dgm:spPr/>
      <dgm:t>
        <a:bodyPr/>
        <a:lstStyle/>
        <a:p>
          <a:endParaRPr lang="en-US"/>
        </a:p>
      </dgm:t>
    </dgm:pt>
    <dgm:pt modelId="{FF133E6C-D2E5-47F7-873F-FF65C1A9154E}">
      <dgm:prSet custT="1"/>
      <dgm:spPr>
        <a:solidFill>
          <a:srgbClr val="0E3F75"/>
        </a:solidFill>
      </dgm:spPr>
      <dgm:t>
        <a:bodyPr/>
        <a:lstStyle/>
        <a:p>
          <a:r>
            <a:rPr lang="en-US" sz="4800" baseline="0" dirty="0"/>
            <a:t>How?</a:t>
          </a:r>
          <a:endParaRPr lang="en-US" sz="4800" dirty="0"/>
        </a:p>
      </dgm:t>
    </dgm:pt>
    <dgm:pt modelId="{0F44CD68-4A7C-4A66-961E-63E723330C9A}" type="parTrans" cxnId="{F2687844-DF0C-4EC2-87E6-8E53515316EA}">
      <dgm:prSet/>
      <dgm:spPr/>
      <dgm:t>
        <a:bodyPr/>
        <a:lstStyle/>
        <a:p>
          <a:endParaRPr lang="en-US"/>
        </a:p>
      </dgm:t>
    </dgm:pt>
    <dgm:pt modelId="{89C15314-EC5B-474B-8228-1726761C4E2A}" type="sibTrans" cxnId="{F2687844-DF0C-4EC2-87E6-8E53515316EA}">
      <dgm:prSet/>
      <dgm:spPr/>
      <dgm:t>
        <a:bodyPr/>
        <a:lstStyle/>
        <a:p>
          <a:endParaRPr lang="en-US"/>
        </a:p>
      </dgm:t>
    </dgm:pt>
    <dgm:pt modelId="{58C4C603-9155-4E96-A44E-A6971067C65C}">
      <dgm:prSet/>
      <dgm:spPr>
        <a:solidFill>
          <a:srgbClr val="C1DBF7">
            <a:alpha val="90000"/>
          </a:srgbClr>
        </a:solidFill>
      </dgm:spPr>
      <dgm:t>
        <a:bodyPr/>
        <a:lstStyle/>
        <a:p>
          <a:r>
            <a:rPr lang="en-US" baseline="0" dirty="0"/>
            <a:t>Section 1: Why a Comprehensive Mathematics Plan is Needed</a:t>
          </a:r>
          <a:endParaRPr lang="en-US" dirty="0"/>
        </a:p>
      </dgm:t>
    </dgm:pt>
    <dgm:pt modelId="{A0962CD4-DAED-4CA6-83D8-5104782D5BA8}" type="parTrans" cxnId="{8A27E2D0-56ED-4629-89D4-4D876E14C15A}">
      <dgm:prSet/>
      <dgm:spPr/>
      <dgm:t>
        <a:bodyPr/>
        <a:lstStyle/>
        <a:p>
          <a:endParaRPr lang="en-US"/>
        </a:p>
      </dgm:t>
    </dgm:pt>
    <dgm:pt modelId="{63DEA5E3-EE7E-469B-8DCA-30512F1C53EC}" type="sibTrans" cxnId="{8A27E2D0-56ED-4629-89D4-4D876E14C15A}">
      <dgm:prSet/>
      <dgm:spPr/>
      <dgm:t>
        <a:bodyPr/>
        <a:lstStyle/>
        <a:p>
          <a:endParaRPr lang="en-US"/>
        </a:p>
      </dgm:t>
    </dgm:pt>
    <dgm:pt modelId="{D8AFA531-39C1-421E-B6A8-D5537B92BD51}">
      <dgm:prSet/>
      <dgm:spPr>
        <a:solidFill>
          <a:srgbClr val="C1DBF7">
            <a:alpha val="90000"/>
          </a:srgbClr>
        </a:solidFill>
      </dgm:spPr>
      <dgm:t>
        <a:bodyPr/>
        <a:lstStyle/>
        <a:p>
          <a:r>
            <a:rPr lang="en-US" baseline="0"/>
            <a:t>Section 2: Ohio’s Mathematics Vision</a:t>
          </a:r>
          <a:endParaRPr lang="en-US"/>
        </a:p>
      </dgm:t>
    </dgm:pt>
    <dgm:pt modelId="{147013B6-8BA3-4872-AA21-910350D2F302}" type="parTrans" cxnId="{4CB8BE18-AB10-4C0A-ABEA-DA9C9EF06D24}">
      <dgm:prSet/>
      <dgm:spPr/>
      <dgm:t>
        <a:bodyPr/>
        <a:lstStyle/>
        <a:p>
          <a:endParaRPr lang="en-US"/>
        </a:p>
      </dgm:t>
    </dgm:pt>
    <dgm:pt modelId="{3DCCA65C-01F8-4448-938F-3E83E005B513}" type="sibTrans" cxnId="{4CB8BE18-AB10-4C0A-ABEA-DA9C9EF06D24}">
      <dgm:prSet/>
      <dgm:spPr/>
      <dgm:t>
        <a:bodyPr/>
        <a:lstStyle/>
        <a:p>
          <a:endParaRPr lang="en-US"/>
        </a:p>
      </dgm:t>
    </dgm:pt>
    <dgm:pt modelId="{04453711-0960-4AB7-9147-419A7FF6C7B0}">
      <dgm:prSet/>
      <dgm:spPr>
        <a:solidFill>
          <a:srgbClr val="C1DBF7">
            <a:alpha val="90000"/>
          </a:srgbClr>
        </a:solidFill>
      </dgm:spPr>
      <dgm:t>
        <a:bodyPr/>
        <a:lstStyle/>
        <a:p>
          <a:r>
            <a:rPr lang="en-US" baseline="0"/>
            <a:t>Section 4: Strategies and Activities</a:t>
          </a:r>
          <a:endParaRPr lang="en-US"/>
        </a:p>
      </dgm:t>
    </dgm:pt>
    <dgm:pt modelId="{492B17E7-637B-4A46-833F-1A1F6A1A84E3}" type="parTrans" cxnId="{95151BC8-A758-4259-B3CF-17FC985F0879}">
      <dgm:prSet/>
      <dgm:spPr/>
      <dgm:t>
        <a:bodyPr/>
        <a:lstStyle/>
        <a:p>
          <a:endParaRPr lang="en-US"/>
        </a:p>
      </dgm:t>
    </dgm:pt>
    <dgm:pt modelId="{17CAE6F0-C4AA-438B-8376-1E3E82B0C432}" type="sibTrans" cxnId="{95151BC8-A758-4259-B3CF-17FC985F0879}">
      <dgm:prSet/>
      <dgm:spPr/>
      <dgm:t>
        <a:bodyPr/>
        <a:lstStyle/>
        <a:p>
          <a:endParaRPr lang="en-US"/>
        </a:p>
      </dgm:t>
    </dgm:pt>
    <dgm:pt modelId="{6D8C65D3-65A7-47BF-B125-F9CA7C4BD9F5}">
      <dgm:prSet/>
      <dgm:spPr>
        <a:solidFill>
          <a:srgbClr val="C1DBF7">
            <a:alpha val="90000"/>
          </a:srgbClr>
        </a:solidFill>
      </dgm:spPr>
      <dgm:t>
        <a:bodyPr/>
        <a:lstStyle/>
        <a:p>
          <a:r>
            <a:rPr lang="en-US"/>
            <a:t>Section 3: Ohio’s Theory of Action</a:t>
          </a:r>
        </a:p>
      </dgm:t>
    </dgm:pt>
    <dgm:pt modelId="{0F84DCF7-5FCE-4D3F-AB58-0E2646393F20}" type="parTrans" cxnId="{2B513125-1106-46DB-92ED-8F5704DBDA2A}">
      <dgm:prSet/>
      <dgm:spPr/>
      <dgm:t>
        <a:bodyPr/>
        <a:lstStyle/>
        <a:p>
          <a:endParaRPr lang="en-US"/>
        </a:p>
      </dgm:t>
    </dgm:pt>
    <dgm:pt modelId="{59C4CCEA-69D4-4FF7-9C94-7BDA95019394}" type="sibTrans" cxnId="{2B513125-1106-46DB-92ED-8F5704DBDA2A}">
      <dgm:prSet/>
      <dgm:spPr/>
      <dgm:t>
        <a:bodyPr/>
        <a:lstStyle/>
        <a:p>
          <a:endParaRPr lang="en-US"/>
        </a:p>
      </dgm:t>
    </dgm:pt>
    <dgm:pt modelId="{7FE37003-0D4A-41D7-B5A5-478FCC8F2C30}" type="pres">
      <dgm:prSet presAssocID="{E4267AB4-B8B4-45DA-9226-40B54C73B22D}" presName="Name0" presStyleCnt="0">
        <dgm:presLayoutVars>
          <dgm:dir/>
          <dgm:animLvl val="lvl"/>
          <dgm:resizeHandles val="exact"/>
        </dgm:presLayoutVars>
      </dgm:prSet>
      <dgm:spPr/>
    </dgm:pt>
    <dgm:pt modelId="{329B1D85-2206-4C8B-9938-61819F7F5463}" type="pres">
      <dgm:prSet presAssocID="{461CB3D4-86C9-4552-8E0E-28E499B6F66D}" presName="linNode" presStyleCnt="0"/>
      <dgm:spPr/>
    </dgm:pt>
    <dgm:pt modelId="{FD57DEFB-8B30-4C10-9627-202E2D19AC76}" type="pres">
      <dgm:prSet presAssocID="{461CB3D4-86C9-4552-8E0E-28E499B6F66D}" presName="parentText" presStyleLbl="node1" presStyleIdx="0" presStyleCnt="3">
        <dgm:presLayoutVars>
          <dgm:chMax val="1"/>
          <dgm:bulletEnabled val="1"/>
        </dgm:presLayoutVars>
      </dgm:prSet>
      <dgm:spPr/>
    </dgm:pt>
    <dgm:pt modelId="{46131862-E2EE-4EE6-8207-A302FBFCF5AC}" type="pres">
      <dgm:prSet presAssocID="{461CB3D4-86C9-4552-8E0E-28E499B6F66D}" presName="descendantText" presStyleLbl="alignAccFollowNode1" presStyleIdx="0" presStyleCnt="3">
        <dgm:presLayoutVars>
          <dgm:bulletEnabled val="1"/>
        </dgm:presLayoutVars>
      </dgm:prSet>
      <dgm:spPr/>
    </dgm:pt>
    <dgm:pt modelId="{20ACDF3F-9572-4287-8EC5-36ABAEC7DA8A}" type="pres">
      <dgm:prSet presAssocID="{9AAEA9FD-CE85-4CDC-9D26-AC2441712CA9}" presName="sp" presStyleCnt="0"/>
      <dgm:spPr/>
    </dgm:pt>
    <dgm:pt modelId="{E2190879-B1C2-4EBB-8D37-EA7C6AB73296}" type="pres">
      <dgm:prSet presAssocID="{23A2E572-95F0-43B1-AB6E-6D582A126B82}" presName="linNode" presStyleCnt="0"/>
      <dgm:spPr/>
    </dgm:pt>
    <dgm:pt modelId="{3A127540-5E29-4CA6-A83C-17A516D639D7}" type="pres">
      <dgm:prSet presAssocID="{23A2E572-95F0-43B1-AB6E-6D582A126B82}" presName="parentText" presStyleLbl="node1" presStyleIdx="1" presStyleCnt="3">
        <dgm:presLayoutVars>
          <dgm:chMax val="1"/>
          <dgm:bulletEnabled val="1"/>
        </dgm:presLayoutVars>
      </dgm:prSet>
      <dgm:spPr/>
    </dgm:pt>
    <dgm:pt modelId="{04D71F56-271F-47D8-99A3-B535DC703A33}" type="pres">
      <dgm:prSet presAssocID="{23A2E572-95F0-43B1-AB6E-6D582A126B82}" presName="descendantText" presStyleLbl="alignAccFollowNode1" presStyleIdx="1" presStyleCnt="3">
        <dgm:presLayoutVars>
          <dgm:bulletEnabled val="1"/>
        </dgm:presLayoutVars>
      </dgm:prSet>
      <dgm:spPr/>
    </dgm:pt>
    <dgm:pt modelId="{EF473E8A-7C4E-4381-981B-9012E686753B}" type="pres">
      <dgm:prSet presAssocID="{6D3E9954-6DD7-4A5E-94F9-86A4E7444A9E}" presName="sp" presStyleCnt="0"/>
      <dgm:spPr/>
    </dgm:pt>
    <dgm:pt modelId="{DF0A3DBB-A7A4-4893-B475-D9BFD0CDF557}" type="pres">
      <dgm:prSet presAssocID="{FF133E6C-D2E5-47F7-873F-FF65C1A9154E}" presName="linNode" presStyleCnt="0"/>
      <dgm:spPr/>
    </dgm:pt>
    <dgm:pt modelId="{0F6A2F73-60E7-45CF-A36A-DE3568D8AD5C}" type="pres">
      <dgm:prSet presAssocID="{FF133E6C-D2E5-47F7-873F-FF65C1A9154E}" presName="parentText" presStyleLbl="node1" presStyleIdx="2" presStyleCnt="3" custLinFactNeighborY="1349">
        <dgm:presLayoutVars>
          <dgm:chMax val="1"/>
          <dgm:bulletEnabled val="1"/>
        </dgm:presLayoutVars>
      </dgm:prSet>
      <dgm:spPr/>
    </dgm:pt>
    <dgm:pt modelId="{96F5E162-BDE6-45C3-A0B7-DC29B2889F60}" type="pres">
      <dgm:prSet presAssocID="{FF133E6C-D2E5-47F7-873F-FF65C1A9154E}" presName="descendantText" presStyleLbl="alignAccFollowNode1" presStyleIdx="2" presStyleCnt="3">
        <dgm:presLayoutVars>
          <dgm:bulletEnabled val="1"/>
        </dgm:presLayoutVars>
      </dgm:prSet>
      <dgm:spPr/>
    </dgm:pt>
  </dgm:ptLst>
  <dgm:cxnLst>
    <dgm:cxn modelId="{5B8B6F0E-C3C5-4215-B630-8874221703E6}" type="presOf" srcId="{04453711-0960-4AB7-9147-419A7FF6C7B0}" destId="{96F5E162-BDE6-45C3-A0B7-DC29B2889F60}" srcOrd="0" destOrd="1" presId="urn:microsoft.com/office/officeart/2005/8/layout/vList5"/>
    <dgm:cxn modelId="{4CB8BE18-AB10-4C0A-ABEA-DA9C9EF06D24}" srcId="{23A2E572-95F0-43B1-AB6E-6D582A126B82}" destId="{D8AFA531-39C1-421E-B6A8-D5537B92BD51}" srcOrd="0" destOrd="0" parTransId="{147013B6-8BA3-4872-AA21-910350D2F302}" sibTransId="{3DCCA65C-01F8-4448-938F-3E83E005B513}"/>
    <dgm:cxn modelId="{E60F0A1B-CC8B-4F76-A9F8-D65E11BF4FC9}" type="presOf" srcId="{58C4C603-9155-4E96-A44E-A6971067C65C}" destId="{46131862-E2EE-4EE6-8207-A302FBFCF5AC}" srcOrd="0" destOrd="0" presId="urn:microsoft.com/office/officeart/2005/8/layout/vList5"/>
    <dgm:cxn modelId="{2B513125-1106-46DB-92ED-8F5704DBDA2A}" srcId="{FF133E6C-D2E5-47F7-873F-FF65C1A9154E}" destId="{6D8C65D3-65A7-47BF-B125-F9CA7C4BD9F5}" srcOrd="0" destOrd="0" parTransId="{0F84DCF7-5FCE-4D3F-AB58-0E2646393F20}" sibTransId="{59C4CCEA-69D4-4FF7-9C94-7BDA95019394}"/>
    <dgm:cxn modelId="{D0F73038-DDE8-4EF9-9D3D-DCA6BF1628B1}" srcId="{E4267AB4-B8B4-45DA-9226-40B54C73B22D}" destId="{461CB3D4-86C9-4552-8E0E-28E499B6F66D}" srcOrd="0" destOrd="0" parTransId="{A48E175E-41C5-4C99-BE99-A0540DAEF3F4}" sibTransId="{9AAEA9FD-CE85-4CDC-9D26-AC2441712CA9}"/>
    <dgm:cxn modelId="{21D3133B-8B83-45DE-8C06-0C197B8B6563}" type="presOf" srcId="{23A2E572-95F0-43B1-AB6E-6D582A126B82}" destId="{3A127540-5E29-4CA6-A83C-17A516D639D7}" srcOrd="0" destOrd="0" presId="urn:microsoft.com/office/officeart/2005/8/layout/vList5"/>
    <dgm:cxn modelId="{F2687844-DF0C-4EC2-87E6-8E53515316EA}" srcId="{E4267AB4-B8B4-45DA-9226-40B54C73B22D}" destId="{FF133E6C-D2E5-47F7-873F-FF65C1A9154E}" srcOrd="2" destOrd="0" parTransId="{0F44CD68-4A7C-4A66-961E-63E723330C9A}" sibTransId="{89C15314-EC5B-474B-8228-1726761C4E2A}"/>
    <dgm:cxn modelId="{DDDB1698-C65E-4B16-AB4C-176193E6CD69}" srcId="{E4267AB4-B8B4-45DA-9226-40B54C73B22D}" destId="{23A2E572-95F0-43B1-AB6E-6D582A126B82}" srcOrd="1" destOrd="0" parTransId="{6BB9FD1F-49C0-4FE1-BEBF-229C7C410459}" sibTransId="{6D3E9954-6DD7-4A5E-94F9-86A4E7444A9E}"/>
    <dgm:cxn modelId="{42AE6FB3-4BFB-44CA-801E-BFF8DB537A0E}" type="presOf" srcId="{D8AFA531-39C1-421E-B6A8-D5537B92BD51}" destId="{04D71F56-271F-47D8-99A3-B535DC703A33}" srcOrd="0" destOrd="0" presId="urn:microsoft.com/office/officeart/2005/8/layout/vList5"/>
    <dgm:cxn modelId="{AEA299C4-578D-4EC8-A897-7608EE4174A9}" type="presOf" srcId="{E4267AB4-B8B4-45DA-9226-40B54C73B22D}" destId="{7FE37003-0D4A-41D7-B5A5-478FCC8F2C30}" srcOrd="0" destOrd="0" presId="urn:microsoft.com/office/officeart/2005/8/layout/vList5"/>
    <dgm:cxn modelId="{4DC3A5C4-D990-4E54-B27A-8B998EFF10A7}" type="presOf" srcId="{6D8C65D3-65A7-47BF-B125-F9CA7C4BD9F5}" destId="{96F5E162-BDE6-45C3-A0B7-DC29B2889F60}" srcOrd="0" destOrd="0" presId="urn:microsoft.com/office/officeart/2005/8/layout/vList5"/>
    <dgm:cxn modelId="{95151BC8-A758-4259-B3CF-17FC985F0879}" srcId="{FF133E6C-D2E5-47F7-873F-FF65C1A9154E}" destId="{04453711-0960-4AB7-9147-419A7FF6C7B0}" srcOrd="1" destOrd="0" parTransId="{492B17E7-637B-4A46-833F-1A1F6A1A84E3}" sibTransId="{17CAE6F0-C4AA-438B-8376-1E3E82B0C432}"/>
    <dgm:cxn modelId="{8A27E2D0-56ED-4629-89D4-4D876E14C15A}" srcId="{461CB3D4-86C9-4552-8E0E-28E499B6F66D}" destId="{58C4C603-9155-4E96-A44E-A6971067C65C}" srcOrd="0" destOrd="0" parTransId="{A0962CD4-DAED-4CA6-83D8-5104782D5BA8}" sibTransId="{63DEA5E3-EE7E-469B-8DCA-30512F1C53EC}"/>
    <dgm:cxn modelId="{DEEA6CE4-8FFE-4BC8-B146-D009328F71DB}" type="presOf" srcId="{461CB3D4-86C9-4552-8E0E-28E499B6F66D}" destId="{FD57DEFB-8B30-4C10-9627-202E2D19AC76}" srcOrd="0" destOrd="0" presId="urn:microsoft.com/office/officeart/2005/8/layout/vList5"/>
    <dgm:cxn modelId="{3928CCE5-DD18-451A-A466-A26175BB3D94}" type="presOf" srcId="{FF133E6C-D2E5-47F7-873F-FF65C1A9154E}" destId="{0F6A2F73-60E7-45CF-A36A-DE3568D8AD5C}" srcOrd="0" destOrd="0" presId="urn:microsoft.com/office/officeart/2005/8/layout/vList5"/>
    <dgm:cxn modelId="{BB6691F2-F999-4132-B95A-A16052C9A003}" type="presParOf" srcId="{7FE37003-0D4A-41D7-B5A5-478FCC8F2C30}" destId="{329B1D85-2206-4C8B-9938-61819F7F5463}" srcOrd="0" destOrd="0" presId="urn:microsoft.com/office/officeart/2005/8/layout/vList5"/>
    <dgm:cxn modelId="{11175F3E-B2C7-440F-BEF5-56674A7F351B}" type="presParOf" srcId="{329B1D85-2206-4C8B-9938-61819F7F5463}" destId="{FD57DEFB-8B30-4C10-9627-202E2D19AC76}" srcOrd="0" destOrd="0" presId="urn:microsoft.com/office/officeart/2005/8/layout/vList5"/>
    <dgm:cxn modelId="{20C6D1F9-B4C2-4DA4-9B17-3B72C21211C2}" type="presParOf" srcId="{329B1D85-2206-4C8B-9938-61819F7F5463}" destId="{46131862-E2EE-4EE6-8207-A302FBFCF5AC}" srcOrd="1" destOrd="0" presId="urn:microsoft.com/office/officeart/2005/8/layout/vList5"/>
    <dgm:cxn modelId="{BB799C13-47DB-4758-B048-9F062F1658EC}" type="presParOf" srcId="{7FE37003-0D4A-41D7-B5A5-478FCC8F2C30}" destId="{20ACDF3F-9572-4287-8EC5-36ABAEC7DA8A}" srcOrd="1" destOrd="0" presId="urn:microsoft.com/office/officeart/2005/8/layout/vList5"/>
    <dgm:cxn modelId="{1A55F923-77FE-42FD-9ABD-9FE44104612C}" type="presParOf" srcId="{7FE37003-0D4A-41D7-B5A5-478FCC8F2C30}" destId="{E2190879-B1C2-4EBB-8D37-EA7C6AB73296}" srcOrd="2" destOrd="0" presId="urn:microsoft.com/office/officeart/2005/8/layout/vList5"/>
    <dgm:cxn modelId="{BC339C68-2ADC-40F7-969B-ABFCA21E2339}" type="presParOf" srcId="{E2190879-B1C2-4EBB-8D37-EA7C6AB73296}" destId="{3A127540-5E29-4CA6-A83C-17A516D639D7}" srcOrd="0" destOrd="0" presId="urn:microsoft.com/office/officeart/2005/8/layout/vList5"/>
    <dgm:cxn modelId="{98E082F1-7B8C-487D-BCF3-FEF624EB8D33}" type="presParOf" srcId="{E2190879-B1C2-4EBB-8D37-EA7C6AB73296}" destId="{04D71F56-271F-47D8-99A3-B535DC703A33}" srcOrd="1" destOrd="0" presId="urn:microsoft.com/office/officeart/2005/8/layout/vList5"/>
    <dgm:cxn modelId="{AE58D9D5-99BC-46CC-8F4A-22B22985A02E}" type="presParOf" srcId="{7FE37003-0D4A-41D7-B5A5-478FCC8F2C30}" destId="{EF473E8A-7C4E-4381-981B-9012E686753B}" srcOrd="3" destOrd="0" presId="urn:microsoft.com/office/officeart/2005/8/layout/vList5"/>
    <dgm:cxn modelId="{E0D08299-5A92-4A57-9E23-AB90F4257AF9}" type="presParOf" srcId="{7FE37003-0D4A-41D7-B5A5-478FCC8F2C30}" destId="{DF0A3DBB-A7A4-4893-B475-D9BFD0CDF557}" srcOrd="4" destOrd="0" presId="urn:microsoft.com/office/officeart/2005/8/layout/vList5"/>
    <dgm:cxn modelId="{D2DCE120-CE72-4AB4-AD1B-A42430AB0C78}" type="presParOf" srcId="{DF0A3DBB-A7A4-4893-B475-D9BFD0CDF557}" destId="{0F6A2F73-60E7-45CF-A36A-DE3568D8AD5C}" srcOrd="0" destOrd="0" presId="urn:microsoft.com/office/officeart/2005/8/layout/vList5"/>
    <dgm:cxn modelId="{E65F326C-4442-4CD9-BB4D-A38316CED5EB}" type="presParOf" srcId="{DF0A3DBB-A7A4-4893-B475-D9BFD0CDF557}" destId="{96F5E162-BDE6-45C3-A0B7-DC29B2889F6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CF77F9E-A844-4F36-AA7B-154F2A250FE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39012F86-9806-4084-AA67-B60AF11ED53D}">
      <dgm:prSet custT="1"/>
      <dgm:spPr>
        <a:solidFill>
          <a:srgbClr val="0E3F75"/>
        </a:solidFill>
      </dgm:spPr>
      <dgm:t>
        <a:bodyPr/>
        <a:lstStyle/>
        <a:p>
          <a:pPr>
            <a:buFont typeface="Symbol" panose="05050102010706020507" pitchFamily="18" charset="2"/>
            <a:buChar char=""/>
          </a:pPr>
          <a:r>
            <a:rPr lang="en-US" sz="3600" b="0" dirty="0">
              <a:latin typeface="Source Sans Pro" panose="020B0503030403020204" pitchFamily="34" charset="0"/>
              <a:ea typeface="Source Sans Pro" panose="020B0503030403020204" pitchFamily="34" charset="0"/>
              <a:cs typeface="Arial" panose="020B0604020202020204" pitchFamily="34" charset="0"/>
            </a:rPr>
            <a:t>The Importance of Mathematics</a:t>
          </a:r>
          <a:endParaRPr lang="en-US" sz="3600" dirty="0">
            <a:latin typeface="Source Sans Pro" panose="020B0503030403020204" pitchFamily="34" charset="0"/>
            <a:ea typeface="Source Sans Pro" panose="020B0503030403020204" pitchFamily="34" charset="0"/>
            <a:cs typeface="Arial" panose="020B0604020202020204" pitchFamily="34" charset="0"/>
          </a:endParaRPr>
        </a:p>
      </dgm:t>
    </dgm:pt>
    <dgm:pt modelId="{7E204039-7DB1-4EFF-98D6-DA4611C57CCC}" type="parTrans" cxnId="{ACE986BE-7BD6-49B2-8601-2AAB9ECF4878}">
      <dgm:prSet/>
      <dgm:spPr/>
      <dgm:t>
        <a:bodyPr/>
        <a:lstStyle/>
        <a:p>
          <a:endParaRPr lang="en-US">
            <a:latin typeface="Source Sans Pro" panose="020B0503030403020204" pitchFamily="34" charset="0"/>
            <a:ea typeface="Source Sans Pro" panose="020B0503030403020204" pitchFamily="34" charset="0"/>
            <a:cs typeface="Arial" panose="020B0604020202020204" pitchFamily="34" charset="0"/>
          </a:endParaRPr>
        </a:p>
      </dgm:t>
    </dgm:pt>
    <dgm:pt modelId="{9A2F0563-ECB7-4CC8-929F-12AE32D2D461}" type="sibTrans" cxnId="{ACE986BE-7BD6-49B2-8601-2AAB9ECF4878}">
      <dgm:prSet/>
      <dgm:spPr/>
      <dgm:t>
        <a:bodyPr/>
        <a:lstStyle/>
        <a:p>
          <a:endParaRPr lang="en-US">
            <a:latin typeface="Source Sans Pro" panose="020B0503030403020204" pitchFamily="34" charset="0"/>
            <a:ea typeface="Source Sans Pro" panose="020B0503030403020204" pitchFamily="34" charset="0"/>
            <a:cs typeface="Arial" panose="020B0604020202020204" pitchFamily="34" charset="0"/>
          </a:endParaRPr>
        </a:p>
      </dgm:t>
    </dgm:pt>
    <dgm:pt modelId="{F409CB80-4C8D-421C-AC00-273D2D29270F}">
      <dgm:prSet custT="1"/>
      <dgm:spPr>
        <a:solidFill>
          <a:srgbClr val="0E3F75"/>
        </a:solidFill>
      </dgm:spPr>
      <dgm:t>
        <a:bodyPr/>
        <a:lstStyle/>
        <a:p>
          <a:pPr>
            <a:buFont typeface="Symbol" panose="05050102010706020507" pitchFamily="18" charset="2"/>
            <a:buChar char=""/>
          </a:pPr>
          <a:r>
            <a:rPr lang="en-US" sz="3600" b="0">
              <a:latin typeface="Source Sans Pro" panose="020B0503030403020204" pitchFamily="34" charset="0"/>
              <a:ea typeface="Source Sans Pro" panose="020B0503030403020204" pitchFamily="34" charset="0"/>
              <a:cs typeface="Arial" panose="020B0604020202020204" pitchFamily="34" charset="0"/>
            </a:rPr>
            <a:t>A Shift Toward Rigor</a:t>
          </a:r>
        </a:p>
      </dgm:t>
    </dgm:pt>
    <dgm:pt modelId="{96005ED4-C083-4A6E-B8D2-2B80660831D9}" type="parTrans" cxnId="{C27F1CD1-B2BC-4AA4-B829-DA2203C734CD}">
      <dgm:prSet/>
      <dgm:spPr/>
      <dgm:t>
        <a:bodyPr/>
        <a:lstStyle/>
        <a:p>
          <a:endParaRPr lang="en-US">
            <a:latin typeface="Source Sans Pro" panose="020B0503030403020204" pitchFamily="34" charset="0"/>
            <a:ea typeface="Source Sans Pro" panose="020B0503030403020204" pitchFamily="34" charset="0"/>
          </a:endParaRPr>
        </a:p>
      </dgm:t>
    </dgm:pt>
    <dgm:pt modelId="{FF00BD78-A304-4EE7-8D83-87672C959FA7}" type="sibTrans" cxnId="{C27F1CD1-B2BC-4AA4-B829-DA2203C734CD}">
      <dgm:prSet/>
      <dgm:spPr/>
      <dgm:t>
        <a:bodyPr/>
        <a:lstStyle/>
        <a:p>
          <a:endParaRPr lang="en-US">
            <a:latin typeface="Source Sans Pro" panose="020B0503030403020204" pitchFamily="34" charset="0"/>
            <a:ea typeface="Source Sans Pro" panose="020B0503030403020204" pitchFamily="34" charset="0"/>
          </a:endParaRPr>
        </a:p>
      </dgm:t>
    </dgm:pt>
    <dgm:pt modelId="{DAD77DEF-A17A-4544-A5F0-AB8AECAA838E}">
      <dgm:prSet custT="1"/>
      <dgm:spPr>
        <a:solidFill>
          <a:srgbClr val="0E3F75"/>
        </a:solidFill>
      </dgm:spPr>
      <dgm:t>
        <a:bodyPr/>
        <a:lstStyle/>
        <a:p>
          <a:pPr>
            <a:buFont typeface="Symbol" panose="05050102010706020507" pitchFamily="18" charset="2"/>
            <a:buChar char=""/>
          </a:pPr>
          <a:r>
            <a:rPr lang="en-US" sz="3600" b="0">
              <a:latin typeface="Source Sans Pro" panose="020B0503030403020204" pitchFamily="34" charset="0"/>
              <a:ea typeface="Source Sans Pro" panose="020B0503030403020204" pitchFamily="34" charset="0"/>
              <a:cs typeface="Arial" panose="020B0604020202020204" pitchFamily="34" charset="0"/>
            </a:rPr>
            <a:t>Ohio’s Vision for Mathematics Instruction </a:t>
          </a:r>
        </a:p>
      </dgm:t>
    </dgm:pt>
    <dgm:pt modelId="{E9D9E112-E446-408A-BCC1-264B423E5F9D}" type="sibTrans" cxnId="{A1866E16-59DA-45CC-B57A-2838266A9DEA}">
      <dgm:prSet/>
      <dgm:spPr/>
      <dgm:t>
        <a:bodyPr/>
        <a:lstStyle/>
        <a:p>
          <a:endParaRPr lang="en-US">
            <a:latin typeface="Source Sans Pro" panose="020B0503030403020204" pitchFamily="34" charset="0"/>
            <a:ea typeface="Source Sans Pro" panose="020B0503030403020204" pitchFamily="34" charset="0"/>
            <a:cs typeface="Arial" panose="020B0604020202020204" pitchFamily="34" charset="0"/>
          </a:endParaRPr>
        </a:p>
      </dgm:t>
    </dgm:pt>
    <dgm:pt modelId="{1D72B12D-D5CB-4E0D-B7FE-A6EB51CCED69}" type="parTrans" cxnId="{A1866E16-59DA-45CC-B57A-2838266A9DEA}">
      <dgm:prSet/>
      <dgm:spPr/>
      <dgm:t>
        <a:bodyPr/>
        <a:lstStyle/>
        <a:p>
          <a:endParaRPr lang="en-US">
            <a:latin typeface="Source Sans Pro" panose="020B0503030403020204" pitchFamily="34" charset="0"/>
            <a:ea typeface="Source Sans Pro" panose="020B0503030403020204" pitchFamily="34" charset="0"/>
            <a:cs typeface="Arial" panose="020B0604020202020204" pitchFamily="34" charset="0"/>
          </a:endParaRPr>
        </a:p>
      </dgm:t>
    </dgm:pt>
    <dgm:pt modelId="{D4F0155D-B2C9-4D13-BB4C-6C2CC842C2A2}" type="pres">
      <dgm:prSet presAssocID="{3CF77F9E-A844-4F36-AA7B-154F2A250FE7}" presName="diagram" presStyleCnt="0">
        <dgm:presLayoutVars>
          <dgm:dir/>
          <dgm:resizeHandles val="exact"/>
        </dgm:presLayoutVars>
      </dgm:prSet>
      <dgm:spPr/>
    </dgm:pt>
    <dgm:pt modelId="{2CA6F674-A834-4853-AC2E-FB831038EE25}" type="pres">
      <dgm:prSet presAssocID="{39012F86-9806-4084-AA67-B60AF11ED53D}" presName="node" presStyleLbl="node1" presStyleIdx="0" presStyleCnt="3">
        <dgm:presLayoutVars>
          <dgm:bulletEnabled val="1"/>
        </dgm:presLayoutVars>
      </dgm:prSet>
      <dgm:spPr/>
    </dgm:pt>
    <dgm:pt modelId="{9629F507-9A5D-4253-AE9F-624C0B3035B5}" type="pres">
      <dgm:prSet presAssocID="{9A2F0563-ECB7-4CC8-929F-12AE32D2D461}" presName="sibTrans" presStyleCnt="0"/>
      <dgm:spPr/>
    </dgm:pt>
    <dgm:pt modelId="{F0994A09-717B-4650-BF4C-83A3BB19BD30}" type="pres">
      <dgm:prSet presAssocID="{F409CB80-4C8D-421C-AC00-273D2D29270F}" presName="node" presStyleLbl="node1" presStyleIdx="1" presStyleCnt="3">
        <dgm:presLayoutVars>
          <dgm:bulletEnabled val="1"/>
        </dgm:presLayoutVars>
      </dgm:prSet>
      <dgm:spPr/>
    </dgm:pt>
    <dgm:pt modelId="{4D4B43F3-C693-4183-BE06-1E3D65073E12}" type="pres">
      <dgm:prSet presAssocID="{FF00BD78-A304-4EE7-8D83-87672C959FA7}" presName="sibTrans" presStyleCnt="0"/>
      <dgm:spPr/>
    </dgm:pt>
    <dgm:pt modelId="{AA4A64EE-69C2-41B7-86A4-285525B1E218}" type="pres">
      <dgm:prSet presAssocID="{DAD77DEF-A17A-4544-A5F0-AB8AECAA838E}" presName="node" presStyleLbl="node1" presStyleIdx="2" presStyleCnt="3">
        <dgm:presLayoutVars>
          <dgm:bulletEnabled val="1"/>
        </dgm:presLayoutVars>
      </dgm:prSet>
      <dgm:spPr/>
    </dgm:pt>
  </dgm:ptLst>
  <dgm:cxnLst>
    <dgm:cxn modelId="{A1866E16-59DA-45CC-B57A-2838266A9DEA}" srcId="{3CF77F9E-A844-4F36-AA7B-154F2A250FE7}" destId="{DAD77DEF-A17A-4544-A5F0-AB8AECAA838E}" srcOrd="2" destOrd="0" parTransId="{1D72B12D-D5CB-4E0D-B7FE-A6EB51CCED69}" sibTransId="{E9D9E112-E446-408A-BCC1-264B423E5F9D}"/>
    <dgm:cxn modelId="{E186BC3E-7097-4EF7-850D-25A513C2DCB4}" type="presOf" srcId="{39012F86-9806-4084-AA67-B60AF11ED53D}" destId="{2CA6F674-A834-4853-AC2E-FB831038EE25}" srcOrd="0" destOrd="0" presId="urn:microsoft.com/office/officeart/2005/8/layout/default"/>
    <dgm:cxn modelId="{ADCF8B41-07A7-49C0-B79F-6AF3AA4344F2}" type="presOf" srcId="{DAD77DEF-A17A-4544-A5F0-AB8AECAA838E}" destId="{AA4A64EE-69C2-41B7-86A4-285525B1E218}" srcOrd="0" destOrd="0" presId="urn:microsoft.com/office/officeart/2005/8/layout/default"/>
    <dgm:cxn modelId="{048EEA70-516E-4DFB-8E25-691E4FB097E5}" type="presOf" srcId="{3CF77F9E-A844-4F36-AA7B-154F2A250FE7}" destId="{D4F0155D-B2C9-4D13-BB4C-6C2CC842C2A2}" srcOrd="0" destOrd="0" presId="urn:microsoft.com/office/officeart/2005/8/layout/default"/>
    <dgm:cxn modelId="{36270A9C-CDE2-4A78-AD15-C562BE162318}" type="presOf" srcId="{F409CB80-4C8D-421C-AC00-273D2D29270F}" destId="{F0994A09-717B-4650-BF4C-83A3BB19BD30}" srcOrd="0" destOrd="0" presId="urn:microsoft.com/office/officeart/2005/8/layout/default"/>
    <dgm:cxn modelId="{ACE986BE-7BD6-49B2-8601-2AAB9ECF4878}" srcId="{3CF77F9E-A844-4F36-AA7B-154F2A250FE7}" destId="{39012F86-9806-4084-AA67-B60AF11ED53D}" srcOrd="0" destOrd="0" parTransId="{7E204039-7DB1-4EFF-98D6-DA4611C57CCC}" sibTransId="{9A2F0563-ECB7-4CC8-929F-12AE32D2D461}"/>
    <dgm:cxn modelId="{C27F1CD1-B2BC-4AA4-B829-DA2203C734CD}" srcId="{3CF77F9E-A844-4F36-AA7B-154F2A250FE7}" destId="{F409CB80-4C8D-421C-AC00-273D2D29270F}" srcOrd="1" destOrd="0" parTransId="{96005ED4-C083-4A6E-B8D2-2B80660831D9}" sibTransId="{FF00BD78-A304-4EE7-8D83-87672C959FA7}"/>
    <dgm:cxn modelId="{74FF10DD-7BBE-4D48-A3EA-EFEEDB2BC2B3}" type="presParOf" srcId="{D4F0155D-B2C9-4D13-BB4C-6C2CC842C2A2}" destId="{2CA6F674-A834-4853-AC2E-FB831038EE25}" srcOrd="0" destOrd="0" presId="urn:microsoft.com/office/officeart/2005/8/layout/default"/>
    <dgm:cxn modelId="{D433A305-09D1-4EF2-8045-57F129EA26A9}" type="presParOf" srcId="{D4F0155D-B2C9-4D13-BB4C-6C2CC842C2A2}" destId="{9629F507-9A5D-4253-AE9F-624C0B3035B5}" srcOrd="1" destOrd="0" presId="urn:microsoft.com/office/officeart/2005/8/layout/default"/>
    <dgm:cxn modelId="{CF29EAF9-A449-45DE-8B19-E6829FC81BD7}" type="presParOf" srcId="{D4F0155D-B2C9-4D13-BB4C-6C2CC842C2A2}" destId="{F0994A09-717B-4650-BF4C-83A3BB19BD30}" srcOrd="2" destOrd="0" presId="urn:microsoft.com/office/officeart/2005/8/layout/default"/>
    <dgm:cxn modelId="{C43A3B42-88CA-461E-A652-F8EF997483EE}" type="presParOf" srcId="{D4F0155D-B2C9-4D13-BB4C-6C2CC842C2A2}" destId="{4D4B43F3-C693-4183-BE06-1E3D65073E12}" srcOrd="3" destOrd="0" presId="urn:microsoft.com/office/officeart/2005/8/layout/default"/>
    <dgm:cxn modelId="{C09F5FBF-665E-412F-95F4-D4DEC1A97C68}" type="presParOf" srcId="{D4F0155D-B2C9-4D13-BB4C-6C2CC842C2A2}" destId="{AA4A64EE-69C2-41B7-86A4-285525B1E218}"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2BBC698-AC45-47A3-B83B-182233F0399E}" type="doc">
      <dgm:prSet loTypeId="urn:microsoft.com/office/officeart/2005/8/layout/vList3" loCatId="list" qsTypeId="urn:microsoft.com/office/officeart/2005/8/quickstyle/simple1" qsCatId="simple" csTypeId="urn:microsoft.com/office/officeart/2005/8/colors/accent5_2" csCatId="accent5" phldr="1"/>
      <dgm:spPr/>
    </dgm:pt>
    <dgm:pt modelId="{68B65A2F-2E1B-4B00-911D-8805FD342D85}">
      <dgm:prSet phldrT="[Text]" custT="1"/>
      <dgm:spPr>
        <a:solidFill>
          <a:srgbClr val="C1DBF7"/>
        </a:solidFill>
      </dgm:spPr>
      <dgm:t>
        <a:bodyPr/>
        <a:lstStyle/>
        <a:p>
          <a:pPr algn="l"/>
          <a:r>
            <a:rPr lang="en-US" sz="2600"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Telling students “I do this; now you do the same.” </a:t>
          </a:r>
        </a:p>
      </dgm:t>
    </dgm:pt>
    <dgm:pt modelId="{F30CCA1C-613B-4AE0-A147-BDD795429147}" type="parTrans" cxnId="{02027705-5F7B-49AC-9B60-CE25C62165BA}">
      <dgm:prSet/>
      <dgm:spPr/>
      <dgm:t>
        <a:bodyPr/>
        <a:lstStyle/>
        <a:p>
          <a:endParaRPr lang="en-US" sz="2600"/>
        </a:p>
      </dgm:t>
    </dgm:pt>
    <dgm:pt modelId="{00C930E7-B4BA-4018-83CC-68D2483B4217}" type="sibTrans" cxnId="{02027705-5F7B-49AC-9B60-CE25C62165BA}">
      <dgm:prSet/>
      <dgm:spPr/>
      <dgm:t>
        <a:bodyPr/>
        <a:lstStyle/>
        <a:p>
          <a:endParaRPr lang="en-US" sz="2600"/>
        </a:p>
      </dgm:t>
    </dgm:pt>
    <dgm:pt modelId="{B091223F-6372-4109-81B6-A04A320E53B4}">
      <dgm:prSet phldrT="[Text]" custT="1"/>
      <dgm:spPr>
        <a:solidFill>
          <a:srgbClr val="C1DBF7"/>
        </a:solidFill>
      </dgm:spPr>
      <dgm:t>
        <a:bodyPr/>
        <a:lstStyle/>
        <a:p>
          <a:pPr algn="l"/>
          <a:r>
            <a:rPr lang="en-US" sz="2600">
              <a:solidFill>
                <a:schemeClr val="tx1"/>
              </a:solidFill>
              <a:latin typeface="Source Sans Pro" panose="020B0503030403020204" pitchFamily="34" charset="0"/>
              <a:ea typeface="Source Sans Pro" panose="020B0503030403020204" pitchFamily="34" charset="0"/>
              <a:cs typeface="Arial" panose="020B0604020202020204" pitchFamily="34" charset="0"/>
            </a:rPr>
            <a:t>Using a graph, equation, or function and calling it modeling. True modeling is a process. </a:t>
          </a:r>
        </a:p>
      </dgm:t>
    </dgm:pt>
    <dgm:pt modelId="{9B1F47DD-4906-4574-8602-AE2B134CD8BC}" type="parTrans" cxnId="{AE132F80-AB5A-4CB3-BD2D-9C67CCF2E83A}">
      <dgm:prSet/>
      <dgm:spPr/>
      <dgm:t>
        <a:bodyPr/>
        <a:lstStyle/>
        <a:p>
          <a:endParaRPr lang="en-US" sz="2600"/>
        </a:p>
      </dgm:t>
    </dgm:pt>
    <dgm:pt modelId="{19A69D38-C28C-4416-8D07-AFA688567E2D}" type="sibTrans" cxnId="{AE132F80-AB5A-4CB3-BD2D-9C67CCF2E83A}">
      <dgm:prSet/>
      <dgm:spPr/>
      <dgm:t>
        <a:bodyPr/>
        <a:lstStyle/>
        <a:p>
          <a:endParaRPr lang="en-US" sz="2600"/>
        </a:p>
      </dgm:t>
    </dgm:pt>
    <dgm:pt modelId="{046D06E7-477F-45C5-8B46-9315099C9B86}">
      <dgm:prSet phldrT="[Text]" custT="1"/>
      <dgm:spPr>
        <a:solidFill>
          <a:srgbClr val="C1DBF7"/>
        </a:solidFill>
      </dgm:spPr>
      <dgm:t>
        <a:bodyPr/>
        <a:lstStyle/>
        <a:p>
          <a:pPr algn="l"/>
          <a:r>
            <a:rPr lang="en-US" sz="2600"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Starting with a real-world situation and solving a math problem. Modeling returns students to a real-world situation and uses mathematics to inform their understanding of the world (See MP.2)</a:t>
          </a:r>
        </a:p>
      </dgm:t>
    </dgm:pt>
    <dgm:pt modelId="{8A1A7782-80C9-4F8D-8883-40E8583F21B6}" type="parTrans" cxnId="{9F41E139-6CEF-4853-89EB-BAE464CB05FA}">
      <dgm:prSet/>
      <dgm:spPr/>
      <dgm:t>
        <a:bodyPr/>
        <a:lstStyle/>
        <a:p>
          <a:endParaRPr lang="en-US" sz="2600"/>
        </a:p>
      </dgm:t>
    </dgm:pt>
    <dgm:pt modelId="{D4334871-D8E1-4298-BF30-DA0E266860FF}" type="sibTrans" cxnId="{9F41E139-6CEF-4853-89EB-BAE464CB05FA}">
      <dgm:prSet/>
      <dgm:spPr/>
      <dgm:t>
        <a:bodyPr/>
        <a:lstStyle/>
        <a:p>
          <a:endParaRPr lang="en-US" sz="2600"/>
        </a:p>
      </dgm:t>
    </dgm:pt>
    <dgm:pt modelId="{31611FA9-7FDF-4740-8C9D-6E48A0CE66AA}">
      <dgm:prSet custT="1"/>
      <dgm:spPr>
        <a:solidFill>
          <a:srgbClr val="C1DBF7"/>
        </a:solidFill>
      </dgm:spPr>
      <dgm:t>
        <a:bodyPr/>
        <a:lstStyle/>
        <a:p>
          <a:pPr algn="l"/>
          <a:r>
            <a:rPr lang="en-US" sz="2600">
              <a:solidFill>
                <a:schemeClr val="tx1"/>
              </a:solidFill>
              <a:latin typeface="Source Sans Pro" panose="020B0503030403020204" pitchFamily="34" charset="0"/>
              <a:ea typeface="Source Sans Pro" panose="020B0503030403020204" pitchFamily="34" charset="0"/>
              <a:cs typeface="Arial" panose="020B0604020202020204" pitchFamily="34" charset="0"/>
            </a:rPr>
            <a:t>Using manipulatives to represent mathematical concepts; this might instead be referred to as “using concrete representations.”</a:t>
          </a:r>
        </a:p>
      </dgm:t>
    </dgm:pt>
    <dgm:pt modelId="{3510AB74-8981-4109-8DA5-990B8C383D9C}" type="parTrans" cxnId="{F08E2DB5-79CF-4693-8C35-5B55877D1DEF}">
      <dgm:prSet/>
      <dgm:spPr/>
      <dgm:t>
        <a:bodyPr/>
        <a:lstStyle/>
        <a:p>
          <a:endParaRPr lang="en-US" sz="2600"/>
        </a:p>
      </dgm:t>
    </dgm:pt>
    <dgm:pt modelId="{234F4BB2-A5B5-42DE-AC5B-DF9D56DA0370}" type="sibTrans" cxnId="{F08E2DB5-79CF-4693-8C35-5B55877D1DEF}">
      <dgm:prSet/>
      <dgm:spPr/>
      <dgm:t>
        <a:bodyPr/>
        <a:lstStyle/>
        <a:p>
          <a:endParaRPr lang="en-US" sz="2600"/>
        </a:p>
      </dgm:t>
    </dgm:pt>
    <dgm:pt modelId="{C138C71D-6460-4DEA-BEC4-B1E54EBE815E}">
      <dgm:prSet custT="1"/>
      <dgm:spPr>
        <a:solidFill>
          <a:srgbClr val="C1DBF7"/>
        </a:solidFill>
      </dgm:spPr>
      <dgm:t>
        <a:bodyPr/>
        <a:lstStyle/>
        <a:p>
          <a:r>
            <a:rPr lang="en-US" sz="2600">
              <a:solidFill>
                <a:schemeClr val="tx1"/>
              </a:solidFill>
              <a:latin typeface="Source Sans Pro" panose="020B0503030403020204" pitchFamily="34" charset="0"/>
              <a:ea typeface="Source Sans Pro" panose="020B0503030403020204" pitchFamily="34" charset="0"/>
              <a:cs typeface="Arial" panose="020B0604020202020204" pitchFamily="34" charset="0"/>
            </a:rPr>
            <a:t>Beginning with mathematics and then moving to the real world. Modeling begins with real-world situations and represents them with mathematics. </a:t>
          </a:r>
        </a:p>
      </dgm:t>
    </dgm:pt>
    <dgm:pt modelId="{FFB8CD2E-6596-4EDA-A588-E3104CBDDCA0}" type="parTrans" cxnId="{16C498BD-B558-4584-89FC-2DBB9F211D31}">
      <dgm:prSet/>
      <dgm:spPr/>
      <dgm:t>
        <a:bodyPr/>
        <a:lstStyle/>
        <a:p>
          <a:endParaRPr lang="en-US" sz="2600"/>
        </a:p>
      </dgm:t>
    </dgm:pt>
    <dgm:pt modelId="{23AC53BE-8819-4F85-8885-8AD322D0FEDE}" type="sibTrans" cxnId="{16C498BD-B558-4584-89FC-2DBB9F211D31}">
      <dgm:prSet/>
      <dgm:spPr/>
      <dgm:t>
        <a:bodyPr/>
        <a:lstStyle/>
        <a:p>
          <a:endParaRPr lang="en-US" sz="2600"/>
        </a:p>
      </dgm:t>
    </dgm:pt>
    <dgm:pt modelId="{7A6B111B-57DC-4F02-AF07-B58D05520863}" type="pres">
      <dgm:prSet presAssocID="{C2BBC698-AC45-47A3-B83B-182233F0399E}" presName="linearFlow" presStyleCnt="0">
        <dgm:presLayoutVars>
          <dgm:dir/>
          <dgm:resizeHandles val="exact"/>
        </dgm:presLayoutVars>
      </dgm:prSet>
      <dgm:spPr/>
    </dgm:pt>
    <dgm:pt modelId="{56CCFA27-AE3E-4FFF-9D11-D2F8B7DF7688}" type="pres">
      <dgm:prSet presAssocID="{68B65A2F-2E1B-4B00-911D-8805FD342D85}" presName="composite" presStyleCnt="0"/>
      <dgm:spPr/>
    </dgm:pt>
    <dgm:pt modelId="{A938EF07-2E96-423A-A261-CE0A231C29D1}" type="pres">
      <dgm:prSet presAssocID="{68B65A2F-2E1B-4B00-911D-8805FD342D85}" presName="imgShp" presStyleLbl="fgImgPlace1" presStyleIdx="0" presStyleCnt="5" custLinFactNeighborX="23701" custLinFactNeighborY="-265"/>
      <dgm:spPr>
        <a:solidFill>
          <a:srgbClr val="0E3F75"/>
        </a:solidFill>
      </dgm:spPr>
    </dgm:pt>
    <dgm:pt modelId="{B6BE90BA-E64F-4257-A0A4-707C2C901B3D}" type="pres">
      <dgm:prSet presAssocID="{68B65A2F-2E1B-4B00-911D-8805FD342D85}" presName="txShp" presStyleLbl="node1" presStyleIdx="0" presStyleCnt="5" custScaleX="122318" custLinFactNeighborX="14029" custLinFactNeighborY="-265">
        <dgm:presLayoutVars>
          <dgm:bulletEnabled val="1"/>
        </dgm:presLayoutVars>
      </dgm:prSet>
      <dgm:spPr/>
    </dgm:pt>
    <dgm:pt modelId="{C51A8465-59DB-4A43-8245-93D8771BAD87}" type="pres">
      <dgm:prSet presAssocID="{00C930E7-B4BA-4018-83CC-68D2483B4217}" presName="spacing" presStyleCnt="0"/>
      <dgm:spPr/>
    </dgm:pt>
    <dgm:pt modelId="{8D267B06-13C7-4BA7-9E40-A73B5EC17312}" type="pres">
      <dgm:prSet presAssocID="{31611FA9-7FDF-4740-8C9D-6E48A0CE66AA}" presName="composite" presStyleCnt="0"/>
      <dgm:spPr/>
    </dgm:pt>
    <dgm:pt modelId="{D0F0151F-AE28-4765-B265-874FCA845F67}" type="pres">
      <dgm:prSet presAssocID="{31611FA9-7FDF-4740-8C9D-6E48A0CE66AA}" presName="imgShp" presStyleLbl="fgImgPlace1" presStyleIdx="1" presStyleCnt="5" custLinFactNeighborX="26489"/>
      <dgm:spPr>
        <a:solidFill>
          <a:srgbClr val="0E3F75"/>
        </a:solidFill>
      </dgm:spPr>
    </dgm:pt>
    <dgm:pt modelId="{FF2431A1-2C40-40E3-9A94-34D128FE072F}" type="pres">
      <dgm:prSet presAssocID="{31611FA9-7FDF-4740-8C9D-6E48A0CE66AA}" presName="txShp" presStyleLbl="node1" presStyleIdx="1" presStyleCnt="5" custScaleX="122318" custLinFactNeighborX="14029" custLinFactNeighborY="2788">
        <dgm:presLayoutVars>
          <dgm:bulletEnabled val="1"/>
        </dgm:presLayoutVars>
      </dgm:prSet>
      <dgm:spPr/>
    </dgm:pt>
    <dgm:pt modelId="{AC17284B-A75F-4E66-8C3A-0DFD926E05DA}" type="pres">
      <dgm:prSet presAssocID="{234F4BB2-A5B5-42DE-AC5B-DF9D56DA0370}" presName="spacing" presStyleCnt="0"/>
      <dgm:spPr/>
    </dgm:pt>
    <dgm:pt modelId="{0AC11C6C-BC3E-4F7B-B91D-ED96A7DE3E3B}" type="pres">
      <dgm:prSet presAssocID="{B091223F-6372-4109-81B6-A04A320E53B4}" presName="composite" presStyleCnt="0"/>
      <dgm:spPr/>
    </dgm:pt>
    <dgm:pt modelId="{429CD3B4-D1C4-42B0-BDEB-DBDB78D35951}" type="pres">
      <dgm:prSet presAssocID="{B091223F-6372-4109-81B6-A04A320E53B4}" presName="imgShp" presStyleLbl="fgImgPlace1" presStyleIdx="2" presStyleCnt="5" custLinFactNeighborX="20912" custLinFactNeighborY="-1394"/>
      <dgm:spPr>
        <a:solidFill>
          <a:srgbClr val="0E3F75"/>
        </a:solidFill>
      </dgm:spPr>
    </dgm:pt>
    <dgm:pt modelId="{BF48F11F-5DB3-49C1-87FC-31EB83277683}" type="pres">
      <dgm:prSet presAssocID="{B091223F-6372-4109-81B6-A04A320E53B4}" presName="txShp" presStyleLbl="node1" presStyleIdx="2" presStyleCnt="5" custScaleX="122318" custLinFactNeighborX="14029" custLinFactNeighborY="-1394">
        <dgm:presLayoutVars>
          <dgm:bulletEnabled val="1"/>
        </dgm:presLayoutVars>
      </dgm:prSet>
      <dgm:spPr/>
    </dgm:pt>
    <dgm:pt modelId="{FA169ADB-56AB-4E9E-9B58-C6E0C37CC7FC}" type="pres">
      <dgm:prSet presAssocID="{19A69D38-C28C-4416-8D07-AFA688567E2D}" presName="spacing" presStyleCnt="0"/>
      <dgm:spPr/>
    </dgm:pt>
    <dgm:pt modelId="{2D224397-3107-41A9-9895-748744D9D342}" type="pres">
      <dgm:prSet presAssocID="{046D06E7-477F-45C5-8B46-9315099C9B86}" presName="composite" presStyleCnt="0"/>
      <dgm:spPr/>
    </dgm:pt>
    <dgm:pt modelId="{107F1381-61E8-40A3-A5E9-5D03F192925F}" type="pres">
      <dgm:prSet presAssocID="{046D06E7-477F-45C5-8B46-9315099C9B86}" presName="imgShp" presStyleLbl="fgImgPlace1" presStyleIdx="3" presStyleCnt="5" custLinFactNeighborX="19518" custLinFactNeighborY="-1394"/>
      <dgm:spPr>
        <a:solidFill>
          <a:srgbClr val="0E3F75"/>
        </a:solidFill>
      </dgm:spPr>
    </dgm:pt>
    <dgm:pt modelId="{AC3CB59D-A7B4-4585-83AA-149D7DDF92E5}" type="pres">
      <dgm:prSet presAssocID="{046D06E7-477F-45C5-8B46-9315099C9B86}" presName="txShp" presStyleLbl="node1" presStyleIdx="3" presStyleCnt="5" custScaleX="122302" custLinFactNeighborX="14360" custLinFactNeighborY="-2789">
        <dgm:presLayoutVars>
          <dgm:bulletEnabled val="1"/>
        </dgm:presLayoutVars>
      </dgm:prSet>
      <dgm:spPr/>
    </dgm:pt>
    <dgm:pt modelId="{BDC860F9-A183-4268-914C-EAEA3A232142}" type="pres">
      <dgm:prSet presAssocID="{D4334871-D8E1-4298-BF30-DA0E266860FF}" presName="spacing" presStyleCnt="0"/>
      <dgm:spPr/>
    </dgm:pt>
    <dgm:pt modelId="{7FA46FF5-41A5-409D-BE3E-43DAC4915874}" type="pres">
      <dgm:prSet presAssocID="{C138C71D-6460-4DEA-BEC4-B1E54EBE815E}" presName="composite" presStyleCnt="0"/>
      <dgm:spPr/>
    </dgm:pt>
    <dgm:pt modelId="{583861C7-7F36-467F-AC96-76034E10F92F}" type="pres">
      <dgm:prSet presAssocID="{C138C71D-6460-4DEA-BEC4-B1E54EBE815E}" presName="imgShp" presStyleLbl="fgImgPlace1" presStyleIdx="4" presStyleCnt="5" custLinFactNeighborX="20912" custLinFactNeighborY="265"/>
      <dgm:spPr>
        <a:solidFill>
          <a:srgbClr val="0E3F75"/>
        </a:solidFill>
      </dgm:spPr>
    </dgm:pt>
    <dgm:pt modelId="{2EAE908A-B1FD-4833-BC22-CDD9BA8E843F}" type="pres">
      <dgm:prSet presAssocID="{C138C71D-6460-4DEA-BEC4-B1E54EBE815E}" presName="txShp" presStyleLbl="node1" presStyleIdx="4" presStyleCnt="5" custScaleX="122318" custLinFactNeighborX="14029" custLinFactNeighborY="265">
        <dgm:presLayoutVars>
          <dgm:bulletEnabled val="1"/>
        </dgm:presLayoutVars>
      </dgm:prSet>
      <dgm:spPr/>
    </dgm:pt>
  </dgm:ptLst>
  <dgm:cxnLst>
    <dgm:cxn modelId="{02027705-5F7B-49AC-9B60-CE25C62165BA}" srcId="{C2BBC698-AC45-47A3-B83B-182233F0399E}" destId="{68B65A2F-2E1B-4B00-911D-8805FD342D85}" srcOrd="0" destOrd="0" parTransId="{F30CCA1C-613B-4AE0-A147-BDD795429147}" sibTransId="{00C930E7-B4BA-4018-83CC-68D2483B4217}"/>
    <dgm:cxn modelId="{D9AA4F38-C75E-430E-B181-C7ECC6BE0481}" type="presOf" srcId="{C2BBC698-AC45-47A3-B83B-182233F0399E}" destId="{7A6B111B-57DC-4F02-AF07-B58D05520863}" srcOrd="0" destOrd="0" presId="urn:microsoft.com/office/officeart/2005/8/layout/vList3"/>
    <dgm:cxn modelId="{9F41E139-6CEF-4853-89EB-BAE464CB05FA}" srcId="{C2BBC698-AC45-47A3-B83B-182233F0399E}" destId="{046D06E7-477F-45C5-8B46-9315099C9B86}" srcOrd="3" destOrd="0" parTransId="{8A1A7782-80C9-4F8D-8883-40E8583F21B6}" sibTransId="{D4334871-D8E1-4298-BF30-DA0E266860FF}"/>
    <dgm:cxn modelId="{1665FC66-EC48-497A-8EDF-243C92C21585}" type="presOf" srcId="{046D06E7-477F-45C5-8B46-9315099C9B86}" destId="{AC3CB59D-A7B4-4585-83AA-149D7DDF92E5}" srcOrd="0" destOrd="0" presId="urn:microsoft.com/office/officeart/2005/8/layout/vList3"/>
    <dgm:cxn modelId="{41503868-3A73-4AD1-8317-B7996247F9D2}" type="presOf" srcId="{B091223F-6372-4109-81B6-A04A320E53B4}" destId="{BF48F11F-5DB3-49C1-87FC-31EB83277683}" srcOrd="0" destOrd="0" presId="urn:microsoft.com/office/officeart/2005/8/layout/vList3"/>
    <dgm:cxn modelId="{40355356-EB05-4D29-80DD-0C54A841C1E9}" type="presOf" srcId="{68B65A2F-2E1B-4B00-911D-8805FD342D85}" destId="{B6BE90BA-E64F-4257-A0A4-707C2C901B3D}" srcOrd="0" destOrd="0" presId="urn:microsoft.com/office/officeart/2005/8/layout/vList3"/>
    <dgm:cxn modelId="{AE132F80-AB5A-4CB3-BD2D-9C67CCF2E83A}" srcId="{C2BBC698-AC45-47A3-B83B-182233F0399E}" destId="{B091223F-6372-4109-81B6-A04A320E53B4}" srcOrd="2" destOrd="0" parTransId="{9B1F47DD-4906-4574-8602-AE2B134CD8BC}" sibTransId="{19A69D38-C28C-4416-8D07-AFA688567E2D}"/>
    <dgm:cxn modelId="{F08E2DB5-79CF-4693-8C35-5B55877D1DEF}" srcId="{C2BBC698-AC45-47A3-B83B-182233F0399E}" destId="{31611FA9-7FDF-4740-8C9D-6E48A0CE66AA}" srcOrd="1" destOrd="0" parTransId="{3510AB74-8981-4109-8DA5-990B8C383D9C}" sibTransId="{234F4BB2-A5B5-42DE-AC5B-DF9D56DA0370}"/>
    <dgm:cxn modelId="{16C498BD-B558-4584-89FC-2DBB9F211D31}" srcId="{C2BBC698-AC45-47A3-B83B-182233F0399E}" destId="{C138C71D-6460-4DEA-BEC4-B1E54EBE815E}" srcOrd="4" destOrd="0" parTransId="{FFB8CD2E-6596-4EDA-A588-E3104CBDDCA0}" sibTransId="{23AC53BE-8819-4F85-8885-8AD322D0FEDE}"/>
    <dgm:cxn modelId="{07B4A5E4-6FC7-4BA3-88B2-75818898A80A}" type="presOf" srcId="{C138C71D-6460-4DEA-BEC4-B1E54EBE815E}" destId="{2EAE908A-B1FD-4833-BC22-CDD9BA8E843F}" srcOrd="0" destOrd="0" presId="urn:microsoft.com/office/officeart/2005/8/layout/vList3"/>
    <dgm:cxn modelId="{9C81DAEA-8A6A-449C-92BF-1245A1441ED2}" type="presOf" srcId="{31611FA9-7FDF-4740-8C9D-6E48A0CE66AA}" destId="{FF2431A1-2C40-40E3-9A94-34D128FE072F}" srcOrd="0" destOrd="0" presId="urn:microsoft.com/office/officeart/2005/8/layout/vList3"/>
    <dgm:cxn modelId="{2B0F92A4-846C-4C73-9AC4-3D07B6CACF7E}" type="presParOf" srcId="{7A6B111B-57DC-4F02-AF07-B58D05520863}" destId="{56CCFA27-AE3E-4FFF-9D11-D2F8B7DF7688}" srcOrd="0" destOrd="0" presId="urn:microsoft.com/office/officeart/2005/8/layout/vList3"/>
    <dgm:cxn modelId="{42B7691B-B566-461B-8755-2F95664453D0}" type="presParOf" srcId="{56CCFA27-AE3E-4FFF-9D11-D2F8B7DF7688}" destId="{A938EF07-2E96-423A-A261-CE0A231C29D1}" srcOrd="0" destOrd="0" presId="urn:microsoft.com/office/officeart/2005/8/layout/vList3"/>
    <dgm:cxn modelId="{0A0E5F2C-72A7-473B-8EAC-3B9B17BB97C1}" type="presParOf" srcId="{56CCFA27-AE3E-4FFF-9D11-D2F8B7DF7688}" destId="{B6BE90BA-E64F-4257-A0A4-707C2C901B3D}" srcOrd="1" destOrd="0" presId="urn:microsoft.com/office/officeart/2005/8/layout/vList3"/>
    <dgm:cxn modelId="{FF1ED286-19D2-4181-A150-734737BE93BF}" type="presParOf" srcId="{7A6B111B-57DC-4F02-AF07-B58D05520863}" destId="{C51A8465-59DB-4A43-8245-93D8771BAD87}" srcOrd="1" destOrd="0" presId="urn:microsoft.com/office/officeart/2005/8/layout/vList3"/>
    <dgm:cxn modelId="{7034D0F9-20C4-4A33-AEF2-25471A87F20F}" type="presParOf" srcId="{7A6B111B-57DC-4F02-AF07-B58D05520863}" destId="{8D267B06-13C7-4BA7-9E40-A73B5EC17312}" srcOrd="2" destOrd="0" presId="urn:microsoft.com/office/officeart/2005/8/layout/vList3"/>
    <dgm:cxn modelId="{8383530D-6DC3-4E93-A9CA-F1872751BC39}" type="presParOf" srcId="{8D267B06-13C7-4BA7-9E40-A73B5EC17312}" destId="{D0F0151F-AE28-4765-B265-874FCA845F67}" srcOrd="0" destOrd="0" presId="urn:microsoft.com/office/officeart/2005/8/layout/vList3"/>
    <dgm:cxn modelId="{7A92A437-CE31-43F2-BF45-42D4C65C9489}" type="presParOf" srcId="{8D267B06-13C7-4BA7-9E40-A73B5EC17312}" destId="{FF2431A1-2C40-40E3-9A94-34D128FE072F}" srcOrd="1" destOrd="0" presId="urn:microsoft.com/office/officeart/2005/8/layout/vList3"/>
    <dgm:cxn modelId="{2CA8486C-BAEA-4763-B9D3-9838F9E99C23}" type="presParOf" srcId="{7A6B111B-57DC-4F02-AF07-B58D05520863}" destId="{AC17284B-A75F-4E66-8C3A-0DFD926E05DA}" srcOrd="3" destOrd="0" presId="urn:microsoft.com/office/officeart/2005/8/layout/vList3"/>
    <dgm:cxn modelId="{F96FBF4C-B0DD-4C72-8C3C-54E726CA3995}" type="presParOf" srcId="{7A6B111B-57DC-4F02-AF07-B58D05520863}" destId="{0AC11C6C-BC3E-4F7B-B91D-ED96A7DE3E3B}" srcOrd="4" destOrd="0" presId="urn:microsoft.com/office/officeart/2005/8/layout/vList3"/>
    <dgm:cxn modelId="{CDBF71AE-9541-490A-AA93-5A46256DC826}" type="presParOf" srcId="{0AC11C6C-BC3E-4F7B-B91D-ED96A7DE3E3B}" destId="{429CD3B4-D1C4-42B0-BDEB-DBDB78D35951}" srcOrd="0" destOrd="0" presId="urn:microsoft.com/office/officeart/2005/8/layout/vList3"/>
    <dgm:cxn modelId="{1414D1C8-27C6-4361-BA8B-01A7B9D16319}" type="presParOf" srcId="{0AC11C6C-BC3E-4F7B-B91D-ED96A7DE3E3B}" destId="{BF48F11F-5DB3-49C1-87FC-31EB83277683}" srcOrd="1" destOrd="0" presId="urn:microsoft.com/office/officeart/2005/8/layout/vList3"/>
    <dgm:cxn modelId="{D64B8504-35A9-4395-9419-504551B7DDE5}" type="presParOf" srcId="{7A6B111B-57DC-4F02-AF07-B58D05520863}" destId="{FA169ADB-56AB-4E9E-9B58-C6E0C37CC7FC}" srcOrd="5" destOrd="0" presId="urn:microsoft.com/office/officeart/2005/8/layout/vList3"/>
    <dgm:cxn modelId="{463514A7-7733-48A1-8848-ECF16204687C}" type="presParOf" srcId="{7A6B111B-57DC-4F02-AF07-B58D05520863}" destId="{2D224397-3107-41A9-9895-748744D9D342}" srcOrd="6" destOrd="0" presId="urn:microsoft.com/office/officeart/2005/8/layout/vList3"/>
    <dgm:cxn modelId="{B8CC5D0D-B6DC-4D9A-B72D-37B4DE15A13B}" type="presParOf" srcId="{2D224397-3107-41A9-9895-748744D9D342}" destId="{107F1381-61E8-40A3-A5E9-5D03F192925F}" srcOrd="0" destOrd="0" presId="urn:microsoft.com/office/officeart/2005/8/layout/vList3"/>
    <dgm:cxn modelId="{15CE049E-A599-444B-B76B-FDA696EBF346}" type="presParOf" srcId="{2D224397-3107-41A9-9895-748744D9D342}" destId="{AC3CB59D-A7B4-4585-83AA-149D7DDF92E5}" srcOrd="1" destOrd="0" presId="urn:microsoft.com/office/officeart/2005/8/layout/vList3"/>
    <dgm:cxn modelId="{4439292F-8B81-49DD-BF9A-77A7282D592A}" type="presParOf" srcId="{7A6B111B-57DC-4F02-AF07-B58D05520863}" destId="{BDC860F9-A183-4268-914C-EAEA3A232142}" srcOrd="7" destOrd="0" presId="urn:microsoft.com/office/officeart/2005/8/layout/vList3"/>
    <dgm:cxn modelId="{56C4E19D-D227-48F8-8868-29EB7B154E18}" type="presParOf" srcId="{7A6B111B-57DC-4F02-AF07-B58D05520863}" destId="{7FA46FF5-41A5-409D-BE3E-43DAC4915874}" srcOrd="8" destOrd="0" presId="urn:microsoft.com/office/officeart/2005/8/layout/vList3"/>
    <dgm:cxn modelId="{BC2C8642-CD32-427D-A62D-92953D733740}" type="presParOf" srcId="{7FA46FF5-41A5-409D-BE3E-43DAC4915874}" destId="{583861C7-7F36-467F-AC96-76034E10F92F}" srcOrd="0" destOrd="0" presId="urn:microsoft.com/office/officeart/2005/8/layout/vList3"/>
    <dgm:cxn modelId="{54EF4EEA-77A3-4F53-893E-405975E46E70}" type="presParOf" srcId="{7FA46FF5-41A5-409D-BE3E-43DAC4915874}" destId="{2EAE908A-B1FD-4833-BC22-CDD9BA8E843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C2BBC698-AC45-47A3-B83B-182233F0399E}" type="doc">
      <dgm:prSet loTypeId="urn:microsoft.com/office/officeart/2005/8/layout/vList3" loCatId="list" qsTypeId="urn:microsoft.com/office/officeart/2005/8/quickstyle/simple1" qsCatId="simple" csTypeId="urn:microsoft.com/office/officeart/2005/8/colors/colorful3" csCatId="colorful" phldr="1"/>
      <dgm:spPr/>
    </dgm:pt>
    <dgm:pt modelId="{046D06E7-477F-45C5-8B46-9315099C9B86}">
      <dgm:prSet phldrT="[Text]" custT="1"/>
      <dgm:spPr>
        <a:solidFill>
          <a:schemeClr val="bg1">
            <a:lumMod val="95000"/>
          </a:schemeClr>
        </a:solidFill>
      </dgm:spPr>
      <dgm:t>
        <a:bodyPr/>
        <a:lstStyle/>
        <a:p>
          <a:pPr algn="l"/>
          <a:r>
            <a:rPr lang="en-US" sz="2800">
              <a:solidFill>
                <a:schemeClr val="tx1"/>
              </a:solidFill>
              <a:latin typeface="Source Sans Pro 3"/>
              <a:cs typeface="Arial" panose="020B0604020202020204" pitchFamily="34" charset="0"/>
            </a:rPr>
            <a:t>Starting with a real-world situation and solving a math problem. Modeling returns students to a real-world situation and uses mathematics to inform their understanding of the world (See MP.2)</a:t>
          </a:r>
        </a:p>
      </dgm:t>
    </dgm:pt>
    <dgm:pt modelId="{8A1A7782-80C9-4F8D-8883-40E8583F21B6}" type="parTrans" cxnId="{9F41E139-6CEF-4853-89EB-BAE464CB05FA}">
      <dgm:prSet/>
      <dgm:spPr/>
      <dgm:t>
        <a:bodyPr/>
        <a:lstStyle/>
        <a:p>
          <a:endParaRPr lang="en-US"/>
        </a:p>
      </dgm:t>
    </dgm:pt>
    <dgm:pt modelId="{D4334871-D8E1-4298-BF30-DA0E266860FF}" type="sibTrans" cxnId="{9F41E139-6CEF-4853-89EB-BAE464CB05FA}">
      <dgm:prSet/>
      <dgm:spPr/>
      <dgm:t>
        <a:bodyPr/>
        <a:lstStyle/>
        <a:p>
          <a:endParaRPr lang="en-US"/>
        </a:p>
      </dgm:t>
    </dgm:pt>
    <dgm:pt modelId="{C138C71D-6460-4DEA-BEC4-B1E54EBE815E}">
      <dgm:prSet custT="1"/>
      <dgm:spPr>
        <a:solidFill>
          <a:schemeClr val="bg1">
            <a:lumMod val="95000"/>
          </a:schemeClr>
        </a:solidFill>
      </dgm:spPr>
      <dgm:t>
        <a:bodyPr/>
        <a:lstStyle/>
        <a:p>
          <a:pPr algn="l"/>
          <a:r>
            <a:rPr lang="en-US" sz="2800">
              <a:solidFill>
                <a:schemeClr val="tx1"/>
              </a:solidFill>
              <a:latin typeface="Source Sans Pro 3"/>
              <a:cs typeface="Arial" panose="020B0604020202020204" pitchFamily="34" charset="0"/>
            </a:rPr>
            <a:t>Beginning with mathematics and then moving to the real world. Modeling begins with real-world situations and represents them with mathematics. </a:t>
          </a:r>
        </a:p>
      </dgm:t>
    </dgm:pt>
    <dgm:pt modelId="{FFB8CD2E-6596-4EDA-A588-E3104CBDDCA0}" type="parTrans" cxnId="{16C498BD-B558-4584-89FC-2DBB9F211D31}">
      <dgm:prSet/>
      <dgm:spPr/>
      <dgm:t>
        <a:bodyPr/>
        <a:lstStyle/>
        <a:p>
          <a:endParaRPr lang="en-US"/>
        </a:p>
      </dgm:t>
    </dgm:pt>
    <dgm:pt modelId="{23AC53BE-8819-4F85-8885-8AD322D0FEDE}" type="sibTrans" cxnId="{16C498BD-B558-4584-89FC-2DBB9F211D31}">
      <dgm:prSet/>
      <dgm:spPr/>
      <dgm:t>
        <a:bodyPr/>
        <a:lstStyle/>
        <a:p>
          <a:endParaRPr lang="en-US"/>
        </a:p>
      </dgm:t>
    </dgm:pt>
    <dgm:pt modelId="{FB3DD94E-A682-4E9D-B2F7-3A6D32C1B02F}">
      <dgm:prSet custT="1"/>
      <dgm:spPr>
        <a:solidFill>
          <a:schemeClr val="bg1">
            <a:lumMod val="95000"/>
          </a:schemeClr>
        </a:solidFill>
      </dgm:spPr>
      <dgm:t>
        <a:bodyPr/>
        <a:lstStyle/>
        <a:p>
          <a:pPr algn="l"/>
          <a:r>
            <a:rPr lang="en-US" sz="2800" b="0">
              <a:solidFill>
                <a:schemeClr val="tx1"/>
              </a:solidFill>
              <a:latin typeface="Source Sans Pro 3"/>
              <a:cs typeface="Arial" panose="020B0604020202020204" pitchFamily="34" charset="0"/>
            </a:rPr>
            <a:t>It is not beginning with a contrived real-world situation; it is starting with a situation that is as close to how students would actually encounter it as possible.</a:t>
          </a:r>
        </a:p>
      </dgm:t>
    </dgm:pt>
    <dgm:pt modelId="{2F724599-84BC-4F35-8407-5E7BA01D0245}" type="parTrans" cxnId="{0FB06A83-D0F5-4D41-BBD3-003B1240B289}">
      <dgm:prSet/>
      <dgm:spPr/>
      <dgm:t>
        <a:bodyPr/>
        <a:lstStyle/>
        <a:p>
          <a:endParaRPr lang="en-US"/>
        </a:p>
      </dgm:t>
    </dgm:pt>
    <dgm:pt modelId="{990430A5-C7A2-4C65-8972-63B451785789}" type="sibTrans" cxnId="{0FB06A83-D0F5-4D41-BBD3-003B1240B289}">
      <dgm:prSet/>
      <dgm:spPr/>
      <dgm:t>
        <a:bodyPr/>
        <a:lstStyle/>
        <a:p>
          <a:endParaRPr lang="en-US"/>
        </a:p>
      </dgm:t>
    </dgm:pt>
    <dgm:pt modelId="{7A6B111B-57DC-4F02-AF07-B58D05520863}" type="pres">
      <dgm:prSet presAssocID="{C2BBC698-AC45-47A3-B83B-182233F0399E}" presName="linearFlow" presStyleCnt="0">
        <dgm:presLayoutVars>
          <dgm:dir/>
          <dgm:resizeHandles val="exact"/>
        </dgm:presLayoutVars>
      </dgm:prSet>
      <dgm:spPr/>
    </dgm:pt>
    <dgm:pt modelId="{2D224397-3107-41A9-9895-748744D9D342}" type="pres">
      <dgm:prSet presAssocID="{046D06E7-477F-45C5-8B46-9315099C9B86}" presName="composite" presStyleCnt="0"/>
      <dgm:spPr/>
    </dgm:pt>
    <dgm:pt modelId="{107F1381-61E8-40A3-A5E9-5D03F192925F}" type="pres">
      <dgm:prSet presAssocID="{046D06E7-477F-45C5-8B46-9315099C9B86}" presName="imgShp" presStyleLbl="fgImgPlace1" presStyleIdx="0" presStyleCnt="3" custLinFactNeighborX="19518" custLinFactNeighborY="-1394"/>
      <dgm:spPr>
        <a:solidFill>
          <a:srgbClr val="B9CBB0"/>
        </a:solidFill>
      </dgm:spPr>
    </dgm:pt>
    <dgm:pt modelId="{AC3CB59D-A7B4-4585-83AA-149D7DDF92E5}" type="pres">
      <dgm:prSet presAssocID="{046D06E7-477F-45C5-8B46-9315099C9B86}" presName="txShp" presStyleLbl="node1" presStyleIdx="0" presStyleCnt="3" custScaleX="122302" custLinFactNeighborX="14360" custLinFactNeighborY="-2789">
        <dgm:presLayoutVars>
          <dgm:bulletEnabled val="1"/>
        </dgm:presLayoutVars>
      </dgm:prSet>
      <dgm:spPr/>
    </dgm:pt>
    <dgm:pt modelId="{BDC860F9-A183-4268-914C-EAEA3A232142}" type="pres">
      <dgm:prSet presAssocID="{D4334871-D8E1-4298-BF30-DA0E266860FF}" presName="spacing" presStyleCnt="0"/>
      <dgm:spPr/>
    </dgm:pt>
    <dgm:pt modelId="{7FA46FF5-41A5-409D-BE3E-43DAC4915874}" type="pres">
      <dgm:prSet presAssocID="{C138C71D-6460-4DEA-BEC4-B1E54EBE815E}" presName="composite" presStyleCnt="0"/>
      <dgm:spPr/>
    </dgm:pt>
    <dgm:pt modelId="{583861C7-7F36-467F-AC96-76034E10F92F}" type="pres">
      <dgm:prSet presAssocID="{C138C71D-6460-4DEA-BEC4-B1E54EBE815E}" presName="imgShp" presStyleLbl="fgImgPlace1" presStyleIdx="1" presStyleCnt="3" custLinFactNeighborX="20912" custLinFactNeighborY="265"/>
      <dgm:spPr>
        <a:solidFill>
          <a:srgbClr val="B9CBB0"/>
        </a:solidFill>
      </dgm:spPr>
    </dgm:pt>
    <dgm:pt modelId="{2EAE908A-B1FD-4833-BC22-CDD9BA8E843F}" type="pres">
      <dgm:prSet presAssocID="{C138C71D-6460-4DEA-BEC4-B1E54EBE815E}" presName="txShp" presStyleLbl="node1" presStyleIdx="1" presStyleCnt="3" custScaleX="122318" custLinFactNeighborX="14029" custLinFactNeighborY="265">
        <dgm:presLayoutVars>
          <dgm:bulletEnabled val="1"/>
        </dgm:presLayoutVars>
      </dgm:prSet>
      <dgm:spPr/>
    </dgm:pt>
    <dgm:pt modelId="{C4FCDAFC-3258-4CEE-BE3A-796E3C5D411B}" type="pres">
      <dgm:prSet presAssocID="{23AC53BE-8819-4F85-8885-8AD322D0FEDE}" presName="spacing" presStyleCnt="0"/>
      <dgm:spPr/>
    </dgm:pt>
    <dgm:pt modelId="{81A3E723-FDC4-4806-BD0E-F4B193A642FC}" type="pres">
      <dgm:prSet presAssocID="{FB3DD94E-A682-4E9D-B2F7-3A6D32C1B02F}" presName="composite" presStyleCnt="0"/>
      <dgm:spPr/>
    </dgm:pt>
    <dgm:pt modelId="{98C04062-01C7-4CEE-AB37-ABC81FC4D3EE}" type="pres">
      <dgm:prSet presAssocID="{FB3DD94E-A682-4E9D-B2F7-3A6D32C1B02F}" presName="imgShp" presStyleLbl="fgImgPlace1" presStyleIdx="2" presStyleCnt="3" custLinFactNeighborX="21568" custLinFactNeighborY="198"/>
      <dgm:spPr>
        <a:solidFill>
          <a:srgbClr val="B9CBB0"/>
        </a:solidFill>
      </dgm:spPr>
    </dgm:pt>
    <dgm:pt modelId="{367CB17E-B425-4FC4-813A-05AC526177AB}" type="pres">
      <dgm:prSet presAssocID="{FB3DD94E-A682-4E9D-B2F7-3A6D32C1B02F}" presName="txShp" presStyleLbl="node1" presStyleIdx="2" presStyleCnt="3" custScaleX="122388" custLinFactNeighborX="20207" custLinFactNeighborY="198">
        <dgm:presLayoutVars>
          <dgm:bulletEnabled val="1"/>
        </dgm:presLayoutVars>
      </dgm:prSet>
      <dgm:spPr/>
    </dgm:pt>
  </dgm:ptLst>
  <dgm:cxnLst>
    <dgm:cxn modelId="{7A994414-15A4-40BE-9149-0A9659FDE162}" type="presOf" srcId="{FB3DD94E-A682-4E9D-B2F7-3A6D32C1B02F}" destId="{367CB17E-B425-4FC4-813A-05AC526177AB}" srcOrd="0" destOrd="0" presId="urn:microsoft.com/office/officeart/2005/8/layout/vList3"/>
    <dgm:cxn modelId="{D9AA4F38-C75E-430E-B181-C7ECC6BE0481}" type="presOf" srcId="{C2BBC698-AC45-47A3-B83B-182233F0399E}" destId="{7A6B111B-57DC-4F02-AF07-B58D05520863}" srcOrd="0" destOrd="0" presId="urn:microsoft.com/office/officeart/2005/8/layout/vList3"/>
    <dgm:cxn modelId="{9F41E139-6CEF-4853-89EB-BAE464CB05FA}" srcId="{C2BBC698-AC45-47A3-B83B-182233F0399E}" destId="{046D06E7-477F-45C5-8B46-9315099C9B86}" srcOrd="0" destOrd="0" parTransId="{8A1A7782-80C9-4F8D-8883-40E8583F21B6}" sibTransId="{D4334871-D8E1-4298-BF30-DA0E266860FF}"/>
    <dgm:cxn modelId="{1665FC66-EC48-497A-8EDF-243C92C21585}" type="presOf" srcId="{046D06E7-477F-45C5-8B46-9315099C9B86}" destId="{AC3CB59D-A7B4-4585-83AA-149D7DDF92E5}" srcOrd="0" destOrd="0" presId="urn:microsoft.com/office/officeart/2005/8/layout/vList3"/>
    <dgm:cxn modelId="{0FB06A83-D0F5-4D41-BBD3-003B1240B289}" srcId="{C2BBC698-AC45-47A3-B83B-182233F0399E}" destId="{FB3DD94E-A682-4E9D-B2F7-3A6D32C1B02F}" srcOrd="2" destOrd="0" parTransId="{2F724599-84BC-4F35-8407-5E7BA01D0245}" sibTransId="{990430A5-C7A2-4C65-8972-63B451785789}"/>
    <dgm:cxn modelId="{16C498BD-B558-4584-89FC-2DBB9F211D31}" srcId="{C2BBC698-AC45-47A3-B83B-182233F0399E}" destId="{C138C71D-6460-4DEA-BEC4-B1E54EBE815E}" srcOrd="1" destOrd="0" parTransId="{FFB8CD2E-6596-4EDA-A588-E3104CBDDCA0}" sibTransId="{23AC53BE-8819-4F85-8885-8AD322D0FEDE}"/>
    <dgm:cxn modelId="{07B4A5E4-6FC7-4BA3-88B2-75818898A80A}" type="presOf" srcId="{C138C71D-6460-4DEA-BEC4-B1E54EBE815E}" destId="{2EAE908A-B1FD-4833-BC22-CDD9BA8E843F}" srcOrd="0" destOrd="0" presId="urn:microsoft.com/office/officeart/2005/8/layout/vList3"/>
    <dgm:cxn modelId="{463514A7-7733-48A1-8848-ECF16204687C}" type="presParOf" srcId="{7A6B111B-57DC-4F02-AF07-B58D05520863}" destId="{2D224397-3107-41A9-9895-748744D9D342}" srcOrd="0" destOrd="0" presId="urn:microsoft.com/office/officeart/2005/8/layout/vList3"/>
    <dgm:cxn modelId="{B8CC5D0D-B6DC-4D9A-B72D-37B4DE15A13B}" type="presParOf" srcId="{2D224397-3107-41A9-9895-748744D9D342}" destId="{107F1381-61E8-40A3-A5E9-5D03F192925F}" srcOrd="0" destOrd="0" presId="urn:microsoft.com/office/officeart/2005/8/layout/vList3"/>
    <dgm:cxn modelId="{15CE049E-A599-444B-B76B-FDA696EBF346}" type="presParOf" srcId="{2D224397-3107-41A9-9895-748744D9D342}" destId="{AC3CB59D-A7B4-4585-83AA-149D7DDF92E5}" srcOrd="1" destOrd="0" presId="urn:microsoft.com/office/officeart/2005/8/layout/vList3"/>
    <dgm:cxn modelId="{4439292F-8B81-49DD-BF9A-77A7282D592A}" type="presParOf" srcId="{7A6B111B-57DC-4F02-AF07-B58D05520863}" destId="{BDC860F9-A183-4268-914C-EAEA3A232142}" srcOrd="1" destOrd="0" presId="urn:microsoft.com/office/officeart/2005/8/layout/vList3"/>
    <dgm:cxn modelId="{56C4E19D-D227-48F8-8868-29EB7B154E18}" type="presParOf" srcId="{7A6B111B-57DC-4F02-AF07-B58D05520863}" destId="{7FA46FF5-41A5-409D-BE3E-43DAC4915874}" srcOrd="2" destOrd="0" presId="urn:microsoft.com/office/officeart/2005/8/layout/vList3"/>
    <dgm:cxn modelId="{BC2C8642-CD32-427D-A62D-92953D733740}" type="presParOf" srcId="{7FA46FF5-41A5-409D-BE3E-43DAC4915874}" destId="{583861C7-7F36-467F-AC96-76034E10F92F}" srcOrd="0" destOrd="0" presId="urn:microsoft.com/office/officeart/2005/8/layout/vList3"/>
    <dgm:cxn modelId="{54EF4EEA-77A3-4F53-893E-405975E46E70}" type="presParOf" srcId="{7FA46FF5-41A5-409D-BE3E-43DAC4915874}" destId="{2EAE908A-B1FD-4833-BC22-CDD9BA8E843F}" srcOrd="1" destOrd="0" presId="urn:microsoft.com/office/officeart/2005/8/layout/vList3"/>
    <dgm:cxn modelId="{745FC96E-1121-4F18-B6E5-1103E9F2E089}" type="presParOf" srcId="{7A6B111B-57DC-4F02-AF07-B58D05520863}" destId="{C4FCDAFC-3258-4CEE-BE3A-796E3C5D411B}" srcOrd="3" destOrd="0" presId="urn:microsoft.com/office/officeart/2005/8/layout/vList3"/>
    <dgm:cxn modelId="{854831EE-D29E-4174-98BB-5FA2D923E3D3}" type="presParOf" srcId="{7A6B111B-57DC-4F02-AF07-B58D05520863}" destId="{81A3E723-FDC4-4806-BD0E-F4B193A642FC}" srcOrd="4" destOrd="0" presId="urn:microsoft.com/office/officeart/2005/8/layout/vList3"/>
    <dgm:cxn modelId="{439948F3-639E-4452-B49A-A5C55D767447}" type="presParOf" srcId="{81A3E723-FDC4-4806-BD0E-F4B193A642FC}" destId="{98C04062-01C7-4CEE-AB37-ABC81FC4D3EE}" srcOrd="0" destOrd="0" presId="urn:microsoft.com/office/officeart/2005/8/layout/vList3"/>
    <dgm:cxn modelId="{FEE4736E-9B6E-412A-AE81-43CB17C53321}" type="presParOf" srcId="{81A3E723-FDC4-4806-BD0E-F4B193A642FC}" destId="{367CB17E-B425-4FC4-813A-05AC526177A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466B24B-F21F-4851-9E61-C02BCECDC65D}"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ADE8F61C-BC76-45DE-9134-FEB4D36502A3}">
      <dgm:prSet phldrT="[Text]" custT="1"/>
      <dgm:spPr>
        <a:solidFill>
          <a:srgbClr val="C1DBF7"/>
        </a:solidFill>
        <a:ln>
          <a:solidFill>
            <a:schemeClr val="tx1"/>
          </a:solidFill>
        </a:ln>
        <a:scene3d>
          <a:camera prst="orthographicFront"/>
          <a:lightRig rig="threePt" dir="t"/>
        </a:scene3d>
        <a:sp3d>
          <a:bevelT/>
        </a:sp3d>
      </dgm:spPr>
      <dgm:t>
        <a:bodyPr/>
        <a:lstStyle/>
        <a:p>
          <a:r>
            <a:rPr lang="en-US" sz="3600">
              <a:solidFill>
                <a:schemeClr val="tx1"/>
              </a:solidFill>
              <a:latin typeface="Source Sans Pro 3"/>
              <a:cs typeface="Arial" panose="020B0604020202020204" pitchFamily="34" charset="0"/>
            </a:rPr>
            <a:t>Modeling (like real life) is open-ended and messy. </a:t>
          </a:r>
        </a:p>
      </dgm:t>
    </dgm:pt>
    <dgm:pt modelId="{4ED4731F-F0B2-43D1-9AA3-C35D52F477CD}" type="parTrans" cxnId="{36C2C8EB-1613-4953-A635-AB64E5EB60DD}">
      <dgm:prSet/>
      <dgm:spPr/>
      <dgm:t>
        <a:bodyPr/>
        <a:lstStyle/>
        <a:p>
          <a:endParaRPr lang="en-US"/>
        </a:p>
      </dgm:t>
    </dgm:pt>
    <dgm:pt modelId="{FFC2E9EB-3BBB-4122-8244-DBF89060B2C9}" type="sibTrans" cxnId="{36C2C8EB-1613-4953-A635-AB64E5EB60DD}">
      <dgm:prSet/>
      <dgm:spPr/>
      <dgm:t>
        <a:bodyPr/>
        <a:lstStyle/>
        <a:p>
          <a:endParaRPr lang="en-US"/>
        </a:p>
      </dgm:t>
    </dgm:pt>
    <dgm:pt modelId="{513BAF93-3948-451C-8A6E-035B41EFE72A}">
      <dgm:prSet phldrT="[Text]" custT="1"/>
      <dgm:spPr>
        <a:solidFill>
          <a:srgbClr val="EA929C"/>
        </a:solidFill>
        <a:ln>
          <a:solidFill>
            <a:schemeClr val="tx1"/>
          </a:solidFill>
        </a:ln>
        <a:scene3d>
          <a:camera prst="orthographicFront"/>
          <a:lightRig rig="threePt" dir="t"/>
        </a:scene3d>
        <a:sp3d>
          <a:bevelT/>
        </a:sp3d>
      </dgm:spPr>
      <dgm:t>
        <a:bodyPr/>
        <a:lstStyle/>
        <a:p>
          <a:r>
            <a:rPr lang="en-US" sz="3600">
              <a:solidFill>
                <a:schemeClr val="tx1"/>
              </a:solidFill>
              <a:latin typeface="Source Sans Pro 3"/>
              <a:cs typeface="Arial" panose="020B0604020202020204" pitchFamily="34" charset="0"/>
            </a:rPr>
            <a:t>When students are modeling, they must be making genuine choices. </a:t>
          </a:r>
        </a:p>
      </dgm:t>
    </dgm:pt>
    <dgm:pt modelId="{44751BED-E98A-47F7-A884-4BE4DB557BEC}" type="parTrans" cxnId="{9700CDC1-332E-4869-AE01-41F7A563C43F}">
      <dgm:prSet/>
      <dgm:spPr/>
      <dgm:t>
        <a:bodyPr/>
        <a:lstStyle/>
        <a:p>
          <a:endParaRPr lang="en-US"/>
        </a:p>
      </dgm:t>
    </dgm:pt>
    <dgm:pt modelId="{73C726A9-68BD-440B-90DC-88529FFAB8A1}" type="sibTrans" cxnId="{9700CDC1-332E-4869-AE01-41F7A563C43F}">
      <dgm:prSet/>
      <dgm:spPr/>
      <dgm:t>
        <a:bodyPr/>
        <a:lstStyle/>
        <a:p>
          <a:endParaRPr lang="en-US"/>
        </a:p>
      </dgm:t>
    </dgm:pt>
    <dgm:pt modelId="{3C102FE2-D1E6-45C6-ABC4-3053FB424A99}">
      <dgm:prSet phldrT="[Text]"/>
      <dgm:spPr>
        <a:solidFill>
          <a:srgbClr val="F6CD72"/>
        </a:solidFill>
        <a:ln>
          <a:solidFill>
            <a:schemeClr val="tx1"/>
          </a:solidFill>
        </a:ln>
        <a:scene3d>
          <a:camera prst="orthographicFront"/>
          <a:lightRig rig="threePt" dir="t"/>
        </a:scene3d>
        <a:sp3d>
          <a:bevelT/>
        </a:sp3d>
      </dgm:spPr>
      <dgm:t>
        <a:bodyPr/>
        <a:lstStyle/>
        <a:p>
          <a:r>
            <a:rPr lang="en-US">
              <a:solidFill>
                <a:schemeClr val="tx1"/>
              </a:solidFill>
              <a:latin typeface="Source Sans Pro 3"/>
              <a:cs typeface="Arial" panose="020B0604020202020204" pitchFamily="34" charset="0"/>
            </a:rPr>
            <a:t>Start big, start small, just start.</a:t>
          </a:r>
        </a:p>
      </dgm:t>
    </dgm:pt>
    <dgm:pt modelId="{E8A2040A-71B5-46B8-9FF1-4486ECB9D3DA}" type="parTrans" cxnId="{571D8A66-CE74-4FE9-8A7A-22FE3D37498D}">
      <dgm:prSet/>
      <dgm:spPr/>
      <dgm:t>
        <a:bodyPr/>
        <a:lstStyle/>
        <a:p>
          <a:endParaRPr lang="en-US"/>
        </a:p>
      </dgm:t>
    </dgm:pt>
    <dgm:pt modelId="{BA55CB08-6544-44B5-8325-781B2412041F}" type="sibTrans" cxnId="{571D8A66-CE74-4FE9-8A7A-22FE3D37498D}">
      <dgm:prSet/>
      <dgm:spPr/>
      <dgm:t>
        <a:bodyPr/>
        <a:lstStyle/>
        <a:p>
          <a:endParaRPr lang="en-US"/>
        </a:p>
      </dgm:t>
    </dgm:pt>
    <dgm:pt modelId="{C56DA946-C202-47E4-9BB6-650F65B289F4}">
      <dgm:prSet phldrT="[Text]"/>
      <dgm:spPr>
        <a:solidFill>
          <a:srgbClr val="A8BE9E"/>
        </a:solidFill>
        <a:ln>
          <a:solidFill>
            <a:schemeClr val="tx1"/>
          </a:solidFill>
        </a:ln>
        <a:scene3d>
          <a:camera prst="orthographicFront"/>
          <a:lightRig rig="threePt" dir="t"/>
        </a:scene3d>
        <a:sp3d>
          <a:bevelT/>
        </a:sp3d>
      </dgm:spPr>
      <dgm:t>
        <a:bodyPr/>
        <a:lstStyle/>
        <a:p>
          <a:r>
            <a:rPr lang="en-US">
              <a:solidFill>
                <a:schemeClr val="tx1"/>
              </a:solidFill>
              <a:latin typeface="Source Sans Pro 3"/>
              <a:cs typeface="Arial" panose="020B0604020202020204" pitchFamily="34" charset="0"/>
            </a:rPr>
            <a:t>Assessment should focus on the process, not the product</a:t>
          </a:r>
          <a:r>
            <a:rPr lang="en-US">
              <a:latin typeface="Source Sans Pro 3"/>
              <a:cs typeface="Arial" panose="020B0604020202020204" pitchFamily="34" charset="0"/>
            </a:rPr>
            <a:t>.</a:t>
          </a:r>
        </a:p>
      </dgm:t>
    </dgm:pt>
    <dgm:pt modelId="{D0E8AA9F-CFE1-4E2B-B7E1-5548E995CF43}" type="parTrans" cxnId="{816C1894-8798-4147-A376-EAAE0BE463A4}">
      <dgm:prSet/>
      <dgm:spPr/>
      <dgm:t>
        <a:bodyPr/>
        <a:lstStyle/>
        <a:p>
          <a:endParaRPr lang="en-US"/>
        </a:p>
      </dgm:t>
    </dgm:pt>
    <dgm:pt modelId="{44EF7CF5-418B-4A79-9891-CE31F8687A17}" type="sibTrans" cxnId="{816C1894-8798-4147-A376-EAAE0BE463A4}">
      <dgm:prSet/>
      <dgm:spPr/>
      <dgm:t>
        <a:bodyPr/>
        <a:lstStyle/>
        <a:p>
          <a:endParaRPr lang="en-US"/>
        </a:p>
      </dgm:t>
    </dgm:pt>
    <dgm:pt modelId="{D862124B-B4EE-430D-B795-1C759CE26084}">
      <dgm:prSet phldrT="[Text]"/>
      <dgm:spPr>
        <a:solidFill>
          <a:schemeClr val="bg2">
            <a:lumMod val="25000"/>
            <a:lumOff val="75000"/>
          </a:schemeClr>
        </a:solidFill>
        <a:ln>
          <a:solidFill>
            <a:schemeClr val="tx1"/>
          </a:solidFill>
        </a:ln>
        <a:scene3d>
          <a:camera prst="orthographicFront"/>
          <a:lightRig rig="threePt" dir="t"/>
        </a:scene3d>
        <a:sp3d>
          <a:bevelT/>
        </a:sp3d>
      </dgm:spPr>
      <dgm:t>
        <a:bodyPr/>
        <a:lstStyle/>
        <a:p>
          <a:r>
            <a:rPr lang="en-US">
              <a:solidFill>
                <a:schemeClr val="tx1"/>
              </a:solidFill>
              <a:latin typeface="Source Sans Pro 3"/>
              <a:cs typeface="Arial" panose="020B0604020202020204" pitchFamily="34" charset="0"/>
            </a:rPr>
            <a:t>Modeling does not happen in isolation. </a:t>
          </a:r>
        </a:p>
      </dgm:t>
    </dgm:pt>
    <dgm:pt modelId="{AC48C1A4-3453-4622-B801-76125AA17DD0}" type="parTrans" cxnId="{E389E3B2-E979-46C0-96CF-3335EF525493}">
      <dgm:prSet/>
      <dgm:spPr/>
      <dgm:t>
        <a:bodyPr/>
        <a:lstStyle/>
        <a:p>
          <a:endParaRPr lang="en-US"/>
        </a:p>
      </dgm:t>
    </dgm:pt>
    <dgm:pt modelId="{5A68DE1C-78E3-4B60-91EA-E88A6AC16298}" type="sibTrans" cxnId="{E389E3B2-E979-46C0-96CF-3335EF525493}">
      <dgm:prSet/>
      <dgm:spPr/>
      <dgm:t>
        <a:bodyPr/>
        <a:lstStyle/>
        <a:p>
          <a:endParaRPr lang="en-US"/>
        </a:p>
      </dgm:t>
    </dgm:pt>
    <dgm:pt modelId="{39094F15-37FC-410A-8B71-C95F8B5F4172}" type="pres">
      <dgm:prSet presAssocID="{9466B24B-F21F-4851-9E61-C02BCECDC65D}" presName="diagram" presStyleCnt="0">
        <dgm:presLayoutVars>
          <dgm:dir/>
          <dgm:resizeHandles val="exact"/>
        </dgm:presLayoutVars>
      </dgm:prSet>
      <dgm:spPr/>
    </dgm:pt>
    <dgm:pt modelId="{5E767633-43DB-4DA2-AE61-569A7698F385}" type="pres">
      <dgm:prSet presAssocID="{ADE8F61C-BC76-45DE-9134-FEB4D36502A3}" presName="node" presStyleLbl="node1" presStyleIdx="0" presStyleCnt="5">
        <dgm:presLayoutVars>
          <dgm:bulletEnabled val="1"/>
        </dgm:presLayoutVars>
      </dgm:prSet>
      <dgm:spPr/>
    </dgm:pt>
    <dgm:pt modelId="{38BF7089-1382-43BC-99F3-30C1F62A7305}" type="pres">
      <dgm:prSet presAssocID="{FFC2E9EB-3BBB-4122-8244-DBF89060B2C9}" presName="sibTrans" presStyleCnt="0"/>
      <dgm:spPr/>
    </dgm:pt>
    <dgm:pt modelId="{93DC7E2B-42CC-4032-ABF4-63A42BFB4F7E}" type="pres">
      <dgm:prSet presAssocID="{513BAF93-3948-451C-8A6E-035B41EFE72A}" presName="node" presStyleLbl="node1" presStyleIdx="1" presStyleCnt="5">
        <dgm:presLayoutVars>
          <dgm:bulletEnabled val="1"/>
        </dgm:presLayoutVars>
      </dgm:prSet>
      <dgm:spPr/>
    </dgm:pt>
    <dgm:pt modelId="{891D9EFF-E6A6-4FC8-ABBC-28C4B11F4878}" type="pres">
      <dgm:prSet presAssocID="{73C726A9-68BD-440B-90DC-88529FFAB8A1}" presName="sibTrans" presStyleCnt="0"/>
      <dgm:spPr/>
    </dgm:pt>
    <dgm:pt modelId="{85497052-E1A1-4A05-ACC7-CBC7821F6DB0}" type="pres">
      <dgm:prSet presAssocID="{3C102FE2-D1E6-45C6-ABC4-3053FB424A99}" presName="node" presStyleLbl="node1" presStyleIdx="2" presStyleCnt="5">
        <dgm:presLayoutVars>
          <dgm:bulletEnabled val="1"/>
        </dgm:presLayoutVars>
      </dgm:prSet>
      <dgm:spPr/>
    </dgm:pt>
    <dgm:pt modelId="{832931A5-F33F-4EAC-B528-90F1F820FA88}" type="pres">
      <dgm:prSet presAssocID="{BA55CB08-6544-44B5-8325-781B2412041F}" presName="sibTrans" presStyleCnt="0"/>
      <dgm:spPr/>
    </dgm:pt>
    <dgm:pt modelId="{E3CB4FF6-CFAE-4B9C-8D5D-EC2B31B95F90}" type="pres">
      <dgm:prSet presAssocID="{C56DA946-C202-47E4-9BB6-650F65B289F4}" presName="node" presStyleLbl="node1" presStyleIdx="3" presStyleCnt="5">
        <dgm:presLayoutVars>
          <dgm:bulletEnabled val="1"/>
        </dgm:presLayoutVars>
      </dgm:prSet>
      <dgm:spPr/>
    </dgm:pt>
    <dgm:pt modelId="{602B8D8F-2993-4560-975C-7070201D9594}" type="pres">
      <dgm:prSet presAssocID="{44EF7CF5-418B-4A79-9891-CE31F8687A17}" presName="sibTrans" presStyleCnt="0"/>
      <dgm:spPr/>
    </dgm:pt>
    <dgm:pt modelId="{26BBFCD8-3A96-4B82-8759-FE43F50A933F}" type="pres">
      <dgm:prSet presAssocID="{D862124B-B4EE-430D-B795-1C759CE26084}" presName="node" presStyleLbl="node1" presStyleIdx="4" presStyleCnt="5">
        <dgm:presLayoutVars>
          <dgm:bulletEnabled val="1"/>
        </dgm:presLayoutVars>
      </dgm:prSet>
      <dgm:spPr/>
    </dgm:pt>
  </dgm:ptLst>
  <dgm:cxnLst>
    <dgm:cxn modelId="{8C9C1C17-8FBE-4DBD-AEAF-FDDEC5557976}" type="presOf" srcId="{3C102FE2-D1E6-45C6-ABC4-3053FB424A99}" destId="{85497052-E1A1-4A05-ACC7-CBC7821F6DB0}" srcOrd="0" destOrd="0" presId="urn:microsoft.com/office/officeart/2005/8/layout/default"/>
    <dgm:cxn modelId="{571D8A66-CE74-4FE9-8A7A-22FE3D37498D}" srcId="{9466B24B-F21F-4851-9E61-C02BCECDC65D}" destId="{3C102FE2-D1E6-45C6-ABC4-3053FB424A99}" srcOrd="2" destOrd="0" parTransId="{E8A2040A-71B5-46B8-9FF1-4486ECB9D3DA}" sibTransId="{BA55CB08-6544-44B5-8325-781B2412041F}"/>
    <dgm:cxn modelId="{816C1894-8798-4147-A376-EAAE0BE463A4}" srcId="{9466B24B-F21F-4851-9E61-C02BCECDC65D}" destId="{C56DA946-C202-47E4-9BB6-650F65B289F4}" srcOrd="3" destOrd="0" parTransId="{D0E8AA9F-CFE1-4E2B-B7E1-5548E995CF43}" sibTransId="{44EF7CF5-418B-4A79-9891-CE31F8687A17}"/>
    <dgm:cxn modelId="{EA019098-7357-40A3-95CB-B981DD42254F}" type="presOf" srcId="{ADE8F61C-BC76-45DE-9134-FEB4D36502A3}" destId="{5E767633-43DB-4DA2-AE61-569A7698F385}" srcOrd="0" destOrd="0" presId="urn:microsoft.com/office/officeart/2005/8/layout/default"/>
    <dgm:cxn modelId="{9C763CA1-9BB8-4E1F-AD58-8934444C9C31}" type="presOf" srcId="{D862124B-B4EE-430D-B795-1C759CE26084}" destId="{26BBFCD8-3A96-4B82-8759-FE43F50A933F}" srcOrd="0" destOrd="0" presId="urn:microsoft.com/office/officeart/2005/8/layout/default"/>
    <dgm:cxn modelId="{E389E3B2-E979-46C0-96CF-3335EF525493}" srcId="{9466B24B-F21F-4851-9E61-C02BCECDC65D}" destId="{D862124B-B4EE-430D-B795-1C759CE26084}" srcOrd="4" destOrd="0" parTransId="{AC48C1A4-3453-4622-B801-76125AA17DD0}" sibTransId="{5A68DE1C-78E3-4B60-91EA-E88A6AC16298}"/>
    <dgm:cxn modelId="{97F05EB4-E368-4E2B-B497-500A1FE76E1D}" type="presOf" srcId="{9466B24B-F21F-4851-9E61-C02BCECDC65D}" destId="{39094F15-37FC-410A-8B71-C95F8B5F4172}" srcOrd="0" destOrd="0" presId="urn:microsoft.com/office/officeart/2005/8/layout/default"/>
    <dgm:cxn modelId="{192670BA-2389-414F-97E8-C2BA98076F8C}" type="presOf" srcId="{C56DA946-C202-47E4-9BB6-650F65B289F4}" destId="{E3CB4FF6-CFAE-4B9C-8D5D-EC2B31B95F90}" srcOrd="0" destOrd="0" presId="urn:microsoft.com/office/officeart/2005/8/layout/default"/>
    <dgm:cxn modelId="{9700CDC1-332E-4869-AE01-41F7A563C43F}" srcId="{9466B24B-F21F-4851-9E61-C02BCECDC65D}" destId="{513BAF93-3948-451C-8A6E-035B41EFE72A}" srcOrd="1" destOrd="0" parTransId="{44751BED-E98A-47F7-A884-4BE4DB557BEC}" sibTransId="{73C726A9-68BD-440B-90DC-88529FFAB8A1}"/>
    <dgm:cxn modelId="{83A2BCC8-A23D-4BE2-8F7D-E1BD5AC3E1DB}" type="presOf" srcId="{513BAF93-3948-451C-8A6E-035B41EFE72A}" destId="{93DC7E2B-42CC-4032-ABF4-63A42BFB4F7E}" srcOrd="0" destOrd="0" presId="urn:microsoft.com/office/officeart/2005/8/layout/default"/>
    <dgm:cxn modelId="{36C2C8EB-1613-4953-A635-AB64E5EB60DD}" srcId="{9466B24B-F21F-4851-9E61-C02BCECDC65D}" destId="{ADE8F61C-BC76-45DE-9134-FEB4D36502A3}" srcOrd="0" destOrd="0" parTransId="{4ED4731F-F0B2-43D1-9AA3-C35D52F477CD}" sibTransId="{FFC2E9EB-3BBB-4122-8244-DBF89060B2C9}"/>
    <dgm:cxn modelId="{796BEC2B-BED9-4F86-BFB1-D0FBAB4E139D}" type="presParOf" srcId="{39094F15-37FC-410A-8B71-C95F8B5F4172}" destId="{5E767633-43DB-4DA2-AE61-569A7698F385}" srcOrd="0" destOrd="0" presId="urn:microsoft.com/office/officeart/2005/8/layout/default"/>
    <dgm:cxn modelId="{F5789188-059C-4035-A793-8D1E2350ED21}" type="presParOf" srcId="{39094F15-37FC-410A-8B71-C95F8B5F4172}" destId="{38BF7089-1382-43BC-99F3-30C1F62A7305}" srcOrd="1" destOrd="0" presId="urn:microsoft.com/office/officeart/2005/8/layout/default"/>
    <dgm:cxn modelId="{0287D9B5-7EF5-4A87-BE07-E2F4E152962E}" type="presParOf" srcId="{39094F15-37FC-410A-8B71-C95F8B5F4172}" destId="{93DC7E2B-42CC-4032-ABF4-63A42BFB4F7E}" srcOrd="2" destOrd="0" presId="urn:microsoft.com/office/officeart/2005/8/layout/default"/>
    <dgm:cxn modelId="{46E6F439-6DD7-4DFC-A5CC-C9177550E6E5}" type="presParOf" srcId="{39094F15-37FC-410A-8B71-C95F8B5F4172}" destId="{891D9EFF-E6A6-4FC8-ABBC-28C4B11F4878}" srcOrd="3" destOrd="0" presId="urn:microsoft.com/office/officeart/2005/8/layout/default"/>
    <dgm:cxn modelId="{E52EB33F-4650-4F21-9C47-F122B5314FA9}" type="presParOf" srcId="{39094F15-37FC-410A-8B71-C95F8B5F4172}" destId="{85497052-E1A1-4A05-ACC7-CBC7821F6DB0}" srcOrd="4" destOrd="0" presId="urn:microsoft.com/office/officeart/2005/8/layout/default"/>
    <dgm:cxn modelId="{E70FB110-3CB5-4802-A7E2-FB6945D8F63A}" type="presParOf" srcId="{39094F15-37FC-410A-8B71-C95F8B5F4172}" destId="{832931A5-F33F-4EAC-B528-90F1F820FA88}" srcOrd="5" destOrd="0" presId="urn:microsoft.com/office/officeart/2005/8/layout/default"/>
    <dgm:cxn modelId="{CE88F078-A93D-4E30-B20A-AD5FF8F260F3}" type="presParOf" srcId="{39094F15-37FC-410A-8B71-C95F8B5F4172}" destId="{E3CB4FF6-CFAE-4B9C-8D5D-EC2B31B95F90}" srcOrd="6" destOrd="0" presId="urn:microsoft.com/office/officeart/2005/8/layout/default"/>
    <dgm:cxn modelId="{B20F3AC7-4BC6-4003-8ABA-A8424D7CF214}" type="presParOf" srcId="{39094F15-37FC-410A-8B71-C95F8B5F4172}" destId="{602B8D8F-2993-4560-975C-7070201D9594}" srcOrd="7" destOrd="0" presId="urn:microsoft.com/office/officeart/2005/8/layout/default"/>
    <dgm:cxn modelId="{E164FB01-F24F-4115-B3FC-109CD50293D8}" type="presParOf" srcId="{39094F15-37FC-410A-8B71-C95F8B5F4172}" destId="{26BBFCD8-3A96-4B82-8759-FE43F50A933F}"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9068023-9F9F-4307-B2A4-CB19CC9A1EE3}" type="doc">
      <dgm:prSet loTypeId="urn:microsoft.com/office/officeart/2005/8/layout/matrix1" loCatId="matrix" qsTypeId="urn:microsoft.com/office/officeart/2005/8/quickstyle/simple1" qsCatId="simple" csTypeId="urn:microsoft.com/office/officeart/2005/8/colors/colorful5" csCatId="colorful" phldr="1"/>
      <dgm:spPr/>
      <dgm:t>
        <a:bodyPr/>
        <a:lstStyle/>
        <a:p>
          <a:endParaRPr lang="en-US"/>
        </a:p>
      </dgm:t>
    </dgm:pt>
    <dgm:pt modelId="{956074AD-2B24-473A-B866-56CB5E3992F4}">
      <dgm:prSet phldrT="[Text]"/>
      <dgm:spPr>
        <a:solidFill>
          <a:srgbClr val="9BE2FF"/>
        </a:solidFill>
      </dgm:spPr>
      <dgm:t>
        <a:bodyPr/>
        <a:lstStyle/>
        <a:p>
          <a:r>
            <a:rPr lang="en-US" b="1">
              <a:latin typeface="Source Sans Pro 3"/>
              <a:cs typeface="Arial" panose="020B0604020202020204" pitchFamily="34" charset="0"/>
            </a:rPr>
            <a:t>Role of Teacher</a:t>
          </a:r>
        </a:p>
      </dgm:t>
    </dgm:pt>
    <dgm:pt modelId="{A300D42C-FBD8-4FC7-8EC9-54D9FFBD404A}" type="parTrans" cxnId="{DD7625EE-3016-4BC6-839F-DABA1816115F}">
      <dgm:prSet/>
      <dgm:spPr/>
      <dgm:t>
        <a:bodyPr/>
        <a:lstStyle/>
        <a:p>
          <a:endParaRPr lang="en-US">
            <a:latin typeface="Arial" panose="020B0604020202020204" pitchFamily="34" charset="0"/>
            <a:cs typeface="Arial" panose="020B0604020202020204" pitchFamily="34" charset="0"/>
          </a:endParaRPr>
        </a:p>
      </dgm:t>
    </dgm:pt>
    <dgm:pt modelId="{E85E8ED6-386B-4907-A03D-398B2FFEE797}" type="sibTrans" cxnId="{DD7625EE-3016-4BC6-839F-DABA1816115F}">
      <dgm:prSet/>
      <dgm:spPr/>
      <dgm:t>
        <a:bodyPr/>
        <a:lstStyle/>
        <a:p>
          <a:endParaRPr lang="en-US">
            <a:latin typeface="Arial" panose="020B0604020202020204" pitchFamily="34" charset="0"/>
            <a:cs typeface="Arial" panose="020B0604020202020204" pitchFamily="34" charset="0"/>
          </a:endParaRPr>
        </a:p>
      </dgm:t>
    </dgm:pt>
    <dgm:pt modelId="{127DD19F-01AF-44EF-B26A-D7DE4768967D}">
      <dgm:prSet phldrT="[Text]"/>
      <dgm:spPr>
        <a:solidFill>
          <a:srgbClr val="C1DBF7"/>
        </a:solidFill>
      </dgm:spPr>
      <dgm:t>
        <a:bodyPr/>
        <a:lstStyle/>
        <a:p>
          <a:r>
            <a:rPr lang="en-US">
              <a:solidFill>
                <a:schemeClr val="tx1"/>
              </a:solidFill>
              <a:latin typeface="Source Sans Pro 3"/>
              <a:cs typeface="Arial" panose="020B0604020202020204" pitchFamily="34" charset="0"/>
            </a:rPr>
            <a:t>Provide appropriate, engaging tasks</a:t>
          </a:r>
        </a:p>
      </dgm:t>
    </dgm:pt>
    <dgm:pt modelId="{0133DAB9-BE31-423B-80E1-8404EE1BDE5A}" type="parTrans" cxnId="{F070B077-BB3C-40F7-ACD9-BBB7907E37EF}">
      <dgm:prSet/>
      <dgm:spPr/>
      <dgm:t>
        <a:bodyPr/>
        <a:lstStyle/>
        <a:p>
          <a:endParaRPr lang="en-US">
            <a:latin typeface="Arial" panose="020B0604020202020204" pitchFamily="34" charset="0"/>
            <a:cs typeface="Arial" panose="020B0604020202020204" pitchFamily="34" charset="0"/>
          </a:endParaRPr>
        </a:p>
      </dgm:t>
    </dgm:pt>
    <dgm:pt modelId="{B58EB04C-B0EE-4304-93E7-49021D3A9E03}" type="sibTrans" cxnId="{F070B077-BB3C-40F7-ACD9-BBB7907E37EF}">
      <dgm:prSet/>
      <dgm:spPr/>
      <dgm:t>
        <a:bodyPr/>
        <a:lstStyle/>
        <a:p>
          <a:endParaRPr lang="en-US">
            <a:latin typeface="Arial" panose="020B0604020202020204" pitchFamily="34" charset="0"/>
            <a:cs typeface="Arial" panose="020B0604020202020204" pitchFamily="34" charset="0"/>
          </a:endParaRPr>
        </a:p>
      </dgm:t>
    </dgm:pt>
    <dgm:pt modelId="{7FF4DC67-F512-41BC-AE05-BD2527F04FEB}">
      <dgm:prSet phldrT="[Text]"/>
      <dgm:spPr>
        <a:solidFill>
          <a:srgbClr val="EA929C"/>
        </a:solidFill>
      </dgm:spPr>
      <dgm:t>
        <a:bodyPr/>
        <a:lstStyle/>
        <a:p>
          <a:endParaRPr lang="en-US">
            <a:latin typeface="Arial" panose="020B0604020202020204" pitchFamily="34" charset="0"/>
            <a:cs typeface="Arial" panose="020B0604020202020204" pitchFamily="34" charset="0"/>
          </a:endParaRPr>
        </a:p>
        <a:p>
          <a:r>
            <a:rPr lang="en-US">
              <a:solidFill>
                <a:schemeClr val="tx1"/>
              </a:solidFill>
              <a:latin typeface="Source Sans Pro 3"/>
              <a:cs typeface="Arial" panose="020B0604020202020204" pitchFamily="34" charset="0"/>
            </a:rPr>
            <a:t>Understanding of content to ask assessing and advancing questions</a:t>
          </a:r>
        </a:p>
      </dgm:t>
    </dgm:pt>
    <dgm:pt modelId="{219D14B7-5790-4194-B9B8-43621E9D94E3}" type="parTrans" cxnId="{B57F4B74-FE20-4B16-9C2B-05F087EAA478}">
      <dgm:prSet/>
      <dgm:spPr/>
      <dgm:t>
        <a:bodyPr/>
        <a:lstStyle/>
        <a:p>
          <a:endParaRPr lang="en-US">
            <a:latin typeface="Arial" panose="020B0604020202020204" pitchFamily="34" charset="0"/>
            <a:cs typeface="Arial" panose="020B0604020202020204" pitchFamily="34" charset="0"/>
          </a:endParaRPr>
        </a:p>
      </dgm:t>
    </dgm:pt>
    <dgm:pt modelId="{753B9091-7F57-4C61-9878-1F913EA85FF1}" type="sibTrans" cxnId="{B57F4B74-FE20-4B16-9C2B-05F087EAA478}">
      <dgm:prSet/>
      <dgm:spPr/>
      <dgm:t>
        <a:bodyPr/>
        <a:lstStyle/>
        <a:p>
          <a:endParaRPr lang="en-US">
            <a:latin typeface="Arial" panose="020B0604020202020204" pitchFamily="34" charset="0"/>
            <a:cs typeface="Arial" panose="020B0604020202020204" pitchFamily="34" charset="0"/>
          </a:endParaRPr>
        </a:p>
      </dgm:t>
    </dgm:pt>
    <dgm:pt modelId="{312E2EFC-1DAE-4139-A59F-B0AD1BEAF7FA}">
      <dgm:prSet phldrT="[Text]"/>
      <dgm:spPr>
        <a:solidFill>
          <a:srgbClr val="729364"/>
        </a:solidFill>
      </dgm:spPr>
      <dgm:t>
        <a:bodyPr/>
        <a:lstStyle/>
        <a:p>
          <a:r>
            <a:rPr lang="en-US">
              <a:solidFill>
                <a:schemeClr val="tx1"/>
              </a:solidFill>
              <a:latin typeface="Source Sans Pro 3"/>
              <a:cs typeface="Arial" panose="020B0604020202020204" pitchFamily="34" charset="0"/>
            </a:rPr>
            <a:t>Encourage collaboration with peers and promote an environment that supports growth</a:t>
          </a:r>
        </a:p>
      </dgm:t>
    </dgm:pt>
    <dgm:pt modelId="{6D08CE57-C6E0-44C1-B341-386CBC001D62}" type="parTrans" cxnId="{D46C9CB2-5DFE-4487-BBDE-5EA24EAE9B8B}">
      <dgm:prSet/>
      <dgm:spPr/>
      <dgm:t>
        <a:bodyPr/>
        <a:lstStyle/>
        <a:p>
          <a:endParaRPr lang="en-US">
            <a:latin typeface="Arial" panose="020B0604020202020204" pitchFamily="34" charset="0"/>
            <a:cs typeface="Arial" panose="020B0604020202020204" pitchFamily="34" charset="0"/>
          </a:endParaRPr>
        </a:p>
      </dgm:t>
    </dgm:pt>
    <dgm:pt modelId="{D3A0F813-3E96-43F1-9E48-2E98953CA10E}" type="sibTrans" cxnId="{D46C9CB2-5DFE-4487-BBDE-5EA24EAE9B8B}">
      <dgm:prSet/>
      <dgm:spPr/>
      <dgm:t>
        <a:bodyPr/>
        <a:lstStyle/>
        <a:p>
          <a:endParaRPr lang="en-US">
            <a:latin typeface="Arial" panose="020B0604020202020204" pitchFamily="34" charset="0"/>
            <a:cs typeface="Arial" panose="020B0604020202020204" pitchFamily="34" charset="0"/>
          </a:endParaRPr>
        </a:p>
      </dgm:t>
    </dgm:pt>
    <dgm:pt modelId="{5D109E99-B7D6-4C5B-A437-79AA298381AA}">
      <dgm:prSet phldrT="[Text]"/>
      <dgm:spPr>
        <a:solidFill>
          <a:srgbClr val="F6CD72"/>
        </a:solidFill>
      </dgm:spPr>
      <dgm:t>
        <a:bodyPr/>
        <a:lstStyle/>
        <a:p>
          <a:r>
            <a:rPr lang="en-US">
              <a:solidFill>
                <a:schemeClr val="tx1"/>
              </a:solidFill>
              <a:latin typeface="Source Sans Pro 3"/>
              <a:cs typeface="Arial" panose="020B0604020202020204" pitchFamily="34" charset="0"/>
            </a:rPr>
            <a:t>Understanding of content to support individual student perspectives</a:t>
          </a:r>
        </a:p>
      </dgm:t>
    </dgm:pt>
    <dgm:pt modelId="{6DAFE80B-8849-4342-8095-582BCF8F706B}" type="parTrans" cxnId="{4DA982F0-955E-4455-BBBB-767E59988BF0}">
      <dgm:prSet/>
      <dgm:spPr/>
      <dgm:t>
        <a:bodyPr/>
        <a:lstStyle/>
        <a:p>
          <a:endParaRPr lang="en-US">
            <a:latin typeface="Arial" panose="020B0604020202020204" pitchFamily="34" charset="0"/>
            <a:cs typeface="Arial" panose="020B0604020202020204" pitchFamily="34" charset="0"/>
          </a:endParaRPr>
        </a:p>
      </dgm:t>
    </dgm:pt>
    <dgm:pt modelId="{52AF65F8-7FB5-4220-8FC9-10FB5EFF3969}" type="sibTrans" cxnId="{4DA982F0-955E-4455-BBBB-767E59988BF0}">
      <dgm:prSet/>
      <dgm:spPr/>
      <dgm:t>
        <a:bodyPr/>
        <a:lstStyle/>
        <a:p>
          <a:endParaRPr lang="en-US">
            <a:latin typeface="Arial" panose="020B0604020202020204" pitchFamily="34" charset="0"/>
            <a:cs typeface="Arial" panose="020B0604020202020204" pitchFamily="34" charset="0"/>
          </a:endParaRPr>
        </a:p>
      </dgm:t>
    </dgm:pt>
    <dgm:pt modelId="{C8AA1248-3C56-48FC-A228-E1B1A335F36C}" type="pres">
      <dgm:prSet presAssocID="{09068023-9F9F-4307-B2A4-CB19CC9A1EE3}" presName="diagram" presStyleCnt="0">
        <dgm:presLayoutVars>
          <dgm:chMax val="1"/>
          <dgm:dir/>
          <dgm:animLvl val="ctr"/>
          <dgm:resizeHandles val="exact"/>
        </dgm:presLayoutVars>
      </dgm:prSet>
      <dgm:spPr/>
    </dgm:pt>
    <dgm:pt modelId="{9B31097B-E0D6-47A8-A6F6-46F92318D3FE}" type="pres">
      <dgm:prSet presAssocID="{09068023-9F9F-4307-B2A4-CB19CC9A1EE3}" presName="matrix" presStyleCnt="0"/>
      <dgm:spPr/>
    </dgm:pt>
    <dgm:pt modelId="{1783C2CF-9F63-403F-96E3-065B383962B4}" type="pres">
      <dgm:prSet presAssocID="{09068023-9F9F-4307-B2A4-CB19CC9A1EE3}" presName="tile1" presStyleLbl="node1" presStyleIdx="0" presStyleCnt="4"/>
      <dgm:spPr/>
    </dgm:pt>
    <dgm:pt modelId="{BAED9309-339A-4CCB-A033-A81958BB4234}" type="pres">
      <dgm:prSet presAssocID="{09068023-9F9F-4307-B2A4-CB19CC9A1EE3}" presName="tile1text" presStyleLbl="node1" presStyleIdx="0" presStyleCnt="4">
        <dgm:presLayoutVars>
          <dgm:chMax val="0"/>
          <dgm:chPref val="0"/>
          <dgm:bulletEnabled val="1"/>
        </dgm:presLayoutVars>
      </dgm:prSet>
      <dgm:spPr/>
    </dgm:pt>
    <dgm:pt modelId="{5091AED0-A166-47D9-AD82-C4A5A2358735}" type="pres">
      <dgm:prSet presAssocID="{09068023-9F9F-4307-B2A4-CB19CC9A1EE3}" presName="tile2" presStyleLbl="node1" presStyleIdx="1" presStyleCnt="4"/>
      <dgm:spPr/>
    </dgm:pt>
    <dgm:pt modelId="{ECB98294-F229-4CE9-936E-4A0ED6913FE8}" type="pres">
      <dgm:prSet presAssocID="{09068023-9F9F-4307-B2A4-CB19CC9A1EE3}" presName="tile2text" presStyleLbl="node1" presStyleIdx="1" presStyleCnt="4">
        <dgm:presLayoutVars>
          <dgm:chMax val="0"/>
          <dgm:chPref val="0"/>
          <dgm:bulletEnabled val="1"/>
        </dgm:presLayoutVars>
      </dgm:prSet>
      <dgm:spPr/>
    </dgm:pt>
    <dgm:pt modelId="{DD6692F5-BBD5-4172-B82F-D71FE80D1798}" type="pres">
      <dgm:prSet presAssocID="{09068023-9F9F-4307-B2A4-CB19CC9A1EE3}" presName="tile3" presStyleLbl="node1" presStyleIdx="2" presStyleCnt="4"/>
      <dgm:spPr/>
    </dgm:pt>
    <dgm:pt modelId="{07F2AE7F-E6F3-4B6B-BEAA-19AAE96E41A9}" type="pres">
      <dgm:prSet presAssocID="{09068023-9F9F-4307-B2A4-CB19CC9A1EE3}" presName="tile3text" presStyleLbl="node1" presStyleIdx="2" presStyleCnt="4">
        <dgm:presLayoutVars>
          <dgm:chMax val="0"/>
          <dgm:chPref val="0"/>
          <dgm:bulletEnabled val="1"/>
        </dgm:presLayoutVars>
      </dgm:prSet>
      <dgm:spPr/>
    </dgm:pt>
    <dgm:pt modelId="{6999B577-A783-4833-8648-905F05DE9640}" type="pres">
      <dgm:prSet presAssocID="{09068023-9F9F-4307-B2A4-CB19CC9A1EE3}" presName="tile4" presStyleLbl="node1" presStyleIdx="3" presStyleCnt="4" custLinFactNeighborX="-529" custLinFactNeighborY="-458"/>
      <dgm:spPr/>
    </dgm:pt>
    <dgm:pt modelId="{FF5392F3-1A49-46DC-A6DA-4893CAB0DCAF}" type="pres">
      <dgm:prSet presAssocID="{09068023-9F9F-4307-B2A4-CB19CC9A1EE3}" presName="tile4text" presStyleLbl="node1" presStyleIdx="3" presStyleCnt="4">
        <dgm:presLayoutVars>
          <dgm:chMax val="0"/>
          <dgm:chPref val="0"/>
          <dgm:bulletEnabled val="1"/>
        </dgm:presLayoutVars>
      </dgm:prSet>
      <dgm:spPr/>
    </dgm:pt>
    <dgm:pt modelId="{15005EFC-5E50-4B40-890C-325AFD03DB75}" type="pres">
      <dgm:prSet presAssocID="{09068023-9F9F-4307-B2A4-CB19CC9A1EE3}" presName="centerTile" presStyleLbl="fgShp" presStyleIdx="0" presStyleCnt="1">
        <dgm:presLayoutVars>
          <dgm:chMax val="0"/>
          <dgm:chPref val="0"/>
        </dgm:presLayoutVars>
      </dgm:prSet>
      <dgm:spPr/>
    </dgm:pt>
  </dgm:ptLst>
  <dgm:cxnLst>
    <dgm:cxn modelId="{F4122F34-EE8D-4179-8C85-C97099646CC8}" type="presOf" srcId="{312E2EFC-1DAE-4139-A59F-B0AD1BEAF7FA}" destId="{DD6692F5-BBD5-4172-B82F-D71FE80D1798}" srcOrd="0" destOrd="0" presId="urn:microsoft.com/office/officeart/2005/8/layout/matrix1"/>
    <dgm:cxn modelId="{866CCB3A-044C-4B94-B16B-DF6A0D2CC232}" type="presOf" srcId="{127DD19F-01AF-44EF-B26A-D7DE4768967D}" destId="{1783C2CF-9F63-403F-96E3-065B383962B4}" srcOrd="0" destOrd="0" presId="urn:microsoft.com/office/officeart/2005/8/layout/matrix1"/>
    <dgm:cxn modelId="{F089E840-0E49-4E4C-99FA-6E88AA2D748A}" type="presOf" srcId="{09068023-9F9F-4307-B2A4-CB19CC9A1EE3}" destId="{C8AA1248-3C56-48FC-A228-E1B1A335F36C}" srcOrd="0" destOrd="0" presId="urn:microsoft.com/office/officeart/2005/8/layout/matrix1"/>
    <dgm:cxn modelId="{7CEA7942-575C-4EB7-9052-86592EA4D00A}" type="presOf" srcId="{7FF4DC67-F512-41BC-AE05-BD2527F04FEB}" destId="{5091AED0-A166-47D9-AD82-C4A5A2358735}" srcOrd="0" destOrd="0" presId="urn:microsoft.com/office/officeart/2005/8/layout/matrix1"/>
    <dgm:cxn modelId="{FA5F4E6D-9C9A-4404-80FC-5801A50BC140}" type="presOf" srcId="{5D109E99-B7D6-4C5B-A437-79AA298381AA}" destId="{FF5392F3-1A49-46DC-A6DA-4893CAB0DCAF}" srcOrd="1" destOrd="0" presId="urn:microsoft.com/office/officeart/2005/8/layout/matrix1"/>
    <dgm:cxn modelId="{BEA96652-7E92-4F5C-AA33-155E10EE1C58}" type="presOf" srcId="{7FF4DC67-F512-41BC-AE05-BD2527F04FEB}" destId="{ECB98294-F229-4CE9-936E-4A0ED6913FE8}" srcOrd="1" destOrd="0" presId="urn:microsoft.com/office/officeart/2005/8/layout/matrix1"/>
    <dgm:cxn modelId="{B57F4B74-FE20-4B16-9C2B-05F087EAA478}" srcId="{956074AD-2B24-473A-B866-56CB5E3992F4}" destId="{7FF4DC67-F512-41BC-AE05-BD2527F04FEB}" srcOrd="1" destOrd="0" parTransId="{219D14B7-5790-4194-B9B8-43621E9D94E3}" sibTransId="{753B9091-7F57-4C61-9878-1F913EA85FF1}"/>
    <dgm:cxn modelId="{F070B077-BB3C-40F7-ACD9-BBB7907E37EF}" srcId="{956074AD-2B24-473A-B866-56CB5E3992F4}" destId="{127DD19F-01AF-44EF-B26A-D7DE4768967D}" srcOrd="0" destOrd="0" parTransId="{0133DAB9-BE31-423B-80E1-8404EE1BDE5A}" sibTransId="{B58EB04C-B0EE-4304-93E7-49021D3A9E03}"/>
    <dgm:cxn modelId="{D46C9CB2-5DFE-4487-BBDE-5EA24EAE9B8B}" srcId="{956074AD-2B24-473A-B866-56CB5E3992F4}" destId="{312E2EFC-1DAE-4139-A59F-B0AD1BEAF7FA}" srcOrd="2" destOrd="0" parTransId="{6D08CE57-C6E0-44C1-B341-386CBC001D62}" sibTransId="{D3A0F813-3E96-43F1-9E48-2E98953CA10E}"/>
    <dgm:cxn modelId="{06318FBB-EE35-44C4-9E22-10ACA5351775}" type="presOf" srcId="{956074AD-2B24-473A-B866-56CB5E3992F4}" destId="{15005EFC-5E50-4B40-890C-325AFD03DB75}" srcOrd="0" destOrd="0" presId="urn:microsoft.com/office/officeart/2005/8/layout/matrix1"/>
    <dgm:cxn modelId="{A1FD31C7-2DB4-418B-8080-BC3B45132E58}" type="presOf" srcId="{5D109E99-B7D6-4C5B-A437-79AA298381AA}" destId="{6999B577-A783-4833-8648-905F05DE9640}" srcOrd="0" destOrd="0" presId="urn:microsoft.com/office/officeart/2005/8/layout/matrix1"/>
    <dgm:cxn modelId="{DD7625EE-3016-4BC6-839F-DABA1816115F}" srcId="{09068023-9F9F-4307-B2A4-CB19CC9A1EE3}" destId="{956074AD-2B24-473A-B866-56CB5E3992F4}" srcOrd="0" destOrd="0" parTransId="{A300D42C-FBD8-4FC7-8EC9-54D9FFBD404A}" sibTransId="{E85E8ED6-386B-4907-A03D-398B2FFEE797}"/>
    <dgm:cxn modelId="{4DA982F0-955E-4455-BBBB-767E59988BF0}" srcId="{956074AD-2B24-473A-B866-56CB5E3992F4}" destId="{5D109E99-B7D6-4C5B-A437-79AA298381AA}" srcOrd="3" destOrd="0" parTransId="{6DAFE80B-8849-4342-8095-582BCF8F706B}" sibTransId="{52AF65F8-7FB5-4220-8FC9-10FB5EFF3969}"/>
    <dgm:cxn modelId="{14AB2EFA-47C7-4630-ACEF-D18D4A4BCBC4}" type="presOf" srcId="{312E2EFC-1DAE-4139-A59F-B0AD1BEAF7FA}" destId="{07F2AE7F-E6F3-4B6B-BEAA-19AAE96E41A9}" srcOrd="1" destOrd="0" presId="urn:microsoft.com/office/officeart/2005/8/layout/matrix1"/>
    <dgm:cxn modelId="{BDB6CAFF-6E5C-45C3-A515-8A28D7D3EB8D}" type="presOf" srcId="{127DD19F-01AF-44EF-B26A-D7DE4768967D}" destId="{BAED9309-339A-4CCB-A033-A81958BB4234}" srcOrd="1" destOrd="0" presId="urn:microsoft.com/office/officeart/2005/8/layout/matrix1"/>
    <dgm:cxn modelId="{15801736-A64D-4F57-9E82-D27BCFFAC87D}" type="presParOf" srcId="{C8AA1248-3C56-48FC-A228-E1B1A335F36C}" destId="{9B31097B-E0D6-47A8-A6F6-46F92318D3FE}" srcOrd="0" destOrd="0" presId="urn:microsoft.com/office/officeart/2005/8/layout/matrix1"/>
    <dgm:cxn modelId="{83C66D00-5B75-4DA3-B5BD-3A4BE6CE0D8F}" type="presParOf" srcId="{9B31097B-E0D6-47A8-A6F6-46F92318D3FE}" destId="{1783C2CF-9F63-403F-96E3-065B383962B4}" srcOrd="0" destOrd="0" presId="urn:microsoft.com/office/officeart/2005/8/layout/matrix1"/>
    <dgm:cxn modelId="{FBEB5EAD-7F77-4CBC-A103-D147E6E83071}" type="presParOf" srcId="{9B31097B-E0D6-47A8-A6F6-46F92318D3FE}" destId="{BAED9309-339A-4CCB-A033-A81958BB4234}" srcOrd="1" destOrd="0" presId="urn:microsoft.com/office/officeart/2005/8/layout/matrix1"/>
    <dgm:cxn modelId="{2E13C48D-7195-404A-959F-EF6D2EA5B3C0}" type="presParOf" srcId="{9B31097B-E0D6-47A8-A6F6-46F92318D3FE}" destId="{5091AED0-A166-47D9-AD82-C4A5A2358735}" srcOrd="2" destOrd="0" presId="urn:microsoft.com/office/officeart/2005/8/layout/matrix1"/>
    <dgm:cxn modelId="{1AA46314-78F8-41D7-A67D-8BA181BF4379}" type="presParOf" srcId="{9B31097B-E0D6-47A8-A6F6-46F92318D3FE}" destId="{ECB98294-F229-4CE9-936E-4A0ED6913FE8}" srcOrd="3" destOrd="0" presId="urn:microsoft.com/office/officeart/2005/8/layout/matrix1"/>
    <dgm:cxn modelId="{DFDDC071-D229-4853-B946-36B8AA554CF8}" type="presParOf" srcId="{9B31097B-E0D6-47A8-A6F6-46F92318D3FE}" destId="{DD6692F5-BBD5-4172-B82F-D71FE80D1798}" srcOrd="4" destOrd="0" presId="urn:microsoft.com/office/officeart/2005/8/layout/matrix1"/>
    <dgm:cxn modelId="{B3AD1205-8960-4E47-A23B-018D19E152E3}" type="presParOf" srcId="{9B31097B-E0D6-47A8-A6F6-46F92318D3FE}" destId="{07F2AE7F-E6F3-4B6B-BEAA-19AAE96E41A9}" srcOrd="5" destOrd="0" presId="urn:microsoft.com/office/officeart/2005/8/layout/matrix1"/>
    <dgm:cxn modelId="{5E4C71C3-A5D2-4858-84A1-11B4CF492BD7}" type="presParOf" srcId="{9B31097B-E0D6-47A8-A6F6-46F92318D3FE}" destId="{6999B577-A783-4833-8648-905F05DE9640}" srcOrd="6" destOrd="0" presId="urn:microsoft.com/office/officeart/2005/8/layout/matrix1"/>
    <dgm:cxn modelId="{0A87D4DF-5F7A-401F-B884-F553DC3DEF27}" type="presParOf" srcId="{9B31097B-E0D6-47A8-A6F6-46F92318D3FE}" destId="{FF5392F3-1A49-46DC-A6DA-4893CAB0DCAF}" srcOrd="7" destOrd="0" presId="urn:microsoft.com/office/officeart/2005/8/layout/matrix1"/>
    <dgm:cxn modelId="{81408E94-FD03-4502-A388-464B3442F887}" type="presParOf" srcId="{C8AA1248-3C56-48FC-A228-E1B1A335F36C}" destId="{15005EFC-5E50-4B40-890C-325AFD03DB75}"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DE4A662-57FD-4BB9-A82E-821D854377D3}"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1BA7AFBC-3392-4952-92ED-25916F62CEED}">
      <dgm:prSet phldrT="[Text]" custT="1"/>
      <dgm:spPr>
        <a:solidFill>
          <a:srgbClr val="C12637"/>
        </a:solidFill>
        <a:ln>
          <a:noFill/>
        </a:ln>
      </dgm:spPr>
      <dgm:t>
        <a:bodyPr/>
        <a:lstStyle/>
        <a:p>
          <a:r>
            <a:rPr lang="en-US" sz="3600" b="1">
              <a:latin typeface="Source Sans 3" panose="020B0604020202020204" charset="0"/>
              <a:cs typeface="Arial" panose="020B0604020202020204" pitchFamily="34" charset="0"/>
            </a:rPr>
            <a:t>Act 1: </a:t>
          </a:r>
          <a:r>
            <a:rPr lang="en-US" sz="3600">
              <a:latin typeface="Source Sans 3" panose="020B0604020202020204" charset="0"/>
              <a:cs typeface="Arial" panose="020B0604020202020204" pitchFamily="34" charset="0"/>
            </a:rPr>
            <a:t>Pose the Problem.</a:t>
          </a:r>
        </a:p>
      </dgm:t>
    </dgm:pt>
    <dgm:pt modelId="{2656A53F-BFAF-405C-A6C2-A66155E152AB}" type="parTrans" cxnId="{1BADC357-249D-4526-89AB-E593E96B0248}">
      <dgm:prSet/>
      <dgm:spPr/>
      <dgm:t>
        <a:bodyPr/>
        <a:lstStyle/>
        <a:p>
          <a:endParaRPr lang="en-US"/>
        </a:p>
      </dgm:t>
    </dgm:pt>
    <dgm:pt modelId="{DDDAE04F-CD0C-4362-912A-A8734F411C20}" type="sibTrans" cxnId="{1BADC357-249D-4526-89AB-E593E96B0248}">
      <dgm:prSet/>
      <dgm:spPr/>
      <dgm:t>
        <a:bodyPr/>
        <a:lstStyle/>
        <a:p>
          <a:endParaRPr lang="en-US"/>
        </a:p>
      </dgm:t>
    </dgm:pt>
    <dgm:pt modelId="{CED2ECD9-CD78-4085-B346-C9B985BDE389}">
      <dgm:prSet phldrT="[Text]" custT="1"/>
      <dgm:spPr>
        <a:solidFill>
          <a:srgbClr val="F2C0C5">
            <a:alpha val="89804"/>
          </a:srgbClr>
        </a:solidFill>
        <a:ln>
          <a:noFill/>
        </a:ln>
      </dgm:spPr>
      <dgm:t>
        <a:bodyPr/>
        <a:lstStyle/>
        <a:p>
          <a:r>
            <a:rPr lang="en-US" sz="3200">
              <a:latin typeface="Source Sans 3" panose="020B0604020202020204" charset="0"/>
              <a:cs typeface="Arial" panose="020B0604020202020204" pitchFamily="34" charset="0"/>
            </a:rPr>
            <a:t>A hook</a:t>
          </a:r>
        </a:p>
      </dgm:t>
    </dgm:pt>
    <dgm:pt modelId="{A9A6C19E-C2B1-49F5-BB53-CA2872105CC4}" type="parTrans" cxnId="{82441DD9-2DE2-43F5-98BD-47EA33EEB800}">
      <dgm:prSet/>
      <dgm:spPr/>
      <dgm:t>
        <a:bodyPr/>
        <a:lstStyle/>
        <a:p>
          <a:endParaRPr lang="en-US"/>
        </a:p>
      </dgm:t>
    </dgm:pt>
    <dgm:pt modelId="{BAF117C1-6D9E-45EF-A1C9-340FD4EDEE67}" type="sibTrans" cxnId="{82441DD9-2DE2-43F5-98BD-47EA33EEB800}">
      <dgm:prSet/>
      <dgm:spPr/>
      <dgm:t>
        <a:bodyPr/>
        <a:lstStyle/>
        <a:p>
          <a:endParaRPr lang="en-US"/>
        </a:p>
      </dgm:t>
    </dgm:pt>
    <dgm:pt modelId="{3686CA4C-777B-4637-81D4-28CB816419B1}">
      <dgm:prSet phldrT="[Text]" custT="1"/>
      <dgm:spPr>
        <a:solidFill>
          <a:srgbClr val="F2C0C5">
            <a:alpha val="89804"/>
          </a:srgbClr>
        </a:solidFill>
        <a:ln>
          <a:noFill/>
        </a:ln>
      </dgm:spPr>
      <dgm:t>
        <a:bodyPr/>
        <a:lstStyle/>
        <a:p>
          <a:r>
            <a:rPr lang="en-US" sz="3200">
              <a:latin typeface="Source Sans 3" panose="020B0604020202020204" charset="0"/>
              <a:cs typeface="Arial" panose="020B0604020202020204" pitchFamily="34" charset="0"/>
            </a:rPr>
            <a:t>Brainstorm Q &amp; A</a:t>
          </a:r>
        </a:p>
      </dgm:t>
    </dgm:pt>
    <dgm:pt modelId="{DE33B4B4-AAE0-4E16-9BBB-DA68BD77E20B}" type="parTrans" cxnId="{64F858C2-DEC0-46DF-ADD8-43EB49CB6B15}">
      <dgm:prSet/>
      <dgm:spPr/>
      <dgm:t>
        <a:bodyPr/>
        <a:lstStyle/>
        <a:p>
          <a:endParaRPr lang="en-US"/>
        </a:p>
      </dgm:t>
    </dgm:pt>
    <dgm:pt modelId="{94216064-6F60-40E1-8519-D9184920ABB4}" type="sibTrans" cxnId="{64F858C2-DEC0-46DF-ADD8-43EB49CB6B15}">
      <dgm:prSet/>
      <dgm:spPr/>
      <dgm:t>
        <a:bodyPr/>
        <a:lstStyle/>
        <a:p>
          <a:endParaRPr lang="en-US"/>
        </a:p>
      </dgm:t>
    </dgm:pt>
    <dgm:pt modelId="{2CDDE514-CFC8-439B-B5E9-33EA46FFE784}">
      <dgm:prSet phldrT="[Text]" custT="1"/>
      <dgm:spPr>
        <a:solidFill>
          <a:srgbClr val="729364"/>
        </a:solidFill>
      </dgm:spPr>
      <dgm:t>
        <a:bodyPr/>
        <a:lstStyle/>
        <a:p>
          <a:r>
            <a:rPr lang="en-US" sz="3600" b="1">
              <a:solidFill>
                <a:schemeClr val="tx1"/>
              </a:solidFill>
              <a:latin typeface="Source Sans 3" panose="020B0604020202020204" charset="0"/>
              <a:cs typeface="Arial" panose="020B0604020202020204" pitchFamily="34" charset="0"/>
            </a:rPr>
            <a:t>Act 2: </a:t>
          </a:r>
          <a:r>
            <a:rPr lang="en-US" sz="3600">
              <a:solidFill>
                <a:schemeClr val="tx1"/>
              </a:solidFill>
              <a:latin typeface="Source Sans 3" panose="020B0604020202020204" charset="0"/>
              <a:cs typeface="Arial" panose="020B0604020202020204" pitchFamily="34" charset="0"/>
            </a:rPr>
            <a:t>The Model </a:t>
          </a:r>
        </a:p>
      </dgm:t>
    </dgm:pt>
    <dgm:pt modelId="{4288EC7F-89FB-424E-B19D-38E1CA8DF586}" type="parTrans" cxnId="{02B87A72-B818-4FEF-97D6-053EA384B6C4}">
      <dgm:prSet/>
      <dgm:spPr/>
      <dgm:t>
        <a:bodyPr/>
        <a:lstStyle/>
        <a:p>
          <a:endParaRPr lang="en-US"/>
        </a:p>
      </dgm:t>
    </dgm:pt>
    <dgm:pt modelId="{F150C8F6-63B1-4409-B691-E7F3139D8F4A}" type="sibTrans" cxnId="{02B87A72-B818-4FEF-97D6-053EA384B6C4}">
      <dgm:prSet/>
      <dgm:spPr/>
      <dgm:t>
        <a:bodyPr/>
        <a:lstStyle/>
        <a:p>
          <a:endParaRPr lang="en-US"/>
        </a:p>
      </dgm:t>
    </dgm:pt>
    <dgm:pt modelId="{352467D7-729A-4BF3-97A1-D4C4BD1FB1AF}">
      <dgm:prSet phldrT="[Text]" custT="1"/>
      <dgm:spPr>
        <a:solidFill>
          <a:srgbClr val="C0CFB9">
            <a:alpha val="89804"/>
          </a:srgbClr>
        </a:solidFill>
      </dgm:spPr>
      <dgm:t>
        <a:bodyPr/>
        <a:lstStyle/>
        <a:p>
          <a:r>
            <a:rPr lang="en-US" sz="3200">
              <a:latin typeface="Source Sans 3" panose="020B0604020202020204" charset="0"/>
              <a:cs typeface="Arial" panose="020B0604020202020204" pitchFamily="34" charset="0"/>
            </a:rPr>
            <a:t>Make an estimate</a:t>
          </a:r>
        </a:p>
      </dgm:t>
    </dgm:pt>
    <dgm:pt modelId="{A10F9773-4303-46A3-8186-8D7C03FEE281}" type="parTrans" cxnId="{CA024B4F-E4BF-47BA-97FB-E4FF71102DB0}">
      <dgm:prSet/>
      <dgm:spPr/>
      <dgm:t>
        <a:bodyPr/>
        <a:lstStyle/>
        <a:p>
          <a:endParaRPr lang="en-US"/>
        </a:p>
      </dgm:t>
    </dgm:pt>
    <dgm:pt modelId="{4A86A080-1665-4451-8B29-66ECCB8C7232}" type="sibTrans" cxnId="{CA024B4F-E4BF-47BA-97FB-E4FF71102DB0}">
      <dgm:prSet/>
      <dgm:spPr/>
      <dgm:t>
        <a:bodyPr/>
        <a:lstStyle/>
        <a:p>
          <a:endParaRPr lang="en-US"/>
        </a:p>
      </dgm:t>
    </dgm:pt>
    <dgm:pt modelId="{99A04B54-6118-464E-AD3B-2F01E3128F5A}">
      <dgm:prSet phldrT="[Text]" custT="1"/>
      <dgm:spPr>
        <a:solidFill>
          <a:srgbClr val="C1DBF7"/>
        </a:solidFill>
      </dgm:spPr>
      <dgm:t>
        <a:bodyPr/>
        <a:lstStyle/>
        <a:p>
          <a:r>
            <a:rPr lang="en-US" sz="3600" b="1">
              <a:solidFill>
                <a:schemeClr val="tx1"/>
              </a:solidFill>
              <a:latin typeface="Source Sans 3" panose="020B0604020202020204" charset="0"/>
              <a:cs typeface="Arial" panose="020B0604020202020204" pitchFamily="34" charset="0"/>
            </a:rPr>
            <a:t>Act 3: </a:t>
          </a:r>
          <a:r>
            <a:rPr lang="en-US" sz="3600">
              <a:solidFill>
                <a:schemeClr val="tx1"/>
              </a:solidFill>
              <a:latin typeface="Source Sans 3" panose="020B0604020202020204" charset="0"/>
              <a:cs typeface="Arial" panose="020B0604020202020204" pitchFamily="34" charset="0"/>
            </a:rPr>
            <a:t>The Resolution and Sequel. </a:t>
          </a:r>
        </a:p>
      </dgm:t>
    </dgm:pt>
    <dgm:pt modelId="{C6E07C6A-250B-4057-996B-0A841A2B46D6}" type="parTrans" cxnId="{F28B44C1-88B6-4437-832C-158A6D40DCE3}">
      <dgm:prSet/>
      <dgm:spPr/>
      <dgm:t>
        <a:bodyPr/>
        <a:lstStyle/>
        <a:p>
          <a:endParaRPr lang="en-US"/>
        </a:p>
      </dgm:t>
    </dgm:pt>
    <dgm:pt modelId="{4AD135FB-2FBE-4585-8F4C-CB68076AAD62}" type="sibTrans" cxnId="{F28B44C1-88B6-4437-832C-158A6D40DCE3}">
      <dgm:prSet/>
      <dgm:spPr/>
      <dgm:t>
        <a:bodyPr/>
        <a:lstStyle/>
        <a:p>
          <a:endParaRPr lang="en-US"/>
        </a:p>
      </dgm:t>
    </dgm:pt>
    <dgm:pt modelId="{4FC6DF7D-D9F3-4B0A-951E-2776D30522E5}">
      <dgm:prSet phldrT="[Text]" custT="1"/>
      <dgm:spPr>
        <a:solidFill>
          <a:srgbClr val="DDEBFB"/>
        </a:solidFill>
      </dgm:spPr>
      <dgm:t>
        <a:bodyPr/>
        <a:lstStyle/>
        <a:p>
          <a:r>
            <a:rPr lang="en-US" sz="3200">
              <a:latin typeface="Source Sans 3" panose="020B0604020202020204" charset="0"/>
              <a:cs typeface="Arial" panose="020B0604020202020204" pitchFamily="34" charset="0"/>
            </a:rPr>
            <a:t>The solution and reflection.</a:t>
          </a:r>
        </a:p>
      </dgm:t>
    </dgm:pt>
    <dgm:pt modelId="{EF568B99-309D-4DD1-B7F3-D6AF1603105D}" type="parTrans" cxnId="{582E4C93-8B3B-4964-8379-195A03F5E3F8}">
      <dgm:prSet/>
      <dgm:spPr/>
      <dgm:t>
        <a:bodyPr/>
        <a:lstStyle/>
        <a:p>
          <a:endParaRPr lang="en-US"/>
        </a:p>
      </dgm:t>
    </dgm:pt>
    <dgm:pt modelId="{510AF9A5-6E41-49C5-A438-DD0D6A9B2AF2}" type="sibTrans" cxnId="{582E4C93-8B3B-4964-8379-195A03F5E3F8}">
      <dgm:prSet/>
      <dgm:spPr/>
      <dgm:t>
        <a:bodyPr/>
        <a:lstStyle/>
        <a:p>
          <a:endParaRPr lang="en-US"/>
        </a:p>
      </dgm:t>
    </dgm:pt>
    <dgm:pt modelId="{3A00D143-1DE4-430A-848B-B684953AE1B1}">
      <dgm:prSet phldrT="[Text]" custT="1"/>
      <dgm:spPr>
        <a:solidFill>
          <a:srgbClr val="DDEBFB"/>
        </a:solidFill>
      </dgm:spPr>
      <dgm:t>
        <a:bodyPr/>
        <a:lstStyle/>
        <a:p>
          <a:r>
            <a:rPr lang="en-US" sz="3200">
              <a:latin typeface="Source Sans 3" panose="020B0604020202020204" charset="0"/>
              <a:cs typeface="Arial" panose="020B0604020202020204" pitchFamily="34" charset="0"/>
            </a:rPr>
            <a:t>Next Steps-revise or elaborate</a:t>
          </a:r>
        </a:p>
      </dgm:t>
    </dgm:pt>
    <dgm:pt modelId="{4F87ABD3-17B7-4649-9E04-FE9FB917F4BA}" type="parTrans" cxnId="{FCE6D468-9D24-41A3-853E-685D37EAC2D0}">
      <dgm:prSet/>
      <dgm:spPr/>
      <dgm:t>
        <a:bodyPr/>
        <a:lstStyle/>
        <a:p>
          <a:endParaRPr lang="en-US"/>
        </a:p>
      </dgm:t>
    </dgm:pt>
    <dgm:pt modelId="{662B4273-DC8D-4890-A8AF-C4179438BDA7}" type="sibTrans" cxnId="{FCE6D468-9D24-41A3-853E-685D37EAC2D0}">
      <dgm:prSet/>
      <dgm:spPr/>
      <dgm:t>
        <a:bodyPr/>
        <a:lstStyle/>
        <a:p>
          <a:endParaRPr lang="en-US"/>
        </a:p>
      </dgm:t>
    </dgm:pt>
    <dgm:pt modelId="{F80E985B-C7EF-4A83-89F6-058CEFEAEE1E}">
      <dgm:prSet phldrT="[Text]" custT="1"/>
      <dgm:spPr>
        <a:solidFill>
          <a:srgbClr val="C0CFB9">
            <a:alpha val="89804"/>
          </a:srgbClr>
        </a:solidFill>
      </dgm:spPr>
      <dgm:t>
        <a:bodyPr/>
        <a:lstStyle/>
        <a:p>
          <a:r>
            <a:rPr lang="en-US" sz="3200">
              <a:latin typeface="Source Sans 3" panose="020B0604020202020204" charset="0"/>
              <a:cs typeface="Arial" panose="020B0604020202020204" pitchFamily="34" charset="0"/>
            </a:rPr>
            <a:t>Develop a mathematical model</a:t>
          </a:r>
        </a:p>
      </dgm:t>
    </dgm:pt>
    <dgm:pt modelId="{9FA3230E-5233-4920-A2BC-EE62A25759FF}" type="parTrans" cxnId="{A20744EA-15D7-48B3-9A2B-AF95E1B66ADE}">
      <dgm:prSet/>
      <dgm:spPr/>
      <dgm:t>
        <a:bodyPr/>
        <a:lstStyle/>
        <a:p>
          <a:endParaRPr lang="en-US"/>
        </a:p>
      </dgm:t>
    </dgm:pt>
    <dgm:pt modelId="{8C5924FC-E41C-4EDC-9AAD-118B55E544B3}" type="sibTrans" cxnId="{A20744EA-15D7-48B3-9A2B-AF95E1B66ADE}">
      <dgm:prSet/>
      <dgm:spPr/>
      <dgm:t>
        <a:bodyPr/>
        <a:lstStyle/>
        <a:p>
          <a:endParaRPr lang="en-US"/>
        </a:p>
      </dgm:t>
    </dgm:pt>
    <dgm:pt modelId="{04E9439B-1AB8-480C-B17F-DE80D2E2B2DA}" type="pres">
      <dgm:prSet presAssocID="{CDE4A662-57FD-4BB9-A82E-821D854377D3}" presName="Name0" presStyleCnt="0">
        <dgm:presLayoutVars>
          <dgm:dir/>
          <dgm:animLvl val="lvl"/>
          <dgm:resizeHandles val="exact"/>
        </dgm:presLayoutVars>
      </dgm:prSet>
      <dgm:spPr/>
    </dgm:pt>
    <dgm:pt modelId="{8C659D90-A904-4EF0-92E5-5B5AADAA370A}" type="pres">
      <dgm:prSet presAssocID="{1BA7AFBC-3392-4952-92ED-25916F62CEED}" presName="linNode" presStyleCnt="0"/>
      <dgm:spPr/>
    </dgm:pt>
    <dgm:pt modelId="{E1957D3A-D4CD-4C1C-9952-952A3B0769B1}" type="pres">
      <dgm:prSet presAssocID="{1BA7AFBC-3392-4952-92ED-25916F62CEED}" presName="parentText" presStyleLbl="node1" presStyleIdx="0" presStyleCnt="3">
        <dgm:presLayoutVars>
          <dgm:chMax val="1"/>
          <dgm:bulletEnabled val="1"/>
        </dgm:presLayoutVars>
      </dgm:prSet>
      <dgm:spPr/>
    </dgm:pt>
    <dgm:pt modelId="{FAC4317E-CBAF-47C4-A2AF-69539E935F4F}" type="pres">
      <dgm:prSet presAssocID="{1BA7AFBC-3392-4952-92ED-25916F62CEED}" presName="descendantText" presStyleLbl="alignAccFollowNode1" presStyleIdx="0" presStyleCnt="3" custLinFactNeighborX="3033">
        <dgm:presLayoutVars>
          <dgm:bulletEnabled val="1"/>
        </dgm:presLayoutVars>
      </dgm:prSet>
      <dgm:spPr/>
    </dgm:pt>
    <dgm:pt modelId="{BB9CEEEB-0AC7-4E9E-8650-0F67D8C1DD73}" type="pres">
      <dgm:prSet presAssocID="{DDDAE04F-CD0C-4362-912A-A8734F411C20}" presName="sp" presStyleCnt="0"/>
      <dgm:spPr/>
    </dgm:pt>
    <dgm:pt modelId="{E073E479-C1B8-4F9D-B614-347B9815DE13}" type="pres">
      <dgm:prSet presAssocID="{2CDDE514-CFC8-439B-B5E9-33EA46FFE784}" presName="linNode" presStyleCnt="0"/>
      <dgm:spPr/>
    </dgm:pt>
    <dgm:pt modelId="{A48421A7-0500-477A-97E7-C96D71DC28D4}" type="pres">
      <dgm:prSet presAssocID="{2CDDE514-CFC8-439B-B5E9-33EA46FFE784}" presName="parentText" presStyleLbl="node1" presStyleIdx="1" presStyleCnt="3">
        <dgm:presLayoutVars>
          <dgm:chMax val="1"/>
          <dgm:bulletEnabled val="1"/>
        </dgm:presLayoutVars>
      </dgm:prSet>
      <dgm:spPr/>
    </dgm:pt>
    <dgm:pt modelId="{D32ECED6-E646-4A4D-B26D-0DF1A65C9B3E}" type="pres">
      <dgm:prSet presAssocID="{2CDDE514-CFC8-439B-B5E9-33EA46FFE784}" presName="descendantText" presStyleLbl="alignAccFollowNode1" presStyleIdx="1" presStyleCnt="3">
        <dgm:presLayoutVars>
          <dgm:bulletEnabled val="1"/>
        </dgm:presLayoutVars>
      </dgm:prSet>
      <dgm:spPr/>
    </dgm:pt>
    <dgm:pt modelId="{834C3BCA-114D-4379-8747-DC7B98F947EE}" type="pres">
      <dgm:prSet presAssocID="{F150C8F6-63B1-4409-B691-E7F3139D8F4A}" presName="sp" presStyleCnt="0"/>
      <dgm:spPr/>
    </dgm:pt>
    <dgm:pt modelId="{B6CC155D-D177-41DD-BAD8-56D462CF6E08}" type="pres">
      <dgm:prSet presAssocID="{99A04B54-6118-464E-AD3B-2F01E3128F5A}" presName="linNode" presStyleCnt="0"/>
      <dgm:spPr/>
    </dgm:pt>
    <dgm:pt modelId="{976C6B8C-40F4-4275-B006-7EDE5B29A926}" type="pres">
      <dgm:prSet presAssocID="{99A04B54-6118-464E-AD3B-2F01E3128F5A}" presName="parentText" presStyleLbl="node1" presStyleIdx="2" presStyleCnt="3">
        <dgm:presLayoutVars>
          <dgm:chMax val="1"/>
          <dgm:bulletEnabled val="1"/>
        </dgm:presLayoutVars>
      </dgm:prSet>
      <dgm:spPr/>
    </dgm:pt>
    <dgm:pt modelId="{EB42D5D6-2086-4701-A22B-210C02874808}" type="pres">
      <dgm:prSet presAssocID="{99A04B54-6118-464E-AD3B-2F01E3128F5A}" presName="descendantText" presStyleLbl="alignAccFollowNode1" presStyleIdx="2" presStyleCnt="3">
        <dgm:presLayoutVars>
          <dgm:bulletEnabled val="1"/>
        </dgm:presLayoutVars>
      </dgm:prSet>
      <dgm:spPr/>
    </dgm:pt>
  </dgm:ptLst>
  <dgm:cxnLst>
    <dgm:cxn modelId="{322CC11C-6EBF-41E6-B953-DFDD9DC64CFE}" type="presOf" srcId="{F80E985B-C7EF-4A83-89F6-058CEFEAEE1E}" destId="{D32ECED6-E646-4A4D-B26D-0DF1A65C9B3E}" srcOrd="0" destOrd="1" presId="urn:microsoft.com/office/officeart/2005/8/layout/vList5"/>
    <dgm:cxn modelId="{86746B1F-5A70-434D-A8FB-EAFB3FCAEE91}" type="presOf" srcId="{3A00D143-1DE4-430A-848B-B684953AE1B1}" destId="{EB42D5D6-2086-4701-A22B-210C02874808}" srcOrd="0" destOrd="1" presId="urn:microsoft.com/office/officeart/2005/8/layout/vList5"/>
    <dgm:cxn modelId="{FCE6D468-9D24-41A3-853E-685D37EAC2D0}" srcId="{99A04B54-6118-464E-AD3B-2F01E3128F5A}" destId="{3A00D143-1DE4-430A-848B-B684953AE1B1}" srcOrd="1" destOrd="0" parTransId="{4F87ABD3-17B7-4649-9E04-FE9FB917F4BA}" sibTransId="{662B4273-DC8D-4890-A8AF-C4179438BDA7}"/>
    <dgm:cxn modelId="{CA024B4F-E4BF-47BA-97FB-E4FF71102DB0}" srcId="{2CDDE514-CFC8-439B-B5E9-33EA46FFE784}" destId="{352467D7-729A-4BF3-97A1-D4C4BD1FB1AF}" srcOrd="0" destOrd="0" parTransId="{A10F9773-4303-46A3-8186-8D7C03FEE281}" sibTransId="{4A86A080-1665-4451-8B29-66ECCB8C7232}"/>
    <dgm:cxn modelId="{02B87A72-B818-4FEF-97D6-053EA384B6C4}" srcId="{CDE4A662-57FD-4BB9-A82E-821D854377D3}" destId="{2CDDE514-CFC8-439B-B5E9-33EA46FFE784}" srcOrd="1" destOrd="0" parTransId="{4288EC7F-89FB-424E-B19D-38E1CA8DF586}" sibTransId="{F150C8F6-63B1-4409-B691-E7F3139D8F4A}"/>
    <dgm:cxn modelId="{1BADC357-249D-4526-89AB-E593E96B0248}" srcId="{CDE4A662-57FD-4BB9-A82E-821D854377D3}" destId="{1BA7AFBC-3392-4952-92ED-25916F62CEED}" srcOrd="0" destOrd="0" parTransId="{2656A53F-BFAF-405C-A6C2-A66155E152AB}" sibTransId="{DDDAE04F-CD0C-4362-912A-A8734F411C20}"/>
    <dgm:cxn modelId="{705EA183-5630-4A44-B7EB-D936C20D7F06}" type="presOf" srcId="{1BA7AFBC-3392-4952-92ED-25916F62CEED}" destId="{E1957D3A-D4CD-4C1C-9952-952A3B0769B1}" srcOrd="0" destOrd="0" presId="urn:microsoft.com/office/officeart/2005/8/layout/vList5"/>
    <dgm:cxn modelId="{D73E2492-F47C-4199-B5A7-D10651CF4344}" type="presOf" srcId="{99A04B54-6118-464E-AD3B-2F01E3128F5A}" destId="{976C6B8C-40F4-4275-B006-7EDE5B29A926}" srcOrd="0" destOrd="0" presId="urn:microsoft.com/office/officeart/2005/8/layout/vList5"/>
    <dgm:cxn modelId="{582E4C93-8B3B-4964-8379-195A03F5E3F8}" srcId="{99A04B54-6118-464E-AD3B-2F01E3128F5A}" destId="{4FC6DF7D-D9F3-4B0A-951E-2776D30522E5}" srcOrd="0" destOrd="0" parTransId="{EF568B99-309D-4DD1-B7F3-D6AF1603105D}" sibTransId="{510AF9A5-6E41-49C5-A438-DD0D6A9B2AF2}"/>
    <dgm:cxn modelId="{B99C30A3-F06C-4D21-B480-94B97A942EFD}" type="presOf" srcId="{2CDDE514-CFC8-439B-B5E9-33EA46FFE784}" destId="{A48421A7-0500-477A-97E7-C96D71DC28D4}" srcOrd="0" destOrd="0" presId="urn:microsoft.com/office/officeart/2005/8/layout/vList5"/>
    <dgm:cxn modelId="{A069CDAB-6D6C-448D-AA3B-3EAA87CE3315}" type="presOf" srcId="{3686CA4C-777B-4637-81D4-28CB816419B1}" destId="{FAC4317E-CBAF-47C4-A2AF-69539E935F4F}" srcOrd="0" destOrd="1" presId="urn:microsoft.com/office/officeart/2005/8/layout/vList5"/>
    <dgm:cxn modelId="{D5AF06AD-E776-4722-858A-590B5535074D}" type="presOf" srcId="{CED2ECD9-CD78-4085-B346-C9B985BDE389}" destId="{FAC4317E-CBAF-47C4-A2AF-69539E935F4F}" srcOrd="0" destOrd="0" presId="urn:microsoft.com/office/officeart/2005/8/layout/vList5"/>
    <dgm:cxn modelId="{95E5F9B5-CF29-45B4-B5F5-43F823416FD9}" type="presOf" srcId="{CDE4A662-57FD-4BB9-A82E-821D854377D3}" destId="{04E9439B-1AB8-480C-B17F-DE80D2E2B2DA}" srcOrd="0" destOrd="0" presId="urn:microsoft.com/office/officeart/2005/8/layout/vList5"/>
    <dgm:cxn modelId="{F28B44C1-88B6-4437-832C-158A6D40DCE3}" srcId="{CDE4A662-57FD-4BB9-A82E-821D854377D3}" destId="{99A04B54-6118-464E-AD3B-2F01E3128F5A}" srcOrd="2" destOrd="0" parTransId="{C6E07C6A-250B-4057-996B-0A841A2B46D6}" sibTransId="{4AD135FB-2FBE-4585-8F4C-CB68076AAD62}"/>
    <dgm:cxn modelId="{64F858C2-DEC0-46DF-ADD8-43EB49CB6B15}" srcId="{1BA7AFBC-3392-4952-92ED-25916F62CEED}" destId="{3686CA4C-777B-4637-81D4-28CB816419B1}" srcOrd="1" destOrd="0" parTransId="{DE33B4B4-AAE0-4E16-9BBB-DA68BD77E20B}" sibTransId="{94216064-6F60-40E1-8519-D9184920ABB4}"/>
    <dgm:cxn modelId="{82441DD9-2DE2-43F5-98BD-47EA33EEB800}" srcId="{1BA7AFBC-3392-4952-92ED-25916F62CEED}" destId="{CED2ECD9-CD78-4085-B346-C9B985BDE389}" srcOrd="0" destOrd="0" parTransId="{A9A6C19E-C2B1-49F5-BB53-CA2872105CC4}" sibTransId="{BAF117C1-6D9E-45EF-A1C9-340FD4EDEE67}"/>
    <dgm:cxn modelId="{A20744EA-15D7-48B3-9A2B-AF95E1B66ADE}" srcId="{2CDDE514-CFC8-439B-B5E9-33EA46FFE784}" destId="{F80E985B-C7EF-4A83-89F6-058CEFEAEE1E}" srcOrd="1" destOrd="0" parTransId="{9FA3230E-5233-4920-A2BC-EE62A25759FF}" sibTransId="{8C5924FC-E41C-4EDC-9AAD-118B55E544B3}"/>
    <dgm:cxn modelId="{81A3A8F6-5E3C-477C-9288-A0E9FDA556ED}" type="presOf" srcId="{4FC6DF7D-D9F3-4B0A-951E-2776D30522E5}" destId="{EB42D5D6-2086-4701-A22B-210C02874808}" srcOrd="0" destOrd="0" presId="urn:microsoft.com/office/officeart/2005/8/layout/vList5"/>
    <dgm:cxn modelId="{6F6AF6FC-E64B-4812-8B96-B0A08FB63E34}" type="presOf" srcId="{352467D7-729A-4BF3-97A1-D4C4BD1FB1AF}" destId="{D32ECED6-E646-4A4D-B26D-0DF1A65C9B3E}" srcOrd="0" destOrd="0" presId="urn:microsoft.com/office/officeart/2005/8/layout/vList5"/>
    <dgm:cxn modelId="{7C38ED69-301C-48F5-8997-92094837928C}" type="presParOf" srcId="{04E9439B-1AB8-480C-B17F-DE80D2E2B2DA}" destId="{8C659D90-A904-4EF0-92E5-5B5AADAA370A}" srcOrd="0" destOrd="0" presId="urn:microsoft.com/office/officeart/2005/8/layout/vList5"/>
    <dgm:cxn modelId="{2720AD60-0A22-4CC1-AEF6-F582C9B0046E}" type="presParOf" srcId="{8C659D90-A904-4EF0-92E5-5B5AADAA370A}" destId="{E1957D3A-D4CD-4C1C-9952-952A3B0769B1}" srcOrd="0" destOrd="0" presId="urn:microsoft.com/office/officeart/2005/8/layout/vList5"/>
    <dgm:cxn modelId="{AB1F42F1-B7BC-40A6-8B1E-B5DD07412E8B}" type="presParOf" srcId="{8C659D90-A904-4EF0-92E5-5B5AADAA370A}" destId="{FAC4317E-CBAF-47C4-A2AF-69539E935F4F}" srcOrd="1" destOrd="0" presId="urn:microsoft.com/office/officeart/2005/8/layout/vList5"/>
    <dgm:cxn modelId="{9F494D40-86F8-4B8D-96BE-EF6ACB5512F9}" type="presParOf" srcId="{04E9439B-1AB8-480C-B17F-DE80D2E2B2DA}" destId="{BB9CEEEB-0AC7-4E9E-8650-0F67D8C1DD73}" srcOrd="1" destOrd="0" presId="urn:microsoft.com/office/officeart/2005/8/layout/vList5"/>
    <dgm:cxn modelId="{CB3B348D-3A13-4010-9F47-A5F2E3C588EF}" type="presParOf" srcId="{04E9439B-1AB8-480C-B17F-DE80D2E2B2DA}" destId="{E073E479-C1B8-4F9D-B614-347B9815DE13}" srcOrd="2" destOrd="0" presId="urn:microsoft.com/office/officeart/2005/8/layout/vList5"/>
    <dgm:cxn modelId="{D07FCE5D-55FB-4877-9449-28F66CAD89B1}" type="presParOf" srcId="{E073E479-C1B8-4F9D-B614-347B9815DE13}" destId="{A48421A7-0500-477A-97E7-C96D71DC28D4}" srcOrd="0" destOrd="0" presId="urn:microsoft.com/office/officeart/2005/8/layout/vList5"/>
    <dgm:cxn modelId="{9FBDC7B2-2685-492A-8FA1-41EB43F7A200}" type="presParOf" srcId="{E073E479-C1B8-4F9D-B614-347B9815DE13}" destId="{D32ECED6-E646-4A4D-B26D-0DF1A65C9B3E}" srcOrd="1" destOrd="0" presId="urn:microsoft.com/office/officeart/2005/8/layout/vList5"/>
    <dgm:cxn modelId="{FC475886-76E1-47AA-A6A2-8997B36A0823}" type="presParOf" srcId="{04E9439B-1AB8-480C-B17F-DE80D2E2B2DA}" destId="{834C3BCA-114D-4379-8747-DC7B98F947EE}" srcOrd="3" destOrd="0" presId="urn:microsoft.com/office/officeart/2005/8/layout/vList5"/>
    <dgm:cxn modelId="{5679B91C-4CB9-4662-B099-7B4AF11074D6}" type="presParOf" srcId="{04E9439B-1AB8-480C-B17F-DE80D2E2B2DA}" destId="{B6CC155D-D177-41DD-BAD8-56D462CF6E08}" srcOrd="4" destOrd="0" presId="urn:microsoft.com/office/officeart/2005/8/layout/vList5"/>
    <dgm:cxn modelId="{051B5D44-1725-4A9E-A1CE-4ED2BFD1B773}" type="presParOf" srcId="{B6CC155D-D177-41DD-BAD8-56D462CF6E08}" destId="{976C6B8C-40F4-4275-B006-7EDE5B29A926}" srcOrd="0" destOrd="0" presId="urn:microsoft.com/office/officeart/2005/8/layout/vList5"/>
    <dgm:cxn modelId="{58DF33B4-C26B-4BF6-90D1-87DFD7E561A6}" type="presParOf" srcId="{B6CC155D-D177-41DD-BAD8-56D462CF6E08}" destId="{EB42D5D6-2086-4701-A22B-210C0287480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17F54D-A4D1-4972-8C69-EB07B7EDAA08}">
      <dsp:nvSpPr>
        <dsp:cNvPr id="0" name=""/>
        <dsp:cNvSpPr/>
      </dsp:nvSpPr>
      <dsp:spPr>
        <a:xfrm>
          <a:off x="0" y="1886"/>
          <a:ext cx="13716000" cy="1209780"/>
        </a:xfrm>
        <a:prstGeom prst="roundRect">
          <a:avLst/>
        </a:prstGeom>
        <a:solidFill>
          <a:srgbClr val="0E3F75"/>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b="0" i="0" kern="1200">
              <a:latin typeface="Source Sans 3 SemiBold" panose="020B0604020202020204"/>
            </a:rPr>
            <a:t>Literacy</a:t>
          </a:r>
          <a:endParaRPr lang="en-US" sz="4400" kern="1200">
            <a:latin typeface="Source Sans 3 SemiBold" panose="020B0604020202020204"/>
          </a:endParaRPr>
        </a:p>
      </dsp:txBody>
      <dsp:txXfrm>
        <a:off x="59057" y="60943"/>
        <a:ext cx="13597886" cy="1091666"/>
      </dsp:txXfrm>
    </dsp:sp>
    <dsp:sp modelId="{2B3267DA-D623-4055-89B7-3D3B2CB9321D}">
      <dsp:nvSpPr>
        <dsp:cNvPr id="0" name=""/>
        <dsp:cNvSpPr/>
      </dsp:nvSpPr>
      <dsp:spPr>
        <a:xfrm>
          <a:off x="0" y="1338386"/>
          <a:ext cx="13716000" cy="1209780"/>
        </a:xfrm>
        <a:prstGeom prst="roundRect">
          <a:avLst/>
        </a:prstGeom>
        <a:solidFill>
          <a:srgbClr val="0E3F75"/>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b="0" i="0" kern="1200" dirty="0">
              <a:latin typeface="Source Sans 3 SemiBold" panose="020B0604020202020204"/>
            </a:rPr>
            <a:t>Learning Acceleration</a:t>
          </a:r>
          <a:endParaRPr lang="en-US" sz="4400" kern="1200" dirty="0">
            <a:latin typeface="Source Sans 3 SemiBold" panose="020B0604020202020204"/>
          </a:endParaRPr>
        </a:p>
      </dsp:txBody>
      <dsp:txXfrm>
        <a:off x="59057" y="1397443"/>
        <a:ext cx="13597886" cy="1091666"/>
      </dsp:txXfrm>
    </dsp:sp>
    <dsp:sp modelId="{6696BE8C-E55F-4278-B306-27E79355903D}">
      <dsp:nvSpPr>
        <dsp:cNvPr id="0" name=""/>
        <dsp:cNvSpPr/>
      </dsp:nvSpPr>
      <dsp:spPr>
        <a:xfrm>
          <a:off x="0" y="2674886"/>
          <a:ext cx="13716000" cy="1209780"/>
        </a:xfrm>
        <a:prstGeom prst="roundRect">
          <a:avLst/>
        </a:prstGeom>
        <a:solidFill>
          <a:srgbClr val="0E3F75"/>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b="0" i="0" kern="1200" dirty="0">
              <a:latin typeface="Source Sans 3 SemiBold" panose="020B0604020202020204"/>
            </a:rPr>
            <a:t>Workforce Readiness</a:t>
          </a:r>
          <a:endParaRPr lang="en-US" sz="4400" kern="1200" dirty="0">
            <a:latin typeface="Source Sans 3 SemiBold" panose="020B0604020202020204"/>
          </a:endParaRPr>
        </a:p>
      </dsp:txBody>
      <dsp:txXfrm>
        <a:off x="59057" y="2733943"/>
        <a:ext cx="13597886" cy="1091666"/>
      </dsp:txXfrm>
    </dsp:sp>
    <dsp:sp modelId="{9EB93A70-B9C6-440C-9DDC-EEF5CF7AD26B}">
      <dsp:nvSpPr>
        <dsp:cNvPr id="0" name=""/>
        <dsp:cNvSpPr/>
      </dsp:nvSpPr>
      <dsp:spPr>
        <a:xfrm>
          <a:off x="0" y="4011386"/>
          <a:ext cx="13716000" cy="1209780"/>
        </a:xfrm>
        <a:prstGeom prst="roundRect">
          <a:avLst/>
        </a:prstGeom>
        <a:solidFill>
          <a:srgbClr val="0E3F75"/>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b="0" i="0" kern="1200">
              <a:latin typeface="Source Sans 3 SemiBold" panose="020B0604020202020204"/>
            </a:rPr>
            <a:t>Student Wellness</a:t>
          </a:r>
          <a:endParaRPr lang="en-US" sz="4400" kern="1200">
            <a:latin typeface="Source Sans 3 SemiBold" panose="020B0604020202020204"/>
          </a:endParaRPr>
        </a:p>
      </dsp:txBody>
      <dsp:txXfrm>
        <a:off x="59057" y="4070443"/>
        <a:ext cx="13597886" cy="10916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EB8B91-94EC-4A9F-A64A-B83A640C73FD}">
      <dsp:nvSpPr>
        <dsp:cNvPr id="0" name=""/>
        <dsp:cNvSpPr/>
      </dsp:nvSpPr>
      <dsp:spPr>
        <a:xfrm>
          <a:off x="12123" y="540015"/>
          <a:ext cx="3342017" cy="1002605"/>
        </a:xfrm>
        <a:prstGeom prst="rect">
          <a:avLst/>
        </a:prstGeom>
        <a:solidFill>
          <a:schemeClr val="lt1">
            <a:hueOff val="0"/>
            <a:satOff val="0"/>
            <a:lumOff val="0"/>
            <a:alphaOff val="0"/>
          </a:schemeClr>
        </a:solidFill>
        <a:ln w="12700" cap="flat" cmpd="sng" algn="ctr">
          <a:solidFill>
            <a:srgbClr val="0E3F7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4094" tIns="264094" rIns="264094" bIns="264094" numCol="1" spcCol="1270" anchor="ctr" anchorCtr="0">
          <a:noAutofit/>
        </a:bodyPr>
        <a:lstStyle/>
        <a:p>
          <a:pPr marL="0" lvl="0" indent="0" algn="ctr" defTabSz="1466850">
            <a:lnSpc>
              <a:spcPct val="90000"/>
            </a:lnSpc>
            <a:spcBef>
              <a:spcPct val="0"/>
            </a:spcBef>
            <a:spcAft>
              <a:spcPct val="35000"/>
            </a:spcAft>
            <a:buNone/>
          </a:pPr>
          <a:r>
            <a:rPr lang="en-US" sz="3300" kern="1200"/>
            <a:t>Connect </a:t>
          </a:r>
        </a:p>
      </dsp:txBody>
      <dsp:txXfrm>
        <a:off x="12123" y="540015"/>
        <a:ext cx="3342017" cy="1002605"/>
      </dsp:txXfrm>
    </dsp:sp>
    <dsp:sp modelId="{4017F90B-4F97-4D06-9E59-7C933947E5C5}">
      <dsp:nvSpPr>
        <dsp:cNvPr id="0" name=""/>
        <dsp:cNvSpPr/>
      </dsp:nvSpPr>
      <dsp:spPr>
        <a:xfrm>
          <a:off x="12123" y="1542620"/>
          <a:ext cx="3342017" cy="3915492"/>
        </a:xfrm>
        <a:prstGeom prst="rect">
          <a:avLst/>
        </a:prstGeom>
        <a:solidFill>
          <a:srgbClr val="CFE3F9">
            <a:alpha val="90000"/>
          </a:srgbClr>
        </a:solidFill>
        <a:ln w="12700" cap="flat" cmpd="sng" algn="ctr">
          <a:solidFill>
            <a:srgbClr val="0E3F75">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117" tIns="330117" rIns="330117" bIns="330117" numCol="1" spcCol="1270" anchor="t" anchorCtr="0">
          <a:noAutofit/>
        </a:bodyPr>
        <a:lstStyle/>
        <a:p>
          <a:pPr marL="0" lvl="0" indent="0" algn="l" defTabSz="1111250">
            <a:lnSpc>
              <a:spcPct val="90000"/>
            </a:lnSpc>
            <a:spcBef>
              <a:spcPct val="0"/>
            </a:spcBef>
            <a:spcAft>
              <a:spcPct val="35000"/>
            </a:spcAft>
            <a:buNone/>
          </a:pPr>
          <a:r>
            <a:rPr lang="en-US" sz="2500" kern="1200"/>
            <a:t>Ohio’s Mathematics Vision from Ohio’s Plan for K-12 Mathematics to the Mathematical Practices. </a:t>
          </a:r>
        </a:p>
      </dsp:txBody>
      <dsp:txXfrm>
        <a:off x="12123" y="1542620"/>
        <a:ext cx="3342017" cy="3915492"/>
      </dsp:txXfrm>
    </dsp:sp>
    <dsp:sp modelId="{5462542D-A126-4E32-A40C-00D3C361FB6D}">
      <dsp:nvSpPr>
        <dsp:cNvPr id="0" name=""/>
        <dsp:cNvSpPr/>
      </dsp:nvSpPr>
      <dsp:spPr>
        <a:xfrm>
          <a:off x="3462035" y="540015"/>
          <a:ext cx="3342017" cy="1002605"/>
        </a:xfrm>
        <a:prstGeom prst="rect">
          <a:avLst/>
        </a:prstGeom>
        <a:solidFill>
          <a:schemeClr val="lt1">
            <a:hueOff val="0"/>
            <a:satOff val="0"/>
            <a:lumOff val="0"/>
            <a:alphaOff val="0"/>
          </a:schemeClr>
        </a:solidFill>
        <a:ln w="12700" cap="flat" cmpd="sng" algn="ctr">
          <a:solidFill>
            <a:srgbClr val="0E3F7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4094" tIns="264094" rIns="264094" bIns="264094" numCol="1" spcCol="1270" anchor="ctr" anchorCtr="0">
          <a:noAutofit/>
        </a:bodyPr>
        <a:lstStyle/>
        <a:p>
          <a:pPr marL="0" lvl="0" indent="0" algn="ctr" defTabSz="1466850">
            <a:lnSpc>
              <a:spcPct val="90000"/>
            </a:lnSpc>
            <a:spcBef>
              <a:spcPct val="0"/>
            </a:spcBef>
            <a:spcAft>
              <a:spcPct val="35000"/>
            </a:spcAft>
            <a:buNone/>
          </a:pPr>
          <a:r>
            <a:rPr lang="en-US" sz="3300" kern="1200"/>
            <a:t>Explore</a:t>
          </a:r>
        </a:p>
      </dsp:txBody>
      <dsp:txXfrm>
        <a:off x="3462035" y="540015"/>
        <a:ext cx="3342017" cy="1002605"/>
      </dsp:txXfrm>
    </dsp:sp>
    <dsp:sp modelId="{308FCBC7-7A77-48D5-84DF-DF8EB7F533E4}">
      <dsp:nvSpPr>
        <dsp:cNvPr id="0" name=""/>
        <dsp:cNvSpPr/>
      </dsp:nvSpPr>
      <dsp:spPr>
        <a:xfrm>
          <a:off x="3462035" y="1542620"/>
          <a:ext cx="3342017" cy="3915492"/>
        </a:xfrm>
        <a:prstGeom prst="rect">
          <a:avLst/>
        </a:prstGeom>
        <a:solidFill>
          <a:srgbClr val="CFE3F9">
            <a:alpha val="90000"/>
          </a:srgbClr>
        </a:solidFill>
        <a:ln w="12700" cap="flat" cmpd="sng" algn="ctr">
          <a:solidFill>
            <a:srgbClr val="0E3F75">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117" tIns="330117" rIns="330117" bIns="330117" numCol="1" spcCol="1270" anchor="t" anchorCtr="0">
          <a:noAutofit/>
        </a:bodyPr>
        <a:lstStyle/>
        <a:p>
          <a:pPr marL="0" lvl="0" indent="0" algn="l" defTabSz="1111250">
            <a:lnSpc>
              <a:spcPct val="90000"/>
            </a:lnSpc>
            <a:spcBef>
              <a:spcPct val="0"/>
            </a:spcBef>
            <a:spcAft>
              <a:spcPct val="35000"/>
            </a:spcAft>
            <a:buNone/>
          </a:pPr>
          <a:r>
            <a:rPr lang="en-US" sz="2500" kern="1200"/>
            <a:t>MP 3: </a:t>
          </a:r>
          <a:r>
            <a:rPr lang="en-US" sz="2500" kern="1200">
              <a:latin typeface="+mn-lt"/>
            </a:rPr>
            <a:t>Construct Viable Arguments and Critique the Reasoning of Others </a:t>
          </a:r>
          <a:r>
            <a:rPr lang="en-US" sz="2500" kern="1200"/>
            <a:t>through grade band-aligned instructional tasks. </a:t>
          </a:r>
        </a:p>
      </dsp:txBody>
      <dsp:txXfrm>
        <a:off x="3462035" y="1542620"/>
        <a:ext cx="3342017" cy="3915492"/>
      </dsp:txXfrm>
    </dsp:sp>
    <dsp:sp modelId="{DFB3C2CB-E40E-4A6F-8A3D-5CAA88D78E6D}">
      <dsp:nvSpPr>
        <dsp:cNvPr id="0" name=""/>
        <dsp:cNvSpPr/>
      </dsp:nvSpPr>
      <dsp:spPr>
        <a:xfrm>
          <a:off x="6911947" y="540015"/>
          <a:ext cx="3342017" cy="1002605"/>
        </a:xfrm>
        <a:prstGeom prst="rect">
          <a:avLst/>
        </a:prstGeom>
        <a:solidFill>
          <a:schemeClr val="lt1">
            <a:hueOff val="0"/>
            <a:satOff val="0"/>
            <a:lumOff val="0"/>
            <a:alphaOff val="0"/>
          </a:schemeClr>
        </a:solidFill>
        <a:ln w="12700" cap="flat" cmpd="sng" algn="ctr">
          <a:solidFill>
            <a:srgbClr val="0E3F7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4094" tIns="264094" rIns="264094" bIns="264094" numCol="1" spcCol="1270" anchor="ctr" anchorCtr="0">
          <a:noAutofit/>
        </a:bodyPr>
        <a:lstStyle/>
        <a:p>
          <a:pPr marL="0" lvl="0" indent="0" algn="ctr" defTabSz="1466850">
            <a:lnSpc>
              <a:spcPct val="90000"/>
            </a:lnSpc>
            <a:spcBef>
              <a:spcPct val="0"/>
            </a:spcBef>
            <a:spcAft>
              <a:spcPct val="35000"/>
            </a:spcAft>
            <a:buNone/>
          </a:pPr>
          <a:r>
            <a:rPr lang="en-US" sz="3300" kern="1200"/>
            <a:t>Identify</a:t>
          </a:r>
        </a:p>
      </dsp:txBody>
      <dsp:txXfrm>
        <a:off x="6911947" y="540015"/>
        <a:ext cx="3342017" cy="1002605"/>
      </dsp:txXfrm>
    </dsp:sp>
    <dsp:sp modelId="{FE60A793-D104-4E11-AF65-FA8B30ACC85A}">
      <dsp:nvSpPr>
        <dsp:cNvPr id="0" name=""/>
        <dsp:cNvSpPr/>
      </dsp:nvSpPr>
      <dsp:spPr>
        <a:xfrm>
          <a:off x="6911947" y="1542620"/>
          <a:ext cx="3342017" cy="3915492"/>
        </a:xfrm>
        <a:prstGeom prst="rect">
          <a:avLst/>
        </a:prstGeom>
        <a:solidFill>
          <a:srgbClr val="CFE3F9">
            <a:alpha val="90000"/>
          </a:srgbClr>
        </a:solidFill>
        <a:ln w="12700" cap="flat" cmpd="sng" algn="ctr">
          <a:solidFill>
            <a:srgbClr val="0E3F75">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117" tIns="330117" rIns="330117" bIns="330117" numCol="1" spcCol="1270" anchor="t" anchorCtr="0">
          <a:noAutofit/>
        </a:bodyPr>
        <a:lstStyle/>
        <a:p>
          <a:pPr marL="0" lvl="0" indent="0" algn="l" defTabSz="1111250">
            <a:lnSpc>
              <a:spcPct val="90000"/>
            </a:lnSpc>
            <a:spcBef>
              <a:spcPct val="0"/>
            </a:spcBef>
            <a:spcAft>
              <a:spcPct val="35000"/>
            </a:spcAft>
            <a:buNone/>
          </a:pPr>
          <a:r>
            <a:rPr lang="en-US" sz="2500" kern="1200" dirty="0"/>
            <a:t>Resources to support instruction aligned to Math Practice 3: </a:t>
          </a:r>
          <a:r>
            <a:rPr lang="en-US" sz="2500" kern="1200" dirty="0">
              <a:latin typeface="+mn-lt"/>
            </a:rPr>
            <a:t>Construct Viable Arguments and Critique the Reasoning of Others</a:t>
          </a:r>
          <a:r>
            <a:rPr lang="en-US" sz="2500" kern="1200" dirty="0"/>
            <a:t>. </a:t>
          </a:r>
        </a:p>
      </dsp:txBody>
      <dsp:txXfrm>
        <a:off x="6911947" y="1542620"/>
        <a:ext cx="3342017" cy="3915492"/>
      </dsp:txXfrm>
    </dsp:sp>
    <dsp:sp modelId="{D14DD4E8-A795-422F-A1E5-6E014AA38993}">
      <dsp:nvSpPr>
        <dsp:cNvPr id="0" name=""/>
        <dsp:cNvSpPr/>
      </dsp:nvSpPr>
      <dsp:spPr>
        <a:xfrm>
          <a:off x="10361859" y="540015"/>
          <a:ext cx="3342017" cy="1002605"/>
        </a:xfrm>
        <a:prstGeom prst="rect">
          <a:avLst/>
        </a:prstGeom>
        <a:solidFill>
          <a:schemeClr val="lt1">
            <a:hueOff val="0"/>
            <a:satOff val="0"/>
            <a:lumOff val="0"/>
            <a:alphaOff val="0"/>
          </a:schemeClr>
        </a:solidFill>
        <a:ln w="12700" cap="flat" cmpd="sng" algn="ctr">
          <a:solidFill>
            <a:srgbClr val="0E3F7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4094" tIns="264094" rIns="264094" bIns="264094" numCol="1" spcCol="1270" anchor="ctr" anchorCtr="0">
          <a:noAutofit/>
        </a:bodyPr>
        <a:lstStyle/>
        <a:p>
          <a:pPr marL="0" lvl="0" indent="0" algn="ctr" defTabSz="1466850">
            <a:lnSpc>
              <a:spcPct val="90000"/>
            </a:lnSpc>
            <a:spcBef>
              <a:spcPct val="0"/>
            </a:spcBef>
            <a:spcAft>
              <a:spcPct val="35000"/>
            </a:spcAft>
            <a:buNone/>
          </a:pPr>
          <a:r>
            <a:rPr lang="en-US" sz="3300" kern="1200"/>
            <a:t>Utilize </a:t>
          </a:r>
        </a:p>
      </dsp:txBody>
      <dsp:txXfrm>
        <a:off x="10361859" y="540015"/>
        <a:ext cx="3342017" cy="1002605"/>
      </dsp:txXfrm>
    </dsp:sp>
    <dsp:sp modelId="{F68032F2-C6B7-437A-9F14-673ADE9A2DC2}">
      <dsp:nvSpPr>
        <dsp:cNvPr id="0" name=""/>
        <dsp:cNvSpPr/>
      </dsp:nvSpPr>
      <dsp:spPr>
        <a:xfrm>
          <a:off x="10361859" y="1542620"/>
          <a:ext cx="3342017" cy="3915492"/>
        </a:xfrm>
        <a:prstGeom prst="rect">
          <a:avLst/>
        </a:prstGeom>
        <a:solidFill>
          <a:srgbClr val="CFE3F9">
            <a:alpha val="90000"/>
          </a:srgbClr>
        </a:solidFill>
        <a:ln w="12700" cap="flat" cmpd="sng" algn="ctr">
          <a:solidFill>
            <a:srgbClr val="0E3F75">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117" tIns="330117" rIns="330117" bIns="330117" numCol="1" spcCol="1270" anchor="t" anchorCtr="0">
          <a:noAutofit/>
        </a:bodyPr>
        <a:lstStyle/>
        <a:p>
          <a:pPr marL="0" lvl="0" indent="0" algn="l" defTabSz="1111250">
            <a:lnSpc>
              <a:spcPct val="90000"/>
            </a:lnSpc>
            <a:spcBef>
              <a:spcPct val="0"/>
            </a:spcBef>
            <a:spcAft>
              <a:spcPct val="35000"/>
            </a:spcAft>
            <a:buNone/>
          </a:pPr>
          <a:r>
            <a:rPr lang="en-US" sz="2500" kern="1200"/>
            <a:t>Resources to help recognize and collect evidence of MP 3: </a:t>
          </a:r>
          <a:r>
            <a:rPr lang="en-US" sz="2500" kern="1200">
              <a:latin typeface="+mn-lt"/>
            </a:rPr>
            <a:t>Construct Viable Arguments and Critique the Reasoning of Others</a:t>
          </a:r>
          <a:r>
            <a:rPr lang="en-US" sz="2500" kern="1200"/>
            <a:t>. </a:t>
          </a:r>
        </a:p>
      </dsp:txBody>
      <dsp:txXfrm>
        <a:off x="10361859" y="1542620"/>
        <a:ext cx="3342017" cy="39154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131862-E2EE-4EE6-8207-A302FBFCF5AC}">
      <dsp:nvSpPr>
        <dsp:cNvPr id="0" name=""/>
        <dsp:cNvSpPr/>
      </dsp:nvSpPr>
      <dsp:spPr>
        <a:xfrm rot="5400000">
          <a:off x="6914475" y="-2779783"/>
          <a:ext cx="1210642" cy="7077456"/>
        </a:xfrm>
        <a:prstGeom prst="round2SameRect">
          <a:avLst/>
        </a:prstGeom>
        <a:solidFill>
          <a:srgbClr val="C1DBF7">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59055" rIns="118110" bIns="59055" numCol="1" spcCol="1270" anchor="ctr" anchorCtr="0">
          <a:noAutofit/>
        </a:bodyPr>
        <a:lstStyle/>
        <a:p>
          <a:pPr marL="285750" lvl="1" indent="-285750" algn="l" defTabSz="1377950">
            <a:lnSpc>
              <a:spcPct val="90000"/>
            </a:lnSpc>
            <a:spcBef>
              <a:spcPct val="0"/>
            </a:spcBef>
            <a:spcAft>
              <a:spcPct val="15000"/>
            </a:spcAft>
            <a:buChar char="•"/>
          </a:pPr>
          <a:r>
            <a:rPr lang="en-US" sz="3100" kern="1200" baseline="0" dirty="0"/>
            <a:t>Section 1: Why a Comprehensive Mathematics Plan is Needed</a:t>
          </a:r>
          <a:endParaRPr lang="en-US" sz="3100" kern="1200" dirty="0"/>
        </a:p>
      </dsp:txBody>
      <dsp:txXfrm rot="-5400000">
        <a:off x="3981069" y="212722"/>
        <a:ext cx="7018357" cy="1092444"/>
      </dsp:txXfrm>
    </dsp:sp>
    <dsp:sp modelId="{FD57DEFB-8B30-4C10-9627-202E2D19AC76}">
      <dsp:nvSpPr>
        <dsp:cNvPr id="0" name=""/>
        <dsp:cNvSpPr/>
      </dsp:nvSpPr>
      <dsp:spPr>
        <a:xfrm>
          <a:off x="0" y="2292"/>
          <a:ext cx="3981069" cy="1513302"/>
        </a:xfrm>
        <a:prstGeom prst="roundRect">
          <a:avLst/>
        </a:prstGeom>
        <a:solidFill>
          <a:srgbClr val="0E3F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a:lnSpc>
              <a:spcPct val="90000"/>
            </a:lnSpc>
            <a:spcBef>
              <a:spcPct val="0"/>
            </a:spcBef>
            <a:spcAft>
              <a:spcPct val="35000"/>
            </a:spcAft>
            <a:buNone/>
          </a:pPr>
          <a:r>
            <a:rPr lang="en-US" sz="4800" kern="1200" baseline="0" dirty="0"/>
            <a:t>Why?</a:t>
          </a:r>
          <a:endParaRPr lang="en-US" sz="4800" kern="1200" dirty="0"/>
        </a:p>
      </dsp:txBody>
      <dsp:txXfrm>
        <a:off x="73873" y="76165"/>
        <a:ext cx="3833323" cy="1365556"/>
      </dsp:txXfrm>
    </dsp:sp>
    <dsp:sp modelId="{04D71F56-271F-47D8-99A3-B535DC703A33}">
      <dsp:nvSpPr>
        <dsp:cNvPr id="0" name=""/>
        <dsp:cNvSpPr/>
      </dsp:nvSpPr>
      <dsp:spPr>
        <a:xfrm rot="5400000">
          <a:off x="6914475" y="-1190816"/>
          <a:ext cx="1210642" cy="7077456"/>
        </a:xfrm>
        <a:prstGeom prst="round2SameRect">
          <a:avLst/>
        </a:prstGeom>
        <a:solidFill>
          <a:srgbClr val="C1DBF7">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59055" rIns="118110" bIns="59055" numCol="1" spcCol="1270" anchor="ctr" anchorCtr="0">
          <a:noAutofit/>
        </a:bodyPr>
        <a:lstStyle/>
        <a:p>
          <a:pPr marL="285750" lvl="1" indent="-285750" algn="l" defTabSz="1377950">
            <a:lnSpc>
              <a:spcPct val="90000"/>
            </a:lnSpc>
            <a:spcBef>
              <a:spcPct val="0"/>
            </a:spcBef>
            <a:spcAft>
              <a:spcPct val="15000"/>
            </a:spcAft>
            <a:buChar char="•"/>
          </a:pPr>
          <a:r>
            <a:rPr lang="en-US" sz="3100" kern="1200" baseline="0"/>
            <a:t>Section 2: Ohio’s Mathematics Vision</a:t>
          </a:r>
          <a:endParaRPr lang="en-US" sz="3100" kern="1200"/>
        </a:p>
      </dsp:txBody>
      <dsp:txXfrm rot="-5400000">
        <a:off x="3981069" y="1801689"/>
        <a:ext cx="7018357" cy="1092444"/>
      </dsp:txXfrm>
    </dsp:sp>
    <dsp:sp modelId="{3A127540-5E29-4CA6-A83C-17A516D639D7}">
      <dsp:nvSpPr>
        <dsp:cNvPr id="0" name=""/>
        <dsp:cNvSpPr/>
      </dsp:nvSpPr>
      <dsp:spPr>
        <a:xfrm>
          <a:off x="0" y="1591260"/>
          <a:ext cx="3981069" cy="1513302"/>
        </a:xfrm>
        <a:prstGeom prst="roundRect">
          <a:avLst/>
        </a:prstGeom>
        <a:solidFill>
          <a:srgbClr val="0E3F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a:lnSpc>
              <a:spcPct val="90000"/>
            </a:lnSpc>
            <a:spcBef>
              <a:spcPct val="0"/>
            </a:spcBef>
            <a:spcAft>
              <a:spcPct val="35000"/>
            </a:spcAft>
            <a:buNone/>
          </a:pPr>
          <a:r>
            <a:rPr lang="en-US" sz="4800" kern="1200" baseline="0" dirty="0"/>
            <a:t>What?</a:t>
          </a:r>
          <a:endParaRPr lang="en-US" sz="4800" kern="1200" dirty="0"/>
        </a:p>
      </dsp:txBody>
      <dsp:txXfrm>
        <a:off x="73873" y="1665133"/>
        <a:ext cx="3833323" cy="1365556"/>
      </dsp:txXfrm>
    </dsp:sp>
    <dsp:sp modelId="{96F5E162-BDE6-45C3-A0B7-DC29B2889F60}">
      <dsp:nvSpPr>
        <dsp:cNvPr id="0" name=""/>
        <dsp:cNvSpPr/>
      </dsp:nvSpPr>
      <dsp:spPr>
        <a:xfrm rot="5400000">
          <a:off x="6914475" y="398151"/>
          <a:ext cx="1210642" cy="7077456"/>
        </a:xfrm>
        <a:prstGeom prst="round2SameRect">
          <a:avLst/>
        </a:prstGeom>
        <a:solidFill>
          <a:srgbClr val="C1DBF7">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59055" rIns="118110" bIns="59055" numCol="1" spcCol="1270" anchor="ctr" anchorCtr="0">
          <a:noAutofit/>
        </a:bodyPr>
        <a:lstStyle/>
        <a:p>
          <a:pPr marL="285750" lvl="1" indent="-285750" algn="l" defTabSz="1377950">
            <a:lnSpc>
              <a:spcPct val="90000"/>
            </a:lnSpc>
            <a:spcBef>
              <a:spcPct val="0"/>
            </a:spcBef>
            <a:spcAft>
              <a:spcPct val="15000"/>
            </a:spcAft>
            <a:buChar char="•"/>
          </a:pPr>
          <a:r>
            <a:rPr lang="en-US" sz="3100" kern="1200"/>
            <a:t>Section 3: Ohio’s Theory of Action</a:t>
          </a:r>
        </a:p>
        <a:p>
          <a:pPr marL="285750" lvl="1" indent="-285750" algn="l" defTabSz="1377950">
            <a:lnSpc>
              <a:spcPct val="90000"/>
            </a:lnSpc>
            <a:spcBef>
              <a:spcPct val="0"/>
            </a:spcBef>
            <a:spcAft>
              <a:spcPct val="15000"/>
            </a:spcAft>
            <a:buChar char="•"/>
          </a:pPr>
          <a:r>
            <a:rPr lang="en-US" sz="3100" kern="1200" baseline="0"/>
            <a:t>Section 4: Strategies and Activities</a:t>
          </a:r>
          <a:endParaRPr lang="en-US" sz="3100" kern="1200"/>
        </a:p>
      </dsp:txBody>
      <dsp:txXfrm rot="-5400000">
        <a:off x="3981069" y="3390657"/>
        <a:ext cx="7018357" cy="1092444"/>
      </dsp:txXfrm>
    </dsp:sp>
    <dsp:sp modelId="{0F6A2F73-60E7-45CF-A36A-DE3568D8AD5C}">
      <dsp:nvSpPr>
        <dsp:cNvPr id="0" name=""/>
        <dsp:cNvSpPr/>
      </dsp:nvSpPr>
      <dsp:spPr>
        <a:xfrm>
          <a:off x="0" y="3182521"/>
          <a:ext cx="3981069" cy="1513302"/>
        </a:xfrm>
        <a:prstGeom prst="roundRect">
          <a:avLst/>
        </a:prstGeom>
        <a:solidFill>
          <a:srgbClr val="0E3F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a:lnSpc>
              <a:spcPct val="90000"/>
            </a:lnSpc>
            <a:spcBef>
              <a:spcPct val="0"/>
            </a:spcBef>
            <a:spcAft>
              <a:spcPct val="35000"/>
            </a:spcAft>
            <a:buNone/>
          </a:pPr>
          <a:r>
            <a:rPr lang="en-US" sz="4800" kern="1200" baseline="0" dirty="0"/>
            <a:t>How?</a:t>
          </a:r>
          <a:endParaRPr lang="en-US" sz="4800" kern="1200" dirty="0"/>
        </a:p>
      </dsp:txBody>
      <dsp:txXfrm>
        <a:off x="73873" y="3256394"/>
        <a:ext cx="3833323" cy="13655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A6F674-A834-4853-AC2E-FB831038EE25}">
      <dsp:nvSpPr>
        <dsp:cNvPr id="0" name=""/>
        <dsp:cNvSpPr/>
      </dsp:nvSpPr>
      <dsp:spPr>
        <a:xfrm>
          <a:off x="0" y="1146969"/>
          <a:ext cx="3571874" cy="2143124"/>
        </a:xfrm>
        <a:prstGeom prst="rect">
          <a:avLst/>
        </a:prstGeom>
        <a:solidFill>
          <a:srgbClr val="0E3F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Font typeface="Symbol" panose="05050102010706020507" pitchFamily="18" charset="2"/>
            <a:buNone/>
          </a:pPr>
          <a:r>
            <a:rPr lang="en-US" sz="3600" b="0" kern="1200" dirty="0">
              <a:latin typeface="Source Sans Pro" panose="020B0503030403020204" pitchFamily="34" charset="0"/>
              <a:ea typeface="Source Sans Pro" panose="020B0503030403020204" pitchFamily="34" charset="0"/>
              <a:cs typeface="Arial" panose="020B0604020202020204" pitchFamily="34" charset="0"/>
            </a:rPr>
            <a:t>The Importance of Mathematics</a:t>
          </a:r>
          <a:endParaRPr lang="en-US" sz="3600" kern="1200" dirty="0">
            <a:latin typeface="Source Sans Pro" panose="020B0503030403020204" pitchFamily="34" charset="0"/>
            <a:ea typeface="Source Sans Pro" panose="020B0503030403020204" pitchFamily="34" charset="0"/>
            <a:cs typeface="Arial" panose="020B0604020202020204" pitchFamily="34" charset="0"/>
          </a:endParaRPr>
        </a:p>
      </dsp:txBody>
      <dsp:txXfrm>
        <a:off x="0" y="1146969"/>
        <a:ext cx="3571874" cy="2143124"/>
      </dsp:txXfrm>
    </dsp:sp>
    <dsp:sp modelId="{F0994A09-717B-4650-BF4C-83A3BB19BD30}">
      <dsp:nvSpPr>
        <dsp:cNvPr id="0" name=""/>
        <dsp:cNvSpPr/>
      </dsp:nvSpPr>
      <dsp:spPr>
        <a:xfrm>
          <a:off x="3929062" y="1146969"/>
          <a:ext cx="3571874" cy="2143124"/>
        </a:xfrm>
        <a:prstGeom prst="rect">
          <a:avLst/>
        </a:prstGeom>
        <a:solidFill>
          <a:srgbClr val="0E3F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Font typeface="Symbol" panose="05050102010706020507" pitchFamily="18" charset="2"/>
            <a:buNone/>
          </a:pPr>
          <a:r>
            <a:rPr lang="en-US" sz="3600" b="0" kern="1200">
              <a:latin typeface="Source Sans Pro" panose="020B0503030403020204" pitchFamily="34" charset="0"/>
              <a:ea typeface="Source Sans Pro" panose="020B0503030403020204" pitchFamily="34" charset="0"/>
              <a:cs typeface="Arial" panose="020B0604020202020204" pitchFamily="34" charset="0"/>
            </a:rPr>
            <a:t>A Shift Toward Rigor</a:t>
          </a:r>
        </a:p>
      </dsp:txBody>
      <dsp:txXfrm>
        <a:off x="3929062" y="1146969"/>
        <a:ext cx="3571874" cy="2143124"/>
      </dsp:txXfrm>
    </dsp:sp>
    <dsp:sp modelId="{AA4A64EE-69C2-41B7-86A4-285525B1E218}">
      <dsp:nvSpPr>
        <dsp:cNvPr id="0" name=""/>
        <dsp:cNvSpPr/>
      </dsp:nvSpPr>
      <dsp:spPr>
        <a:xfrm>
          <a:off x="7858124" y="1146969"/>
          <a:ext cx="3571874" cy="2143124"/>
        </a:xfrm>
        <a:prstGeom prst="rect">
          <a:avLst/>
        </a:prstGeom>
        <a:solidFill>
          <a:srgbClr val="0E3F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Font typeface="Symbol" panose="05050102010706020507" pitchFamily="18" charset="2"/>
            <a:buNone/>
          </a:pPr>
          <a:r>
            <a:rPr lang="en-US" sz="3600" b="0" kern="1200">
              <a:latin typeface="Source Sans Pro" panose="020B0503030403020204" pitchFamily="34" charset="0"/>
              <a:ea typeface="Source Sans Pro" panose="020B0503030403020204" pitchFamily="34" charset="0"/>
              <a:cs typeface="Arial" panose="020B0604020202020204" pitchFamily="34" charset="0"/>
            </a:rPr>
            <a:t>Ohio’s Vision for Mathematics Instruction </a:t>
          </a:r>
        </a:p>
      </dsp:txBody>
      <dsp:txXfrm>
        <a:off x="7858124" y="1146969"/>
        <a:ext cx="3571874" cy="21431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BE90BA-E64F-4257-A0A4-707C2C901B3D}">
      <dsp:nvSpPr>
        <dsp:cNvPr id="0" name=""/>
        <dsp:cNvSpPr/>
      </dsp:nvSpPr>
      <dsp:spPr>
        <a:xfrm rot="10800000">
          <a:off x="2577224" y="0"/>
          <a:ext cx="11235355" cy="1048353"/>
        </a:xfrm>
        <a:prstGeom prst="homePlate">
          <a:avLst/>
        </a:prstGeom>
        <a:solidFill>
          <a:srgbClr val="C1DBF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2295" tIns="99060" rIns="184912"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Telling students “I do this; now you do the same.” </a:t>
          </a:r>
        </a:p>
      </dsp:txBody>
      <dsp:txXfrm rot="10800000">
        <a:off x="2839312" y="0"/>
        <a:ext cx="10973267" cy="1048353"/>
      </dsp:txXfrm>
    </dsp:sp>
    <dsp:sp modelId="{A938EF07-2E96-423A-A261-CE0A231C29D1}">
      <dsp:nvSpPr>
        <dsp:cNvPr id="0" name=""/>
        <dsp:cNvSpPr/>
      </dsp:nvSpPr>
      <dsp:spPr>
        <a:xfrm>
          <a:off x="2037900" y="0"/>
          <a:ext cx="1048353" cy="1048353"/>
        </a:xfrm>
        <a:prstGeom prst="ellipse">
          <a:avLst/>
        </a:prstGeom>
        <a:solidFill>
          <a:srgbClr val="0E3F7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2431A1-2C40-40E3-9A94-34D128FE072F}">
      <dsp:nvSpPr>
        <dsp:cNvPr id="0" name=""/>
        <dsp:cNvSpPr/>
      </dsp:nvSpPr>
      <dsp:spPr>
        <a:xfrm rot="10800000">
          <a:off x="2577224" y="1391902"/>
          <a:ext cx="11235355" cy="1048353"/>
        </a:xfrm>
        <a:prstGeom prst="homePlate">
          <a:avLst/>
        </a:prstGeom>
        <a:solidFill>
          <a:srgbClr val="C1DBF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2295" tIns="99060" rIns="184912" bIns="99060" numCol="1" spcCol="1270" anchor="ctr" anchorCtr="0">
          <a:noAutofit/>
        </a:bodyPr>
        <a:lstStyle/>
        <a:p>
          <a:pPr marL="0" lvl="0" indent="0" algn="l" defTabSz="1155700">
            <a:lnSpc>
              <a:spcPct val="90000"/>
            </a:lnSpc>
            <a:spcBef>
              <a:spcPct val="0"/>
            </a:spcBef>
            <a:spcAft>
              <a:spcPct val="35000"/>
            </a:spcAft>
            <a:buNone/>
          </a:pPr>
          <a:r>
            <a:rPr lang="en-US" sz="2600" kern="1200">
              <a:solidFill>
                <a:schemeClr val="tx1"/>
              </a:solidFill>
              <a:latin typeface="Source Sans Pro" panose="020B0503030403020204" pitchFamily="34" charset="0"/>
              <a:ea typeface="Source Sans Pro" panose="020B0503030403020204" pitchFamily="34" charset="0"/>
              <a:cs typeface="Arial" panose="020B0604020202020204" pitchFamily="34" charset="0"/>
            </a:rPr>
            <a:t>Using manipulatives to represent mathematical concepts; this might instead be referred to as “using concrete representations.”</a:t>
          </a:r>
        </a:p>
      </dsp:txBody>
      <dsp:txXfrm rot="10800000">
        <a:off x="2839312" y="1391902"/>
        <a:ext cx="10973267" cy="1048353"/>
      </dsp:txXfrm>
    </dsp:sp>
    <dsp:sp modelId="{D0F0151F-AE28-4765-B265-874FCA845F67}">
      <dsp:nvSpPr>
        <dsp:cNvPr id="0" name=""/>
        <dsp:cNvSpPr/>
      </dsp:nvSpPr>
      <dsp:spPr>
        <a:xfrm>
          <a:off x="2067128" y="1362674"/>
          <a:ext cx="1048353" cy="1048353"/>
        </a:xfrm>
        <a:prstGeom prst="ellipse">
          <a:avLst/>
        </a:prstGeom>
        <a:solidFill>
          <a:srgbClr val="0E3F7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48F11F-5DB3-49C1-87FC-31EB83277683}">
      <dsp:nvSpPr>
        <dsp:cNvPr id="0" name=""/>
        <dsp:cNvSpPr/>
      </dsp:nvSpPr>
      <dsp:spPr>
        <a:xfrm rot="10800000">
          <a:off x="2577224" y="2709354"/>
          <a:ext cx="11235355" cy="1048353"/>
        </a:xfrm>
        <a:prstGeom prst="homePlate">
          <a:avLst/>
        </a:prstGeom>
        <a:solidFill>
          <a:srgbClr val="C1DBF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2295" tIns="99060" rIns="184912" bIns="99060" numCol="1" spcCol="1270" anchor="ctr" anchorCtr="0">
          <a:noAutofit/>
        </a:bodyPr>
        <a:lstStyle/>
        <a:p>
          <a:pPr marL="0" lvl="0" indent="0" algn="l" defTabSz="1155700">
            <a:lnSpc>
              <a:spcPct val="90000"/>
            </a:lnSpc>
            <a:spcBef>
              <a:spcPct val="0"/>
            </a:spcBef>
            <a:spcAft>
              <a:spcPct val="35000"/>
            </a:spcAft>
            <a:buNone/>
          </a:pPr>
          <a:r>
            <a:rPr lang="en-US" sz="2600" kern="1200">
              <a:solidFill>
                <a:schemeClr val="tx1"/>
              </a:solidFill>
              <a:latin typeface="Source Sans Pro" panose="020B0503030403020204" pitchFamily="34" charset="0"/>
              <a:ea typeface="Source Sans Pro" panose="020B0503030403020204" pitchFamily="34" charset="0"/>
              <a:cs typeface="Arial" panose="020B0604020202020204" pitchFamily="34" charset="0"/>
            </a:rPr>
            <a:t>Using a graph, equation, or function and calling it modeling. True modeling is a process. </a:t>
          </a:r>
        </a:p>
      </dsp:txBody>
      <dsp:txXfrm rot="10800000">
        <a:off x="2839312" y="2709354"/>
        <a:ext cx="10973267" cy="1048353"/>
      </dsp:txXfrm>
    </dsp:sp>
    <dsp:sp modelId="{429CD3B4-D1C4-42B0-BDEB-DBDB78D35951}">
      <dsp:nvSpPr>
        <dsp:cNvPr id="0" name=""/>
        <dsp:cNvSpPr/>
      </dsp:nvSpPr>
      <dsp:spPr>
        <a:xfrm>
          <a:off x="2008662" y="2709354"/>
          <a:ext cx="1048353" cy="1048353"/>
        </a:xfrm>
        <a:prstGeom prst="ellipse">
          <a:avLst/>
        </a:prstGeom>
        <a:solidFill>
          <a:srgbClr val="0E3F7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3CB59D-A7B4-4585-83AA-149D7DDF92E5}">
      <dsp:nvSpPr>
        <dsp:cNvPr id="0" name=""/>
        <dsp:cNvSpPr/>
      </dsp:nvSpPr>
      <dsp:spPr>
        <a:xfrm rot="10800000">
          <a:off x="2578694" y="4056024"/>
          <a:ext cx="11233885" cy="1048353"/>
        </a:xfrm>
        <a:prstGeom prst="homePlate">
          <a:avLst/>
        </a:prstGeom>
        <a:solidFill>
          <a:srgbClr val="C1DBF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2295" tIns="99060" rIns="184912"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Starting with a real-world situation and solving a math problem. Modeling returns students to a real-world situation and uses mathematics to inform their understanding of the world (See MP.2)</a:t>
          </a:r>
        </a:p>
      </dsp:txBody>
      <dsp:txXfrm rot="10800000">
        <a:off x="2840782" y="4056024"/>
        <a:ext cx="10971797" cy="1048353"/>
      </dsp:txXfrm>
    </dsp:sp>
    <dsp:sp modelId="{107F1381-61E8-40A3-A5E9-5D03F192925F}">
      <dsp:nvSpPr>
        <dsp:cNvPr id="0" name=""/>
        <dsp:cNvSpPr/>
      </dsp:nvSpPr>
      <dsp:spPr>
        <a:xfrm>
          <a:off x="1994048" y="4070649"/>
          <a:ext cx="1048353" cy="1048353"/>
        </a:xfrm>
        <a:prstGeom prst="ellipse">
          <a:avLst/>
        </a:prstGeom>
        <a:solidFill>
          <a:srgbClr val="0E3F7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AE908A-B1FD-4833-BC22-CDD9BA8E843F}">
      <dsp:nvSpPr>
        <dsp:cNvPr id="0" name=""/>
        <dsp:cNvSpPr/>
      </dsp:nvSpPr>
      <dsp:spPr>
        <a:xfrm rot="10800000">
          <a:off x="2577224" y="5447937"/>
          <a:ext cx="11235355" cy="1048353"/>
        </a:xfrm>
        <a:prstGeom prst="homePlate">
          <a:avLst/>
        </a:prstGeom>
        <a:solidFill>
          <a:srgbClr val="C1DBF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2295"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kern="1200">
              <a:solidFill>
                <a:schemeClr val="tx1"/>
              </a:solidFill>
              <a:latin typeface="Source Sans Pro" panose="020B0503030403020204" pitchFamily="34" charset="0"/>
              <a:ea typeface="Source Sans Pro" panose="020B0503030403020204" pitchFamily="34" charset="0"/>
              <a:cs typeface="Arial" panose="020B0604020202020204" pitchFamily="34" charset="0"/>
            </a:rPr>
            <a:t>Beginning with mathematics and then moving to the real world. Modeling begins with real-world situations and represents them with mathematics. </a:t>
          </a:r>
        </a:p>
      </dsp:txBody>
      <dsp:txXfrm rot="10800000">
        <a:off x="2839312" y="5447937"/>
        <a:ext cx="10973267" cy="1048353"/>
      </dsp:txXfrm>
    </dsp:sp>
    <dsp:sp modelId="{583861C7-7F36-467F-AC96-76034E10F92F}">
      <dsp:nvSpPr>
        <dsp:cNvPr id="0" name=""/>
        <dsp:cNvSpPr/>
      </dsp:nvSpPr>
      <dsp:spPr>
        <a:xfrm>
          <a:off x="2008662" y="5447937"/>
          <a:ext cx="1048353" cy="1048353"/>
        </a:xfrm>
        <a:prstGeom prst="ellipse">
          <a:avLst/>
        </a:prstGeom>
        <a:solidFill>
          <a:srgbClr val="0E3F7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3CB59D-A7B4-4585-83AA-149D7DDF92E5}">
      <dsp:nvSpPr>
        <dsp:cNvPr id="0" name=""/>
        <dsp:cNvSpPr/>
      </dsp:nvSpPr>
      <dsp:spPr>
        <a:xfrm rot="10800000">
          <a:off x="2599683" y="0"/>
          <a:ext cx="11325322" cy="1731106"/>
        </a:xfrm>
        <a:prstGeom prst="homePlate">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3370" tIns="106680" rIns="199136" bIns="10668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tx1"/>
              </a:solidFill>
              <a:latin typeface="Source Sans Pro 3"/>
              <a:cs typeface="Arial" panose="020B0604020202020204" pitchFamily="34" charset="0"/>
            </a:rPr>
            <a:t>Starting with a real-world situation and solving a math problem. Modeling returns students to a real-world situation and uses mathematics to inform their understanding of the world (See MP.2)</a:t>
          </a:r>
        </a:p>
      </dsp:txBody>
      <dsp:txXfrm rot="10800000">
        <a:off x="3032459" y="0"/>
        <a:ext cx="10892546" cy="1731106"/>
      </dsp:txXfrm>
    </dsp:sp>
    <dsp:sp modelId="{107F1381-61E8-40A3-A5E9-5D03F192925F}">
      <dsp:nvSpPr>
        <dsp:cNvPr id="0" name=""/>
        <dsp:cNvSpPr/>
      </dsp:nvSpPr>
      <dsp:spPr>
        <a:xfrm>
          <a:off x="1804762" y="0"/>
          <a:ext cx="1731106" cy="1731106"/>
        </a:xfrm>
        <a:prstGeom prst="ellipse">
          <a:avLst/>
        </a:prstGeom>
        <a:solidFill>
          <a:srgbClr val="B9CBB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AE908A-B1FD-4833-BC22-CDD9BA8E843F}">
      <dsp:nvSpPr>
        <dsp:cNvPr id="0" name=""/>
        <dsp:cNvSpPr/>
      </dsp:nvSpPr>
      <dsp:spPr>
        <a:xfrm rot="10800000">
          <a:off x="2598201" y="2255342"/>
          <a:ext cx="11326804" cy="1731106"/>
        </a:xfrm>
        <a:prstGeom prst="homePlate">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3370" tIns="106680" rIns="199136" bIns="10668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tx1"/>
              </a:solidFill>
              <a:latin typeface="Source Sans Pro 3"/>
              <a:cs typeface="Arial" panose="020B0604020202020204" pitchFamily="34" charset="0"/>
            </a:rPr>
            <a:t>Beginning with mathematics and then moving to the real world. Modeling begins with real-world situations and represents them with mathematics. </a:t>
          </a:r>
        </a:p>
      </dsp:txBody>
      <dsp:txXfrm rot="10800000">
        <a:off x="3030977" y="2255342"/>
        <a:ext cx="10894028" cy="1731106"/>
      </dsp:txXfrm>
    </dsp:sp>
    <dsp:sp modelId="{583861C7-7F36-467F-AC96-76034E10F92F}">
      <dsp:nvSpPr>
        <dsp:cNvPr id="0" name=""/>
        <dsp:cNvSpPr/>
      </dsp:nvSpPr>
      <dsp:spPr>
        <a:xfrm>
          <a:off x="1828894" y="2255342"/>
          <a:ext cx="1731106" cy="1731106"/>
        </a:xfrm>
        <a:prstGeom prst="ellipse">
          <a:avLst/>
        </a:prstGeom>
        <a:solidFill>
          <a:srgbClr val="B9CBB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7CB17E-B425-4FC4-813A-05AC526177AB}">
      <dsp:nvSpPr>
        <dsp:cNvPr id="0" name=""/>
        <dsp:cNvSpPr/>
      </dsp:nvSpPr>
      <dsp:spPr>
        <a:xfrm rot="10800000">
          <a:off x="2591719" y="4501509"/>
          <a:ext cx="11333286" cy="1731106"/>
        </a:xfrm>
        <a:prstGeom prst="homePlate">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3370" tIns="106680" rIns="199136" bIns="106680" numCol="1" spcCol="1270" anchor="ctr" anchorCtr="0">
          <a:noAutofit/>
        </a:bodyPr>
        <a:lstStyle/>
        <a:p>
          <a:pPr marL="0" lvl="0" indent="0" algn="l" defTabSz="1244600">
            <a:lnSpc>
              <a:spcPct val="90000"/>
            </a:lnSpc>
            <a:spcBef>
              <a:spcPct val="0"/>
            </a:spcBef>
            <a:spcAft>
              <a:spcPct val="35000"/>
            </a:spcAft>
            <a:buNone/>
          </a:pPr>
          <a:r>
            <a:rPr lang="en-US" sz="2800" b="0" kern="1200">
              <a:solidFill>
                <a:schemeClr val="tx1"/>
              </a:solidFill>
              <a:latin typeface="Source Sans Pro 3"/>
              <a:cs typeface="Arial" panose="020B0604020202020204" pitchFamily="34" charset="0"/>
            </a:rPr>
            <a:t>It is not beginning with a contrived real-world situation; it is starting with a situation that is as close to how students would actually encounter it as possible.</a:t>
          </a:r>
        </a:p>
      </dsp:txBody>
      <dsp:txXfrm rot="10800000">
        <a:off x="3024495" y="4501509"/>
        <a:ext cx="10900510" cy="1731106"/>
      </dsp:txXfrm>
    </dsp:sp>
    <dsp:sp modelId="{98C04062-01C7-4CEE-AB37-ABC81FC4D3EE}">
      <dsp:nvSpPr>
        <dsp:cNvPr id="0" name=""/>
        <dsp:cNvSpPr/>
      </dsp:nvSpPr>
      <dsp:spPr>
        <a:xfrm>
          <a:off x="1840250" y="4501509"/>
          <a:ext cx="1731106" cy="1731106"/>
        </a:xfrm>
        <a:prstGeom prst="ellipse">
          <a:avLst/>
        </a:prstGeom>
        <a:solidFill>
          <a:srgbClr val="B9CBB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767633-43DB-4DA2-AE61-569A7698F385}">
      <dsp:nvSpPr>
        <dsp:cNvPr id="0" name=""/>
        <dsp:cNvSpPr/>
      </dsp:nvSpPr>
      <dsp:spPr>
        <a:xfrm>
          <a:off x="0" y="791188"/>
          <a:ext cx="4173823" cy="2504294"/>
        </a:xfrm>
        <a:prstGeom prst="rect">
          <a:avLst/>
        </a:prstGeom>
        <a:solidFill>
          <a:srgbClr val="C1DBF7"/>
        </a:solidFill>
        <a:ln w="25400" cap="flat" cmpd="sng" algn="ctr">
          <a:solidFill>
            <a:schemeClr val="tx1"/>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solidFill>
                <a:schemeClr val="tx1"/>
              </a:solidFill>
              <a:latin typeface="Source Sans Pro 3"/>
              <a:cs typeface="Arial" panose="020B0604020202020204" pitchFamily="34" charset="0"/>
            </a:rPr>
            <a:t>Modeling (like real life) is open-ended and messy. </a:t>
          </a:r>
        </a:p>
      </dsp:txBody>
      <dsp:txXfrm>
        <a:off x="0" y="791188"/>
        <a:ext cx="4173823" cy="2504294"/>
      </dsp:txXfrm>
    </dsp:sp>
    <dsp:sp modelId="{93DC7E2B-42CC-4032-ABF4-63A42BFB4F7E}">
      <dsp:nvSpPr>
        <dsp:cNvPr id="0" name=""/>
        <dsp:cNvSpPr/>
      </dsp:nvSpPr>
      <dsp:spPr>
        <a:xfrm>
          <a:off x="4591205" y="791188"/>
          <a:ext cx="4173823" cy="2504294"/>
        </a:xfrm>
        <a:prstGeom prst="rect">
          <a:avLst/>
        </a:prstGeom>
        <a:solidFill>
          <a:srgbClr val="EA929C"/>
        </a:solidFill>
        <a:ln w="25400" cap="flat" cmpd="sng" algn="ctr">
          <a:solidFill>
            <a:schemeClr val="tx1"/>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solidFill>
                <a:schemeClr val="tx1"/>
              </a:solidFill>
              <a:latin typeface="Source Sans Pro 3"/>
              <a:cs typeface="Arial" panose="020B0604020202020204" pitchFamily="34" charset="0"/>
            </a:rPr>
            <a:t>When students are modeling, they must be making genuine choices. </a:t>
          </a:r>
        </a:p>
      </dsp:txBody>
      <dsp:txXfrm>
        <a:off x="4591205" y="791188"/>
        <a:ext cx="4173823" cy="2504294"/>
      </dsp:txXfrm>
    </dsp:sp>
    <dsp:sp modelId="{85497052-E1A1-4A05-ACC7-CBC7821F6DB0}">
      <dsp:nvSpPr>
        <dsp:cNvPr id="0" name=""/>
        <dsp:cNvSpPr/>
      </dsp:nvSpPr>
      <dsp:spPr>
        <a:xfrm>
          <a:off x="9182411" y="791188"/>
          <a:ext cx="4173823" cy="2504294"/>
        </a:xfrm>
        <a:prstGeom prst="rect">
          <a:avLst/>
        </a:prstGeom>
        <a:solidFill>
          <a:srgbClr val="F6CD72"/>
        </a:solidFill>
        <a:ln w="25400" cap="flat" cmpd="sng" algn="ctr">
          <a:solidFill>
            <a:schemeClr val="tx1"/>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a:solidFill>
                <a:schemeClr val="tx1"/>
              </a:solidFill>
              <a:latin typeface="Source Sans Pro 3"/>
              <a:cs typeface="Arial" panose="020B0604020202020204" pitchFamily="34" charset="0"/>
            </a:rPr>
            <a:t>Start big, start small, just start.</a:t>
          </a:r>
        </a:p>
      </dsp:txBody>
      <dsp:txXfrm>
        <a:off x="9182411" y="791188"/>
        <a:ext cx="4173823" cy="2504294"/>
      </dsp:txXfrm>
    </dsp:sp>
    <dsp:sp modelId="{E3CB4FF6-CFAE-4B9C-8D5D-EC2B31B95F90}">
      <dsp:nvSpPr>
        <dsp:cNvPr id="0" name=""/>
        <dsp:cNvSpPr/>
      </dsp:nvSpPr>
      <dsp:spPr>
        <a:xfrm>
          <a:off x="2295602" y="3712864"/>
          <a:ext cx="4173823" cy="2504294"/>
        </a:xfrm>
        <a:prstGeom prst="rect">
          <a:avLst/>
        </a:prstGeom>
        <a:solidFill>
          <a:srgbClr val="A8BE9E"/>
        </a:solidFill>
        <a:ln w="25400" cap="flat" cmpd="sng" algn="ctr">
          <a:solidFill>
            <a:schemeClr val="tx1"/>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a:solidFill>
                <a:schemeClr val="tx1"/>
              </a:solidFill>
              <a:latin typeface="Source Sans Pro 3"/>
              <a:cs typeface="Arial" panose="020B0604020202020204" pitchFamily="34" charset="0"/>
            </a:rPr>
            <a:t>Assessment should focus on the process, not the product</a:t>
          </a:r>
          <a:r>
            <a:rPr lang="en-US" sz="4100" kern="1200">
              <a:latin typeface="Source Sans Pro 3"/>
              <a:cs typeface="Arial" panose="020B0604020202020204" pitchFamily="34" charset="0"/>
            </a:rPr>
            <a:t>.</a:t>
          </a:r>
        </a:p>
      </dsp:txBody>
      <dsp:txXfrm>
        <a:off x="2295602" y="3712864"/>
        <a:ext cx="4173823" cy="2504294"/>
      </dsp:txXfrm>
    </dsp:sp>
    <dsp:sp modelId="{26BBFCD8-3A96-4B82-8759-FE43F50A933F}">
      <dsp:nvSpPr>
        <dsp:cNvPr id="0" name=""/>
        <dsp:cNvSpPr/>
      </dsp:nvSpPr>
      <dsp:spPr>
        <a:xfrm>
          <a:off x="6886808" y="3712864"/>
          <a:ext cx="4173823" cy="2504294"/>
        </a:xfrm>
        <a:prstGeom prst="rect">
          <a:avLst/>
        </a:prstGeom>
        <a:solidFill>
          <a:schemeClr val="bg2">
            <a:lumMod val="25000"/>
            <a:lumOff val="75000"/>
          </a:schemeClr>
        </a:solidFill>
        <a:ln w="25400" cap="flat" cmpd="sng" algn="ctr">
          <a:solidFill>
            <a:schemeClr val="tx1"/>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a:solidFill>
                <a:schemeClr val="tx1"/>
              </a:solidFill>
              <a:latin typeface="Source Sans Pro 3"/>
              <a:cs typeface="Arial" panose="020B0604020202020204" pitchFamily="34" charset="0"/>
            </a:rPr>
            <a:t>Modeling does not happen in isolation. </a:t>
          </a:r>
        </a:p>
      </dsp:txBody>
      <dsp:txXfrm>
        <a:off x="6886808" y="3712864"/>
        <a:ext cx="4173823" cy="250429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83C2CF-9F63-403F-96E3-065B383962B4}">
      <dsp:nvSpPr>
        <dsp:cNvPr id="0" name=""/>
        <dsp:cNvSpPr/>
      </dsp:nvSpPr>
      <dsp:spPr>
        <a:xfrm rot="16200000">
          <a:off x="1048531" y="-1048531"/>
          <a:ext cx="3573762" cy="5670826"/>
        </a:xfrm>
        <a:prstGeom prst="round1Rect">
          <a:avLst/>
        </a:prstGeom>
        <a:solidFill>
          <a:srgbClr val="C1DBF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a:solidFill>
                <a:schemeClr val="tx1"/>
              </a:solidFill>
              <a:latin typeface="Source Sans Pro 3"/>
              <a:cs typeface="Arial" panose="020B0604020202020204" pitchFamily="34" charset="0"/>
            </a:rPr>
            <a:t>Provide appropriate, engaging tasks</a:t>
          </a:r>
        </a:p>
      </dsp:txBody>
      <dsp:txXfrm rot="5400000">
        <a:off x="0" y="0"/>
        <a:ext cx="5670826" cy="2680321"/>
      </dsp:txXfrm>
    </dsp:sp>
    <dsp:sp modelId="{5091AED0-A166-47D9-AD82-C4A5A2358735}">
      <dsp:nvSpPr>
        <dsp:cNvPr id="0" name=""/>
        <dsp:cNvSpPr/>
      </dsp:nvSpPr>
      <dsp:spPr>
        <a:xfrm>
          <a:off x="5670826" y="0"/>
          <a:ext cx="5670826" cy="3573762"/>
        </a:xfrm>
        <a:prstGeom prst="round1Rect">
          <a:avLst/>
        </a:prstGeom>
        <a:solidFill>
          <a:srgbClr val="EA929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endParaRPr lang="en-US" sz="3600" kern="1200">
            <a:latin typeface="Arial" panose="020B0604020202020204" pitchFamily="34" charset="0"/>
            <a:cs typeface="Arial" panose="020B0604020202020204" pitchFamily="34" charset="0"/>
          </a:endParaRPr>
        </a:p>
        <a:p>
          <a:pPr marL="0" lvl="0" indent="0" algn="ctr" defTabSz="1600200">
            <a:lnSpc>
              <a:spcPct val="90000"/>
            </a:lnSpc>
            <a:spcBef>
              <a:spcPct val="0"/>
            </a:spcBef>
            <a:spcAft>
              <a:spcPct val="35000"/>
            </a:spcAft>
            <a:buNone/>
          </a:pPr>
          <a:r>
            <a:rPr lang="en-US" sz="3600" kern="1200">
              <a:solidFill>
                <a:schemeClr val="tx1"/>
              </a:solidFill>
              <a:latin typeface="Source Sans Pro 3"/>
              <a:cs typeface="Arial" panose="020B0604020202020204" pitchFamily="34" charset="0"/>
            </a:rPr>
            <a:t>Understanding of content to ask assessing and advancing questions</a:t>
          </a:r>
        </a:p>
      </dsp:txBody>
      <dsp:txXfrm>
        <a:off x="5670826" y="0"/>
        <a:ext cx="5670826" cy="2680321"/>
      </dsp:txXfrm>
    </dsp:sp>
    <dsp:sp modelId="{DD6692F5-BBD5-4172-B82F-D71FE80D1798}">
      <dsp:nvSpPr>
        <dsp:cNvPr id="0" name=""/>
        <dsp:cNvSpPr/>
      </dsp:nvSpPr>
      <dsp:spPr>
        <a:xfrm rot="10800000">
          <a:off x="0" y="3573762"/>
          <a:ext cx="5670826" cy="3573762"/>
        </a:xfrm>
        <a:prstGeom prst="round1Rect">
          <a:avLst/>
        </a:prstGeom>
        <a:solidFill>
          <a:srgbClr val="7293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a:solidFill>
                <a:schemeClr val="tx1"/>
              </a:solidFill>
              <a:latin typeface="Source Sans Pro 3"/>
              <a:cs typeface="Arial" panose="020B0604020202020204" pitchFamily="34" charset="0"/>
            </a:rPr>
            <a:t>Encourage collaboration with peers and promote an environment that supports growth</a:t>
          </a:r>
        </a:p>
      </dsp:txBody>
      <dsp:txXfrm rot="10800000">
        <a:off x="0" y="4467203"/>
        <a:ext cx="5670826" cy="2680321"/>
      </dsp:txXfrm>
    </dsp:sp>
    <dsp:sp modelId="{6999B577-A783-4833-8648-905F05DE9640}">
      <dsp:nvSpPr>
        <dsp:cNvPr id="0" name=""/>
        <dsp:cNvSpPr/>
      </dsp:nvSpPr>
      <dsp:spPr>
        <a:xfrm rot="5400000">
          <a:off x="6689359" y="2508862"/>
          <a:ext cx="3573762" cy="5670826"/>
        </a:xfrm>
        <a:prstGeom prst="round1Rect">
          <a:avLst/>
        </a:prstGeom>
        <a:solidFill>
          <a:srgbClr val="F6CD7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a:solidFill>
                <a:schemeClr val="tx1"/>
              </a:solidFill>
              <a:latin typeface="Source Sans Pro 3"/>
              <a:cs typeface="Arial" panose="020B0604020202020204" pitchFamily="34" charset="0"/>
            </a:rPr>
            <a:t>Understanding of content to support individual student perspectives</a:t>
          </a:r>
        </a:p>
      </dsp:txBody>
      <dsp:txXfrm rot="-5400000">
        <a:off x="5640828" y="4450834"/>
        <a:ext cx="5670826" cy="2680321"/>
      </dsp:txXfrm>
    </dsp:sp>
    <dsp:sp modelId="{15005EFC-5E50-4B40-890C-325AFD03DB75}">
      <dsp:nvSpPr>
        <dsp:cNvPr id="0" name=""/>
        <dsp:cNvSpPr/>
      </dsp:nvSpPr>
      <dsp:spPr>
        <a:xfrm>
          <a:off x="3969578" y="2680321"/>
          <a:ext cx="3402495" cy="1786881"/>
        </a:xfrm>
        <a:prstGeom prst="roundRect">
          <a:avLst/>
        </a:prstGeom>
        <a:solidFill>
          <a:srgbClr val="9BE2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a:latin typeface="Source Sans Pro 3"/>
              <a:cs typeface="Arial" panose="020B0604020202020204" pitchFamily="34" charset="0"/>
            </a:rPr>
            <a:t>Role of Teacher</a:t>
          </a:r>
        </a:p>
      </dsp:txBody>
      <dsp:txXfrm>
        <a:off x="4056806" y="2767549"/>
        <a:ext cx="3228039" cy="161242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C4317E-CBAF-47C4-A2AF-69539E935F4F}">
      <dsp:nvSpPr>
        <dsp:cNvPr id="0" name=""/>
        <dsp:cNvSpPr/>
      </dsp:nvSpPr>
      <dsp:spPr>
        <a:xfrm rot="5400000">
          <a:off x="8043419" y="-3187086"/>
          <a:ext cx="1527202" cy="8288960"/>
        </a:xfrm>
        <a:prstGeom prst="round2SameRect">
          <a:avLst/>
        </a:prstGeom>
        <a:solidFill>
          <a:srgbClr val="F2C0C5">
            <a:alpha val="89804"/>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422400">
            <a:lnSpc>
              <a:spcPct val="90000"/>
            </a:lnSpc>
            <a:spcBef>
              <a:spcPct val="0"/>
            </a:spcBef>
            <a:spcAft>
              <a:spcPct val="15000"/>
            </a:spcAft>
            <a:buChar char="•"/>
          </a:pPr>
          <a:r>
            <a:rPr lang="en-US" sz="3200" kern="1200">
              <a:latin typeface="Source Sans 3" panose="020B0604020202020204" charset="0"/>
              <a:cs typeface="Arial" panose="020B0604020202020204" pitchFamily="34" charset="0"/>
            </a:rPr>
            <a:t>A hook</a:t>
          </a:r>
        </a:p>
        <a:p>
          <a:pPr marL="285750" lvl="1" indent="-285750" algn="l" defTabSz="1422400">
            <a:lnSpc>
              <a:spcPct val="90000"/>
            </a:lnSpc>
            <a:spcBef>
              <a:spcPct val="0"/>
            </a:spcBef>
            <a:spcAft>
              <a:spcPct val="15000"/>
            </a:spcAft>
            <a:buChar char="•"/>
          </a:pPr>
          <a:r>
            <a:rPr lang="en-US" sz="3200" kern="1200">
              <a:latin typeface="Source Sans 3" panose="020B0604020202020204" charset="0"/>
              <a:cs typeface="Arial" panose="020B0604020202020204" pitchFamily="34" charset="0"/>
            </a:rPr>
            <a:t>Brainstorm Q &amp; A</a:t>
          </a:r>
        </a:p>
      </dsp:txBody>
      <dsp:txXfrm rot="-5400000">
        <a:off x="4662540" y="268345"/>
        <a:ext cx="8214408" cy="1378098"/>
      </dsp:txXfrm>
    </dsp:sp>
    <dsp:sp modelId="{E1957D3A-D4CD-4C1C-9952-952A3B0769B1}">
      <dsp:nvSpPr>
        <dsp:cNvPr id="0" name=""/>
        <dsp:cNvSpPr/>
      </dsp:nvSpPr>
      <dsp:spPr>
        <a:xfrm>
          <a:off x="0" y="2892"/>
          <a:ext cx="4662540" cy="1909002"/>
        </a:xfrm>
        <a:prstGeom prst="roundRect">
          <a:avLst/>
        </a:prstGeom>
        <a:solidFill>
          <a:srgbClr val="C12637"/>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b="1" kern="1200">
              <a:latin typeface="Source Sans 3" panose="020B0604020202020204" charset="0"/>
              <a:cs typeface="Arial" panose="020B0604020202020204" pitchFamily="34" charset="0"/>
            </a:rPr>
            <a:t>Act 1: </a:t>
          </a:r>
          <a:r>
            <a:rPr lang="en-US" sz="3600" kern="1200">
              <a:latin typeface="Source Sans 3" panose="020B0604020202020204" charset="0"/>
              <a:cs typeface="Arial" panose="020B0604020202020204" pitchFamily="34" charset="0"/>
            </a:rPr>
            <a:t>Pose the Problem.</a:t>
          </a:r>
        </a:p>
      </dsp:txBody>
      <dsp:txXfrm>
        <a:off x="93190" y="96082"/>
        <a:ext cx="4476160" cy="1722622"/>
      </dsp:txXfrm>
    </dsp:sp>
    <dsp:sp modelId="{D32ECED6-E646-4A4D-B26D-0DF1A65C9B3E}">
      <dsp:nvSpPr>
        <dsp:cNvPr id="0" name=""/>
        <dsp:cNvSpPr/>
      </dsp:nvSpPr>
      <dsp:spPr>
        <a:xfrm rot="5400000">
          <a:off x="8043419" y="-1182633"/>
          <a:ext cx="1527202" cy="8288960"/>
        </a:xfrm>
        <a:prstGeom prst="round2SameRect">
          <a:avLst/>
        </a:prstGeom>
        <a:solidFill>
          <a:srgbClr val="C0CFB9">
            <a:alpha val="89804"/>
          </a:srgb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422400">
            <a:lnSpc>
              <a:spcPct val="90000"/>
            </a:lnSpc>
            <a:spcBef>
              <a:spcPct val="0"/>
            </a:spcBef>
            <a:spcAft>
              <a:spcPct val="15000"/>
            </a:spcAft>
            <a:buChar char="•"/>
          </a:pPr>
          <a:r>
            <a:rPr lang="en-US" sz="3200" kern="1200">
              <a:latin typeface="Source Sans 3" panose="020B0604020202020204" charset="0"/>
              <a:cs typeface="Arial" panose="020B0604020202020204" pitchFamily="34" charset="0"/>
            </a:rPr>
            <a:t>Make an estimate</a:t>
          </a:r>
        </a:p>
        <a:p>
          <a:pPr marL="285750" lvl="1" indent="-285750" algn="l" defTabSz="1422400">
            <a:lnSpc>
              <a:spcPct val="90000"/>
            </a:lnSpc>
            <a:spcBef>
              <a:spcPct val="0"/>
            </a:spcBef>
            <a:spcAft>
              <a:spcPct val="15000"/>
            </a:spcAft>
            <a:buChar char="•"/>
          </a:pPr>
          <a:r>
            <a:rPr lang="en-US" sz="3200" kern="1200">
              <a:latin typeface="Source Sans 3" panose="020B0604020202020204" charset="0"/>
              <a:cs typeface="Arial" panose="020B0604020202020204" pitchFamily="34" charset="0"/>
            </a:rPr>
            <a:t>Develop a mathematical model</a:t>
          </a:r>
        </a:p>
      </dsp:txBody>
      <dsp:txXfrm rot="-5400000">
        <a:off x="4662540" y="2272798"/>
        <a:ext cx="8214408" cy="1378098"/>
      </dsp:txXfrm>
    </dsp:sp>
    <dsp:sp modelId="{A48421A7-0500-477A-97E7-C96D71DC28D4}">
      <dsp:nvSpPr>
        <dsp:cNvPr id="0" name=""/>
        <dsp:cNvSpPr/>
      </dsp:nvSpPr>
      <dsp:spPr>
        <a:xfrm>
          <a:off x="0" y="2007345"/>
          <a:ext cx="4662540" cy="1909002"/>
        </a:xfrm>
        <a:prstGeom prst="roundRect">
          <a:avLst/>
        </a:prstGeom>
        <a:solidFill>
          <a:srgbClr val="7293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b="1" kern="1200">
              <a:solidFill>
                <a:schemeClr val="tx1"/>
              </a:solidFill>
              <a:latin typeface="Source Sans 3" panose="020B0604020202020204" charset="0"/>
              <a:cs typeface="Arial" panose="020B0604020202020204" pitchFamily="34" charset="0"/>
            </a:rPr>
            <a:t>Act 2: </a:t>
          </a:r>
          <a:r>
            <a:rPr lang="en-US" sz="3600" kern="1200">
              <a:solidFill>
                <a:schemeClr val="tx1"/>
              </a:solidFill>
              <a:latin typeface="Source Sans 3" panose="020B0604020202020204" charset="0"/>
              <a:cs typeface="Arial" panose="020B0604020202020204" pitchFamily="34" charset="0"/>
            </a:rPr>
            <a:t>The Model </a:t>
          </a:r>
        </a:p>
      </dsp:txBody>
      <dsp:txXfrm>
        <a:off x="93190" y="2100535"/>
        <a:ext cx="4476160" cy="1722622"/>
      </dsp:txXfrm>
    </dsp:sp>
    <dsp:sp modelId="{EB42D5D6-2086-4701-A22B-210C02874808}">
      <dsp:nvSpPr>
        <dsp:cNvPr id="0" name=""/>
        <dsp:cNvSpPr/>
      </dsp:nvSpPr>
      <dsp:spPr>
        <a:xfrm rot="5400000">
          <a:off x="8043419" y="821819"/>
          <a:ext cx="1527202" cy="8288960"/>
        </a:xfrm>
        <a:prstGeom prst="round2SameRect">
          <a:avLst/>
        </a:prstGeom>
        <a:solidFill>
          <a:srgbClr val="DDEBFB"/>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422400">
            <a:lnSpc>
              <a:spcPct val="90000"/>
            </a:lnSpc>
            <a:spcBef>
              <a:spcPct val="0"/>
            </a:spcBef>
            <a:spcAft>
              <a:spcPct val="15000"/>
            </a:spcAft>
            <a:buChar char="•"/>
          </a:pPr>
          <a:r>
            <a:rPr lang="en-US" sz="3200" kern="1200">
              <a:latin typeface="Source Sans 3" panose="020B0604020202020204" charset="0"/>
              <a:cs typeface="Arial" panose="020B0604020202020204" pitchFamily="34" charset="0"/>
            </a:rPr>
            <a:t>The solution and reflection.</a:t>
          </a:r>
        </a:p>
        <a:p>
          <a:pPr marL="285750" lvl="1" indent="-285750" algn="l" defTabSz="1422400">
            <a:lnSpc>
              <a:spcPct val="90000"/>
            </a:lnSpc>
            <a:spcBef>
              <a:spcPct val="0"/>
            </a:spcBef>
            <a:spcAft>
              <a:spcPct val="15000"/>
            </a:spcAft>
            <a:buChar char="•"/>
          </a:pPr>
          <a:r>
            <a:rPr lang="en-US" sz="3200" kern="1200">
              <a:latin typeface="Source Sans 3" panose="020B0604020202020204" charset="0"/>
              <a:cs typeface="Arial" panose="020B0604020202020204" pitchFamily="34" charset="0"/>
            </a:rPr>
            <a:t>Next Steps-revise or elaborate</a:t>
          </a:r>
        </a:p>
      </dsp:txBody>
      <dsp:txXfrm rot="-5400000">
        <a:off x="4662540" y="4277250"/>
        <a:ext cx="8214408" cy="1378098"/>
      </dsp:txXfrm>
    </dsp:sp>
    <dsp:sp modelId="{976C6B8C-40F4-4275-B006-7EDE5B29A926}">
      <dsp:nvSpPr>
        <dsp:cNvPr id="0" name=""/>
        <dsp:cNvSpPr/>
      </dsp:nvSpPr>
      <dsp:spPr>
        <a:xfrm>
          <a:off x="0" y="4011798"/>
          <a:ext cx="4662540" cy="1909002"/>
        </a:xfrm>
        <a:prstGeom prst="roundRect">
          <a:avLst/>
        </a:prstGeom>
        <a:solidFill>
          <a:srgbClr val="C1DBF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b="1" kern="1200">
              <a:solidFill>
                <a:schemeClr val="tx1"/>
              </a:solidFill>
              <a:latin typeface="Source Sans 3" panose="020B0604020202020204" charset="0"/>
              <a:cs typeface="Arial" panose="020B0604020202020204" pitchFamily="34" charset="0"/>
            </a:rPr>
            <a:t>Act 3: </a:t>
          </a:r>
          <a:r>
            <a:rPr lang="en-US" sz="3600" kern="1200">
              <a:solidFill>
                <a:schemeClr val="tx1"/>
              </a:solidFill>
              <a:latin typeface="Source Sans 3" panose="020B0604020202020204" charset="0"/>
              <a:cs typeface="Arial" panose="020B0604020202020204" pitchFamily="34" charset="0"/>
            </a:rPr>
            <a:t>The Resolution and Sequel. </a:t>
          </a:r>
        </a:p>
      </dsp:txBody>
      <dsp:txXfrm>
        <a:off x="93190" y="4104988"/>
        <a:ext cx="4476160" cy="172262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ducation.ohio.gov/getattachment/Topics/Learning-in-Ohio/Mathematics/Model-Curricula-in-Mathematics/Standards-for-Mathematical-Practice/Standards-for-Mathematical-Practice.pdf.aspx"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nap.nationalacademies.org/read/9822/chapter/6#116" TargetMode="External"/><Relationship Id="rId4" Type="http://schemas.openxmlformats.org/officeDocument/2006/relationships/hyperlink" Target="https://www.nctm.org/Standards-and-Positions/Principles-and-Standards/Process/"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siam.org/Portals/0/Publications/Reports/gaimme-full_color_for_online_viewing.pdf?ver=2018-03-19-115454-057"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siam.org/Portals/0/Publications/Reports/gaimme-full_color_for_online_viewing.pdf?ver=2018-03-19-115454-057"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education.ohio.gov/getattachment/Topics/Learning-in-Ohio/Mathematics/Model-Curricula-in-Mathematics/Standards-for-Mathematical-Practice/Math-Practices-Rubric.pdf.aspx?lang=en-US" TargetMode="External"/><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hyperlink" Target="https://www.bing.com/search?q=nctm+look+fors&amp;cvid=2516cdf197614aed8a3ab68fe3c48537&amp;gs_lcrp=EgRlZGdlKgYIABBFGDkyBggAEEUYOTIICAEQ6QcY8gcyCAgCEOkHGPxV0gEIMzE5NWowajSoAgiwAgE&amp;FORM=ANAB01&amp;PC=U531"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E335F-6B58-4BAC-AAD9-EC2E6DC7157D}" type="slidenum">
              <a:rPr lang="en-US" smtClean="0"/>
              <a:t>2</a:t>
            </a:fld>
            <a:endParaRPr lang="en-US"/>
          </a:p>
        </p:txBody>
      </p:sp>
    </p:spTree>
    <p:extLst>
      <p:ext uri="{BB962C8B-B14F-4D97-AF65-F5344CB8AC3E}">
        <p14:creationId xmlns:p14="http://schemas.microsoft.com/office/powerpoint/2010/main" val="2406433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effectLst/>
                <a:latin typeface="Source Sans Pro" panose="020B0503030403020204" pitchFamily="34" charset="0"/>
                <a:ea typeface="Source Sans Pro" panose="020B0503030403020204" pitchFamily="34" charset="0"/>
                <a:cs typeface="Source Sans Pro" panose="020B0503030403020204" pitchFamily="34" charset="0"/>
              </a:rPr>
              <a:t>Improving mathematics outcomes for all Ohio students — across districts and grade levels and with special attention to those who are furthest behind — requires a thoughtful, multi-pronged strategy. </a:t>
            </a:r>
            <a:r>
              <a:rPr lang="en-US" i="1">
                <a:effectLst/>
                <a:latin typeface="Source Sans Pro" panose="020B0503030403020204" pitchFamily="34" charset="0"/>
                <a:ea typeface="Source Sans Pro" panose="020B0503030403020204" pitchFamily="34" charset="0"/>
                <a:cs typeface="Source Sans Pro" panose="020B0503030403020204" pitchFamily="34" charset="0"/>
              </a:rPr>
              <a:t>Ohio’s Plan for K-12 Mathematics</a:t>
            </a:r>
            <a:r>
              <a:rPr lang="en-US">
                <a:effectLst/>
                <a:latin typeface="Source Sans Pro" panose="020B0503030403020204" pitchFamily="34" charset="0"/>
                <a:ea typeface="Source Sans Pro" panose="020B0503030403020204" pitchFamily="34" charset="0"/>
                <a:cs typeface="Source Sans Pro" panose="020B0503030403020204" pitchFamily="34" charset="0"/>
              </a:rPr>
              <a:t> leverages multiple strands of activity and investment into a single, coherent theory of action. This theory builds upon existing math-related policies and initiatives in Ohio and proposes additional strategies to cultivate rigorous, high-quality mathematics instruction in every classroom and for all students. Ohio’s theory of action combines five interdependent strands of action. It is important to emphasize that these five strands of work are not sequential but should interact with and support one another in service of improved student learning.</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604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Aft>
                <a:spcPts val="1200"/>
              </a:spcAft>
            </a:pPr>
            <a:r>
              <a:rPr lang="en-US" sz="1800" b="0" i="0" u="none" strike="noStrike" baseline="0">
                <a:solidFill>
                  <a:srgbClr val="000000"/>
                </a:solidFill>
                <a:latin typeface="Source Sans Pro" panose="020B0503030403020204" pitchFamily="34" charset="0"/>
              </a:rPr>
              <a:t>It is not enough for some students to participate in a rigorous math curriculum. To ensure a full array of college and career opportunities for every graduate, all Ohio students must have opportunities to develop and advance their conceptual understanding, procedural skills and fluency, and application of mathematics. That requires a shared commitment to the following principles in all Ohio mathematics classrooms: </a:t>
            </a:r>
          </a:p>
          <a:p>
            <a:pPr marL="285750" marR="0" indent="-285750">
              <a:spcAft>
                <a:spcPts val="1200"/>
              </a:spcAft>
              <a:buFont typeface="Arial" panose="020B0604020202020204" pitchFamily="34" charset="0"/>
              <a:buChar char="•"/>
            </a:pPr>
            <a:r>
              <a:rPr lang="en-US" sz="1800" b="1" u="none" strike="noStrike">
                <a:effectLst/>
                <a:latin typeface="Source Sans Pro" panose="020B0503030403020204" pitchFamily="34" charset="0"/>
                <a:ea typeface="Source Sans Pro" panose="020B0503030403020204" pitchFamily="34" charset="0"/>
                <a:cs typeface="Source Sans Pro" panose="020B0503030403020204" pitchFamily="34" charset="0"/>
              </a:rPr>
              <a:t>Learning acceleration: </a:t>
            </a:r>
            <a:r>
              <a:rPr lang="en-US" sz="1800" u="none" strike="noStrike">
                <a:effectLst/>
                <a:latin typeface="Source Sans Pro" panose="020B0503030403020204" pitchFamily="34" charset="0"/>
                <a:ea typeface="Source Sans Pro" panose="020B0503030403020204" pitchFamily="34" charset="0"/>
                <a:cs typeface="Source Sans Pro" panose="020B0503030403020204" pitchFamily="34" charset="0"/>
              </a:rPr>
              <a:t>Every student accelerates their learning in math and has access to the proactive, evidence-based, and individualized support they need to succeed. </a:t>
            </a:r>
            <a:r>
              <a:rPr lang="en-US" sz="1800" i="1" u="none" strike="noStrike">
                <a:effectLst/>
                <a:latin typeface="Source Sans Pro" panose="020B0503030403020204" pitchFamily="34" charset="0"/>
                <a:ea typeface="Source Sans Pro" panose="020B0503030403020204" pitchFamily="34" charset="0"/>
                <a:cs typeface="Source Sans Pro" panose="020B0503030403020204" pitchFamily="34" charset="0"/>
              </a:rPr>
              <a:t>All </a:t>
            </a:r>
            <a:r>
              <a:rPr lang="en-US" sz="1800" u="none" strike="noStrike">
                <a:effectLst/>
                <a:latin typeface="Source Sans Pro" panose="020B0503030403020204" pitchFamily="34" charset="0"/>
                <a:ea typeface="Source Sans Pro" panose="020B0503030403020204" pitchFamily="34" charset="0"/>
                <a:cs typeface="Source Sans Pro" panose="020B0503030403020204" pitchFamily="34" charset="0"/>
              </a:rPr>
              <a:t>students must have the opportunity to engage in grade-level core instruction regardless of ability, which requires replacing remediation (the practice of teaching below grade-level content) with the just-in-time intervention that allows students to complete unfinished learning and access grade-level instruction (or above). </a:t>
            </a:r>
          </a:p>
          <a:p>
            <a:pPr marL="742950" marR="0" indent="-285750">
              <a:spcAft>
                <a:spcPts val="1200"/>
              </a:spcAft>
              <a:buFont typeface="Arial" panose="020B0604020202020204" pitchFamily="34" charset="0"/>
              <a:buChar char="•"/>
            </a:pPr>
            <a:r>
              <a:rPr lang="en-US" sz="1800">
                <a:effectLst/>
                <a:latin typeface="Source Sans Pro" panose="020B0503030403020204" pitchFamily="34" charset="0"/>
                <a:ea typeface="Source Sans Pro" panose="020B0503030403020204" pitchFamily="34" charset="0"/>
                <a:cs typeface="Source Sans Pro" panose="020B0503030403020204" pitchFamily="34" charset="0"/>
              </a:rPr>
              <a:t>(Note: This term is not equivalent to grade-level or course acceleration, which occurs when advanced learners move ahead an entire grade level in one or more subject areas.)</a:t>
            </a:r>
          </a:p>
          <a:p>
            <a:pPr marL="285750" marR="0" lvl="0" indent="-285750">
              <a:spcAft>
                <a:spcPts val="1200"/>
              </a:spcAft>
              <a:buFont typeface="Arial" panose="020B0604020202020204" pitchFamily="34" charset="0"/>
              <a:buChar char="•"/>
            </a:pPr>
            <a:r>
              <a:rPr lang="en-US" sz="1800" b="1" u="none" strike="noStrike">
                <a:effectLst/>
                <a:latin typeface="Source Sans Pro" panose="020B0503030403020204" pitchFamily="34" charset="0"/>
                <a:ea typeface="Source Sans Pro" panose="020B0503030403020204" pitchFamily="34" charset="0"/>
                <a:cs typeface="Source Sans Pro" panose="020B0503030403020204" pitchFamily="34" charset="0"/>
              </a:rPr>
              <a:t>Just-in-time intervention: </a:t>
            </a:r>
            <a:r>
              <a:rPr lang="en-US" sz="1800" u="none" strike="noStrike">
                <a:effectLst/>
                <a:latin typeface="Source Sans Pro" panose="020B0503030403020204" pitchFamily="34" charset="0"/>
                <a:ea typeface="Source Sans Pro" panose="020B0503030403020204" pitchFamily="34" charset="0"/>
                <a:cs typeface="Source Sans Pro" panose="020B0503030403020204" pitchFamily="34" charset="0"/>
              </a:rPr>
              <a:t>Current learning data is used to identify gaps that would prevent students from accessing grade-level instruction, plan scaffolds to provide that access, and then remove those scaffolds as soon as they are no longer needed.</a:t>
            </a:r>
          </a:p>
          <a:p>
            <a:pPr marL="285750" marR="0" lvl="0" indent="-285750">
              <a:spcAft>
                <a:spcPts val="1200"/>
              </a:spcAft>
              <a:buFont typeface="Arial" panose="020B0604020202020204" pitchFamily="34" charset="0"/>
              <a:buChar char="•"/>
            </a:pPr>
            <a:r>
              <a:rPr lang="en-US" sz="1800" b="1" u="none" strike="noStrike">
                <a:effectLst/>
                <a:latin typeface="Source Sans Pro" panose="020B0503030403020204" pitchFamily="34" charset="0"/>
                <a:ea typeface="Source Sans Pro" panose="020B0503030403020204" pitchFamily="34" charset="0"/>
                <a:cs typeface="Source Sans Pro" panose="020B0503030403020204" pitchFamily="34" charset="0"/>
              </a:rPr>
              <a:t>Access: </a:t>
            </a:r>
            <a:r>
              <a:rPr lang="en-US" sz="1800" u="none" strike="noStrike">
                <a:effectLst/>
                <a:latin typeface="Source Sans Pro" panose="020B0503030403020204" pitchFamily="34" charset="0"/>
                <a:ea typeface="Source Sans Pro" panose="020B0503030403020204" pitchFamily="34" charset="0"/>
                <a:cs typeface="Source Sans Pro" panose="020B0503030403020204" pitchFamily="34" charset="0"/>
              </a:rPr>
              <a:t>Providing learning “access” means removing or accommodating any barriers that would prevent a student from successfully and equitably engaging with the grade-level curriculum. Ohio commits to providing equitable access to a grade-level (or above) curriculum for learners of all backgrounds and abilities.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549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Source Sans Pro" panose="020B0503030403020204" pitchFamily="34" charset="0"/>
              </a:rPr>
              <a:t>The Ohio Learning Standards for mathematics were updated based on a review process led by educators and the Department in 2017. The revised standards define what learners should know and be able to do and guide districts in modifying local curricula, instructional plans, and materials to ensure all students have access to coherent, rigorous, grade-level instruction. </a:t>
            </a:r>
          </a:p>
          <a:p>
            <a:endParaRPr lang="en-US" sz="1800" b="0" i="0" u="none" strike="noStrike" baseline="0" dirty="0">
              <a:solidFill>
                <a:srgbClr val="000000"/>
              </a:solidFill>
              <a:latin typeface="Source Sans Pro" panose="020B0503030403020204" pitchFamily="34" charset="0"/>
            </a:endParaRPr>
          </a:p>
          <a:p>
            <a:r>
              <a:rPr lang="en-US" sz="1800" b="0" i="0" u="none" strike="noStrike" baseline="0" dirty="0">
                <a:solidFill>
                  <a:srgbClr val="000000"/>
                </a:solidFill>
                <a:latin typeface="Source Sans Pro" panose="020B0503030403020204" pitchFamily="34" charset="0"/>
              </a:rPr>
              <a:t>Ohio’s mathematics vision builds on long-accepted research about how students learn mathematics and the instructional practices that cultivate rigor.</a:t>
            </a:r>
          </a:p>
          <a:p>
            <a:endParaRPr lang="en-US" sz="1800" b="0" i="0" u="none" strike="noStrike" baseline="0" dirty="0">
              <a:solidFill>
                <a:srgbClr val="000000"/>
              </a:solidFill>
              <a:latin typeface="Source Sans Pro" panose="020B0503030403020204" pitchFamily="34" charset="0"/>
            </a:endParaRPr>
          </a:p>
          <a:p>
            <a:r>
              <a:rPr lang="en-US" sz="1800" b="0" i="0" u="none" strike="noStrike" baseline="0" dirty="0">
                <a:solidFill>
                  <a:srgbClr val="000000"/>
                </a:solidFill>
                <a:latin typeface="Source Sans Pro" panose="020B0503030403020204" pitchFamily="34" charset="0"/>
              </a:rPr>
              <a:t>Outlined in Ohio’s Vision for Mathematics Instruction, is first and foremost, an alignment to the Standards. In the Math Plan, we identify the recommended instructional focus for Pre-K through High Schools. These major topics or themes are taken from the Ohio Learning Standards and have been around since 2011. </a:t>
            </a:r>
          </a:p>
          <a:p>
            <a:endParaRPr lang="en-US" sz="1800" b="0" i="0" u="none" strike="noStrike" baseline="0" dirty="0">
              <a:solidFill>
                <a:srgbClr val="000000"/>
              </a:solidFill>
              <a:latin typeface="Source Sans Pro" panose="020B0503030403020204" pitchFamily="34" charset="0"/>
            </a:endParaRPr>
          </a:p>
          <a:p>
            <a:r>
              <a:rPr lang="en-US" sz="1800" b="0" i="0" u="none" strike="noStrike" baseline="0" dirty="0">
                <a:solidFill>
                  <a:srgbClr val="000000"/>
                </a:solidFill>
                <a:latin typeface="Source Sans Pro" panose="020B0503030403020204" pitchFamily="34" charset="0"/>
              </a:rPr>
              <a:t>Next, we have encouragement to utilize a more student-centered focus to mathematics learning through the inclusion of the Standards for Mathematical Practice. These outline ways that students can show their understanding of mathematics in every grade level and course. </a:t>
            </a:r>
          </a:p>
          <a:p>
            <a:endParaRPr lang="en-US" sz="1800" b="0" i="0" u="none" strike="noStrike" baseline="0" dirty="0">
              <a:solidFill>
                <a:srgbClr val="000000"/>
              </a:solidFill>
              <a:latin typeface="Source Sans Pro" panose="020B0503030403020204" pitchFamily="34" charset="0"/>
            </a:endParaRPr>
          </a:p>
          <a:p>
            <a:r>
              <a:rPr lang="en-US" sz="1800" b="0" i="0" u="none" strike="noStrike" baseline="0" dirty="0">
                <a:solidFill>
                  <a:srgbClr val="000000"/>
                </a:solidFill>
                <a:latin typeface="Source Sans Pro" panose="020B0503030403020204" pitchFamily="34" charset="0"/>
              </a:rPr>
              <a:t>Last, we highlight the importance of using the evidence-based Effective Mathematics Teaching Practices from the National Council of Teachers of Mathematics or NCTM. These Teaching Practices identify what teachers can do in the delivery of high-quality instruction.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8800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F459B-FF27-70FB-6E71-77674B2EA1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392834-3B34-551A-2180-2D8BB3C767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F144B0-A597-609F-3166-E582CBBA2D22}"/>
              </a:ext>
            </a:extLst>
          </p:cNvPr>
          <p:cNvSpPr>
            <a:spLocks noGrp="1"/>
          </p:cNvSpPr>
          <p:nvPr>
            <p:ph type="body" idx="1"/>
          </p:nvPr>
        </p:nvSpPr>
        <p:spPr/>
        <p:txBody>
          <a:bodyPr/>
          <a:lstStyle/>
          <a:p>
            <a:r>
              <a:rPr lang="en-US" sz="1200" b="1">
                <a:latin typeface="Source Sans Pro" panose="020B0503030403020204" pitchFamily="34" charset="0"/>
                <a:ea typeface="Source Sans Pro" panose="020B0503030403020204" pitchFamily="34" charset="0"/>
              </a:rPr>
              <a:t>Links:</a:t>
            </a:r>
          </a:p>
          <a:p>
            <a:r>
              <a:rPr lang="en-US" sz="1200" b="0" i="1">
                <a:latin typeface="Source Sans Pro" panose="020B0503030403020204" pitchFamily="34" charset="0"/>
                <a:ea typeface="Source Sans Pro" panose="020B0503030403020204" pitchFamily="34" charset="0"/>
              </a:rPr>
              <a:t>Standards for Mathematics Practice: </a:t>
            </a:r>
            <a:r>
              <a:rPr lang="en-US" sz="1200" b="0" i="0">
                <a:latin typeface="Source Sans Pro" panose="020B0503030403020204" pitchFamily="34" charset="0"/>
                <a:ea typeface="Source Sans Pro" panose="020B0503030403020204" pitchFamily="34" charset="0"/>
              </a:rPr>
              <a:t>https://education.ohio.gov/Topics/Learning-in-Ohio/Mathematics/Model-Curricula-in-Mathematics/Standards-for-Mathematical-Practice</a:t>
            </a:r>
          </a:p>
          <a:p>
            <a:endParaRPr lang="en-US" sz="1200" b="0" i="0">
              <a:latin typeface="Source Sans Pro" panose="020B0503030403020204" pitchFamily="34" charset="0"/>
              <a:ea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Source Sans Pro" panose="020B0503030403020204" pitchFamily="34" charset="0"/>
                <a:ea typeface="Source Sans Pro" panose="020B0503030403020204" pitchFamily="34" charset="0"/>
                <a:cs typeface="Source Sans Pro" panose="020B0503030403020204" pitchFamily="34" charset="0"/>
              </a:rPr>
              <a:t>The eight </a:t>
            </a:r>
            <a:r>
              <a:rPr lang="en-US" sz="1200" u="sng">
                <a:solidFill>
                  <a:srgbClr val="0000FF"/>
                </a:solidFill>
                <a:effectLst/>
                <a:latin typeface="Source Sans Pro" panose="020B0503030403020204" pitchFamily="34" charset="0"/>
                <a:ea typeface="Source Sans Pro" panose="020B0503030403020204" pitchFamily="34" charset="0"/>
                <a:cs typeface="Source Sans Pro" panose="020B0503030403020204" pitchFamily="34" charset="0"/>
                <a:hlinkClick r:id="rId3"/>
              </a:rPr>
              <a:t>Standards for Mathematical Practice</a:t>
            </a:r>
            <a:r>
              <a:rPr lang="en-US" sz="1200">
                <a:effectLst/>
                <a:latin typeface="Source Sans Pro" panose="020B0503030403020204" pitchFamily="34" charset="0"/>
                <a:ea typeface="Source Sans Pro" panose="020B0503030403020204" pitchFamily="34" charset="0"/>
                <a:cs typeface="Source Sans Pro" panose="020B0503030403020204" pitchFamily="34" charset="0"/>
              </a:rPr>
              <a:t> outlined in Ohio’s Learning Standards for Mathematics describe varieties of expertise that mathematics educators at all grade levels should seek to develop in their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Source Sans Pro" panose="020B0503030403020204" pitchFamily="34" charset="0"/>
              <a:ea typeface="Source Sans Pro" panose="020B0503030403020204" pitchFamily="34" charset="0"/>
              <a:cs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Source Sans Pro" panose="020B0503030403020204" pitchFamily="34" charset="0"/>
                <a:ea typeface="Source Sans Pro" panose="020B0503030403020204" pitchFamily="34" charset="0"/>
                <a:cs typeface="Source Sans Pro" panose="020B0503030403020204" pitchFamily="34" charset="0"/>
              </a:rPr>
              <a:t>These eight practices rest on important “processes and proficiencies” with longstanding importance in mathematics education. This includes the </a:t>
            </a:r>
            <a:r>
              <a:rPr lang="en-US" sz="1200">
                <a:solidFill>
                  <a:srgbClr val="1155CC"/>
                </a:solidFill>
                <a:effectLst/>
                <a:latin typeface="Source Sans Pro" panose="020B0503030403020204" pitchFamily="34" charset="0"/>
                <a:ea typeface="Source Sans Pro" panose="020B0503030403020204" pitchFamily="34" charset="0"/>
                <a:cs typeface="Source Sans Pro" panose="020B0503030403020204" pitchFamily="34" charset="0"/>
                <a:hlinkClick r:id="rId4"/>
              </a:rPr>
              <a:t>process standards</a:t>
            </a:r>
            <a:r>
              <a:rPr lang="en-US" sz="1200">
                <a:effectLst/>
                <a:latin typeface="Source Sans Pro" panose="020B0503030403020204" pitchFamily="34" charset="0"/>
                <a:ea typeface="Source Sans Pro" panose="020B0503030403020204" pitchFamily="34" charset="0"/>
                <a:cs typeface="Source Sans Pro" panose="020B0503030403020204" pitchFamily="34" charset="0"/>
              </a:rPr>
              <a:t> of problem-solving, reasoning, communication, representation, and connections described by the National Council of Teachers of Mathematics and the </a:t>
            </a:r>
            <a:r>
              <a:rPr lang="en-US" sz="1200">
                <a:solidFill>
                  <a:srgbClr val="1155CC"/>
                </a:solidFill>
                <a:effectLst/>
                <a:latin typeface="Source Sans Pro" panose="020B0503030403020204" pitchFamily="34" charset="0"/>
                <a:ea typeface="Source Sans Pro" panose="020B0503030403020204" pitchFamily="34" charset="0"/>
                <a:cs typeface="Source Sans Pro" panose="020B0503030403020204" pitchFamily="34" charset="0"/>
                <a:hlinkClick r:id="rId5"/>
              </a:rPr>
              <a:t>five strands of math</a:t>
            </a:r>
            <a:r>
              <a:rPr lang="en-US" sz="1200" u="sng">
                <a:solidFill>
                  <a:srgbClr val="1155CC"/>
                </a:solidFill>
                <a:effectLst/>
                <a:latin typeface="Source Sans Pro" panose="020B0503030403020204" pitchFamily="34" charset="0"/>
                <a:ea typeface="Source Sans Pro" panose="020B0503030403020204" pitchFamily="34" charset="0"/>
                <a:cs typeface="Source Sans Pro" panose="020B0503030403020204" pitchFamily="34" charset="0"/>
              </a:rPr>
              <a:t>ematical proficiency </a:t>
            </a:r>
            <a:r>
              <a:rPr lang="en-US" sz="1200">
                <a:effectLst/>
                <a:latin typeface="Source Sans Pro" panose="020B0503030403020204" pitchFamily="34" charset="0"/>
                <a:ea typeface="Source Sans Pro" panose="020B0503030403020204" pitchFamily="34" charset="0"/>
                <a:cs typeface="Source Sans Pro" panose="020B0503030403020204" pitchFamily="34" charset="0"/>
              </a:rPr>
              <a:t>described by the National Research Council.</a:t>
            </a:r>
          </a:p>
          <a:p>
            <a:endParaRPr lang="en-US" sz="1200" b="0" i="0">
              <a:latin typeface="Source Sans Pro" panose="020B0503030403020204" pitchFamily="34" charset="0"/>
              <a:ea typeface="Source Sans Pro" panose="020B0503030403020204" pitchFamily="34" charset="0"/>
            </a:endParaRPr>
          </a:p>
        </p:txBody>
      </p:sp>
      <p:sp>
        <p:nvSpPr>
          <p:cNvPr id="4" name="Slide Number Placeholder 3">
            <a:extLst>
              <a:ext uri="{FF2B5EF4-FFF2-40B4-BE49-F238E27FC236}">
                <a16:creationId xmlns:a16="http://schemas.microsoft.com/office/drawing/2014/main" id="{A97C023D-6EAE-3891-4029-E191C175922D}"/>
              </a:ext>
            </a:extLst>
          </p:cNvPr>
          <p:cNvSpPr>
            <a:spLocks noGrp="1"/>
          </p:cNvSpPr>
          <p:nvPr>
            <p:ph type="sldNum" sz="quarter" idx="5"/>
          </p:nvPr>
        </p:nvSpPr>
        <p:spPr/>
        <p:txBody>
          <a:bodyPr/>
          <a:lstStyle/>
          <a:p>
            <a:fld id="{7A6E335F-6B58-4BAC-AAD9-EC2E6DC7157D}" type="slidenum">
              <a:rPr lang="en-US" smtClean="0"/>
              <a:t>14</a:t>
            </a:fld>
            <a:endParaRPr lang="en-US"/>
          </a:p>
        </p:txBody>
      </p:sp>
    </p:spTree>
    <p:extLst>
      <p:ext uri="{BB962C8B-B14F-4D97-AF65-F5344CB8AC3E}">
        <p14:creationId xmlns:p14="http://schemas.microsoft.com/office/powerpoint/2010/main" val="40043892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239e317a2c8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 name="Google Shape;68;g239e317a2c8_0_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40284"/>
              </a:buClr>
              <a:buSzPts val="1400"/>
              <a:buFont typeface="Arial"/>
              <a:buNone/>
            </a:pPr>
            <a:r>
              <a:rPr lang="en-US"/>
              <a:t>Small group share out</a:t>
            </a:r>
            <a:endParaRPr/>
          </a:p>
        </p:txBody>
      </p:sp>
      <p:sp>
        <p:nvSpPr>
          <p:cNvPr id="69" name="Google Shape;69;g239e317a2c8_0_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537710"/>
          </a:xfrm>
        </p:spPr>
        <p:txBody>
          <a:bodyPr/>
          <a:lstStyle/>
          <a:p>
            <a:r>
              <a:rPr lang="en-US" b="0" i="0">
                <a:solidFill>
                  <a:srgbClr val="676B6D"/>
                </a:solidFill>
                <a:effectLst/>
                <a:latin typeface="Open Sans"/>
              </a:rPr>
              <a:t>We are going to start with an activity. In 2010, an enormous sinkholes, shown in the slide, suddenly appeared in the middle of a Guatemalan neighborhood and swallowed a three-story building above it.</a:t>
            </a:r>
          </a:p>
          <a:p>
            <a:endParaRPr lang="en-US" b="0" i="0">
              <a:solidFill>
                <a:srgbClr val="676B6D"/>
              </a:solidFill>
              <a:effectLst/>
              <a:latin typeface="Open Sans"/>
            </a:endParaRPr>
          </a:p>
          <a:p>
            <a:r>
              <a:rPr lang="en-US" b="0" i="0">
                <a:solidFill>
                  <a:srgbClr val="676B6D"/>
                </a:solidFill>
                <a:effectLst/>
                <a:latin typeface="Open Sans"/>
              </a:rPr>
              <a:t>For those watching the recording on-demand, in a moment, I will ask you to pause the recording so that you can have a conversation with your colleagues about this picture. Start by discussing </a:t>
            </a:r>
            <a:r>
              <a:rPr lang="en-US" b="0" i="1">
                <a:solidFill>
                  <a:srgbClr val="676B6D"/>
                </a:solidFill>
                <a:effectLst/>
                <a:latin typeface="Open Sans"/>
              </a:rPr>
              <a:t>what do you notice </a:t>
            </a:r>
            <a:r>
              <a:rPr lang="en-US" b="0" i="0">
                <a:solidFill>
                  <a:srgbClr val="676B6D"/>
                </a:solidFill>
                <a:effectLst/>
                <a:latin typeface="Open Sans"/>
              </a:rPr>
              <a:t>and</a:t>
            </a:r>
            <a:r>
              <a:rPr lang="en-US" b="0" i="1">
                <a:solidFill>
                  <a:srgbClr val="676B6D"/>
                </a:solidFill>
                <a:effectLst/>
                <a:latin typeface="Open Sans"/>
              </a:rPr>
              <a:t> what do you wonder</a:t>
            </a:r>
            <a:r>
              <a:rPr lang="en-US" b="0" i="0">
                <a:solidFill>
                  <a:srgbClr val="676B6D"/>
                </a:solidFill>
                <a:effectLst/>
                <a:latin typeface="Open Sans"/>
              </a:rPr>
              <a:t>? </a:t>
            </a:r>
          </a:p>
          <a:p>
            <a:endParaRPr lang="en-US" b="0" i="0">
              <a:solidFill>
                <a:srgbClr val="676B6D"/>
              </a:solidFill>
              <a:effectLst/>
              <a:latin typeface="Open Sans"/>
            </a:endParaRPr>
          </a:p>
          <a:p>
            <a:r>
              <a:rPr lang="en-US" b="1" i="0">
                <a:solidFill>
                  <a:srgbClr val="676B6D"/>
                </a:solidFill>
                <a:effectLst/>
                <a:latin typeface="Open Sans"/>
              </a:rPr>
              <a:t>Other potential discussion questions include: </a:t>
            </a:r>
          </a:p>
          <a:p>
            <a:pPr marL="285750" indent="-285750" algn="l">
              <a:buFont typeface="Arial" panose="020B0604020202020204" pitchFamily="34" charset="0"/>
              <a:buChar char="•"/>
            </a:pPr>
            <a:r>
              <a:rPr lang="en-US" b="0" i="0">
                <a:solidFill>
                  <a:srgbClr val="676B6D"/>
                </a:solidFill>
                <a:effectLst/>
                <a:latin typeface="Open Sans"/>
              </a:rPr>
              <a:t>How much material will they need to fill the sinkhole?--</a:t>
            </a:r>
            <a:r>
              <a:rPr lang="en-US" b="1" i="0">
                <a:solidFill>
                  <a:srgbClr val="676B6D"/>
                </a:solidFill>
                <a:effectLst/>
                <a:latin typeface="Open Sans"/>
              </a:rPr>
              <a:t>volume</a:t>
            </a:r>
          </a:p>
          <a:p>
            <a:pPr marL="285750" indent="-285750" algn="l">
              <a:buFont typeface="Arial" panose="020B0604020202020204" pitchFamily="34" charset="0"/>
              <a:buChar char="•"/>
            </a:pPr>
            <a:r>
              <a:rPr lang="en-US" b="0" i="0">
                <a:solidFill>
                  <a:srgbClr val="676B6D"/>
                </a:solidFill>
                <a:effectLst/>
                <a:latin typeface="Open Sans"/>
              </a:rPr>
              <a:t>How much will it cost to fill the sinkhole in?</a:t>
            </a:r>
          </a:p>
          <a:p>
            <a:pPr marL="285750" indent="-285750">
              <a:buFont typeface="Arial" panose="020B0604020202020204" pitchFamily="34" charset="0"/>
              <a:buChar char="•"/>
            </a:pPr>
            <a:r>
              <a:rPr lang="en-US" b="0" i="0">
                <a:solidFill>
                  <a:srgbClr val="676B6D"/>
                </a:solidFill>
                <a:effectLst/>
                <a:latin typeface="Open Sans"/>
              </a:rPr>
              <a:t>What events cause sink holes? </a:t>
            </a:r>
          </a:p>
          <a:p>
            <a:pPr marL="285750" indent="-285750">
              <a:buFont typeface="Arial" panose="020B0604020202020204" pitchFamily="34" charset="0"/>
              <a:buChar char="•"/>
            </a:pPr>
            <a:r>
              <a:rPr lang="en-US" b="0" i="0">
                <a:solidFill>
                  <a:srgbClr val="676B6D"/>
                </a:solidFill>
                <a:effectLst/>
                <a:latin typeface="Open Sans"/>
              </a:rPr>
              <a:t>Why did it happen here instead of somewhere else?</a:t>
            </a:r>
          </a:p>
          <a:p>
            <a:pPr lvl="0"/>
            <a:r>
              <a:rPr lang="en-US" sz="1400" b="0" i="0" u="none" strike="noStrike" cap="none">
                <a:solidFill>
                  <a:schemeClr val="dk1"/>
                </a:solidFill>
                <a:effectLst/>
                <a:latin typeface="Arial"/>
                <a:ea typeface="Arial"/>
                <a:cs typeface="Arial"/>
                <a:sym typeface="Arial"/>
              </a:rPr>
              <a:t>What are the land compositions that cause sinkholes? </a:t>
            </a:r>
          </a:p>
          <a:p>
            <a:pPr marL="0" indent="0">
              <a:buFont typeface="Arial" panose="020B0604020202020204" pitchFamily="34" charset="0"/>
              <a:buNone/>
            </a:pPr>
            <a:endParaRPr lang="en-US" b="0" i="0">
              <a:solidFill>
                <a:srgbClr val="676B6D"/>
              </a:solidFill>
              <a:effectLst/>
              <a:latin typeface="Open Sans"/>
            </a:endParaRPr>
          </a:p>
          <a:p>
            <a:pPr marL="0" indent="0">
              <a:buFont typeface="Arial" panose="020B0604020202020204" pitchFamily="34" charset="0"/>
              <a:buNone/>
            </a:pPr>
            <a:r>
              <a:rPr lang="en-US" b="0" i="0">
                <a:solidFill>
                  <a:srgbClr val="676B6D"/>
                </a:solidFill>
                <a:effectLst/>
                <a:latin typeface="Open Sans"/>
              </a:rPr>
              <a:t>Pause the video momentarily to discuss these questions with your colleagues. If needed, the questions are available in the facilitation guide in case anyone needs to see or hear them again. </a:t>
            </a:r>
          </a:p>
          <a:p>
            <a:r>
              <a:rPr lang="en-US"/>
              <a:t>https://robertkaplinsky.com/work/sink-hole/</a:t>
            </a:r>
          </a:p>
        </p:txBody>
      </p:sp>
      <p:sp>
        <p:nvSpPr>
          <p:cNvPr id="4" name="Slide Number Placeholder 3"/>
          <p:cNvSpPr>
            <a:spLocks noGrp="1"/>
          </p:cNvSpPr>
          <p:nvPr>
            <p:ph type="sldNum" sz="quarter" idx="5"/>
          </p:nvPr>
        </p:nvSpPr>
        <p:spPr/>
        <p:txBody>
          <a:bodyPr/>
          <a:lstStyle/>
          <a:p>
            <a:fld id="{A88EB8E9-7E05-4C60-A58D-798732DD5BFE}" type="slidenum">
              <a:rPr lang="en-US" smtClean="0"/>
              <a:t>16</a:t>
            </a:fld>
            <a:endParaRPr lang="en-US"/>
          </a:p>
        </p:txBody>
      </p:sp>
    </p:spTree>
    <p:extLst>
      <p:ext uri="{BB962C8B-B14F-4D97-AF65-F5344CB8AC3E}">
        <p14:creationId xmlns:p14="http://schemas.microsoft.com/office/powerpoint/2010/main" val="41749186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17170" y="4343400"/>
            <a:ext cx="6515100" cy="4423410"/>
          </a:xfrm>
        </p:spPr>
        <p:txBody>
          <a:bodyPr/>
          <a:lstStyle/>
          <a:p>
            <a:r>
              <a:rPr lang="en-US" sz="1200" b="0" i="0">
                <a:solidFill>
                  <a:srgbClr val="676B6D"/>
                </a:solidFill>
                <a:effectLst/>
                <a:latin typeface="Source Sans Pro" panose="020B0503030403020204" pitchFamily="34" charset="0"/>
              </a:rPr>
              <a:t>Since you have had the opportunity to complete your notice and wonder discussion, we are going to do some estimation as the second part of our 3-Act Task. In a moment, I will again ask you to pause the video to engage in discussion with your colleagues. This time, the conversation will be centered around </a:t>
            </a:r>
            <a:r>
              <a:rPr lang="en-US" sz="1200" b="0" i="1">
                <a:solidFill>
                  <a:srgbClr val="676B6D"/>
                </a:solidFill>
                <a:effectLst/>
                <a:latin typeface="Source Sans Pro" panose="020B0503030403020204" pitchFamily="34" charset="0"/>
              </a:rPr>
              <a:t>estimation</a:t>
            </a:r>
            <a:r>
              <a:rPr lang="en-US" sz="1200" b="0" i="0">
                <a:solidFill>
                  <a:srgbClr val="676B6D"/>
                </a:solidFill>
                <a:effectLst/>
                <a:latin typeface="Source Sans Pro" panose="020B0503030403020204" pitchFamily="34" charset="0"/>
              </a:rPr>
              <a:t>. I want you to create a high estimate and a low estimate for the volume of this sink hole. Pause video momentarily to discuss your estimations with your colleagues and restart the video after your discussion. </a:t>
            </a:r>
          </a:p>
          <a:p>
            <a:endParaRPr lang="en-US" sz="1200" b="0" i="0">
              <a:solidFill>
                <a:srgbClr val="676B6D"/>
              </a:solidFill>
              <a:effectLst/>
              <a:latin typeface="Source Sans Pro" panose="020B0503030403020204" pitchFamily="34" charset="0"/>
            </a:endParaRPr>
          </a:p>
          <a:p>
            <a:endParaRPr lang="en-US" sz="1200" b="0" i="0">
              <a:solidFill>
                <a:srgbClr val="676B6D"/>
              </a:solidFill>
              <a:effectLst/>
              <a:latin typeface="Source Sans Pro" panose="020B0503030403020204" pitchFamily="34" charset="0"/>
            </a:endParaRPr>
          </a:p>
          <a:p>
            <a:pPr marL="0" marR="0" lvl="0" indent="0" algn="l" defTabSz="1097225" rtl="0" eaLnBrk="1" fontAlgn="auto" latinLnBrk="0" hangingPunct="1">
              <a:lnSpc>
                <a:spcPct val="100000"/>
              </a:lnSpc>
              <a:spcBef>
                <a:spcPts val="0"/>
              </a:spcBef>
              <a:spcAft>
                <a:spcPts val="0"/>
              </a:spcAft>
              <a:buClrTx/>
              <a:buSzTx/>
              <a:buFontTx/>
              <a:buNone/>
              <a:tabLst/>
              <a:defRPr/>
            </a:pPr>
            <a:r>
              <a:rPr lang="en-US" sz="1200" b="0" i="0">
                <a:solidFill>
                  <a:srgbClr val="676B6D"/>
                </a:solidFill>
                <a:effectLst/>
                <a:latin typeface="Source Sans Pro" panose="020B0503030403020204" pitchFamily="34" charset="0"/>
              </a:rPr>
              <a:t>Hopefully, in your discussions you observed evidence of Math Practice 6: Attend to Precision if you used units correctly in your estimates. One of the reasons we include estimation in our problem solving is to help students build their number sense and to better judge the reasonableness of answers with their estimation sense. If you wanted to know the actual volume of the sink hole, what information would you need? Asking questions like this in a numberless problem can be excellent instructional strategies to help get students identifying the critical information they need to solve a contextual problem. As you have likely already identified, you will need to know something about the sink hold such as the circumference, radius, or diameter and the depth of the sink hole if you were going to find the volume. It would also help if these measurements contained a standardized unit of measurement such as inches, feet, meters, or another length unit. </a:t>
            </a:r>
          </a:p>
          <a:p>
            <a:endParaRPr lang="en-US" sz="1200" b="0" i="0">
              <a:solidFill>
                <a:srgbClr val="676B6D"/>
              </a:solidFill>
              <a:effectLst/>
              <a:latin typeface="Source Sans Pro" panose="020B0503030403020204" pitchFamily="34" charset="0"/>
            </a:endParaRPr>
          </a:p>
          <a:p>
            <a:endParaRPr lang="en-US" sz="1200" b="0" i="0">
              <a:solidFill>
                <a:srgbClr val="676B6D"/>
              </a:solidFill>
              <a:effectLst/>
              <a:latin typeface="Source Sans Pro" panose="020B0503030403020204" pitchFamily="34" charset="0"/>
            </a:endParaRPr>
          </a:p>
          <a:p>
            <a:r>
              <a:rPr lang="en-US" sz="1200">
                <a:latin typeface="Source Sans Pro" panose="020B0503030403020204" pitchFamily="34" charset="0"/>
              </a:rPr>
              <a:t>https://robertkaplinsky.com/work/sink-hole/</a:t>
            </a:r>
          </a:p>
        </p:txBody>
      </p:sp>
      <p:sp>
        <p:nvSpPr>
          <p:cNvPr id="4" name="Slide Number Placeholder 3"/>
          <p:cNvSpPr>
            <a:spLocks noGrp="1"/>
          </p:cNvSpPr>
          <p:nvPr>
            <p:ph type="sldNum" sz="quarter" idx="5"/>
          </p:nvPr>
        </p:nvSpPr>
        <p:spPr/>
        <p:txBody>
          <a:bodyPr/>
          <a:lstStyle/>
          <a:p>
            <a:fld id="{A88EB8E9-7E05-4C60-A58D-798732DD5BFE}" type="slidenum">
              <a:rPr lang="en-US" smtClean="0"/>
              <a:t>17</a:t>
            </a:fld>
            <a:endParaRPr lang="en-US"/>
          </a:p>
        </p:txBody>
      </p:sp>
    </p:spTree>
    <p:extLst>
      <p:ext uri="{BB962C8B-B14F-4D97-AF65-F5344CB8AC3E}">
        <p14:creationId xmlns:p14="http://schemas.microsoft.com/office/powerpoint/2010/main" val="1326456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85750" y="4343400"/>
            <a:ext cx="6096000" cy="4114800"/>
          </a:xfrm>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b="0" i="0">
                <a:solidFill>
                  <a:srgbClr val="676B6D"/>
                </a:solidFill>
                <a:effectLst/>
                <a:latin typeface="Open Sans"/>
              </a:rPr>
              <a:t>To help you with your problem solving, we are going to give you some measurements from this sink hole in 2010. So as not to limit your mathematical thinking, the measurements are provided in both metric and U.S. Customary. For the sake of our problem solving, we are going to round these measurements to the nearest whole unit. In 2010, the diameter of this sink hole was measure to be 20 meter or approximately 66 feet. Meanwhile, the depth of the sink hole was measure to be 30 meters or about 100 feet deep. </a:t>
            </a:r>
          </a:p>
          <a:p>
            <a:pPr marL="0" marR="0" lvl="0" indent="0" algn="l" defTabSz="1097225" rtl="0" eaLnBrk="1" fontAlgn="auto" latinLnBrk="0" hangingPunct="1">
              <a:lnSpc>
                <a:spcPct val="100000"/>
              </a:lnSpc>
              <a:spcBef>
                <a:spcPts val="0"/>
              </a:spcBef>
              <a:spcAft>
                <a:spcPts val="0"/>
              </a:spcAft>
              <a:buClrTx/>
              <a:buSzTx/>
              <a:buFontTx/>
              <a:buNone/>
              <a:tabLst/>
              <a:defRPr/>
            </a:pPr>
            <a:endParaRPr lang="en-US" b="0" i="0">
              <a:solidFill>
                <a:srgbClr val="676B6D"/>
              </a:solidFill>
              <a:effectLst/>
              <a:latin typeface="Open Sans"/>
            </a:endParaRPr>
          </a:p>
          <a:p>
            <a:pPr marL="0" marR="0" lvl="0" indent="0" algn="l" defTabSz="1097225" rtl="0" eaLnBrk="1" fontAlgn="auto" latinLnBrk="0" hangingPunct="1">
              <a:lnSpc>
                <a:spcPct val="100000"/>
              </a:lnSpc>
              <a:spcBef>
                <a:spcPts val="0"/>
              </a:spcBef>
              <a:spcAft>
                <a:spcPts val="0"/>
              </a:spcAft>
              <a:buClrTx/>
              <a:buSzTx/>
              <a:buFontTx/>
              <a:buNone/>
              <a:tabLst/>
              <a:defRPr/>
            </a:pPr>
            <a:r>
              <a:rPr lang="en-US" b="0" i="0">
                <a:solidFill>
                  <a:srgbClr val="676B6D"/>
                </a:solidFill>
                <a:effectLst/>
                <a:latin typeface="Open Sans"/>
              </a:rPr>
              <a:t>Since you now have the measurements of the sink hole, in a moment, I want you to pause the video so that you can create a mathematical model to describe the situation. This mathematical model can be a picture, an equation, graph, or something else that can be used to describe the situation. Take a few moments to pause the video while you create your model. Also, while the video is paused, use this as an opportunity to discuss your model with your colleagues. </a:t>
            </a:r>
          </a:p>
          <a:p>
            <a:pPr marL="0" marR="0" lvl="0" indent="0" algn="l" defTabSz="1097225" rtl="0" eaLnBrk="1" fontAlgn="auto" latinLnBrk="0" hangingPunct="1">
              <a:lnSpc>
                <a:spcPct val="100000"/>
              </a:lnSpc>
              <a:spcBef>
                <a:spcPts val="0"/>
              </a:spcBef>
              <a:spcAft>
                <a:spcPts val="0"/>
              </a:spcAft>
              <a:buClrTx/>
              <a:buSzTx/>
              <a:buFontTx/>
              <a:buNone/>
              <a:tabLst/>
              <a:defRPr/>
            </a:pPr>
            <a:endParaRPr lang="en-US" b="0" i="0">
              <a:solidFill>
                <a:srgbClr val="676B6D"/>
              </a:solidFill>
              <a:effectLst/>
              <a:latin typeface="Open Sans"/>
            </a:endParaRPr>
          </a:p>
          <a:p>
            <a:pPr marL="0" marR="0" lvl="0" indent="0" algn="l" defTabSz="1097225" rtl="0" eaLnBrk="1" fontAlgn="auto" latinLnBrk="0" hangingPunct="1">
              <a:lnSpc>
                <a:spcPct val="100000"/>
              </a:lnSpc>
              <a:spcBef>
                <a:spcPts val="0"/>
              </a:spcBef>
              <a:spcAft>
                <a:spcPts val="0"/>
              </a:spcAft>
              <a:buClrTx/>
              <a:buSzTx/>
              <a:buFontTx/>
              <a:buNone/>
              <a:tabLst/>
              <a:defRPr/>
            </a:pPr>
            <a:endParaRPr lang="en-US" b="0" i="0">
              <a:solidFill>
                <a:srgbClr val="676B6D"/>
              </a:solidFill>
              <a:effectLst/>
              <a:latin typeface="Open Sans"/>
            </a:endParaRPr>
          </a:p>
          <a:p>
            <a:r>
              <a:rPr lang="en-US"/>
              <a:t>https://robertkaplinsky.com/work/sink-hole/</a:t>
            </a:r>
          </a:p>
        </p:txBody>
      </p:sp>
      <p:sp>
        <p:nvSpPr>
          <p:cNvPr id="4" name="Slide Number Placeholder 3"/>
          <p:cNvSpPr>
            <a:spLocks noGrp="1"/>
          </p:cNvSpPr>
          <p:nvPr>
            <p:ph type="sldNum" sz="quarter" idx="5"/>
          </p:nvPr>
        </p:nvSpPr>
        <p:spPr/>
        <p:txBody>
          <a:bodyPr/>
          <a:lstStyle/>
          <a:p>
            <a:fld id="{A88EB8E9-7E05-4C60-A58D-798732DD5BFE}" type="slidenum">
              <a:rPr lang="en-US" smtClean="0"/>
              <a:t>18</a:t>
            </a:fld>
            <a:endParaRPr lang="en-US"/>
          </a:p>
        </p:txBody>
      </p:sp>
    </p:spTree>
    <p:extLst>
      <p:ext uri="{BB962C8B-B14F-4D97-AF65-F5344CB8AC3E}">
        <p14:creationId xmlns:p14="http://schemas.microsoft.com/office/powerpoint/2010/main" val="36539843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676B6D"/>
                </a:solidFill>
                <a:effectLst/>
                <a:latin typeface="Open Sans"/>
              </a:rPr>
              <a:t>Since you have completed your estimation and model in Act 2, we are moving on to the last part which is Act 3, the reveal. </a:t>
            </a:r>
          </a:p>
          <a:p>
            <a:r>
              <a:rPr lang="en-US" b="0" i="0">
                <a:solidFill>
                  <a:srgbClr val="676B6D"/>
                </a:solidFill>
                <a:effectLst/>
                <a:latin typeface="Open Sans"/>
              </a:rPr>
              <a:t>V= 342,119.44 ft^3 or V=108,900pi ft^3</a:t>
            </a:r>
          </a:p>
          <a:p>
            <a:r>
              <a:rPr lang="en-US" b="0" i="0">
                <a:solidFill>
                  <a:srgbClr val="676B6D"/>
                </a:solidFill>
                <a:effectLst/>
                <a:latin typeface="Open Sans"/>
              </a:rPr>
              <a:t>V= 9424.78 m^3 or V= 3,000pi m^3 </a:t>
            </a:r>
          </a:p>
          <a:p>
            <a:endParaRPr lang="en-US" b="1" i="0">
              <a:solidFill>
                <a:srgbClr val="676B6D"/>
              </a:solidFill>
              <a:effectLst/>
              <a:latin typeface="Open Sans"/>
            </a:endParaRPr>
          </a:p>
          <a:p>
            <a:endParaRPr lang="en-US" b="0" i="0">
              <a:solidFill>
                <a:srgbClr val="676B6D"/>
              </a:solidFill>
              <a:effectLst/>
              <a:latin typeface="Open Sans"/>
            </a:endParaRPr>
          </a:p>
          <a:p>
            <a:r>
              <a:rPr lang="en-US"/>
              <a:t>https://robertkaplinsky.com/work/sink-hole/</a:t>
            </a:r>
          </a:p>
        </p:txBody>
      </p:sp>
      <p:sp>
        <p:nvSpPr>
          <p:cNvPr id="4" name="Slide Number Placeholder 3"/>
          <p:cNvSpPr>
            <a:spLocks noGrp="1"/>
          </p:cNvSpPr>
          <p:nvPr>
            <p:ph type="sldNum" sz="quarter" idx="5"/>
          </p:nvPr>
        </p:nvSpPr>
        <p:spPr/>
        <p:txBody>
          <a:bodyPr/>
          <a:lstStyle/>
          <a:p>
            <a:fld id="{A88EB8E9-7E05-4C60-A58D-798732DD5BFE}" type="slidenum">
              <a:rPr lang="en-US" smtClean="0"/>
              <a:t>19</a:t>
            </a:fld>
            <a:endParaRPr lang="en-US"/>
          </a:p>
        </p:txBody>
      </p:sp>
    </p:spTree>
    <p:extLst>
      <p:ext uri="{BB962C8B-B14F-4D97-AF65-F5344CB8AC3E}">
        <p14:creationId xmlns:p14="http://schemas.microsoft.com/office/powerpoint/2010/main" val="21536415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6200" y="4343400"/>
            <a:ext cx="6598920" cy="4114800"/>
          </a:xfrm>
        </p:spPr>
        <p:txBody>
          <a:bodyPr/>
          <a:lstStyle/>
          <a:p>
            <a:r>
              <a:rPr lang="en-US" sz="1200" b="0" i="0">
                <a:solidFill>
                  <a:srgbClr val="676B6D"/>
                </a:solidFill>
                <a:effectLst/>
                <a:latin typeface="Source Sans Pro" panose="020B0503030403020204" pitchFamily="34" charset="0"/>
              </a:rPr>
              <a:t>These measurements are based on the unsubstantiated assumption that the shape of the sink hole was a cylinder. This is only an assumption because we do not know whether it was truly cylinder shaped, a cone, or something else. If you were to use this problem with high school students, you may want to use Act 3 as an opportunity to engage in conversations about assumptions. For example, we </a:t>
            </a:r>
            <a:r>
              <a:rPr lang="en-US" sz="1200" b="0" i="1">
                <a:solidFill>
                  <a:srgbClr val="676B6D"/>
                </a:solidFill>
                <a:effectLst/>
                <a:latin typeface="Source Sans Pro" panose="020B0503030403020204" pitchFamily="34" charset="0"/>
              </a:rPr>
              <a:t>assumed </a:t>
            </a:r>
            <a:r>
              <a:rPr lang="en-US" sz="1200" b="0" i="0">
                <a:solidFill>
                  <a:srgbClr val="676B6D"/>
                </a:solidFill>
                <a:effectLst/>
                <a:latin typeface="Source Sans Pro" panose="020B0503030403020204" pitchFamily="34" charset="0"/>
              </a:rPr>
              <a:t>the sink hole was perfectly circular, which it may not be. Conversations about assumptions can lead to students making discoveries about measurement irregularities. </a:t>
            </a:r>
          </a:p>
          <a:p>
            <a:endParaRPr lang="en-US" sz="1200" b="0" i="0">
              <a:solidFill>
                <a:srgbClr val="676B6D"/>
              </a:solidFill>
              <a:effectLst/>
              <a:latin typeface="Source Sans Pro" panose="020B0503030403020204" pitchFamily="34" charset="0"/>
            </a:endParaRPr>
          </a:p>
          <a:p>
            <a:r>
              <a:rPr lang="en-US" sz="1200" b="0" i="0">
                <a:solidFill>
                  <a:srgbClr val="676B6D"/>
                </a:solidFill>
                <a:effectLst/>
                <a:latin typeface="Source Sans Pro" panose="020B0503030403020204" pitchFamily="34" charset="0"/>
              </a:rPr>
              <a:t>What you just went through was a process known as a 3-Act task. We selected this because 3-Act Tasks provide a grade level appropriate example of a modeling task. There are hundreds like these available online that can be used at any grade level or course. These are excellent for instruction because they are typically very open which presents multiple entry points to problem solving for students. Because of these openness, they allow students to select a meaningful problem-solving pathway for them. When used regularly, students will begin to show evidence of understanding associated with other Math Practices such as precision, perseverance, reasoning abstractly and quantitatively, and others; not just modeling with mathematics. </a:t>
            </a:r>
          </a:p>
          <a:p>
            <a:endParaRPr lang="en-US" sz="1200" b="0" i="0">
              <a:solidFill>
                <a:srgbClr val="676B6D"/>
              </a:solidFill>
              <a:effectLst/>
              <a:latin typeface="Source Sans Pro" panose="020B0503030403020204" pitchFamily="34" charset="0"/>
            </a:endParaRPr>
          </a:p>
          <a:p>
            <a:r>
              <a:rPr lang="en-US" sz="1200" b="0" i="0">
                <a:solidFill>
                  <a:srgbClr val="676B6D"/>
                </a:solidFill>
                <a:effectLst/>
                <a:latin typeface="Source Sans Pro" panose="020B0503030403020204" pitchFamily="34" charset="0"/>
              </a:rPr>
              <a:t>If you wanted to expand upon the 3-Act task we just completed, you could engage in some cross curricular discussions involving science as it relates to sink holes. These discussions could include questions such as: </a:t>
            </a:r>
          </a:p>
          <a:p>
            <a:r>
              <a:rPr lang="en-US" sz="1200" b="0" i="0">
                <a:solidFill>
                  <a:srgbClr val="676B6D"/>
                </a:solidFill>
                <a:effectLst/>
                <a:latin typeface="Source Sans Pro" panose="020B0503030403020204" pitchFamily="34" charset="0"/>
              </a:rPr>
              <a:t>What events cause sink holes? </a:t>
            </a:r>
          </a:p>
          <a:p>
            <a:r>
              <a:rPr lang="en-US" sz="1200" b="0" i="0">
                <a:solidFill>
                  <a:srgbClr val="676B6D"/>
                </a:solidFill>
                <a:effectLst/>
                <a:latin typeface="Source Sans Pro" panose="020B0503030403020204" pitchFamily="34" charset="0"/>
              </a:rPr>
              <a:t>Why did it happen here instead of somewhere else?</a:t>
            </a:r>
          </a:p>
          <a:p>
            <a:r>
              <a:rPr lang="en-US" sz="1200" b="0" i="0">
                <a:solidFill>
                  <a:srgbClr val="676B6D"/>
                </a:solidFill>
                <a:effectLst/>
                <a:latin typeface="Source Sans Pro" panose="020B0503030403020204" pitchFamily="34" charset="0"/>
              </a:rPr>
              <a:t>What’s the land compositions causes sinkholes? </a:t>
            </a:r>
          </a:p>
          <a:p>
            <a:endParaRPr lang="en-US" sz="1200" b="0" i="0">
              <a:solidFill>
                <a:srgbClr val="676B6D"/>
              </a:solidFill>
              <a:effectLst/>
              <a:latin typeface="Source Sans Pro" panose="020B0503030403020204" pitchFamily="34" charset="0"/>
            </a:endParaRPr>
          </a:p>
          <a:p>
            <a:endParaRPr lang="en-US" sz="1200" b="0" i="0">
              <a:solidFill>
                <a:srgbClr val="676B6D"/>
              </a:solidFill>
              <a:effectLst/>
              <a:latin typeface="Source Sans Pro" panose="020B0503030403020204" pitchFamily="34" charset="0"/>
            </a:endParaRPr>
          </a:p>
          <a:p>
            <a:r>
              <a:rPr lang="en-US" sz="1200">
                <a:latin typeface="Source Sans Pro" panose="020B0503030403020204" pitchFamily="34" charset="0"/>
              </a:rPr>
              <a:t>https://robertkaplinsky.com/work/sink-hole/</a:t>
            </a:r>
          </a:p>
        </p:txBody>
      </p:sp>
      <p:sp>
        <p:nvSpPr>
          <p:cNvPr id="4" name="Slide Number Placeholder 3"/>
          <p:cNvSpPr>
            <a:spLocks noGrp="1"/>
          </p:cNvSpPr>
          <p:nvPr>
            <p:ph type="sldNum" sz="quarter" idx="5"/>
          </p:nvPr>
        </p:nvSpPr>
        <p:spPr/>
        <p:txBody>
          <a:bodyPr/>
          <a:lstStyle/>
          <a:p>
            <a:fld id="{A88EB8E9-7E05-4C60-A58D-798732DD5BFE}" type="slidenum">
              <a:rPr lang="en-US" smtClean="0"/>
              <a:t>20</a:t>
            </a:fld>
            <a:endParaRPr lang="en-US"/>
          </a:p>
        </p:txBody>
      </p:sp>
    </p:spTree>
    <p:extLst>
      <p:ext uri="{BB962C8B-B14F-4D97-AF65-F5344CB8AC3E}">
        <p14:creationId xmlns:p14="http://schemas.microsoft.com/office/powerpoint/2010/main" val="713739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E335F-6B58-4BAC-AAD9-EC2E6DC7157D}" type="slidenum">
              <a:rPr lang="en-US" smtClean="0"/>
              <a:t>3</a:t>
            </a:fld>
            <a:endParaRPr lang="en-US"/>
          </a:p>
        </p:txBody>
      </p:sp>
    </p:spTree>
    <p:extLst>
      <p:ext uri="{BB962C8B-B14F-4D97-AF65-F5344CB8AC3E}">
        <p14:creationId xmlns:p14="http://schemas.microsoft.com/office/powerpoint/2010/main" val="22542328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6200" y="4343400"/>
            <a:ext cx="6564630" cy="4594860"/>
          </a:xfrm>
        </p:spPr>
        <p:txBody>
          <a:bodyPr/>
          <a:lstStyle/>
          <a:p>
            <a:r>
              <a:rPr lang="en-US" sz="1200">
                <a:latin typeface="Source Sans Pro"/>
              </a:rPr>
              <a:t>In the live version of this session the participants went into break out rooms at this stage of the presentation. For our audience watching the recording on-demand, there is a link to a google document in the notes for the PowerPoint presentation and in the Facilitation Guide for MP 4. In a moment, you will want to pause the recording so you can click on the Google doc link and access the grade band tasks. The grade bands are broken down into K-5, 6-8, and high school. Those watching this recording on-demand are encouraged to examine the tasks at the grade band they work with the most. However, if you work across grade bands or are curious about the tasks outside of your grade band, you are welcome to view those tasks as well. As you view the slides in the Google doc, you will want to discuss the questions found on each of the different slides with your colleagues locally. This activity can take as long as needed for those discussions to take place. If you want to, you can break up the tasks into multiple conversations if you choose not to review and discuss all of the tasks in a single sitting. You can break them up into a series of conversations if you want. Once the local discussions have concluded, simply continue playing this recording where you left off. </a:t>
            </a:r>
          </a:p>
          <a:p>
            <a:endParaRPr lang="en-US" sz="1200">
              <a:latin typeface="Source Sans Pro" panose="020B0503030403020204" pitchFamily="34" charset="0"/>
            </a:endParaRPr>
          </a:p>
          <a:p>
            <a:r>
              <a:rPr lang="en-US" sz="1200">
                <a:latin typeface="Source Sans Pro"/>
              </a:rPr>
              <a:t>Grades K-5: Slides 3-11</a:t>
            </a:r>
          </a:p>
          <a:p>
            <a:pPr marL="285750" indent="-285750">
              <a:buFont typeface="Arial" panose="020B0604020202020204" pitchFamily="34" charset="0"/>
              <a:buChar char="•"/>
            </a:pPr>
            <a:r>
              <a:rPr lang="en-US" sz="1200" b="1" i="0" u="none" strike="noStrike">
                <a:solidFill>
                  <a:srgbClr val="000000"/>
                </a:solidFill>
                <a:effectLst/>
                <a:latin typeface="Source Sans Pro"/>
              </a:rPr>
              <a:t>Directions:</a:t>
            </a:r>
            <a:r>
              <a:rPr lang="en-US" sz="1200" b="0" i="0" u="none" strike="noStrike">
                <a:solidFill>
                  <a:srgbClr val="000000"/>
                </a:solidFill>
                <a:effectLst/>
                <a:latin typeface="Source Sans Pro"/>
              </a:rPr>
              <a:t> Read through slides 3-11 and then discuss the questions with your group.</a:t>
            </a:r>
            <a:endParaRPr lang="en-US" sz="1200">
              <a:latin typeface="Source Sans Pro"/>
            </a:endParaRPr>
          </a:p>
          <a:p>
            <a:r>
              <a:rPr lang="en-US" sz="1200">
                <a:latin typeface="Source Sans Pro"/>
              </a:rPr>
              <a:t>Grades 6 and above: Slides 27-37</a:t>
            </a:r>
          </a:p>
          <a:p>
            <a:pPr marL="285750" indent="-285750" rtl="0">
              <a:spcBef>
                <a:spcPts val="0"/>
              </a:spcBef>
              <a:spcAft>
                <a:spcPts val="0"/>
              </a:spcAft>
              <a:buFont typeface="Arial" panose="020B0604020202020204" pitchFamily="34" charset="0"/>
              <a:buChar char="•"/>
            </a:pPr>
            <a:r>
              <a:rPr lang="en-US" sz="1200" b="1" i="0" u="none" strike="noStrike">
                <a:solidFill>
                  <a:srgbClr val="000000"/>
                </a:solidFill>
                <a:effectLst/>
                <a:latin typeface="Source Sans Pro"/>
              </a:rPr>
              <a:t>Directions:</a:t>
            </a:r>
            <a:r>
              <a:rPr lang="en-US" sz="1200" b="0" i="0" u="none" strike="noStrike">
                <a:solidFill>
                  <a:srgbClr val="000000"/>
                </a:solidFill>
                <a:effectLst/>
                <a:latin typeface="Source Sans Pro"/>
              </a:rPr>
              <a:t> Read through slides 28-32, create a model on slide 33, read slide 34, discuss slide 35 as a group, and then read through slides 36-39. </a:t>
            </a:r>
          </a:p>
          <a:p>
            <a:pPr marL="0" indent="0" rtl="0">
              <a:spcBef>
                <a:spcPts val="0"/>
              </a:spcBef>
              <a:spcAft>
                <a:spcPts val="0"/>
              </a:spcAft>
              <a:buFont typeface="Arial" panose="020B0604020202020204" pitchFamily="34" charset="0"/>
              <a:buNone/>
            </a:pPr>
            <a:endParaRPr lang="en-US" sz="1200" b="0" i="0" u="none" strike="noStrike">
              <a:solidFill>
                <a:srgbClr val="000000"/>
              </a:solidFill>
              <a:effectLst/>
              <a:latin typeface="Source Sans Pro" panose="020B0503030403020204" pitchFamily="34" charset="0"/>
            </a:endParaRPr>
          </a:p>
          <a:p>
            <a:endParaRPr lang="en-US" sz="1200">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A88EB8E9-7E05-4C60-A58D-798732DD5BFE}" type="slidenum">
              <a:rPr lang="en-US" smtClean="0"/>
              <a:t>21</a:t>
            </a:fld>
            <a:endParaRPr lang="en-US"/>
          </a:p>
        </p:txBody>
      </p:sp>
    </p:spTree>
    <p:extLst>
      <p:ext uri="{BB962C8B-B14F-4D97-AF65-F5344CB8AC3E}">
        <p14:creationId xmlns:p14="http://schemas.microsoft.com/office/powerpoint/2010/main" val="12424042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a:extLst>
            <a:ext uri="{FF2B5EF4-FFF2-40B4-BE49-F238E27FC236}">
              <a16:creationId xmlns:a16="http://schemas.microsoft.com/office/drawing/2014/main" id="{D0EC9DDC-4706-05DE-B446-7DFB9C523309}"/>
            </a:ext>
          </a:extLst>
        </p:cNvPr>
        <p:cNvGrpSpPr/>
        <p:nvPr/>
      </p:nvGrpSpPr>
      <p:grpSpPr>
        <a:xfrm>
          <a:off x="0" y="0"/>
          <a:ext cx="0" cy="0"/>
          <a:chOff x="0" y="0"/>
          <a:chExt cx="0" cy="0"/>
        </a:xfrm>
      </p:grpSpPr>
      <p:sp>
        <p:nvSpPr>
          <p:cNvPr id="59" name="Google Shape;59;ga80333bd55_0_119:notes">
            <a:extLst>
              <a:ext uri="{FF2B5EF4-FFF2-40B4-BE49-F238E27FC236}">
                <a16:creationId xmlns:a16="http://schemas.microsoft.com/office/drawing/2014/main" id="{6646DCF7-8747-0A7F-502D-944AE6738E2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a80333bd55_0_119:notes">
            <a:extLst>
              <a:ext uri="{FF2B5EF4-FFF2-40B4-BE49-F238E27FC236}">
                <a16:creationId xmlns:a16="http://schemas.microsoft.com/office/drawing/2014/main" id="{7B79EE87-70D1-7748-CE62-D926403F11D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57124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a80333bd55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a80333bd55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a:extLst>
            <a:ext uri="{FF2B5EF4-FFF2-40B4-BE49-F238E27FC236}">
              <a16:creationId xmlns:a16="http://schemas.microsoft.com/office/drawing/2014/main" id="{6AAFE749-BE8F-9D73-EDB3-4067C426AE03}"/>
            </a:ext>
          </a:extLst>
        </p:cNvPr>
        <p:cNvGrpSpPr/>
        <p:nvPr/>
      </p:nvGrpSpPr>
      <p:grpSpPr>
        <a:xfrm>
          <a:off x="0" y="0"/>
          <a:ext cx="0" cy="0"/>
          <a:chOff x="0" y="0"/>
          <a:chExt cx="0" cy="0"/>
        </a:xfrm>
      </p:grpSpPr>
      <p:sp>
        <p:nvSpPr>
          <p:cNvPr id="59" name="Google Shape;59;ga80333bd55_0_119:notes">
            <a:extLst>
              <a:ext uri="{FF2B5EF4-FFF2-40B4-BE49-F238E27FC236}">
                <a16:creationId xmlns:a16="http://schemas.microsoft.com/office/drawing/2014/main" id="{A5916208-891D-D6E5-BD50-3DC841657CA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a80333bd55_0_119:notes">
            <a:extLst>
              <a:ext uri="{FF2B5EF4-FFF2-40B4-BE49-F238E27FC236}">
                <a16:creationId xmlns:a16="http://schemas.microsoft.com/office/drawing/2014/main" id="{71445004-E23C-7459-765D-661572ECB07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54487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a:extLst>
            <a:ext uri="{FF2B5EF4-FFF2-40B4-BE49-F238E27FC236}">
              <a16:creationId xmlns:a16="http://schemas.microsoft.com/office/drawing/2014/main" id="{ED24868C-273A-3DCF-73C8-D769D73F127F}"/>
            </a:ext>
          </a:extLst>
        </p:cNvPr>
        <p:cNvGrpSpPr/>
        <p:nvPr/>
      </p:nvGrpSpPr>
      <p:grpSpPr>
        <a:xfrm>
          <a:off x="0" y="0"/>
          <a:ext cx="0" cy="0"/>
          <a:chOff x="0" y="0"/>
          <a:chExt cx="0" cy="0"/>
        </a:xfrm>
      </p:grpSpPr>
      <p:sp>
        <p:nvSpPr>
          <p:cNvPr id="59" name="Google Shape;59;ga80333bd55_0_119:notes">
            <a:extLst>
              <a:ext uri="{FF2B5EF4-FFF2-40B4-BE49-F238E27FC236}">
                <a16:creationId xmlns:a16="http://schemas.microsoft.com/office/drawing/2014/main" id="{9597F776-9DA6-89A0-B42E-DD4DE779056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a80333bd55_0_119:notes">
            <a:extLst>
              <a:ext uri="{FF2B5EF4-FFF2-40B4-BE49-F238E27FC236}">
                <a16:creationId xmlns:a16="http://schemas.microsoft.com/office/drawing/2014/main" id="{E27C8D0B-BB94-1C14-21F6-A06A5B0EE08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37779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b0c13d4007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b0c13d4007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b0c13d4007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b0c13d4007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Answer: </a:t>
            </a:r>
            <a:r>
              <a:rPr lang="en" sz="1800">
                <a:solidFill>
                  <a:schemeClr val="dk1"/>
                </a:solidFill>
              </a:rPr>
              <a:t>10 people per round</a:t>
            </a:r>
            <a:endParaRPr sz="18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a:extLst>
            <a:ext uri="{FF2B5EF4-FFF2-40B4-BE49-F238E27FC236}">
              <a16:creationId xmlns:a16="http://schemas.microsoft.com/office/drawing/2014/main" id="{4F3CD7D1-8B1A-CC23-8B80-E18FEFCFA56F}"/>
            </a:ext>
          </a:extLst>
        </p:cNvPr>
        <p:cNvGrpSpPr/>
        <p:nvPr/>
      </p:nvGrpSpPr>
      <p:grpSpPr>
        <a:xfrm>
          <a:off x="0" y="0"/>
          <a:ext cx="0" cy="0"/>
          <a:chOff x="0" y="0"/>
          <a:chExt cx="0" cy="0"/>
        </a:xfrm>
      </p:grpSpPr>
      <p:sp>
        <p:nvSpPr>
          <p:cNvPr id="59" name="Google Shape;59;ga80333bd55_0_119:notes">
            <a:extLst>
              <a:ext uri="{FF2B5EF4-FFF2-40B4-BE49-F238E27FC236}">
                <a16:creationId xmlns:a16="http://schemas.microsoft.com/office/drawing/2014/main" id="{2B5D040B-0A79-B6C6-2AAB-3085359DD7F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a80333bd55_0_119:notes">
            <a:extLst>
              <a:ext uri="{FF2B5EF4-FFF2-40B4-BE49-F238E27FC236}">
                <a16:creationId xmlns:a16="http://schemas.microsoft.com/office/drawing/2014/main" id="{3CB95474-B02C-A7B4-260E-97EA7BE8EF6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05425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a:extLst>
            <a:ext uri="{FF2B5EF4-FFF2-40B4-BE49-F238E27FC236}">
              <a16:creationId xmlns:a16="http://schemas.microsoft.com/office/drawing/2014/main" id="{B9BAA464-9F9D-3EEA-FF32-5B924098FAA4}"/>
            </a:ext>
          </a:extLst>
        </p:cNvPr>
        <p:cNvGrpSpPr/>
        <p:nvPr/>
      </p:nvGrpSpPr>
      <p:grpSpPr>
        <a:xfrm>
          <a:off x="0" y="0"/>
          <a:ext cx="0" cy="0"/>
          <a:chOff x="0" y="0"/>
          <a:chExt cx="0" cy="0"/>
        </a:xfrm>
      </p:grpSpPr>
      <p:sp>
        <p:nvSpPr>
          <p:cNvPr id="73" name="Google Shape;73;gb0c13d4007_0_90:notes">
            <a:extLst>
              <a:ext uri="{FF2B5EF4-FFF2-40B4-BE49-F238E27FC236}">
                <a16:creationId xmlns:a16="http://schemas.microsoft.com/office/drawing/2014/main" id="{7B1060E7-3429-6DC6-CBEB-FADBDF3E208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b0c13d4007_0_90:notes">
            <a:extLst>
              <a:ext uri="{FF2B5EF4-FFF2-40B4-BE49-F238E27FC236}">
                <a16:creationId xmlns:a16="http://schemas.microsoft.com/office/drawing/2014/main" id="{D340F18F-FC1F-51A9-72A9-50CCC2DA0B8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58266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b0c13d4007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b0c13d4007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endParaRPr lang="en-US"/>
          </a:p>
          <a:p>
            <a:r>
              <a:rPr lang="en-US" b="1"/>
              <a:t>The math plan looks to connect. To department priorities in the following areas:</a:t>
            </a:r>
            <a:endParaRPr lang="en-US">
              <a:cs typeface="Calibri"/>
            </a:endParaRPr>
          </a:p>
          <a:p>
            <a:pPr marL="282550" indent="-282550">
              <a:buFont typeface="Arial"/>
              <a:buChar char="•"/>
            </a:pPr>
            <a:r>
              <a:rPr lang="en-US" b="1"/>
              <a:t>Literacy Achievement:</a:t>
            </a:r>
            <a:r>
              <a:rPr lang="en-US"/>
              <a:t> Building a foundation for lifelong success by ensuring every student is reading at or above grade level.</a:t>
            </a:r>
            <a:endParaRPr lang="en-US">
              <a:ea typeface="Calibri"/>
              <a:cs typeface="Calibri"/>
            </a:endParaRPr>
          </a:p>
          <a:p>
            <a:pPr marL="282550" indent="-282550">
              <a:buFont typeface="Arial"/>
              <a:buChar char="•"/>
            </a:pPr>
            <a:r>
              <a:rPr lang="en-US" b="1"/>
              <a:t>Learning Acceleration: </a:t>
            </a:r>
            <a:r>
              <a:rPr lang="en-US"/>
              <a:t>Empowering each learner to reach their full potential through individualized, evidence-based support. </a:t>
            </a:r>
            <a:endParaRPr lang="en-US">
              <a:ea typeface="Calibri"/>
              <a:cs typeface="Calibri"/>
            </a:endParaRPr>
          </a:p>
          <a:p>
            <a:pPr marL="282550" indent="-282550">
              <a:buFont typeface="Arial"/>
              <a:buChar char="•"/>
            </a:pPr>
            <a:r>
              <a:rPr lang="en-US" b="1"/>
              <a:t>Student Wellness: </a:t>
            </a:r>
            <a:r>
              <a:rPr lang="en-US"/>
              <a:t>Fostering safe and supportive environments that engage students and enable them to thrive.</a:t>
            </a:r>
            <a:endParaRPr lang="en-US">
              <a:ea typeface="Calibri"/>
              <a:cs typeface="Calibri"/>
            </a:endParaRPr>
          </a:p>
          <a:p>
            <a:pPr marL="282550" indent="-282550">
              <a:buFont typeface="Arial"/>
              <a:buChar char="•"/>
            </a:pPr>
            <a:r>
              <a:rPr lang="en-US" b="1"/>
              <a:t>Workforce Readiness:</a:t>
            </a:r>
            <a:r>
              <a:rPr lang="en-US"/>
              <a:t> Preparing students for the future fully equipped with the skills needed to take the next steps in their career journeys. </a:t>
            </a:r>
            <a:endParaRPr lang="en-US">
              <a:ea typeface="Calibri"/>
              <a:cs typeface="Calibri"/>
            </a:endParaRPr>
          </a:p>
          <a:p>
            <a:pPr>
              <a:lnSpc>
                <a:spcPct val="120000"/>
              </a:lnSpc>
            </a:pPr>
            <a:endParaRPr lang="en-US"/>
          </a:p>
          <a:p>
            <a:pPr defTabSz="904159">
              <a:defRPr/>
            </a:pPr>
            <a:r>
              <a:rPr lang="en-US">
                <a:latin typeface="Source Sans Pro" panose="020B0503030403020204" pitchFamily="34" charset="0"/>
                <a:ea typeface="Source Sans Pro" panose="020B0503030403020204" pitchFamily="34" charset="0"/>
                <a:cs typeface="Source Sans Pro" panose="020B0503030403020204" pitchFamily="34" charset="0"/>
              </a:rPr>
              <a:t>Our strongest connection to the Department’s priorities is around learning acceleration. In mathematics, we want every student to be able to accelerate their learning. This means they can access the proactive, research-. And evidence-based, and individualized support they need to succeed. To achieve this priority, a</a:t>
            </a:r>
            <a:r>
              <a:rPr lang="en-US" i="1">
                <a:latin typeface="Source Sans Pro" panose="020B0503030403020204" pitchFamily="34" charset="0"/>
                <a:ea typeface="Source Sans Pro" panose="020B0503030403020204" pitchFamily="34" charset="0"/>
                <a:cs typeface="Source Sans Pro" panose="020B0503030403020204" pitchFamily="34" charset="0"/>
              </a:rPr>
              <a:t>ll </a:t>
            </a:r>
            <a:r>
              <a:rPr lang="en-US">
                <a:latin typeface="Source Sans Pro" panose="020B0503030403020204" pitchFamily="34" charset="0"/>
                <a:ea typeface="Source Sans Pro" panose="020B0503030403020204" pitchFamily="34" charset="0"/>
                <a:cs typeface="Source Sans Pro" panose="020B0503030403020204" pitchFamily="34" charset="0"/>
              </a:rPr>
              <a:t>students must have the opportunity to engage in grade-level core instruction regardless of ability, which requires replacing remediation (the practice of teaching below grade-level content) with the just-in-time intervention that allows students to complete unfinished learning and access grade-level instruction (or above).  </a:t>
            </a:r>
          </a:p>
          <a:p>
            <a:pPr defTabSz="904159">
              <a:defRPr/>
            </a:pPr>
            <a:endParaRPr lang="en-US">
              <a:latin typeface="Source Sans Pro" panose="020B0503030403020204" pitchFamily="34" charset="0"/>
              <a:ea typeface="Source Sans Pro" panose="020B0503030403020204" pitchFamily="34" charset="0"/>
              <a:cs typeface="Source Sans Pro" panose="020B0503030403020204" pitchFamily="34" charset="0"/>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7A6E335F-6B58-4BAC-AAD9-EC2E6DC7157D}" type="slidenum">
              <a:rPr lang="en-US" smtClean="0"/>
              <a:t>4</a:t>
            </a:fld>
            <a:endParaRPr lang="en-US"/>
          </a:p>
        </p:txBody>
      </p:sp>
    </p:spTree>
    <p:extLst>
      <p:ext uri="{BB962C8B-B14F-4D97-AF65-F5344CB8AC3E}">
        <p14:creationId xmlns:p14="http://schemas.microsoft.com/office/powerpoint/2010/main" val="15846714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285750">
              <a:buFont typeface="Arial" panose="020B0604020202020204" pitchFamily="34" charset="0"/>
              <a:buChar char="•"/>
            </a:pPr>
            <a:r>
              <a:rPr lang="en-US" sz="1400" b="0" i="0" u="none" strike="noStrike" cap="none">
                <a:solidFill>
                  <a:schemeClr val="dk1"/>
                </a:solidFill>
                <a:effectLst/>
                <a:latin typeface="Arial"/>
                <a:ea typeface="Arial"/>
                <a:cs typeface="Arial"/>
                <a:sym typeface="Arial"/>
              </a:rPr>
              <a:t>How was modeling incorporated into the breakout room tasks? </a:t>
            </a:r>
          </a:p>
          <a:p>
            <a:pPr marL="514350" indent="-285750">
              <a:buFont typeface="Arial" panose="020B0604020202020204" pitchFamily="34" charset="0"/>
              <a:buChar char="•"/>
            </a:pPr>
            <a:r>
              <a:rPr lang="en-US" sz="1400" b="0" i="0" u="none" strike="noStrike" cap="none">
                <a:solidFill>
                  <a:schemeClr val="dk1"/>
                </a:solidFill>
                <a:effectLst/>
                <a:latin typeface="Arial"/>
                <a:ea typeface="Arial"/>
                <a:cs typeface="Arial"/>
                <a:sym typeface="Arial"/>
              </a:rPr>
              <a:t>How do you incorporate modeling in your classroom?</a:t>
            </a:r>
          </a:p>
          <a:p>
            <a:pPr marL="514350" indent="-285750">
              <a:buFont typeface="Arial" panose="020B0604020202020204" pitchFamily="34" charset="0"/>
              <a:buChar char="•"/>
            </a:pPr>
            <a:r>
              <a:rPr lang="en-US" sz="1400" b="0" i="0" u="none" strike="noStrike" cap="none">
                <a:solidFill>
                  <a:schemeClr val="dk1"/>
                </a:solidFill>
                <a:effectLst/>
                <a:latin typeface="Arial"/>
                <a:ea typeface="Arial"/>
                <a:cs typeface="Arial"/>
                <a:sym typeface="Arial"/>
              </a:rPr>
              <a:t>What challenges do you anticipate when implementing modeling tasks, and how can you address them?</a:t>
            </a:r>
          </a:p>
          <a:p>
            <a:pPr marL="514350" indent="-285750">
              <a:buFont typeface="Arial" panose="020B0604020202020204" pitchFamily="34" charset="0"/>
              <a:buChar char="•"/>
            </a:pPr>
            <a:r>
              <a:rPr lang="en-US" sz="1400" b="0" i="0" u="none" strike="noStrike" cap="none">
                <a:solidFill>
                  <a:schemeClr val="dk1"/>
                </a:solidFill>
                <a:effectLst/>
                <a:latin typeface="Arial"/>
                <a:ea typeface="Arial"/>
                <a:cs typeface="Arial"/>
                <a:sym typeface="Arial"/>
              </a:rPr>
              <a:t>How can you modify or scaffold modeling tasks to better suit the needs of your students?</a:t>
            </a:r>
            <a:endParaRPr lang="en-US" b="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91140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224724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a:t>
            </a:r>
            <a:r>
              <a:rPr lang="en-US" dirty="0"/>
              <a:t>, let’s examine some of the main differences between a traditional math class and a modeling focused math class. In a traditional math class, the instruction is very skills driven with concepts applied. In contrast, a modeling focused class is concept driven with many of the math skills being applied in the concepts. An example of what this looks like in practice, if you are not already familiar with Ohio’s Mathematical Modeling and Reasoning Pilot Course, it provides a modeling focused class that is very much concept-driven with skills applied. </a:t>
            </a:r>
          </a:p>
          <a:p>
            <a:endParaRPr lang="en-US" dirty="0"/>
          </a:p>
          <a:p>
            <a:r>
              <a:rPr lang="en-US" dirty="0"/>
              <a:t>As you think more about the differences between these two types of classes, a traditional class starts with practice followed by application whereas a modeling-focused class starts with application and then practices. </a:t>
            </a:r>
          </a:p>
          <a:p>
            <a:endParaRPr lang="en-US" dirty="0"/>
          </a:p>
          <a:p>
            <a:r>
              <a:rPr lang="en-US" dirty="0"/>
              <a:t>In a traditional classroom the teacher may set-up a word problem that students do not think about or engage with until the end of the lesson. In this traditional approach the context can easily be removed from the problem and solved without any context. Only after the mathematics has been completed do you go back to insert the context back in the problem. While in a modeling focused class, the teacher starts with the word problem because the context is everything. The student could not solve the problem without the context because the context is needed to help the student know how to solve the problem. </a:t>
            </a:r>
          </a:p>
          <a:p>
            <a:endParaRPr lang="en-US" dirty="0"/>
          </a:p>
          <a:p>
            <a:r>
              <a:rPr lang="en-US" dirty="0"/>
              <a:t>A traditional classroom uses a behavioral approach versus a modeling-focused class which uses an inquiry-based approach. A traditional math class is very teacher centered while a modeling-focused class is student-centered. In a student-centered class, the focus is on the teacher asking the right assessing or advancing questions of the students. Traditional classes are individual-center. A modeling-focused class is team-centered. </a:t>
            </a:r>
          </a:p>
          <a:p>
            <a:endParaRPr lang="en-US" dirty="0"/>
          </a:p>
          <a:p>
            <a:pPr marL="0" marR="0" lvl="0" indent="0" algn="l" defTabSz="1097225" rtl="0" eaLnBrk="1" fontAlgn="auto" latinLnBrk="0" hangingPunct="1">
              <a:lnSpc>
                <a:spcPct val="100000"/>
              </a:lnSpc>
              <a:spcBef>
                <a:spcPts val="0"/>
              </a:spcBef>
              <a:spcAft>
                <a:spcPts val="0"/>
              </a:spcAft>
              <a:buClrTx/>
              <a:buSzTx/>
              <a:buFontTx/>
              <a:buNone/>
              <a:tabLst/>
              <a:defRPr/>
            </a:pPr>
            <a:r>
              <a:rPr lang="en-US" dirty="0"/>
              <a:t>In a traditional class, communication is optional. In a modeling-focused class communication is essential. This applies to the modeling, the reasoning, and the entire modeling process. In a traditional class, the object of study are abstract versus a modeling-focused class where the object of study are data. A traditional class is f</a:t>
            </a:r>
            <a:r>
              <a:rPr lang="en-US" sz="1400" dirty="0">
                <a:latin typeface="Arial" panose="020B0604020202020204" pitchFamily="34" charset="0"/>
                <a:cs typeface="Arial" panose="020B0604020202020204" pitchFamily="34" charset="0"/>
              </a:rPr>
              <a:t>or specific, high-level STEM careers meanwhile, a modeling-focused class is for all careers including STEM careers and essential for good citizenship and personal finance decisions. </a:t>
            </a:r>
          </a:p>
          <a:p>
            <a:pPr marL="0" marR="0" lvl="0" indent="0" algn="l" defTabSz="1097225"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36</a:t>
            </a:fld>
            <a:endParaRPr lang="en-US"/>
          </a:p>
        </p:txBody>
      </p:sp>
    </p:spTree>
    <p:extLst>
      <p:ext uri="{BB962C8B-B14F-4D97-AF65-F5344CB8AC3E}">
        <p14:creationId xmlns:p14="http://schemas.microsoft.com/office/powerpoint/2010/main" val="4824335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the previous slide I used the phrase </a:t>
            </a:r>
            <a:r>
              <a:rPr lang="en-US" i="1"/>
              <a:t>mathematical modeling</a:t>
            </a:r>
            <a:r>
              <a:rPr lang="en-US" i="0"/>
              <a:t> on a couple of occasions, which may have led some of you to wondering </a:t>
            </a:r>
            <a:r>
              <a:rPr lang="en-US" i="1"/>
              <a:t>what is mathematical modeling</a:t>
            </a:r>
            <a:r>
              <a:rPr lang="en-US" i="0"/>
              <a:t>? Different sources use different definitions for </a:t>
            </a:r>
            <a:r>
              <a:rPr lang="en-US" i="1"/>
              <a:t>mathematical modeling</a:t>
            </a:r>
            <a:r>
              <a:rPr lang="en-US" i="0"/>
              <a:t>. Some of those different resources and their definitions are shown in this slide. </a:t>
            </a:r>
          </a:p>
          <a:p>
            <a:endParaRPr lang="en-US" i="0"/>
          </a:p>
          <a:p>
            <a:pPr marL="0" marR="0" lvl="0" indent="0" algn="l" defTabSz="1097225" rtl="0" eaLnBrk="1" fontAlgn="auto" latinLnBrk="0" hangingPunct="1">
              <a:lnSpc>
                <a:spcPct val="100000"/>
              </a:lnSpc>
              <a:spcBef>
                <a:spcPts val="0"/>
              </a:spcBef>
              <a:spcAft>
                <a:spcPts val="0"/>
              </a:spcAft>
              <a:buClrTx/>
              <a:buSzTx/>
              <a:buFontTx/>
              <a:buNone/>
              <a:tabLst/>
              <a:defRPr/>
            </a:pPr>
            <a:r>
              <a:rPr lang="en-US" i="0"/>
              <a:t>For starters, if you are unfamiliar with the </a:t>
            </a:r>
            <a:r>
              <a:rPr lang="en-US" sz="14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Guidelines for Assessment &amp; Instruction in Mathematical Modeling Education or (GAIMME)</a:t>
            </a:r>
            <a:r>
              <a:rPr lang="en-US" sz="1400" u="none">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 </a:t>
            </a:r>
            <a:r>
              <a:rPr lang="en-US" sz="1400" i="0" u="none">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you can access the full report in the references linked at the end of this PowerPoint or in the digital version of the Facilitation Guide for Math Practice 4. In the GAIMME, they define mathematical modeling as </a:t>
            </a:r>
            <a:r>
              <a:rPr lang="en-US" i="1"/>
              <a:t>a process that uses mathematics to represent, analyze, make predictions or otherwise provide insight into </a:t>
            </a:r>
            <a:r>
              <a:rPr lang="en-US" b="1" i="1">
                <a:solidFill>
                  <a:schemeClr val="accent3"/>
                </a:solidFill>
              </a:rPr>
              <a:t>real-world</a:t>
            </a:r>
            <a:r>
              <a:rPr lang="en-US" i="1"/>
              <a:t> phenomena</a:t>
            </a:r>
            <a:r>
              <a:rPr lang="en-US" i="0"/>
              <a:t>. </a:t>
            </a:r>
          </a:p>
          <a:p>
            <a:pPr marL="0" marR="0" lvl="0" indent="0" algn="l" defTabSz="1097225" rtl="0" eaLnBrk="1" fontAlgn="auto" latinLnBrk="0" hangingPunct="1">
              <a:lnSpc>
                <a:spcPct val="100000"/>
              </a:lnSpc>
              <a:spcBef>
                <a:spcPts val="0"/>
              </a:spcBef>
              <a:spcAft>
                <a:spcPts val="0"/>
              </a:spcAft>
              <a:buClrTx/>
              <a:buSzTx/>
              <a:buFontTx/>
              <a:buNone/>
              <a:tabLst/>
              <a:defRPr/>
            </a:pPr>
            <a:endParaRPr lang="en-US" i="0"/>
          </a:p>
          <a:p>
            <a:pPr marL="0" marR="0" lvl="0" indent="0" algn="l" defTabSz="1097225" rtl="0" eaLnBrk="1" fontAlgn="auto" latinLnBrk="0" hangingPunct="1">
              <a:lnSpc>
                <a:spcPct val="100000"/>
              </a:lnSpc>
              <a:spcBef>
                <a:spcPts val="0"/>
              </a:spcBef>
              <a:spcAft>
                <a:spcPts val="0"/>
              </a:spcAft>
              <a:buClrTx/>
              <a:buSzTx/>
              <a:buFontTx/>
              <a:buNone/>
              <a:tabLst/>
              <a:defRPr/>
            </a:pPr>
            <a:r>
              <a:rPr lang="en-US" i="0"/>
              <a:t>While the Arizona Progressions define </a:t>
            </a:r>
            <a:r>
              <a:rPr lang="en-US" i="1"/>
              <a:t>modeling </a:t>
            </a:r>
            <a:r>
              <a:rPr lang="en-US" i="0"/>
              <a:t>as </a:t>
            </a:r>
            <a:r>
              <a:rPr lang="en-US"/>
              <a:t>using mathematics or statistics to describe (i.e., model) a </a:t>
            </a:r>
            <a:r>
              <a:rPr lang="en-US" b="1">
                <a:solidFill>
                  <a:schemeClr val="accent3"/>
                </a:solidFill>
              </a:rPr>
              <a:t>real-world </a:t>
            </a:r>
            <a:r>
              <a:rPr lang="en-US"/>
              <a:t>situation and deduce additional information about the situation by mathematical or statistical computation and analysis. The Arizona Progressions go on to state the purpose of modeling is to understand reality. It is worth noting that models are seldom perfect but, they should be useful for helping to better understand mathematics in reality. </a:t>
            </a:r>
          </a:p>
          <a:p>
            <a:pPr marL="0" marR="0" lvl="0" indent="0" algn="l" defTabSz="1097225" rtl="0" eaLnBrk="1" fontAlgn="auto" latinLnBrk="0" hangingPunct="1">
              <a:lnSpc>
                <a:spcPct val="100000"/>
              </a:lnSpc>
              <a:spcBef>
                <a:spcPts val="0"/>
              </a:spcBef>
              <a:spcAft>
                <a:spcPts val="0"/>
              </a:spcAft>
              <a:buClrTx/>
              <a:buSzTx/>
              <a:buFontTx/>
              <a:buNone/>
              <a:tabLst/>
              <a:defRPr/>
            </a:pPr>
            <a:endParaRPr lang="en-US" i="1"/>
          </a:p>
          <a:p>
            <a:pPr marL="0" marR="0" lvl="0" indent="0" algn="l" defTabSz="1097225" rtl="0" eaLnBrk="1" fontAlgn="auto" latinLnBrk="0" hangingPunct="1">
              <a:lnSpc>
                <a:spcPct val="100000"/>
              </a:lnSpc>
              <a:spcBef>
                <a:spcPts val="0"/>
              </a:spcBef>
              <a:spcAft>
                <a:spcPts val="0"/>
              </a:spcAft>
              <a:buClrTx/>
              <a:buSzTx/>
              <a:buFontTx/>
              <a:buNone/>
              <a:tabLst/>
              <a:defRPr/>
            </a:pPr>
            <a:endParaRPr lang="en-US" sz="1400" i="0" u="none">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A88EB8E9-7E05-4C60-A58D-798732DD5BFE}" type="slidenum">
              <a:rPr lang="en-US" smtClean="0"/>
              <a:t>37</a:t>
            </a:fld>
            <a:endParaRPr lang="en-US"/>
          </a:p>
        </p:txBody>
      </p:sp>
    </p:spTree>
    <p:extLst>
      <p:ext uri="{BB962C8B-B14F-4D97-AF65-F5344CB8AC3E}">
        <p14:creationId xmlns:p14="http://schemas.microsoft.com/office/powerpoint/2010/main" val="26773602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mathematics we have </a:t>
            </a:r>
            <a:r>
              <a:rPr lang="en-US" i="1"/>
              <a:t>models </a:t>
            </a:r>
            <a:r>
              <a:rPr lang="en-US" i="0"/>
              <a:t>and we have </a:t>
            </a:r>
            <a:r>
              <a:rPr lang="en-US" i="1"/>
              <a:t>mathematical modeling. </a:t>
            </a:r>
            <a:r>
              <a:rPr lang="en-US" i="0"/>
              <a:t>A simplistic distinction between the two is one of these is a noun and one is a verb. Because of their similarities people often get confused by them and think they are the same when in fact they are different. To help distinguish between them, we put some of their differences into the table. </a:t>
            </a:r>
            <a:endParaRPr lang="en-US"/>
          </a:p>
          <a:p>
            <a:endParaRPr lang="en-US"/>
          </a:p>
          <a:p>
            <a:r>
              <a:rPr lang="en-US"/>
              <a:t>Mathematical models—</a:t>
            </a:r>
          </a:p>
          <a:p>
            <a:pPr marL="342900" indent="-342900">
              <a:buFont typeface="Arial" panose="020B0604020202020204" pitchFamily="34" charset="0"/>
              <a:buChar char="•"/>
            </a:pPr>
            <a:r>
              <a:rPr lang="en-US" sz="1400">
                <a:latin typeface="Arial" panose="020B0604020202020204" pitchFamily="34" charset="0"/>
                <a:cs typeface="Arial" panose="020B0604020202020204" pitchFamily="34" charset="0"/>
              </a:rPr>
              <a:t>a</a:t>
            </a:r>
            <a:r>
              <a:rPr lang="en-US" sz="1400" b="1">
                <a:latin typeface="Arial" panose="020B0604020202020204" pitchFamily="34" charset="0"/>
                <a:cs typeface="Arial" panose="020B0604020202020204" pitchFamily="34" charset="0"/>
              </a:rPr>
              <a:t> tool </a:t>
            </a:r>
            <a:r>
              <a:rPr lang="en-US" sz="1400">
                <a:latin typeface="Arial" panose="020B0604020202020204" pitchFamily="34" charset="0"/>
                <a:cs typeface="Arial" panose="020B0604020202020204" pitchFamily="34" charset="0"/>
              </a:rPr>
              <a:t>that uses mathematics to represent a real-world situation to facilitate quantification, analyses, predictions, and gaining insight. </a:t>
            </a:r>
          </a:p>
          <a:p>
            <a:pPr marL="342900" indent="-342900">
              <a:buFont typeface="Arial" panose="020B0604020202020204" pitchFamily="34" charset="0"/>
              <a:buChar char="•"/>
            </a:pPr>
            <a:r>
              <a:rPr lang="en-US" sz="1400">
                <a:latin typeface="Arial" panose="020B0604020202020204" pitchFamily="34" charset="0"/>
                <a:cs typeface="Arial" panose="020B0604020202020204" pitchFamily="34" charset="0"/>
              </a:rPr>
              <a:t>multiple mathematical models for any given scenario with varying degrees of complexity. </a:t>
            </a:r>
          </a:p>
          <a:p>
            <a:pPr marL="342900" indent="-342900">
              <a:buFont typeface="Arial" panose="020B0604020202020204" pitchFamily="34" charset="0"/>
              <a:buChar char="•"/>
            </a:pPr>
            <a:r>
              <a:rPr lang="en-US" sz="1400">
                <a:latin typeface="Arial" panose="020B0604020202020204" pitchFamily="34" charset="0"/>
                <a:cs typeface="Arial" panose="020B0604020202020204" pitchFamily="34" charset="0"/>
              </a:rPr>
              <a:t>depends on the available resources and knowledge of the person creating it. </a:t>
            </a:r>
          </a:p>
          <a:p>
            <a:r>
              <a:rPr lang="en-US"/>
              <a:t>Mathematical Modeling Process—</a:t>
            </a:r>
          </a:p>
          <a:p>
            <a:pPr marL="342900" indent="-342900">
              <a:buFont typeface="Arial" panose="020B0604020202020204" pitchFamily="34" charset="0"/>
              <a:buChar char="•"/>
            </a:pPr>
            <a:r>
              <a:rPr lang="en-US" sz="1400">
                <a:latin typeface="Arial" panose="020B0604020202020204" pitchFamily="34" charset="0"/>
                <a:cs typeface="Arial" panose="020B0604020202020204" pitchFamily="34" charset="0"/>
              </a:rPr>
              <a:t>Is the </a:t>
            </a:r>
            <a:r>
              <a:rPr lang="en-US" sz="1400" b="1" u="sng">
                <a:solidFill>
                  <a:srgbClr val="C00000"/>
                </a:solidFill>
                <a:latin typeface="Arial" panose="020B0604020202020204" pitchFamily="34" charset="0"/>
                <a:cs typeface="Arial" panose="020B0604020202020204" pitchFamily="34" charset="0"/>
              </a:rPr>
              <a:t>creation of such a tool </a:t>
            </a:r>
            <a:r>
              <a:rPr lang="en-US" sz="1400">
                <a:latin typeface="Arial" panose="020B0604020202020204" pitchFamily="34" charset="0"/>
                <a:cs typeface="Arial" panose="020B0604020202020204" pitchFamily="34" charset="0"/>
              </a:rPr>
              <a:t>and often requires significant creativity and brainstorming, but not necessarily complicated mathematics. For example, in our sink hole problem, we did not do a lot of complicated mathematics, but we still went through the modeling process. The process itself includes determining what the output of the model is (what is being quantified?) and identifying what variables may impact that quantity. Assumptions must be made to determine relationships between the input and output of the model. Back to our sink hole problem, there was an assumption the shape of the hole was cylinder when in reality we do not know for sure. </a:t>
            </a:r>
          </a:p>
          <a:p>
            <a:pPr marL="342900" indent="-342900">
              <a:buFont typeface="Arial" panose="020B0604020202020204" pitchFamily="34" charset="0"/>
              <a:buChar char="•"/>
            </a:pPr>
            <a:r>
              <a:rPr lang="en-US" sz="1400" u="sng">
                <a:latin typeface="Arial" panose="020B0604020202020204" pitchFamily="34" charset="0"/>
                <a:cs typeface="Arial" panose="020B0604020202020204" pitchFamily="34" charset="0"/>
              </a:rPr>
              <a:t>Validating the model </a:t>
            </a:r>
            <a:r>
              <a:rPr lang="en-US" sz="1400">
                <a:latin typeface="Arial" panose="020B0604020202020204" pitchFamily="34" charset="0"/>
                <a:cs typeface="Arial" panose="020B0604020202020204" pitchFamily="34" charset="0"/>
              </a:rPr>
              <a:t>to assess how well it performs at making a prediction or measurement and the consideration of </a:t>
            </a:r>
            <a:r>
              <a:rPr lang="en-US" sz="1400" u="sng">
                <a:latin typeface="Arial" panose="020B0604020202020204" pitchFamily="34" charset="0"/>
                <a:cs typeface="Arial" panose="020B0604020202020204" pitchFamily="34" charset="0"/>
              </a:rPr>
              <a:t>refinements.</a:t>
            </a:r>
          </a:p>
          <a:p>
            <a:endParaRPr lang="en-US"/>
          </a:p>
          <a:p>
            <a:endParaRPr lang="en-US"/>
          </a:p>
          <a:p>
            <a:r>
              <a:rPr lang="en-US"/>
              <a:t>From GAIMME</a:t>
            </a:r>
          </a:p>
          <a:p>
            <a:endParaRPr lang="en-US"/>
          </a:p>
        </p:txBody>
      </p:sp>
      <p:sp>
        <p:nvSpPr>
          <p:cNvPr id="4" name="Slide Number Placeholder 3"/>
          <p:cNvSpPr>
            <a:spLocks noGrp="1"/>
          </p:cNvSpPr>
          <p:nvPr>
            <p:ph type="sldNum" sz="quarter" idx="5"/>
          </p:nvPr>
        </p:nvSpPr>
        <p:spPr/>
        <p:txBody>
          <a:bodyPr/>
          <a:lstStyle/>
          <a:p>
            <a:fld id="{A88EB8E9-7E05-4C60-A58D-798732DD5BFE}" type="slidenum">
              <a:rPr lang="en-US" smtClean="0"/>
              <a:t>38</a:t>
            </a:fld>
            <a:endParaRPr lang="en-US"/>
          </a:p>
        </p:txBody>
      </p:sp>
    </p:spTree>
    <p:extLst>
      <p:ext uri="{BB962C8B-B14F-4D97-AF65-F5344CB8AC3E}">
        <p14:creationId xmlns:p14="http://schemas.microsoft.com/office/powerpoint/2010/main" val="36021287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we have given examples of what mathematical modeling is, we want to identify some examples of what mathematical modeling is not. It is not: </a:t>
            </a:r>
          </a:p>
          <a:p>
            <a:pPr marL="285750" marR="0" lvl="0" indent="-285750" algn="l" defTabSz="109722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latin typeface="Arial" panose="020B0604020202020204" pitchFamily="34" charset="0"/>
                <a:cs typeface="Arial" panose="020B0604020202020204" pitchFamily="34" charset="0"/>
              </a:rPr>
              <a:t>Telling students “I do this; now you do the same.” </a:t>
            </a:r>
          </a:p>
          <a:p>
            <a:pPr marL="285750" marR="0" lvl="0" indent="-285750" algn="l" defTabSz="109722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latin typeface="Arial" panose="020B0604020202020204" pitchFamily="34" charset="0"/>
                <a:cs typeface="Arial" panose="020B0604020202020204" pitchFamily="34" charset="0"/>
              </a:rPr>
              <a:t>Using manipulatives to represent mathematical concepts; this might instead be referred to as “using concrete representations.”</a:t>
            </a:r>
          </a:p>
          <a:p>
            <a:pPr marL="285750" marR="0" lvl="0" indent="-285750" algn="l" defTabSz="109722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latin typeface="Arial" panose="020B0604020202020204" pitchFamily="34" charset="0"/>
                <a:cs typeface="Arial" panose="020B0604020202020204" pitchFamily="34" charset="0"/>
              </a:rPr>
              <a:t>Using a graph, equation, or function and calling it modeling. True modeling is a process. </a:t>
            </a:r>
          </a:p>
          <a:p>
            <a:pPr marL="285750" marR="0" lvl="0" indent="-285750" algn="l" defTabSz="109722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latin typeface="Arial" panose="020B0604020202020204" pitchFamily="34" charset="0"/>
                <a:cs typeface="Arial" panose="020B0604020202020204" pitchFamily="34" charset="0"/>
              </a:rPr>
              <a:t>Starting with a real-world situation and solving a math problem. Modeling returns students to a real-world situation and uses mathematics to inform their understanding of the world (See MP.2)</a:t>
            </a:r>
          </a:p>
          <a:p>
            <a:pPr marL="285750" marR="0" lvl="0" indent="-285750" algn="l" defTabSz="109722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latin typeface="Arial" panose="020B0604020202020204" pitchFamily="34" charset="0"/>
                <a:cs typeface="Arial" panose="020B0604020202020204" pitchFamily="34" charset="0"/>
              </a:rPr>
              <a:t>Beginning with mathematics and then moving to the real world. Modeling begins with real-world situations and represents them with mathematics.</a:t>
            </a:r>
            <a:endParaRPr lang="en-US"/>
          </a:p>
          <a:p>
            <a:pPr marL="285750" indent="-2857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A88EB8E9-7E05-4C60-A58D-798732DD5BFE}" type="slidenum">
              <a:rPr lang="en-US" smtClean="0"/>
              <a:t>39</a:t>
            </a:fld>
            <a:endParaRPr lang="en-US"/>
          </a:p>
        </p:txBody>
      </p:sp>
    </p:spTree>
    <p:extLst>
      <p:ext uri="{BB962C8B-B14F-4D97-AF65-F5344CB8AC3E}">
        <p14:creationId xmlns:p14="http://schemas.microsoft.com/office/powerpoint/2010/main" val="22715702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 more examples of what mathematical modeling is not include: </a:t>
            </a:r>
          </a:p>
          <a:p>
            <a:pPr marL="285750" marR="0" lvl="0" indent="-285750" algn="l" defTabSz="109722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latin typeface="Arial" panose="020B0604020202020204" pitchFamily="34" charset="0"/>
                <a:cs typeface="Arial" panose="020B0604020202020204" pitchFamily="34" charset="0"/>
              </a:rPr>
              <a:t>Starting with a real-world situation and solving a math problem. Modeling returns students to a real-world situation and uses mathematics to inform their understanding of the world (See MP.2)</a:t>
            </a:r>
          </a:p>
          <a:p>
            <a:pPr marL="285750" marR="0" lvl="0" indent="-285750" algn="l" defTabSz="109722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latin typeface="Arial" panose="020B0604020202020204" pitchFamily="34" charset="0"/>
                <a:cs typeface="Arial" panose="020B0604020202020204" pitchFamily="34" charset="0"/>
              </a:rPr>
              <a:t>Beginning with mathematics and then moving to the real world. Modeling begins with real-world situations and represents them with mathematics. </a:t>
            </a:r>
          </a:p>
          <a:p>
            <a:pPr marL="285750" marR="0" lvl="0" indent="-285750" algn="l" defTabSz="109722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latin typeface="Arial" panose="020B0604020202020204" pitchFamily="34" charset="0"/>
                <a:cs typeface="Arial" panose="020B0604020202020204" pitchFamily="34" charset="0"/>
              </a:rPr>
              <a:t>It is not beginning with a contrived real-world situation; it is starting with a situation that is as close to how students would actually encounter it as possible.</a:t>
            </a:r>
          </a:p>
          <a:p>
            <a:pPr marL="285750" marR="0" lvl="0" indent="-285750" algn="l" defTabSz="109722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a:latin typeface="Arial" panose="020B0604020202020204" pitchFamily="34" charset="0"/>
              <a:cs typeface="Arial" panose="020B0604020202020204" pitchFamily="34" charset="0"/>
            </a:endParaRPr>
          </a:p>
          <a:p>
            <a:r>
              <a:rPr lang="en-US" sz="1400">
                <a:latin typeface="Source Sans Pro 3"/>
              </a:rPr>
              <a:t>If you can remove a problem’s context and solve it is not a modeling problem. </a:t>
            </a:r>
          </a:p>
          <a:p>
            <a:pPr marL="0" marR="0" lvl="0" indent="0" algn="l" defTabSz="1097225"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A88EB8E9-7E05-4C60-A58D-798732DD5BFE}" type="slidenum">
              <a:rPr lang="en-US" smtClean="0"/>
              <a:t>40</a:t>
            </a:fld>
            <a:endParaRPr lang="en-US"/>
          </a:p>
        </p:txBody>
      </p:sp>
    </p:spTree>
    <p:extLst>
      <p:ext uri="{BB962C8B-B14F-4D97-AF65-F5344CB8AC3E}">
        <p14:creationId xmlns:p14="http://schemas.microsoft.com/office/powerpoint/2010/main" val="39130344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a:t>As we bring this session to a close, we want to leave you with some tips. </a:t>
            </a:r>
            <a:r>
              <a:rPr lang="en-US">
                <a:latin typeface="Arial" panose="020B0604020202020204" pitchFamily="34" charset="0"/>
                <a:cs typeface="Arial" panose="020B0604020202020204" pitchFamily="34" charset="0"/>
              </a:rPr>
              <a:t>Modeling (like real life) is open-ended and messy. When students are modeling, they must be making genuine choices. Start big, start small, just start. If you just wanted to start by incorporating something like a 3-Act Task regularly into your instruction, that’s fine. Depending on your classroom it may even be appropriate to start by having multi-day modeling problems incorporated into each unit or simply as an instructional task you use only on Fridays. Assessment should focus on the process, not the product. This is important early on when students are learning the process and building a comfort level with the modeling process for the first time. Modeling does not happen in isolation. </a:t>
            </a:r>
          </a:p>
          <a:p>
            <a:pPr marL="0" marR="0" lvl="0" indent="0" algn="l" defTabSz="1097225"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1097225"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1097225"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1097225"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A88EB8E9-7E05-4C60-A58D-798732DD5BFE}" type="slidenum">
              <a:rPr lang="en-US" smtClean="0"/>
              <a:t>41</a:t>
            </a:fld>
            <a:endParaRPr lang="en-US"/>
          </a:p>
        </p:txBody>
      </p:sp>
    </p:spTree>
    <p:extLst>
      <p:ext uri="{BB962C8B-B14F-4D97-AF65-F5344CB8AC3E}">
        <p14:creationId xmlns:p14="http://schemas.microsoft.com/office/powerpoint/2010/main" val="21949596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a:t>In mathematical modeling, you might be wondering about </a:t>
            </a:r>
            <a:r>
              <a:rPr lang="en-US" i="1"/>
              <a:t>what is the role of the teacher</a:t>
            </a:r>
            <a:r>
              <a:rPr lang="en-US" i="0"/>
              <a:t>? </a:t>
            </a:r>
            <a:r>
              <a:rPr lang="en-US">
                <a:latin typeface="Arial" panose="020B0604020202020204" pitchFamily="34" charset="0"/>
                <a:cs typeface="Arial" panose="020B0604020202020204" pitchFamily="34" charset="0"/>
              </a:rPr>
              <a:t>The role of the teacher is not to simply takes notes or outlines a process for students to follow. </a:t>
            </a:r>
            <a:r>
              <a:rPr lang="en-US" i="0"/>
              <a:t>In mathematical modeling, the teacher is responsible for: </a:t>
            </a:r>
          </a:p>
          <a:p>
            <a:pPr marL="285750" marR="0" lvl="0" indent="-285750" algn="l" defTabSz="109722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atin typeface="Arial" panose="020B0604020202020204" pitchFamily="34" charset="0"/>
                <a:cs typeface="Arial" panose="020B0604020202020204" pitchFamily="34" charset="0"/>
              </a:rPr>
              <a:t>Provide appropriate, engaging tasks</a:t>
            </a:r>
          </a:p>
          <a:p>
            <a:pPr marL="285750" lvl="0" indent="-285750">
              <a:buFont typeface="Arial" panose="020B0604020202020204" pitchFamily="34" charset="0"/>
              <a:buChar char="•"/>
            </a:pPr>
            <a:r>
              <a:rPr lang="en-US">
                <a:latin typeface="Arial" panose="020B0604020202020204" pitchFamily="34" charset="0"/>
                <a:cs typeface="Arial" panose="020B0604020202020204" pitchFamily="34" charset="0"/>
              </a:rPr>
              <a:t>Understanding of content to ask assessing and advancing questions</a:t>
            </a:r>
          </a:p>
          <a:p>
            <a:pPr marL="285750" marR="0" lvl="0" indent="-285750" algn="l" defTabSz="109722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atin typeface="Arial" panose="020B0604020202020204" pitchFamily="34" charset="0"/>
                <a:cs typeface="Arial" panose="020B0604020202020204" pitchFamily="34" charset="0"/>
              </a:rPr>
              <a:t>Encourage collaboration with peers and promote an environment that supports growth</a:t>
            </a:r>
          </a:p>
          <a:p>
            <a:pPr marL="285750" marR="0" lvl="0" indent="-285750" algn="l" defTabSz="109722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atin typeface="Arial" panose="020B0604020202020204" pitchFamily="34" charset="0"/>
                <a:cs typeface="Arial" panose="020B0604020202020204" pitchFamily="34" charset="0"/>
              </a:rPr>
              <a:t>Understanding of content to support individual student perspectives</a:t>
            </a:r>
          </a:p>
          <a:p>
            <a:pPr marL="285750" marR="0" lvl="0" indent="-285750" algn="l" defTabSz="109722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atin typeface="Arial" panose="020B0604020202020204" pitchFamily="34" charset="0"/>
              <a:cs typeface="Arial" panose="020B0604020202020204" pitchFamily="34" charset="0"/>
            </a:endParaRPr>
          </a:p>
          <a:p>
            <a:pPr marL="0" marR="0" lvl="0" indent="0" algn="l" defTabSz="109722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atin typeface="Arial" panose="020B0604020202020204" pitchFamily="34" charset="0"/>
                <a:cs typeface="Arial" panose="020B0604020202020204" pitchFamily="34" charset="0"/>
              </a:rPr>
              <a:t>Teacher understanding of the content is essential because this is what drives the teachers' decisions when determining which assessing and advancing questions to ask their students. It also drives the selection of the tasks used for instruction. </a:t>
            </a:r>
          </a:p>
          <a:p>
            <a:pPr marL="285750" indent="-285750">
              <a:buFont typeface="Arial" panose="020B0604020202020204" pitchFamily="34" charset="0"/>
              <a:buChar char="•"/>
            </a:pPr>
            <a:endParaRPr lang="en-US" i="0"/>
          </a:p>
        </p:txBody>
      </p:sp>
      <p:sp>
        <p:nvSpPr>
          <p:cNvPr id="4" name="Slide Number Placeholder 3"/>
          <p:cNvSpPr>
            <a:spLocks noGrp="1"/>
          </p:cNvSpPr>
          <p:nvPr>
            <p:ph type="sldNum" sz="quarter" idx="5"/>
          </p:nvPr>
        </p:nvSpPr>
        <p:spPr/>
        <p:txBody>
          <a:bodyPr/>
          <a:lstStyle/>
          <a:p>
            <a:fld id="{A88EB8E9-7E05-4C60-A58D-798732DD5BFE}" type="slidenum">
              <a:rPr lang="en-US" smtClean="0"/>
              <a:t>42</a:t>
            </a:fld>
            <a:endParaRPr lang="en-US"/>
          </a:p>
        </p:txBody>
      </p:sp>
    </p:spTree>
    <p:extLst>
      <p:ext uri="{BB962C8B-B14F-4D97-AF65-F5344CB8AC3E}">
        <p14:creationId xmlns:p14="http://schemas.microsoft.com/office/powerpoint/2010/main" val="34118259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a wide variety of models that can be used to demonstrate the modeling process. The list on the slide is by no means exhaustive. There are certainly some other examples not included. The intent here is just to highlight the variety of models that can be used as part of the modeling process. Some of those ways are equations, graphs, diagrams, geometric illustrations, tables, spreadsheets, simulations, and experiments. This list can be made to go on and on… </a:t>
            </a:r>
          </a:p>
        </p:txBody>
      </p:sp>
      <p:sp>
        <p:nvSpPr>
          <p:cNvPr id="4" name="Slide Number Placeholder 3"/>
          <p:cNvSpPr>
            <a:spLocks noGrp="1"/>
          </p:cNvSpPr>
          <p:nvPr>
            <p:ph type="sldNum" sz="quarter" idx="5"/>
          </p:nvPr>
        </p:nvSpPr>
        <p:spPr/>
        <p:txBody>
          <a:bodyPr/>
          <a:lstStyle/>
          <a:p>
            <a:fld id="{A88EB8E9-7E05-4C60-A58D-798732DD5BFE}" type="slidenum">
              <a:rPr lang="en-US" smtClean="0"/>
              <a:t>43</a:t>
            </a:fld>
            <a:endParaRPr lang="en-US"/>
          </a:p>
        </p:txBody>
      </p:sp>
    </p:spTree>
    <p:extLst>
      <p:ext uri="{BB962C8B-B14F-4D97-AF65-F5344CB8AC3E}">
        <p14:creationId xmlns:p14="http://schemas.microsoft.com/office/powerpoint/2010/main" val="2559899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FAF43-8DBD-A9D4-143A-D8A7C2AA1B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3DD1E8-62D8-A9A0-1E7C-C6FDA3291E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AC8473-1144-9C70-C481-DC8272C6A3CC}"/>
              </a:ext>
            </a:extLst>
          </p:cNvPr>
          <p:cNvSpPr>
            <a:spLocks noGrp="1"/>
          </p:cNvSpPr>
          <p:nvPr>
            <p:ph type="body" idx="1"/>
          </p:nvPr>
        </p:nvSpPr>
        <p:spPr/>
        <p:txBody>
          <a:bodyPr/>
          <a:lstStyle/>
          <a:p>
            <a:r>
              <a:rPr lang="en-US"/>
              <a:t>Welcome everyone. We want to take a moment to ground us in our Session Norms.  </a:t>
            </a:r>
          </a:p>
          <a:p>
            <a:endParaRPr lang="en-US" b="1"/>
          </a:p>
          <a:p>
            <a:r>
              <a:rPr lang="en-US"/>
              <a:t>We want to </a:t>
            </a:r>
            <a:r>
              <a:rPr lang="en-US" b="1"/>
              <a:t>Listen</a:t>
            </a:r>
            <a:r>
              <a:rPr lang="en-US"/>
              <a:t> with the intent to understand.  Ask question!</a:t>
            </a:r>
          </a:p>
          <a:p>
            <a:r>
              <a:rPr lang="en-US"/>
              <a:t>We want to </a:t>
            </a:r>
            <a:r>
              <a:rPr lang="en-US" b="1"/>
              <a:t>Focus </a:t>
            </a:r>
            <a:r>
              <a:rPr lang="en-US"/>
              <a:t>on how this applies to your daily work.  Imagine the possibilities!</a:t>
            </a:r>
          </a:p>
          <a:p>
            <a:r>
              <a:rPr lang="en-US" sz="4000">
                <a:latin typeface="Source Sans Pro" panose="020B0503030403020204" pitchFamily="34" charset="0"/>
                <a:ea typeface="Source Sans Pro" panose="020B0503030403020204" pitchFamily="34" charset="0"/>
              </a:rPr>
              <a:t>We want to </a:t>
            </a:r>
            <a:r>
              <a:rPr lang="en-US" b="1"/>
              <a:t>Create</a:t>
            </a:r>
            <a:r>
              <a:rPr lang="en-US"/>
              <a:t> a safe place to air confusion and raise questions.</a:t>
            </a:r>
          </a:p>
          <a:p>
            <a:r>
              <a:rPr lang="en-US"/>
              <a:t>We went to </a:t>
            </a:r>
            <a:r>
              <a:rPr lang="en-US" b="1"/>
              <a:t>Support </a:t>
            </a:r>
            <a:r>
              <a:rPr lang="en-US"/>
              <a:t>ideas with evidence.  Bring your vast experience to the table.  Encourage everyone’s participation.</a:t>
            </a:r>
            <a:r>
              <a:rPr lang="en-US" b="1"/>
              <a:t> Part of Supporting others is to make sure we are providing space for all in group to share. In addition, we have noticed a few participants have invited an AI presence to curate notes for them during the session.  While we appreciate the use of productivity tools, unfortunately, MS TEAMS does not know how to deal with these “non-human” participants and this is affecting breakout rooms, so going forward, we will not be admitting AI participants into our community meetings each month. If there are questions or concerns, please contact one of the Dept team on this session.  Thank you!</a:t>
            </a:r>
            <a:endParaRPr lang="en-US"/>
          </a:p>
        </p:txBody>
      </p:sp>
      <p:sp>
        <p:nvSpPr>
          <p:cNvPr id="4" name="Slide Number Placeholder 3">
            <a:extLst>
              <a:ext uri="{FF2B5EF4-FFF2-40B4-BE49-F238E27FC236}">
                <a16:creationId xmlns:a16="http://schemas.microsoft.com/office/drawing/2014/main" id="{2AD65BD9-064A-9AD5-D4BD-D01886ABFB03}"/>
              </a:ext>
            </a:extLst>
          </p:cNvPr>
          <p:cNvSpPr>
            <a:spLocks noGrp="1"/>
          </p:cNvSpPr>
          <p:nvPr>
            <p:ph type="sldNum" idx="12"/>
          </p:nvPr>
        </p:nvSpPr>
        <p:spPr/>
        <p:txBody>
          <a:bodyPr/>
          <a:lstStyle/>
          <a:p>
            <a:pPr>
              <a:buClr>
                <a:srgbClr val="000000"/>
              </a:buClr>
              <a:buSzPts val="1200"/>
            </a:pPr>
            <a:fld id="{00000000-1234-1234-1234-123412341234}" type="slidenum">
              <a:rPr lang="en-US">
                <a:solidFill>
                  <a:schemeClr val="dk1"/>
                </a:solidFill>
                <a:latin typeface="Calibri"/>
                <a:ea typeface="Calibri"/>
                <a:cs typeface="Calibri"/>
                <a:sym typeface="Calibri"/>
              </a:rPr>
              <a:pPr>
                <a:buClr>
                  <a:srgbClr val="000000"/>
                </a:buClr>
                <a:buSzPts val="1200"/>
              </a:pPr>
              <a:t>5</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45502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3-Act Tasks elicit high student engagement from students. They are easy to integrate into instruction because there are hundreds of them already made available online. So, teachers to do necessarily have to create them on their own. Instead, the need to be critical consumers and evaluators when reviewing already made 3-Act Tasks to make sure they align to the Standards and/or match the learning goal(s) of the lesson. 3-Act Tasks can be an excellent way to introduce the modeling process to your students if they are unfamiliar. Regular use of 3-Act Tasks as part of an instructional routine are one example of how teachers can integrate modeling into their instruction and support their students as they become better at mathematical modeling. A modeling task can be as simple as part of a single day’s lesson, or it can take multiple days. As students get older and more familiar with modeling tasks, teachers can present more complex modeling tasks that may even take weeks to solve. </a:t>
            </a:r>
          </a:p>
          <a:p>
            <a:endParaRPr lang="en-US"/>
          </a:p>
          <a:p>
            <a:r>
              <a:rPr lang="en-US"/>
              <a:t>In a 3-Act Task, Part 1 is </a:t>
            </a:r>
            <a:r>
              <a:rPr lang="en-US" i="1"/>
              <a:t>pose the problem</a:t>
            </a:r>
            <a:r>
              <a:rPr lang="en-US" i="0"/>
              <a:t>. In Part 1, you are giving students the </a:t>
            </a:r>
            <a:r>
              <a:rPr lang="en-US" i="1"/>
              <a:t>hook. </a:t>
            </a:r>
            <a:r>
              <a:rPr lang="en-US" i="0"/>
              <a:t>The problem should be something that engaging enough to hook student’s engagement. Once they are hooked, you can advance to brainstorming some questions and answers associated with the task. Teachers can use the student generated Q&amp;A to vote on which question(s) the class wants to explore, or teachers can allow students to explore answering their own self-generated questions. </a:t>
            </a:r>
          </a:p>
          <a:p>
            <a:endParaRPr lang="en-US" i="0"/>
          </a:p>
          <a:p>
            <a:r>
              <a:rPr lang="en-US" i="0"/>
              <a:t>In Act 2 it’s all about the model. With the Act 2, students make an estimate. This is where teachers can really drive home that number sense or estimation sense as part of the problem-solving process to get students to engage in mathematical sense-making. Once they have their estimate, students begin to develop a model. The model students use is dependent on both the student and context of the problem. With the 3-Act Task we completed moments ago, a 3-d figure could have been used as a visual model or an equation would have been appropriate as an abstract model. While these were probably the two most common, there were other possible models that could have been used such as a table. </a:t>
            </a:r>
          </a:p>
          <a:p>
            <a:endParaRPr lang="en-US" i="0"/>
          </a:p>
          <a:p>
            <a:r>
              <a:rPr lang="en-US" i="0"/>
              <a:t>Act 3 is the </a:t>
            </a:r>
            <a:r>
              <a:rPr lang="en-US" i="1"/>
              <a:t>resolution and sequel. </a:t>
            </a:r>
            <a:r>
              <a:rPr lang="en-US" i="0"/>
              <a:t>Act 3 is the big reveal. Where early we hooked the students, by now they are wondering </a:t>
            </a:r>
            <a:r>
              <a:rPr lang="en-US" i="1"/>
              <a:t>what is the answer?</a:t>
            </a:r>
            <a:r>
              <a:rPr lang="en-US" i="0"/>
              <a:t>. This is where students determine a solution and conduct some sort of reflection on their problem-solving process. To really get the full effect of the modeling process you want to be sure to include the identification of the next steps and/or getting students to revise their mathematical thinking. Teachers could even do one of these on the first day of a modeling task, such as revising mathematical thinking and then on the following day instruction can pick up where the previous days’ lesson left off and have students identify their next steps. Both activities establish time for students to engage in discussion either with each other in small groups or as a large group/whole class where they elaborate on their mathematical thinking and reasoning. </a:t>
            </a:r>
            <a:endParaRPr lang="en-US"/>
          </a:p>
          <a:p>
            <a:endParaRPr lang="en-US"/>
          </a:p>
          <a:p>
            <a:endParaRPr lang="en-US"/>
          </a:p>
        </p:txBody>
      </p:sp>
      <p:sp>
        <p:nvSpPr>
          <p:cNvPr id="4" name="Slide Number Placeholder 3"/>
          <p:cNvSpPr>
            <a:spLocks noGrp="1"/>
          </p:cNvSpPr>
          <p:nvPr>
            <p:ph type="sldNum" sz="quarter" idx="5"/>
          </p:nvPr>
        </p:nvSpPr>
        <p:spPr/>
        <p:txBody>
          <a:bodyPr/>
          <a:lstStyle/>
          <a:p>
            <a:fld id="{A88EB8E9-7E05-4C60-A58D-798732DD5BFE}" type="slidenum">
              <a:rPr lang="en-US" smtClean="0"/>
              <a:t>44</a:t>
            </a:fld>
            <a:endParaRPr lang="en-US"/>
          </a:p>
        </p:txBody>
      </p:sp>
    </p:spTree>
    <p:extLst>
      <p:ext uri="{BB962C8B-B14F-4D97-AF65-F5344CB8AC3E}">
        <p14:creationId xmlns:p14="http://schemas.microsoft.com/office/powerpoint/2010/main" val="21441107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a variety of graphics available that illustrate the modeling process. While the graphics may be different, they typically use a very similar process. The recommendation is to select the graphic that best fits your classroom. </a:t>
            </a:r>
          </a:p>
        </p:txBody>
      </p:sp>
      <p:sp>
        <p:nvSpPr>
          <p:cNvPr id="4" name="Slide Number Placeholder 3"/>
          <p:cNvSpPr>
            <a:spLocks noGrp="1"/>
          </p:cNvSpPr>
          <p:nvPr>
            <p:ph type="sldNum" sz="quarter" idx="5"/>
          </p:nvPr>
        </p:nvSpPr>
        <p:spPr/>
        <p:txBody>
          <a:bodyPr/>
          <a:lstStyle/>
          <a:p>
            <a:fld id="{A88EB8E9-7E05-4C60-A58D-798732DD5BFE}" type="slidenum">
              <a:rPr lang="en-US" smtClean="0"/>
              <a:t>45</a:t>
            </a:fld>
            <a:endParaRPr lang="en-US"/>
          </a:p>
        </p:txBody>
      </p:sp>
    </p:spTree>
    <p:extLst>
      <p:ext uri="{BB962C8B-B14F-4D97-AF65-F5344CB8AC3E}">
        <p14:creationId xmlns:p14="http://schemas.microsoft.com/office/powerpoint/2010/main" val="35617467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Whenever you give modeling problems in the classroom, just like any other type of classroom problem or task, teachers will want to anticipate ahead of time the types of questions students may ask. Anticipating student questions ahead of time is an excellent preparatory exercise for teachers to prepare in advance answers for the kinds of questions students are likely to ask. Thinking ahead of the types of questions students are likely to ask will also help teachers prepare the types of questions they need to ask of their students during the lesson, unit, or in this case the modeling task. In this slide, we have a serious of questions to for teachers to help prepare them for their instruction with modeling tasks. </a:t>
            </a:r>
          </a:p>
          <a:p>
            <a:pPr marL="285750" indent="-285750">
              <a:buFont typeface="Arial" panose="020B0604020202020204" pitchFamily="34" charset="0"/>
              <a:buChar char="•"/>
            </a:pPr>
            <a:r>
              <a:rPr lang="en-US" sz="1400"/>
              <a:t>What kinds of questions will the students need to ask as they try to define and answer the problem?</a:t>
            </a:r>
          </a:p>
          <a:p>
            <a:pPr marL="285750" indent="-285750">
              <a:buFont typeface="Arial" panose="020B0604020202020204" pitchFamily="34" charset="0"/>
              <a:buChar char="•"/>
            </a:pPr>
            <a:r>
              <a:rPr lang="en-US" sz="1400"/>
              <a:t>What information might they seek and from whence will they seek it? If this means they need internet, then make sure they have access. If they need an article, make sure it is readily available to students during the task. </a:t>
            </a:r>
          </a:p>
          <a:p>
            <a:pPr marL="285750" indent="-285750">
              <a:buFont typeface="Arial" panose="020B0604020202020204" pitchFamily="34" charset="0"/>
              <a:buChar char="•"/>
            </a:pPr>
            <a:r>
              <a:rPr lang="en-US" sz="1400"/>
              <a:t>Which discussions should happen in small groups and which with the whole class? This is important when thinking about the closure of a lesson. </a:t>
            </a:r>
          </a:p>
          <a:p>
            <a:pPr marL="285750" indent="-285750">
              <a:buFont typeface="Arial" panose="020B0604020202020204" pitchFamily="34" charset="0"/>
              <a:buChar char="•"/>
            </a:pPr>
            <a:r>
              <a:rPr lang="en-US" sz="1400"/>
              <a:t>What decisions will students need to make and what information will they need to make them?</a:t>
            </a:r>
          </a:p>
          <a:p>
            <a:endParaRPr lang="en-US"/>
          </a:p>
        </p:txBody>
      </p:sp>
      <p:sp>
        <p:nvSpPr>
          <p:cNvPr id="4" name="Slide Number Placeholder 3"/>
          <p:cNvSpPr>
            <a:spLocks noGrp="1"/>
          </p:cNvSpPr>
          <p:nvPr>
            <p:ph type="sldNum" sz="quarter" idx="5"/>
          </p:nvPr>
        </p:nvSpPr>
        <p:spPr/>
        <p:txBody>
          <a:bodyPr/>
          <a:lstStyle/>
          <a:p>
            <a:fld id="{A88EB8E9-7E05-4C60-A58D-798732DD5BFE}" type="slidenum">
              <a:rPr lang="en-US" smtClean="0"/>
              <a:t>47</a:t>
            </a:fld>
            <a:endParaRPr lang="en-US"/>
          </a:p>
        </p:txBody>
      </p:sp>
    </p:spTree>
    <p:extLst>
      <p:ext uri="{BB962C8B-B14F-4D97-AF65-F5344CB8AC3E}">
        <p14:creationId xmlns:p14="http://schemas.microsoft.com/office/powerpoint/2010/main" val="1861911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More questions to for teachers to anticipate and prepare for ahead of time. </a:t>
            </a:r>
          </a:p>
          <a:p>
            <a:endParaRPr lang="en-US"/>
          </a:p>
          <a:p>
            <a:pPr marL="285750" indent="-285750">
              <a:buFont typeface="Arial" panose="020B0604020202020204" pitchFamily="34" charset="0"/>
              <a:buChar char="•"/>
            </a:pPr>
            <a:r>
              <a:rPr lang="en-US" sz="1400"/>
              <a:t>What mathematical approaches might they take?</a:t>
            </a:r>
          </a:p>
          <a:p>
            <a:pPr marL="285750" indent="-285750">
              <a:buFont typeface="Arial" panose="020B0604020202020204" pitchFamily="34" charset="0"/>
              <a:buChar char="•"/>
            </a:pPr>
            <a:r>
              <a:rPr lang="en-US" sz="1400"/>
              <a:t>Will there be pieces of information to introduce later if students need steering in a particular direction?</a:t>
            </a:r>
          </a:p>
          <a:p>
            <a:pPr marL="285750" indent="-285750">
              <a:buFont typeface="Arial" panose="020B0604020202020204" pitchFamily="34" charset="0"/>
              <a:buChar char="•"/>
            </a:pPr>
            <a:r>
              <a:rPr lang="en-US" sz="1400"/>
              <a:t>How can I nudge my students without depriving them of the opportunity to develop concepts and discover relationships among them?</a:t>
            </a:r>
          </a:p>
          <a:p>
            <a:pPr marL="285750" indent="-285750">
              <a:buFont typeface="Arial" panose="020B0604020202020204" pitchFamily="34" charset="0"/>
              <a:buChar char="•"/>
            </a:pPr>
            <a:r>
              <a:rPr lang="en-US" sz="1400"/>
              <a:t>How many days should students work on this problem? How long each day?</a:t>
            </a:r>
          </a:p>
          <a:p>
            <a:endParaRPr lang="en-US"/>
          </a:p>
        </p:txBody>
      </p:sp>
      <p:sp>
        <p:nvSpPr>
          <p:cNvPr id="4" name="Slide Number Placeholder 3"/>
          <p:cNvSpPr>
            <a:spLocks noGrp="1"/>
          </p:cNvSpPr>
          <p:nvPr>
            <p:ph type="sldNum" sz="quarter" idx="5"/>
          </p:nvPr>
        </p:nvSpPr>
        <p:spPr/>
        <p:txBody>
          <a:bodyPr/>
          <a:lstStyle/>
          <a:p>
            <a:fld id="{A88EB8E9-7E05-4C60-A58D-798732DD5BFE}" type="slidenum">
              <a:rPr lang="en-US" smtClean="0"/>
              <a:t>48</a:t>
            </a:fld>
            <a:endParaRPr lang="en-US"/>
          </a:p>
        </p:txBody>
      </p:sp>
    </p:spTree>
    <p:extLst>
      <p:ext uri="{BB962C8B-B14F-4D97-AF65-F5344CB8AC3E}">
        <p14:creationId xmlns:p14="http://schemas.microsoft.com/office/powerpoint/2010/main" val="8430969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19062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fc050f074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fc050f07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modeling process graphic used by Ohio in the Ohio Learning Standards. </a:t>
            </a:r>
          </a:p>
        </p:txBody>
      </p:sp>
      <p:sp>
        <p:nvSpPr>
          <p:cNvPr id="4" name="Slide Number Placeholder 3"/>
          <p:cNvSpPr>
            <a:spLocks noGrp="1"/>
          </p:cNvSpPr>
          <p:nvPr>
            <p:ph type="sldNum" sz="quarter" idx="5"/>
          </p:nvPr>
        </p:nvSpPr>
        <p:spPr/>
        <p:txBody>
          <a:bodyPr/>
          <a:lstStyle/>
          <a:p>
            <a:fld id="{A88EB8E9-7E05-4C60-A58D-798732DD5BFE}" type="slidenum">
              <a:rPr lang="en-US" smtClean="0"/>
              <a:t>51</a:t>
            </a:fld>
            <a:endParaRPr lang="en-US"/>
          </a:p>
        </p:txBody>
      </p:sp>
    </p:spTree>
    <p:extLst>
      <p:ext uri="{BB962C8B-B14F-4D97-AF65-F5344CB8AC3E}">
        <p14:creationId xmlns:p14="http://schemas.microsoft.com/office/powerpoint/2010/main" val="28448534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a:t>This graphic is the one used in the high school Mathematical Modeling and Reasoning Course because of its simplicity. It is easier for high school students to remember 3-steps instead of the 6-steps from the modeling process graphic in the Ohio Learning Standards. In this model, students begin at step 1 thinking of themselves as a </a:t>
            </a:r>
            <a:r>
              <a:rPr lang="en-US" i="1"/>
              <a:t>spy</a:t>
            </a:r>
            <a:r>
              <a:rPr lang="en-US" i="0"/>
              <a:t>. Here they think about, </a:t>
            </a:r>
            <a:r>
              <a:rPr lang="en-US" sz="1400" i="1">
                <a:latin typeface="Arial" panose="020B0604020202020204" pitchFamily="34" charset="0"/>
                <a:cs typeface="Arial" panose="020B0604020202020204" pitchFamily="34" charset="0"/>
              </a:rPr>
              <a:t>what information do I need and how do I acquire it</a:t>
            </a:r>
            <a:r>
              <a:rPr lang="en-US" sz="1400">
                <a:latin typeface="Arial" panose="020B0604020202020204" pitchFamily="34" charset="0"/>
                <a:cs typeface="Arial" panose="020B0604020202020204" pitchFamily="34" charset="0"/>
              </a:rPr>
              <a:t>? Next, they advance to becoming more of an analyst where they </a:t>
            </a:r>
            <a:r>
              <a:rPr lang="en-US" sz="1400" i="1">
                <a:latin typeface="Arial" panose="020B0604020202020204" pitchFamily="34" charset="0"/>
                <a:cs typeface="Arial" panose="020B0604020202020204" pitchFamily="34" charset="0"/>
              </a:rPr>
              <a:t>take the information and work with it to figure out how to use it</a:t>
            </a:r>
            <a:r>
              <a:rPr lang="en-US" sz="1400" i="0">
                <a:latin typeface="Arial" panose="020B0604020202020204" pitchFamily="34" charset="0"/>
                <a:cs typeface="Arial" panose="020B0604020202020204" pitchFamily="34" charset="0"/>
              </a:rPr>
              <a:t>. Finally, they </a:t>
            </a:r>
            <a:r>
              <a:rPr lang="en-US" sz="1400" i="1">
                <a:latin typeface="Arial" panose="020B0604020202020204" pitchFamily="34" charset="0"/>
                <a:cs typeface="Arial" panose="020B0604020202020204" pitchFamily="34" charset="0"/>
              </a:rPr>
              <a:t>model</a:t>
            </a:r>
            <a:r>
              <a:rPr lang="en-US" sz="1400" i="0">
                <a:latin typeface="Arial" panose="020B0604020202020204" pitchFamily="34" charset="0"/>
                <a:cs typeface="Arial" panose="020B0604020202020204" pitchFamily="34" charset="0"/>
              </a:rPr>
              <a:t>, which means they u</a:t>
            </a:r>
            <a:r>
              <a:rPr lang="en-US" sz="1400">
                <a:latin typeface="Arial" panose="020B0604020202020204" pitchFamily="34" charset="0"/>
                <a:cs typeface="Arial" panose="020B0604020202020204" pitchFamily="34" charset="0"/>
              </a:rPr>
              <a:t>se the model and verify that it works. </a:t>
            </a:r>
          </a:p>
          <a:p>
            <a:endParaRPr lang="en-US"/>
          </a:p>
        </p:txBody>
      </p:sp>
      <p:sp>
        <p:nvSpPr>
          <p:cNvPr id="4" name="Slide Number Placeholder 3"/>
          <p:cNvSpPr>
            <a:spLocks noGrp="1"/>
          </p:cNvSpPr>
          <p:nvPr>
            <p:ph type="sldNum" sz="quarter" idx="5"/>
          </p:nvPr>
        </p:nvSpPr>
        <p:spPr/>
        <p:txBody>
          <a:bodyPr/>
          <a:lstStyle/>
          <a:p>
            <a:fld id="{A88EB8E9-7E05-4C60-A58D-798732DD5BFE}" type="slidenum">
              <a:rPr lang="en-US" smtClean="0"/>
              <a:t>52</a:t>
            </a:fld>
            <a:endParaRPr lang="en-US"/>
          </a:p>
        </p:txBody>
      </p:sp>
    </p:spTree>
    <p:extLst>
      <p:ext uri="{BB962C8B-B14F-4D97-AF65-F5344CB8AC3E}">
        <p14:creationId xmlns:p14="http://schemas.microsoft.com/office/powerpoint/2010/main" val="33187297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a:t>If you read the </a:t>
            </a:r>
            <a:r>
              <a:rPr lang="en-US" sz="14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Guidelines for Assessment &amp; Instruction in Mathematical Modeling Education (GAIMME)</a:t>
            </a:r>
            <a:r>
              <a:rPr lang="en-US" sz="1400" u="none">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 </a:t>
            </a:r>
            <a:r>
              <a:rPr lang="en-US" sz="1400" u="none">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you will see this graphic. Given the number of bubbles and the directionality of the arrows, this may be a difficult graphic for many high school students to remember without the graphic available as a support. This graphic does illustrative a good modeling process for students if they choose to use it. </a:t>
            </a:r>
            <a:endParaRPr lang="en-US" sz="1400" u="none">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A88EB8E9-7E05-4C60-A58D-798732DD5BFE}" type="slidenum">
              <a:rPr lang="en-US" smtClean="0"/>
              <a:t>53</a:t>
            </a:fld>
            <a:endParaRPr lang="en-US"/>
          </a:p>
        </p:txBody>
      </p:sp>
    </p:spTree>
    <p:extLst>
      <p:ext uri="{BB962C8B-B14F-4D97-AF65-F5344CB8AC3E}">
        <p14:creationId xmlns:p14="http://schemas.microsoft.com/office/powerpoint/2010/main" val="16793745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Blum and </a:t>
            </a:r>
            <a:r>
              <a:rPr lang="en-US" err="1"/>
              <a:t>Ferri</a:t>
            </a:r>
            <a:r>
              <a:rPr lang="en-US"/>
              <a:t> also have a modeling graphic. Here is their graphic and what each step in the process means. You can examine this process more if by pausing the presentation or going to the slide in the PowerPoint presentation. </a:t>
            </a:r>
          </a:p>
        </p:txBody>
      </p:sp>
      <p:sp>
        <p:nvSpPr>
          <p:cNvPr id="4" name="Slide Number Placeholder 3"/>
          <p:cNvSpPr>
            <a:spLocks noGrp="1"/>
          </p:cNvSpPr>
          <p:nvPr>
            <p:ph type="sldNum" sz="quarter" idx="5"/>
          </p:nvPr>
        </p:nvSpPr>
        <p:spPr/>
        <p:txBody>
          <a:bodyPr/>
          <a:lstStyle/>
          <a:p>
            <a:fld id="{A88EB8E9-7E05-4C60-A58D-798732DD5BFE}" type="slidenum">
              <a:rPr lang="en-US" smtClean="0"/>
              <a:t>54</a:t>
            </a:fld>
            <a:endParaRPr lang="en-US"/>
          </a:p>
        </p:txBody>
      </p:sp>
    </p:spTree>
    <p:extLst>
      <p:ext uri="{BB962C8B-B14F-4D97-AF65-F5344CB8AC3E}">
        <p14:creationId xmlns:p14="http://schemas.microsoft.com/office/powerpoint/2010/main" val="1172018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defTabSz="904159">
              <a:buClr>
                <a:srgbClr val="000000"/>
              </a:buClr>
              <a:buSzPts val="1200"/>
              <a:defRPr/>
            </a:pPr>
            <a:fld id="{00000000-1234-1234-1234-123412341234}" type="slidenum">
              <a:rPr lang="en-US">
                <a:solidFill>
                  <a:prstClr val="black"/>
                </a:solidFill>
                <a:latin typeface="Calibri"/>
                <a:ea typeface="Calibri"/>
                <a:cs typeface="Calibri"/>
                <a:sym typeface="Calibri"/>
              </a:rPr>
              <a:pPr defTabSz="904159">
                <a:buClr>
                  <a:srgbClr val="000000"/>
                </a:buClr>
                <a:buSzPts val="1200"/>
                <a:defRPr/>
              </a:pPr>
              <a:t>6</a:t>
            </a:fld>
            <a:endParaRPr lang="en-US">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18777891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Teachers can also transform traditional math problems into modeling problems. If you take a math problem and add labels you get a word problem. </a:t>
            </a:r>
          </a:p>
          <a:p>
            <a:endParaRPr lang="en-US"/>
          </a:p>
          <a:p>
            <a:r>
              <a:rPr lang="en-US"/>
              <a:t>If you add meaning to the word problem, it becomes an application problem. Once you add interpretation and student choices, it becomes a modeling problem. The inclusion of student choices in the problem solving creates buy-in. In the workforce, many times a given problem does not have defined limitations. Take for example, a time when your boss gave you a task to work on and complete. Did your boss dictate to you how to solve the problem, or did they leave some of the decision making and choices up to you? </a:t>
            </a:r>
          </a:p>
          <a:p>
            <a:endParaRPr lang="en-US"/>
          </a:p>
        </p:txBody>
      </p:sp>
      <p:sp>
        <p:nvSpPr>
          <p:cNvPr id="4" name="Slide Number Placeholder 3"/>
          <p:cNvSpPr>
            <a:spLocks noGrp="1"/>
          </p:cNvSpPr>
          <p:nvPr>
            <p:ph type="sldNum" sz="quarter" idx="5"/>
          </p:nvPr>
        </p:nvSpPr>
        <p:spPr/>
        <p:txBody>
          <a:bodyPr/>
          <a:lstStyle/>
          <a:p>
            <a:fld id="{A88EB8E9-7E05-4C60-A58D-798732DD5BFE}" type="slidenum">
              <a:rPr lang="en-US" smtClean="0"/>
              <a:t>55</a:t>
            </a:fld>
            <a:endParaRPr lang="en-US"/>
          </a:p>
        </p:txBody>
      </p:sp>
    </p:spTree>
    <p:extLst>
      <p:ext uri="{BB962C8B-B14F-4D97-AF65-F5344CB8AC3E}">
        <p14:creationId xmlns:p14="http://schemas.microsoft.com/office/powerpoint/2010/main" val="15754014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support teachers in their professional development, particularly in the math practices, there are some rubrics available to help teachers look for evidence of student understanding of the math practices. Here is an example of one created by Ohio. </a:t>
            </a:r>
          </a:p>
        </p:txBody>
      </p:sp>
      <p:sp>
        <p:nvSpPr>
          <p:cNvPr id="4" name="Slide Number Placeholder 3"/>
          <p:cNvSpPr>
            <a:spLocks noGrp="1"/>
          </p:cNvSpPr>
          <p:nvPr>
            <p:ph type="sldNum" sz="quarter" idx="5"/>
          </p:nvPr>
        </p:nvSpPr>
        <p:spPr/>
        <p:txBody>
          <a:bodyPr/>
          <a:lstStyle/>
          <a:p>
            <a:fld id="{A88EB8E9-7E05-4C60-A58D-798732DD5BFE}" type="slidenum">
              <a:rPr lang="en-US" smtClean="0"/>
              <a:t>56</a:t>
            </a:fld>
            <a:endParaRPr lang="en-US"/>
          </a:p>
        </p:txBody>
      </p:sp>
    </p:spTree>
    <p:extLst>
      <p:ext uri="{BB962C8B-B14F-4D97-AF65-F5344CB8AC3E}">
        <p14:creationId xmlns:p14="http://schemas.microsoft.com/office/powerpoint/2010/main" val="31549961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an example from the NCTM “Look Fors” document that identifies for teachers what evidence they should </a:t>
            </a:r>
            <a:r>
              <a:rPr lang="en-US" i="1"/>
              <a:t>“look for” </a:t>
            </a:r>
            <a:r>
              <a:rPr lang="en-US" i="0"/>
              <a:t> with each of the math practices. A link to the full document by NCTM is available in the PowerPoint notes section on this slide and in the references slide at the end of the PowerPoint slide deck. We even included a link to this in the digital version of the Facilitation Guide for MP 4. So, there are multiple access points for everyone to be able to access this if interested. </a:t>
            </a:r>
          </a:p>
          <a:p>
            <a:endParaRPr lang="en-US"/>
          </a:p>
          <a:p>
            <a:r>
              <a:rPr lang="en-US">
                <a:hlinkClick r:id="rId3"/>
              </a:rPr>
              <a:t>https://education.ohio.gov/getattachment/Topics/Learning-in-Ohio/Mathematics/Model-Curricula-in-Mathematics/Standards-for-Mathematical-Practice/Math-Practices-Rubric.pdf.aspx?lang=en-US</a:t>
            </a:r>
            <a:r>
              <a:rPr lang="en-US"/>
              <a:t>  </a:t>
            </a:r>
          </a:p>
          <a:p>
            <a:endParaRPr lang="en-US"/>
          </a:p>
          <a:p>
            <a:r>
              <a:rPr lang="en-US"/>
              <a:t>-OR- </a:t>
            </a:r>
          </a:p>
          <a:p>
            <a:endParaRPr lang="en-US"/>
          </a:p>
          <a:p>
            <a:r>
              <a:rPr lang="en-US">
                <a:hlinkClick r:id="rId4"/>
              </a:rPr>
              <a:t>bing.com/ck/a?!&amp;&amp;p=5e4e91fb186dc70eb4d140dac152ea68b76688e76f09d726741edf4a7702e5ceJmltdHM9MTc1MDg5NjAwMA&amp;ptn=3&amp;ver=2&amp;hsh=4&amp;fclid=1187f5bb-1957-6e8b-1c45-e06a18ef6fab&amp;psq=</a:t>
            </a:r>
            <a:r>
              <a:rPr lang="en-US" err="1">
                <a:hlinkClick r:id="rId4"/>
              </a:rPr>
              <a:t>nctm+look+fors&amp;u</a:t>
            </a:r>
            <a:r>
              <a:rPr lang="en-US">
                <a:hlinkClick r:id="rId4"/>
              </a:rPr>
              <a:t>=a1aHR0cHM6Ly93d3cubmN0bS5vcmcvQ29uZmVyZW5jZXMtYW5kLVByb2Zlc3Npb25hbC1EZXZlbG9wbWVudC9QcmluY2lwbGVzLXRvLUFjdGlvbnMtVG9vbGtpdC9SZXNvdXJjZXMvNS1TTVBMb29rRm9ycy8&amp;ntb=1</a:t>
            </a:r>
            <a:endParaRPr lang="en-US"/>
          </a:p>
        </p:txBody>
      </p:sp>
      <p:sp>
        <p:nvSpPr>
          <p:cNvPr id="4" name="Slide Number Placeholder 3"/>
          <p:cNvSpPr>
            <a:spLocks noGrp="1"/>
          </p:cNvSpPr>
          <p:nvPr>
            <p:ph type="sldNum" sz="quarter" idx="5"/>
          </p:nvPr>
        </p:nvSpPr>
        <p:spPr/>
        <p:txBody>
          <a:bodyPr/>
          <a:lstStyle/>
          <a:p>
            <a:fld id="{A88EB8E9-7E05-4C60-A58D-798732DD5BFE}" type="slidenum">
              <a:rPr lang="en-US" smtClean="0"/>
              <a:t>57</a:t>
            </a:fld>
            <a:endParaRPr lang="en-US"/>
          </a:p>
        </p:txBody>
      </p:sp>
    </p:spTree>
    <p:extLst>
      <p:ext uri="{BB962C8B-B14F-4D97-AF65-F5344CB8AC3E}">
        <p14:creationId xmlns:p14="http://schemas.microsoft.com/office/powerpoint/2010/main" val="11350340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an example of a rubric from the Institute for Advanced Study. </a:t>
            </a:r>
          </a:p>
          <a:p>
            <a:endParaRPr lang="en-US"/>
          </a:p>
          <a:p>
            <a:r>
              <a:rPr lang="en-US"/>
              <a:t>https://projects.ias.edu/pcmi/hstp/resources/rubric/rubric_revised.pdf </a:t>
            </a:r>
          </a:p>
        </p:txBody>
      </p:sp>
      <p:sp>
        <p:nvSpPr>
          <p:cNvPr id="4" name="Slide Number Placeholder 3"/>
          <p:cNvSpPr>
            <a:spLocks noGrp="1"/>
          </p:cNvSpPr>
          <p:nvPr>
            <p:ph type="sldNum" sz="quarter" idx="5"/>
          </p:nvPr>
        </p:nvSpPr>
        <p:spPr/>
        <p:txBody>
          <a:bodyPr/>
          <a:lstStyle/>
          <a:p>
            <a:fld id="{A88EB8E9-7E05-4C60-A58D-798732DD5BFE}" type="slidenum">
              <a:rPr lang="en-US" smtClean="0"/>
              <a:t>58</a:t>
            </a:fld>
            <a:endParaRPr lang="en-US"/>
          </a:p>
        </p:txBody>
      </p:sp>
    </p:spTree>
    <p:extLst>
      <p:ext uri="{BB962C8B-B14F-4D97-AF65-F5344CB8AC3E}">
        <p14:creationId xmlns:p14="http://schemas.microsoft.com/office/powerpoint/2010/main" val="8836824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Throughout this presentation we made references to several resources and materials. You can find links to those resources and materials here. </a:t>
            </a:r>
          </a:p>
        </p:txBody>
      </p:sp>
      <p:sp>
        <p:nvSpPr>
          <p:cNvPr id="4" name="Slide Number Placeholder 3"/>
          <p:cNvSpPr>
            <a:spLocks noGrp="1"/>
          </p:cNvSpPr>
          <p:nvPr>
            <p:ph type="sldNum" sz="quarter" idx="5"/>
          </p:nvPr>
        </p:nvSpPr>
        <p:spPr/>
        <p:txBody>
          <a:bodyPr/>
          <a:lstStyle/>
          <a:p>
            <a:fld id="{A88EB8E9-7E05-4C60-A58D-798732DD5BFE}" type="slidenum">
              <a:rPr lang="en-US" smtClean="0"/>
              <a:t>59</a:t>
            </a:fld>
            <a:endParaRPr lang="en-US"/>
          </a:p>
        </p:txBody>
      </p:sp>
    </p:spTree>
    <p:extLst>
      <p:ext uri="{BB962C8B-B14F-4D97-AF65-F5344CB8AC3E}">
        <p14:creationId xmlns:p14="http://schemas.microsoft.com/office/powerpoint/2010/main" val="34067625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39e317a2c8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g239e317a2c8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678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E335F-6B58-4BAC-AAD9-EC2E6DC7157D}" type="slidenum">
              <a:rPr lang="en-US" smtClean="0"/>
              <a:t>8</a:t>
            </a:fld>
            <a:endParaRPr lang="en-US"/>
          </a:p>
        </p:txBody>
      </p:sp>
    </p:spTree>
    <p:extLst>
      <p:ext uri="{BB962C8B-B14F-4D97-AF65-F5344CB8AC3E}">
        <p14:creationId xmlns:p14="http://schemas.microsoft.com/office/powerpoint/2010/main" val="211026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session will connect best with Section 2: Ohio’s Mathematics Vision, which is outlined in Ohio’s Plan for K-12 Mathematics.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5687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section defines mathematics and sets the vision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Outlines </a:t>
            </a:r>
            <a:r>
              <a:rPr lang="en-US" sz="1800">
                <a:effectLst/>
                <a:latin typeface="Source Sans Pro" panose="020B0503030403020204" pitchFamily="34" charset="0"/>
                <a:ea typeface="Source Sans Pro" panose="020B0503030403020204" pitchFamily="34" charset="0"/>
              </a:rPr>
              <a:t>that a</a:t>
            </a:r>
            <a:r>
              <a:rPr lang="en-US" sz="1800">
                <a:effectLst/>
                <a:latin typeface="Source Sans Pro" panose="020B0503030403020204" pitchFamily="34" charset="0"/>
                <a:ea typeface="Source Sans Pro" panose="020B0503030403020204" pitchFamily="34" charset="0"/>
                <a:cs typeface="Source Sans Pro" panose="020B0503030403020204" pitchFamily="34" charset="0"/>
              </a:rPr>
              <a:t>cross the state, all students must have access to rigorous instruction that advances their growth and confidence in mathematics. </a:t>
            </a:r>
          </a:p>
          <a:p>
            <a:endParaRPr lang="en-US"/>
          </a:p>
          <a:p>
            <a:r>
              <a:rPr lang="en-US"/>
              <a:t>Section 2 sets the foundation and expectations for mathematics instruction, focusing grounded in the effective math teaching practices and student practices.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867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g296cb6e8523_0_52"/>
          <p:cNvSpPr txBox="1">
            <a:spLocks noGrp="1"/>
          </p:cNvSpPr>
          <p:nvPr>
            <p:ph type="title"/>
          </p:nvPr>
        </p:nvSpPr>
        <p:spPr>
          <a:xfrm>
            <a:off x="457200" y="438150"/>
            <a:ext cx="13716000" cy="1590600"/>
          </a:xfrm>
          <a:prstGeom prst="rect">
            <a:avLst/>
          </a:prstGeom>
          <a:noFill/>
          <a:ln>
            <a:noFill/>
          </a:ln>
        </p:spPr>
        <p:txBody>
          <a:bodyPr spcFirstLastPara="1" wrap="square" lIns="109725" tIns="54850" rIns="109725" bIns="54850" anchor="t" anchorCtr="0">
            <a:normAutofit/>
          </a:bodyPr>
          <a:lstStyle>
            <a:lvl1pPr lvl="0" algn="l">
              <a:lnSpc>
                <a:spcPct val="90000"/>
              </a:lnSpc>
              <a:spcBef>
                <a:spcPts val="0"/>
              </a:spcBef>
              <a:spcAft>
                <a:spcPts val="0"/>
              </a:spcAft>
              <a:buClr>
                <a:srgbClr val="002060"/>
              </a:buClr>
              <a:buSzPts val="4300"/>
              <a:buFont typeface="Arial"/>
              <a:buNone/>
              <a:defRPr>
                <a:latin typeface="Arial"/>
                <a:ea typeface="Arial"/>
                <a:cs typeface="Arial"/>
                <a:sym typeface="Arial"/>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24" name="Google Shape;24;g296cb6e8523_0_52"/>
          <p:cNvSpPr txBox="1">
            <a:spLocks noGrp="1"/>
          </p:cNvSpPr>
          <p:nvPr>
            <p:ph type="body" idx="1"/>
          </p:nvPr>
        </p:nvSpPr>
        <p:spPr>
          <a:xfrm>
            <a:off x="457200" y="2190750"/>
            <a:ext cx="12618600" cy="4950600"/>
          </a:xfrm>
          <a:prstGeom prst="rect">
            <a:avLst/>
          </a:prstGeom>
          <a:noFill/>
          <a:ln>
            <a:noFill/>
          </a:ln>
        </p:spPr>
        <p:txBody>
          <a:bodyPr spcFirstLastPara="1" wrap="square" lIns="109725" tIns="54850" rIns="109725" bIns="54850" anchor="t" anchorCtr="0">
            <a:normAutofit/>
          </a:bodyPr>
          <a:lstStyle>
            <a:lvl1pPr marL="457200" lvl="0" indent="-431800" algn="l">
              <a:lnSpc>
                <a:spcPct val="120000"/>
              </a:lnSpc>
              <a:spcBef>
                <a:spcPts val="0"/>
              </a:spcBef>
              <a:spcAft>
                <a:spcPts val="0"/>
              </a:spcAft>
              <a:buSzPts val="3200"/>
              <a:buFont typeface="Arial"/>
              <a:buChar char="•"/>
              <a:defRPr>
                <a:latin typeface="Arial"/>
                <a:ea typeface="Arial"/>
                <a:cs typeface="Arial"/>
                <a:sym typeface="Arial"/>
              </a:defRPr>
            </a:lvl1pPr>
            <a:lvl2pPr marL="914400" lvl="1" indent="-412750" algn="l">
              <a:lnSpc>
                <a:spcPct val="100000"/>
              </a:lnSpc>
              <a:spcBef>
                <a:spcPts val="1300"/>
              </a:spcBef>
              <a:spcAft>
                <a:spcPts val="0"/>
              </a:spcAft>
              <a:buSzPts val="2900"/>
              <a:buChar char="•"/>
              <a:defRPr>
                <a:latin typeface="Arial"/>
                <a:ea typeface="Arial"/>
                <a:cs typeface="Arial"/>
                <a:sym typeface="Arial"/>
              </a:defRPr>
            </a:lvl2pPr>
            <a:lvl3pPr marL="1371600" lvl="2" indent="-400050" algn="l">
              <a:lnSpc>
                <a:spcPct val="90000"/>
              </a:lnSpc>
              <a:spcBef>
                <a:spcPts val="1300"/>
              </a:spcBef>
              <a:spcAft>
                <a:spcPts val="0"/>
              </a:spcAft>
              <a:buSzPts val="2700"/>
              <a:buChar char="•"/>
              <a:defRPr>
                <a:latin typeface="Arial"/>
                <a:ea typeface="Arial"/>
                <a:cs typeface="Arial"/>
                <a:sym typeface="Arial"/>
              </a:defRPr>
            </a:lvl3pPr>
            <a:lvl4pPr marL="1828800" lvl="3" indent="-381000" algn="l">
              <a:lnSpc>
                <a:spcPct val="90000"/>
              </a:lnSpc>
              <a:spcBef>
                <a:spcPts val="1300"/>
              </a:spcBef>
              <a:spcAft>
                <a:spcPts val="0"/>
              </a:spcAft>
              <a:buSzPts val="2400"/>
              <a:buChar char="•"/>
              <a:defRPr>
                <a:latin typeface="Arial"/>
                <a:ea typeface="Arial"/>
                <a:cs typeface="Arial"/>
                <a:sym typeface="Arial"/>
              </a:defRPr>
            </a:lvl4pPr>
            <a:lvl5pPr marL="2286000" lvl="4" indent="-381000" algn="l">
              <a:lnSpc>
                <a:spcPct val="90000"/>
              </a:lnSpc>
              <a:spcBef>
                <a:spcPts val="1300"/>
              </a:spcBef>
              <a:spcAft>
                <a:spcPts val="0"/>
              </a:spcAft>
              <a:buSzPts val="2400"/>
              <a:buChar char="•"/>
              <a:defRPr>
                <a:latin typeface="Arial"/>
                <a:ea typeface="Arial"/>
                <a:cs typeface="Arial"/>
                <a:sym typeface="Arial"/>
              </a:defRPr>
            </a:lvl5pPr>
            <a:lvl6pPr marL="2743200" lvl="5" indent="-368300" algn="l">
              <a:lnSpc>
                <a:spcPct val="90000"/>
              </a:lnSpc>
              <a:spcBef>
                <a:spcPts val="600"/>
              </a:spcBef>
              <a:spcAft>
                <a:spcPts val="0"/>
              </a:spcAft>
              <a:buClr>
                <a:schemeClr val="dk1"/>
              </a:buClr>
              <a:buSzPts val="2200"/>
              <a:buChar char="•"/>
              <a:defRPr/>
            </a:lvl6pPr>
            <a:lvl7pPr marL="3200400" lvl="6" indent="-368300" algn="l">
              <a:lnSpc>
                <a:spcPct val="90000"/>
              </a:lnSpc>
              <a:spcBef>
                <a:spcPts val="600"/>
              </a:spcBef>
              <a:spcAft>
                <a:spcPts val="0"/>
              </a:spcAft>
              <a:buClr>
                <a:schemeClr val="dk1"/>
              </a:buClr>
              <a:buSzPts val="2200"/>
              <a:buChar char="•"/>
              <a:defRPr/>
            </a:lvl7pPr>
            <a:lvl8pPr marL="3657600" lvl="7" indent="-368300" algn="l">
              <a:lnSpc>
                <a:spcPct val="90000"/>
              </a:lnSpc>
              <a:spcBef>
                <a:spcPts val="600"/>
              </a:spcBef>
              <a:spcAft>
                <a:spcPts val="0"/>
              </a:spcAft>
              <a:buClr>
                <a:schemeClr val="dk1"/>
              </a:buClr>
              <a:buSzPts val="2200"/>
              <a:buChar char="•"/>
              <a:defRPr/>
            </a:lvl8pPr>
            <a:lvl9pPr marL="4114800" lvl="8" indent="-368300" algn="l">
              <a:lnSpc>
                <a:spcPct val="90000"/>
              </a:lnSpc>
              <a:spcBef>
                <a:spcPts val="600"/>
              </a:spcBef>
              <a:spcAft>
                <a:spcPts val="0"/>
              </a:spcAft>
              <a:buClr>
                <a:schemeClr val="dk1"/>
              </a:buClr>
              <a:buSzPts val="2200"/>
              <a:buChar char="•"/>
              <a:defRPr/>
            </a:lvl9pPr>
          </a:lstStyle>
          <a:p>
            <a:endParaRPr/>
          </a:p>
        </p:txBody>
      </p:sp>
      <p:sp>
        <p:nvSpPr>
          <p:cNvPr id="25" name="Google Shape;25;g296cb6e8523_0_52"/>
          <p:cNvSpPr txBox="1">
            <a:spLocks noGrp="1"/>
          </p:cNvSpPr>
          <p:nvPr>
            <p:ph type="sldNum" idx="12"/>
          </p:nvPr>
        </p:nvSpPr>
        <p:spPr>
          <a:xfrm>
            <a:off x="10881360" y="7627620"/>
            <a:ext cx="3291900" cy="438300"/>
          </a:xfrm>
          <a:prstGeom prst="rect">
            <a:avLst/>
          </a:prstGeom>
          <a:noFill/>
          <a:ln>
            <a:noFill/>
          </a:ln>
        </p:spPr>
        <p:txBody>
          <a:bodyPr spcFirstLastPara="1" wrap="square" lIns="109725" tIns="54850" rIns="109725" bIns="5485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5"/>
        <p:cNvGrpSpPr/>
        <p:nvPr/>
      </p:nvGrpSpPr>
      <p:grpSpPr>
        <a:xfrm>
          <a:off x="0" y="0"/>
          <a:ext cx="0" cy="0"/>
          <a:chOff x="0" y="0"/>
          <a:chExt cx="0" cy="0"/>
        </a:xfrm>
      </p:grpSpPr>
      <p:pic>
        <p:nvPicPr>
          <p:cNvPr id="156" name="Google Shape;156;g296cb6e8523_0_146"/>
          <p:cNvPicPr preferRelativeResize="0"/>
          <p:nvPr/>
        </p:nvPicPr>
        <p:blipFill rotWithShape="1">
          <a:blip r:embed="rId2">
            <a:alphaModFix/>
          </a:blip>
          <a:srcRect/>
          <a:stretch/>
        </p:blipFill>
        <p:spPr>
          <a:xfrm>
            <a:off x="3" y="0"/>
            <a:ext cx="14630389" cy="8229597"/>
          </a:xfrm>
          <a:prstGeom prst="rect">
            <a:avLst/>
          </a:prstGeom>
          <a:noFill/>
          <a:ln>
            <a:noFill/>
          </a:ln>
        </p:spPr>
      </p:pic>
      <p:sp>
        <p:nvSpPr>
          <p:cNvPr id="157" name="Google Shape;157;g296cb6e8523_0_146"/>
          <p:cNvSpPr txBox="1">
            <a:spLocks noGrp="1"/>
          </p:cNvSpPr>
          <p:nvPr>
            <p:ph type="ctrTitle"/>
          </p:nvPr>
        </p:nvSpPr>
        <p:spPr>
          <a:xfrm>
            <a:off x="247675" y="536195"/>
            <a:ext cx="12435900" cy="769500"/>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chemeClr val="lt1"/>
              </a:buClr>
              <a:buSzPts val="5000"/>
              <a:buFont typeface="Arial"/>
              <a:buNone/>
              <a:defRPr sz="5000" b="1">
                <a:solidFill>
                  <a:schemeClr val="lt1"/>
                </a:solidFill>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Tree>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663315" y="3160747"/>
            <a:ext cx="13303770" cy="1067312"/>
          </a:xfrm>
          <a:prstGeom prst="rect">
            <a:avLst/>
          </a:prstGeom>
        </p:spPr>
        <p:txBody>
          <a:bodyPr anchor="t"/>
          <a:lstStyle>
            <a:lvl1pPr algn="l">
              <a:lnSpc>
                <a:spcPts val="7440"/>
              </a:lnSpc>
              <a:defRPr sz="7200">
                <a:latin typeface="Source Sans Pro SemiBold" panose="020B0603030403020204" pitchFamily="34" charset="0"/>
              </a:defRPr>
            </a:lvl1pPr>
          </a:lstStyle>
          <a:p>
            <a:r>
              <a:rPr lang="en-US"/>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4131870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98720" y="712040"/>
            <a:ext cx="13632960" cy="91632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98720" y="1843960"/>
            <a:ext cx="13632960" cy="5466240"/>
          </a:xfrm>
          <a:prstGeom prst="rect">
            <a:avLst/>
          </a:prstGeom>
        </p:spPr>
        <p:txBody>
          <a:bodyPr spcFirstLastPara="1" wrap="square" lIns="91425" tIns="91425" rIns="91425" bIns="91425" anchor="t" anchorCtr="0">
            <a:noAutofit/>
          </a:bodyPr>
          <a:lstStyle>
            <a:lvl1pPr marL="731520" lvl="0" indent="-548640">
              <a:spcBef>
                <a:spcPts val="0"/>
              </a:spcBef>
              <a:spcAft>
                <a:spcPts val="0"/>
              </a:spcAft>
              <a:buSzPts val="1800"/>
              <a:buChar char="●"/>
              <a:defRPr/>
            </a:lvl1pPr>
            <a:lvl2pPr marL="1463040" lvl="1" indent="-508000">
              <a:spcBef>
                <a:spcPts val="2560"/>
              </a:spcBef>
              <a:spcAft>
                <a:spcPts val="0"/>
              </a:spcAft>
              <a:buSzPts val="1400"/>
              <a:buChar char="○"/>
              <a:defRPr/>
            </a:lvl2pPr>
            <a:lvl3pPr marL="2194560" lvl="2" indent="-508000">
              <a:spcBef>
                <a:spcPts val="2560"/>
              </a:spcBef>
              <a:spcAft>
                <a:spcPts val="0"/>
              </a:spcAft>
              <a:buSzPts val="1400"/>
              <a:buChar char="■"/>
              <a:defRPr/>
            </a:lvl3pPr>
            <a:lvl4pPr marL="2926080" lvl="3" indent="-508000">
              <a:spcBef>
                <a:spcPts val="2560"/>
              </a:spcBef>
              <a:spcAft>
                <a:spcPts val="0"/>
              </a:spcAft>
              <a:buSzPts val="1400"/>
              <a:buChar char="●"/>
              <a:defRPr/>
            </a:lvl4pPr>
            <a:lvl5pPr marL="3657600" lvl="4" indent="-508000">
              <a:spcBef>
                <a:spcPts val="2560"/>
              </a:spcBef>
              <a:spcAft>
                <a:spcPts val="0"/>
              </a:spcAft>
              <a:buSzPts val="1400"/>
              <a:buChar char="○"/>
              <a:defRPr/>
            </a:lvl5pPr>
            <a:lvl6pPr marL="4389120" lvl="5" indent="-508000">
              <a:spcBef>
                <a:spcPts val="2560"/>
              </a:spcBef>
              <a:spcAft>
                <a:spcPts val="0"/>
              </a:spcAft>
              <a:buSzPts val="1400"/>
              <a:buChar char="■"/>
              <a:defRPr/>
            </a:lvl6pPr>
            <a:lvl7pPr marL="5120640" lvl="6" indent="-508000">
              <a:spcBef>
                <a:spcPts val="2560"/>
              </a:spcBef>
              <a:spcAft>
                <a:spcPts val="0"/>
              </a:spcAft>
              <a:buSzPts val="1400"/>
              <a:buChar char="●"/>
              <a:defRPr/>
            </a:lvl7pPr>
            <a:lvl8pPr marL="5852160" lvl="7" indent="-508000">
              <a:spcBef>
                <a:spcPts val="2560"/>
              </a:spcBef>
              <a:spcAft>
                <a:spcPts val="0"/>
              </a:spcAft>
              <a:buSzPts val="1400"/>
              <a:buChar char="○"/>
              <a:defRPr/>
            </a:lvl8pPr>
            <a:lvl9pPr marL="6583680" lvl="8" indent="-508000">
              <a:spcBef>
                <a:spcPts val="2560"/>
              </a:spcBef>
              <a:spcAft>
                <a:spcPts val="2560"/>
              </a:spcAft>
              <a:buSzPts val="1400"/>
              <a:buChar char="■"/>
              <a:defRPr/>
            </a:lvl9pPr>
          </a:lstStyle>
          <a:p>
            <a:endParaRPr/>
          </a:p>
        </p:txBody>
      </p:sp>
      <p:sp>
        <p:nvSpPr>
          <p:cNvPr id="19" name="Google Shape;19;p4"/>
          <p:cNvSpPr txBox="1">
            <a:spLocks noGrp="1"/>
          </p:cNvSpPr>
          <p:nvPr>
            <p:ph type="sldNum" idx="12"/>
          </p:nvPr>
        </p:nvSpPr>
        <p:spPr>
          <a:xfrm>
            <a:off x="13555933" y="7461147"/>
            <a:ext cx="877920" cy="62976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543382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Opening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139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pening DEW">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89359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DEW-w URL">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019F13-D402-C2BE-894F-DC9D2CEE2060}"/>
              </a:ext>
            </a:extLst>
          </p:cNvPr>
          <p:cNvSpPr txBox="1"/>
          <p:nvPr userDrawn="1"/>
        </p:nvSpPr>
        <p:spPr>
          <a:xfrm>
            <a:off x="4876801" y="7547957"/>
            <a:ext cx="4699462" cy="350865"/>
          </a:xfrm>
          <a:prstGeom prst="rect">
            <a:avLst/>
          </a:prstGeom>
          <a:noFill/>
        </p:spPr>
        <p:txBody>
          <a:bodyPr wrap="square" rtlCol="0">
            <a:spAutoFit/>
          </a:bodyPr>
          <a:lstStyle/>
          <a:p>
            <a:pPr algn="ctr"/>
            <a:r>
              <a:rPr lang="en-US" sz="1680">
                <a:solidFill>
                  <a:srgbClr val="0E3F75"/>
                </a:solidFill>
                <a:latin typeface="Source Sans Pro" panose="020B0503030403020204" pitchFamily="34" charset="0"/>
              </a:rPr>
              <a:t>EDUCATION.OHIO.GOV</a:t>
            </a:r>
          </a:p>
        </p:txBody>
      </p:sp>
    </p:spTree>
    <p:extLst>
      <p:ext uri="{BB962C8B-B14F-4D97-AF65-F5344CB8AC3E}">
        <p14:creationId xmlns:p14="http://schemas.microsoft.com/office/powerpoint/2010/main" val="4089572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losing Slide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D42B658-2D5A-774F-A585-ED75BF68BE55}"/>
              </a:ext>
            </a:extLst>
          </p:cNvPr>
          <p:cNvSpPr txBox="1"/>
          <p:nvPr userDrawn="1"/>
        </p:nvSpPr>
        <p:spPr>
          <a:xfrm>
            <a:off x="4655385" y="7325186"/>
            <a:ext cx="5319631" cy="535531"/>
          </a:xfrm>
          <a:prstGeom prst="rect">
            <a:avLst/>
          </a:prstGeom>
          <a:noFill/>
        </p:spPr>
        <p:txBody>
          <a:bodyPr wrap="square" rtlCol="0">
            <a:spAutoFit/>
          </a:bodyPr>
          <a:lstStyle/>
          <a:p>
            <a:pPr algn="ctr"/>
            <a:r>
              <a:rPr lang="en-US" sz="2880" b="0">
                <a:solidFill>
                  <a:srgbClr val="002060"/>
                </a:solidFill>
                <a:latin typeface="+mn-lt"/>
                <a:ea typeface="Open Sans" panose="020B0606030504020204" pitchFamily="34" charset="0"/>
                <a:cs typeface="Open Sans" panose="020B0606030504020204" pitchFamily="34" charset="0"/>
              </a:rPr>
              <a:t>OHIO.ORG</a:t>
            </a:r>
          </a:p>
        </p:txBody>
      </p:sp>
    </p:spTree>
    <p:extLst>
      <p:ext uri="{BB962C8B-B14F-4D97-AF65-F5344CB8AC3E}">
        <p14:creationId xmlns:p14="http://schemas.microsoft.com/office/powerpoint/2010/main" val="2938286936"/>
      </p:ext>
    </p:extLst>
  </p:cSld>
  <p:clrMapOvr>
    <a:masterClrMapping/>
  </p:clrMapOvr>
  <p:extLst>
    <p:ext uri="{DCECCB84-F9BA-43D5-87BE-67443E8EF086}">
      <p15:sldGuideLst xmlns:p15="http://schemas.microsoft.com/office/powerpoint/2012/main">
        <p15:guide id="1" orient="horz" pos="1344">
          <p15:clr>
            <a:srgbClr val="FBAE40"/>
          </p15:clr>
        </p15:guide>
        <p15:guide id="2" orient="horz" pos="2496">
          <p15:clr>
            <a:srgbClr val="FBAE40"/>
          </p15:clr>
        </p15:guide>
        <p15:guide id="3" pos="6288">
          <p15:clr>
            <a:srgbClr val="FBAE40"/>
          </p15:clr>
        </p15:guide>
        <p15:guide id="4" pos="1392">
          <p15:clr>
            <a:srgbClr val="FBAE40"/>
          </p15:clr>
        </p15:guide>
        <p15:guide id="5" pos="1680">
          <p15:clr>
            <a:srgbClr val="FBAE40"/>
          </p15:clr>
        </p15:guide>
        <p15:guide id="6" pos="600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Presenter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54C5D952-7020-4B33-84F7-CBC1B869BB00}"/>
              </a:ext>
            </a:extLst>
          </p:cNvPr>
          <p:cNvSpPr>
            <a:spLocks noGrp="1"/>
          </p:cNvSpPr>
          <p:nvPr>
            <p:ph type="body" sz="quarter" idx="15" hasCustomPrompt="1"/>
          </p:nvPr>
        </p:nvSpPr>
        <p:spPr>
          <a:xfrm>
            <a:off x="464173" y="1337314"/>
            <a:ext cx="6263003" cy="996316"/>
          </a:xfrm>
          <a:prstGeom prst="rect">
            <a:avLst/>
          </a:prstGeom>
        </p:spPr>
        <p:txBody>
          <a:bodyPr>
            <a:normAutofit/>
          </a:bodyPr>
          <a:lstStyle>
            <a:lvl1pPr marL="0" indent="0">
              <a:buNone/>
              <a:defRPr sz="2880">
                <a:solidFill>
                  <a:schemeClr val="tx1"/>
                </a:solidFill>
                <a:latin typeface="Source Sans Pro" panose="020B0503030403020204" pitchFamily="34" charset="0"/>
              </a:defRPr>
            </a:lvl1pPr>
          </a:lstStyle>
          <a:p>
            <a:pPr lvl="0"/>
            <a:r>
              <a:rPr lang="en-US"/>
              <a:t>Click to edit subtitle</a:t>
            </a:r>
          </a:p>
        </p:txBody>
      </p:sp>
      <p:sp>
        <p:nvSpPr>
          <p:cNvPr id="28" name="Text Placeholder 27">
            <a:extLst>
              <a:ext uri="{FF2B5EF4-FFF2-40B4-BE49-F238E27FC236}">
                <a16:creationId xmlns:a16="http://schemas.microsoft.com/office/drawing/2014/main" id="{D3068A40-1D69-47F3-AA7E-9CA2BC3F3834}"/>
              </a:ext>
            </a:extLst>
          </p:cNvPr>
          <p:cNvSpPr>
            <a:spLocks noGrp="1"/>
          </p:cNvSpPr>
          <p:nvPr>
            <p:ph type="body" sz="quarter" idx="16" hasCustomPrompt="1"/>
          </p:nvPr>
        </p:nvSpPr>
        <p:spPr>
          <a:xfrm>
            <a:off x="457201" y="5413411"/>
            <a:ext cx="6282660" cy="1603711"/>
          </a:xfrm>
          <a:prstGeom prst="rect">
            <a:avLst/>
          </a:prstGeom>
        </p:spPr>
        <p:txBody>
          <a:bodyPr>
            <a:normAutofit/>
          </a:bodyPr>
          <a:lstStyle>
            <a:lvl1pPr marL="0" indent="0">
              <a:buNone/>
              <a:defRPr sz="2400" b="0">
                <a:latin typeface="Source Sans Pro" panose="020B0503030403020204" pitchFamily="34" charset="0"/>
              </a:defRPr>
            </a:lvl1pPr>
          </a:lstStyle>
          <a:p>
            <a:pPr lvl="0"/>
            <a:r>
              <a:rPr lang="en-US"/>
              <a:t>Click to add additional info</a:t>
            </a:r>
          </a:p>
        </p:txBody>
      </p:sp>
      <p:sp>
        <p:nvSpPr>
          <p:cNvPr id="11" name="Text Placeholder 21">
            <a:extLst>
              <a:ext uri="{FF2B5EF4-FFF2-40B4-BE49-F238E27FC236}">
                <a16:creationId xmlns:a16="http://schemas.microsoft.com/office/drawing/2014/main" id="{842910E7-43EF-44FD-A4C0-9AECABD8CC5F}"/>
              </a:ext>
            </a:extLst>
          </p:cNvPr>
          <p:cNvSpPr>
            <a:spLocks noGrp="1"/>
          </p:cNvSpPr>
          <p:nvPr>
            <p:ph type="body" sz="quarter" idx="17" hasCustomPrompt="1"/>
          </p:nvPr>
        </p:nvSpPr>
        <p:spPr>
          <a:xfrm>
            <a:off x="457201" y="4208598"/>
            <a:ext cx="6288372" cy="749832"/>
          </a:xfrm>
          <a:prstGeom prst="rect">
            <a:avLst/>
          </a:prstGeom>
        </p:spPr>
        <p:txBody>
          <a:bodyPr>
            <a:normAutofit/>
          </a:bodyPr>
          <a:lstStyle>
            <a:lvl1pPr marL="0" indent="0">
              <a:buNone/>
              <a:defRPr sz="2400">
                <a:solidFill>
                  <a:schemeClr val="bg1">
                    <a:lumMod val="65000"/>
                  </a:schemeClr>
                </a:solidFill>
                <a:latin typeface="Source Sans Pro" panose="020B0503030403020204" pitchFamily="34" charset="0"/>
                <a:ea typeface="Source Serif Pro" panose="02040603050405020204" pitchFamily="18" charset="0"/>
              </a:defRPr>
            </a:lvl1pPr>
          </a:lstStyle>
          <a:p>
            <a:pPr lvl="0"/>
            <a:r>
              <a:rPr lang="en-US"/>
              <a:t>Title of presenter</a:t>
            </a:r>
          </a:p>
        </p:txBody>
      </p:sp>
      <p:sp>
        <p:nvSpPr>
          <p:cNvPr id="19" name="Text Placeholder 19">
            <a:extLst>
              <a:ext uri="{FF2B5EF4-FFF2-40B4-BE49-F238E27FC236}">
                <a16:creationId xmlns:a16="http://schemas.microsoft.com/office/drawing/2014/main" id="{E1D283C1-F316-43F0-BDE2-800E11D4BF38}"/>
              </a:ext>
            </a:extLst>
          </p:cNvPr>
          <p:cNvSpPr>
            <a:spLocks noGrp="1"/>
          </p:cNvSpPr>
          <p:nvPr>
            <p:ph type="body" sz="quarter" idx="14" hasCustomPrompt="1"/>
          </p:nvPr>
        </p:nvSpPr>
        <p:spPr>
          <a:xfrm>
            <a:off x="451488" y="3067303"/>
            <a:ext cx="6288372" cy="574910"/>
          </a:xfrm>
          <a:prstGeom prst="rect">
            <a:avLst/>
          </a:prstGeom>
        </p:spPr>
        <p:txBody>
          <a:bodyPr>
            <a:noAutofit/>
          </a:bodyPr>
          <a:lstStyle>
            <a:lvl1pPr marL="0" indent="0">
              <a:spcBef>
                <a:spcPts val="0"/>
              </a:spcBef>
              <a:buFontTx/>
              <a:buNone/>
              <a:defRPr sz="3360" b="1" cap="all" baseline="0">
                <a:solidFill>
                  <a:srgbClr val="002060"/>
                </a:solidFill>
                <a:latin typeface="Source Sans Pro SemiBold" panose="020B0603030403020204" pitchFamily="34" charset="0"/>
              </a:defRPr>
            </a:lvl1pPr>
          </a:lstStyle>
          <a:p>
            <a:pPr lvl="0"/>
            <a:r>
              <a:rPr lang="en-US"/>
              <a:t>First Name</a:t>
            </a:r>
          </a:p>
        </p:txBody>
      </p:sp>
      <p:sp>
        <p:nvSpPr>
          <p:cNvPr id="21" name="Text Placeholder 19">
            <a:extLst>
              <a:ext uri="{FF2B5EF4-FFF2-40B4-BE49-F238E27FC236}">
                <a16:creationId xmlns:a16="http://schemas.microsoft.com/office/drawing/2014/main" id="{C1223FDD-7488-4253-8BC8-8FEC76158AD1}"/>
              </a:ext>
            </a:extLst>
          </p:cNvPr>
          <p:cNvSpPr>
            <a:spLocks noGrp="1"/>
          </p:cNvSpPr>
          <p:nvPr>
            <p:ph type="body" sz="quarter" idx="20" hasCustomPrompt="1"/>
          </p:nvPr>
        </p:nvSpPr>
        <p:spPr>
          <a:xfrm>
            <a:off x="451488" y="3633227"/>
            <a:ext cx="6288372" cy="574910"/>
          </a:xfrm>
          <a:prstGeom prst="rect">
            <a:avLst/>
          </a:prstGeom>
        </p:spPr>
        <p:txBody>
          <a:bodyPr>
            <a:noAutofit/>
          </a:bodyPr>
          <a:lstStyle>
            <a:lvl1pPr marL="0" indent="0">
              <a:spcBef>
                <a:spcPts val="0"/>
              </a:spcBef>
              <a:buFontTx/>
              <a:buNone/>
              <a:defRPr sz="3360" b="1" cap="all" baseline="0">
                <a:solidFill>
                  <a:srgbClr val="002060"/>
                </a:solidFill>
                <a:latin typeface="Source Sans Pro SemiBold" panose="020B0603030403020204" pitchFamily="34" charset="0"/>
              </a:defRPr>
            </a:lvl1pPr>
          </a:lstStyle>
          <a:p>
            <a:pPr lvl="0"/>
            <a:r>
              <a:rPr lang="en-US"/>
              <a:t>Last Name</a:t>
            </a:r>
          </a:p>
        </p:txBody>
      </p:sp>
      <p:sp>
        <p:nvSpPr>
          <p:cNvPr id="5" name="Picture Placeholder 4">
            <a:extLst>
              <a:ext uri="{FF2B5EF4-FFF2-40B4-BE49-F238E27FC236}">
                <a16:creationId xmlns:a16="http://schemas.microsoft.com/office/drawing/2014/main" id="{FA81CFAB-6E89-DB44-BE09-32E905D91A5B}"/>
              </a:ext>
            </a:extLst>
          </p:cNvPr>
          <p:cNvSpPr>
            <a:spLocks noGrp="1"/>
          </p:cNvSpPr>
          <p:nvPr>
            <p:ph type="pic" sz="quarter" idx="21"/>
          </p:nvPr>
        </p:nvSpPr>
        <p:spPr>
          <a:xfrm>
            <a:off x="6990581" y="1337314"/>
            <a:ext cx="7182619" cy="5642107"/>
          </a:xfrm>
          <a:prstGeom prst="rect">
            <a:avLst/>
          </a:prstGeom>
        </p:spPr>
        <p:txBody>
          <a:bodyPr>
            <a:normAutofit/>
          </a:bodyPr>
          <a:lstStyle>
            <a:lvl1pPr>
              <a:defRPr sz="2400">
                <a:solidFill>
                  <a:schemeClr val="bg1">
                    <a:lumMod val="65000"/>
                  </a:schemeClr>
                </a:solidFill>
                <a:latin typeface="Source Sans Pro" panose="020B0503030403020204" pitchFamily="34" charset="0"/>
              </a:defRPr>
            </a:lvl1pPr>
          </a:lstStyle>
          <a:p>
            <a:r>
              <a:rPr lang="en-US"/>
              <a:t>Click icon to add picture</a:t>
            </a:r>
          </a:p>
        </p:txBody>
      </p:sp>
      <p:sp>
        <p:nvSpPr>
          <p:cNvPr id="23" name="Title 22">
            <a:extLst>
              <a:ext uri="{FF2B5EF4-FFF2-40B4-BE49-F238E27FC236}">
                <a16:creationId xmlns:a16="http://schemas.microsoft.com/office/drawing/2014/main" id="{D518BF1B-32A6-9D47-93A2-A5E48DB86C49}"/>
              </a:ext>
            </a:extLst>
          </p:cNvPr>
          <p:cNvSpPr>
            <a:spLocks noGrp="1"/>
          </p:cNvSpPr>
          <p:nvPr>
            <p:ph type="title" hasCustomPrompt="1"/>
          </p:nvPr>
        </p:nvSpPr>
        <p:spPr>
          <a:xfrm>
            <a:off x="464172" y="603640"/>
            <a:ext cx="12618720" cy="683896"/>
          </a:xfrm>
        </p:spPr>
        <p:txBody>
          <a:bodyPr/>
          <a:lstStyle>
            <a:lvl1pPr>
              <a:defRPr>
                <a:latin typeface="Source Sans Pro SemiBold" panose="020B0603030403020204" pitchFamily="34" charset="0"/>
              </a:defRPr>
            </a:lvl1pPr>
          </a:lstStyle>
          <a:p>
            <a:r>
              <a:rPr lang="en-US"/>
              <a:t>Click to edit presentation title</a:t>
            </a:r>
          </a:p>
        </p:txBody>
      </p:sp>
      <p:sp>
        <p:nvSpPr>
          <p:cNvPr id="24" name="Footer Placeholder 23">
            <a:extLst>
              <a:ext uri="{FF2B5EF4-FFF2-40B4-BE49-F238E27FC236}">
                <a16:creationId xmlns:a16="http://schemas.microsoft.com/office/drawing/2014/main" id="{0EBDA6E4-77F4-A64D-89B8-E757AE4EAEAD}"/>
              </a:ext>
            </a:extLst>
          </p:cNvPr>
          <p:cNvSpPr>
            <a:spLocks noGrp="1"/>
          </p:cNvSpPr>
          <p:nvPr>
            <p:ph type="ftr" sz="quarter" idx="22"/>
          </p:nvPr>
        </p:nvSpPr>
        <p:spPr>
          <a:xfrm>
            <a:off x="247082" y="7627621"/>
            <a:ext cx="9522118" cy="438150"/>
          </a:xfrm>
          <a:prstGeom prst="rect">
            <a:avLst/>
          </a:prstGeom>
        </p:spPr>
        <p:txBody>
          <a:bodyPr/>
          <a:lstStyle>
            <a:lvl1pPr>
              <a:defRPr/>
            </a:lvl1pPr>
          </a:lstStyle>
          <a:p>
            <a:r>
              <a:rPr lang="en-US"/>
              <a:t>      </a:t>
            </a:r>
          </a:p>
        </p:txBody>
      </p:sp>
      <p:sp>
        <p:nvSpPr>
          <p:cNvPr id="25" name="Slide Number Placeholder 24">
            <a:extLst>
              <a:ext uri="{FF2B5EF4-FFF2-40B4-BE49-F238E27FC236}">
                <a16:creationId xmlns:a16="http://schemas.microsoft.com/office/drawing/2014/main" id="{0D96C5DD-3C5E-0B4F-829A-6F347372DF45}"/>
              </a:ext>
            </a:extLst>
          </p:cNvPr>
          <p:cNvSpPr>
            <a:spLocks noGrp="1"/>
          </p:cNvSpPr>
          <p:nvPr>
            <p:ph type="sldNum" sz="quarter" idx="23"/>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1038330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esentation Intro Slide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6048432"/>
            <a:ext cx="14630400" cy="2181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10" name="Picture 9">
            <a:extLst>
              <a:ext uri="{FF2B5EF4-FFF2-40B4-BE49-F238E27FC236}">
                <a16:creationId xmlns:a16="http://schemas.microsoft.com/office/drawing/2014/main" id="{ACF7C4BC-3865-A342-A7A3-C874F04EFDC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843118" y="6455276"/>
            <a:ext cx="2525045" cy="1202339"/>
          </a:xfrm>
          <a:prstGeom prst="rect">
            <a:avLst/>
          </a:prstGeom>
        </p:spPr>
      </p:pic>
      <p:sp>
        <p:nvSpPr>
          <p:cNvPr id="12" name="TextBox 11">
            <a:extLst>
              <a:ext uri="{FF2B5EF4-FFF2-40B4-BE49-F238E27FC236}">
                <a16:creationId xmlns:a16="http://schemas.microsoft.com/office/drawing/2014/main" id="{EB00BAA9-C1C4-3B4F-885F-F222E9FA0514}"/>
              </a:ext>
            </a:extLst>
          </p:cNvPr>
          <p:cNvSpPr txBox="1"/>
          <p:nvPr userDrawn="1"/>
        </p:nvSpPr>
        <p:spPr>
          <a:xfrm>
            <a:off x="460763" y="851573"/>
            <a:ext cx="13708874" cy="1311128"/>
          </a:xfrm>
          <a:prstGeom prst="rect">
            <a:avLst/>
          </a:prstGeom>
          <a:noFill/>
        </p:spPr>
        <p:txBody>
          <a:bodyPr wrap="square" rtlCol="0">
            <a:spAutoFit/>
          </a:bodyPr>
          <a:lstStyle/>
          <a:p>
            <a:pPr algn="ctr"/>
            <a:r>
              <a:rPr lang="en-US" sz="7920" b="1" cap="all" baseline="0">
                <a:solidFill>
                  <a:srgbClr val="002060"/>
                </a:solidFill>
                <a:latin typeface="+mj-lt"/>
              </a:rPr>
              <a:t>Presentation</a:t>
            </a:r>
            <a:r>
              <a:rPr lang="en-US" sz="7920" b="1" cap="all">
                <a:solidFill>
                  <a:srgbClr val="002060"/>
                </a:solidFill>
                <a:latin typeface="+mj-lt"/>
              </a:rPr>
              <a:t> Title</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2806378" y="2237862"/>
            <a:ext cx="901764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806379" y="2567052"/>
            <a:ext cx="9017645" cy="3000842"/>
          </a:xfrm>
          <a:prstGeom prst="rect">
            <a:avLst/>
          </a:prstGeom>
        </p:spPr>
        <p:txBody>
          <a:bodyPr/>
          <a:lstStyle>
            <a:lvl1pPr marL="0" indent="0" algn="ctr">
              <a:buNone/>
              <a:defRPr>
                <a:latin typeface="Source Sans Pro" panose="020B0503030403020204" pitchFamily="34" charset="0"/>
              </a:defRPr>
            </a:lvl1pPr>
            <a:lvl2pPr marL="658368" indent="0">
              <a:buNone/>
              <a:defRPr/>
            </a:lvl2pPr>
          </a:lstStyle>
          <a:p>
            <a:pPr lvl="0"/>
            <a:r>
              <a:rPr lang="en-US"/>
              <a:t>Vestibulum ante ipsum </a:t>
            </a:r>
            <a:r>
              <a:rPr lang="en-US" err="1"/>
              <a:t>primis</a:t>
            </a:r>
            <a:r>
              <a:rPr lang="en-US"/>
              <a:t> in </a:t>
            </a:r>
            <a:r>
              <a:rPr lang="en-US" err="1"/>
              <a:t>faucibus</a:t>
            </a:r>
            <a:r>
              <a:rPr lang="en-US"/>
              <a:t> </a:t>
            </a:r>
            <a:r>
              <a:rPr lang="en-US" err="1"/>
              <a:t>orci</a:t>
            </a:r>
            <a:r>
              <a:rPr lang="en-US"/>
              <a:t> </a:t>
            </a:r>
            <a:r>
              <a:rPr lang="en-US" err="1"/>
              <a:t>luctus</a:t>
            </a:r>
            <a:r>
              <a:rPr lang="en-US"/>
              <a:t> et </a:t>
            </a:r>
            <a:r>
              <a:rPr lang="en-US" err="1"/>
              <a:t>ultrices</a:t>
            </a:r>
            <a:r>
              <a:rPr lang="en-US"/>
              <a:t> </a:t>
            </a:r>
            <a:r>
              <a:rPr lang="en-US" err="1"/>
              <a:t>posuere</a:t>
            </a:r>
            <a:r>
              <a:rPr lang="en-US"/>
              <a:t> </a:t>
            </a:r>
            <a:r>
              <a:rPr lang="en-US" err="1"/>
              <a:t>cubilia</a:t>
            </a:r>
            <a:r>
              <a:rPr lang="en-US"/>
              <a:t> Curae; </a:t>
            </a:r>
            <a:r>
              <a:rPr lang="en-US" err="1"/>
              <a:t>Fusce</a:t>
            </a:r>
            <a:r>
              <a:rPr lang="en-US"/>
              <a:t> id </a:t>
            </a:r>
            <a:r>
              <a:rPr lang="en-US" err="1"/>
              <a:t>purus</a:t>
            </a:r>
            <a:r>
              <a:rPr lang="en-US"/>
              <a:t>. </a:t>
            </a:r>
            <a:r>
              <a:rPr lang="en-US" err="1"/>
              <a:t>Phasellus</a:t>
            </a:r>
            <a:r>
              <a:rPr lang="en-US"/>
              <a:t> </a:t>
            </a:r>
            <a:r>
              <a:rPr lang="en-US" err="1"/>
              <a:t>blandit</a:t>
            </a:r>
            <a:r>
              <a:rPr lang="en-US"/>
              <a:t> </a:t>
            </a:r>
            <a:r>
              <a:rPr lang="en-US" err="1"/>
              <a:t>leo</a:t>
            </a:r>
            <a:r>
              <a:rPr lang="en-US"/>
              <a:t> </a:t>
            </a:r>
            <a:r>
              <a:rPr lang="en-US" err="1"/>
              <a:t>ut</a:t>
            </a:r>
            <a:r>
              <a:rPr lang="en-US"/>
              <a:t> </a:t>
            </a:r>
            <a:r>
              <a:rPr lang="en-US" err="1"/>
              <a:t>odio</a:t>
            </a:r>
            <a:r>
              <a:rPr lang="en-US"/>
              <a:t>.</a:t>
            </a:r>
          </a:p>
        </p:txBody>
      </p:sp>
    </p:spTree>
    <p:extLst>
      <p:ext uri="{BB962C8B-B14F-4D97-AF65-F5344CB8AC3E}">
        <p14:creationId xmlns:p14="http://schemas.microsoft.com/office/powerpoint/2010/main" val="13002462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esentation Intro Slide D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6048432"/>
            <a:ext cx="14630400" cy="2181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10" name="Picture 9">
            <a:extLst>
              <a:ext uri="{FF2B5EF4-FFF2-40B4-BE49-F238E27FC236}">
                <a16:creationId xmlns:a16="http://schemas.microsoft.com/office/drawing/2014/main" id="{ACF7C4BC-3865-A342-A7A3-C874F04EFDC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419899" y="6710810"/>
            <a:ext cx="3568931" cy="978906"/>
          </a:xfrm>
          <a:prstGeom prst="rect">
            <a:avLst/>
          </a:prstGeom>
        </p:spPr>
      </p:pic>
      <p:sp>
        <p:nvSpPr>
          <p:cNvPr id="12" name="TextBox 11">
            <a:extLst>
              <a:ext uri="{FF2B5EF4-FFF2-40B4-BE49-F238E27FC236}">
                <a16:creationId xmlns:a16="http://schemas.microsoft.com/office/drawing/2014/main" id="{EB00BAA9-C1C4-3B4F-885F-F222E9FA0514}"/>
              </a:ext>
            </a:extLst>
          </p:cNvPr>
          <p:cNvSpPr txBox="1"/>
          <p:nvPr userDrawn="1"/>
        </p:nvSpPr>
        <p:spPr>
          <a:xfrm>
            <a:off x="460763" y="851573"/>
            <a:ext cx="13708874" cy="1311128"/>
          </a:xfrm>
          <a:prstGeom prst="rect">
            <a:avLst/>
          </a:prstGeom>
          <a:noFill/>
        </p:spPr>
        <p:txBody>
          <a:bodyPr wrap="square" rtlCol="0">
            <a:spAutoFit/>
          </a:bodyPr>
          <a:lstStyle/>
          <a:p>
            <a:pPr algn="ctr"/>
            <a:r>
              <a:rPr lang="en-US" sz="7920" b="1" cap="all" baseline="0">
                <a:solidFill>
                  <a:srgbClr val="002060"/>
                </a:solidFill>
                <a:latin typeface="+mj-lt"/>
              </a:rPr>
              <a:t>Presentation</a:t>
            </a:r>
            <a:r>
              <a:rPr lang="en-US" sz="7920" b="1" cap="all">
                <a:solidFill>
                  <a:srgbClr val="002060"/>
                </a:solidFill>
                <a:latin typeface="+mj-lt"/>
              </a:rPr>
              <a:t> Title</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2806378" y="2237862"/>
            <a:ext cx="901764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806379" y="2567052"/>
            <a:ext cx="9017645" cy="3000842"/>
          </a:xfrm>
          <a:prstGeom prst="rect">
            <a:avLst/>
          </a:prstGeom>
        </p:spPr>
        <p:txBody>
          <a:bodyPr/>
          <a:lstStyle>
            <a:lvl1pPr marL="0" indent="0" algn="ctr">
              <a:buNone/>
              <a:defRPr>
                <a:latin typeface="Source Sans Pro" panose="020B0503030403020204" pitchFamily="34" charset="0"/>
              </a:defRPr>
            </a:lvl1pPr>
            <a:lvl2pPr marL="658368" indent="0">
              <a:buNone/>
              <a:defRPr/>
            </a:lvl2pPr>
          </a:lstStyle>
          <a:p>
            <a:pPr lvl="0"/>
            <a:r>
              <a:rPr lang="en-US"/>
              <a:t>Vestibulum ante ipsum </a:t>
            </a:r>
            <a:r>
              <a:rPr lang="en-US" err="1"/>
              <a:t>primis</a:t>
            </a:r>
            <a:r>
              <a:rPr lang="en-US"/>
              <a:t> in </a:t>
            </a:r>
            <a:r>
              <a:rPr lang="en-US" err="1"/>
              <a:t>faucibus</a:t>
            </a:r>
            <a:r>
              <a:rPr lang="en-US"/>
              <a:t> </a:t>
            </a:r>
            <a:r>
              <a:rPr lang="en-US" err="1"/>
              <a:t>orci</a:t>
            </a:r>
            <a:r>
              <a:rPr lang="en-US"/>
              <a:t> </a:t>
            </a:r>
            <a:r>
              <a:rPr lang="en-US" err="1"/>
              <a:t>luctus</a:t>
            </a:r>
            <a:r>
              <a:rPr lang="en-US"/>
              <a:t> et </a:t>
            </a:r>
            <a:r>
              <a:rPr lang="en-US" err="1"/>
              <a:t>ultrices</a:t>
            </a:r>
            <a:r>
              <a:rPr lang="en-US"/>
              <a:t> </a:t>
            </a:r>
            <a:r>
              <a:rPr lang="en-US" err="1"/>
              <a:t>posuere</a:t>
            </a:r>
            <a:r>
              <a:rPr lang="en-US"/>
              <a:t> </a:t>
            </a:r>
            <a:r>
              <a:rPr lang="en-US" err="1"/>
              <a:t>cubilia</a:t>
            </a:r>
            <a:r>
              <a:rPr lang="en-US"/>
              <a:t> Curae; </a:t>
            </a:r>
            <a:r>
              <a:rPr lang="en-US" err="1"/>
              <a:t>Fusce</a:t>
            </a:r>
            <a:r>
              <a:rPr lang="en-US"/>
              <a:t> id </a:t>
            </a:r>
            <a:r>
              <a:rPr lang="en-US" err="1"/>
              <a:t>purus</a:t>
            </a:r>
            <a:r>
              <a:rPr lang="en-US"/>
              <a:t>. </a:t>
            </a:r>
            <a:r>
              <a:rPr lang="en-US" err="1"/>
              <a:t>Phasellus</a:t>
            </a:r>
            <a:r>
              <a:rPr lang="en-US"/>
              <a:t> </a:t>
            </a:r>
            <a:r>
              <a:rPr lang="en-US" err="1"/>
              <a:t>blandit</a:t>
            </a:r>
            <a:r>
              <a:rPr lang="en-US"/>
              <a:t> </a:t>
            </a:r>
            <a:r>
              <a:rPr lang="en-US" err="1"/>
              <a:t>leo</a:t>
            </a:r>
            <a:r>
              <a:rPr lang="en-US"/>
              <a:t> </a:t>
            </a:r>
            <a:r>
              <a:rPr lang="en-US" err="1"/>
              <a:t>ut</a:t>
            </a:r>
            <a:r>
              <a:rPr lang="en-US"/>
              <a:t> </a:t>
            </a:r>
            <a:r>
              <a:rPr lang="en-US" err="1"/>
              <a:t>odio</a:t>
            </a:r>
            <a:r>
              <a:rPr lang="en-US"/>
              <a:t>.</a:t>
            </a:r>
          </a:p>
        </p:txBody>
      </p:sp>
    </p:spTree>
    <p:extLst>
      <p:ext uri="{BB962C8B-B14F-4D97-AF65-F5344CB8AC3E}">
        <p14:creationId xmlns:p14="http://schemas.microsoft.com/office/powerpoint/2010/main" val="3174556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
        <p:cNvGrpSpPr/>
        <p:nvPr/>
      </p:nvGrpSpPr>
      <p:grpSpPr>
        <a:xfrm>
          <a:off x="0" y="0"/>
          <a:ext cx="0" cy="0"/>
          <a:chOff x="0" y="0"/>
          <a:chExt cx="0" cy="0"/>
        </a:xfrm>
      </p:grpSpPr>
      <p:sp>
        <p:nvSpPr>
          <p:cNvPr id="33" name="Google Shape;33;g296cb6e8523_0_56"/>
          <p:cNvSpPr txBox="1">
            <a:spLocks noGrp="1"/>
          </p:cNvSpPr>
          <p:nvPr>
            <p:ph type="title"/>
          </p:nvPr>
        </p:nvSpPr>
        <p:spPr>
          <a:xfrm>
            <a:off x="457200" y="438150"/>
            <a:ext cx="13716000" cy="1590600"/>
          </a:xfrm>
          <a:prstGeom prst="rect">
            <a:avLst/>
          </a:prstGeom>
          <a:noFill/>
          <a:ln>
            <a:noFill/>
          </a:ln>
        </p:spPr>
        <p:txBody>
          <a:bodyPr spcFirstLastPara="1" wrap="square" lIns="109725" tIns="54850" rIns="109725" bIns="54850" anchor="t" anchorCtr="0">
            <a:normAutofit/>
          </a:bodyPr>
          <a:lstStyle>
            <a:lvl1pPr lvl="0" algn="l">
              <a:lnSpc>
                <a:spcPct val="90000"/>
              </a:lnSpc>
              <a:spcBef>
                <a:spcPts val="0"/>
              </a:spcBef>
              <a:spcAft>
                <a:spcPts val="0"/>
              </a:spcAft>
              <a:buClr>
                <a:srgbClr val="002060"/>
              </a:buClr>
              <a:buSzPts val="4300"/>
              <a:buFont typeface="Arial"/>
              <a:buNone/>
              <a:defRPr>
                <a:latin typeface="Arial"/>
                <a:ea typeface="Arial"/>
                <a:cs typeface="Arial"/>
                <a:sym typeface="Arial"/>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34" name="Google Shape;34;g296cb6e8523_0_56"/>
          <p:cNvSpPr txBox="1">
            <a:spLocks noGrp="1"/>
          </p:cNvSpPr>
          <p:nvPr>
            <p:ph type="body" idx="1"/>
          </p:nvPr>
        </p:nvSpPr>
        <p:spPr>
          <a:xfrm>
            <a:off x="457200" y="2190750"/>
            <a:ext cx="6527100" cy="4911900"/>
          </a:xfrm>
          <a:prstGeom prst="rect">
            <a:avLst/>
          </a:prstGeom>
          <a:noFill/>
          <a:ln>
            <a:noFill/>
          </a:ln>
        </p:spPr>
        <p:txBody>
          <a:bodyPr spcFirstLastPara="1" wrap="square" lIns="109725" tIns="54850" rIns="109725" bIns="54850" anchor="t" anchorCtr="0">
            <a:normAutofit/>
          </a:bodyPr>
          <a:lstStyle>
            <a:lvl1pPr marL="457200" lvl="0" indent="-431800" algn="l">
              <a:lnSpc>
                <a:spcPct val="120000"/>
              </a:lnSpc>
              <a:spcBef>
                <a:spcPts val="0"/>
              </a:spcBef>
              <a:spcAft>
                <a:spcPts val="0"/>
              </a:spcAft>
              <a:buSzPts val="3200"/>
              <a:buChar char="•"/>
              <a:defRPr>
                <a:latin typeface="Arial"/>
                <a:ea typeface="Arial"/>
                <a:cs typeface="Arial"/>
                <a:sym typeface="Arial"/>
              </a:defRPr>
            </a:lvl1pPr>
            <a:lvl2pPr marL="914400" lvl="1" indent="-412750" algn="l">
              <a:lnSpc>
                <a:spcPct val="100000"/>
              </a:lnSpc>
              <a:spcBef>
                <a:spcPts val="600"/>
              </a:spcBef>
              <a:spcAft>
                <a:spcPts val="0"/>
              </a:spcAft>
              <a:buSzPts val="2900"/>
              <a:buChar char="•"/>
              <a:defRPr>
                <a:latin typeface="Arial"/>
                <a:ea typeface="Arial"/>
                <a:cs typeface="Arial"/>
                <a:sym typeface="Arial"/>
              </a:defRPr>
            </a:lvl2pPr>
            <a:lvl3pPr marL="1371600" lvl="2" indent="-400050" algn="l">
              <a:lnSpc>
                <a:spcPct val="90000"/>
              </a:lnSpc>
              <a:spcBef>
                <a:spcPts val="600"/>
              </a:spcBef>
              <a:spcAft>
                <a:spcPts val="0"/>
              </a:spcAft>
              <a:buSzPts val="2700"/>
              <a:buChar char="•"/>
              <a:defRPr>
                <a:latin typeface="Arial"/>
                <a:ea typeface="Arial"/>
                <a:cs typeface="Arial"/>
                <a:sym typeface="Arial"/>
              </a:defRPr>
            </a:lvl3pPr>
            <a:lvl4pPr marL="1828800" lvl="3" indent="-381000" algn="l">
              <a:lnSpc>
                <a:spcPct val="90000"/>
              </a:lnSpc>
              <a:spcBef>
                <a:spcPts val="600"/>
              </a:spcBef>
              <a:spcAft>
                <a:spcPts val="0"/>
              </a:spcAft>
              <a:buSzPts val="2400"/>
              <a:buChar char="•"/>
              <a:defRPr>
                <a:latin typeface="Arial"/>
                <a:ea typeface="Arial"/>
                <a:cs typeface="Arial"/>
                <a:sym typeface="Arial"/>
              </a:defRPr>
            </a:lvl4pPr>
            <a:lvl5pPr marL="2286000" lvl="4" indent="-381000" algn="l">
              <a:lnSpc>
                <a:spcPct val="90000"/>
              </a:lnSpc>
              <a:spcBef>
                <a:spcPts val="600"/>
              </a:spcBef>
              <a:spcAft>
                <a:spcPts val="0"/>
              </a:spcAft>
              <a:buSzPts val="2400"/>
              <a:buChar char="•"/>
              <a:defRPr>
                <a:latin typeface="Arial"/>
                <a:ea typeface="Arial"/>
                <a:cs typeface="Arial"/>
                <a:sym typeface="Arial"/>
              </a:defRPr>
            </a:lvl5pPr>
            <a:lvl6pPr marL="2743200" lvl="5" indent="-368300" algn="l">
              <a:lnSpc>
                <a:spcPct val="90000"/>
              </a:lnSpc>
              <a:spcBef>
                <a:spcPts val="600"/>
              </a:spcBef>
              <a:spcAft>
                <a:spcPts val="0"/>
              </a:spcAft>
              <a:buClr>
                <a:schemeClr val="dk1"/>
              </a:buClr>
              <a:buSzPts val="2200"/>
              <a:buChar char="•"/>
              <a:defRPr/>
            </a:lvl6pPr>
            <a:lvl7pPr marL="3200400" lvl="6" indent="-368300" algn="l">
              <a:lnSpc>
                <a:spcPct val="90000"/>
              </a:lnSpc>
              <a:spcBef>
                <a:spcPts val="600"/>
              </a:spcBef>
              <a:spcAft>
                <a:spcPts val="0"/>
              </a:spcAft>
              <a:buClr>
                <a:schemeClr val="dk1"/>
              </a:buClr>
              <a:buSzPts val="2200"/>
              <a:buChar char="•"/>
              <a:defRPr/>
            </a:lvl7pPr>
            <a:lvl8pPr marL="3657600" lvl="7" indent="-368300" algn="l">
              <a:lnSpc>
                <a:spcPct val="90000"/>
              </a:lnSpc>
              <a:spcBef>
                <a:spcPts val="600"/>
              </a:spcBef>
              <a:spcAft>
                <a:spcPts val="0"/>
              </a:spcAft>
              <a:buClr>
                <a:schemeClr val="dk1"/>
              </a:buClr>
              <a:buSzPts val="2200"/>
              <a:buChar char="•"/>
              <a:defRPr/>
            </a:lvl8pPr>
            <a:lvl9pPr marL="4114800" lvl="8" indent="-368300" algn="l">
              <a:lnSpc>
                <a:spcPct val="90000"/>
              </a:lnSpc>
              <a:spcBef>
                <a:spcPts val="600"/>
              </a:spcBef>
              <a:spcAft>
                <a:spcPts val="0"/>
              </a:spcAft>
              <a:buClr>
                <a:schemeClr val="dk1"/>
              </a:buClr>
              <a:buSzPts val="2200"/>
              <a:buChar char="•"/>
              <a:defRPr/>
            </a:lvl9pPr>
          </a:lstStyle>
          <a:p>
            <a:endParaRPr/>
          </a:p>
        </p:txBody>
      </p:sp>
      <p:sp>
        <p:nvSpPr>
          <p:cNvPr id="35" name="Google Shape;35;g296cb6e8523_0_56"/>
          <p:cNvSpPr txBox="1">
            <a:spLocks noGrp="1"/>
          </p:cNvSpPr>
          <p:nvPr>
            <p:ph type="body" idx="2"/>
          </p:nvPr>
        </p:nvSpPr>
        <p:spPr>
          <a:xfrm>
            <a:off x="7315200" y="2190750"/>
            <a:ext cx="6858300" cy="4911900"/>
          </a:xfrm>
          <a:prstGeom prst="rect">
            <a:avLst/>
          </a:prstGeom>
          <a:noFill/>
          <a:ln>
            <a:noFill/>
          </a:ln>
        </p:spPr>
        <p:txBody>
          <a:bodyPr spcFirstLastPara="1" wrap="square" lIns="109725" tIns="54850" rIns="109725" bIns="54850" anchor="t" anchorCtr="0">
            <a:normAutofit/>
          </a:bodyPr>
          <a:lstStyle>
            <a:lvl1pPr marL="457200" lvl="0" indent="-431800" algn="l">
              <a:lnSpc>
                <a:spcPct val="120000"/>
              </a:lnSpc>
              <a:spcBef>
                <a:spcPts val="0"/>
              </a:spcBef>
              <a:spcAft>
                <a:spcPts val="0"/>
              </a:spcAft>
              <a:buSzPts val="3200"/>
              <a:buChar char="•"/>
              <a:defRPr>
                <a:latin typeface="Arial"/>
                <a:ea typeface="Arial"/>
                <a:cs typeface="Arial"/>
                <a:sym typeface="Arial"/>
              </a:defRPr>
            </a:lvl1pPr>
            <a:lvl2pPr marL="914400" lvl="1" indent="-412750" algn="l">
              <a:lnSpc>
                <a:spcPct val="100000"/>
              </a:lnSpc>
              <a:spcBef>
                <a:spcPts val="600"/>
              </a:spcBef>
              <a:spcAft>
                <a:spcPts val="0"/>
              </a:spcAft>
              <a:buSzPts val="2900"/>
              <a:buChar char="•"/>
              <a:defRPr>
                <a:latin typeface="Arial"/>
                <a:ea typeface="Arial"/>
                <a:cs typeface="Arial"/>
                <a:sym typeface="Arial"/>
              </a:defRPr>
            </a:lvl2pPr>
            <a:lvl3pPr marL="1371600" lvl="2" indent="-400050" algn="l">
              <a:lnSpc>
                <a:spcPct val="90000"/>
              </a:lnSpc>
              <a:spcBef>
                <a:spcPts val="600"/>
              </a:spcBef>
              <a:spcAft>
                <a:spcPts val="0"/>
              </a:spcAft>
              <a:buSzPts val="2700"/>
              <a:buChar char="•"/>
              <a:defRPr>
                <a:latin typeface="Arial"/>
                <a:ea typeface="Arial"/>
                <a:cs typeface="Arial"/>
                <a:sym typeface="Arial"/>
              </a:defRPr>
            </a:lvl3pPr>
            <a:lvl4pPr marL="1828800" lvl="3" indent="-381000" algn="l">
              <a:lnSpc>
                <a:spcPct val="90000"/>
              </a:lnSpc>
              <a:spcBef>
                <a:spcPts val="600"/>
              </a:spcBef>
              <a:spcAft>
                <a:spcPts val="0"/>
              </a:spcAft>
              <a:buSzPts val="2400"/>
              <a:buChar char="•"/>
              <a:defRPr>
                <a:latin typeface="Arial"/>
                <a:ea typeface="Arial"/>
                <a:cs typeface="Arial"/>
                <a:sym typeface="Arial"/>
              </a:defRPr>
            </a:lvl4pPr>
            <a:lvl5pPr marL="2286000" lvl="4" indent="-381000" algn="l">
              <a:lnSpc>
                <a:spcPct val="90000"/>
              </a:lnSpc>
              <a:spcBef>
                <a:spcPts val="600"/>
              </a:spcBef>
              <a:spcAft>
                <a:spcPts val="0"/>
              </a:spcAft>
              <a:buSzPts val="2400"/>
              <a:buChar char="•"/>
              <a:defRPr>
                <a:latin typeface="Arial"/>
                <a:ea typeface="Arial"/>
                <a:cs typeface="Arial"/>
                <a:sym typeface="Arial"/>
              </a:defRPr>
            </a:lvl5pPr>
            <a:lvl6pPr marL="2743200" lvl="5" indent="-368300" algn="l">
              <a:lnSpc>
                <a:spcPct val="90000"/>
              </a:lnSpc>
              <a:spcBef>
                <a:spcPts val="600"/>
              </a:spcBef>
              <a:spcAft>
                <a:spcPts val="0"/>
              </a:spcAft>
              <a:buClr>
                <a:schemeClr val="dk1"/>
              </a:buClr>
              <a:buSzPts val="2200"/>
              <a:buChar char="•"/>
              <a:defRPr/>
            </a:lvl6pPr>
            <a:lvl7pPr marL="3200400" lvl="6" indent="-368300" algn="l">
              <a:lnSpc>
                <a:spcPct val="90000"/>
              </a:lnSpc>
              <a:spcBef>
                <a:spcPts val="600"/>
              </a:spcBef>
              <a:spcAft>
                <a:spcPts val="0"/>
              </a:spcAft>
              <a:buClr>
                <a:schemeClr val="dk1"/>
              </a:buClr>
              <a:buSzPts val="2200"/>
              <a:buChar char="•"/>
              <a:defRPr/>
            </a:lvl7pPr>
            <a:lvl8pPr marL="3657600" lvl="7" indent="-368300" algn="l">
              <a:lnSpc>
                <a:spcPct val="90000"/>
              </a:lnSpc>
              <a:spcBef>
                <a:spcPts val="600"/>
              </a:spcBef>
              <a:spcAft>
                <a:spcPts val="0"/>
              </a:spcAft>
              <a:buClr>
                <a:schemeClr val="dk1"/>
              </a:buClr>
              <a:buSzPts val="2200"/>
              <a:buChar char="•"/>
              <a:defRPr/>
            </a:lvl8pPr>
            <a:lvl9pPr marL="4114800" lvl="8" indent="-368300" algn="l">
              <a:lnSpc>
                <a:spcPct val="90000"/>
              </a:lnSpc>
              <a:spcBef>
                <a:spcPts val="600"/>
              </a:spcBef>
              <a:spcAft>
                <a:spcPts val="0"/>
              </a:spcAft>
              <a:buClr>
                <a:schemeClr val="dk1"/>
              </a:buClr>
              <a:buSzPts val="2200"/>
              <a:buChar char="•"/>
              <a:defRPr/>
            </a:lvl9pPr>
          </a:lstStyle>
          <a:p>
            <a:endParaRPr/>
          </a:p>
        </p:txBody>
      </p:sp>
      <p:sp>
        <p:nvSpPr>
          <p:cNvPr id="36" name="Google Shape;36;g296cb6e8523_0_56"/>
          <p:cNvSpPr txBox="1">
            <a:spLocks noGrp="1"/>
          </p:cNvSpPr>
          <p:nvPr>
            <p:ph type="sldNum" idx="12"/>
          </p:nvPr>
        </p:nvSpPr>
        <p:spPr>
          <a:xfrm>
            <a:off x="10881360" y="7627620"/>
            <a:ext cx="3291900" cy="438300"/>
          </a:xfrm>
          <a:prstGeom prst="rect">
            <a:avLst/>
          </a:prstGeom>
          <a:noFill/>
          <a:ln>
            <a:noFill/>
          </a:ln>
        </p:spPr>
        <p:txBody>
          <a:bodyPr spcFirstLastPara="1" wrap="square" lIns="109725" tIns="54850" rIns="109725" bIns="5485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resenter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54C5D952-7020-4B33-84F7-CBC1B869BB00}"/>
              </a:ext>
            </a:extLst>
          </p:cNvPr>
          <p:cNvSpPr>
            <a:spLocks noGrp="1"/>
          </p:cNvSpPr>
          <p:nvPr>
            <p:ph type="body" sz="quarter" idx="15" hasCustomPrompt="1"/>
          </p:nvPr>
        </p:nvSpPr>
        <p:spPr>
          <a:xfrm>
            <a:off x="464173" y="1337314"/>
            <a:ext cx="6263003" cy="996316"/>
          </a:xfrm>
          <a:prstGeom prst="rect">
            <a:avLst/>
          </a:prstGeom>
        </p:spPr>
        <p:txBody>
          <a:bodyPr>
            <a:normAutofit/>
          </a:bodyPr>
          <a:lstStyle>
            <a:lvl1pPr marL="0" indent="0">
              <a:buNone/>
              <a:defRPr sz="2880">
                <a:solidFill>
                  <a:schemeClr val="tx1"/>
                </a:solidFill>
                <a:latin typeface="Source Sans Pro" panose="020B0503030403020204" pitchFamily="34" charset="0"/>
              </a:defRPr>
            </a:lvl1pPr>
          </a:lstStyle>
          <a:p>
            <a:pPr lvl="0"/>
            <a:r>
              <a:rPr lang="en-US"/>
              <a:t>Click to edit subtitle</a:t>
            </a:r>
          </a:p>
        </p:txBody>
      </p:sp>
      <p:sp>
        <p:nvSpPr>
          <p:cNvPr id="28" name="Text Placeholder 27">
            <a:extLst>
              <a:ext uri="{FF2B5EF4-FFF2-40B4-BE49-F238E27FC236}">
                <a16:creationId xmlns:a16="http://schemas.microsoft.com/office/drawing/2014/main" id="{D3068A40-1D69-47F3-AA7E-9CA2BC3F3834}"/>
              </a:ext>
            </a:extLst>
          </p:cNvPr>
          <p:cNvSpPr>
            <a:spLocks noGrp="1"/>
          </p:cNvSpPr>
          <p:nvPr>
            <p:ph type="body" sz="quarter" idx="16" hasCustomPrompt="1"/>
          </p:nvPr>
        </p:nvSpPr>
        <p:spPr>
          <a:xfrm>
            <a:off x="457201" y="5413411"/>
            <a:ext cx="6282660" cy="1603711"/>
          </a:xfrm>
          <a:prstGeom prst="rect">
            <a:avLst/>
          </a:prstGeom>
        </p:spPr>
        <p:txBody>
          <a:bodyPr>
            <a:normAutofit/>
          </a:bodyPr>
          <a:lstStyle>
            <a:lvl1pPr marL="0" indent="0">
              <a:buNone/>
              <a:defRPr sz="2400" b="0">
                <a:latin typeface="Source Sans Pro" panose="020B0503030403020204" pitchFamily="34" charset="0"/>
              </a:defRPr>
            </a:lvl1pPr>
          </a:lstStyle>
          <a:p>
            <a:pPr lvl="0"/>
            <a:r>
              <a:rPr lang="en-US"/>
              <a:t>Click to add additional info</a:t>
            </a:r>
          </a:p>
        </p:txBody>
      </p:sp>
      <p:sp>
        <p:nvSpPr>
          <p:cNvPr id="11" name="Text Placeholder 21">
            <a:extLst>
              <a:ext uri="{FF2B5EF4-FFF2-40B4-BE49-F238E27FC236}">
                <a16:creationId xmlns:a16="http://schemas.microsoft.com/office/drawing/2014/main" id="{842910E7-43EF-44FD-A4C0-9AECABD8CC5F}"/>
              </a:ext>
            </a:extLst>
          </p:cNvPr>
          <p:cNvSpPr>
            <a:spLocks noGrp="1"/>
          </p:cNvSpPr>
          <p:nvPr>
            <p:ph type="body" sz="quarter" idx="17" hasCustomPrompt="1"/>
          </p:nvPr>
        </p:nvSpPr>
        <p:spPr>
          <a:xfrm>
            <a:off x="457201" y="4208598"/>
            <a:ext cx="6288372" cy="749832"/>
          </a:xfrm>
          <a:prstGeom prst="rect">
            <a:avLst/>
          </a:prstGeom>
        </p:spPr>
        <p:txBody>
          <a:bodyPr>
            <a:normAutofit/>
          </a:bodyPr>
          <a:lstStyle>
            <a:lvl1pPr marL="0" indent="0">
              <a:buNone/>
              <a:defRPr sz="2400">
                <a:solidFill>
                  <a:schemeClr val="bg1">
                    <a:lumMod val="65000"/>
                  </a:schemeClr>
                </a:solidFill>
                <a:latin typeface="Source Sans Pro" panose="020B0503030403020204" pitchFamily="34" charset="0"/>
                <a:ea typeface="Source Serif Pro" panose="02040603050405020204" pitchFamily="18" charset="0"/>
              </a:defRPr>
            </a:lvl1pPr>
          </a:lstStyle>
          <a:p>
            <a:pPr lvl="0"/>
            <a:r>
              <a:rPr lang="en-US"/>
              <a:t>Title of presenter</a:t>
            </a:r>
          </a:p>
        </p:txBody>
      </p:sp>
      <p:sp>
        <p:nvSpPr>
          <p:cNvPr id="19" name="Text Placeholder 19">
            <a:extLst>
              <a:ext uri="{FF2B5EF4-FFF2-40B4-BE49-F238E27FC236}">
                <a16:creationId xmlns:a16="http://schemas.microsoft.com/office/drawing/2014/main" id="{E1D283C1-F316-43F0-BDE2-800E11D4BF38}"/>
              </a:ext>
            </a:extLst>
          </p:cNvPr>
          <p:cNvSpPr>
            <a:spLocks noGrp="1"/>
          </p:cNvSpPr>
          <p:nvPr>
            <p:ph type="body" sz="quarter" idx="14" hasCustomPrompt="1"/>
          </p:nvPr>
        </p:nvSpPr>
        <p:spPr>
          <a:xfrm>
            <a:off x="451488" y="3067303"/>
            <a:ext cx="6288372" cy="574910"/>
          </a:xfrm>
          <a:prstGeom prst="rect">
            <a:avLst/>
          </a:prstGeom>
        </p:spPr>
        <p:txBody>
          <a:bodyPr>
            <a:noAutofit/>
          </a:bodyPr>
          <a:lstStyle>
            <a:lvl1pPr marL="0" indent="0">
              <a:spcBef>
                <a:spcPts val="0"/>
              </a:spcBef>
              <a:buFontTx/>
              <a:buNone/>
              <a:defRPr sz="3360" b="1" cap="all" baseline="0">
                <a:solidFill>
                  <a:srgbClr val="002060"/>
                </a:solidFill>
                <a:latin typeface="Source Sans Pro SemiBold" panose="020B0603030403020204" pitchFamily="34" charset="0"/>
              </a:defRPr>
            </a:lvl1pPr>
          </a:lstStyle>
          <a:p>
            <a:pPr lvl="0"/>
            <a:r>
              <a:rPr lang="en-US"/>
              <a:t>First Name</a:t>
            </a:r>
          </a:p>
        </p:txBody>
      </p:sp>
      <p:sp>
        <p:nvSpPr>
          <p:cNvPr id="21" name="Text Placeholder 19">
            <a:extLst>
              <a:ext uri="{FF2B5EF4-FFF2-40B4-BE49-F238E27FC236}">
                <a16:creationId xmlns:a16="http://schemas.microsoft.com/office/drawing/2014/main" id="{C1223FDD-7488-4253-8BC8-8FEC76158AD1}"/>
              </a:ext>
            </a:extLst>
          </p:cNvPr>
          <p:cNvSpPr>
            <a:spLocks noGrp="1"/>
          </p:cNvSpPr>
          <p:nvPr>
            <p:ph type="body" sz="quarter" idx="20" hasCustomPrompt="1"/>
          </p:nvPr>
        </p:nvSpPr>
        <p:spPr>
          <a:xfrm>
            <a:off x="451488" y="3633227"/>
            <a:ext cx="6288372" cy="574910"/>
          </a:xfrm>
          <a:prstGeom prst="rect">
            <a:avLst/>
          </a:prstGeom>
        </p:spPr>
        <p:txBody>
          <a:bodyPr>
            <a:noAutofit/>
          </a:bodyPr>
          <a:lstStyle>
            <a:lvl1pPr marL="0" indent="0">
              <a:spcBef>
                <a:spcPts val="0"/>
              </a:spcBef>
              <a:buFontTx/>
              <a:buNone/>
              <a:defRPr sz="3360" b="1" cap="all" baseline="0">
                <a:solidFill>
                  <a:srgbClr val="002060"/>
                </a:solidFill>
                <a:latin typeface="Source Sans Pro SemiBold" panose="020B0603030403020204" pitchFamily="34" charset="0"/>
              </a:defRPr>
            </a:lvl1pPr>
          </a:lstStyle>
          <a:p>
            <a:pPr lvl="0"/>
            <a:r>
              <a:rPr lang="en-US"/>
              <a:t>Last Name</a:t>
            </a:r>
          </a:p>
        </p:txBody>
      </p:sp>
      <p:sp>
        <p:nvSpPr>
          <p:cNvPr id="5" name="Picture Placeholder 4">
            <a:extLst>
              <a:ext uri="{FF2B5EF4-FFF2-40B4-BE49-F238E27FC236}">
                <a16:creationId xmlns:a16="http://schemas.microsoft.com/office/drawing/2014/main" id="{FA81CFAB-6E89-DB44-BE09-32E905D91A5B}"/>
              </a:ext>
            </a:extLst>
          </p:cNvPr>
          <p:cNvSpPr>
            <a:spLocks noGrp="1"/>
          </p:cNvSpPr>
          <p:nvPr>
            <p:ph type="pic" sz="quarter" idx="21"/>
          </p:nvPr>
        </p:nvSpPr>
        <p:spPr>
          <a:xfrm>
            <a:off x="6990581" y="1337314"/>
            <a:ext cx="7182619" cy="5642107"/>
          </a:xfrm>
          <a:prstGeom prst="rect">
            <a:avLst/>
          </a:prstGeom>
        </p:spPr>
        <p:txBody>
          <a:bodyPr>
            <a:normAutofit/>
          </a:bodyPr>
          <a:lstStyle>
            <a:lvl1pPr>
              <a:defRPr sz="2400">
                <a:solidFill>
                  <a:schemeClr val="bg1">
                    <a:lumMod val="65000"/>
                  </a:schemeClr>
                </a:solidFill>
                <a:latin typeface="Source Sans Pro" panose="020B0503030403020204" pitchFamily="34" charset="0"/>
              </a:defRPr>
            </a:lvl1pPr>
          </a:lstStyle>
          <a:p>
            <a:r>
              <a:rPr lang="en-US"/>
              <a:t>Click icon to add picture</a:t>
            </a:r>
          </a:p>
        </p:txBody>
      </p:sp>
      <p:sp>
        <p:nvSpPr>
          <p:cNvPr id="23" name="Title 22">
            <a:extLst>
              <a:ext uri="{FF2B5EF4-FFF2-40B4-BE49-F238E27FC236}">
                <a16:creationId xmlns:a16="http://schemas.microsoft.com/office/drawing/2014/main" id="{D518BF1B-32A6-9D47-93A2-A5E48DB86C49}"/>
              </a:ext>
            </a:extLst>
          </p:cNvPr>
          <p:cNvSpPr>
            <a:spLocks noGrp="1"/>
          </p:cNvSpPr>
          <p:nvPr>
            <p:ph type="title" hasCustomPrompt="1"/>
          </p:nvPr>
        </p:nvSpPr>
        <p:spPr>
          <a:xfrm>
            <a:off x="464172" y="603640"/>
            <a:ext cx="12618720" cy="683896"/>
          </a:xfrm>
        </p:spPr>
        <p:txBody>
          <a:bodyPr/>
          <a:lstStyle>
            <a:lvl1pPr>
              <a:defRPr>
                <a:latin typeface="Source Sans Pro SemiBold" panose="020B0603030403020204" pitchFamily="34" charset="0"/>
              </a:defRPr>
            </a:lvl1pPr>
          </a:lstStyle>
          <a:p>
            <a:r>
              <a:rPr lang="en-US"/>
              <a:t>Click to edit presentation title</a:t>
            </a:r>
          </a:p>
        </p:txBody>
      </p:sp>
      <p:sp>
        <p:nvSpPr>
          <p:cNvPr id="24" name="Footer Placeholder 23">
            <a:extLst>
              <a:ext uri="{FF2B5EF4-FFF2-40B4-BE49-F238E27FC236}">
                <a16:creationId xmlns:a16="http://schemas.microsoft.com/office/drawing/2014/main" id="{0EBDA6E4-77F4-A64D-89B8-E757AE4EAEAD}"/>
              </a:ext>
            </a:extLst>
          </p:cNvPr>
          <p:cNvSpPr>
            <a:spLocks noGrp="1"/>
          </p:cNvSpPr>
          <p:nvPr>
            <p:ph type="ftr" sz="quarter" idx="22"/>
          </p:nvPr>
        </p:nvSpPr>
        <p:spPr>
          <a:xfrm>
            <a:off x="247082" y="7627621"/>
            <a:ext cx="9522118" cy="438150"/>
          </a:xfrm>
          <a:prstGeom prst="rect">
            <a:avLst/>
          </a:prstGeom>
        </p:spPr>
        <p:txBody>
          <a:bodyPr/>
          <a:lstStyle>
            <a:lvl1pPr>
              <a:defRPr/>
            </a:lvl1pPr>
          </a:lstStyle>
          <a:p>
            <a:r>
              <a:rPr lang="en-US"/>
              <a:t>      </a:t>
            </a:r>
          </a:p>
        </p:txBody>
      </p:sp>
      <p:sp>
        <p:nvSpPr>
          <p:cNvPr id="25" name="Slide Number Placeholder 24">
            <a:extLst>
              <a:ext uri="{FF2B5EF4-FFF2-40B4-BE49-F238E27FC236}">
                <a16:creationId xmlns:a16="http://schemas.microsoft.com/office/drawing/2014/main" id="{0D96C5DD-3C5E-0B4F-829A-6F347372DF45}"/>
              </a:ext>
            </a:extLst>
          </p:cNvPr>
          <p:cNvSpPr>
            <a:spLocks noGrp="1"/>
          </p:cNvSpPr>
          <p:nvPr>
            <p:ph type="sldNum" sz="quarter" idx="23"/>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754031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7DF61195-A0F3-2E4F-BC0B-8D1AD1E2E510}"/>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5282140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Title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457199" y="1325110"/>
            <a:ext cx="13303770" cy="1067312"/>
          </a:xfrm>
          <a:prstGeom prst="rect">
            <a:avLst/>
          </a:prstGeom>
        </p:spPr>
        <p:txBody>
          <a:bodyPr anchor="t"/>
          <a:lstStyle>
            <a:lvl1pPr algn="l">
              <a:lnSpc>
                <a:spcPts val="7440"/>
              </a:lnSpc>
              <a:defRPr sz="7200">
                <a:latin typeface="Source Sans Pro SemiBold" panose="020B0603030403020204" pitchFamily="34" charset="0"/>
              </a:defRPr>
            </a:lvl1pPr>
          </a:lstStyle>
          <a:p>
            <a:r>
              <a:rPr lang="en-US"/>
              <a:t>CLICK TO EDIT TITLE</a:t>
            </a:r>
          </a:p>
        </p:txBody>
      </p:sp>
      <p:sp>
        <p:nvSpPr>
          <p:cNvPr id="3" name="Text Placeholder 2">
            <a:extLst>
              <a:ext uri="{FF2B5EF4-FFF2-40B4-BE49-F238E27FC236}">
                <a16:creationId xmlns:a16="http://schemas.microsoft.com/office/drawing/2014/main" id="{017482B6-B14E-2840-9894-155B86AF1438}"/>
              </a:ext>
            </a:extLst>
          </p:cNvPr>
          <p:cNvSpPr>
            <a:spLocks noGrp="1"/>
          </p:cNvSpPr>
          <p:nvPr>
            <p:ph type="body" idx="1" hasCustomPrompt="1"/>
          </p:nvPr>
        </p:nvSpPr>
        <p:spPr>
          <a:xfrm>
            <a:off x="457200" y="2676159"/>
            <a:ext cx="10929329" cy="4228331"/>
          </a:xfrm>
          <a:prstGeom prst="rect">
            <a:avLst/>
          </a:prstGeom>
        </p:spPr>
        <p:txBody>
          <a:bodyPr/>
          <a:lstStyle>
            <a:lvl1pPr marL="0" indent="0">
              <a:buNone/>
              <a:defRPr sz="2880">
                <a:solidFill>
                  <a:schemeClr val="tx1"/>
                </a:solidFill>
                <a:latin typeface="Source Sans Pro" panose="020B0503030403020204" pitchFamily="34" charset="0"/>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a:p>
        </p:txBody>
      </p:sp>
      <p:cxnSp>
        <p:nvCxnSpPr>
          <p:cNvPr id="6" name="Straight Connector 5">
            <a:extLst>
              <a:ext uri="{FF2B5EF4-FFF2-40B4-BE49-F238E27FC236}">
                <a16:creationId xmlns:a16="http://schemas.microsoft.com/office/drawing/2014/main" id="{87C5245B-7C5E-1B46-B288-83FE7ADFC2F0}"/>
              </a:ext>
            </a:extLst>
          </p:cNvPr>
          <p:cNvCxnSpPr>
            <a:cxnSpLocks/>
          </p:cNvCxnSpPr>
          <p:nvPr userDrawn="1"/>
        </p:nvCxnSpPr>
        <p:spPr>
          <a:xfrm>
            <a:off x="457199" y="2413124"/>
            <a:ext cx="901764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55391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663315" y="3160747"/>
            <a:ext cx="13303770" cy="1067312"/>
          </a:xfrm>
          <a:prstGeom prst="rect">
            <a:avLst/>
          </a:prstGeom>
        </p:spPr>
        <p:txBody>
          <a:bodyPr anchor="t"/>
          <a:lstStyle>
            <a:lvl1pPr algn="l">
              <a:lnSpc>
                <a:spcPts val="7440"/>
              </a:lnSpc>
              <a:defRPr sz="7200">
                <a:latin typeface="Source Sans Pro SemiBold" panose="020B0603030403020204" pitchFamily="34" charset="0"/>
              </a:defRPr>
            </a:lvl1pPr>
          </a:lstStyle>
          <a:p>
            <a:r>
              <a:rPr lang="en-US"/>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6497430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312F4-9ACB-D749-A463-6EF93D944A11}"/>
              </a:ext>
            </a:extLst>
          </p:cNvPr>
          <p:cNvSpPr>
            <a:spLocks noGrp="1"/>
          </p:cNvSpPr>
          <p:nvPr>
            <p:ph type="title" hasCustomPrompt="1"/>
          </p:nvPr>
        </p:nvSpPr>
        <p:spPr>
          <a:xfrm>
            <a:off x="457200" y="438150"/>
            <a:ext cx="13716000" cy="1590676"/>
          </a:xfrm>
          <a:prstGeom prst="rect">
            <a:avLst/>
          </a:prstGeom>
        </p:spPr>
        <p:txBody>
          <a:bodyPr anchor="t"/>
          <a:lstStyle>
            <a:lvl1pPr algn="l">
              <a:defRPr>
                <a:latin typeface="Source Sans Pro SemiBold" panose="020B0603030403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9C6C5217-C058-314A-A904-8613DFB63430}"/>
              </a:ext>
            </a:extLst>
          </p:cNvPr>
          <p:cNvSpPr>
            <a:spLocks noGrp="1"/>
          </p:cNvSpPr>
          <p:nvPr>
            <p:ph idx="1" hasCustomPrompt="1"/>
          </p:nvPr>
        </p:nvSpPr>
        <p:spPr>
          <a:xfrm>
            <a:off x="457200" y="2190750"/>
            <a:ext cx="12618720" cy="4950564"/>
          </a:xfrm>
          <a:prstGeom prst="rect">
            <a:avLst/>
          </a:prstGeom>
        </p:spPr>
        <p:txBody>
          <a:bodyPr/>
          <a:lstStyle>
            <a:lvl1pPr marL="274320" indent="-274320">
              <a:lnSpc>
                <a:spcPct val="120000"/>
              </a:lnSpc>
              <a:spcAft>
                <a:spcPts val="1200"/>
              </a:spcAft>
              <a:buFont typeface="Arial" panose="020B0604020202020204" pitchFamily="34" charset="0"/>
              <a:buChar char="•"/>
              <a:defRPr>
                <a:latin typeface="Source Sans Pro" panose="020B0503030403020204" pitchFamily="34" charset="0"/>
              </a:defRPr>
            </a:lvl1pPr>
            <a:lvl2pPr>
              <a:spcBef>
                <a:spcPts val="1200"/>
              </a:spcBef>
              <a:spcAft>
                <a:spcPts val="960"/>
              </a:spcAft>
              <a:defRPr>
                <a:latin typeface="Source Sans Pro" panose="020B0503030403020204" pitchFamily="34" charset="0"/>
              </a:defRPr>
            </a:lvl2pPr>
            <a:lvl3pPr>
              <a:spcBef>
                <a:spcPts val="1200"/>
              </a:spcBef>
              <a:defRPr>
                <a:latin typeface="Source Sans Pro" panose="020B0503030403020204" pitchFamily="34" charset="0"/>
              </a:defRPr>
            </a:lvl3pPr>
            <a:lvl4pPr>
              <a:spcBef>
                <a:spcPts val="1200"/>
              </a:spcBef>
              <a:defRPr>
                <a:latin typeface="Source Sans Pro" panose="020B0503030403020204" pitchFamily="34" charset="0"/>
              </a:defRPr>
            </a:lvl4pPr>
            <a:lvl5pPr>
              <a:spcBef>
                <a:spcPts val="1200"/>
              </a:spcBef>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0"/>
            <a:endParaRPr lang="en-US"/>
          </a:p>
        </p:txBody>
      </p:sp>
      <p:sp>
        <p:nvSpPr>
          <p:cNvPr id="21" name="Slide Number Placeholder 20">
            <a:extLst>
              <a:ext uri="{FF2B5EF4-FFF2-40B4-BE49-F238E27FC236}">
                <a16:creationId xmlns:a16="http://schemas.microsoft.com/office/drawing/2014/main" id="{2F45A2E2-F84B-3B4D-9847-EB91160C5EDB}"/>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6738530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157EA-33AB-6E4E-8AE6-C519F2C70DF3}"/>
              </a:ext>
            </a:extLst>
          </p:cNvPr>
          <p:cNvSpPr>
            <a:spLocks noGrp="1"/>
          </p:cNvSpPr>
          <p:nvPr>
            <p:ph type="title" hasCustomPrompt="1"/>
          </p:nvPr>
        </p:nvSpPr>
        <p:spPr>
          <a:xfrm>
            <a:off x="457200" y="438150"/>
            <a:ext cx="13716000" cy="1590676"/>
          </a:xfrm>
          <a:prstGeom prst="rect">
            <a:avLst/>
          </a:prstGeom>
        </p:spPr>
        <p:txBody>
          <a:bodyPr anchor="t"/>
          <a:lstStyle>
            <a:lvl1pPr algn="l">
              <a:defRPr>
                <a:latin typeface="Source Sans Pro SemiBold" panose="020B0603030403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4895D000-96C4-3146-A271-C3F0018F06F5}"/>
              </a:ext>
            </a:extLst>
          </p:cNvPr>
          <p:cNvSpPr>
            <a:spLocks noGrp="1"/>
          </p:cNvSpPr>
          <p:nvPr>
            <p:ph sz="half" idx="1" hasCustomPrompt="1"/>
          </p:nvPr>
        </p:nvSpPr>
        <p:spPr>
          <a:xfrm>
            <a:off x="457200" y="2190751"/>
            <a:ext cx="6526838" cy="4911913"/>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4" name="Content Placeholder 3">
            <a:extLst>
              <a:ext uri="{FF2B5EF4-FFF2-40B4-BE49-F238E27FC236}">
                <a16:creationId xmlns:a16="http://schemas.microsoft.com/office/drawing/2014/main" id="{014340DB-97D6-6943-B475-09348084E3A9}"/>
              </a:ext>
            </a:extLst>
          </p:cNvPr>
          <p:cNvSpPr>
            <a:spLocks noGrp="1"/>
          </p:cNvSpPr>
          <p:nvPr>
            <p:ph sz="half" idx="2" hasCustomPrompt="1"/>
          </p:nvPr>
        </p:nvSpPr>
        <p:spPr>
          <a:xfrm>
            <a:off x="7315200" y="2190751"/>
            <a:ext cx="6858000" cy="4911913"/>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20" name="Slide Number Placeholder 19">
            <a:extLst>
              <a:ext uri="{FF2B5EF4-FFF2-40B4-BE49-F238E27FC236}">
                <a16:creationId xmlns:a16="http://schemas.microsoft.com/office/drawing/2014/main" id="{6DA248AA-651E-1C47-ACCF-5BA8CBD361A9}"/>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5190841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B5D1D-0BAC-9D44-92DF-2FAC5F1F841B}"/>
              </a:ext>
            </a:extLst>
          </p:cNvPr>
          <p:cNvSpPr>
            <a:spLocks noGrp="1"/>
          </p:cNvSpPr>
          <p:nvPr>
            <p:ph type="title" hasCustomPrompt="1"/>
          </p:nvPr>
        </p:nvSpPr>
        <p:spPr>
          <a:xfrm>
            <a:off x="457200" y="438150"/>
            <a:ext cx="13716000" cy="1590676"/>
          </a:xfrm>
          <a:prstGeom prst="rect">
            <a:avLst/>
          </a:prstGeom>
        </p:spPr>
        <p:txBody>
          <a:bodyPr anchor="t"/>
          <a:lstStyle>
            <a:lvl1pPr algn="l">
              <a:defRPr>
                <a:latin typeface="Source Sans Pro SemiBold" panose="020B0603030403020204" pitchFamily="34" charset="0"/>
              </a:defRPr>
            </a:lvl1pPr>
          </a:lstStyle>
          <a:p>
            <a:r>
              <a:rPr lang="en-US"/>
              <a:t>CLICK TO EDIT TITLE</a:t>
            </a:r>
          </a:p>
        </p:txBody>
      </p:sp>
      <p:sp>
        <p:nvSpPr>
          <p:cNvPr id="3" name="Text Placeholder 2">
            <a:extLst>
              <a:ext uri="{FF2B5EF4-FFF2-40B4-BE49-F238E27FC236}">
                <a16:creationId xmlns:a16="http://schemas.microsoft.com/office/drawing/2014/main" id="{5178388F-D839-F04B-8146-F18EC1F5918C}"/>
              </a:ext>
            </a:extLst>
          </p:cNvPr>
          <p:cNvSpPr>
            <a:spLocks noGrp="1"/>
          </p:cNvSpPr>
          <p:nvPr>
            <p:ph type="body" idx="1" hasCustomPrompt="1"/>
          </p:nvPr>
        </p:nvSpPr>
        <p:spPr>
          <a:xfrm>
            <a:off x="457200" y="2017396"/>
            <a:ext cx="6660292" cy="788764"/>
          </a:xfrm>
          <a:prstGeom prst="rect">
            <a:avLst/>
          </a:prstGeom>
        </p:spPr>
        <p:txBody>
          <a:bodyPr anchor="b">
            <a:normAutofit/>
          </a:bodyPr>
          <a:lstStyle>
            <a:lvl1pPr marL="0" indent="0">
              <a:buNone/>
              <a:defRPr sz="2880" b="1" cap="all" baseline="0">
                <a:latin typeface="Source Sans Pro SemiBold" panose="020B0603030403020204" pitchFamily="34" charset="0"/>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TEXT</a:t>
            </a:r>
          </a:p>
        </p:txBody>
      </p:sp>
      <p:sp>
        <p:nvSpPr>
          <p:cNvPr id="4" name="Content Placeholder 3">
            <a:extLst>
              <a:ext uri="{FF2B5EF4-FFF2-40B4-BE49-F238E27FC236}">
                <a16:creationId xmlns:a16="http://schemas.microsoft.com/office/drawing/2014/main" id="{25E5DF2D-0CB8-8048-932F-27A74B3869BA}"/>
              </a:ext>
            </a:extLst>
          </p:cNvPr>
          <p:cNvSpPr>
            <a:spLocks noGrp="1"/>
          </p:cNvSpPr>
          <p:nvPr>
            <p:ph sz="half" idx="2" hasCustomPrompt="1"/>
          </p:nvPr>
        </p:nvSpPr>
        <p:spPr>
          <a:xfrm>
            <a:off x="457200" y="3006090"/>
            <a:ext cx="6660292" cy="4111402"/>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5" name="Text Placeholder 4">
            <a:extLst>
              <a:ext uri="{FF2B5EF4-FFF2-40B4-BE49-F238E27FC236}">
                <a16:creationId xmlns:a16="http://schemas.microsoft.com/office/drawing/2014/main" id="{0CCFE60E-047E-DA43-8341-0EAA48D9EE95}"/>
              </a:ext>
            </a:extLst>
          </p:cNvPr>
          <p:cNvSpPr>
            <a:spLocks noGrp="1"/>
          </p:cNvSpPr>
          <p:nvPr>
            <p:ph type="body" sz="quarter" idx="3" hasCustomPrompt="1"/>
          </p:nvPr>
        </p:nvSpPr>
        <p:spPr>
          <a:xfrm>
            <a:off x="7406640" y="2017396"/>
            <a:ext cx="6766560" cy="788764"/>
          </a:xfrm>
          <a:prstGeom prst="rect">
            <a:avLst/>
          </a:prstGeom>
        </p:spPr>
        <p:txBody>
          <a:bodyPr anchor="b">
            <a:normAutofit/>
          </a:bodyPr>
          <a:lstStyle>
            <a:lvl1pPr marL="0" indent="0">
              <a:buNone/>
              <a:defRPr sz="2880" b="1" cap="all" baseline="0">
                <a:latin typeface="Source Sans Pro SemiBold" panose="020B0603030403020204" pitchFamily="34" charset="0"/>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TEXT</a:t>
            </a:r>
          </a:p>
        </p:txBody>
      </p:sp>
      <p:sp>
        <p:nvSpPr>
          <p:cNvPr id="6" name="Content Placeholder 5">
            <a:extLst>
              <a:ext uri="{FF2B5EF4-FFF2-40B4-BE49-F238E27FC236}">
                <a16:creationId xmlns:a16="http://schemas.microsoft.com/office/drawing/2014/main" id="{3DBF4DAB-13B0-C64B-9B88-510DBA6D3D86}"/>
              </a:ext>
            </a:extLst>
          </p:cNvPr>
          <p:cNvSpPr>
            <a:spLocks noGrp="1"/>
          </p:cNvSpPr>
          <p:nvPr>
            <p:ph sz="quarter" idx="4" hasCustomPrompt="1"/>
          </p:nvPr>
        </p:nvSpPr>
        <p:spPr>
          <a:xfrm>
            <a:off x="7406640" y="3006090"/>
            <a:ext cx="6766560" cy="4111402"/>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20" name="Slide Number Placeholder 19">
            <a:extLst>
              <a:ext uri="{FF2B5EF4-FFF2-40B4-BE49-F238E27FC236}">
                <a16:creationId xmlns:a16="http://schemas.microsoft.com/office/drawing/2014/main" id="{055864F4-8E80-A249-9817-B55038EB962A}"/>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4096770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ighlight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01BE4-CFAD-BC43-936B-79A89D2D90F7}"/>
              </a:ext>
            </a:extLst>
          </p:cNvPr>
          <p:cNvSpPr>
            <a:spLocks noGrp="1"/>
          </p:cNvSpPr>
          <p:nvPr>
            <p:ph type="title" hasCustomPrompt="1"/>
          </p:nvPr>
        </p:nvSpPr>
        <p:spPr>
          <a:xfrm>
            <a:off x="457200" y="670906"/>
            <a:ext cx="13716000" cy="1179433"/>
          </a:xfrm>
        </p:spPr>
        <p:txBody>
          <a:bodyPr/>
          <a:lstStyle>
            <a:lvl1pPr>
              <a:defRPr cap="all" baseline="0"/>
            </a:lvl1pPr>
          </a:lstStyle>
          <a:p>
            <a:r>
              <a:rPr lang="en-US"/>
              <a:t>Click to edit title</a:t>
            </a:r>
          </a:p>
        </p:txBody>
      </p:sp>
      <p:sp>
        <p:nvSpPr>
          <p:cNvPr id="6" name="Text Placeholder 5">
            <a:extLst>
              <a:ext uri="{FF2B5EF4-FFF2-40B4-BE49-F238E27FC236}">
                <a16:creationId xmlns:a16="http://schemas.microsoft.com/office/drawing/2014/main" id="{A6D422E8-E84E-0149-880E-D3C6927AC71E}"/>
              </a:ext>
            </a:extLst>
          </p:cNvPr>
          <p:cNvSpPr>
            <a:spLocks noGrp="1"/>
          </p:cNvSpPr>
          <p:nvPr>
            <p:ph type="body" sz="quarter" idx="12" hasCustomPrompt="1"/>
          </p:nvPr>
        </p:nvSpPr>
        <p:spPr>
          <a:xfrm>
            <a:off x="1277163" y="2410419"/>
            <a:ext cx="11854003" cy="4424722"/>
          </a:xfrm>
          <a:prstGeom prst="rect">
            <a:avLst/>
          </a:prstGeom>
        </p:spPr>
        <p:txBody>
          <a:bodyPr/>
          <a:lstStyle>
            <a:lvl1pPr>
              <a:defRPr>
                <a:latin typeface="Source Sans Pro" panose="020B0503030403020204" pitchFamily="34" charset="0"/>
                <a:ea typeface="Open Sans" panose="020B0606030504020204" pitchFamily="34" charset="0"/>
                <a:cs typeface="Open Sans" panose="020B0606030504020204" pitchFamily="34" charset="0"/>
              </a:defRPr>
            </a:lvl1pPr>
            <a:lvl2pPr marL="658368" indent="0">
              <a:buNone/>
              <a:defRPr/>
            </a:lvl2pPr>
          </a:lstStyle>
          <a:p>
            <a:pPr lvl="0"/>
            <a:r>
              <a:rPr lang="en-US"/>
              <a:t>Click to edit highlight text</a:t>
            </a:r>
          </a:p>
        </p:txBody>
      </p:sp>
      <p:cxnSp>
        <p:nvCxnSpPr>
          <p:cNvPr id="7" name="Straight Connector 6">
            <a:extLst>
              <a:ext uri="{FF2B5EF4-FFF2-40B4-BE49-F238E27FC236}">
                <a16:creationId xmlns:a16="http://schemas.microsoft.com/office/drawing/2014/main" id="{8E7FD42D-4EBF-8140-92AE-0F63EFA73492}"/>
              </a:ext>
            </a:extLst>
          </p:cNvPr>
          <p:cNvCxnSpPr>
            <a:cxnSpLocks/>
          </p:cNvCxnSpPr>
          <p:nvPr userDrawn="1"/>
        </p:nvCxnSpPr>
        <p:spPr>
          <a:xfrm>
            <a:off x="1005840" y="2410420"/>
            <a:ext cx="0" cy="440939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99CD66BB-3877-3245-81D3-AAD0AF3CDADA}"/>
              </a:ext>
            </a:extLst>
          </p:cNvPr>
          <p:cNvSpPr>
            <a:spLocks noGrp="1"/>
          </p:cNvSpPr>
          <p:nvPr>
            <p:ph type="sldNum" sz="quarter" idx="14"/>
          </p:nvPr>
        </p:nvSpPr>
        <p:spPr/>
        <p:txBody>
          <a:bodyPr/>
          <a:lstStyle/>
          <a:p>
            <a:fld id="{77F59FA7-9E35-E641-9260-462B0A5FC689}" type="slidenum">
              <a:rPr lang="en-US" smtClean="0"/>
              <a:pPr/>
              <a:t>‹#›</a:t>
            </a:fld>
            <a:endParaRPr lang="en-US"/>
          </a:p>
        </p:txBody>
      </p:sp>
    </p:spTree>
    <p:extLst>
      <p:ext uri="{BB962C8B-B14F-4D97-AF65-F5344CB8AC3E}">
        <p14:creationId xmlns:p14="http://schemas.microsoft.com/office/powerpoint/2010/main" val="38358205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9428-DA8C-2046-9013-4C44E755742E}"/>
              </a:ext>
            </a:extLst>
          </p:cNvPr>
          <p:cNvSpPr>
            <a:spLocks noGrp="1"/>
          </p:cNvSpPr>
          <p:nvPr>
            <p:ph type="title" hasCustomPrompt="1"/>
          </p:nvPr>
        </p:nvSpPr>
        <p:spPr>
          <a:xfrm>
            <a:off x="457200" y="438150"/>
            <a:ext cx="13716000" cy="1590676"/>
          </a:xfrm>
          <a:prstGeom prst="rect">
            <a:avLst/>
          </a:prstGeom>
        </p:spPr>
        <p:txBody>
          <a:bodyPr anchor="t"/>
          <a:lstStyle>
            <a:lvl1pPr>
              <a:defRPr cap="all" baseline="0">
                <a:latin typeface="Source Sans Pro SemiBold" panose="020B0603030403020204" pitchFamily="34" charset="0"/>
              </a:defRPr>
            </a:lvl1pPr>
          </a:lstStyle>
          <a:p>
            <a:r>
              <a:rPr lang="en-US"/>
              <a:t>Click to edit title</a:t>
            </a:r>
          </a:p>
        </p:txBody>
      </p:sp>
      <p:sp>
        <p:nvSpPr>
          <p:cNvPr id="16" name="Slide Number Placeholder 15">
            <a:extLst>
              <a:ext uri="{FF2B5EF4-FFF2-40B4-BE49-F238E27FC236}">
                <a16:creationId xmlns:a16="http://schemas.microsoft.com/office/drawing/2014/main" id="{29585CAF-7D25-E243-9B53-4E687CFDCD38}"/>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9617107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C20D8-6935-1A43-8CF0-66FC6338B1EF}"/>
              </a:ext>
            </a:extLst>
          </p:cNvPr>
          <p:cNvSpPr>
            <a:spLocks noGrp="1"/>
          </p:cNvSpPr>
          <p:nvPr>
            <p:ph type="title" hasCustomPrompt="1"/>
          </p:nvPr>
        </p:nvSpPr>
        <p:spPr>
          <a:xfrm>
            <a:off x="488762" y="548640"/>
            <a:ext cx="5264545" cy="1920240"/>
          </a:xfrm>
          <a:prstGeom prst="rect">
            <a:avLst/>
          </a:prstGeom>
        </p:spPr>
        <p:txBody>
          <a:bodyPr anchor="t"/>
          <a:lstStyle>
            <a:lvl1pPr>
              <a:lnSpc>
                <a:spcPts val="3840"/>
              </a:lnSpc>
              <a:defRPr sz="3840">
                <a:latin typeface="Source Sans Pro SemiBold" panose="020B0603030403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D2F00CDB-9C52-9346-A61D-22B158D8F919}"/>
              </a:ext>
            </a:extLst>
          </p:cNvPr>
          <p:cNvSpPr>
            <a:spLocks noGrp="1"/>
          </p:cNvSpPr>
          <p:nvPr>
            <p:ph idx="1" hasCustomPrompt="1"/>
          </p:nvPr>
        </p:nvSpPr>
        <p:spPr>
          <a:xfrm>
            <a:off x="6219825" y="548640"/>
            <a:ext cx="7921813" cy="6484620"/>
          </a:xfrm>
          <a:prstGeom prst="rect">
            <a:avLst/>
          </a:prstGeom>
        </p:spPr>
        <p:txBody>
          <a:bodyPr/>
          <a:lstStyle>
            <a:lvl1pPr>
              <a:defRPr sz="3840">
                <a:latin typeface="Source Sans Pro" panose="020B0503030403020204" pitchFamily="34" charset="0"/>
              </a:defRPr>
            </a:lvl1pPr>
            <a:lvl2pPr>
              <a:defRPr sz="3360">
                <a:latin typeface="Source Sans Pro" panose="020B0503030403020204" pitchFamily="34" charset="0"/>
              </a:defRPr>
            </a:lvl2pPr>
            <a:lvl3pPr>
              <a:defRPr sz="2880">
                <a:latin typeface="Source Sans Pro" panose="020B0503030403020204" pitchFamily="34" charset="0"/>
              </a:defRPr>
            </a:lvl3pPr>
            <a:lvl4pPr>
              <a:defRPr sz="2400">
                <a:latin typeface="Source Sans Pro" panose="020B0503030403020204" pitchFamily="34" charset="0"/>
              </a:defRPr>
            </a:lvl4pPr>
            <a:lvl5pPr>
              <a:defRPr sz="2400">
                <a:latin typeface="Source Sans Pro" panose="020B0503030403020204" pitchFamily="34" charset="0"/>
              </a:defRPr>
            </a:lvl5pPr>
            <a:lvl6pPr>
              <a:defRPr sz="2400"/>
            </a:lvl6pPr>
            <a:lvl7pPr>
              <a:defRPr sz="2400"/>
            </a:lvl7pPr>
            <a:lvl8pPr>
              <a:defRPr sz="2400"/>
            </a:lvl8pPr>
            <a:lvl9pPr>
              <a:defRPr sz="2400"/>
            </a:lvl9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4" name="Text Placeholder 3">
            <a:extLst>
              <a:ext uri="{FF2B5EF4-FFF2-40B4-BE49-F238E27FC236}">
                <a16:creationId xmlns:a16="http://schemas.microsoft.com/office/drawing/2014/main" id="{EB070D2D-8242-384D-A978-71066F7E1936}"/>
              </a:ext>
            </a:extLst>
          </p:cNvPr>
          <p:cNvSpPr>
            <a:spLocks noGrp="1"/>
          </p:cNvSpPr>
          <p:nvPr>
            <p:ph type="body" sz="half" idx="2" hasCustomPrompt="1"/>
          </p:nvPr>
        </p:nvSpPr>
        <p:spPr>
          <a:xfrm>
            <a:off x="488762" y="2468880"/>
            <a:ext cx="5264545" cy="4573906"/>
          </a:xfrm>
          <a:prstGeom prst="rect">
            <a:avLst/>
          </a:prstGeom>
        </p:spPr>
        <p:txBody>
          <a:bodyPr>
            <a:normAutofit/>
          </a:bodyPr>
          <a:lstStyle>
            <a:lvl1pPr marL="0" indent="0">
              <a:buNone/>
              <a:defRPr sz="2160">
                <a:latin typeface="Source Sans Pro" panose="020B0503030403020204" pitchFamily="34" charset="0"/>
              </a:defRPr>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text</a:t>
            </a:r>
          </a:p>
        </p:txBody>
      </p:sp>
      <p:sp>
        <p:nvSpPr>
          <p:cNvPr id="17" name="Slide Number Placeholder 16">
            <a:extLst>
              <a:ext uri="{FF2B5EF4-FFF2-40B4-BE49-F238E27FC236}">
                <a16:creationId xmlns:a16="http://schemas.microsoft.com/office/drawing/2014/main" id="{99A92EF9-4388-E64C-AE2E-5DD2230C105E}"/>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855811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resenter Title">
  <p:cSld name="Presenter Title">
    <p:bg>
      <p:bgPr>
        <a:blipFill>
          <a:blip r:embed="rId2">
            <a:alphaModFix/>
          </a:blip>
          <a:stretch>
            <a:fillRect/>
          </a:stretch>
        </a:blipFill>
        <a:effectLst/>
      </p:bgPr>
    </p:bg>
    <p:spTree>
      <p:nvGrpSpPr>
        <p:cNvPr id="1" name="Shape 37"/>
        <p:cNvGrpSpPr/>
        <p:nvPr/>
      </p:nvGrpSpPr>
      <p:grpSpPr>
        <a:xfrm>
          <a:off x="0" y="0"/>
          <a:ext cx="0" cy="0"/>
          <a:chOff x="0" y="0"/>
          <a:chExt cx="0" cy="0"/>
        </a:xfrm>
      </p:grpSpPr>
      <p:sp>
        <p:nvSpPr>
          <p:cNvPr id="38" name="Google Shape;38;g296cb6e8523_0_7"/>
          <p:cNvSpPr txBox="1">
            <a:spLocks noGrp="1"/>
          </p:cNvSpPr>
          <p:nvPr>
            <p:ph type="body" idx="1"/>
          </p:nvPr>
        </p:nvSpPr>
        <p:spPr>
          <a:xfrm>
            <a:off x="464172" y="1337314"/>
            <a:ext cx="6263100" cy="996600"/>
          </a:xfrm>
          <a:prstGeom prst="rect">
            <a:avLst/>
          </a:prstGeom>
          <a:noFill/>
          <a:ln>
            <a:noFill/>
          </a:ln>
        </p:spPr>
        <p:txBody>
          <a:bodyPr spcFirstLastPara="1" wrap="square" lIns="109725" tIns="54850" rIns="109725" bIns="54850" anchor="t" anchorCtr="0">
            <a:normAutofit/>
          </a:bodyPr>
          <a:lstStyle>
            <a:lvl1pPr marL="457200" lvl="0" indent="-228600" algn="l">
              <a:lnSpc>
                <a:spcPct val="120000"/>
              </a:lnSpc>
              <a:spcBef>
                <a:spcPts val="0"/>
              </a:spcBef>
              <a:spcAft>
                <a:spcPts val="0"/>
              </a:spcAft>
              <a:buSzPts val="3200"/>
              <a:buNone/>
              <a:defRPr sz="2900">
                <a:solidFill>
                  <a:schemeClr val="dk1"/>
                </a:solidFill>
                <a:latin typeface="Arial"/>
                <a:ea typeface="Arial"/>
                <a:cs typeface="Arial"/>
                <a:sym typeface="Arial"/>
              </a:defRPr>
            </a:lvl1pPr>
            <a:lvl2pPr marL="914400" lvl="1" indent="-381000" algn="l">
              <a:lnSpc>
                <a:spcPct val="100000"/>
              </a:lnSpc>
              <a:spcBef>
                <a:spcPts val="600"/>
              </a:spcBef>
              <a:spcAft>
                <a:spcPts val="0"/>
              </a:spcAft>
              <a:buSzPts val="2400"/>
              <a:buChar char="•"/>
              <a:defRPr/>
            </a:lvl2pPr>
            <a:lvl3pPr marL="1371600" lvl="2" indent="-381000" algn="l">
              <a:lnSpc>
                <a:spcPct val="90000"/>
              </a:lnSpc>
              <a:spcBef>
                <a:spcPts val="600"/>
              </a:spcBef>
              <a:spcAft>
                <a:spcPts val="0"/>
              </a:spcAft>
              <a:buSzPts val="2400"/>
              <a:buChar char="•"/>
              <a:defRPr/>
            </a:lvl3pPr>
            <a:lvl4pPr marL="1828800" lvl="3" indent="-381000" algn="l">
              <a:lnSpc>
                <a:spcPct val="90000"/>
              </a:lnSpc>
              <a:spcBef>
                <a:spcPts val="600"/>
              </a:spcBef>
              <a:spcAft>
                <a:spcPts val="0"/>
              </a:spcAft>
              <a:buSzPts val="2400"/>
              <a:buChar char="•"/>
              <a:defRPr/>
            </a:lvl4pPr>
            <a:lvl5pPr marL="2286000" lvl="4" indent="-381000" algn="l">
              <a:lnSpc>
                <a:spcPct val="90000"/>
              </a:lnSpc>
              <a:spcBef>
                <a:spcPts val="600"/>
              </a:spcBef>
              <a:spcAft>
                <a:spcPts val="0"/>
              </a:spcAft>
              <a:buSzPts val="2400"/>
              <a:buChar char="•"/>
              <a:defRPr/>
            </a:lvl5pPr>
            <a:lvl6pPr marL="2743200" lvl="5" indent="-368300" algn="l">
              <a:lnSpc>
                <a:spcPct val="90000"/>
              </a:lnSpc>
              <a:spcBef>
                <a:spcPts val="600"/>
              </a:spcBef>
              <a:spcAft>
                <a:spcPts val="0"/>
              </a:spcAft>
              <a:buClr>
                <a:schemeClr val="dk1"/>
              </a:buClr>
              <a:buSzPts val="2200"/>
              <a:buChar char="•"/>
              <a:defRPr/>
            </a:lvl6pPr>
            <a:lvl7pPr marL="3200400" lvl="6" indent="-368300" algn="l">
              <a:lnSpc>
                <a:spcPct val="90000"/>
              </a:lnSpc>
              <a:spcBef>
                <a:spcPts val="600"/>
              </a:spcBef>
              <a:spcAft>
                <a:spcPts val="0"/>
              </a:spcAft>
              <a:buClr>
                <a:schemeClr val="dk1"/>
              </a:buClr>
              <a:buSzPts val="2200"/>
              <a:buChar char="•"/>
              <a:defRPr/>
            </a:lvl7pPr>
            <a:lvl8pPr marL="3657600" lvl="7" indent="-368300" algn="l">
              <a:lnSpc>
                <a:spcPct val="90000"/>
              </a:lnSpc>
              <a:spcBef>
                <a:spcPts val="600"/>
              </a:spcBef>
              <a:spcAft>
                <a:spcPts val="0"/>
              </a:spcAft>
              <a:buClr>
                <a:schemeClr val="dk1"/>
              </a:buClr>
              <a:buSzPts val="2200"/>
              <a:buChar char="•"/>
              <a:defRPr/>
            </a:lvl8pPr>
            <a:lvl9pPr marL="4114800" lvl="8" indent="-368300" algn="l">
              <a:lnSpc>
                <a:spcPct val="90000"/>
              </a:lnSpc>
              <a:spcBef>
                <a:spcPts val="600"/>
              </a:spcBef>
              <a:spcAft>
                <a:spcPts val="0"/>
              </a:spcAft>
              <a:buClr>
                <a:schemeClr val="dk1"/>
              </a:buClr>
              <a:buSzPts val="2200"/>
              <a:buChar char="•"/>
              <a:defRPr/>
            </a:lvl9pPr>
          </a:lstStyle>
          <a:p>
            <a:endParaRPr/>
          </a:p>
        </p:txBody>
      </p:sp>
      <p:sp>
        <p:nvSpPr>
          <p:cNvPr id="39" name="Google Shape;39;g296cb6e8523_0_7"/>
          <p:cNvSpPr txBox="1">
            <a:spLocks noGrp="1"/>
          </p:cNvSpPr>
          <p:nvPr>
            <p:ph type="body" idx="2"/>
          </p:nvPr>
        </p:nvSpPr>
        <p:spPr>
          <a:xfrm>
            <a:off x="457201" y="5413411"/>
            <a:ext cx="6282600" cy="1603800"/>
          </a:xfrm>
          <a:prstGeom prst="rect">
            <a:avLst/>
          </a:prstGeom>
          <a:noFill/>
          <a:ln>
            <a:noFill/>
          </a:ln>
        </p:spPr>
        <p:txBody>
          <a:bodyPr spcFirstLastPara="1" wrap="square" lIns="109725" tIns="54850" rIns="109725" bIns="54850" anchor="t" anchorCtr="0">
            <a:normAutofit/>
          </a:bodyPr>
          <a:lstStyle>
            <a:lvl1pPr marL="457200" lvl="0" indent="-228600" algn="l">
              <a:lnSpc>
                <a:spcPct val="120000"/>
              </a:lnSpc>
              <a:spcBef>
                <a:spcPts val="0"/>
              </a:spcBef>
              <a:spcAft>
                <a:spcPts val="0"/>
              </a:spcAft>
              <a:buSzPts val="2700"/>
              <a:buNone/>
              <a:defRPr sz="2400" b="0">
                <a:latin typeface="Arial"/>
                <a:ea typeface="Arial"/>
                <a:cs typeface="Arial"/>
                <a:sym typeface="Arial"/>
              </a:defRPr>
            </a:lvl1pPr>
            <a:lvl2pPr marL="914400" lvl="1" indent="-381000" algn="l">
              <a:lnSpc>
                <a:spcPct val="100000"/>
              </a:lnSpc>
              <a:spcBef>
                <a:spcPts val="600"/>
              </a:spcBef>
              <a:spcAft>
                <a:spcPts val="0"/>
              </a:spcAft>
              <a:buSzPts val="2400"/>
              <a:buChar char="•"/>
              <a:defRPr/>
            </a:lvl2pPr>
            <a:lvl3pPr marL="1371600" lvl="2" indent="-381000" algn="l">
              <a:lnSpc>
                <a:spcPct val="90000"/>
              </a:lnSpc>
              <a:spcBef>
                <a:spcPts val="600"/>
              </a:spcBef>
              <a:spcAft>
                <a:spcPts val="0"/>
              </a:spcAft>
              <a:buSzPts val="2400"/>
              <a:buChar char="•"/>
              <a:defRPr/>
            </a:lvl3pPr>
            <a:lvl4pPr marL="1828800" lvl="3" indent="-381000" algn="l">
              <a:lnSpc>
                <a:spcPct val="90000"/>
              </a:lnSpc>
              <a:spcBef>
                <a:spcPts val="600"/>
              </a:spcBef>
              <a:spcAft>
                <a:spcPts val="0"/>
              </a:spcAft>
              <a:buSzPts val="2400"/>
              <a:buChar char="•"/>
              <a:defRPr/>
            </a:lvl4pPr>
            <a:lvl5pPr marL="2286000" lvl="4" indent="-381000" algn="l">
              <a:lnSpc>
                <a:spcPct val="90000"/>
              </a:lnSpc>
              <a:spcBef>
                <a:spcPts val="600"/>
              </a:spcBef>
              <a:spcAft>
                <a:spcPts val="0"/>
              </a:spcAft>
              <a:buSzPts val="2400"/>
              <a:buChar char="•"/>
              <a:defRPr/>
            </a:lvl5pPr>
            <a:lvl6pPr marL="2743200" lvl="5" indent="-368300" algn="l">
              <a:lnSpc>
                <a:spcPct val="90000"/>
              </a:lnSpc>
              <a:spcBef>
                <a:spcPts val="600"/>
              </a:spcBef>
              <a:spcAft>
                <a:spcPts val="0"/>
              </a:spcAft>
              <a:buClr>
                <a:schemeClr val="dk1"/>
              </a:buClr>
              <a:buSzPts val="2200"/>
              <a:buChar char="•"/>
              <a:defRPr/>
            </a:lvl6pPr>
            <a:lvl7pPr marL="3200400" lvl="6" indent="-368300" algn="l">
              <a:lnSpc>
                <a:spcPct val="90000"/>
              </a:lnSpc>
              <a:spcBef>
                <a:spcPts val="600"/>
              </a:spcBef>
              <a:spcAft>
                <a:spcPts val="0"/>
              </a:spcAft>
              <a:buClr>
                <a:schemeClr val="dk1"/>
              </a:buClr>
              <a:buSzPts val="2200"/>
              <a:buChar char="•"/>
              <a:defRPr/>
            </a:lvl7pPr>
            <a:lvl8pPr marL="3657600" lvl="7" indent="-368300" algn="l">
              <a:lnSpc>
                <a:spcPct val="90000"/>
              </a:lnSpc>
              <a:spcBef>
                <a:spcPts val="600"/>
              </a:spcBef>
              <a:spcAft>
                <a:spcPts val="0"/>
              </a:spcAft>
              <a:buClr>
                <a:schemeClr val="dk1"/>
              </a:buClr>
              <a:buSzPts val="2200"/>
              <a:buChar char="•"/>
              <a:defRPr/>
            </a:lvl8pPr>
            <a:lvl9pPr marL="4114800" lvl="8" indent="-368300" algn="l">
              <a:lnSpc>
                <a:spcPct val="90000"/>
              </a:lnSpc>
              <a:spcBef>
                <a:spcPts val="600"/>
              </a:spcBef>
              <a:spcAft>
                <a:spcPts val="0"/>
              </a:spcAft>
              <a:buClr>
                <a:schemeClr val="dk1"/>
              </a:buClr>
              <a:buSzPts val="2200"/>
              <a:buChar char="•"/>
              <a:defRPr/>
            </a:lvl9pPr>
          </a:lstStyle>
          <a:p>
            <a:endParaRPr/>
          </a:p>
        </p:txBody>
      </p:sp>
      <p:sp>
        <p:nvSpPr>
          <p:cNvPr id="40" name="Google Shape;40;g296cb6e8523_0_7"/>
          <p:cNvSpPr txBox="1">
            <a:spLocks noGrp="1"/>
          </p:cNvSpPr>
          <p:nvPr>
            <p:ph type="body" idx="3"/>
          </p:nvPr>
        </p:nvSpPr>
        <p:spPr>
          <a:xfrm>
            <a:off x="457201" y="4208598"/>
            <a:ext cx="6288600" cy="749700"/>
          </a:xfrm>
          <a:prstGeom prst="rect">
            <a:avLst/>
          </a:prstGeom>
          <a:noFill/>
          <a:ln>
            <a:noFill/>
          </a:ln>
        </p:spPr>
        <p:txBody>
          <a:bodyPr spcFirstLastPara="1" wrap="square" lIns="109725" tIns="54850" rIns="109725" bIns="54850" anchor="t" anchorCtr="0">
            <a:normAutofit/>
          </a:bodyPr>
          <a:lstStyle>
            <a:lvl1pPr marL="457200" lvl="0" indent="-228600" algn="l">
              <a:lnSpc>
                <a:spcPct val="120000"/>
              </a:lnSpc>
              <a:spcBef>
                <a:spcPts val="0"/>
              </a:spcBef>
              <a:spcAft>
                <a:spcPts val="0"/>
              </a:spcAft>
              <a:buSzPts val="2700"/>
              <a:buNone/>
              <a:defRPr sz="2400">
                <a:solidFill>
                  <a:srgbClr val="A5A5A5"/>
                </a:solidFill>
                <a:latin typeface="Arial"/>
                <a:ea typeface="Arial"/>
                <a:cs typeface="Arial"/>
                <a:sym typeface="Arial"/>
              </a:defRPr>
            </a:lvl1pPr>
            <a:lvl2pPr marL="914400" lvl="1" indent="-381000" algn="l">
              <a:lnSpc>
                <a:spcPct val="100000"/>
              </a:lnSpc>
              <a:spcBef>
                <a:spcPts val="600"/>
              </a:spcBef>
              <a:spcAft>
                <a:spcPts val="0"/>
              </a:spcAft>
              <a:buSzPts val="2400"/>
              <a:buChar char="•"/>
              <a:defRPr/>
            </a:lvl2pPr>
            <a:lvl3pPr marL="1371600" lvl="2" indent="-381000" algn="l">
              <a:lnSpc>
                <a:spcPct val="90000"/>
              </a:lnSpc>
              <a:spcBef>
                <a:spcPts val="600"/>
              </a:spcBef>
              <a:spcAft>
                <a:spcPts val="0"/>
              </a:spcAft>
              <a:buSzPts val="2400"/>
              <a:buChar char="•"/>
              <a:defRPr/>
            </a:lvl3pPr>
            <a:lvl4pPr marL="1828800" lvl="3" indent="-381000" algn="l">
              <a:lnSpc>
                <a:spcPct val="90000"/>
              </a:lnSpc>
              <a:spcBef>
                <a:spcPts val="600"/>
              </a:spcBef>
              <a:spcAft>
                <a:spcPts val="0"/>
              </a:spcAft>
              <a:buSzPts val="2400"/>
              <a:buChar char="•"/>
              <a:defRPr/>
            </a:lvl4pPr>
            <a:lvl5pPr marL="2286000" lvl="4" indent="-381000" algn="l">
              <a:lnSpc>
                <a:spcPct val="90000"/>
              </a:lnSpc>
              <a:spcBef>
                <a:spcPts val="600"/>
              </a:spcBef>
              <a:spcAft>
                <a:spcPts val="0"/>
              </a:spcAft>
              <a:buSzPts val="2400"/>
              <a:buChar char="•"/>
              <a:defRPr/>
            </a:lvl5pPr>
            <a:lvl6pPr marL="2743200" lvl="5" indent="-368300" algn="l">
              <a:lnSpc>
                <a:spcPct val="90000"/>
              </a:lnSpc>
              <a:spcBef>
                <a:spcPts val="600"/>
              </a:spcBef>
              <a:spcAft>
                <a:spcPts val="0"/>
              </a:spcAft>
              <a:buClr>
                <a:schemeClr val="dk1"/>
              </a:buClr>
              <a:buSzPts val="2200"/>
              <a:buChar char="•"/>
              <a:defRPr/>
            </a:lvl6pPr>
            <a:lvl7pPr marL="3200400" lvl="6" indent="-368300" algn="l">
              <a:lnSpc>
                <a:spcPct val="90000"/>
              </a:lnSpc>
              <a:spcBef>
                <a:spcPts val="600"/>
              </a:spcBef>
              <a:spcAft>
                <a:spcPts val="0"/>
              </a:spcAft>
              <a:buClr>
                <a:schemeClr val="dk1"/>
              </a:buClr>
              <a:buSzPts val="2200"/>
              <a:buChar char="•"/>
              <a:defRPr/>
            </a:lvl7pPr>
            <a:lvl8pPr marL="3657600" lvl="7" indent="-368300" algn="l">
              <a:lnSpc>
                <a:spcPct val="90000"/>
              </a:lnSpc>
              <a:spcBef>
                <a:spcPts val="600"/>
              </a:spcBef>
              <a:spcAft>
                <a:spcPts val="0"/>
              </a:spcAft>
              <a:buClr>
                <a:schemeClr val="dk1"/>
              </a:buClr>
              <a:buSzPts val="2200"/>
              <a:buChar char="•"/>
              <a:defRPr/>
            </a:lvl8pPr>
            <a:lvl9pPr marL="4114800" lvl="8" indent="-368300" algn="l">
              <a:lnSpc>
                <a:spcPct val="90000"/>
              </a:lnSpc>
              <a:spcBef>
                <a:spcPts val="600"/>
              </a:spcBef>
              <a:spcAft>
                <a:spcPts val="0"/>
              </a:spcAft>
              <a:buClr>
                <a:schemeClr val="dk1"/>
              </a:buClr>
              <a:buSzPts val="2200"/>
              <a:buChar char="•"/>
              <a:defRPr/>
            </a:lvl9pPr>
          </a:lstStyle>
          <a:p>
            <a:endParaRPr/>
          </a:p>
        </p:txBody>
      </p:sp>
      <p:sp>
        <p:nvSpPr>
          <p:cNvPr id="41" name="Google Shape;41;g296cb6e8523_0_7"/>
          <p:cNvSpPr txBox="1">
            <a:spLocks noGrp="1"/>
          </p:cNvSpPr>
          <p:nvPr>
            <p:ph type="body" idx="4"/>
          </p:nvPr>
        </p:nvSpPr>
        <p:spPr>
          <a:xfrm>
            <a:off x="451488" y="3067303"/>
            <a:ext cx="6288600" cy="575100"/>
          </a:xfrm>
          <a:prstGeom prst="rect">
            <a:avLst/>
          </a:prstGeom>
          <a:noFill/>
          <a:ln>
            <a:noFill/>
          </a:ln>
        </p:spPr>
        <p:txBody>
          <a:bodyPr spcFirstLastPara="1" wrap="square" lIns="109725" tIns="54850" rIns="109725" bIns="54850" anchor="t" anchorCtr="0">
            <a:noAutofit/>
          </a:bodyPr>
          <a:lstStyle>
            <a:lvl1pPr marL="457200" lvl="0" indent="-228600" algn="l">
              <a:lnSpc>
                <a:spcPct val="120000"/>
              </a:lnSpc>
              <a:spcBef>
                <a:spcPts val="0"/>
              </a:spcBef>
              <a:spcAft>
                <a:spcPts val="0"/>
              </a:spcAft>
              <a:buSzPts val="3700"/>
              <a:buFont typeface="Arial"/>
              <a:buNone/>
              <a:defRPr sz="3400" b="1" cap="none">
                <a:solidFill>
                  <a:srgbClr val="002060"/>
                </a:solidFill>
                <a:latin typeface="Arial"/>
                <a:ea typeface="Arial"/>
                <a:cs typeface="Arial"/>
                <a:sym typeface="Arial"/>
              </a:defRPr>
            </a:lvl1pPr>
            <a:lvl2pPr marL="914400" lvl="1" indent="-381000" algn="l">
              <a:lnSpc>
                <a:spcPct val="100000"/>
              </a:lnSpc>
              <a:spcBef>
                <a:spcPts val="600"/>
              </a:spcBef>
              <a:spcAft>
                <a:spcPts val="0"/>
              </a:spcAft>
              <a:buSzPts val="2400"/>
              <a:buChar char="•"/>
              <a:defRPr/>
            </a:lvl2pPr>
            <a:lvl3pPr marL="1371600" lvl="2" indent="-381000" algn="l">
              <a:lnSpc>
                <a:spcPct val="90000"/>
              </a:lnSpc>
              <a:spcBef>
                <a:spcPts val="600"/>
              </a:spcBef>
              <a:spcAft>
                <a:spcPts val="0"/>
              </a:spcAft>
              <a:buSzPts val="2400"/>
              <a:buChar char="•"/>
              <a:defRPr/>
            </a:lvl3pPr>
            <a:lvl4pPr marL="1828800" lvl="3" indent="-381000" algn="l">
              <a:lnSpc>
                <a:spcPct val="90000"/>
              </a:lnSpc>
              <a:spcBef>
                <a:spcPts val="600"/>
              </a:spcBef>
              <a:spcAft>
                <a:spcPts val="0"/>
              </a:spcAft>
              <a:buSzPts val="2400"/>
              <a:buChar char="•"/>
              <a:defRPr/>
            </a:lvl4pPr>
            <a:lvl5pPr marL="2286000" lvl="4" indent="-381000" algn="l">
              <a:lnSpc>
                <a:spcPct val="90000"/>
              </a:lnSpc>
              <a:spcBef>
                <a:spcPts val="600"/>
              </a:spcBef>
              <a:spcAft>
                <a:spcPts val="0"/>
              </a:spcAft>
              <a:buSzPts val="2400"/>
              <a:buChar char="•"/>
              <a:defRPr/>
            </a:lvl5pPr>
            <a:lvl6pPr marL="2743200" lvl="5" indent="-368300" algn="l">
              <a:lnSpc>
                <a:spcPct val="90000"/>
              </a:lnSpc>
              <a:spcBef>
                <a:spcPts val="600"/>
              </a:spcBef>
              <a:spcAft>
                <a:spcPts val="0"/>
              </a:spcAft>
              <a:buClr>
                <a:schemeClr val="dk1"/>
              </a:buClr>
              <a:buSzPts val="2200"/>
              <a:buChar char="•"/>
              <a:defRPr/>
            </a:lvl6pPr>
            <a:lvl7pPr marL="3200400" lvl="6" indent="-368300" algn="l">
              <a:lnSpc>
                <a:spcPct val="90000"/>
              </a:lnSpc>
              <a:spcBef>
                <a:spcPts val="600"/>
              </a:spcBef>
              <a:spcAft>
                <a:spcPts val="0"/>
              </a:spcAft>
              <a:buClr>
                <a:schemeClr val="dk1"/>
              </a:buClr>
              <a:buSzPts val="2200"/>
              <a:buChar char="•"/>
              <a:defRPr/>
            </a:lvl7pPr>
            <a:lvl8pPr marL="3657600" lvl="7" indent="-368300" algn="l">
              <a:lnSpc>
                <a:spcPct val="90000"/>
              </a:lnSpc>
              <a:spcBef>
                <a:spcPts val="600"/>
              </a:spcBef>
              <a:spcAft>
                <a:spcPts val="0"/>
              </a:spcAft>
              <a:buClr>
                <a:schemeClr val="dk1"/>
              </a:buClr>
              <a:buSzPts val="2200"/>
              <a:buChar char="•"/>
              <a:defRPr/>
            </a:lvl8pPr>
            <a:lvl9pPr marL="4114800" lvl="8" indent="-368300" algn="l">
              <a:lnSpc>
                <a:spcPct val="90000"/>
              </a:lnSpc>
              <a:spcBef>
                <a:spcPts val="600"/>
              </a:spcBef>
              <a:spcAft>
                <a:spcPts val="0"/>
              </a:spcAft>
              <a:buClr>
                <a:schemeClr val="dk1"/>
              </a:buClr>
              <a:buSzPts val="2200"/>
              <a:buChar char="•"/>
              <a:defRPr/>
            </a:lvl9pPr>
          </a:lstStyle>
          <a:p>
            <a:endParaRPr/>
          </a:p>
        </p:txBody>
      </p:sp>
      <p:sp>
        <p:nvSpPr>
          <p:cNvPr id="42" name="Google Shape;42;g296cb6e8523_0_7"/>
          <p:cNvSpPr txBox="1">
            <a:spLocks noGrp="1"/>
          </p:cNvSpPr>
          <p:nvPr>
            <p:ph type="body" idx="5"/>
          </p:nvPr>
        </p:nvSpPr>
        <p:spPr>
          <a:xfrm>
            <a:off x="451488" y="3633227"/>
            <a:ext cx="6288600" cy="575100"/>
          </a:xfrm>
          <a:prstGeom prst="rect">
            <a:avLst/>
          </a:prstGeom>
          <a:noFill/>
          <a:ln>
            <a:noFill/>
          </a:ln>
        </p:spPr>
        <p:txBody>
          <a:bodyPr spcFirstLastPara="1" wrap="square" lIns="109725" tIns="54850" rIns="109725" bIns="54850" anchor="t" anchorCtr="0">
            <a:noAutofit/>
          </a:bodyPr>
          <a:lstStyle>
            <a:lvl1pPr marL="457200" lvl="0" indent="-228600" algn="l">
              <a:lnSpc>
                <a:spcPct val="120000"/>
              </a:lnSpc>
              <a:spcBef>
                <a:spcPts val="0"/>
              </a:spcBef>
              <a:spcAft>
                <a:spcPts val="0"/>
              </a:spcAft>
              <a:buSzPts val="3700"/>
              <a:buFont typeface="Arial"/>
              <a:buNone/>
              <a:defRPr sz="3400" b="1" cap="none">
                <a:solidFill>
                  <a:srgbClr val="002060"/>
                </a:solidFill>
                <a:latin typeface="Arial"/>
                <a:ea typeface="Arial"/>
                <a:cs typeface="Arial"/>
                <a:sym typeface="Arial"/>
              </a:defRPr>
            </a:lvl1pPr>
            <a:lvl2pPr marL="914400" lvl="1" indent="-381000" algn="l">
              <a:lnSpc>
                <a:spcPct val="100000"/>
              </a:lnSpc>
              <a:spcBef>
                <a:spcPts val="600"/>
              </a:spcBef>
              <a:spcAft>
                <a:spcPts val="0"/>
              </a:spcAft>
              <a:buSzPts val="2400"/>
              <a:buChar char="•"/>
              <a:defRPr/>
            </a:lvl2pPr>
            <a:lvl3pPr marL="1371600" lvl="2" indent="-381000" algn="l">
              <a:lnSpc>
                <a:spcPct val="90000"/>
              </a:lnSpc>
              <a:spcBef>
                <a:spcPts val="600"/>
              </a:spcBef>
              <a:spcAft>
                <a:spcPts val="0"/>
              </a:spcAft>
              <a:buSzPts val="2400"/>
              <a:buChar char="•"/>
              <a:defRPr/>
            </a:lvl3pPr>
            <a:lvl4pPr marL="1828800" lvl="3" indent="-381000" algn="l">
              <a:lnSpc>
                <a:spcPct val="90000"/>
              </a:lnSpc>
              <a:spcBef>
                <a:spcPts val="600"/>
              </a:spcBef>
              <a:spcAft>
                <a:spcPts val="0"/>
              </a:spcAft>
              <a:buSzPts val="2400"/>
              <a:buChar char="•"/>
              <a:defRPr/>
            </a:lvl4pPr>
            <a:lvl5pPr marL="2286000" lvl="4" indent="-381000" algn="l">
              <a:lnSpc>
                <a:spcPct val="90000"/>
              </a:lnSpc>
              <a:spcBef>
                <a:spcPts val="600"/>
              </a:spcBef>
              <a:spcAft>
                <a:spcPts val="0"/>
              </a:spcAft>
              <a:buSzPts val="2400"/>
              <a:buChar char="•"/>
              <a:defRPr/>
            </a:lvl5pPr>
            <a:lvl6pPr marL="2743200" lvl="5" indent="-368300" algn="l">
              <a:lnSpc>
                <a:spcPct val="90000"/>
              </a:lnSpc>
              <a:spcBef>
                <a:spcPts val="600"/>
              </a:spcBef>
              <a:spcAft>
                <a:spcPts val="0"/>
              </a:spcAft>
              <a:buClr>
                <a:schemeClr val="dk1"/>
              </a:buClr>
              <a:buSzPts val="2200"/>
              <a:buChar char="•"/>
              <a:defRPr/>
            </a:lvl6pPr>
            <a:lvl7pPr marL="3200400" lvl="6" indent="-368300" algn="l">
              <a:lnSpc>
                <a:spcPct val="90000"/>
              </a:lnSpc>
              <a:spcBef>
                <a:spcPts val="600"/>
              </a:spcBef>
              <a:spcAft>
                <a:spcPts val="0"/>
              </a:spcAft>
              <a:buClr>
                <a:schemeClr val="dk1"/>
              </a:buClr>
              <a:buSzPts val="2200"/>
              <a:buChar char="•"/>
              <a:defRPr/>
            </a:lvl7pPr>
            <a:lvl8pPr marL="3657600" lvl="7" indent="-368300" algn="l">
              <a:lnSpc>
                <a:spcPct val="90000"/>
              </a:lnSpc>
              <a:spcBef>
                <a:spcPts val="600"/>
              </a:spcBef>
              <a:spcAft>
                <a:spcPts val="0"/>
              </a:spcAft>
              <a:buClr>
                <a:schemeClr val="dk1"/>
              </a:buClr>
              <a:buSzPts val="2200"/>
              <a:buChar char="•"/>
              <a:defRPr/>
            </a:lvl8pPr>
            <a:lvl9pPr marL="4114800" lvl="8" indent="-368300" algn="l">
              <a:lnSpc>
                <a:spcPct val="90000"/>
              </a:lnSpc>
              <a:spcBef>
                <a:spcPts val="600"/>
              </a:spcBef>
              <a:spcAft>
                <a:spcPts val="0"/>
              </a:spcAft>
              <a:buClr>
                <a:schemeClr val="dk1"/>
              </a:buClr>
              <a:buSzPts val="2200"/>
              <a:buChar char="•"/>
              <a:defRPr/>
            </a:lvl9pPr>
          </a:lstStyle>
          <a:p>
            <a:endParaRPr/>
          </a:p>
        </p:txBody>
      </p:sp>
      <p:sp>
        <p:nvSpPr>
          <p:cNvPr id="43" name="Google Shape;43;g296cb6e8523_0_7"/>
          <p:cNvSpPr>
            <a:spLocks noGrp="1"/>
          </p:cNvSpPr>
          <p:nvPr>
            <p:ph type="pic" idx="6"/>
          </p:nvPr>
        </p:nvSpPr>
        <p:spPr>
          <a:xfrm>
            <a:off x="6990581" y="1337314"/>
            <a:ext cx="7182600" cy="5641800"/>
          </a:xfrm>
          <a:prstGeom prst="rect">
            <a:avLst/>
          </a:prstGeom>
          <a:noFill/>
          <a:ln>
            <a:noFill/>
          </a:ln>
        </p:spPr>
      </p:sp>
      <p:sp>
        <p:nvSpPr>
          <p:cNvPr id="44" name="Google Shape;44;g296cb6e8523_0_7"/>
          <p:cNvSpPr txBox="1">
            <a:spLocks noGrp="1"/>
          </p:cNvSpPr>
          <p:nvPr>
            <p:ph type="title"/>
          </p:nvPr>
        </p:nvSpPr>
        <p:spPr>
          <a:xfrm>
            <a:off x="464172" y="603640"/>
            <a:ext cx="12618600" cy="684000"/>
          </a:xfrm>
          <a:prstGeom prst="rect">
            <a:avLst/>
          </a:prstGeom>
          <a:noFill/>
          <a:ln>
            <a:noFill/>
          </a:ln>
        </p:spPr>
        <p:txBody>
          <a:bodyPr spcFirstLastPara="1" wrap="square" lIns="109725" tIns="54850" rIns="109725" bIns="54850" anchor="t" anchorCtr="0">
            <a:normAutofit/>
          </a:bodyPr>
          <a:lstStyle>
            <a:lvl1pPr lvl="0" algn="l">
              <a:lnSpc>
                <a:spcPct val="90000"/>
              </a:lnSpc>
              <a:spcBef>
                <a:spcPts val="0"/>
              </a:spcBef>
              <a:spcAft>
                <a:spcPts val="0"/>
              </a:spcAft>
              <a:buClr>
                <a:srgbClr val="002060"/>
              </a:buClr>
              <a:buSzPts val="4300"/>
              <a:buFont typeface="Arial"/>
              <a:buNone/>
              <a:defRPr>
                <a:latin typeface="Arial"/>
                <a:ea typeface="Arial"/>
                <a:cs typeface="Arial"/>
                <a:sym typeface="Arial"/>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45" name="Google Shape;45;g296cb6e8523_0_7"/>
          <p:cNvSpPr txBox="1">
            <a:spLocks noGrp="1"/>
          </p:cNvSpPr>
          <p:nvPr>
            <p:ph type="ftr" idx="11"/>
          </p:nvPr>
        </p:nvSpPr>
        <p:spPr>
          <a:xfrm>
            <a:off x="247082" y="7627620"/>
            <a:ext cx="9522300" cy="438300"/>
          </a:xfrm>
          <a:prstGeom prst="rect">
            <a:avLst/>
          </a:prstGeom>
          <a:noFill/>
          <a:ln>
            <a:noFill/>
          </a:ln>
        </p:spPr>
        <p:txBody>
          <a:bodyPr spcFirstLastPara="1" wrap="square" lIns="109725" tIns="54850" rIns="109725" bIns="54850" anchor="t" anchorCtr="0">
            <a:noAutofit/>
          </a:bodyPr>
          <a:lstStyle>
            <a:lvl1pPr marR="0" lvl="0" algn="l" rtl="0">
              <a:lnSpc>
                <a:spcPct val="100000"/>
              </a:lnSpc>
              <a:spcBef>
                <a:spcPts val="0"/>
              </a:spcBef>
              <a:spcAft>
                <a:spcPts val="0"/>
              </a:spcAft>
              <a:buClr>
                <a:srgbClr val="000000"/>
              </a:buClr>
              <a:buSzPts val="1800"/>
              <a:buFont typeface="Arial"/>
              <a:buNone/>
              <a:defRPr sz="2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22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22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22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22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22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22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22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2200" b="0" i="0" u="none" strike="noStrike" cap="none">
                <a:solidFill>
                  <a:schemeClr val="dk1"/>
                </a:solidFill>
                <a:latin typeface="Arial"/>
                <a:ea typeface="Arial"/>
                <a:cs typeface="Arial"/>
                <a:sym typeface="Arial"/>
              </a:defRPr>
            </a:lvl9pPr>
          </a:lstStyle>
          <a:p>
            <a:endParaRPr/>
          </a:p>
        </p:txBody>
      </p:sp>
      <p:sp>
        <p:nvSpPr>
          <p:cNvPr id="46" name="Google Shape;46;g296cb6e8523_0_7"/>
          <p:cNvSpPr txBox="1">
            <a:spLocks noGrp="1"/>
          </p:cNvSpPr>
          <p:nvPr>
            <p:ph type="sldNum" idx="12"/>
          </p:nvPr>
        </p:nvSpPr>
        <p:spPr>
          <a:xfrm>
            <a:off x="10881360" y="7627620"/>
            <a:ext cx="3291900" cy="438300"/>
          </a:xfrm>
          <a:prstGeom prst="rect">
            <a:avLst/>
          </a:prstGeom>
          <a:noFill/>
          <a:ln>
            <a:noFill/>
          </a:ln>
        </p:spPr>
        <p:txBody>
          <a:bodyPr spcFirstLastPara="1" wrap="square" lIns="109725" tIns="54850" rIns="109725" bIns="5485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8AFDE-CE73-E140-AEC8-2C7D74ACA9BC}"/>
              </a:ext>
            </a:extLst>
          </p:cNvPr>
          <p:cNvSpPr>
            <a:spLocks noGrp="1"/>
          </p:cNvSpPr>
          <p:nvPr>
            <p:ph type="title" hasCustomPrompt="1"/>
          </p:nvPr>
        </p:nvSpPr>
        <p:spPr>
          <a:xfrm>
            <a:off x="488762" y="548640"/>
            <a:ext cx="5264544" cy="1920240"/>
          </a:xfrm>
          <a:prstGeom prst="rect">
            <a:avLst/>
          </a:prstGeom>
        </p:spPr>
        <p:txBody>
          <a:bodyPr anchor="t"/>
          <a:lstStyle>
            <a:lvl1pPr>
              <a:lnSpc>
                <a:spcPts val="3840"/>
              </a:lnSpc>
              <a:defRPr sz="3840">
                <a:latin typeface="Source Sans Pro SemiBold" panose="020B0603030403020204" pitchFamily="34" charset="0"/>
              </a:defRPr>
            </a:lvl1pPr>
          </a:lstStyle>
          <a:p>
            <a:r>
              <a:rPr lang="en-US"/>
              <a:t>CLICK TO EDIT TITLE</a:t>
            </a:r>
          </a:p>
        </p:txBody>
      </p:sp>
      <p:sp>
        <p:nvSpPr>
          <p:cNvPr id="3" name="Picture Placeholder 2">
            <a:extLst>
              <a:ext uri="{FF2B5EF4-FFF2-40B4-BE49-F238E27FC236}">
                <a16:creationId xmlns:a16="http://schemas.microsoft.com/office/drawing/2014/main" id="{D46262F9-39B5-2A48-B7A0-306F146CDA4B}"/>
              </a:ext>
            </a:extLst>
          </p:cNvPr>
          <p:cNvSpPr>
            <a:spLocks noGrp="1"/>
          </p:cNvSpPr>
          <p:nvPr>
            <p:ph type="pic" idx="1"/>
          </p:nvPr>
        </p:nvSpPr>
        <p:spPr>
          <a:xfrm>
            <a:off x="6219826" y="548641"/>
            <a:ext cx="7953374" cy="6484620"/>
          </a:xfrm>
          <a:prstGeom prst="rect">
            <a:avLst/>
          </a:prstGeom>
        </p:spPr>
        <p:txBody>
          <a:bodyPr/>
          <a:lstStyle>
            <a:lvl1pPr marL="411480" marR="0" indent="-411480" algn="l" defTabSz="1097280" rtl="0" eaLnBrk="1" fontAlgn="auto" latinLnBrk="0" hangingPunct="1">
              <a:lnSpc>
                <a:spcPct val="90000"/>
              </a:lnSpc>
              <a:spcBef>
                <a:spcPts val="0"/>
              </a:spcBef>
              <a:spcAft>
                <a:spcPts val="2880"/>
              </a:spcAft>
              <a:buClr>
                <a:schemeClr val="accent1"/>
              </a:buClr>
              <a:buSzPct val="110000"/>
              <a:buFont typeface="Arial" panose="020B0604020202020204" pitchFamily="34" charset="0"/>
              <a:buChar char="•"/>
              <a:tabLst/>
              <a:defRPr sz="2880">
                <a:solidFill>
                  <a:schemeClr val="bg1">
                    <a:lumMod val="65000"/>
                  </a:schemeClr>
                </a:solidFill>
                <a:latin typeface="Source Sans Pro" panose="020B0503030403020204" pitchFamily="34" charset="0"/>
              </a:defRPr>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marL="411480" marR="0" lvl="0" indent="-411480" algn="l" defTabSz="1097280" rtl="0" eaLnBrk="1" fontAlgn="auto" latinLnBrk="0" hangingPunct="1">
              <a:lnSpc>
                <a:spcPct val="90000"/>
              </a:lnSpc>
              <a:spcBef>
                <a:spcPts val="0"/>
              </a:spcBef>
              <a:spcAft>
                <a:spcPts val="2880"/>
              </a:spcAft>
              <a:buClr>
                <a:schemeClr val="accent1"/>
              </a:buClr>
              <a:buSzPct val="110000"/>
              <a:tabLst/>
              <a:defRPr/>
            </a:pPr>
            <a:r>
              <a:rPr lang="en-US"/>
              <a:t>Click icon to add picture</a:t>
            </a:r>
          </a:p>
        </p:txBody>
      </p:sp>
      <p:sp>
        <p:nvSpPr>
          <p:cNvPr id="4" name="Text Placeholder 3">
            <a:extLst>
              <a:ext uri="{FF2B5EF4-FFF2-40B4-BE49-F238E27FC236}">
                <a16:creationId xmlns:a16="http://schemas.microsoft.com/office/drawing/2014/main" id="{9124CFF9-2C81-2040-9460-7970314A639A}"/>
              </a:ext>
            </a:extLst>
          </p:cNvPr>
          <p:cNvSpPr>
            <a:spLocks noGrp="1"/>
          </p:cNvSpPr>
          <p:nvPr>
            <p:ph type="body" sz="half" idx="2" hasCustomPrompt="1"/>
          </p:nvPr>
        </p:nvSpPr>
        <p:spPr>
          <a:xfrm>
            <a:off x="488762" y="2468880"/>
            <a:ext cx="5264544" cy="4573906"/>
          </a:xfrm>
          <a:prstGeom prst="rect">
            <a:avLst/>
          </a:prstGeom>
        </p:spPr>
        <p:txBody>
          <a:bodyPr>
            <a:normAutofit/>
          </a:bodyPr>
          <a:lstStyle>
            <a:lvl1pPr marL="0" indent="0">
              <a:buNone/>
              <a:defRPr sz="2160">
                <a:latin typeface="Source Sans Pro" panose="020B0503030403020204" pitchFamily="34" charset="0"/>
              </a:defRPr>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text</a:t>
            </a:r>
          </a:p>
        </p:txBody>
      </p:sp>
      <p:sp>
        <p:nvSpPr>
          <p:cNvPr id="17" name="Slide Number Placeholder 16">
            <a:extLst>
              <a:ext uri="{FF2B5EF4-FFF2-40B4-BE49-F238E27FC236}">
                <a16:creationId xmlns:a16="http://schemas.microsoft.com/office/drawing/2014/main" id="{6F936C29-D718-AB47-8939-07EEA4D73EF9}"/>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7113526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Pictures With Titl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463870" y="2359152"/>
            <a:ext cx="6589368" cy="4656245"/>
          </a:xfrm>
          <a:prstGeom prst="rect">
            <a:avLst/>
          </a:prstGeom>
        </p:spPr>
        <p:txBody>
          <a:bodyPr/>
          <a:lstStyle>
            <a:lvl1pPr marL="274320" marR="0" indent="0" algn="l" defTabSz="1097280" rtl="0" eaLnBrk="1" fontAlgn="auto" latinLnBrk="0" hangingPunct="1">
              <a:lnSpc>
                <a:spcPct val="90000"/>
              </a:lnSpc>
              <a:spcBef>
                <a:spcPts val="0"/>
              </a:spcBef>
              <a:spcAft>
                <a:spcPts val="2880"/>
              </a:spcAft>
              <a:buClr>
                <a:schemeClr val="accent1"/>
              </a:buClr>
              <a:buSzPct val="110000"/>
              <a:buFont typeface="Arial" panose="020B0604020202020204" pitchFamily="34" charset="0"/>
              <a:buChar char="•"/>
              <a:tabLst/>
              <a:defRPr>
                <a:solidFill>
                  <a:schemeClr val="bg1">
                    <a:lumMod val="65000"/>
                  </a:schemeClr>
                </a:solidFill>
                <a:latin typeface="Source Sans Pro" panose="020B0503030403020204" pitchFamily="34" charset="0"/>
              </a:defRPr>
            </a:lvl1pPr>
          </a:lstStyle>
          <a:p>
            <a:pPr marL="685800" marR="0" lvl="0" indent="-411480" algn="l" defTabSz="1097280" rtl="0" eaLnBrk="1" fontAlgn="auto" latinLnBrk="0" hangingPunct="1">
              <a:lnSpc>
                <a:spcPct val="90000"/>
              </a:lnSpc>
              <a:spcBef>
                <a:spcPts val="0"/>
              </a:spcBef>
              <a:spcAft>
                <a:spcPts val="2880"/>
              </a:spcAft>
              <a:buClr>
                <a:schemeClr val="accent1"/>
              </a:buClr>
              <a:buSzPct val="110000"/>
              <a:tabLst/>
              <a:defRPr/>
            </a:pPr>
            <a:r>
              <a:rPr lang="en-US"/>
              <a:t>Click icon to add picture</a:t>
            </a:r>
          </a:p>
        </p:txBody>
      </p:sp>
      <p:sp>
        <p:nvSpPr>
          <p:cNvPr id="10" name="Picture Placeholder 7"/>
          <p:cNvSpPr>
            <a:spLocks noGrp="1"/>
          </p:cNvSpPr>
          <p:nvPr>
            <p:ph type="pic" sz="quarter" idx="13"/>
          </p:nvPr>
        </p:nvSpPr>
        <p:spPr>
          <a:xfrm>
            <a:off x="7577164" y="2359152"/>
            <a:ext cx="6589369" cy="4656245"/>
          </a:xfrm>
          <a:prstGeom prst="rect">
            <a:avLst/>
          </a:prstGeom>
        </p:spPr>
        <p:txBody>
          <a:bodyPr/>
          <a:lstStyle>
            <a:lvl1pPr marL="274320" marR="0" indent="0" algn="l" defTabSz="1097280" rtl="0" eaLnBrk="1" fontAlgn="auto" latinLnBrk="0" hangingPunct="1">
              <a:lnSpc>
                <a:spcPct val="90000"/>
              </a:lnSpc>
              <a:spcBef>
                <a:spcPts val="0"/>
              </a:spcBef>
              <a:spcAft>
                <a:spcPts val="2880"/>
              </a:spcAft>
              <a:buClr>
                <a:schemeClr val="accent1"/>
              </a:buClr>
              <a:buSzPct val="110000"/>
              <a:buFont typeface="Arial" panose="020B0604020202020204" pitchFamily="34" charset="0"/>
              <a:buChar char="•"/>
              <a:tabLst/>
              <a:defRPr>
                <a:solidFill>
                  <a:schemeClr val="bg1">
                    <a:lumMod val="65000"/>
                  </a:schemeClr>
                </a:solidFill>
              </a:defRPr>
            </a:lvl1pPr>
          </a:lstStyle>
          <a:p>
            <a:pPr marL="685800" marR="0" lvl="0" indent="-411480" algn="l" defTabSz="1097280" rtl="0" eaLnBrk="1" fontAlgn="auto" latinLnBrk="0" hangingPunct="1">
              <a:lnSpc>
                <a:spcPct val="90000"/>
              </a:lnSpc>
              <a:spcBef>
                <a:spcPts val="0"/>
              </a:spcBef>
              <a:spcAft>
                <a:spcPts val="2880"/>
              </a:spcAft>
              <a:buClr>
                <a:schemeClr val="accent1"/>
              </a:buClr>
              <a:buSzPct val="110000"/>
              <a:tabLst/>
              <a:defRPr/>
            </a:pPr>
            <a:r>
              <a:rPr lang="en-US"/>
              <a:t>Click icon to add picture</a:t>
            </a:r>
          </a:p>
        </p:txBody>
      </p:sp>
      <p:sp>
        <p:nvSpPr>
          <p:cNvPr id="2" name="Title 1"/>
          <p:cNvSpPr>
            <a:spLocks noGrp="1"/>
          </p:cNvSpPr>
          <p:nvPr>
            <p:ph type="title" hasCustomPrompt="1"/>
          </p:nvPr>
        </p:nvSpPr>
        <p:spPr>
          <a:xfrm>
            <a:off x="457200" y="438150"/>
            <a:ext cx="13709333" cy="1590676"/>
          </a:xfrm>
        </p:spPr>
        <p:txBody>
          <a:bodyPr/>
          <a:lstStyle>
            <a:lvl1pPr>
              <a:defRPr>
                <a:latin typeface="Source Sans Pro SemiBold" panose="020B0603030403020204" pitchFamily="34" charset="0"/>
              </a:defRPr>
            </a:lvl1pPr>
          </a:lstStyle>
          <a:p>
            <a:r>
              <a:rPr lang="en-US"/>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9796657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463870" y="2359153"/>
            <a:ext cx="6589368" cy="4368433"/>
          </a:xfrm>
          <a:prstGeom prst="rect">
            <a:avLst/>
          </a:prstGeom>
        </p:spPr>
        <p:txBody>
          <a:bodyPr/>
          <a:lstStyle>
            <a:lvl1pPr marL="685800" marR="0" indent="-411480" algn="l" defTabSz="1097280" rtl="0" eaLnBrk="1" fontAlgn="auto" latinLnBrk="0" hangingPunct="1">
              <a:lnSpc>
                <a:spcPct val="90000"/>
              </a:lnSpc>
              <a:spcBef>
                <a:spcPts val="0"/>
              </a:spcBef>
              <a:spcAft>
                <a:spcPts val="1200"/>
              </a:spcAft>
              <a:buClr>
                <a:schemeClr val="accent1"/>
              </a:buClr>
              <a:buSzPct val="110000"/>
              <a:buFont typeface="Arial" panose="020B0604020202020204" pitchFamily="34" charset="0"/>
              <a:buChar char="•"/>
              <a:tabLst/>
              <a:defRPr>
                <a:solidFill>
                  <a:schemeClr val="bg1">
                    <a:lumMod val="65000"/>
                  </a:schemeClr>
                </a:solidFill>
                <a:latin typeface="+mn-lt"/>
              </a:defRPr>
            </a:lvl1pPr>
          </a:lstStyle>
          <a:p>
            <a:pPr marL="685800" marR="0" lvl="0" indent="-411480" algn="l" defTabSz="1097280" rtl="0" eaLnBrk="1" fontAlgn="auto" latinLnBrk="0" hangingPunct="1">
              <a:lnSpc>
                <a:spcPct val="90000"/>
              </a:lnSpc>
              <a:spcBef>
                <a:spcPts val="0"/>
              </a:spcBef>
              <a:spcAft>
                <a:spcPts val="2880"/>
              </a:spcAft>
              <a:buClr>
                <a:schemeClr val="accent1"/>
              </a:buClr>
              <a:buSzPct val="110000"/>
              <a:tabLst/>
              <a:defRPr/>
            </a:pPr>
            <a:r>
              <a:rPr lang="en-US"/>
              <a:t>Click icon to add picture</a:t>
            </a:r>
          </a:p>
        </p:txBody>
      </p:sp>
      <p:sp>
        <p:nvSpPr>
          <p:cNvPr id="10" name="Picture Placeholder 7"/>
          <p:cNvSpPr>
            <a:spLocks noGrp="1"/>
          </p:cNvSpPr>
          <p:nvPr>
            <p:ph type="pic" sz="quarter" idx="13"/>
          </p:nvPr>
        </p:nvSpPr>
        <p:spPr>
          <a:xfrm>
            <a:off x="7577164" y="2359153"/>
            <a:ext cx="6589369" cy="4368433"/>
          </a:xfrm>
          <a:prstGeom prst="rect">
            <a:avLst/>
          </a:prstGeom>
        </p:spPr>
        <p:txBody>
          <a:bodyPr/>
          <a:lstStyle>
            <a:lvl1pPr marL="685800" marR="0" indent="-411480" algn="l" defTabSz="1097280" rtl="0" eaLnBrk="1" fontAlgn="auto" latinLnBrk="0" hangingPunct="1">
              <a:lnSpc>
                <a:spcPct val="90000"/>
              </a:lnSpc>
              <a:spcBef>
                <a:spcPts val="0"/>
              </a:spcBef>
              <a:spcAft>
                <a:spcPts val="2880"/>
              </a:spcAft>
              <a:buClr>
                <a:schemeClr val="accent1"/>
              </a:buClr>
              <a:buSzPct val="110000"/>
              <a:buFont typeface="Arial" panose="020B0604020202020204" pitchFamily="34" charset="0"/>
              <a:buChar char="•"/>
              <a:tabLst/>
              <a:defRPr>
                <a:solidFill>
                  <a:schemeClr val="bg1">
                    <a:lumMod val="65000"/>
                  </a:schemeClr>
                </a:solidFill>
                <a:latin typeface="+mn-lt"/>
              </a:defRPr>
            </a:lvl1pPr>
          </a:lstStyle>
          <a:p>
            <a:pPr marL="685800" marR="0" lvl="0" indent="-411480" algn="l" defTabSz="1097280" rtl="0" eaLnBrk="1" fontAlgn="auto" latinLnBrk="0" hangingPunct="1">
              <a:lnSpc>
                <a:spcPct val="90000"/>
              </a:lnSpc>
              <a:spcBef>
                <a:spcPts val="0"/>
              </a:spcBef>
              <a:spcAft>
                <a:spcPts val="2880"/>
              </a:spcAft>
              <a:buClr>
                <a:schemeClr val="accent1"/>
              </a:buClr>
              <a:buSzPct val="110000"/>
              <a:tabLst/>
              <a:defRPr/>
            </a:pPr>
            <a:r>
              <a:rPr lang="en-US"/>
              <a:t>Click icon to add picture</a:t>
            </a:r>
          </a:p>
        </p:txBody>
      </p:sp>
      <p:sp>
        <p:nvSpPr>
          <p:cNvPr id="2" name="Title 1"/>
          <p:cNvSpPr>
            <a:spLocks noGrp="1"/>
          </p:cNvSpPr>
          <p:nvPr>
            <p:ph type="title" hasCustomPrompt="1"/>
          </p:nvPr>
        </p:nvSpPr>
        <p:spPr>
          <a:xfrm>
            <a:off x="457200" y="438150"/>
            <a:ext cx="13709333" cy="1590676"/>
          </a:xfrm>
        </p:spPr>
        <p:txBody>
          <a:bodyPr/>
          <a:lstStyle>
            <a:lvl1pPr>
              <a:defRPr>
                <a:latin typeface="Source Sans Pro SemiBold" panose="020B0603030403020204" pitchFamily="34" charset="0"/>
              </a:defRPr>
            </a:lvl1pPr>
          </a:lstStyle>
          <a:p>
            <a:r>
              <a:rPr lang="en-US"/>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4" name="Text Placeholder 3">
            <a:extLst>
              <a:ext uri="{FF2B5EF4-FFF2-40B4-BE49-F238E27FC236}">
                <a16:creationId xmlns:a16="http://schemas.microsoft.com/office/drawing/2014/main" id="{42C34983-CD69-EF4D-9EF3-EB2110B4AF3F}"/>
              </a:ext>
            </a:extLst>
          </p:cNvPr>
          <p:cNvSpPr>
            <a:spLocks noGrp="1"/>
          </p:cNvSpPr>
          <p:nvPr>
            <p:ph type="body" sz="quarter" idx="16" hasCustomPrompt="1"/>
          </p:nvPr>
        </p:nvSpPr>
        <p:spPr>
          <a:xfrm>
            <a:off x="457200" y="6728460"/>
            <a:ext cx="6589368" cy="467755"/>
          </a:xfrm>
          <a:prstGeom prst="rect">
            <a:avLst/>
          </a:prstGeom>
        </p:spPr>
        <p:txBody>
          <a:bodyPr>
            <a:normAutofit/>
          </a:bodyPr>
          <a:lstStyle>
            <a:lvl1pPr marL="0" indent="0" algn="l">
              <a:buNone/>
              <a:defRPr sz="1920" i="1">
                <a:solidFill>
                  <a:schemeClr val="bg1">
                    <a:lumMod val="65000"/>
                  </a:schemeClr>
                </a:solidFill>
                <a:latin typeface="Source Sans Pro" panose="020B0503030403020204" pitchFamily="34" charset="0"/>
              </a:defRPr>
            </a:lvl1pPr>
          </a:lstStyle>
          <a:p>
            <a:pPr lvl="0"/>
            <a:r>
              <a:rPr lang="en-US"/>
              <a:t>Click to Edit Photo Caption</a:t>
            </a:r>
          </a:p>
        </p:txBody>
      </p:sp>
      <p:sp>
        <p:nvSpPr>
          <p:cNvPr id="9" name="Text Placeholder 3">
            <a:extLst>
              <a:ext uri="{FF2B5EF4-FFF2-40B4-BE49-F238E27FC236}">
                <a16:creationId xmlns:a16="http://schemas.microsoft.com/office/drawing/2014/main" id="{93E171EF-F7CC-354F-9CD9-4DDEECEB4FE9}"/>
              </a:ext>
            </a:extLst>
          </p:cNvPr>
          <p:cNvSpPr>
            <a:spLocks noGrp="1"/>
          </p:cNvSpPr>
          <p:nvPr>
            <p:ph type="body" sz="quarter" idx="17" hasCustomPrompt="1"/>
          </p:nvPr>
        </p:nvSpPr>
        <p:spPr>
          <a:xfrm>
            <a:off x="7577164" y="6728460"/>
            <a:ext cx="6589368" cy="467755"/>
          </a:xfrm>
          <a:prstGeom prst="rect">
            <a:avLst/>
          </a:prstGeom>
        </p:spPr>
        <p:txBody>
          <a:bodyPr>
            <a:normAutofit/>
          </a:bodyPr>
          <a:lstStyle>
            <a:lvl1pPr marL="0" indent="0" algn="l">
              <a:buNone/>
              <a:defRPr sz="1920" i="1">
                <a:solidFill>
                  <a:schemeClr val="bg1">
                    <a:lumMod val="65000"/>
                  </a:schemeClr>
                </a:solidFill>
                <a:latin typeface="+mn-lt"/>
              </a:defRPr>
            </a:lvl1pPr>
          </a:lstStyle>
          <a:p>
            <a:pPr lvl="0"/>
            <a:r>
              <a:rPr lang="en-US"/>
              <a:t>Click to Edit Photo Caption</a:t>
            </a:r>
          </a:p>
        </p:txBody>
      </p:sp>
    </p:spTree>
    <p:extLst>
      <p:ext uri="{BB962C8B-B14F-4D97-AF65-F5344CB8AC3E}">
        <p14:creationId xmlns:p14="http://schemas.microsoft.com/office/powerpoint/2010/main" val="31701874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Pictures With Title">
    <p:spTree>
      <p:nvGrpSpPr>
        <p:cNvPr id="1" name=""/>
        <p:cNvGrpSpPr/>
        <p:nvPr/>
      </p:nvGrpSpPr>
      <p:grpSpPr>
        <a:xfrm>
          <a:off x="0" y="0"/>
          <a:ext cx="0" cy="0"/>
          <a:chOff x="0" y="0"/>
          <a:chExt cx="0" cy="0"/>
        </a:xfrm>
      </p:grpSpPr>
      <p:sp>
        <p:nvSpPr>
          <p:cNvPr id="9" name="Picture Placeholder 7"/>
          <p:cNvSpPr>
            <a:spLocks noGrp="1"/>
          </p:cNvSpPr>
          <p:nvPr>
            <p:ph type="pic" sz="quarter" idx="12" hasCustomPrompt="1"/>
          </p:nvPr>
        </p:nvSpPr>
        <p:spPr>
          <a:xfrm>
            <a:off x="4709325" y="1870773"/>
            <a:ext cx="5150791" cy="5162612"/>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latin typeface="+mn-lt"/>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7"/>
          <p:cNvSpPr>
            <a:spLocks noGrp="1"/>
          </p:cNvSpPr>
          <p:nvPr>
            <p:ph type="pic" sz="quarter" idx="13" hasCustomPrompt="1"/>
          </p:nvPr>
        </p:nvSpPr>
        <p:spPr>
          <a:xfrm>
            <a:off x="10296667" y="1870773"/>
            <a:ext cx="3869866" cy="5162612"/>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latin typeface="+mn-lt"/>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lvl1pPr>
              <a:defRPr>
                <a:latin typeface="+mj-lt"/>
              </a:defRPr>
            </a:lvl1pPr>
          </a:lstStyle>
          <a:p>
            <a:r>
              <a:rPr lang="en-US"/>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4" name="Picture Placeholder 3">
            <a:extLst>
              <a:ext uri="{FF2B5EF4-FFF2-40B4-BE49-F238E27FC236}">
                <a16:creationId xmlns:a16="http://schemas.microsoft.com/office/drawing/2014/main" id="{6FB7A6DA-4DC8-304B-B583-7CC4064FDF9A}"/>
              </a:ext>
            </a:extLst>
          </p:cNvPr>
          <p:cNvSpPr>
            <a:spLocks noGrp="1"/>
          </p:cNvSpPr>
          <p:nvPr>
            <p:ph type="pic" sz="quarter" idx="16" hasCustomPrompt="1"/>
          </p:nvPr>
        </p:nvSpPr>
        <p:spPr>
          <a:xfrm>
            <a:off x="457200" y="1870711"/>
            <a:ext cx="3869866" cy="5162550"/>
          </a:xfrm>
        </p:spPr>
        <p:txBody>
          <a:bodyPr>
            <a:normAutofit/>
          </a:bodyPr>
          <a:lstStyle>
            <a:lvl1pPr marL="342900" indent="-342900">
              <a:buFont typeface="Arial" panose="020B0604020202020204" pitchFamily="34" charset="0"/>
              <a:buChar char="•"/>
              <a:defRPr sz="2400">
                <a:solidFill>
                  <a:schemeClr val="bg1">
                    <a:lumMod val="65000"/>
                  </a:schemeClr>
                </a:solidFill>
                <a:latin typeface="+mn-lt"/>
              </a:defRPr>
            </a:lvl1pPr>
          </a:lstStyle>
          <a:p>
            <a:r>
              <a:rPr lang="en-US"/>
              <a:t>Click Icon to add picture</a:t>
            </a:r>
          </a:p>
        </p:txBody>
      </p:sp>
    </p:spTree>
    <p:extLst>
      <p:ext uri="{BB962C8B-B14F-4D97-AF65-F5344CB8AC3E}">
        <p14:creationId xmlns:p14="http://schemas.microsoft.com/office/powerpoint/2010/main" val="10002578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Pictures With captions and Title">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402907" y="1870774"/>
            <a:ext cx="3869866" cy="4856813"/>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9" name="Picture Placeholder 7"/>
          <p:cNvSpPr>
            <a:spLocks noGrp="1"/>
          </p:cNvSpPr>
          <p:nvPr>
            <p:ph type="pic" sz="quarter" idx="12" hasCustomPrompt="1"/>
          </p:nvPr>
        </p:nvSpPr>
        <p:spPr>
          <a:xfrm>
            <a:off x="4709325" y="1870774"/>
            <a:ext cx="5150791" cy="4856813"/>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7"/>
          <p:cNvSpPr>
            <a:spLocks noGrp="1"/>
          </p:cNvSpPr>
          <p:nvPr>
            <p:ph type="pic" sz="quarter" idx="13" hasCustomPrompt="1"/>
          </p:nvPr>
        </p:nvSpPr>
        <p:spPr>
          <a:xfrm>
            <a:off x="10296667" y="1870774"/>
            <a:ext cx="3869866" cy="4856813"/>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11" name="Text Placeholder 3">
            <a:extLst>
              <a:ext uri="{FF2B5EF4-FFF2-40B4-BE49-F238E27FC236}">
                <a16:creationId xmlns:a16="http://schemas.microsoft.com/office/drawing/2014/main" id="{9A387CA8-2BFC-514C-8463-0244B7A2006D}"/>
              </a:ext>
            </a:extLst>
          </p:cNvPr>
          <p:cNvSpPr>
            <a:spLocks noGrp="1"/>
          </p:cNvSpPr>
          <p:nvPr>
            <p:ph type="body" sz="quarter" idx="16" hasCustomPrompt="1"/>
          </p:nvPr>
        </p:nvSpPr>
        <p:spPr>
          <a:xfrm>
            <a:off x="402907" y="6728460"/>
            <a:ext cx="3869866" cy="467755"/>
          </a:xfrm>
          <a:prstGeom prst="rect">
            <a:avLst/>
          </a:prstGeom>
        </p:spPr>
        <p:txBody>
          <a:bodyPr>
            <a:normAutofit/>
          </a:bodyPr>
          <a:lstStyle>
            <a:lvl1pPr marL="0" indent="0" algn="l">
              <a:buNone/>
              <a:defRPr sz="1920" i="1">
                <a:solidFill>
                  <a:schemeClr val="bg1">
                    <a:lumMod val="65000"/>
                  </a:schemeClr>
                </a:solidFill>
              </a:defRPr>
            </a:lvl1pPr>
          </a:lstStyle>
          <a:p>
            <a:pPr lvl="0"/>
            <a:r>
              <a:rPr lang="en-US"/>
              <a:t>Click to Edit Photo Caption</a:t>
            </a:r>
          </a:p>
        </p:txBody>
      </p:sp>
      <p:sp>
        <p:nvSpPr>
          <p:cNvPr id="12" name="Text Placeholder 3">
            <a:extLst>
              <a:ext uri="{FF2B5EF4-FFF2-40B4-BE49-F238E27FC236}">
                <a16:creationId xmlns:a16="http://schemas.microsoft.com/office/drawing/2014/main" id="{19CD173F-9443-154B-A211-586A9B01DF30}"/>
              </a:ext>
            </a:extLst>
          </p:cNvPr>
          <p:cNvSpPr>
            <a:spLocks noGrp="1"/>
          </p:cNvSpPr>
          <p:nvPr>
            <p:ph type="body" sz="quarter" idx="17" hasCustomPrompt="1"/>
          </p:nvPr>
        </p:nvSpPr>
        <p:spPr>
          <a:xfrm>
            <a:off x="4709325" y="6728460"/>
            <a:ext cx="5150791" cy="467755"/>
          </a:xfrm>
          <a:prstGeom prst="rect">
            <a:avLst/>
          </a:prstGeom>
        </p:spPr>
        <p:txBody>
          <a:bodyPr>
            <a:normAutofit/>
          </a:bodyPr>
          <a:lstStyle>
            <a:lvl1pPr marL="0" indent="0" algn="l">
              <a:buNone/>
              <a:defRPr sz="1920" i="1">
                <a:solidFill>
                  <a:schemeClr val="bg1">
                    <a:lumMod val="65000"/>
                  </a:schemeClr>
                </a:solidFill>
              </a:defRPr>
            </a:lvl1pPr>
          </a:lstStyle>
          <a:p>
            <a:pPr lvl="0"/>
            <a:r>
              <a:rPr lang="en-US"/>
              <a:t>Click to Edit Photo Caption</a:t>
            </a:r>
          </a:p>
        </p:txBody>
      </p:sp>
      <p:sp>
        <p:nvSpPr>
          <p:cNvPr id="13" name="Text Placeholder 3">
            <a:extLst>
              <a:ext uri="{FF2B5EF4-FFF2-40B4-BE49-F238E27FC236}">
                <a16:creationId xmlns:a16="http://schemas.microsoft.com/office/drawing/2014/main" id="{43393AB0-90E1-EB4C-9F92-469ECB0E4C7B}"/>
              </a:ext>
            </a:extLst>
          </p:cNvPr>
          <p:cNvSpPr>
            <a:spLocks noGrp="1"/>
          </p:cNvSpPr>
          <p:nvPr>
            <p:ph type="body" sz="quarter" idx="18" hasCustomPrompt="1"/>
          </p:nvPr>
        </p:nvSpPr>
        <p:spPr>
          <a:xfrm>
            <a:off x="10296667" y="6728460"/>
            <a:ext cx="3869866" cy="467755"/>
          </a:xfrm>
          <a:prstGeom prst="rect">
            <a:avLst/>
          </a:prstGeom>
        </p:spPr>
        <p:txBody>
          <a:bodyPr>
            <a:normAutofit/>
          </a:bodyPr>
          <a:lstStyle>
            <a:lvl1pPr marL="0" indent="0" algn="l">
              <a:buNone/>
              <a:defRPr sz="1920" i="1">
                <a:solidFill>
                  <a:schemeClr val="bg1">
                    <a:lumMod val="65000"/>
                  </a:schemeClr>
                </a:solidFill>
              </a:defRPr>
            </a:lvl1pPr>
          </a:lstStyle>
          <a:p>
            <a:pPr lvl="0"/>
            <a:r>
              <a:rPr lang="en-US"/>
              <a:t>Click to Edit Photo Caption</a:t>
            </a:r>
          </a:p>
        </p:txBody>
      </p:sp>
    </p:spTree>
    <p:extLst>
      <p:ext uri="{BB962C8B-B14F-4D97-AF65-F5344CB8AC3E}">
        <p14:creationId xmlns:p14="http://schemas.microsoft.com/office/powerpoint/2010/main" val="1430804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ur Pictures With Title">
    <p:spTree>
      <p:nvGrpSpPr>
        <p:cNvPr id="1" name=""/>
        <p:cNvGrpSpPr/>
        <p:nvPr/>
      </p:nvGrpSpPr>
      <p:grpSpPr>
        <a:xfrm>
          <a:off x="0" y="0"/>
          <a:ext cx="0" cy="0"/>
          <a:chOff x="0" y="0"/>
          <a:chExt cx="0" cy="0"/>
        </a:xfrm>
      </p:grpSpPr>
      <p:sp>
        <p:nvSpPr>
          <p:cNvPr id="9" name="Picture Placeholder 8"/>
          <p:cNvSpPr>
            <a:spLocks noGrp="1"/>
          </p:cNvSpPr>
          <p:nvPr>
            <p:ph type="pic" sz="quarter" idx="11" hasCustomPrompt="1"/>
          </p:nvPr>
        </p:nvSpPr>
        <p:spPr>
          <a:xfrm>
            <a:off x="402908" y="1960716"/>
            <a:ext cx="3131821" cy="4995857"/>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8"/>
          <p:cNvSpPr>
            <a:spLocks noGrp="1"/>
          </p:cNvSpPr>
          <p:nvPr>
            <p:ph type="pic" sz="quarter" idx="12" hasCustomPrompt="1"/>
          </p:nvPr>
        </p:nvSpPr>
        <p:spPr>
          <a:xfrm>
            <a:off x="3967164" y="1960716"/>
            <a:ext cx="3131821" cy="4995857"/>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1" name="Picture Placeholder 8"/>
          <p:cNvSpPr>
            <a:spLocks noGrp="1"/>
          </p:cNvSpPr>
          <p:nvPr>
            <p:ph type="pic" sz="quarter" idx="13" hasCustomPrompt="1"/>
          </p:nvPr>
        </p:nvSpPr>
        <p:spPr>
          <a:xfrm>
            <a:off x="7531419" y="1960716"/>
            <a:ext cx="3131821" cy="4995857"/>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2" name="Picture Placeholder 8"/>
          <p:cNvSpPr>
            <a:spLocks noGrp="1"/>
          </p:cNvSpPr>
          <p:nvPr>
            <p:ph type="pic" sz="quarter" idx="14" hasCustomPrompt="1"/>
          </p:nvPr>
        </p:nvSpPr>
        <p:spPr>
          <a:xfrm>
            <a:off x="11095675" y="1960716"/>
            <a:ext cx="3131821" cy="4995857"/>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a:t>CLICK TO EDIT TITLE</a:t>
            </a:r>
          </a:p>
        </p:txBody>
      </p:sp>
      <p:sp>
        <p:nvSpPr>
          <p:cNvPr id="6" name="Slide Number Placeholder 5">
            <a:extLst>
              <a:ext uri="{FF2B5EF4-FFF2-40B4-BE49-F238E27FC236}">
                <a16:creationId xmlns:a16="http://schemas.microsoft.com/office/drawing/2014/main" id="{239ABB85-8254-264A-ADC9-F329B2CAF9E7}"/>
              </a:ext>
            </a:extLst>
          </p:cNvPr>
          <p:cNvSpPr>
            <a:spLocks noGrp="1"/>
          </p:cNvSpPr>
          <p:nvPr>
            <p:ph type="sldNum" sz="quarter" idx="16"/>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3474280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x Picture Gallery">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402907" y="2028826"/>
            <a:ext cx="3869866" cy="2342843"/>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9" name="Picture Placeholder 7"/>
          <p:cNvSpPr>
            <a:spLocks noGrp="1"/>
          </p:cNvSpPr>
          <p:nvPr>
            <p:ph type="pic" sz="quarter" idx="12" hasCustomPrompt="1"/>
          </p:nvPr>
        </p:nvSpPr>
        <p:spPr>
          <a:xfrm>
            <a:off x="4709325" y="2028826"/>
            <a:ext cx="5150791" cy="2342843"/>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7"/>
          <p:cNvSpPr>
            <a:spLocks noGrp="1"/>
          </p:cNvSpPr>
          <p:nvPr>
            <p:ph type="pic" sz="quarter" idx="13" hasCustomPrompt="1"/>
          </p:nvPr>
        </p:nvSpPr>
        <p:spPr>
          <a:xfrm>
            <a:off x="10296667" y="2028826"/>
            <a:ext cx="3869866" cy="2342843"/>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a:t>CLICK TO EDIT TITLE</a:t>
            </a:r>
          </a:p>
        </p:txBody>
      </p:sp>
      <p:sp>
        <p:nvSpPr>
          <p:cNvPr id="7" name="Picture Placeholder 7">
            <a:extLst>
              <a:ext uri="{FF2B5EF4-FFF2-40B4-BE49-F238E27FC236}">
                <a16:creationId xmlns:a16="http://schemas.microsoft.com/office/drawing/2014/main" id="{E10DC94B-F063-2243-A82D-16ADBAF8AD50}"/>
              </a:ext>
            </a:extLst>
          </p:cNvPr>
          <p:cNvSpPr>
            <a:spLocks noGrp="1"/>
          </p:cNvSpPr>
          <p:nvPr>
            <p:ph type="pic" sz="quarter" idx="14" hasCustomPrompt="1"/>
          </p:nvPr>
        </p:nvSpPr>
        <p:spPr>
          <a:xfrm>
            <a:off x="402909" y="4715339"/>
            <a:ext cx="5150791" cy="2342843"/>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2" name="Picture Placeholder 7">
            <a:extLst>
              <a:ext uri="{FF2B5EF4-FFF2-40B4-BE49-F238E27FC236}">
                <a16:creationId xmlns:a16="http://schemas.microsoft.com/office/drawing/2014/main" id="{DDAF7424-F60C-6A47-AB76-59580353DE81}"/>
              </a:ext>
            </a:extLst>
          </p:cNvPr>
          <p:cNvSpPr>
            <a:spLocks noGrp="1"/>
          </p:cNvSpPr>
          <p:nvPr>
            <p:ph type="pic" sz="quarter" idx="15" hasCustomPrompt="1"/>
          </p:nvPr>
        </p:nvSpPr>
        <p:spPr>
          <a:xfrm>
            <a:off x="5990250" y="4715339"/>
            <a:ext cx="3869866" cy="2342843"/>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3" name="Picture Placeholder 7">
            <a:extLst>
              <a:ext uri="{FF2B5EF4-FFF2-40B4-BE49-F238E27FC236}">
                <a16:creationId xmlns:a16="http://schemas.microsoft.com/office/drawing/2014/main" id="{49621BFD-9F1D-1E4A-A859-9E916E1EF074}"/>
              </a:ext>
            </a:extLst>
          </p:cNvPr>
          <p:cNvSpPr>
            <a:spLocks noGrp="1"/>
          </p:cNvSpPr>
          <p:nvPr>
            <p:ph type="pic" sz="quarter" idx="16" hasCustomPrompt="1"/>
          </p:nvPr>
        </p:nvSpPr>
        <p:spPr>
          <a:xfrm>
            <a:off x="10296666" y="4715339"/>
            <a:ext cx="3869866" cy="2342843"/>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1" name="Slide Number Placeholder 20">
            <a:extLst>
              <a:ext uri="{FF2B5EF4-FFF2-40B4-BE49-F238E27FC236}">
                <a16:creationId xmlns:a16="http://schemas.microsoft.com/office/drawing/2014/main" id="{ABA7123A-ECE0-244E-9B1F-9369CDAA40B4}"/>
              </a:ext>
            </a:extLst>
          </p:cNvPr>
          <p:cNvSpPr>
            <a:spLocks noGrp="1"/>
          </p:cNvSpPr>
          <p:nvPr>
            <p:ph type="sldNum" sz="quarter" idx="18"/>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9286791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ull Slide Image With Footer">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4630400" cy="8229600"/>
          </a:xfrm>
          <a:prstGeom prst="rect">
            <a:avLst/>
          </a:prstGeom>
        </p:spPr>
        <p:txBody>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2" name="Slide Number Placeholder 11">
            <a:extLst>
              <a:ext uri="{FF2B5EF4-FFF2-40B4-BE49-F238E27FC236}">
                <a16:creationId xmlns:a16="http://schemas.microsoft.com/office/drawing/2014/main" id="{34867995-5DA7-0E46-92C1-17D3FB360190}"/>
              </a:ext>
            </a:extLst>
          </p:cNvPr>
          <p:cNvSpPr>
            <a:spLocks noGrp="1"/>
          </p:cNvSpPr>
          <p:nvPr>
            <p:ph type="sldNum" sz="quarter" idx="12"/>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3447158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Full Slide Image No Footer">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4630400" cy="8229600"/>
          </a:xfrm>
          <a:prstGeom prst="rect">
            <a:avLst/>
          </a:prstGeom>
        </p:spPr>
        <p:txBody>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Tree>
    <p:extLst>
      <p:ext uri="{BB962C8B-B14F-4D97-AF65-F5344CB8AC3E}">
        <p14:creationId xmlns:p14="http://schemas.microsoft.com/office/powerpoint/2010/main" val="2624655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estions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6048432"/>
            <a:ext cx="14630400" cy="2181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4655385" y="3900648"/>
            <a:ext cx="5319631" cy="424732"/>
          </a:xfrm>
          <a:prstGeom prst="rect">
            <a:avLst/>
          </a:prstGeom>
          <a:noFill/>
        </p:spPr>
        <p:txBody>
          <a:bodyPr wrap="square" rtlCol="0">
            <a:spAutoFit/>
          </a:bodyPr>
          <a:lstStyle/>
          <a:p>
            <a:pPr algn="ctr"/>
            <a:r>
              <a:rPr lang="en-US" sz="2160" b="0">
                <a:solidFill>
                  <a:srgbClr val="002060"/>
                </a:solidFill>
                <a:latin typeface="+mn-lt"/>
                <a:ea typeface="Open Sans" panose="020B0606030504020204" pitchFamily="34" charset="0"/>
                <a:cs typeface="Open Sans" panose="020B0606030504020204" pitchFamily="34" charset="0"/>
              </a:rPr>
              <a:t>OHIO.ORG</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3039292" y="2181168"/>
            <a:ext cx="8551817" cy="1311128"/>
          </a:xfrm>
          <a:prstGeom prst="rect">
            <a:avLst/>
          </a:prstGeom>
          <a:noFill/>
        </p:spPr>
        <p:txBody>
          <a:bodyPr wrap="square" rtlCol="0">
            <a:spAutoFit/>
          </a:bodyPr>
          <a:lstStyle/>
          <a:p>
            <a:pPr algn="ctr"/>
            <a:r>
              <a:rPr lang="en-US" sz="7920" b="1">
                <a:solidFill>
                  <a:srgbClr val="002060"/>
                </a:solidFill>
                <a:latin typeface="+mj-lt"/>
              </a:rPr>
              <a:t>QUESTIONS?</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5373189" y="3632683"/>
            <a:ext cx="3884023"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843118" y="6455276"/>
            <a:ext cx="2525045" cy="1202339"/>
          </a:xfrm>
          <a:prstGeom prst="rect">
            <a:avLst/>
          </a:prstGeom>
        </p:spPr>
      </p:pic>
    </p:spTree>
    <p:extLst>
      <p:ext uri="{BB962C8B-B14F-4D97-AF65-F5344CB8AC3E}">
        <p14:creationId xmlns:p14="http://schemas.microsoft.com/office/powerpoint/2010/main" val="3530123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resentation Intro Slide HEART">
  <p:cSld name="Presentation Intro Slide HEART">
    <p:bg>
      <p:bgPr>
        <a:blipFill>
          <a:blip r:embed="rId2">
            <a:alphaModFix/>
          </a:blip>
          <a:stretch>
            <a:fillRect/>
          </a:stretch>
        </a:blipFill>
        <a:effectLst/>
      </p:bgPr>
    </p:bg>
    <p:spTree>
      <p:nvGrpSpPr>
        <p:cNvPr id="1" name="Shape 47"/>
        <p:cNvGrpSpPr/>
        <p:nvPr/>
      </p:nvGrpSpPr>
      <p:grpSpPr>
        <a:xfrm>
          <a:off x="0" y="0"/>
          <a:ext cx="0" cy="0"/>
          <a:chOff x="0" y="0"/>
          <a:chExt cx="0" cy="0"/>
        </a:xfrm>
      </p:grpSpPr>
      <p:sp>
        <p:nvSpPr>
          <p:cNvPr id="48" name="Google Shape;48;g296cb6e8523_0_17"/>
          <p:cNvSpPr/>
          <p:nvPr/>
        </p:nvSpPr>
        <p:spPr>
          <a:xfrm>
            <a:off x="0" y="6048432"/>
            <a:ext cx="14630400" cy="2181000"/>
          </a:xfrm>
          <a:prstGeom prst="rect">
            <a:avLst/>
          </a:prstGeom>
          <a:solidFill>
            <a:schemeClr val="lt1"/>
          </a:solidFill>
          <a:ln>
            <a:noFill/>
          </a:ln>
        </p:spPr>
        <p:txBody>
          <a:bodyPr spcFirstLastPara="1" wrap="square" lIns="109725" tIns="54850" rIns="109725" bIns="5485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Arial"/>
              <a:ea typeface="Arial"/>
              <a:cs typeface="Arial"/>
              <a:sym typeface="Arial"/>
            </a:endParaRPr>
          </a:p>
        </p:txBody>
      </p:sp>
      <p:pic>
        <p:nvPicPr>
          <p:cNvPr id="49" name="Google Shape;49;g296cb6e8523_0_17"/>
          <p:cNvPicPr preferRelativeResize="0"/>
          <p:nvPr/>
        </p:nvPicPr>
        <p:blipFill rotWithShape="1">
          <a:blip r:embed="rId3">
            <a:alphaModFix/>
          </a:blip>
          <a:srcRect/>
          <a:stretch/>
        </p:blipFill>
        <p:spPr>
          <a:xfrm>
            <a:off x="5843118" y="6455275"/>
            <a:ext cx="2525040" cy="1202341"/>
          </a:xfrm>
          <a:prstGeom prst="rect">
            <a:avLst/>
          </a:prstGeom>
          <a:noFill/>
          <a:ln>
            <a:noFill/>
          </a:ln>
        </p:spPr>
      </p:pic>
      <p:sp>
        <p:nvSpPr>
          <p:cNvPr id="50" name="Google Shape;50;g296cb6e8523_0_17"/>
          <p:cNvSpPr txBox="1"/>
          <p:nvPr/>
        </p:nvSpPr>
        <p:spPr>
          <a:xfrm>
            <a:off x="460763" y="851573"/>
            <a:ext cx="13708800" cy="1342200"/>
          </a:xfrm>
          <a:prstGeom prst="rect">
            <a:avLst/>
          </a:prstGeom>
          <a:noFill/>
          <a:ln>
            <a:noFill/>
          </a:ln>
        </p:spPr>
        <p:txBody>
          <a:bodyPr spcFirstLastPara="1" wrap="square" lIns="109725" tIns="54850" rIns="109725" bIns="54850" anchor="t" anchorCtr="0">
            <a:spAutoFit/>
          </a:bodyPr>
          <a:lstStyle/>
          <a:p>
            <a:pPr marL="0" marR="0" lvl="0" indent="0" algn="ctr" rtl="0">
              <a:lnSpc>
                <a:spcPct val="100000"/>
              </a:lnSpc>
              <a:spcBef>
                <a:spcPts val="0"/>
              </a:spcBef>
              <a:spcAft>
                <a:spcPts val="0"/>
              </a:spcAft>
              <a:buClr>
                <a:srgbClr val="000000"/>
              </a:buClr>
              <a:buSzPts val="8000"/>
              <a:buFont typeface="Arial"/>
              <a:buNone/>
            </a:pPr>
            <a:endParaRPr sz="8000" b="1" i="0" u="none" strike="noStrike" cap="none">
              <a:solidFill>
                <a:srgbClr val="002060"/>
              </a:solidFill>
              <a:latin typeface="Arial"/>
              <a:ea typeface="Arial"/>
              <a:cs typeface="Arial"/>
              <a:sym typeface="Arial"/>
            </a:endParaRPr>
          </a:p>
        </p:txBody>
      </p:sp>
      <p:cxnSp>
        <p:nvCxnSpPr>
          <p:cNvPr id="51" name="Google Shape;51;g296cb6e8523_0_17"/>
          <p:cNvCxnSpPr/>
          <p:nvPr/>
        </p:nvCxnSpPr>
        <p:spPr>
          <a:xfrm>
            <a:off x="2806378" y="2237862"/>
            <a:ext cx="9017700" cy="0"/>
          </a:xfrm>
          <a:prstGeom prst="straightConnector1">
            <a:avLst/>
          </a:prstGeom>
          <a:noFill/>
          <a:ln w="25400" cap="flat" cmpd="sng">
            <a:solidFill>
              <a:schemeClr val="accent1"/>
            </a:solidFill>
            <a:prstDash val="solid"/>
            <a:miter lim="800000"/>
            <a:headEnd type="none" w="sm" len="sm"/>
            <a:tailEnd type="none" w="sm" len="sm"/>
          </a:ln>
        </p:spPr>
      </p:cxnSp>
      <p:sp>
        <p:nvSpPr>
          <p:cNvPr id="52" name="Google Shape;52;g296cb6e8523_0_17"/>
          <p:cNvSpPr txBox="1">
            <a:spLocks noGrp="1"/>
          </p:cNvSpPr>
          <p:nvPr>
            <p:ph type="body" idx="1"/>
          </p:nvPr>
        </p:nvSpPr>
        <p:spPr>
          <a:xfrm>
            <a:off x="2806379" y="2567052"/>
            <a:ext cx="9017700" cy="3000900"/>
          </a:xfrm>
          <a:prstGeom prst="rect">
            <a:avLst/>
          </a:prstGeom>
          <a:noFill/>
          <a:ln>
            <a:noFill/>
          </a:ln>
        </p:spPr>
        <p:txBody>
          <a:bodyPr spcFirstLastPara="1" wrap="square" lIns="109725" tIns="54850" rIns="109725" bIns="54850" anchor="t" anchorCtr="0">
            <a:normAutofit/>
          </a:bodyPr>
          <a:lstStyle>
            <a:lvl1pPr marL="457200" lvl="0" indent="-228600" algn="ctr">
              <a:lnSpc>
                <a:spcPct val="120000"/>
              </a:lnSpc>
              <a:spcBef>
                <a:spcPts val="0"/>
              </a:spcBef>
              <a:spcAft>
                <a:spcPts val="0"/>
              </a:spcAft>
              <a:buSzPts val="3200"/>
              <a:buNone/>
              <a:defRPr>
                <a:latin typeface="Arial"/>
                <a:ea typeface="Arial"/>
                <a:cs typeface="Arial"/>
                <a:sym typeface="Arial"/>
              </a:defRPr>
            </a:lvl1pPr>
            <a:lvl2pPr marL="914400" lvl="1" indent="-228600" algn="l">
              <a:lnSpc>
                <a:spcPct val="100000"/>
              </a:lnSpc>
              <a:spcBef>
                <a:spcPts val="600"/>
              </a:spcBef>
              <a:spcAft>
                <a:spcPts val="0"/>
              </a:spcAft>
              <a:buSzPts val="2900"/>
              <a:buNone/>
              <a:defRPr/>
            </a:lvl2pPr>
            <a:lvl3pPr marL="1371600" lvl="2" indent="-381000" algn="l">
              <a:lnSpc>
                <a:spcPct val="90000"/>
              </a:lnSpc>
              <a:spcBef>
                <a:spcPts val="600"/>
              </a:spcBef>
              <a:spcAft>
                <a:spcPts val="0"/>
              </a:spcAft>
              <a:buSzPts val="2400"/>
              <a:buChar char="•"/>
              <a:defRPr/>
            </a:lvl3pPr>
            <a:lvl4pPr marL="1828800" lvl="3" indent="-381000" algn="l">
              <a:lnSpc>
                <a:spcPct val="90000"/>
              </a:lnSpc>
              <a:spcBef>
                <a:spcPts val="600"/>
              </a:spcBef>
              <a:spcAft>
                <a:spcPts val="0"/>
              </a:spcAft>
              <a:buSzPts val="2400"/>
              <a:buChar char="•"/>
              <a:defRPr/>
            </a:lvl4pPr>
            <a:lvl5pPr marL="2286000" lvl="4" indent="-381000" algn="l">
              <a:lnSpc>
                <a:spcPct val="90000"/>
              </a:lnSpc>
              <a:spcBef>
                <a:spcPts val="600"/>
              </a:spcBef>
              <a:spcAft>
                <a:spcPts val="0"/>
              </a:spcAft>
              <a:buSzPts val="2400"/>
              <a:buChar char="•"/>
              <a:defRPr/>
            </a:lvl5pPr>
            <a:lvl6pPr marL="2743200" lvl="5" indent="-368300" algn="l">
              <a:lnSpc>
                <a:spcPct val="90000"/>
              </a:lnSpc>
              <a:spcBef>
                <a:spcPts val="600"/>
              </a:spcBef>
              <a:spcAft>
                <a:spcPts val="0"/>
              </a:spcAft>
              <a:buClr>
                <a:schemeClr val="dk1"/>
              </a:buClr>
              <a:buSzPts val="2200"/>
              <a:buChar char="•"/>
              <a:defRPr/>
            </a:lvl6pPr>
            <a:lvl7pPr marL="3200400" lvl="6" indent="-368300" algn="l">
              <a:lnSpc>
                <a:spcPct val="90000"/>
              </a:lnSpc>
              <a:spcBef>
                <a:spcPts val="600"/>
              </a:spcBef>
              <a:spcAft>
                <a:spcPts val="0"/>
              </a:spcAft>
              <a:buClr>
                <a:schemeClr val="dk1"/>
              </a:buClr>
              <a:buSzPts val="2200"/>
              <a:buChar char="•"/>
              <a:defRPr/>
            </a:lvl7pPr>
            <a:lvl8pPr marL="3657600" lvl="7" indent="-368300" algn="l">
              <a:lnSpc>
                <a:spcPct val="90000"/>
              </a:lnSpc>
              <a:spcBef>
                <a:spcPts val="600"/>
              </a:spcBef>
              <a:spcAft>
                <a:spcPts val="0"/>
              </a:spcAft>
              <a:buClr>
                <a:schemeClr val="dk1"/>
              </a:buClr>
              <a:buSzPts val="2200"/>
              <a:buChar char="•"/>
              <a:defRPr/>
            </a:lvl8pPr>
            <a:lvl9pPr marL="4114800" lvl="8" indent="-368300" algn="l">
              <a:lnSpc>
                <a:spcPct val="90000"/>
              </a:lnSpc>
              <a:spcBef>
                <a:spcPts val="600"/>
              </a:spcBef>
              <a:spcAft>
                <a:spcPts val="0"/>
              </a:spcAft>
              <a:buClr>
                <a:schemeClr val="dk1"/>
              </a:buClr>
              <a:buSzPts val="2200"/>
              <a:buChar char="•"/>
              <a:defRPr/>
            </a:lvl9pPr>
          </a:lstStyle>
          <a:p>
            <a:endParaRPr/>
          </a:p>
        </p:txBody>
      </p:sp>
      <p:sp>
        <p:nvSpPr>
          <p:cNvPr id="53" name="Google Shape;53;g296cb6e8523_0_17"/>
          <p:cNvSpPr txBox="1">
            <a:spLocks noGrp="1"/>
          </p:cNvSpPr>
          <p:nvPr>
            <p:ph type="title"/>
          </p:nvPr>
        </p:nvSpPr>
        <p:spPr>
          <a:xfrm>
            <a:off x="457200" y="577891"/>
            <a:ext cx="13716000" cy="1179300"/>
          </a:xfrm>
          <a:prstGeom prst="rect">
            <a:avLst/>
          </a:prstGeom>
          <a:noFill/>
          <a:ln>
            <a:noFill/>
          </a:ln>
        </p:spPr>
        <p:txBody>
          <a:bodyPr spcFirstLastPara="1" wrap="square" lIns="109725" tIns="54850" rIns="109725" bIns="54850" anchor="t" anchorCtr="0">
            <a:noAutofit/>
          </a:bodyPr>
          <a:lstStyle>
            <a:lvl1pPr lvl="0" algn="ctr">
              <a:lnSpc>
                <a:spcPct val="90000"/>
              </a:lnSpc>
              <a:spcBef>
                <a:spcPts val="0"/>
              </a:spcBef>
              <a:spcAft>
                <a:spcPts val="0"/>
              </a:spcAft>
              <a:buClr>
                <a:srgbClr val="002060"/>
              </a:buClr>
              <a:buSzPts val="8000"/>
              <a:buFont typeface="Arial"/>
              <a:buNone/>
              <a:defRPr sz="8000"/>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estions D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6048432"/>
            <a:ext cx="14630400" cy="2181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4655385" y="3900648"/>
            <a:ext cx="5319631" cy="424732"/>
          </a:xfrm>
          <a:prstGeom prst="rect">
            <a:avLst/>
          </a:prstGeom>
          <a:noFill/>
        </p:spPr>
        <p:txBody>
          <a:bodyPr wrap="square" rtlCol="0">
            <a:spAutoFit/>
          </a:bodyPr>
          <a:lstStyle/>
          <a:p>
            <a:pPr algn="ctr"/>
            <a:r>
              <a:rPr lang="en-US" sz="2160" b="0">
                <a:solidFill>
                  <a:srgbClr val="002060"/>
                </a:solidFill>
                <a:latin typeface="+mn-lt"/>
                <a:ea typeface="Open Sans" panose="020B0606030504020204" pitchFamily="34" charset="0"/>
                <a:cs typeface="Open Sans" panose="020B0606030504020204" pitchFamily="34" charset="0"/>
              </a:rPr>
              <a:t>EDUCATION.OHIO.GOV</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3039292" y="2181168"/>
            <a:ext cx="8551817" cy="1311128"/>
          </a:xfrm>
          <a:prstGeom prst="rect">
            <a:avLst/>
          </a:prstGeom>
          <a:noFill/>
        </p:spPr>
        <p:txBody>
          <a:bodyPr wrap="square" rtlCol="0">
            <a:spAutoFit/>
          </a:bodyPr>
          <a:lstStyle/>
          <a:p>
            <a:pPr algn="ctr"/>
            <a:r>
              <a:rPr lang="en-US" sz="7920" b="1">
                <a:solidFill>
                  <a:srgbClr val="002060"/>
                </a:solidFill>
                <a:latin typeface="+mj-lt"/>
              </a:rPr>
              <a:t>QUESTIONS?</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5373189" y="3632683"/>
            <a:ext cx="3884023"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843117" y="6710633"/>
            <a:ext cx="3287634" cy="901751"/>
          </a:xfrm>
          <a:prstGeom prst="rect">
            <a:avLst/>
          </a:prstGeom>
        </p:spPr>
      </p:pic>
    </p:spTree>
    <p:extLst>
      <p:ext uri="{BB962C8B-B14F-4D97-AF65-F5344CB8AC3E}">
        <p14:creationId xmlns:p14="http://schemas.microsoft.com/office/powerpoint/2010/main" val="17841746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ank You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6048432"/>
            <a:ext cx="14630400" cy="2181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4655385" y="3893201"/>
            <a:ext cx="5319631" cy="424732"/>
          </a:xfrm>
          <a:prstGeom prst="rect">
            <a:avLst/>
          </a:prstGeom>
          <a:noFill/>
        </p:spPr>
        <p:txBody>
          <a:bodyPr wrap="square" rtlCol="0">
            <a:spAutoFit/>
          </a:bodyPr>
          <a:lstStyle/>
          <a:p>
            <a:pPr algn="ctr"/>
            <a:r>
              <a:rPr lang="en-US" sz="2160" b="0">
                <a:solidFill>
                  <a:srgbClr val="002060"/>
                </a:solidFill>
                <a:latin typeface="+mn-lt"/>
                <a:ea typeface="Open Sans" panose="020B0606030504020204" pitchFamily="34" charset="0"/>
                <a:cs typeface="Open Sans" panose="020B0606030504020204" pitchFamily="34" charset="0"/>
              </a:rPr>
              <a:t>OHIO.ORG</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3039292" y="2181168"/>
            <a:ext cx="8551817" cy="1311128"/>
          </a:xfrm>
          <a:prstGeom prst="rect">
            <a:avLst/>
          </a:prstGeom>
          <a:noFill/>
        </p:spPr>
        <p:txBody>
          <a:bodyPr wrap="square" rtlCol="0">
            <a:spAutoFit/>
          </a:bodyPr>
          <a:lstStyle/>
          <a:p>
            <a:pPr algn="ctr"/>
            <a:r>
              <a:rPr lang="en-US" sz="7920" b="1">
                <a:solidFill>
                  <a:srgbClr val="002060"/>
                </a:solidFill>
                <a:latin typeface="+mj-lt"/>
              </a:rPr>
              <a:t>THANK YOU</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5373189" y="3632683"/>
            <a:ext cx="3884023"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843118" y="6455276"/>
            <a:ext cx="2525045" cy="1202339"/>
          </a:xfrm>
          <a:prstGeom prst="rect">
            <a:avLst/>
          </a:prstGeom>
        </p:spPr>
      </p:pic>
    </p:spTree>
    <p:extLst>
      <p:ext uri="{BB962C8B-B14F-4D97-AF65-F5344CB8AC3E}">
        <p14:creationId xmlns:p14="http://schemas.microsoft.com/office/powerpoint/2010/main" val="34124568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ank You D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6048432"/>
            <a:ext cx="14630400" cy="2181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4644301" y="3893201"/>
            <a:ext cx="5319631" cy="424732"/>
          </a:xfrm>
          <a:prstGeom prst="rect">
            <a:avLst/>
          </a:prstGeom>
          <a:noFill/>
        </p:spPr>
        <p:txBody>
          <a:bodyPr wrap="square" rtlCol="0">
            <a:spAutoFit/>
          </a:bodyPr>
          <a:lstStyle/>
          <a:p>
            <a:pPr algn="ctr"/>
            <a:r>
              <a:rPr lang="en-US" sz="2160" b="0">
                <a:solidFill>
                  <a:srgbClr val="002060"/>
                </a:solidFill>
                <a:latin typeface="+mn-lt"/>
                <a:ea typeface="Open Sans" panose="020B0606030504020204" pitchFamily="34" charset="0"/>
                <a:cs typeface="Open Sans" panose="020B0606030504020204" pitchFamily="34" charset="0"/>
              </a:rPr>
              <a:t>EDUCATION.OHIO.GOV</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3039292" y="2181168"/>
            <a:ext cx="8551817" cy="1311128"/>
          </a:xfrm>
          <a:prstGeom prst="rect">
            <a:avLst/>
          </a:prstGeom>
          <a:noFill/>
        </p:spPr>
        <p:txBody>
          <a:bodyPr wrap="square" rtlCol="0">
            <a:spAutoFit/>
          </a:bodyPr>
          <a:lstStyle/>
          <a:p>
            <a:pPr algn="ctr"/>
            <a:r>
              <a:rPr lang="en-US" sz="7920" b="1">
                <a:solidFill>
                  <a:srgbClr val="002060"/>
                </a:solidFill>
                <a:latin typeface="+mj-lt"/>
              </a:rPr>
              <a:t>THANK YOU</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5373189" y="3632683"/>
            <a:ext cx="3884023"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843118" y="6710737"/>
            <a:ext cx="3145711" cy="862823"/>
          </a:xfrm>
          <a:prstGeom prst="rect">
            <a:avLst/>
          </a:prstGeom>
        </p:spPr>
      </p:pic>
    </p:spTree>
    <p:extLst>
      <p:ext uri="{BB962C8B-B14F-4D97-AF65-F5344CB8AC3E}">
        <p14:creationId xmlns:p14="http://schemas.microsoft.com/office/powerpoint/2010/main" val="35600393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 Footer">
  <p:cSld name="Title + Footer">
    <p:spTree>
      <p:nvGrpSpPr>
        <p:cNvPr id="1" name="Shape 23"/>
        <p:cNvGrpSpPr/>
        <p:nvPr/>
      </p:nvGrpSpPr>
      <p:grpSpPr>
        <a:xfrm>
          <a:off x="0" y="0"/>
          <a:ext cx="0" cy="0"/>
          <a:chOff x="0" y="0"/>
          <a:chExt cx="0" cy="0"/>
        </a:xfrm>
      </p:grpSpPr>
      <p:sp>
        <p:nvSpPr>
          <p:cNvPr id="24" name="Google Shape;24;p85"/>
          <p:cNvSpPr txBox="1">
            <a:spLocks noGrp="1"/>
          </p:cNvSpPr>
          <p:nvPr>
            <p:ph type="title"/>
          </p:nvPr>
        </p:nvSpPr>
        <p:spPr>
          <a:xfrm>
            <a:off x="415964" y="242182"/>
            <a:ext cx="13798477" cy="64008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85"/>
          <p:cNvSpPr txBox="1">
            <a:spLocks noGrp="1"/>
          </p:cNvSpPr>
          <p:nvPr>
            <p:ph type="sldNum" idx="12"/>
          </p:nvPr>
        </p:nvSpPr>
        <p:spPr>
          <a:xfrm>
            <a:off x="13650163" y="7743980"/>
            <a:ext cx="980237" cy="32918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440" b="0" i="0" u="none" strike="noStrike" cap="none">
                <a:solidFill>
                  <a:schemeClr val="l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440" b="0" i="0" u="none" strike="noStrike" cap="none">
                <a:solidFill>
                  <a:schemeClr val="l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440" b="0" i="0" u="none" strike="noStrike" cap="none">
                <a:solidFill>
                  <a:schemeClr val="l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440" b="0" i="0" u="none" strike="noStrike" cap="none">
                <a:solidFill>
                  <a:schemeClr val="l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440" b="0" i="0" u="none" strike="noStrike" cap="none">
                <a:solidFill>
                  <a:schemeClr val="l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440" b="0" i="0" u="none" strike="noStrike" cap="none">
                <a:solidFill>
                  <a:schemeClr val="l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440" b="0" i="0" u="none" strike="noStrike" cap="none">
                <a:solidFill>
                  <a:schemeClr val="l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440" b="0" i="0" u="none" strike="noStrike" cap="none">
                <a:solidFill>
                  <a:schemeClr val="l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440" b="0" i="0" u="none" strike="noStrike" cap="none">
                <a:solidFill>
                  <a:schemeClr val="lt2"/>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908743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98720" y="712040"/>
            <a:ext cx="13632960" cy="916320"/>
          </a:xfrm>
          <a:prstGeom prst="rect">
            <a:avLst/>
          </a:prstGeom>
        </p:spPr>
        <p:txBody>
          <a:bodyPr spcFirstLastPara="1" wrap="square" lIns="91425" tIns="91425" rIns="91425" bIns="91425" anchor="ctr" anchorCtr="0">
            <a:noAutofit/>
          </a:bodyPr>
          <a:lstStyle>
            <a:lvl1pPr lvl="0">
              <a:spcBef>
                <a:spcPts val="0"/>
              </a:spcBef>
              <a:spcAft>
                <a:spcPts val="0"/>
              </a:spcAft>
              <a:buClr>
                <a:srgbClr val="245388"/>
              </a:buClr>
              <a:buSzPts val="4400"/>
              <a:buFont typeface="Rockwell"/>
              <a:buNone/>
              <a:defRPr sz="7039">
                <a:solidFill>
                  <a:srgbClr val="245388"/>
                </a:solidFill>
                <a:latin typeface="Rockwell"/>
                <a:ea typeface="Rockwell"/>
                <a:cs typeface="Rockwell"/>
                <a:sym typeface="Rockwe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98720" y="1843960"/>
            <a:ext cx="13632960" cy="5466240"/>
          </a:xfrm>
          <a:prstGeom prst="rect">
            <a:avLst/>
          </a:prstGeom>
        </p:spPr>
        <p:txBody>
          <a:bodyPr spcFirstLastPara="1" wrap="square" lIns="91425" tIns="91425" rIns="91425" bIns="91425" anchor="t" anchorCtr="0">
            <a:noAutofit/>
          </a:bodyPr>
          <a:lstStyle>
            <a:lvl1pPr marL="731491" lvl="0" indent="-548618">
              <a:spcBef>
                <a:spcPts val="0"/>
              </a:spcBef>
              <a:spcAft>
                <a:spcPts val="0"/>
              </a:spcAft>
              <a:buSzPts val="1800"/>
              <a:buFont typeface="Tahoma"/>
              <a:buChar char="●"/>
              <a:defRPr>
                <a:latin typeface="Tahoma"/>
                <a:ea typeface="Tahoma"/>
                <a:cs typeface="Tahoma"/>
                <a:sym typeface="Tahoma"/>
              </a:defRPr>
            </a:lvl1pPr>
            <a:lvl2pPr marL="1462981" lvl="1" indent="-507979">
              <a:spcBef>
                <a:spcPts val="2560"/>
              </a:spcBef>
              <a:spcAft>
                <a:spcPts val="0"/>
              </a:spcAft>
              <a:buSzPts val="1400"/>
              <a:buFont typeface="Tahoma"/>
              <a:buChar char="○"/>
              <a:defRPr>
                <a:latin typeface="Tahoma"/>
                <a:ea typeface="Tahoma"/>
                <a:cs typeface="Tahoma"/>
                <a:sym typeface="Tahoma"/>
              </a:defRPr>
            </a:lvl2pPr>
            <a:lvl3pPr marL="2194472" lvl="2" indent="-507979">
              <a:spcBef>
                <a:spcPts val="2560"/>
              </a:spcBef>
              <a:spcAft>
                <a:spcPts val="0"/>
              </a:spcAft>
              <a:buSzPts val="1400"/>
              <a:buFont typeface="Tahoma"/>
              <a:buChar char="■"/>
              <a:defRPr>
                <a:latin typeface="Tahoma"/>
                <a:ea typeface="Tahoma"/>
                <a:cs typeface="Tahoma"/>
                <a:sym typeface="Tahoma"/>
              </a:defRPr>
            </a:lvl3pPr>
            <a:lvl4pPr marL="2925962" lvl="3" indent="-507979">
              <a:spcBef>
                <a:spcPts val="2560"/>
              </a:spcBef>
              <a:spcAft>
                <a:spcPts val="0"/>
              </a:spcAft>
              <a:buSzPts val="1400"/>
              <a:buFont typeface="Tahoma"/>
              <a:buChar char="●"/>
              <a:defRPr>
                <a:latin typeface="Tahoma"/>
                <a:ea typeface="Tahoma"/>
                <a:cs typeface="Tahoma"/>
                <a:sym typeface="Tahoma"/>
              </a:defRPr>
            </a:lvl4pPr>
            <a:lvl5pPr marL="3657454" lvl="4" indent="-507979">
              <a:spcBef>
                <a:spcPts val="2560"/>
              </a:spcBef>
              <a:spcAft>
                <a:spcPts val="0"/>
              </a:spcAft>
              <a:buSzPts val="1400"/>
              <a:buFont typeface="Tahoma"/>
              <a:buChar char="○"/>
              <a:defRPr>
                <a:latin typeface="Tahoma"/>
                <a:ea typeface="Tahoma"/>
                <a:cs typeface="Tahoma"/>
                <a:sym typeface="Tahoma"/>
              </a:defRPr>
            </a:lvl5pPr>
            <a:lvl6pPr marL="4388945" lvl="5" indent="-507979">
              <a:spcBef>
                <a:spcPts val="2560"/>
              </a:spcBef>
              <a:spcAft>
                <a:spcPts val="0"/>
              </a:spcAft>
              <a:buSzPts val="1400"/>
              <a:buFont typeface="Tahoma"/>
              <a:buChar char="■"/>
              <a:defRPr>
                <a:latin typeface="Tahoma"/>
                <a:ea typeface="Tahoma"/>
                <a:cs typeface="Tahoma"/>
                <a:sym typeface="Tahoma"/>
              </a:defRPr>
            </a:lvl6pPr>
            <a:lvl7pPr marL="5120435" lvl="6" indent="-507979">
              <a:spcBef>
                <a:spcPts val="2560"/>
              </a:spcBef>
              <a:spcAft>
                <a:spcPts val="0"/>
              </a:spcAft>
              <a:buSzPts val="1400"/>
              <a:buFont typeface="Tahoma"/>
              <a:buChar char="●"/>
              <a:defRPr>
                <a:latin typeface="Tahoma"/>
                <a:ea typeface="Tahoma"/>
                <a:cs typeface="Tahoma"/>
                <a:sym typeface="Tahoma"/>
              </a:defRPr>
            </a:lvl7pPr>
            <a:lvl8pPr marL="5851926" lvl="7" indent="-507979">
              <a:spcBef>
                <a:spcPts val="2560"/>
              </a:spcBef>
              <a:spcAft>
                <a:spcPts val="0"/>
              </a:spcAft>
              <a:buSzPts val="1400"/>
              <a:buFont typeface="Tahoma"/>
              <a:buChar char="○"/>
              <a:defRPr>
                <a:latin typeface="Tahoma"/>
                <a:ea typeface="Tahoma"/>
                <a:cs typeface="Tahoma"/>
                <a:sym typeface="Tahoma"/>
              </a:defRPr>
            </a:lvl8pPr>
            <a:lvl9pPr marL="6583417" lvl="8" indent="-507979">
              <a:spcBef>
                <a:spcPts val="2560"/>
              </a:spcBef>
              <a:spcAft>
                <a:spcPts val="2560"/>
              </a:spcAft>
              <a:buSzPts val="1400"/>
              <a:buFont typeface="Tahoma"/>
              <a:buChar char="■"/>
              <a:defRPr>
                <a:latin typeface="Tahoma"/>
                <a:ea typeface="Tahoma"/>
                <a:cs typeface="Tahoma"/>
                <a:sym typeface="Tahoma"/>
              </a:defRPr>
            </a:lvl9pPr>
          </a:lstStyle>
          <a:p>
            <a:endParaRPr/>
          </a:p>
        </p:txBody>
      </p:sp>
      <p:sp>
        <p:nvSpPr>
          <p:cNvPr id="19" name="Google Shape;19;p4"/>
          <p:cNvSpPr txBox="1">
            <a:spLocks noGrp="1"/>
          </p:cNvSpPr>
          <p:nvPr>
            <p:ph type="sldNum" idx="12"/>
          </p:nvPr>
        </p:nvSpPr>
        <p:spPr>
          <a:xfrm>
            <a:off x="13555933" y="7461148"/>
            <a:ext cx="877920" cy="629760"/>
          </a:xfrm>
          <a:prstGeom prst="rect">
            <a:avLst/>
          </a:prstGeom>
        </p:spPr>
        <p:txBody>
          <a:bodyPr spcFirstLastPara="1" wrap="square" lIns="91425" tIns="91425" rIns="91425" bIns="91425" anchor="ctr" anchorCtr="0">
            <a:noAutofit/>
          </a:bodyPr>
          <a:lstStyle>
            <a:lvl1pPr lvl="0">
              <a:buNone/>
              <a:defRPr>
                <a:latin typeface="Tahoma"/>
                <a:ea typeface="Tahoma"/>
                <a:cs typeface="Tahoma"/>
                <a:sym typeface="Tahoma"/>
              </a:defRPr>
            </a:lvl1pPr>
            <a:lvl2pPr lvl="1">
              <a:buNone/>
              <a:defRPr>
                <a:latin typeface="Tahoma"/>
                <a:ea typeface="Tahoma"/>
                <a:cs typeface="Tahoma"/>
                <a:sym typeface="Tahoma"/>
              </a:defRPr>
            </a:lvl2pPr>
            <a:lvl3pPr lvl="2">
              <a:buNone/>
              <a:defRPr>
                <a:latin typeface="Tahoma"/>
                <a:ea typeface="Tahoma"/>
                <a:cs typeface="Tahoma"/>
                <a:sym typeface="Tahoma"/>
              </a:defRPr>
            </a:lvl3pPr>
            <a:lvl4pPr lvl="3">
              <a:buNone/>
              <a:defRPr>
                <a:latin typeface="Tahoma"/>
                <a:ea typeface="Tahoma"/>
                <a:cs typeface="Tahoma"/>
                <a:sym typeface="Tahoma"/>
              </a:defRPr>
            </a:lvl4pPr>
            <a:lvl5pPr lvl="4">
              <a:buNone/>
              <a:defRPr>
                <a:latin typeface="Tahoma"/>
                <a:ea typeface="Tahoma"/>
                <a:cs typeface="Tahoma"/>
                <a:sym typeface="Tahoma"/>
              </a:defRPr>
            </a:lvl5pPr>
            <a:lvl6pPr lvl="5">
              <a:buNone/>
              <a:defRPr>
                <a:latin typeface="Tahoma"/>
                <a:ea typeface="Tahoma"/>
                <a:cs typeface="Tahoma"/>
                <a:sym typeface="Tahoma"/>
              </a:defRPr>
            </a:lvl6pPr>
            <a:lvl7pPr lvl="6">
              <a:buNone/>
              <a:defRPr>
                <a:latin typeface="Tahoma"/>
                <a:ea typeface="Tahoma"/>
                <a:cs typeface="Tahoma"/>
                <a:sym typeface="Tahoma"/>
              </a:defRPr>
            </a:lvl7pPr>
            <a:lvl8pPr lvl="7">
              <a:buNone/>
              <a:defRPr>
                <a:latin typeface="Tahoma"/>
                <a:ea typeface="Tahoma"/>
                <a:cs typeface="Tahoma"/>
                <a:sym typeface="Tahoma"/>
              </a:defRPr>
            </a:lvl8pPr>
            <a:lvl9pPr lvl="8">
              <a:buNone/>
              <a:defRPr>
                <a:latin typeface="Tahoma"/>
                <a:ea typeface="Tahoma"/>
                <a:cs typeface="Tahoma"/>
                <a:sym typeface="Tahom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923826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Four Pictures With Title">
  <p:cSld name="1_Four Pictures With Title">
    <p:spTree>
      <p:nvGrpSpPr>
        <p:cNvPr id="1" name="Shape 122"/>
        <p:cNvGrpSpPr/>
        <p:nvPr/>
      </p:nvGrpSpPr>
      <p:grpSpPr>
        <a:xfrm>
          <a:off x="0" y="0"/>
          <a:ext cx="0" cy="0"/>
          <a:chOff x="0" y="0"/>
          <a:chExt cx="0" cy="0"/>
        </a:xfrm>
      </p:grpSpPr>
      <p:sp>
        <p:nvSpPr>
          <p:cNvPr id="123" name="Google Shape;123;g296cb6e8523_0_113"/>
          <p:cNvSpPr>
            <a:spLocks noGrp="1"/>
          </p:cNvSpPr>
          <p:nvPr>
            <p:ph type="pic" idx="2"/>
          </p:nvPr>
        </p:nvSpPr>
        <p:spPr>
          <a:xfrm>
            <a:off x="402907" y="1960716"/>
            <a:ext cx="3132000" cy="4995900"/>
          </a:xfrm>
          <a:prstGeom prst="rect">
            <a:avLst/>
          </a:prstGeom>
          <a:noFill/>
          <a:ln>
            <a:noFill/>
          </a:ln>
        </p:spPr>
        <p:txBody>
          <a:bodyPr/>
          <a:lstStyle/>
          <a:p>
            <a:endParaRPr lang="en-US"/>
          </a:p>
        </p:txBody>
      </p:sp>
      <p:sp>
        <p:nvSpPr>
          <p:cNvPr id="124" name="Google Shape;124;g296cb6e8523_0_113"/>
          <p:cNvSpPr>
            <a:spLocks noGrp="1"/>
          </p:cNvSpPr>
          <p:nvPr>
            <p:ph type="pic" idx="3"/>
          </p:nvPr>
        </p:nvSpPr>
        <p:spPr>
          <a:xfrm>
            <a:off x="3967163" y="1960716"/>
            <a:ext cx="3132000" cy="4995900"/>
          </a:xfrm>
          <a:prstGeom prst="rect">
            <a:avLst/>
          </a:prstGeom>
          <a:noFill/>
          <a:ln>
            <a:noFill/>
          </a:ln>
        </p:spPr>
        <p:txBody>
          <a:bodyPr/>
          <a:lstStyle/>
          <a:p>
            <a:endParaRPr lang="en-US"/>
          </a:p>
        </p:txBody>
      </p:sp>
      <p:sp>
        <p:nvSpPr>
          <p:cNvPr id="125" name="Google Shape;125;g296cb6e8523_0_113"/>
          <p:cNvSpPr>
            <a:spLocks noGrp="1"/>
          </p:cNvSpPr>
          <p:nvPr>
            <p:ph type="pic" idx="4"/>
          </p:nvPr>
        </p:nvSpPr>
        <p:spPr>
          <a:xfrm>
            <a:off x="7531418" y="1960716"/>
            <a:ext cx="3132000" cy="4995900"/>
          </a:xfrm>
          <a:prstGeom prst="rect">
            <a:avLst/>
          </a:prstGeom>
          <a:noFill/>
          <a:ln>
            <a:noFill/>
          </a:ln>
        </p:spPr>
        <p:txBody>
          <a:bodyPr/>
          <a:lstStyle/>
          <a:p>
            <a:endParaRPr lang="en-US"/>
          </a:p>
        </p:txBody>
      </p:sp>
      <p:sp>
        <p:nvSpPr>
          <p:cNvPr id="126" name="Google Shape;126;g296cb6e8523_0_113"/>
          <p:cNvSpPr>
            <a:spLocks noGrp="1"/>
          </p:cNvSpPr>
          <p:nvPr>
            <p:ph type="pic" idx="5"/>
          </p:nvPr>
        </p:nvSpPr>
        <p:spPr>
          <a:xfrm>
            <a:off x="11095674" y="1960716"/>
            <a:ext cx="3132000" cy="4995900"/>
          </a:xfrm>
          <a:prstGeom prst="rect">
            <a:avLst/>
          </a:prstGeom>
          <a:noFill/>
          <a:ln>
            <a:noFill/>
          </a:ln>
        </p:spPr>
        <p:txBody>
          <a:bodyPr/>
          <a:lstStyle/>
          <a:p>
            <a:endParaRPr lang="en-US"/>
          </a:p>
        </p:txBody>
      </p:sp>
      <p:sp>
        <p:nvSpPr>
          <p:cNvPr id="127" name="Google Shape;127;g296cb6e8523_0_113"/>
          <p:cNvSpPr txBox="1">
            <a:spLocks noGrp="1"/>
          </p:cNvSpPr>
          <p:nvPr>
            <p:ph type="title"/>
          </p:nvPr>
        </p:nvSpPr>
        <p:spPr>
          <a:xfrm>
            <a:off x="457200" y="438150"/>
            <a:ext cx="13716000" cy="1179300"/>
          </a:xfrm>
          <a:prstGeom prst="rect">
            <a:avLst/>
          </a:prstGeom>
          <a:noFill/>
          <a:ln>
            <a:noFill/>
          </a:ln>
        </p:spPr>
        <p:txBody>
          <a:bodyPr spcFirstLastPara="1" wrap="square" lIns="109725" tIns="54850" rIns="109725" bIns="54850" anchor="t" anchorCtr="0">
            <a:normAutofit/>
          </a:bodyPr>
          <a:lstStyle>
            <a:lvl1pPr lvl="0" algn="l">
              <a:lnSpc>
                <a:spcPct val="90000"/>
              </a:lnSpc>
              <a:spcBef>
                <a:spcPts val="0"/>
              </a:spcBef>
              <a:spcAft>
                <a:spcPts val="0"/>
              </a:spcAft>
              <a:buClr>
                <a:srgbClr val="002060"/>
              </a:buClr>
              <a:buSzPts val="2200"/>
              <a:buNone/>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128" name="Google Shape;128;g296cb6e8523_0_113"/>
          <p:cNvSpPr txBox="1">
            <a:spLocks noGrp="1"/>
          </p:cNvSpPr>
          <p:nvPr>
            <p:ph type="sldNum" idx="12"/>
          </p:nvPr>
        </p:nvSpPr>
        <p:spPr>
          <a:xfrm>
            <a:off x="10881360" y="7627620"/>
            <a:ext cx="3291900" cy="438300"/>
          </a:xfrm>
          <a:prstGeom prst="rect">
            <a:avLst/>
          </a:prstGeom>
          <a:noFill/>
          <a:ln>
            <a:noFill/>
          </a:ln>
        </p:spPr>
        <p:txBody>
          <a:bodyPr spcFirstLastPara="1" wrap="square" lIns="109725" tIns="54850" rIns="109725" bIns="5485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586579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hree Pictures With Title" userDrawn="1">
  <p:cSld name="1_Three Pictures With Title">
    <p:spTree>
      <p:nvGrpSpPr>
        <p:cNvPr id="1" name="Shape 107"/>
        <p:cNvGrpSpPr/>
        <p:nvPr/>
      </p:nvGrpSpPr>
      <p:grpSpPr>
        <a:xfrm>
          <a:off x="0" y="0"/>
          <a:ext cx="0" cy="0"/>
          <a:chOff x="0" y="0"/>
          <a:chExt cx="0" cy="0"/>
        </a:xfrm>
      </p:grpSpPr>
      <p:sp>
        <p:nvSpPr>
          <p:cNvPr id="110" name="Google Shape;110;g296cb6e8523_0_98"/>
          <p:cNvSpPr txBox="1">
            <a:spLocks noGrp="1"/>
          </p:cNvSpPr>
          <p:nvPr>
            <p:ph type="title"/>
          </p:nvPr>
        </p:nvSpPr>
        <p:spPr>
          <a:xfrm>
            <a:off x="457200" y="438150"/>
            <a:ext cx="13716000" cy="1179300"/>
          </a:xfrm>
          <a:prstGeom prst="rect">
            <a:avLst/>
          </a:prstGeom>
          <a:noFill/>
          <a:ln>
            <a:noFill/>
          </a:ln>
        </p:spPr>
        <p:txBody>
          <a:bodyPr spcFirstLastPara="1" wrap="square" lIns="109725" tIns="54850" rIns="109725" bIns="54850" anchor="t" anchorCtr="0">
            <a:normAutofit/>
          </a:bodyPr>
          <a:lstStyle>
            <a:lvl1pPr lvl="0" algn="l">
              <a:lnSpc>
                <a:spcPct val="90000"/>
              </a:lnSpc>
              <a:spcBef>
                <a:spcPts val="0"/>
              </a:spcBef>
              <a:spcAft>
                <a:spcPts val="0"/>
              </a:spcAft>
              <a:buClr>
                <a:srgbClr val="002060"/>
              </a:buClr>
              <a:buSzPts val="4300"/>
              <a:buFont typeface="Arial"/>
              <a:buNone/>
              <a:defRPr>
                <a:latin typeface="Arial"/>
                <a:ea typeface="Arial"/>
                <a:cs typeface="Arial"/>
                <a:sym typeface="Arial"/>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111" name="Google Shape;111;g296cb6e8523_0_98"/>
          <p:cNvSpPr txBox="1">
            <a:spLocks noGrp="1"/>
          </p:cNvSpPr>
          <p:nvPr>
            <p:ph type="sldNum" idx="12"/>
          </p:nvPr>
        </p:nvSpPr>
        <p:spPr>
          <a:xfrm>
            <a:off x="10881360" y="7627620"/>
            <a:ext cx="3291900" cy="438300"/>
          </a:xfrm>
          <a:prstGeom prst="rect">
            <a:avLst/>
          </a:prstGeom>
          <a:noFill/>
          <a:ln>
            <a:noFill/>
          </a:ln>
        </p:spPr>
        <p:txBody>
          <a:bodyPr spcFirstLastPara="1" wrap="square" lIns="109725" tIns="54850" rIns="109725" bIns="5485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
        <p:nvSpPr>
          <p:cNvPr id="5" name="Content Placeholder 4">
            <a:extLst>
              <a:ext uri="{FF2B5EF4-FFF2-40B4-BE49-F238E27FC236}">
                <a16:creationId xmlns:a16="http://schemas.microsoft.com/office/drawing/2014/main" id="{EA57C3ED-A9A6-8490-83D7-EEAA28D35F49}"/>
              </a:ext>
            </a:extLst>
          </p:cNvPr>
          <p:cNvSpPr>
            <a:spLocks noGrp="1"/>
          </p:cNvSpPr>
          <p:nvPr>
            <p:ph sz="quarter" idx="13"/>
          </p:nvPr>
        </p:nvSpPr>
        <p:spPr>
          <a:xfrm>
            <a:off x="457200" y="1870772"/>
            <a:ext cx="4468812" cy="5189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a:extLst>
              <a:ext uri="{FF2B5EF4-FFF2-40B4-BE49-F238E27FC236}">
                <a16:creationId xmlns:a16="http://schemas.microsoft.com/office/drawing/2014/main" id="{958FDED2-3E9D-4D9C-D0DF-6D4D24892263}"/>
              </a:ext>
            </a:extLst>
          </p:cNvPr>
          <p:cNvSpPr>
            <a:spLocks noGrp="1"/>
          </p:cNvSpPr>
          <p:nvPr>
            <p:ph sz="quarter" idx="14"/>
          </p:nvPr>
        </p:nvSpPr>
        <p:spPr>
          <a:xfrm>
            <a:off x="5080794" y="1880209"/>
            <a:ext cx="4468812" cy="5189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a:extLst>
              <a:ext uri="{FF2B5EF4-FFF2-40B4-BE49-F238E27FC236}">
                <a16:creationId xmlns:a16="http://schemas.microsoft.com/office/drawing/2014/main" id="{50ECB031-1651-46AF-DD48-9AA0E6D527DB}"/>
              </a:ext>
            </a:extLst>
          </p:cNvPr>
          <p:cNvSpPr>
            <a:spLocks noGrp="1"/>
          </p:cNvSpPr>
          <p:nvPr>
            <p:ph sz="quarter" idx="15"/>
          </p:nvPr>
        </p:nvSpPr>
        <p:spPr>
          <a:xfrm>
            <a:off x="9704388" y="1870772"/>
            <a:ext cx="4468812" cy="5189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0954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estions HEART">
  <p:cSld name="Questions HEART">
    <p:bg>
      <p:bgPr>
        <a:blipFill>
          <a:blip r:embed="rId2">
            <a:alphaModFix/>
          </a:blip>
          <a:stretch>
            <a:fillRect/>
          </a:stretch>
        </a:blipFill>
        <a:effectLst/>
      </p:bgPr>
    </p:bg>
    <p:spTree>
      <p:nvGrpSpPr>
        <p:cNvPr id="1" name="Shape 54"/>
        <p:cNvGrpSpPr/>
        <p:nvPr/>
      </p:nvGrpSpPr>
      <p:grpSpPr>
        <a:xfrm>
          <a:off x="0" y="0"/>
          <a:ext cx="0" cy="0"/>
          <a:chOff x="0" y="0"/>
          <a:chExt cx="0" cy="0"/>
        </a:xfrm>
      </p:grpSpPr>
      <p:sp>
        <p:nvSpPr>
          <p:cNvPr id="55" name="Google Shape;55;g296cb6e8523_0_24"/>
          <p:cNvSpPr/>
          <p:nvPr/>
        </p:nvSpPr>
        <p:spPr>
          <a:xfrm>
            <a:off x="0" y="6048432"/>
            <a:ext cx="14630400" cy="2181000"/>
          </a:xfrm>
          <a:prstGeom prst="rect">
            <a:avLst/>
          </a:prstGeom>
          <a:noFill/>
          <a:ln>
            <a:noFill/>
          </a:ln>
        </p:spPr>
        <p:txBody>
          <a:bodyPr spcFirstLastPara="1" wrap="square" lIns="109725" tIns="54850" rIns="109725" bIns="5485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Arial"/>
              <a:ea typeface="Arial"/>
              <a:cs typeface="Arial"/>
              <a:sym typeface="Arial"/>
            </a:endParaRPr>
          </a:p>
        </p:txBody>
      </p:sp>
      <p:sp>
        <p:nvSpPr>
          <p:cNvPr id="56" name="Google Shape;56;g296cb6e8523_0_24"/>
          <p:cNvSpPr txBox="1"/>
          <p:nvPr/>
        </p:nvSpPr>
        <p:spPr>
          <a:xfrm>
            <a:off x="4655384" y="3900648"/>
            <a:ext cx="5319900" cy="449400"/>
          </a:xfrm>
          <a:prstGeom prst="rect">
            <a:avLst/>
          </a:prstGeom>
          <a:noFill/>
          <a:ln>
            <a:noFill/>
          </a:ln>
        </p:spPr>
        <p:txBody>
          <a:bodyPr spcFirstLastPara="1" wrap="square" lIns="109725" tIns="54850" rIns="109725" bIns="5485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2060"/>
                </a:solidFill>
                <a:latin typeface="Arial"/>
                <a:ea typeface="Arial"/>
                <a:cs typeface="Arial"/>
                <a:sym typeface="Arial"/>
              </a:rPr>
              <a:t>OHIO.ORG</a:t>
            </a:r>
            <a:endParaRPr sz="1800" b="0" i="0" u="none" strike="noStrike" cap="none">
              <a:solidFill>
                <a:srgbClr val="000000"/>
              </a:solidFill>
              <a:latin typeface="Arial"/>
              <a:ea typeface="Arial"/>
              <a:cs typeface="Arial"/>
              <a:sym typeface="Arial"/>
            </a:endParaRPr>
          </a:p>
        </p:txBody>
      </p:sp>
      <p:sp>
        <p:nvSpPr>
          <p:cNvPr id="57" name="Google Shape;57;g296cb6e8523_0_24"/>
          <p:cNvSpPr txBox="1"/>
          <p:nvPr/>
        </p:nvSpPr>
        <p:spPr>
          <a:xfrm>
            <a:off x="3039292" y="2181168"/>
            <a:ext cx="8551800" cy="1342200"/>
          </a:xfrm>
          <a:prstGeom prst="rect">
            <a:avLst/>
          </a:prstGeom>
          <a:noFill/>
          <a:ln>
            <a:noFill/>
          </a:ln>
        </p:spPr>
        <p:txBody>
          <a:bodyPr spcFirstLastPara="1" wrap="square" lIns="109725" tIns="54850" rIns="109725" bIns="54850" anchor="t" anchorCtr="0">
            <a:spAutoFit/>
          </a:bodyPr>
          <a:lstStyle/>
          <a:p>
            <a:pPr marL="0" marR="0" lvl="0" indent="0" algn="ctr" rtl="0">
              <a:lnSpc>
                <a:spcPct val="100000"/>
              </a:lnSpc>
              <a:spcBef>
                <a:spcPts val="0"/>
              </a:spcBef>
              <a:spcAft>
                <a:spcPts val="0"/>
              </a:spcAft>
              <a:buClr>
                <a:srgbClr val="000000"/>
              </a:buClr>
              <a:buSzPts val="8000"/>
              <a:buFont typeface="Arial"/>
              <a:buNone/>
            </a:pPr>
            <a:r>
              <a:rPr lang="en-US" sz="8000" b="1" i="0" u="none" strike="noStrike" cap="none">
                <a:solidFill>
                  <a:srgbClr val="002060"/>
                </a:solidFill>
                <a:latin typeface="Arial"/>
                <a:ea typeface="Arial"/>
                <a:cs typeface="Arial"/>
                <a:sym typeface="Arial"/>
              </a:rPr>
              <a:t>QUESTIONS?</a:t>
            </a:r>
            <a:endParaRPr sz="1800" b="0" i="0" u="none" strike="noStrike" cap="none">
              <a:solidFill>
                <a:srgbClr val="000000"/>
              </a:solidFill>
              <a:latin typeface="Arial"/>
              <a:ea typeface="Arial"/>
              <a:cs typeface="Arial"/>
              <a:sym typeface="Arial"/>
            </a:endParaRPr>
          </a:p>
        </p:txBody>
      </p:sp>
      <p:cxnSp>
        <p:nvCxnSpPr>
          <p:cNvPr id="58" name="Google Shape;58;g296cb6e8523_0_24"/>
          <p:cNvCxnSpPr/>
          <p:nvPr/>
        </p:nvCxnSpPr>
        <p:spPr>
          <a:xfrm>
            <a:off x="5373188" y="3632683"/>
            <a:ext cx="3884100" cy="0"/>
          </a:xfrm>
          <a:prstGeom prst="straightConnector1">
            <a:avLst/>
          </a:prstGeom>
          <a:noFill/>
          <a:ln w="25400" cap="flat" cmpd="sng">
            <a:solidFill>
              <a:schemeClr val="accent1"/>
            </a:solidFill>
            <a:prstDash val="solid"/>
            <a:miter lim="800000"/>
            <a:headEnd type="none" w="sm" len="sm"/>
            <a:tailEnd type="none" w="sm" len="sm"/>
          </a:ln>
        </p:spPr>
      </p:cxnSp>
      <p:pic>
        <p:nvPicPr>
          <p:cNvPr id="59" name="Google Shape;59;g296cb6e8523_0_24"/>
          <p:cNvPicPr preferRelativeResize="0"/>
          <p:nvPr/>
        </p:nvPicPr>
        <p:blipFill rotWithShape="1">
          <a:blip r:embed="rId3">
            <a:alphaModFix/>
          </a:blip>
          <a:srcRect/>
          <a:stretch/>
        </p:blipFill>
        <p:spPr>
          <a:xfrm>
            <a:off x="5843118" y="6455275"/>
            <a:ext cx="2525040" cy="120234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ree Pictures With Title" preserve="1" userDrawn="1">
  <p:cSld name="Three Columns with TItle">
    <p:spTree>
      <p:nvGrpSpPr>
        <p:cNvPr id="1" name="Shape 107"/>
        <p:cNvGrpSpPr/>
        <p:nvPr/>
      </p:nvGrpSpPr>
      <p:grpSpPr>
        <a:xfrm>
          <a:off x="0" y="0"/>
          <a:ext cx="0" cy="0"/>
          <a:chOff x="0" y="0"/>
          <a:chExt cx="0" cy="0"/>
        </a:xfrm>
      </p:grpSpPr>
      <p:sp>
        <p:nvSpPr>
          <p:cNvPr id="110" name="Google Shape;110;g296cb6e8523_0_98"/>
          <p:cNvSpPr txBox="1">
            <a:spLocks noGrp="1"/>
          </p:cNvSpPr>
          <p:nvPr>
            <p:ph type="title"/>
          </p:nvPr>
        </p:nvSpPr>
        <p:spPr>
          <a:xfrm>
            <a:off x="457200" y="438150"/>
            <a:ext cx="13716000" cy="1179300"/>
          </a:xfrm>
          <a:prstGeom prst="rect">
            <a:avLst/>
          </a:prstGeom>
          <a:noFill/>
          <a:ln>
            <a:noFill/>
          </a:ln>
        </p:spPr>
        <p:txBody>
          <a:bodyPr spcFirstLastPara="1" wrap="square" lIns="109725" tIns="54850" rIns="109725" bIns="54850" anchor="t" anchorCtr="0">
            <a:normAutofit/>
          </a:bodyPr>
          <a:lstStyle>
            <a:lvl1pPr lvl="0" algn="l">
              <a:lnSpc>
                <a:spcPct val="90000"/>
              </a:lnSpc>
              <a:spcBef>
                <a:spcPts val="0"/>
              </a:spcBef>
              <a:spcAft>
                <a:spcPts val="0"/>
              </a:spcAft>
              <a:buClr>
                <a:srgbClr val="002060"/>
              </a:buClr>
              <a:buSzPts val="4300"/>
              <a:buFont typeface="Arial"/>
              <a:buNone/>
              <a:defRPr>
                <a:latin typeface="Arial"/>
                <a:ea typeface="Arial"/>
                <a:cs typeface="Arial"/>
                <a:sym typeface="Arial"/>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111" name="Google Shape;111;g296cb6e8523_0_98"/>
          <p:cNvSpPr txBox="1">
            <a:spLocks noGrp="1"/>
          </p:cNvSpPr>
          <p:nvPr>
            <p:ph type="sldNum" idx="12"/>
          </p:nvPr>
        </p:nvSpPr>
        <p:spPr>
          <a:xfrm>
            <a:off x="10881360" y="7627620"/>
            <a:ext cx="3291900" cy="438300"/>
          </a:xfrm>
          <a:prstGeom prst="rect">
            <a:avLst/>
          </a:prstGeom>
          <a:noFill/>
          <a:ln>
            <a:noFill/>
          </a:ln>
        </p:spPr>
        <p:txBody>
          <a:bodyPr spcFirstLastPara="1" wrap="square" lIns="109725" tIns="54850" rIns="109725" bIns="5485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
        <p:nvSpPr>
          <p:cNvPr id="5" name="Content Placeholder 4">
            <a:extLst>
              <a:ext uri="{FF2B5EF4-FFF2-40B4-BE49-F238E27FC236}">
                <a16:creationId xmlns:a16="http://schemas.microsoft.com/office/drawing/2014/main" id="{EA57C3ED-A9A6-8490-83D7-EEAA28D35F49}"/>
              </a:ext>
            </a:extLst>
          </p:cNvPr>
          <p:cNvSpPr>
            <a:spLocks noGrp="1"/>
          </p:cNvSpPr>
          <p:nvPr>
            <p:ph sz="quarter" idx="13"/>
          </p:nvPr>
        </p:nvSpPr>
        <p:spPr>
          <a:xfrm>
            <a:off x="457200" y="1870772"/>
            <a:ext cx="4468812" cy="5189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a:extLst>
              <a:ext uri="{FF2B5EF4-FFF2-40B4-BE49-F238E27FC236}">
                <a16:creationId xmlns:a16="http://schemas.microsoft.com/office/drawing/2014/main" id="{958FDED2-3E9D-4D9C-D0DF-6D4D24892263}"/>
              </a:ext>
            </a:extLst>
          </p:cNvPr>
          <p:cNvSpPr>
            <a:spLocks noGrp="1"/>
          </p:cNvSpPr>
          <p:nvPr>
            <p:ph sz="quarter" idx="14"/>
          </p:nvPr>
        </p:nvSpPr>
        <p:spPr>
          <a:xfrm>
            <a:off x="5080794" y="1880209"/>
            <a:ext cx="4468812" cy="5189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a:extLst>
              <a:ext uri="{FF2B5EF4-FFF2-40B4-BE49-F238E27FC236}">
                <a16:creationId xmlns:a16="http://schemas.microsoft.com/office/drawing/2014/main" id="{50ECB031-1651-46AF-DD48-9AA0E6D527DB}"/>
              </a:ext>
            </a:extLst>
          </p:cNvPr>
          <p:cNvSpPr>
            <a:spLocks noGrp="1"/>
          </p:cNvSpPr>
          <p:nvPr>
            <p:ph sz="quarter" idx="15"/>
          </p:nvPr>
        </p:nvSpPr>
        <p:spPr>
          <a:xfrm>
            <a:off x="9704388" y="1870772"/>
            <a:ext cx="4468812" cy="5189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4387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Full Slide Image With Footer">
  <p:cSld name="Full Slide Image With Footer">
    <p:spTree>
      <p:nvGrpSpPr>
        <p:cNvPr id="1" name="Shape 138"/>
        <p:cNvGrpSpPr/>
        <p:nvPr/>
      </p:nvGrpSpPr>
      <p:grpSpPr>
        <a:xfrm>
          <a:off x="0" y="0"/>
          <a:ext cx="0" cy="0"/>
          <a:chOff x="0" y="0"/>
          <a:chExt cx="0" cy="0"/>
        </a:xfrm>
      </p:grpSpPr>
      <p:sp>
        <p:nvSpPr>
          <p:cNvPr id="139" name="Google Shape;139;g296cb6e8523_0_129"/>
          <p:cNvSpPr>
            <a:spLocks noGrp="1"/>
          </p:cNvSpPr>
          <p:nvPr>
            <p:ph type="pic" idx="2"/>
          </p:nvPr>
        </p:nvSpPr>
        <p:spPr>
          <a:xfrm>
            <a:off x="0" y="0"/>
            <a:ext cx="14630400" cy="8229600"/>
          </a:xfrm>
          <a:prstGeom prst="rect">
            <a:avLst/>
          </a:prstGeom>
          <a:noFill/>
          <a:ln>
            <a:noFill/>
          </a:ln>
        </p:spPr>
      </p:sp>
      <p:sp>
        <p:nvSpPr>
          <p:cNvPr id="140" name="Google Shape;140;g296cb6e8523_0_129"/>
          <p:cNvSpPr txBox="1">
            <a:spLocks noGrp="1"/>
          </p:cNvSpPr>
          <p:nvPr>
            <p:ph type="sldNum" idx="12"/>
          </p:nvPr>
        </p:nvSpPr>
        <p:spPr>
          <a:xfrm>
            <a:off x="10881360" y="7627620"/>
            <a:ext cx="3291900" cy="438300"/>
          </a:xfrm>
          <a:prstGeom prst="rect">
            <a:avLst/>
          </a:prstGeom>
          <a:noFill/>
          <a:ln>
            <a:noFill/>
          </a:ln>
        </p:spPr>
        <p:txBody>
          <a:bodyPr spcFirstLastPara="1" wrap="square" lIns="109725" tIns="54850" rIns="109725" bIns="5485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hank You HEART">
  <p:cSld name="Thank You HEART">
    <p:bg>
      <p:bgPr>
        <a:blipFill>
          <a:blip r:embed="rId2">
            <a:alphaModFix/>
          </a:blip>
          <a:stretch>
            <a:fillRect/>
          </a:stretch>
        </a:blipFill>
        <a:effectLst/>
      </p:bgPr>
    </p:bg>
    <p:spTree>
      <p:nvGrpSpPr>
        <p:cNvPr id="1" name="Shape 143"/>
        <p:cNvGrpSpPr/>
        <p:nvPr/>
      </p:nvGrpSpPr>
      <p:grpSpPr>
        <a:xfrm>
          <a:off x="0" y="0"/>
          <a:ext cx="0" cy="0"/>
          <a:chOff x="0" y="0"/>
          <a:chExt cx="0" cy="0"/>
        </a:xfrm>
      </p:grpSpPr>
      <p:sp>
        <p:nvSpPr>
          <p:cNvPr id="144" name="Google Shape;144;g296cb6e8523_0_134"/>
          <p:cNvSpPr/>
          <p:nvPr/>
        </p:nvSpPr>
        <p:spPr>
          <a:xfrm>
            <a:off x="0" y="6048432"/>
            <a:ext cx="14630400" cy="2181000"/>
          </a:xfrm>
          <a:prstGeom prst="rect">
            <a:avLst/>
          </a:prstGeom>
          <a:noFill/>
          <a:ln>
            <a:noFill/>
          </a:ln>
        </p:spPr>
        <p:txBody>
          <a:bodyPr spcFirstLastPara="1" wrap="square" lIns="109725" tIns="54850" rIns="109725" bIns="5485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Arial"/>
              <a:ea typeface="Arial"/>
              <a:cs typeface="Arial"/>
              <a:sym typeface="Arial"/>
            </a:endParaRPr>
          </a:p>
        </p:txBody>
      </p:sp>
      <p:sp>
        <p:nvSpPr>
          <p:cNvPr id="145" name="Google Shape;145;g296cb6e8523_0_134"/>
          <p:cNvSpPr txBox="1"/>
          <p:nvPr/>
        </p:nvSpPr>
        <p:spPr>
          <a:xfrm>
            <a:off x="4655384" y="3893201"/>
            <a:ext cx="5319900" cy="449400"/>
          </a:xfrm>
          <a:prstGeom prst="rect">
            <a:avLst/>
          </a:prstGeom>
          <a:noFill/>
          <a:ln>
            <a:noFill/>
          </a:ln>
        </p:spPr>
        <p:txBody>
          <a:bodyPr spcFirstLastPara="1" wrap="square" lIns="109725" tIns="54850" rIns="109725" bIns="5485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2060"/>
                </a:solidFill>
                <a:latin typeface="Arial"/>
                <a:ea typeface="Arial"/>
                <a:cs typeface="Arial"/>
                <a:sym typeface="Arial"/>
              </a:rPr>
              <a:t>OHIO.ORG</a:t>
            </a:r>
            <a:endParaRPr sz="1800" b="0" i="0" u="none" strike="noStrike" cap="none">
              <a:solidFill>
                <a:srgbClr val="000000"/>
              </a:solidFill>
              <a:latin typeface="Arial"/>
              <a:ea typeface="Arial"/>
              <a:cs typeface="Arial"/>
              <a:sym typeface="Arial"/>
            </a:endParaRPr>
          </a:p>
        </p:txBody>
      </p:sp>
      <p:sp>
        <p:nvSpPr>
          <p:cNvPr id="146" name="Google Shape;146;g296cb6e8523_0_134"/>
          <p:cNvSpPr txBox="1"/>
          <p:nvPr/>
        </p:nvSpPr>
        <p:spPr>
          <a:xfrm>
            <a:off x="3039292" y="2181168"/>
            <a:ext cx="8551800" cy="1342200"/>
          </a:xfrm>
          <a:prstGeom prst="rect">
            <a:avLst/>
          </a:prstGeom>
          <a:noFill/>
          <a:ln>
            <a:noFill/>
          </a:ln>
        </p:spPr>
        <p:txBody>
          <a:bodyPr spcFirstLastPara="1" wrap="square" lIns="109725" tIns="54850" rIns="109725" bIns="54850" anchor="t" anchorCtr="0">
            <a:spAutoFit/>
          </a:bodyPr>
          <a:lstStyle/>
          <a:p>
            <a:pPr marL="0" marR="0" lvl="0" indent="0" algn="ctr" rtl="0">
              <a:lnSpc>
                <a:spcPct val="100000"/>
              </a:lnSpc>
              <a:spcBef>
                <a:spcPts val="0"/>
              </a:spcBef>
              <a:spcAft>
                <a:spcPts val="0"/>
              </a:spcAft>
              <a:buClr>
                <a:srgbClr val="000000"/>
              </a:buClr>
              <a:buSzPts val="8000"/>
              <a:buFont typeface="Arial"/>
              <a:buNone/>
            </a:pPr>
            <a:r>
              <a:rPr lang="en-US" sz="8000" b="1" i="0" u="none" strike="noStrike" cap="none">
                <a:solidFill>
                  <a:srgbClr val="002060"/>
                </a:solidFill>
                <a:latin typeface="Arial"/>
                <a:ea typeface="Arial"/>
                <a:cs typeface="Arial"/>
                <a:sym typeface="Arial"/>
              </a:rPr>
              <a:t>THANK YOU</a:t>
            </a:r>
            <a:endParaRPr sz="1800" b="0" i="0" u="none" strike="noStrike" cap="none">
              <a:solidFill>
                <a:srgbClr val="000000"/>
              </a:solidFill>
              <a:latin typeface="Arial"/>
              <a:ea typeface="Arial"/>
              <a:cs typeface="Arial"/>
              <a:sym typeface="Arial"/>
            </a:endParaRPr>
          </a:p>
        </p:txBody>
      </p:sp>
      <p:cxnSp>
        <p:nvCxnSpPr>
          <p:cNvPr id="147" name="Google Shape;147;g296cb6e8523_0_134"/>
          <p:cNvCxnSpPr/>
          <p:nvPr/>
        </p:nvCxnSpPr>
        <p:spPr>
          <a:xfrm>
            <a:off x="5373188" y="3632683"/>
            <a:ext cx="3884100" cy="0"/>
          </a:xfrm>
          <a:prstGeom prst="straightConnector1">
            <a:avLst/>
          </a:prstGeom>
          <a:noFill/>
          <a:ln w="25400" cap="flat" cmpd="sng">
            <a:solidFill>
              <a:schemeClr val="accent1"/>
            </a:solidFill>
            <a:prstDash val="solid"/>
            <a:miter lim="800000"/>
            <a:headEnd type="none" w="sm" len="sm"/>
            <a:tailEnd type="none" w="sm" len="sm"/>
          </a:ln>
        </p:spPr>
      </p:cxnSp>
      <p:pic>
        <p:nvPicPr>
          <p:cNvPr id="148" name="Google Shape;148;g296cb6e8523_0_134"/>
          <p:cNvPicPr preferRelativeResize="0"/>
          <p:nvPr/>
        </p:nvPicPr>
        <p:blipFill rotWithShape="1">
          <a:blip r:embed="rId3">
            <a:alphaModFix/>
          </a:blip>
          <a:srcRect/>
          <a:stretch/>
        </p:blipFill>
        <p:spPr>
          <a:xfrm>
            <a:off x="5843118" y="6455275"/>
            <a:ext cx="2525040" cy="120234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ank You DEW">
  <p:cSld name="Thank You DEW">
    <p:bg>
      <p:bgPr>
        <a:blipFill>
          <a:blip r:embed="rId2">
            <a:alphaModFix/>
          </a:blip>
          <a:stretch>
            <a:fillRect/>
          </a:stretch>
        </a:blipFill>
        <a:effectLst/>
      </p:bgPr>
    </p:bg>
    <p:spTree>
      <p:nvGrpSpPr>
        <p:cNvPr id="1" name="Shape 149"/>
        <p:cNvGrpSpPr/>
        <p:nvPr/>
      </p:nvGrpSpPr>
      <p:grpSpPr>
        <a:xfrm>
          <a:off x="0" y="0"/>
          <a:ext cx="0" cy="0"/>
          <a:chOff x="0" y="0"/>
          <a:chExt cx="0" cy="0"/>
        </a:xfrm>
      </p:grpSpPr>
      <p:sp>
        <p:nvSpPr>
          <p:cNvPr id="150" name="Google Shape;150;g296cb6e8523_0_140"/>
          <p:cNvSpPr/>
          <p:nvPr/>
        </p:nvSpPr>
        <p:spPr>
          <a:xfrm>
            <a:off x="0" y="6048432"/>
            <a:ext cx="14630400" cy="2181000"/>
          </a:xfrm>
          <a:prstGeom prst="rect">
            <a:avLst/>
          </a:prstGeom>
          <a:noFill/>
          <a:ln>
            <a:noFill/>
          </a:ln>
        </p:spPr>
        <p:txBody>
          <a:bodyPr spcFirstLastPara="1" wrap="square" lIns="109725" tIns="54850" rIns="109725" bIns="5485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Arial"/>
              <a:ea typeface="Arial"/>
              <a:cs typeface="Arial"/>
              <a:sym typeface="Arial"/>
            </a:endParaRPr>
          </a:p>
        </p:txBody>
      </p:sp>
      <p:sp>
        <p:nvSpPr>
          <p:cNvPr id="151" name="Google Shape;151;g296cb6e8523_0_140"/>
          <p:cNvSpPr txBox="1"/>
          <p:nvPr/>
        </p:nvSpPr>
        <p:spPr>
          <a:xfrm>
            <a:off x="4644301" y="3893201"/>
            <a:ext cx="5319900" cy="449400"/>
          </a:xfrm>
          <a:prstGeom prst="rect">
            <a:avLst/>
          </a:prstGeom>
          <a:noFill/>
          <a:ln>
            <a:noFill/>
          </a:ln>
        </p:spPr>
        <p:txBody>
          <a:bodyPr spcFirstLastPara="1" wrap="square" lIns="109725" tIns="54850" rIns="109725" bIns="5485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2060"/>
                </a:solidFill>
                <a:latin typeface="Arial"/>
                <a:ea typeface="Arial"/>
                <a:cs typeface="Arial"/>
                <a:sym typeface="Arial"/>
              </a:rPr>
              <a:t>EDUCATION.OHIO.GOV</a:t>
            </a:r>
            <a:endParaRPr sz="1800" b="0" i="0" u="none" strike="noStrike" cap="none">
              <a:solidFill>
                <a:srgbClr val="000000"/>
              </a:solidFill>
              <a:latin typeface="Arial"/>
              <a:ea typeface="Arial"/>
              <a:cs typeface="Arial"/>
              <a:sym typeface="Arial"/>
            </a:endParaRPr>
          </a:p>
        </p:txBody>
      </p:sp>
      <p:sp>
        <p:nvSpPr>
          <p:cNvPr id="152" name="Google Shape;152;g296cb6e8523_0_140"/>
          <p:cNvSpPr txBox="1"/>
          <p:nvPr/>
        </p:nvSpPr>
        <p:spPr>
          <a:xfrm>
            <a:off x="3039292" y="2181168"/>
            <a:ext cx="8551800" cy="1342200"/>
          </a:xfrm>
          <a:prstGeom prst="rect">
            <a:avLst/>
          </a:prstGeom>
          <a:noFill/>
          <a:ln>
            <a:noFill/>
          </a:ln>
        </p:spPr>
        <p:txBody>
          <a:bodyPr spcFirstLastPara="1" wrap="square" lIns="109725" tIns="54850" rIns="109725" bIns="54850" anchor="t" anchorCtr="0">
            <a:spAutoFit/>
          </a:bodyPr>
          <a:lstStyle/>
          <a:p>
            <a:pPr marL="0" marR="0" lvl="0" indent="0" algn="ctr" rtl="0">
              <a:lnSpc>
                <a:spcPct val="100000"/>
              </a:lnSpc>
              <a:spcBef>
                <a:spcPts val="0"/>
              </a:spcBef>
              <a:spcAft>
                <a:spcPts val="0"/>
              </a:spcAft>
              <a:buClr>
                <a:srgbClr val="000000"/>
              </a:buClr>
              <a:buSzPts val="8000"/>
              <a:buFont typeface="Arial"/>
              <a:buNone/>
            </a:pPr>
            <a:r>
              <a:rPr lang="en-US" sz="8000" b="1" i="0" u="none" strike="noStrike" cap="none">
                <a:solidFill>
                  <a:srgbClr val="002060"/>
                </a:solidFill>
                <a:latin typeface="Arial"/>
                <a:ea typeface="Arial"/>
                <a:cs typeface="Arial"/>
                <a:sym typeface="Arial"/>
              </a:rPr>
              <a:t>THANK YOU</a:t>
            </a:r>
            <a:endParaRPr sz="1800" b="0" i="0" u="none" strike="noStrike" cap="none">
              <a:solidFill>
                <a:srgbClr val="000000"/>
              </a:solidFill>
              <a:latin typeface="Arial"/>
              <a:ea typeface="Arial"/>
              <a:cs typeface="Arial"/>
              <a:sym typeface="Arial"/>
            </a:endParaRPr>
          </a:p>
        </p:txBody>
      </p:sp>
      <p:cxnSp>
        <p:nvCxnSpPr>
          <p:cNvPr id="153" name="Google Shape;153;g296cb6e8523_0_140"/>
          <p:cNvCxnSpPr/>
          <p:nvPr/>
        </p:nvCxnSpPr>
        <p:spPr>
          <a:xfrm>
            <a:off x="5373188" y="3632683"/>
            <a:ext cx="3884100" cy="0"/>
          </a:xfrm>
          <a:prstGeom prst="straightConnector1">
            <a:avLst/>
          </a:prstGeom>
          <a:noFill/>
          <a:ln w="25400" cap="flat" cmpd="sng">
            <a:solidFill>
              <a:schemeClr val="accent1"/>
            </a:solidFill>
            <a:prstDash val="solid"/>
            <a:miter lim="800000"/>
            <a:headEnd type="none" w="sm" len="sm"/>
            <a:tailEnd type="none" w="sm" len="sm"/>
          </a:ln>
        </p:spPr>
      </p:cxnSp>
      <p:pic>
        <p:nvPicPr>
          <p:cNvPr id="154" name="Google Shape;154;g296cb6e8523_0_140"/>
          <p:cNvPicPr preferRelativeResize="0"/>
          <p:nvPr/>
        </p:nvPicPr>
        <p:blipFill rotWithShape="1">
          <a:blip r:embed="rId3">
            <a:alphaModFix/>
          </a:blip>
          <a:srcRect/>
          <a:stretch/>
        </p:blipFill>
        <p:spPr>
          <a:xfrm>
            <a:off x="5843118" y="6710736"/>
            <a:ext cx="3145708" cy="86282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5.xml"/><Relationship Id="rId7" Type="http://schemas.openxmlformats.org/officeDocument/2006/relationships/image" Target="../media/image7.jpe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slideLayout" Target="../slideLayouts/slideLayout46.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image" Target="../media/image10.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g296cb6e8523_0_0"/>
          <p:cNvSpPr txBox="1">
            <a:spLocks noGrp="1"/>
          </p:cNvSpPr>
          <p:nvPr>
            <p:ph type="body" idx="1"/>
          </p:nvPr>
        </p:nvSpPr>
        <p:spPr>
          <a:xfrm>
            <a:off x="457199" y="1989896"/>
            <a:ext cx="13716000" cy="5083200"/>
          </a:xfrm>
          <a:prstGeom prst="rect">
            <a:avLst/>
          </a:prstGeom>
          <a:noFill/>
          <a:ln>
            <a:noFill/>
          </a:ln>
        </p:spPr>
        <p:txBody>
          <a:bodyPr spcFirstLastPara="1" wrap="square" lIns="109725" tIns="54850" rIns="109725" bIns="54850" anchor="t" anchorCtr="0">
            <a:normAutofit/>
          </a:bodyPr>
          <a:lstStyle>
            <a:lvl1pPr marL="457200" marR="0" lvl="0" indent="-431800" algn="l" rtl="0">
              <a:lnSpc>
                <a:spcPct val="120000"/>
              </a:lnSpc>
              <a:spcBef>
                <a:spcPts val="0"/>
              </a:spcBef>
              <a:spcAft>
                <a:spcPts val="0"/>
              </a:spcAft>
              <a:buClr>
                <a:schemeClr val="accent1"/>
              </a:buClr>
              <a:buSzPts val="3200"/>
              <a:buFont typeface="Arial"/>
              <a:buChar char="•"/>
              <a:defRPr sz="2900" b="0" i="0" u="none" strike="noStrike" cap="none">
                <a:solidFill>
                  <a:schemeClr val="dk1"/>
                </a:solidFill>
                <a:latin typeface="Arial"/>
                <a:ea typeface="Arial"/>
                <a:cs typeface="Arial"/>
                <a:sym typeface="Arial"/>
              </a:defRPr>
            </a:lvl1pPr>
            <a:lvl2pPr marL="914400" marR="0" lvl="1" indent="-412750" algn="l" rtl="0">
              <a:lnSpc>
                <a:spcPct val="100000"/>
              </a:lnSpc>
              <a:spcBef>
                <a:spcPts val="600"/>
              </a:spcBef>
              <a:spcAft>
                <a:spcPts val="0"/>
              </a:spcAft>
              <a:buClr>
                <a:schemeClr val="accent1"/>
              </a:buClr>
              <a:buSzPts val="2900"/>
              <a:buFont typeface="Arial"/>
              <a:buChar char="•"/>
              <a:defRPr sz="2700" b="0" i="0" u="none" strike="noStrike" cap="none">
                <a:solidFill>
                  <a:schemeClr val="dk1"/>
                </a:solidFill>
                <a:latin typeface="Arial"/>
                <a:ea typeface="Arial"/>
                <a:cs typeface="Arial"/>
                <a:sym typeface="Arial"/>
              </a:defRPr>
            </a:lvl2pPr>
            <a:lvl3pPr marL="1371600" marR="0" lvl="2" indent="-400050" algn="l" rtl="0">
              <a:lnSpc>
                <a:spcPct val="90000"/>
              </a:lnSpc>
              <a:spcBef>
                <a:spcPts val="600"/>
              </a:spcBef>
              <a:spcAft>
                <a:spcPts val="0"/>
              </a:spcAft>
              <a:buClr>
                <a:schemeClr val="accent1"/>
              </a:buClr>
              <a:buSzPts val="2700"/>
              <a:buFont typeface="Arial"/>
              <a:buChar char="•"/>
              <a:defRPr sz="2400" b="0" i="0" u="none" strike="noStrike" cap="none">
                <a:solidFill>
                  <a:schemeClr val="dk1"/>
                </a:solidFill>
                <a:latin typeface="Arial"/>
                <a:ea typeface="Arial"/>
                <a:cs typeface="Arial"/>
                <a:sym typeface="Arial"/>
              </a:defRPr>
            </a:lvl3pPr>
            <a:lvl4pPr marL="1828800" marR="0" lvl="3" indent="-381000" algn="l" rtl="0">
              <a:lnSpc>
                <a:spcPct val="90000"/>
              </a:lnSpc>
              <a:spcBef>
                <a:spcPts val="600"/>
              </a:spcBef>
              <a:spcAft>
                <a:spcPts val="0"/>
              </a:spcAft>
              <a:buClr>
                <a:schemeClr val="accent1"/>
              </a:buClr>
              <a:buSzPts val="2400"/>
              <a:buFont typeface="Arial"/>
              <a:buChar char="•"/>
              <a:defRPr sz="2200" b="0" i="0" u="none" strike="noStrike" cap="none">
                <a:solidFill>
                  <a:schemeClr val="dk1"/>
                </a:solidFill>
                <a:latin typeface="Arial"/>
                <a:ea typeface="Arial"/>
                <a:cs typeface="Arial"/>
                <a:sym typeface="Arial"/>
              </a:defRPr>
            </a:lvl4pPr>
            <a:lvl5pPr marL="2286000" marR="0" lvl="4" indent="-381000" algn="l" rtl="0">
              <a:lnSpc>
                <a:spcPct val="90000"/>
              </a:lnSpc>
              <a:spcBef>
                <a:spcPts val="600"/>
              </a:spcBef>
              <a:spcAft>
                <a:spcPts val="0"/>
              </a:spcAft>
              <a:buClr>
                <a:schemeClr val="accent1"/>
              </a:buClr>
              <a:buSzPts val="2400"/>
              <a:buFont typeface="Arial"/>
              <a:buChar char="•"/>
              <a:defRPr sz="2200" b="0" i="0" u="none" strike="noStrike" cap="none">
                <a:solidFill>
                  <a:schemeClr val="dk1"/>
                </a:solidFill>
                <a:latin typeface="Arial"/>
                <a:ea typeface="Arial"/>
                <a:cs typeface="Arial"/>
                <a:sym typeface="Arial"/>
              </a:defRPr>
            </a:lvl5pPr>
            <a:lvl6pPr marL="2743200" marR="0" lvl="5" indent="-368300" algn="l" rtl="0">
              <a:lnSpc>
                <a:spcPct val="90000"/>
              </a:lnSpc>
              <a:spcBef>
                <a:spcPts val="6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6pPr>
            <a:lvl7pPr marL="3200400" marR="0" lvl="6" indent="-368300" algn="l" rtl="0">
              <a:lnSpc>
                <a:spcPct val="90000"/>
              </a:lnSpc>
              <a:spcBef>
                <a:spcPts val="6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7pPr>
            <a:lvl8pPr marL="3657600" marR="0" lvl="7" indent="-368300" algn="l" rtl="0">
              <a:lnSpc>
                <a:spcPct val="90000"/>
              </a:lnSpc>
              <a:spcBef>
                <a:spcPts val="6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8pPr>
            <a:lvl9pPr marL="4114800" marR="0" lvl="8" indent="-368300" algn="l" rtl="0">
              <a:lnSpc>
                <a:spcPct val="90000"/>
              </a:lnSpc>
              <a:spcBef>
                <a:spcPts val="6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9pPr>
          </a:lstStyle>
          <a:p>
            <a:endParaRPr/>
          </a:p>
        </p:txBody>
      </p:sp>
      <p:sp>
        <p:nvSpPr>
          <p:cNvPr id="11" name="Google Shape;11;g296cb6e8523_0_0"/>
          <p:cNvSpPr txBox="1">
            <a:spLocks noGrp="1"/>
          </p:cNvSpPr>
          <p:nvPr>
            <p:ph type="title"/>
          </p:nvPr>
        </p:nvSpPr>
        <p:spPr>
          <a:xfrm>
            <a:off x="457200" y="438150"/>
            <a:ext cx="13716000" cy="1179300"/>
          </a:xfrm>
          <a:prstGeom prst="rect">
            <a:avLst/>
          </a:prstGeom>
          <a:noFill/>
          <a:ln>
            <a:noFill/>
          </a:ln>
        </p:spPr>
        <p:txBody>
          <a:bodyPr spcFirstLastPara="1" wrap="square" lIns="109725" tIns="54850" rIns="109725" bIns="54850" anchor="t" anchorCtr="0">
            <a:normAutofit/>
          </a:bodyPr>
          <a:lstStyle>
            <a:lvl1pPr marR="0" lvl="0" algn="l" rtl="0">
              <a:lnSpc>
                <a:spcPct val="90000"/>
              </a:lnSpc>
              <a:spcBef>
                <a:spcPts val="0"/>
              </a:spcBef>
              <a:spcAft>
                <a:spcPts val="0"/>
              </a:spcAft>
              <a:buClr>
                <a:srgbClr val="002060"/>
              </a:buClr>
              <a:buSzPts val="4300"/>
              <a:buFont typeface="Arial"/>
              <a:buNone/>
              <a:defRPr sz="4300" b="1" i="0" u="none" strike="noStrike" cap="none">
                <a:solidFill>
                  <a:srgbClr val="002060"/>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22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22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22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22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22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22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22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2200" b="0" i="0" u="none" strike="noStrike" cap="none">
                <a:solidFill>
                  <a:srgbClr val="000000"/>
                </a:solidFill>
                <a:latin typeface="Arial"/>
                <a:ea typeface="Arial"/>
                <a:cs typeface="Arial"/>
                <a:sym typeface="Arial"/>
              </a:defRPr>
            </a:lvl9pPr>
          </a:lstStyle>
          <a:p>
            <a:endParaRPr/>
          </a:p>
        </p:txBody>
      </p:sp>
      <p:sp>
        <p:nvSpPr>
          <p:cNvPr id="12" name="Google Shape;12;g296cb6e8523_0_0"/>
          <p:cNvSpPr/>
          <p:nvPr/>
        </p:nvSpPr>
        <p:spPr>
          <a:xfrm>
            <a:off x="457200" y="-43447"/>
            <a:ext cx="1185000" cy="109500"/>
          </a:xfrm>
          <a:prstGeom prst="rect">
            <a:avLst/>
          </a:prstGeom>
          <a:solidFill>
            <a:schemeClr val="accent2"/>
          </a:solidFill>
          <a:ln>
            <a:noFill/>
          </a:ln>
        </p:spPr>
        <p:txBody>
          <a:bodyPr spcFirstLastPara="1" wrap="square" lIns="109725" tIns="54850" rIns="109725" bIns="5485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13" name="Google Shape;13;g296cb6e8523_0_0"/>
          <p:cNvSpPr/>
          <p:nvPr/>
        </p:nvSpPr>
        <p:spPr>
          <a:xfrm>
            <a:off x="0" y="7406640"/>
            <a:ext cx="14630400" cy="823200"/>
          </a:xfrm>
          <a:prstGeom prst="rect">
            <a:avLst/>
          </a:prstGeom>
          <a:solidFill>
            <a:schemeClr val="lt1"/>
          </a:solidFill>
          <a:ln>
            <a:noFill/>
          </a:ln>
        </p:spPr>
        <p:txBody>
          <a:bodyPr spcFirstLastPara="1" wrap="square" lIns="109725" tIns="54850" rIns="109725" bIns="5485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Arial"/>
              <a:ea typeface="Arial"/>
              <a:cs typeface="Arial"/>
              <a:sym typeface="Arial"/>
            </a:endParaRPr>
          </a:p>
        </p:txBody>
      </p:sp>
      <p:sp>
        <p:nvSpPr>
          <p:cNvPr id="14" name="Google Shape;14;g296cb6e8523_0_0"/>
          <p:cNvSpPr txBox="1">
            <a:spLocks noGrp="1"/>
          </p:cNvSpPr>
          <p:nvPr>
            <p:ph type="sldNum" idx="12"/>
          </p:nvPr>
        </p:nvSpPr>
        <p:spPr>
          <a:xfrm>
            <a:off x="10881360" y="7627620"/>
            <a:ext cx="3291900" cy="438300"/>
          </a:xfrm>
          <a:prstGeom prst="rect">
            <a:avLst/>
          </a:prstGeom>
          <a:noFill/>
          <a:ln>
            <a:noFill/>
          </a:ln>
        </p:spPr>
        <p:txBody>
          <a:bodyPr spcFirstLastPara="1" wrap="square" lIns="109725" tIns="54850" rIns="109725" bIns="5485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pic>
        <p:nvPicPr>
          <p:cNvPr id="15" name="Google Shape;15;g296cb6e8523_0_0" descr="Logo&#10;&#10;Description automatically generated"/>
          <p:cNvPicPr preferRelativeResize="0"/>
          <p:nvPr/>
        </p:nvPicPr>
        <p:blipFill rotWithShape="1">
          <a:blip r:embed="rId14">
            <a:alphaModFix/>
          </a:blip>
          <a:srcRect/>
          <a:stretch/>
        </p:blipFill>
        <p:spPr>
          <a:xfrm>
            <a:off x="118624" y="7633319"/>
            <a:ext cx="569817" cy="45213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0" r:id="rId1"/>
    <p:sldLayoutId id="2147483653" r:id="rId2"/>
    <p:sldLayoutId id="2147483654" r:id="rId3"/>
    <p:sldLayoutId id="2147483655" r:id="rId4"/>
    <p:sldLayoutId id="2147483656" r:id="rId5"/>
    <p:sldLayoutId id="2147483701" r:id="rId6"/>
    <p:sldLayoutId id="2147483670" r:id="rId7"/>
    <p:sldLayoutId id="2147483672" r:id="rId8"/>
    <p:sldLayoutId id="2147483673" r:id="rId9"/>
    <p:sldLayoutId id="2147483674" r:id="rId10"/>
    <p:sldLayoutId id="2147483713" r:id="rId11"/>
    <p:sldLayoutId id="2147483746" r:id="rId12"/>
  </p:sldLayoutIdLst>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2C0FF6-0872-B98B-BC37-6F17E855EC4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4625484" y="1038634"/>
            <a:ext cx="4725250" cy="5864156"/>
          </a:xfrm>
          <a:prstGeom prst="rect">
            <a:avLst/>
          </a:prstGeom>
        </p:spPr>
      </p:pic>
    </p:spTree>
    <p:extLst>
      <p:ext uri="{BB962C8B-B14F-4D97-AF65-F5344CB8AC3E}">
        <p14:creationId xmlns:p14="http://schemas.microsoft.com/office/powerpoint/2010/main" val="349407784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44" r:id="rId5"/>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12B7E9-3BA4-484E-9D9D-392D6666B3F1}"/>
              </a:ext>
            </a:extLst>
          </p:cNvPr>
          <p:cNvSpPr>
            <a:spLocks noGrp="1"/>
          </p:cNvSpPr>
          <p:nvPr>
            <p:ph type="body" idx="1"/>
          </p:nvPr>
        </p:nvSpPr>
        <p:spPr>
          <a:xfrm>
            <a:off x="457200" y="1989897"/>
            <a:ext cx="13716001" cy="5083111"/>
          </a:xfrm>
          <a:prstGeom prst="rect">
            <a:avLst/>
          </a:prstGeom>
        </p:spPr>
        <p:txBody>
          <a:bodyPr vert="horz" lIns="91440" tIns="45720" rIns="91440" bIns="45720" rtlCol="0">
            <a:normAutofit/>
          </a:bodyPr>
          <a:lstStyle/>
          <a:p>
            <a:r>
              <a:rPr lang="en-US"/>
              <a:t>First Level</a:t>
            </a:r>
          </a:p>
          <a:p>
            <a:pPr lvl="1"/>
            <a:r>
              <a:rPr lang="en-US"/>
              <a:t>Second Level</a:t>
            </a:r>
          </a:p>
          <a:p>
            <a:pPr lvl="2"/>
            <a:r>
              <a:rPr lang="en-US"/>
              <a:t>Third Level</a:t>
            </a:r>
          </a:p>
          <a:p>
            <a:pPr lvl="3"/>
            <a:r>
              <a:rPr lang="en-US"/>
              <a:t>Fourth Level</a:t>
            </a:r>
          </a:p>
          <a:p>
            <a:pPr lvl="4"/>
            <a:r>
              <a:rPr lang="en-US"/>
              <a:t>Fifth Level</a:t>
            </a:r>
          </a:p>
          <a:p>
            <a:pPr lvl="0"/>
            <a:r>
              <a:rPr lang="en-US"/>
              <a:t>Maecenas </a:t>
            </a:r>
            <a:r>
              <a:rPr lang="en-US" err="1"/>
              <a:t>nec</a:t>
            </a:r>
            <a:r>
              <a:rPr lang="en-US"/>
              <a:t> </a:t>
            </a:r>
            <a:r>
              <a:rPr lang="en-US" err="1"/>
              <a:t>odio</a:t>
            </a:r>
            <a:r>
              <a:rPr lang="en-US"/>
              <a:t> et ante </a:t>
            </a:r>
            <a:r>
              <a:rPr lang="en-US" err="1"/>
              <a:t>tincidunt</a:t>
            </a:r>
            <a:r>
              <a:rPr lang="en-US"/>
              <a:t> tempus. </a:t>
            </a:r>
            <a:r>
              <a:rPr lang="en-US" err="1"/>
              <a:t>Nullam</a:t>
            </a:r>
            <a:r>
              <a:rPr lang="en-US"/>
              <a:t> dictum </a:t>
            </a:r>
            <a:r>
              <a:rPr lang="en-US" err="1"/>
              <a:t>felis</a:t>
            </a:r>
            <a:r>
              <a:rPr lang="en-US"/>
              <a:t> </a:t>
            </a:r>
            <a:r>
              <a:rPr lang="en-US" err="1"/>
              <a:t>eu</a:t>
            </a:r>
            <a:r>
              <a:rPr lang="en-US"/>
              <a:t> </a:t>
            </a:r>
            <a:r>
              <a:rPr lang="en-US" err="1"/>
              <a:t>pede</a:t>
            </a:r>
            <a:r>
              <a:rPr lang="en-US"/>
              <a:t> </a:t>
            </a:r>
            <a:r>
              <a:rPr lang="en-US" err="1"/>
              <a:t>mollis</a:t>
            </a:r>
            <a:r>
              <a:rPr lang="en-US"/>
              <a:t> </a:t>
            </a:r>
            <a:r>
              <a:rPr lang="en-US" err="1"/>
              <a:t>pretium</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hymenaeos</a:t>
            </a:r>
            <a:r>
              <a:rPr lang="en-US"/>
              <a:t>.</a:t>
            </a:r>
          </a:p>
        </p:txBody>
      </p:sp>
      <p:sp>
        <p:nvSpPr>
          <p:cNvPr id="7" name="Title Placeholder 6">
            <a:extLst>
              <a:ext uri="{FF2B5EF4-FFF2-40B4-BE49-F238E27FC236}">
                <a16:creationId xmlns:a16="http://schemas.microsoft.com/office/drawing/2014/main" id="{9D996841-33AB-1041-B0F1-02114E0F8E16}"/>
              </a:ext>
            </a:extLst>
          </p:cNvPr>
          <p:cNvSpPr>
            <a:spLocks noGrp="1"/>
          </p:cNvSpPr>
          <p:nvPr>
            <p:ph type="title"/>
          </p:nvPr>
        </p:nvSpPr>
        <p:spPr>
          <a:xfrm>
            <a:off x="457200" y="438151"/>
            <a:ext cx="13716000" cy="1179433"/>
          </a:xfrm>
          <a:prstGeom prst="rect">
            <a:avLst/>
          </a:prstGeom>
        </p:spPr>
        <p:txBody>
          <a:bodyPr vert="horz" lIns="91440" tIns="45720" rIns="91440" bIns="45720" rtlCol="0" anchor="t">
            <a:normAutofit/>
          </a:bodyPr>
          <a:lstStyle/>
          <a:p>
            <a:r>
              <a:rPr lang="en-US"/>
              <a:t>CLICK TO EDIT TITLE</a:t>
            </a:r>
          </a:p>
        </p:txBody>
      </p:sp>
      <p:sp>
        <p:nvSpPr>
          <p:cNvPr id="15" name="Rectangle 14">
            <a:extLst>
              <a:ext uri="{FF2B5EF4-FFF2-40B4-BE49-F238E27FC236}">
                <a16:creationId xmlns:a16="http://schemas.microsoft.com/office/drawing/2014/main" id="{FDDB4D39-9FA5-5C46-845E-A393FCAF090C}"/>
              </a:ext>
            </a:extLst>
          </p:cNvPr>
          <p:cNvSpPr/>
          <p:nvPr userDrawn="1"/>
        </p:nvSpPr>
        <p:spPr>
          <a:xfrm>
            <a:off x="457200" y="-43447"/>
            <a:ext cx="1185062" cy="1092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1"/>
          </a:p>
        </p:txBody>
      </p:sp>
      <p:sp>
        <p:nvSpPr>
          <p:cNvPr id="16" name="Rectangle 15">
            <a:extLst>
              <a:ext uri="{FF2B5EF4-FFF2-40B4-BE49-F238E27FC236}">
                <a16:creationId xmlns:a16="http://schemas.microsoft.com/office/drawing/2014/main" id="{7A51A58E-E2B6-4F4D-91A6-034B810B725B}"/>
              </a:ext>
            </a:extLst>
          </p:cNvPr>
          <p:cNvSpPr/>
          <p:nvPr userDrawn="1"/>
        </p:nvSpPr>
        <p:spPr>
          <a:xfrm>
            <a:off x="0" y="7406640"/>
            <a:ext cx="14630400" cy="822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1" name="Slide Number Placeholder 20">
            <a:extLst>
              <a:ext uri="{FF2B5EF4-FFF2-40B4-BE49-F238E27FC236}">
                <a16:creationId xmlns:a16="http://schemas.microsoft.com/office/drawing/2014/main" id="{A93BE12D-B4D3-5E43-9B6B-11CE556E3DC1}"/>
              </a:ext>
            </a:extLst>
          </p:cNvPr>
          <p:cNvSpPr>
            <a:spLocks noGrp="1"/>
          </p:cNvSpPr>
          <p:nvPr>
            <p:ph type="sldNum" sz="quarter" idx="4"/>
          </p:nvPr>
        </p:nvSpPr>
        <p:spPr>
          <a:xfrm>
            <a:off x="10881360" y="7627621"/>
            <a:ext cx="3291840" cy="438150"/>
          </a:xfrm>
          <a:prstGeom prst="rect">
            <a:avLst/>
          </a:prstGeom>
        </p:spPr>
        <p:txBody>
          <a:bodyPr vert="horz" lIns="91440" tIns="45720" rIns="91440" bIns="45720" rtlCol="0" anchor="ctr"/>
          <a:lstStyle>
            <a:lvl1pPr algn="r">
              <a:defRPr sz="1440" b="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383B7B7A-CDDA-7C44-B1B0-1F1E45567B3B}" type="slidenum">
              <a:rPr lang="en-US" smtClean="0"/>
              <a:pPr/>
              <a:t>‹#›</a:t>
            </a:fld>
            <a:endParaRPr lang="en-US"/>
          </a:p>
        </p:txBody>
      </p:sp>
      <p:pic>
        <p:nvPicPr>
          <p:cNvPr id="8" name="Picture 7" descr="Logo&#10;&#10;Description automatically generated">
            <a:extLst>
              <a:ext uri="{FF2B5EF4-FFF2-40B4-BE49-F238E27FC236}">
                <a16:creationId xmlns:a16="http://schemas.microsoft.com/office/drawing/2014/main" id="{5079F368-1518-0DA1-C2A3-B61875C71656}"/>
              </a:ext>
            </a:extLst>
          </p:cNvPr>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118624" y="7633319"/>
            <a:ext cx="569816" cy="452131"/>
          </a:xfrm>
          <a:prstGeom prst="rect">
            <a:avLst/>
          </a:prstGeom>
        </p:spPr>
      </p:pic>
    </p:spTree>
    <p:extLst>
      <p:ext uri="{BB962C8B-B14F-4D97-AF65-F5344CB8AC3E}">
        <p14:creationId xmlns:p14="http://schemas.microsoft.com/office/powerpoint/2010/main" val="130844622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 id="2147483741" r:id="rId26"/>
    <p:sldLayoutId id="2147483742" r:id="rId27"/>
    <p:sldLayoutId id="2147483745" r:id="rId28"/>
    <p:sldLayoutId id="2147483747" r:id="rId29"/>
  </p:sldLayoutIdLst>
  <p:hf hdr="0" dt="0"/>
  <p:txStyles>
    <p:titleStyle>
      <a:lvl1pPr algn="l" defTabSz="1097280" rtl="0" eaLnBrk="1" latinLnBrk="0" hangingPunct="1">
        <a:lnSpc>
          <a:spcPct val="90000"/>
        </a:lnSpc>
        <a:spcBef>
          <a:spcPct val="0"/>
        </a:spcBef>
        <a:buNone/>
        <a:defRPr sz="4320" b="1" kern="1200" cap="all" baseline="0">
          <a:solidFill>
            <a:srgbClr val="002060"/>
          </a:solidFill>
          <a:latin typeface="+mj-lt"/>
          <a:ea typeface="+mj-ea"/>
          <a:cs typeface="+mj-cs"/>
        </a:defRPr>
      </a:lvl1pPr>
    </p:titleStyle>
    <p:bodyStyle>
      <a:lvl1pPr marL="274320" indent="-274320" algn="l" defTabSz="1097280" rtl="0" eaLnBrk="1" latinLnBrk="0" hangingPunct="1">
        <a:lnSpc>
          <a:spcPct val="120000"/>
        </a:lnSpc>
        <a:spcBef>
          <a:spcPts val="0"/>
        </a:spcBef>
        <a:spcAft>
          <a:spcPts val="600"/>
        </a:spcAft>
        <a:buClr>
          <a:schemeClr val="accent1"/>
        </a:buClr>
        <a:buSzPct val="110000"/>
        <a:buFont typeface="Arial" panose="020B0604020202020204" pitchFamily="34" charset="0"/>
        <a:buChar char="•"/>
        <a:defRPr sz="2880" kern="1200" baseline="0">
          <a:solidFill>
            <a:schemeClr val="tx1"/>
          </a:solidFill>
          <a:latin typeface="+mn-lt"/>
          <a:ea typeface="Open Sans" panose="020B0606030504020204" pitchFamily="34" charset="0"/>
          <a:cs typeface="Open Sans" panose="020B0606030504020204" pitchFamily="34" charset="0"/>
        </a:defRPr>
      </a:lvl1pPr>
      <a:lvl2pPr marL="932688" indent="-274320" algn="l" defTabSz="1097280" rtl="0" eaLnBrk="1" latinLnBrk="0" hangingPunct="1">
        <a:lnSpc>
          <a:spcPct val="100000"/>
        </a:lnSpc>
        <a:spcBef>
          <a:spcPts val="600"/>
        </a:spcBef>
        <a:spcAft>
          <a:spcPts val="600"/>
        </a:spcAft>
        <a:buClr>
          <a:schemeClr val="accent1"/>
        </a:buClr>
        <a:buSzPct val="110000"/>
        <a:buFont typeface="Arial" panose="020B0604020202020204" pitchFamily="34" charset="0"/>
        <a:buChar char="•"/>
        <a:defRPr sz="2640" kern="1200">
          <a:solidFill>
            <a:schemeClr val="tx1"/>
          </a:solidFill>
          <a:latin typeface="+mn-lt"/>
          <a:ea typeface="Open Sans" panose="020B0606030504020204" pitchFamily="34" charset="0"/>
          <a:cs typeface="Open Sans" panose="020B0606030504020204" pitchFamily="34" charset="0"/>
        </a:defRPr>
      </a:lvl2pPr>
      <a:lvl3pPr marL="1481328" indent="-274320" algn="l" defTabSz="1097280" rtl="0" eaLnBrk="1" latinLnBrk="0" hangingPunct="1">
        <a:lnSpc>
          <a:spcPct val="90000"/>
        </a:lnSpc>
        <a:spcBef>
          <a:spcPts val="600"/>
        </a:spcBef>
        <a:spcAft>
          <a:spcPts val="600"/>
        </a:spcAft>
        <a:buClr>
          <a:schemeClr val="accent1"/>
        </a:buClr>
        <a:buSzPct val="110000"/>
        <a:buFont typeface="Arial" panose="020B0604020202020204" pitchFamily="34" charset="0"/>
        <a:buChar char="•"/>
        <a:defRPr sz="2400" kern="1200">
          <a:solidFill>
            <a:schemeClr val="tx1"/>
          </a:solidFill>
          <a:latin typeface="+mn-lt"/>
          <a:ea typeface="Open Sans" panose="020B0606030504020204" pitchFamily="34" charset="0"/>
          <a:cs typeface="Open Sans" panose="020B0606030504020204" pitchFamily="34" charset="0"/>
        </a:defRPr>
      </a:lvl3pPr>
      <a:lvl4pPr marL="1920240" indent="-274320" algn="l" defTabSz="1097280" rtl="0" eaLnBrk="1" latinLnBrk="0" hangingPunct="1">
        <a:lnSpc>
          <a:spcPct val="90000"/>
        </a:lnSpc>
        <a:spcBef>
          <a:spcPts val="600"/>
        </a:spcBef>
        <a:spcAft>
          <a:spcPts val="600"/>
        </a:spcAft>
        <a:buClr>
          <a:schemeClr val="accent1"/>
        </a:buClr>
        <a:buSzPct val="110000"/>
        <a:buFont typeface="Arial" panose="020B0604020202020204" pitchFamily="34" charset="0"/>
        <a:buChar char="•"/>
        <a:defRPr sz="2160" kern="1200">
          <a:solidFill>
            <a:schemeClr val="tx1"/>
          </a:solidFill>
          <a:latin typeface="+mn-lt"/>
          <a:ea typeface="Open Sans" panose="020B0606030504020204" pitchFamily="34" charset="0"/>
          <a:cs typeface="Open Sans" panose="020B0606030504020204" pitchFamily="34" charset="0"/>
        </a:defRPr>
      </a:lvl4pPr>
      <a:lvl5pPr marL="2468880" indent="-274320" algn="l" defTabSz="1097280" rtl="0" eaLnBrk="1" latinLnBrk="0" hangingPunct="1">
        <a:lnSpc>
          <a:spcPct val="90000"/>
        </a:lnSpc>
        <a:spcBef>
          <a:spcPts val="600"/>
        </a:spcBef>
        <a:spcAft>
          <a:spcPts val="600"/>
        </a:spcAft>
        <a:buClr>
          <a:schemeClr val="accent1"/>
        </a:buClr>
        <a:buSzPct val="110000"/>
        <a:buFont typeface="Arial" panose="020B0604020202020204" pitchFamily="34" charset="0"/>
        <a:buChar char="•"/>
        <a:defRPr sz="2160" kern="1200">
          <a:solidFill>
            <a:schemeClr val="tx1"/>
          </a:solidFill>
          <a:latin typeface="+mn-lt"/>
          <a:ea typeface="Open Sans" panose="020B0606030504020204" pitchFamily="34" charset="0"/>
          <a:cs typeface="Open Sans" panose="020B0606030504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2.xml"/><Relationship Id="rId5" Type="http://schemas.openxmlformats.org/officeDocument/2006/relationships/image" Target="../media/image17.png"/><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microsoft.com/office/2018/10/relationships/comments" Target="../comments/modernComment_340_E791B4B3.xml"/><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3.png"/></Relationships>
</file>

<file path=ppt/slides/_rels/slide59.xml.rels><?xml version="1.0" encoding="UTF-8" standalone="yes"?>
<Relationships xmlns="http://schemas.openxmlformats.org/package/2006/relationships"><Relationship Id="rId3" Type="http://schemas.openxmlformats.org/officeDocument/2006/relationships/hyperlink" Target="https://www.gettingsmart.com/podcast/conrad-wolfram-on-computational-thinking/" TargetMode="External"/><Relationship Id="rId7" Type="http://schemas.openxmlformats.org/officeDocument/2006/relationships/hyperlink" Target="http://www.mtscienceducation.org/toolkit-home/scientific-engineering-practices/using-mathematics-computational-thinking/" TargetMode="External"/><Relationship Id="rId2" Type="http://schemas.openxmlformats.org/officeDocument/2006/relationships/notesSlide" Target="../notesSlides/notesSlide54.xml"/><Relationship Id="rId1" Type="http://schemas.openxmlformats.org/officeDocument/2006/relationships/slideLayout" Target="../slideLayouts/slideLayout27.xml"/><Relationship Id="rId6" Type="http://schemas.openxmlformats.org/officeDocument/2006/relationships/hyperlink" Target="https://www.cde.ca.gov/ci/ma/cf/documents/mathfw-appendixb.pdf" TargetMode="External"/><Relationship Id="rId5" Type="http://schemas.openxmlformats.org/officeDocument/2006/relationships/hyperlink" Target="http://www.siam.org/Portals/0/Publications/Reports/gaimme-full_color_for_online_viewing.pdf?ver=2018-03-19-115454-057" TargetMode="External"/><Relationship Id="rId4" Type="http://schemas.openxmlformats.org/officeDocument/2006/relationships/hyperlink" Target="https://www.nctm.org/Conferences-and-Professional-Development/Principles-to-Actions-Toolkit/Resources/5-SMPLookFors/" TargetMode="Externa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4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robertkaplinsky.com/beware-fake-math-modeling-problems/" TargetMode="External"/><Relationship Id="rId7" Type="http://schemas.openxmlformats.org/officeDocument/2006/relationships/hyperlink" Target="https://www.nextgenscience.org/practices/using-mathematics-and-computational-thinking" TargetMode="External"/><Relationship Id="rId2" Type="http://schemas.openxmlformats.org/officeDocument/2006/relationships/hyperlink" Target="http://education.ohio.gov/Topics/Learning-in-Ohio/OLS-Graphic-Sections/Learning-Standards" TargetMode="External"/><Relationship Id="rId1" Type="http://schemas.openxmlformats.org/officeDocument/2006/relationships/slideLayout" Target="../slideLayouts/slideLayout27.xml"/><Relationship Id="rId6" Type="http://schemas.openxmlformats.org/officeDocument/2006/relationships/hyperlink" Target="https://robertkaplinsky.com/what-isnt-mathematical-modeling/" TargetMode="External"/><Relationship Id="rId5" Type="http://schemas.openxmlformats.org/officeDocument/2006/relationships/hyperlink" Target="https://robertkaplinsky.com/work/sink-hole/" TargetMode="External"/><Relationship Id="rId4" Type="http://schemas.openxmlformats.org/officeDocument/2006/relationships/hyperlink" Target="https://robertkaplinsky.com/mathematical-modeling-need-better-spies-analysts/"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mailto:Mathematics@education.ohio.gov" TargetMode="External"/><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9.xml"/><Relationship Id="rId5" Type="http://schemas.openxmlformats.org/officeDocument/2006/relationships/image" Target="../media/image14.png"/><Relationship Id="rId4" Type="http://schemas.openxmlformats.org/officeDocument/2006/relationships/hyperlink" Target="https://education.ohio.gov/getattachment/Topics/Learning-in-Ohio/Mathematics/Ohios-Plan-for-K-12-Mathematics.pdf.aspx?lang=en-US" TargetMode="Externa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4CB8D-73EE-9D65-B68C-782DB8B4C879}"/>
              </a:ext>
            </a:extLst>
          </p:cNvPr>
          <p:cNvSpPr>
            <a:spLocks noGrp="1"/>
          </p:cNvSpPr>
          <p:nvPr>
            <p:ph type="title" idx="4294967295"/>
          </p:nvPr>
        </p:nvSpPr>
        <p:spPr>
          <a:xfrm>
            <a:off x="1006475" y="-1590675"/>
            <a:ext cx="12617450" cy="1590675"/>
          </a:xfrm>
          <a:prstGeom prst="rect">
            <a:avLst/>
          </a:prstGeom>
        </p:spPr>
        <p:txBody>
          <a:bodyPr anchor="b"/>
          <a:lstStyle/>
          <a:p>
            <a:r>
              <a:rPr lang="en-US" dirty="0">
                <a:solidFill>
                  <a:srgbClr val="E2EBEB"/>
                </a:solidFill>
              </a:rPr>
              <a:t>Ohio Department of Education and Workforce</a:t>
            </a:r>
          </a:p>
        </p:txBody>
      </p:sp>
    </p:spTree>
    <p:extLst>
      <p:ext uri="{BB962C8B-B14F-4D97-AF65-F5344CB8AC3E}">
        <p14:creationId xmlns:p14="http://schemas.microsoft.com/office/powerpoint/2010/main" val="352481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2451D-7E86-63B6-1EE4-D79ED79138BC}"/>
              </a:ext>
            </a:extLst>
          </p:cNvPr>
          <p:cNvSpPr>
            <a:spLocks noGrp="1"/>
          </p:cNvSpPr>
          <p:nvPr>
            <p:ph type="title"/>
          </p:nvPr>
        </p:nvSpPr>
        <p:spPr/>
        <p:txBody>
          <a:bodyPr>
            <a:normAutofit/>
          </a:bodyPr>
          <a:lstStyle/>
          <a:p>
            <a:r>
              <a:rPr lang="en-US" sz="5000" cap="none" dirty="0">
                <a:solidFill>
                  <a:srgbClr val="0E3F75"/>
                </a:solidFill>
                <a:latin typeface="+mj-lt"/>
              </a:rPr>
              <a:t>SECTION 2: </a:t>
            </a:r>
            <a:br>
              <a:rPr lang="en-US" sz="5000" cap="none" dirty="0">
                <a:solidFill>
                  <a:srgbClr val="0E3F75"/>
                </a:solidFill>
                <a:latin typeface="+mj-lt"/>
              </a:rPr>
            </a:br>
            <a:r>
              <a:rPr lang="en-US" sz="5000" cap="none" dirty="0">
                <a:solidFill>
                  <a:srgbClr val="0E3F75"/>
                </a:solidFill>
                <a:latin typeface="+mj-lt"/>
              </a:rPr>
              <a:t>OHIO’S MATHEMATICS VISION</a:t>
            </a:r>
          </a:p>
        </p:txBody>
      </p:sp>
      <p:sp>
        <p:nvSpPr>
          <p:cNvPr id="4" name="Slide Number Placeholder 3">
            <a:extLst>
              <a:ext uri="{FF2B5EF4-FFF2-40B4-BE49-F238E27FC236}">
                <a16:creationId xmlns:a16="http://schemas.microsoft.com/office/drawing/2014/main" id="{E0D03DFE-57F2-E75D-9BD4-24A3D949D484}"/>
              </a:ext>
            </a:extLst>
          </p:cNvPr>
          <p:cNvSpPr>
            <a:spLocks noGrp="1"/>
          </p:cNvSpPr>
          <p:nvPr>
            <p:ph type="sldNum" sz="quarter" idx="11"/>
          </p:nvPr>
        </p:nvSpPr>
        <p:spPr/>
        <p:txBody>
          <a:bodyPr/>
          <a:lstStyle/>
          <a:p>
            <a:pPr defTabSz="1097236"/>
            <a:fld id="{383B7B7A-CDDA-7C44-B1B0-1F1E45567B3B}" type="slidenum">
              <a:rPr lang="en-US" kern="1200">
                <a:solidFill>
                  <a:srgbClr val="FFFFFF">
                    <a:lumMod val="95000"/>
                  </a:srgbClr>
                </a:solidFill>
              </a:rPr>
              <a:pPr defTabSz="1097236"/>
              <a:t>10</a:t>
            </a:fld>
            <a:endParaRPr lang="en-US" kern="1200">
              <a:solidFill>
                <a:srgbClr val="FFFFFF">
                  <a:lumMod val="95000"/>
                </a:srgbClr>
              </a:solidFill>
            </a:endParaRPr>
          </a:p>
        </p:txBody>
      </p:sp>
      <p:graphicFrame>
        <p:nvGraphicFramePr>
          <p:cNvPr id="5" name="Content Placeholder 4" descr="Commitments for Ohio's Plan to Raise Literacy Achievement.">
            <a:extLst>
              <a:ext uri="{FF2B5EF4-FFF2-40B4-BE49-F238E27FC236}">
                <a16:creationId xmlns:a16="http://schemas.microsoft.com/office/drawing/2014/main" id="{30CBC7BD-5C0B-4EEE-1A03-1C4AEA69731F}"/>
              </a:ext>
            </a:extLst>
          </p:cNvPr>
          <p:cNvGraphicFramePr>
            <a:graphicFrameLocks noGrp="1"/>
          </p:cNvGraphicFramePr>
          <p:nvPr>
            <p:ph idx="1"/>
          </p:nvPr>
        </p:nvGraphicFramePr>
        <p:xfrm>
          <a:off x="457201" y="1817371"/>
          <a:ext cx="13715999" cy="53244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72808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65166-1312-2789-D8CF-C81D707EB6B6}"/>
              </a:ext>
            </a:extLst>
          </p:cNvPr>
          <p:cNvSpPr>
            <a:spLocks noGrp="1"/>
          </p:cNvSpPr>
          <p:nvPr>
            <p:ph type="title"/>
          </p:nvPr>
        </p:nvSpPr>
        <p:spPr/>
        <p:txBody>
          <a:bodyPr>
            <a:normAutofit/>
          </a:bodyPr>
          <a:lstStyle/>
          <a:p>
            <a:pPr>
              <a:lnSpc>
                <a:spcPct val="90000"/>
              </a:lnSpc>
            </a:pPr>
            <a:r>
              <a:rPr lang="en-US" sz="5000" cap="none" dirty="0">
                <a:solidFill>
                  <a:srgbClr val="0E3F75"/>
                </a:solidFill>
                <a:latin typeface="+mj-lt"/>
              </a:rPr>
              <a:t>OHIO’S MATHEMATICS VISION</a:t>
            </a:r>
          </a:p>
        </p:txBody>
      </p:sp>
      <p:sp>
        <p:nvSpPr>
          <p:cNvPr id="3" name="Text Placeholder 2">
            <a:extLst>
              <a:ext uri="{FF2B5EF4-FFF2-40B4-BE49-F238E27FC236}">
                <a16:creationId xmlns:a16="http://schemas.microsoft.com/office/drawing/2014/main" id="{7A0A7FD3-20D7-EA8E-60FE-8856E4D229FE}"/>
              </a:ext>
            </a:extLst>
          </p:cNvPr>
          <p:cNvSpPr>
            <a:spLocks noGrp="1"/>
          </p:cNvSpPr>
          <p:nvPr>
            <p:ph type="body" idx="1"/>
          </p:nvPr>
        </p:nvSpPr>
        <p:spPr>
          <a:xfrm>
            <a:off x="457200" y="2676160"/>
            <a:ext cx="13716000" cy="4780057"/>
          </a:xfrm>
        </p:spPr>
        <p:txBody>
          <a:bodyPr>
            <a:normAutofit/>
          </a:bodyPr>
          <a:lstStyle/>
          <a:p>
            <a:r>
              <a:rPr lang="en-US" sz="4000" dirty="0"/>
              <a:t>Ohio’s vision is to empower students with the confidence and ability to apply mathematical concepts, procedures, and reasoning, enabling students to thrive in a variety of contexts, life experiences, and career pathways.</a:t>
            </a:r>
          </a:p>
        </p:txBody>
      </p:sp>
      <p:sp>
        <p:nvSpPr>
          <p:cNvPr id="4" name="Slide Number Placeholder 3">
            <a:extLst>
              <a:ext uri="{FF2B5EF4-FFF2-40B4-BE49-F238E27FC236}">
                <a16:creationId xmlns:a16="http://schemas.microsoft.com/office/drawing/2014/main" id="{0BBA2244-266E-FC98-2CD5-0DBE0EA31561}"/>
              </a:ext>
            </a:extLst>
          </p:cNvPr>
          <p:cNvSpPr>
            <a:spLocks noGrp="1"/>
          </p:cNvSpPr>
          <p:nvPr>
            <p:ph type="sldNum" sz="quarter" idx="11"/>
          </p:nvPr>
        </p:nvSpPr>
        <p:spPr/>
        <p:txBody>
          <a:bodyPr/>
          <a:lstStyle/>
          <a:p>
            <a:pPr defTabSz="1097236"/>
            <a:fld id="{383B7B7A-CDDA-7C44-B1B0-1F1E45567B3B}" type="slidenum">
              <a:rPr lang="en-US" kern="1200">
                <a:solidFill>
                  <a:srgbClr val="FFFFFF">
                    <a:lumMod val="95000"/>
                  </a:srgbClr>
                </a:solidFill>
              </a:rPr>
              <a:pPr defTabSz="1097236"/>
              <a:t>11</a:t>
            </a:fld>
            <a:endParaRPr lang="en-US" kern="1200">
              <a:solidFill>
                <a:srgbClr val="FFFFFF">
                  <a:lumMod val="95000"/>
                </a:srgbClr>
              </a:solidFill>
            </a:endParaRPr>
          </a:p>
        </p:txBody>
      </p:sp>
    </p:spTree>
    <p:extLst>
      <p:ext uri="{BB962C8B-B14F-4D97-AF65-F5344CB8AC3E}">
        <p14:creationId xmlns:p14="http://schemas.microsoft.com/office/powerpoint/2010/main" val="1125717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87C6F-59B4-D27C-5A09-0B409E2E3626}"/>
              </a:ext>
            </a:extLst>
          </p:cNvPr>
          <p:cNvSpPr>
            <a:spLocks noGrp="1"/>
          </p:cNvSpPr>
          <p:nvPr>
            <p:ph type="title"/>
          </p:nvPr>
        </p:nvSpPr>
        <p:spPr>
          <a:xfrm>
            <a:off x="25053" y="408749"/>
            <a:ext cx="14630398" cy="725920"/>
          </a:xfrm>
          <a:solidFill>
            <a:schemeClr val="bg1"/>
          </a:solidFill>
        </p:spPr>
        <p:txBody>
          <a:bodyPr anchor="t">
            <a:noAutofit/>
          </a:bodyPr>
          <a:lstStyle/>
          <a:p>
            <a:pPr algn="ctr"/>
            <a:r>
              <a:rPr lang="en-US" sz="5000" cap="none" dirty="0">
                <a:solidFill>
                  <a:srgbClr val="0E3F75"/>
                </a:solidFill>
                <a:ea typeface="Source Sans Pro SemiBold" panose="020B0603030403020204" pitchFamily="34" charset="0"/>
              </a:rPr>
              <a:t>A SHIFT TOWARD RIGOR</a:t>
            </a:r>
          </a:p>
        </p:txBody>
      </p:sp>
      <p:sp>
        <p:nvSpPr>
          <p:cNvPr id="12" name="Rectangle: Rounded Corners 11">
            <a:extLst>
              <a:ext uri="{FF2B5EF4-FFF2-40B4-BE49-F238E27FC236}">
                <a16:creationId xmlns:a16="http://schemas.microsoft.com/office/drawing/2014/main" id="{4CBDF108-DC8A-0DA8-9E32-FA94E466C31E}"/>
              </a:ext>
            </a:extLst>
          </p:cNvPr>
          <p:cNvSpPr/>
          <p:nvPr/>
        </p:nvSpPr>
        <p:spPr>
          <a:xfrm>
            <a:off x="4733808" y="1777498"/>
            <a:ext cx="5162782" cy="1090379"/>
          </a:xfrm>
          <a:prstGeom prst="roundRect">
            <a:avLst/>
          </a:prstGeom>
          <a:solidFill>
            <a:schemeClr val="bg1"/>
          </a:solidFill>
          <a:ln w="38100">
            <a:solidFill>
              <a:srgbClr val="0098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36"/>
            <a:r>
              <a:rPr lang="en-US" sz="3200" b="1" dirty="0">
                <a:solidFill>
                  <a:srgbClr val="C12637"/>
                </a:solidFill>
                <a:latin typeface="Source Sans Pro"/>
              </a:rPr>
              <a:t>Learning acceleration</a:t>
            </a:r>
          </a:p>
        </p:txBody>
      </p:sp>
      <p:sp>
        <p:nvSpPr>
          <p:cNvPr id="15" name="Rectangle: Rounded Corners 14">
            <a:extLst>
              <a:ext uri="{FF2B5EF4-FFF2-40B4-BE49-F238E27FC236}">
                <a16:creationId xmlns:a16="http://schemas.microsoft.com/office/drawing/2014/main" id="{730615D9-CE8E-8733-7596-9F31221BDB96}"/>
              </a:ext>
            </a:extLst>
          </p:cNvPr>
          <p:cNvSpPr/>
          <p:nvPr/>
        </p:nvSpPr>
        <p:spPr>
          <a:xfrm>
            <a:off x="4733808" y="3567226"/>
            <a:ext cx="5162782" cy="1146900"/>
          </a:xfrm>
          <a:prstGeom prst="roundRect">
            <a:avLst/>
          </a:prstGeom>
          <a:solidFill>
            <a:schemeClr val="bg1"/>
          </a:solidFill>
          <a:ln w="38100">
            <a:solidFill>
              <a:srgbClr val="0098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36"/>
            <a:r>
              <a:rPr lang="en-US" sz="3200" b="1" dirty="0">
                <a:solidFill>
                  <a:srgbClr val="C12637"/>
                </a:solidFill>
                <a:latin typeface="Source Sans Pro"/>
              </a:rPr>
              <a:t>Just-in-time interventions</a:t>
            </a:r>
          </a:p>
        </p:txBody>
      </p:sp>
      <p:sp>
        <p:nvSpPr>
          <p:cNvPr id="16" name="Rectangle: Rounded Corners 15">
            <a:extLst>
              <a:ext uri="{FF2B5EF4-FFF2-40B4-BE49-F238E27FC236}">
                <a16:creationId xmlns:a16="http://schemas.microsoft.com/office/drawing/2014/main" id="{74BCD81F-249F-92CB-AA2C-5A33414C68E4}"/>
              </a:ext>
            </a:extLst>
          </p:cNvPr>
          <p:cNvSpPr/>
          <p:nvPr/>
        </p:nvSpPr>
        <p:spPr>
          <a:xfrm>
            <a:off x="4733808" y="5356954"/>
            <a:ext cx="5162782" cy="1146900"/>
          </a:xfrm>
          <a:prstGeom prst="roundRect">
            <a:avLst/>
          </a:prstGeom>
          <a:solidFill>
            <a:schemeClr val="bg1"/>
          </a:solidFill>
          <a:ln w="38100">
            <a:solidFill>
              <a:srgbClr val="0098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36"/>
            <a:r>
              <a:rPr lang="en-US" sz="3200" b="1" dirty="0">
                <a:solidFill>
                  <a:srgbClr val="C12637"/>
                </a:solidFill>
                <a:latin typeface="Source Sans Pro"/>
              </a:rPr>
              <a:t>Access</a:t>
            </a:r>
          </a:p>
        </p:txBody>
      </p:sp>
      <p:sp>
        <p:nvSpPr>
          <p:cNvPr id="4" name="Slide Number Placeholder 3">
            <a:extLst>
              <a:ext uri="{FF2B5EF4-FFF2-40B4-BE49-F238E27FC236}">
                <a16:creationId xmlns:a16="http://schemas.microsoft.com/office/drawing/2014/main" id="{38D986DE-E13B-55A3-AB82-22B713DE037C}"/>
              </a:ext>
              <a:ext uri="{C183D7F6-B498-43B3-948B-1728B52AA6E4}">
                <adec:decorative xmlns:adec="http://schemas.microsoft.com/office/drawing/2017/decorative" val="1"/>
              </a:ext>
            </a:extLst>
          </p:cNvPr>
          <p:cNvSpPr>
            <a:spLocks noGrp="1"/>
          </p:cNvSpPr>
          <p:nvPr>
            <p:ph type="sldNum" sz="quarter" idx="11"/>
          </p:nvPr>
        </p:nvSpPr>
        <p:spPr>
          <a:xfrm>
            <a:off x="10881360" y="7627622"/>
            <a:ext cx="3291840" cy="438150"/>
          </a:xfrm>
        </p:spPr>
        <p:txBody>
          <a:bodyPr anchor="ctr">
            <a:normAutofit/>
          </a:bodyPr>
          <a:lstStyle/>
          <a:p>
            <a:pPr defTabSz="1097236">
              <a:spcAft>
                <a:spcPts val="720"/>
              </a:spcAft>
            </a:pPr>
            <a:fld id="{383B7B7A-CDDA-7C44-B1B0-1F1E45567B3B}" type="slidenum">
              <a:rPr lang="en-US" kern="1200">
                <a:solidFill>
                  <a:srgbClr val="FFFFFF">
                    <a:lumMod val="95000"/>
                  </a:srgbClr>
                </a:solidFill>
              </a:rPr>
              <a:pPr defTabSz="1097236">
                <a:spcAft>
                  <a:spcPts val="720"/>
                </a:spcAft>
              </a:pPr>
              <a:t>12</a:t>
            </a:fld>
            <a:endParaRPr lang="en-US" kern="1200">
              <a:solidFill>
                <a:srgbClr val="FFFFFF">
                  <a:lumMod val="95000"/>
                </a:srgbClr>
              </a:solidFill>
            </a:endParaRPr>
          </a:p>
        </p:txBody>
      </p:sp>
    </p:spTree>
    <p:extLst>
      <p:ext uri="{BB962C8B-B14F-4D97-AF65-F5344CB8AC3E}">
        <p14:creationId xmlns:p14="http://schemas.microsoft.com/office/powerpoint/2010/main" val="42855388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86735-4D0D-E51F-F991-959E4760E0F4}"/>
              </a:ext>
            </a:extLst>
          </p:cNvPr>
          <p:cNvSpPr>
            <a:spLocks noGrp="1"/>
          </p:cNvSpPr>
          <p:nvPr>
            <p:ph type="title"/>
          </p:nvPr>
        </p:nvSpPr>
        <p:spPr>
          <a:xfrm>
            <a:off x="557407" y="580436"/>
            <a:ext cx="13822471" cy="1329478"/>
          </a:xfrm>
          <a:solidFill>
            <a:schemeClr val="bg1"/>
          </a:solidFill>
          <a:ln w="76200">
            <a:solidFill>
              <a:schemeClr val="bg1"/>
            </a:solidFill>
          </a:ln>
        </p:spPr>
        <p:txBody>
          <a:bodyPr>
            <a:normAutofit/>
          </a:bodyPr>
          <a:lstStyle/>
          <a:p>
            <a:pPr algn="ctr">
              <a:spcBef>
                <a:spcPct val="0"/>
              </a:spcBef>
            </a:pPr>
            <a:r>
              <a:rPr lang="en-US" sz="5000" cap="none" dirty="0">
                <a:solidFill>
                  <a:srgbClr val="0E3F75"/>
                </a:solidFill>
                <a:latin typeface="+mj-lt"/>
                <a:ea typeface="+mj-ea"/>
                <a:cs typeface="+mj-cs"/>
              </a:rPr>
              <a:t>OHIO’S VISION FOR MATHEMATICS INSTRUCTION </a:t>
            </a:r>
          </a:p>
        </p:txBody>
      </p:sp>
      <p:sp>
        <p:nvSpPr>
          <p:cNvPr id="3" name="Content Placeholder 2">
            <a:extLst>
              <a:ext uri="{FF2B5EF4-FFF2-40B4-BE49-F238E27FC236}">
                <a16:creationId xmlns:a16="http://schemas.microsoft.com/office/drawing/2014/main" id="{D2E3D5C7-D984-56AF-80C0-D4D3D87A04F9}"/>
              </a:ext>
            </a:extLst>
          </p:cNvPr>
          <p:cNvSpPr>
            <a:spLocks noGrp="1"/>
          </p:cNvSpPr>
          <p:nvPr>
            <p:ph sz="quarter" idx="13"/>
          </p:nvPr>
        </p:nvSpPr>
        <p:spPr>
          <a:xfrm>
            <a:off x="5080795" y="1730184"/>
            <a:ext cx="4904454" cy="1603948"/>
          </a:xfrm>
          <a:ln w="76200">
            <a:solidFill>
              <a:srgbClr val="0098D3"/>
            </a:solidFill>
          </a:ln>
        </p:spPr>
        <p:txBody>
          <a:bodyPr>
            <a:normAutofit/>
          </a:bodyPr>
          <a:lstStyle/>
          <a:p>
            <a:pPr marL="25399" indent="0" algn="ctr">
              <a:buNone/>
            </a:pPr>
            <a:r>
              <a:rPr lang="en-US" sz="3600" dirty="0">
                <a:latin typeface="Source Sans 3" panose="020B0604020202020204" charset="0"/>
                <a:cs typeface="Source Sans 3" panose="020B0604020202020204" charset="0"/>
              </a:rPr>
              <a:t>Recommended Instructional Focus</a:t>
            </a:r>
          </a:p>
        </p:txBody>
      </p:sp>
      <p:sp>
        <p:nvSpPr>
          <p:cNvPr id="5" name="Content Placeholder 4">
            <a:extLst>
              <a:ext uri="{FF2B5EF4-FFF2-40B4-BE49-F238E27FC236}">
                <a16:creationId xmlns:a16="http://schemas.microsoft.com/office/drawing/2014/main" id="{4036DAFE-80AC-DACC-EF72-C60B0A0FC22B}"/>
              </a:ext>
            </a:extLst>
          </p:cNvPr>
          <p:cNvSpPr>
            <a:spLocks noGrp="1"/>
          </p:cNvSpPr>
          <p:nvPr>
            <p:ph sz="quarter" idx="14"/>
          </p:nvPr>
        </p:nvSpPr>
        <p:spPr>
          <a:xfrm>
            <a:off x="5080795" y="3903411"/>
            <a:ext cx="4904454" cy="1603948"/>
          </a:xfrm>
          <a:ln w="76200">
            <a:solidFill>
              <a:srgbClr val="0098D3"/>
            </a:solidFill>
          </a:ln>
        </p:spPr>
        <p:txBody>
          <a:bodyPr>
            <a:normAutofit/>
          </a:bodyPr>
          <a:lstStyle/>
          <a:p>
            <a:pPr marL="25399" indent="0" algn="ctr">
              <a:buNone/>
            </a:pPr>
            <a:r>
              <a:rPr lang="en-US" sz="3600" dirty="0">
                <a:latin typeface="Source Sans 3" panose="020B0604020202020204" charset="0"/>
                <a:cs typeface="Source Sans 3" panose="020B0604020202020204" charset="0"/>
              </a:rPr>
              <a:t>Standards for Mathematical Practice</a:t>
            </a:r>
          </a:p>
        </p:txBody>
      </p:sp>
      <p:sp>
        <p:nvSpPr>
          <p:cNvPr id="6" name="Content Placeholder 5">
            <a:extLst>
              <a:ext uri="{FF2B5EF4-FFF2-40B4-BE49-F238E27FC236}">
                <a16:creationId xmlns:a16="http://schemas.microsoft.com/office/drawing/2014/main" id="{FC015DDA-8818-B2FF-7E5E-C5DC105BBBC4}"/>
              </a:ext>
            </a:extLst>
          </p:cNvPr>
          <p:cNvSpPr>
            <a:spLocks noGrp="1"/>
          </p:cNvSpPr>
          <p:nvPr>
            <p:ph sz="quarter" idx="15"/>
          </p:nvPr>
        </p:nvSpPr>
        <p:spPr>
          <a:xfrm>
            <a:off x="5080795" y="6045216"/>
            <a:ext cx="4904454" cy="1603948"/>
          </a:xfrm>
          <a:ln w="76200">
            <a:solidFill>
              <a:srgbClr val="0098D3"/>
            </a:solidFill>
          </a:ln>
        </p:spPr>
        <p:txBody>
          <a:bodyPr/>
          <a:lstStyle/>
          <a:p>
            <a:pPr marL="25399" indent="0" algn="ctr">
              <a:buNone/>
            </a:pPr>
            <a:r>
              <a:rPr lang="en-US" sz="3600" dirty="0">
                <a:latin typeface="Source Sans 3" panose="020B0604020202020204" charset="0"/>
                <a:cs typeface="Source Sans 3" panose="020B0604020202020204" charset="0"/>
              </a:rPr>
              <a:t>Effective Mathematics Teaching Practices </a:t>
            </a:r>
          </a:p>
          <a:p>
            <a:endParaRPr lang="en-US" dirty="0"/>
          </a:p>
        </p:txBody>
      </p:sp>
      <p:sp>
        <p:nvSpPr>
          <p:cNvPr id="4" name="Slide Number Placeholder 3">
            <a:extLst>
              <a:ext uri="{FF2B5EF4-FFF2-40B4-BE49-F238E27FC236}">
                <a16:creationId xmlns:a16="http://schemas.microsoft.com/office/drawing/2014/main" id="{182D5FEF-406D-B5B7-13CA-4161C803C500}"/>
              </a:ext>
            </a:extLst>
          </p:cNvPr>
          <p:cNvSpPr>
            <a:spLocks noGrp="1"/>
          </p:cNvSpPr>
          <p:nvPr>
            <p:ph type="sldNum" idx="12"/>
          </p:nvPr>
        </p:nvSpPr>
        <p:spPr/>
        <p:txBody>
          <a:bodyPr/>
          <a:lstStyle/>
          <a:p>
            <a:pPr defTabSz="1097236">
              <a:buClrTx/>
            </a:pPr>
            <a:fld id="{383B7B7A-CDDA-7C44-B1B0-1F1E45567B3B}" type="slidenum">
              <a:rPr lang="en-US" kern="1200">
                <a:solidFill>
                  <a:srgbClr val="FFFFFF">
                    <a:lumMod val="95000"/>
                  </a:srgbClr>
                </a:solidFill>
              </a:rPr>
              <a:pPr defTabSz="1097236">
                <a:buClrTx/>
              </a:pPr>
              <a:t>13</a:t>
            </a:fld>
            <a:endParaRPr lang="en-US" kern="1200">
              <a:solidFill>
                <a:srgbClr val="FFFFFF">
                  <a:lumMod val="95000"/>
                </a:srgbClr>
              </a:solidFill>
            </a:endParaRPr>
          </a:p>
        </p:txBody>
      </p:sp>
    </p:spTree>
    <p:extLst>
      <p:ext uri="{BB962C8B-B14F-4D97-AF65-F5344CB8AC3E}">
        <p14:creationId xmlns:p14="http://schemas.microsoft.com/office/powerpoint/2010/main" val="3528154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6B539-FFC1-5278-AD00-A10DF237CB7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D825EF6-7E10-3EDC-A360-7478228C8A2C}"/>
              </a:ext>
            </a:extLst>
          </p:cNvPr>
          <p:cNvSpPr>
            <a:spLocks noGrp="1"/>
          </p:cNvSpPr>
          <p:nvPr>
            <p:ph type="title"/>
          </p:nvPr>
        </p:nvSpPr>
        <p:spPr>
          <a:xfrm>
            <a:off x="463847" y="851771"/>
            <a:ext cx="11035048" cy="1728151"/>
          </a:xfrm>
        </p:spPr>
        <p:txBody>
          <a:bodyPr>
            <a:normAutofit/>
          </a:bodyPr>
          <a:lstStyle/>
          <a:p>
            <a:pPr>
              <a:lnSpc>
                <a:spcPct val="90000"/>
              </a:lnSpc>
            </a:pPr>
            <a:r>
              <a:rPr lang="en-US" sz="5000" cap="none" dirty="0">
                <a:solidFill>
                  <a:srgbClr val="0E3F75"/>
                </a:solidFill>
                <a:latin typeface="+mj-lt"/>
              </a:rPr>
              <a:t>STANDARDS FOR MATHEMATICAL PRACTICE </a:t>
            </a:r>
          </a:p>
        </p:txBody>
      </p:sp>
      <p:sp>
        <p:nvSpPr>
          <p:cNvPr id="5" name="Text Placeholder 4">
            <a:extLst>
              <a:ext uri="{FF2B5EF4-FFF2-40B4-BE49-F238E27FC236}">
                <a16:creationId xmlns:a16="http://schemas.microsoft.com/office/drawing/2014/main" id="{A5589FAF-B0F2-3C0E-D17B-189B33D0D5F4}"/>
              </a:ext>
            </a:extLst>
          </p:cNvPr>
          <p:cNvSpPr>
            <a:spLocks noGrp="1"/>
          </p:cNvSpPr>
          <p:nvPr>
            <p:ph type="body" idx="1"/>
          </p:nvPr>
        </p:nvSpPr>
        <p:spPr>
          <a:xfrm>
            <a:off x="645539" y="2579921"/>
            <a:ext cx="13716000" cy="5389612"/>
          </a:xfrm>
        </p:spPr>
        <p:txBody>
          <a:bodyPr>
            <a:normAutofit lnSpcReduction="10000"/>
          </a:bodyPr>
          <a:lstStyle/>
          <a:p>
            <a:pPr marL="548618" indent="-548618">
              <a:lnSpc>
                <a:spcPct val="100000"/>
              </a:lnSpc>
              <a:spcAft>
                <a:spcPts val="1440"/>
              </a:spcAft>
              <a:buFont typeface="Arial" panose="020B0604020202020204" pitchFamily="34" charset="0"/>
              <a:buChar char="•"/>
            </a:pPr>
            <a:r>
              <a:rPr lang="en-US" sz="3360" b="1" dirty="0">
                <a:solidFill>
                  <a:srgbClr val="C12637"/>
                </a:solidFill>
              </a:rPr>
              <a:t>MP 1:</a:t>
            </a:r>
            <a:r>
              <a:rPr lang="en-US" sz="3360" dirty="0">
                <a:solidFill>
                  <a:schemeClr val="bg2">
                    <a:lumMod val="10000"/>
                  </a:schemeClr>
                </a:solidFill>
              </a:rPr>
              <a:t> Make sense of problems and persevere in solving them.</a:t>
            </a:r>
          </a:p>
          <a:p>
            <a:pPr marL="548618" indent="-548618">
              <a:lnSpc>
                <a:spcPct val="100000"/>
              </a:lnSpc>
              <a:spcAft>
                <a:spcPts val="1440"/>
              </a:spcAft>
              <a:buFont typeface="Arial" panose="020B0604020202020204" pitchFamily="34" charset="0"/>
              <a:buChar char="•"/>
            </a:pPr>
            <a:r>
              <a:rPr lang="en-US" sz="3360" b="1" dirty="0">
                <a:solidFill>
                  <a:srgbClr val="C12637"/>
                </a:solidFill>
              </a:rPr>
              <a:t>MP 2: </a:t>
            </a:r>
            <a:r>
              <a:rPr lang="en-US" sz="3360" dirty="0">
                <a:solidFill>
                  <a:schemeClr val="bg2">
                    <a:lumMod val="10000"/>
                  </a:schemeClr>
                </a:solidFill>
              </a:rPr>
              <a:t>Reason abstractly and quantitatively. ​​</a:t>
            </a:r>
          </a:p>
          <a:p>
            <a:pPr marL="548618" indent="-548618">
              <a:lnSpc>
                <a:spcPct val="100000"/>
              </a:lnSpc>
              <a:spcAft>
                <a:spcPts val="1440"/>
              </a:spcAft>
              <a:buFont typeface="Arial" panose="020B0604020202020204" pitchFamily="34" charset="0"/>
              <a:buChar char="•"/>
            </a:pPr>
            <a:r>
              <a:rPr lang="en-US" sz="3360" b="1" dirty="0">
                <a:solidFill>
                  <a:srgbClr val="C12637"/>
                </a:solidFill>
              </a:rPr>
              <a:t>MP 3: </a:t>
            </a:r>
            <a:r>
              <a:rPr lang="en-US" sz="3360" dirty="0">
                <a:solidFill>
                  <a:schemeClr val="bg2">
                    <a:lumMod val="10000"/>
                  </a:schemeClr>
                </a:solidFill>
              </a:rPr>
              <a:t>Construct viable arguments and critique the reasoning of others.</a:t>
            </a:r>
          </a:p>
          <a:p>
            <a:pPr marL="548618" indent="-548618">
              <a:lnSpc>
                <a:spcPct val="100000"/>
              </a:lnSpc>
              <a:spcAft>
                <a:spcPts val="1440"/>
              </a:spcAft>
              <a:buFont typeface="Arial" panose="020B0604020202020204" pitchFamily="34" charset="0"/>
              <a:buChar char="•"/>
            </a:pPr>
            <a:r>
              <a:rPr lang="en-US" sz="3360" b="1" dirty="0">
                <a:solidFill>
                  <a:srgbClr val="C12637"/>
                </a:solidFill>
              </a:rPr>
              <a:t>MP 4: </a:t>
            </a:r>
            <a:r>
              <a:rPr lang="en-US" sz="3360" dirty="0">
                <a:solidFill>
                  <a:schemeClr val="bg2">
                    <a:lumMod val="10000"/>
                  </a:schemeClr>
                </a:solidFill>
              </a:rPr>
              <a:t>Model with mathematics.</a:t>
            </a:r>
          </a:p>
          <a:p>
            <a:pPr marL="548618" indent="-548618">
              <a:lnSpc>
                <a:spcPct val="100000"/>
              </a:lnSpc>
              <a:spcAft>
                <a:spcPts val="1440"/>
              </a:spcAft>
              <a:buFont typeface="Arial" panose="020B0604020202020204" pitchFamily="34" charset="0"/>
              <a:buChar char="•"/>
            </a:pPr>
            <a:r>
              <a:rPr lang="en-US" sz="3360" b="1" dirty="0">
                <a:solidFill>
                  <a:srgbClr val="C12637"/>
                </a:solidFill>
              </a:rPr>
              <a:t>MP 5: </a:t>
            </a:r>
            <a:r>
              <a:rPr lang="en-US" sz="3360" dirty="0">
                <a:solidFill>
                  <a:schemeClr val="bg2">
                    <a:lumMod val="10000"/>
                  </a:schemeClr>
                </a:solidFill>
              </a:rPr>
              <a:t>Use appropriate tools strategically.</a:t>
            </a:r>
          </a:p>
          <a:p>
            <a:pPr marL="548618" indent="-548618">
              <a:lnSpc>
                <a:spcPct val="100000"/>
              </a:lnSpc>
              <a:spcAft>
                <a:spcPts val="1440"/>
              </a:spcAft>
              <a:buFont typeface="Arial" panose="020B0604020202020204" pitchFamily="34" charset="0"/>
              <a:buChar char="•"/>
            </a:pPr>
            <a:r>
              <a:rPr lang="en-US" sz="3360" b="1" dirty="0">
                <a:solidFill>
                  <a:srgbClr val="C12637"/>
                </a:solidFill>
              </a:rPr>
              <a:t>MP 6: </a:t>
            </a:r>
            <a:r>
              <a:rPr lang="en-US" sz="3360" dirty="0">
                <a:solidFill>
                  <a:schemeClr val="bg2">
                    <a:lumMod val="10000"/>
                  </a:schemeClr>
                </a:solidFill>
              </a:rPr>
              <a:t>Attend to precision.</a:t>
            </a:r>
          </a:p>
          <a:p>
            <a:pPr marL="548618" indent="-548618">
              <a:lnSpc>
                <a:spcPct val="100000"/>
              </a:lnSpc>
              <a:spcAft>
                <a:spcPts val="1440"/>
              </a:spcAft>
              <a:buFont typeface="Arial" panose="020B0604020202020204" pitchFamily="34" charset="0"/>
              <a:buChar char="•"/>
            </a:pPr>
            <a:r>
              <a:rPr lang="en-US" sz="3360" b="1" dirty="0">
                <a:solidFill>
                  <a:srgbClr val="C12637"/>
                </a:solidFill>
              </a:rPr>
              <a:t>MP 7: </a:t>
            </a:r>
            <a:r>
              <a:rPr lang="en-US" sz="3360" dirty="0">
                <a:solidFill>
                  <a:schemeClr val="bg2">
                    <a:lumMod val="10000"/>
                  </a:schemeClr>
                </a:solidFill>
              </a:rPr>
              <a:t>Look for and make use of structure.</a:t>
            </a:r>
          </a:p>
          <a:p>
            <a:pPr marL="548618" indent="-548618">
              <a:lnSpc>
                <a:spcPct val="100000"/>
              </a:lnSpc>
              <a:spcAft>
                <a:spcPts val="1440"/>
              </a:spcAft>
              <a:buFont typeface="Arial" panose="020B0604020202020204" pitchFamily="34" charset="0"/>
              <a:buChar char="•"/>
            </a:pPr>
            <a:r>
              <a:rPr lang="en-US" sz="3360" b="1" dirty="0">
                <a:solidFill>
                  <a:srgbClr val="C12637"/>
                </a:solidFill>
              </a:rPr>
              <a:t>MP 8: </a:t>
            </a:r>
            <a:r>
              <a:rPr lang="en-US" sz="3360" dirty="0">
                <a:solidFill>
                  <a:schemeClr val="bg2">
                    <a:lumMod val="10000"/>
                  </a:schemeClr>
                </a:solidFill>
              </a:rPr>
              <a:t>Look for and express regularity in repeated reasoning.</a:t>
            </a:r>
          </a:p>
        </p:txBody>
      </p:sp>
      <p:pic>
        <p:nvPicPr>
          <p:cNvPr id="6" name="Graphic 5">
            <a:extLst>
              <a:ext uri="{FF2B5EF4-FFF2-40B4-BE49-F238E27FC236}">
                <a16:creationId xmlns:a16="http://schemas.microsoft.com/office/drawing/2014/main" id="{DED1C225-0625-89BA-772C-8C4CF4CF397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t="18706" b="19942"/>
          <a:stretch/>
        </p:blipFill>
        <p:spPr>
          <a:xfrm>
            <a:off x="11237732" y="163830"/>
            <a:ext cx="3392670" cy="2081467"/>
          </a:xfrm>
          <a:prstGeom prst="rect">
            <a:avLst/>
          </a:prstGeom>
        </p:spPr>
      </p:pic>
      <p:pic>
        <p:nvPicPr>
          <p:cNvPr id="2" name="Picture 1" descr="Standards for Mathematical Practice QR code">
            <a:extLst>
              <a:ext uri="{FF2B5EF4-FFF2-40B4-BE49-F238E27FC236}">
                <a16:creationId xmlns:a16="http://schemas.microsoft.com/office/drawing/2014/main" id="{0607DD93-356D-F351-D7FD-01E2341A0559}"/>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12306186" y="4800564"/>
            <a:ext cx="1867015" cy="1867015"/>
          </a:xfrm>
          <a:prstGeom prst="rect">
            <a:avLst/>
          </a:prstGeom>
          <a:solidFill>
            <a:srgbClr val="0098D3"/>
          </a:solidFill>
          <a:ln w="57150">
            <a:solidFill>
              <a:srgbClr val="0098D3"/>
            </a:solidFill>
          </a:ln>
        </p:spPr>
      </p:pic>
      <p:sp>
        <p:nvSpPr>
          <p:cNvPr id="3" name="Slide Number Placeholder 2">
            <a:extLst>
              <a:ext uri="{FF2B5EF4-FFF2-40B4-BE49-F238E27FC236}">
                <a16:creationId xmlns:a16="http://schemas.microsoft.com/office/drawing/2014/main" id="{84F93CA0-28E7-F150-0BAB-DA7C3BDADFDC}"/>
              </a:ext>
              <a:ext uri="{C183D7F6-B498-43B3-948B-1728B52AA6E4}">
                <adec:decorative xmlns:adec="http://schemas.microsoft.com/office/drawing/2017/decorative" val="1"/>
              </a:ext>
            </a:extLst>
          </p:cNvPr>
          <p:cNvSpPr>
            <a:spLocks noGrp="1"/>
          </p:cNvSpPr>
          <p:nvPr>
            <p:ph type="sldNum" sz="quarter" idx="11"/>
          </p:nvPr>
        </p:nvSpPr>
        <p:spPr/>
        <p:txBody>
          <a:bodyPr/>
          <a:lstStyle/>
          <a:p>
            <a:fld id="{00000000-1234-1234-1234-123412341234}" type="slidenum">
              <a:rPr lang="en" smtClean="0"/>
              <a:pPr/>
              <a:t>14</a:t>
            </a:fld>
            <a:endParaRPr lang="en"/>
          </a:p>
        </p:txBody>
      </p:sp>
    </p:spTree>
    <p:extLst>
      <p:ext uri="{BB962C8B-B14F-4D97-AF65-F5344CB8AC3E}">
        <p14:creationId xmlns:p14="http://schemas.microsoft.com/office/powerpoint/2010/main" val="3399500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2" name="Google Shape;72;g239e317a2c8_0_98"/>
          <p:cNvSpPr txBox="1">
            <a:spLocks noGrp="1"/>
          </p:cNvSpPr>
          <p:nvPr>
            <p:ph type="title"/>
          </p:nvPr>
        </p:nvSpPr>
        <p:spPr>
          <a:xfrm>
            <a:off x="2766767" y="3478492"/>
            <a:ext cx="9770882" cy="914096"/>
          </a:xfrm>
          <a:prstGeom prst="rect">
            <a:avLst/>
          </a:prstGeom>
          <a:noFill/>
          <a:ln>
            <a:noFill/>
          </a:ln>
        </p:spPr>
        <p:txBody>
          <a:bodyPr spcFirstLastPara="1" vert="horz" wrap="square" lIns="0" tIns="0" rIns="0" bIns="0" rtlCol="0" anchor="t" anchorCtr="0">
            <a:spAutoFit/>
          </a:bodyPr>
          <a:lstStyle/>
          <a:p>
            <a:pPr algn="ctr">
              <a:buClr>
                <a:srgbClr val="C00000"/>
              </a:buClr>
              <a:buSzPts val="5000"/>
            </a:pPr>
            <a:r>
              <a:rPr lang="en-US" sz="6600" dirty="0">
                <a:solidFill>
                  <a:srgbClr val="0E3F75"/>
                </a:solidFill>
                <a:latin typeface="Source Sans Pro SemiBold" panose="020B0603030403020204" pitchFamily="34" charset="0"/>
                <a:ea typeface="Source Sans Pro SemiBold" panose="020B0603030403020204" pitchFamily="34" charset="0"/>
              </a:rPr>
              <a:t>Breakout Room Discussion</a:t>
            </a:r>
            <a:endParaRPr sz="6600" dirty="0">
              <a:solidFill>
                <a:srgbClr val="0E3F75"/>
              </a:solidFill>
              <a:latin typeface="Source Sans Pro SemiBold" panose="020B0603030403020204" pitchFamily="34" charset="0"/>
              <a:ea typeface="Source Sans Pro SemiBold" panose="020B0603030403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C32FD-743A-46F3-A3CE-17F4811284D9}"/>
              </a:ext>
            </a:extLst>
          </p:cNvPr>
          <p:cNvSpPr>
            <a:spLocks noGrp="1"/>
          </p:cNvSpPr>
          <p:nvPr>
            <p:ph type="title"/>
          </p:nvPr>
        </p:nvSpPr>
        <p:spPr>
          <a:xfrm>
            <a:off x="0" y="294137"/>
            <a:ext cx="14630400" cy="775597"/>
          </a:xfrm>
        </p:spPr>
        <p:txBody>
          <a:bodyPr>
            <a:noAutofit/>
          </a:bodyPr>
          <a:lstStyle/>
          <a:p>
            <a:pPr algn="ctr"/>
            <a:r>
              <a:rPr lang="en-US" sz="5000" dirty="0">
                <a:solidFill>
                  <a:srgbClr val="0E3F75"/>
                </a:solidFill>
                <a:latin typeface="Source Sans Pro SemiBold" panose="020B0603030403020204" pitchFamily="34" charset="0"/>
                <a:ea typeface="Source Sans Pro SemiBold" panose="020B0603030403020204" pitchFamily="34" charset="0"/>
              </a:rPr>
              <a:t>Act 1: A Guatemalan Sinkhole</a:t>
            </a:r>
          </a:p>
        </p:txBody>
      </p:sp>
      <p:pic>
        <p:nvPicPr>
          <p:cNvPr id="4" name="Picture 3" descr="Guatemalan sinkhole">
            <a:extLst>
              <a:ext uri="{FF2B5EF4-FFF2-40B4-BE49-F238E27FC236}">
                <a16:creationId xmlns:a16="http://schemas.microsoft.com/office/drawing/2014/main" id="{EF889531-8830-4A99-9906-39D63A77194B}"/>
              </a:ext>
            </a:extLst>
          </p:cNvPr>
          <p:cNvPicPr>
            <a:picLocks noChangeAspect="1"/>
          </p:cNvPicPr>
          <p:nvPr/>
        </p:nvPicPr>
        <p:blipFill rotWithShape="1">
          <a:blip r:embed="rId3"/>
          <a:srcRect l="-371" t="-517" r="-68" b="-1213"/>
          <a:stretch/>
        </p:blipFill>
        <p:spPr>
          <a:xfrm>
            <a:off x="2873137" y="1214896"/>
            <a:ext cx="8884126" cy="5944970"/>
          </a:xfrm>
          <a:prstGeom prst="rect">
            <a:avLst/>
          </a:prstGeom>
          <a:effectLst>
            <a:outerShdw blurRad="50800" dist="38100" dir="5400000" algn="t" rotWithShape="0">
              <a:prstClr val="black">
                <a:alpha val="40000"/>
              </a:prstClr>
            </a:outerShdw>
          </a:effectLst>
        </p:spPr>
      </p:pic>
      <p:sp>
        <p:nvSpPr>
          <p:cNvPr id="5" name="Cloud 4">
            <a:extLst>
              <a:ext uri="{FF2B5EF4-FFF2-40B4-BE49-F238E27FC236}">
                <a16:creationId xmlns:a16="http://schemas.microsoft.com/office/drawing/2014/main" id="{B883D840-7322-4727-B649-BBA945BEDA51}"/>
              </a:ext>
            </a:extLst>
          </p:cNvPr>
          <p:cNvSpPr/>
          <p:nvPr/>
        </p:nvSpPr>
        <p:spPr>
          <a:xfrm>
            <a:off x="7929797" y="1292249"/>
            <a:ext cx="5814605" cy="2822552"/>
          </a:xfrm>
          <a:prstGeom prst="cloud">
            <a:avLst/>
          </a:prstGeom>
          <a:solidFill>
            <a:srgbClr val="B9CBB0"/>
          </a:solidFill>
          <a:effectLst>
            <a:outerShdw blurRad="50800" dist="38100" dir="8100000" algn="tr"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rtlCol="0" anchor="ctr"/>
          <a:lstStyle/>
          <a:p>
            <a:pPr algn="ctr">
              <a:spcAft>
                <a:spcPts val="1200"/>
              </a:spcAft>
            </a:pPr>
            <a:r>
              <a:rPr lang="en-US" sz="2800" b="1">
                <a:solidFill>
                  <a:schemeClr val="tx1"/>
                </a:solidFill>
                <a:latin typeface="Source Sans 3" panose="020B0604020202020204" charset="0"/>
                <a:cs typeface="Arial" panose="020B0604020202020204" pitchFamily="34" charset="0"/>
              </a:rPr>
              <a:t>What do you notice? </a:t>
            </a:r>
          </a:p>
          <a:p>
            <a:pPr algn="ctr"/>
            <a:r>
              <a:rPr lang="en-US" sz="2800" b="1">
                <a:solidFill>
                  <a:schemeClr val="tx1"/>
                </a:solidFill>
                <a:latin typeface="Source Sans 3" panose="020B0604020202020204" charset="0"/>
                <a:cs typeface="Arial" panose="020B0604020202020204" pitchFamily="34" charset="0"/>
              </a:rPr>
              <a:t>What do you wonder? </a:t>
            </a:r>
          </a:p>
        </p:txBody>
      </p:sp>
    </p:spTree>
    <p:extLst>
      <p:ext uri="{BB962C8B-B14F-4D97-AF65-F5344CB8AC3E}">
        <p14:creationId xmlns:p14="http://schemas.microsoft.com/office/powerpoint/2010/main" val="150508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atemalan sinkhole close up">
            <a:extLst>
              <a:ext uri="{FF2B5EF4-FFF2-40B4-BE49-F238E27FC236}">
                <a16:creationId xmlns:a16="http://schemas.microsoft.com/office/drawing/2014/main" id="{3D417405-1075-4FD9-8299-04F7C534ADBB}"/>
              </a:ext>
            </a:extLst>
          </p:cNvPr>
          <p:cNvPicPr>
            <a:picLocks noChangeAspect="1"/>
          </p:cNvPicPr>
          <p:nvPr/>
        </p:nvPicPr>
        <p:blipFill rotWithShape="1">
          <a:blip r:embed="rId3"/>
          <a:srcRect l="-106" r="-76" b="218"/>
          <a:stretch/>
        </p:blipFill>
        <p:spPr>
          <a:xfrm>
            <a:off x="2411662" y="1082789"/>
            <a:ext cx="10095357" cy="6643802"/>
          </a:xfrm>
          <a:prstGeom prst="rect">
            <a:avLst/>
          </a:prstGeom>
          <a:effectLst>
            <a:outerShdw blurRad="50800" dist="38100" dir="5400000" algn="t" rotWithShape="0">
              <a:prstClr val="black">
                <a:alpha val="40000"/>
              </a:prstClr>
            </a:outerShdw>
          </a:effectLst>
        </p:spPr>
      </p:pic>
      <p:sp>
        <p:nvSpPr>
          <p:cNvPr id="2" name="Title 1">
            <a:extLst>
              <a:ext uri="{FF2B5EF4-FFF2-40B4-BE49-F238E27FC236}">
                <a16:creationId xmlns:a16="http://schemas.microsoft.com/office/drawing/2014/main" id="{59CC32FD-743A-46F3-A3CE-17F4811284D9}"/>
              </a:ext>
            </a:extLst>
          </p:cNvPr>
          <p:cNvSpPr>
            <a:spLocks noGrp="1"/>
          </p:cNvSpPr>
          <p:nvPr>
            <p:ph type="title"/>
          </p:nvPr>
        </p:nvSpPr>
        <p:spPr>
          <a:xfrm>
            <a:off x="1828800" y="307192"/>
            <a:ext cx="10972800" cy="775597"/>
          </a:xfrm>
        </p:spPr>
        <p:txBody>
          <a:bodyPr>
            <a:noAutofit/>
          </a:bodyPr>
          <a:lstStyle/>
          <a:p>
            <a:r>
              <a:rPr lang="en-US" sz="5000" dirty="0">
                <a:solidFill>
                  <a:srgbClr val="0E3F75"/>
                </a:solidFill>
                <a:latin typeface="Source Sans Pro SemiBold" panose="020B0603030403020204" pitchFamily="34" charset="0"/>
                <a:ea typeface="Source Sans Pro SemiBold" panose="020B0603030403020204" pitchFamily="34" charset="0"/>
              </a:rPr>
              <a:t>Act 2: Estimate</a:t>
            </a:r>
          </a:p>
        </p:txBody>
      </p:sp>
      <p:sp>
        <p:nvSpPr>
          <p:cNvPr id="5" name="Cloud 4">
            <a:extLst>
              <a:ext uri="{FF2B5EF4-FFF2-40B4-BE49-F238E27FC236}">
                <a16:creationId xmlns:a16="http://schemas.microsoft.com/office/drawing/2014/main" id="{B883D840-7322-4727-B649-BBA945BEDA51}"/>
              </a:ext>
            </a:extLst>
          </p:cNvPr>
          <p:cNvSpPr/>
          <p:nvPr/>
        </p:nvSpPr>
        <p:spPr>
          <a:xfrm>
            <a:off x="7154779" y="548641"/>
            <a:ext cx="7018421" cy="4199822"/>
          </a:xfrm>
          <a:prstGeom prst="cloud">
            <a:avLst/>
          </a:prstGeom>
          <a:solidFill>
            <a:srgbClr val="73A5CC"/>
          </a:solidFill>
          <a:effectLst>
            <a:outerShdw blurRad="50800" dist="38100" dir="8100000" algn="tr"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spcAft>
                <a:spcPts val="600"/>
              </a:spcAft>
            </a:pPr>
            <a:r>
              <a:rPr lang="en-US" sz="2400" b="1">
                <a:latin typeface="Source Sans 3" panose="020B0604020202020204" charset="0"/>
                <a:cs typeface="Arial" panose="020B0604020202020204" pitchFamily="34" charset="0"/>
              </a:rPr>
              <a:t>What is a guess that is too high? </a:t>
            </a:r>
          </a:p>
          <a:p>
            <a:pPr algn="ctr">
              <a:spcAft>
                <a:spcPts val="600"/>
              </a:spcAft>
            </a:pPr>
            <a:r>
              <a:rPr lang="en-US" sz="2400" b="1">
                <a:latin typeface="Source Sans 3" panose="020B0604020202020204" charset="0"/>
                <a:cs typeface="Arial" panose="020B0604020202020204" pitchFamily="34" charset="0"/>
              </a:rPr>
              <a:t>What is a guess that is too low?</a:t>
            </a:r>
          </a:p>
          <a:p>
            <a:pPr algn="ctr">
              <a:spcAft>
                <a:spcPts val="600"/>
              </a:spcAft>
            </a:pPr>
            <a:r>
              <a:rPr lang="en-US" sz="2400" b="1">
                <a:latin typeface="Source Sans 3" panose="020B0604020202020204" charset="0"/>
                <a:cs typeface="Arial" panose="020B0604020202020204" pitchFamily="34" charset="0"/>
              </a:rPr>
              <a:t>What’s your best guess? </a:t>
            </a:r>
          </a:p>
        </p:txBody>
      </p:sp>
      <p:sp>
        <p:nvSpPr>
          <p:cNvPr id="6" name="Cloud 5">
            <a:extLst>
              <a:ext uri="{FF2B5EF4-FFF2-40B4-BE49-F238E27FC236}">
                <a16:creationId xmlns:a16="http://schemas.microsoft.com/office/drawing/2014/main" id="{13D5FDB9-0DB5-4B49-98BE-10CDB6D30C57}"/>
              </a:ext>
            </a:extLst>
          </p:cNvPr>
          <p:cNvSpPr/>
          <p:nvPr/>
        </p:nvSpPr>
        <p:spPr>
          <a:xfrm>
            <a:off x="7154780" y="358368"/>
            <a:ext cx="7018420" cy="4580368"/>
          </a:xfrm>
          <a:prstGeom prst="cloud">
            <a:avLst/>
          </a:prstGeom>
          <a:solidFill>
            <a:srgbClr val="A6D4EC"/>
          </a:solidFill>
          <a:ln>
            <a:solidFill>
              <a:schemeClr val="tx1"/>
            </a:solidFill>
          </a:ln>
          <a:effectLst>
            <a:outerShdw blurRad="50800" dist="38100" dir="8100000" algn="tr"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spcAft>
                <a:spcPts val="1200"/>
              </a:spcAft>
            </a:pPr>
            <a:r>
              <a:rPr lang="en-US" sz="2400" b="1">
                <a:solidFill>
                  <a:schemeClr val="tx1"/>
                </a:solidFill>
                <a:latin typeface="Source Sans 3" panose="020B0604020202020204" charset="0"/>
                <a:cs typeface="Arial" panose="020B0604020202020204" pitchFamily="34" charset="0"/>
              </a:rPr>
              <a:t>What do you know?</a:t>
            </a:r>
          </a:p>
          <a:p>
            <a:pPr algn="ctr">
              <a:spcAft>
                <a:spcPts val="1200"/>
              </a:spcAft>
            </a:pPr>
            <a:r>
              <a:rPr lang="en-US" sz="2400" b="1">
                <a:solidFill>
                  <a:schemeClr val="tx1"/>
                </a:solidFill>
                <a:latin typeface="Source Sans 3" panose="020B0604020202020204" charset="0"/>
                <a:cs typeface="Arial" panose="020B0604020202020204" pitchFamily="34" charset="0"/>
              </a:rPr>
              <a:t> What information do we need? </a:t>
            </a:r>
          </a:p>
        </p:txBody>
      </p:sp>
    </p:spTree>
    <p:extLst>
      <p:ext uri="{BB962C8B-B14F-4D97-AF65-F5344CB8AC3E}">
        <p14:creationId xmlns:p14="http://schemas.microsoft.com/office/powerpoint/2010/main" val="339165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uatemalan sinkhole close up side two">
            <a:extLst>
              <a:ext uri="{FF2B5EF4-FFF2-40B4-BE49-F238E27FC236}">
                <a16:creationId xmlns:a16="http://schemas.microsoft.com/office/drawing/2014/main" id="{688F29C5-CA7A-4C7A-B05E-7BA3B9BB078D}"/>
              </a:ext>
            </a:extLst>
          </p:cNvPr>
          <p:cNvPicPr>
            <a:picLocks noChangeAspect="1"/>
          </p:cNvPicPr>
          <p:nvPr/>
        </p:nvPicPr>
        <p:blipFill>
          <a:blip r:embed="rId3"/>
          <a:stretch>
            <a:fillRect/>
          </a:stretch>
        </p:blipFill>
        <p:spPr>
          <a:xfrm>
            <a:off x="1247274" y="1524288"/>
            <a:ext cx="8875293" cy="6350140"/>
          </a:xfrm>
          <a:prstGeom prst="rect">
            <a:avLst/>
          </a:prstGeom>
          <a:effectLst>
            <a:outerShdw blurRad="50800" dist="38100" dir="5400000" algn="t" rotWithShape="0">
              <a:prstClr val="black">
                <a:alpha val="40000"/>
              </a:prstClr>
            </a:outerShdw>
          </a:effectLst>
        </p:spPr>
      </p:pic>
      <p:sp>
        <p:nvSpPr>
          <p:cNvPr id="2" name="Title 1">
            <a:extLst>
              <a:ext uri="{FF2B5EF4-FFF2-40B4-BE49-F238E27FC236}">
                <a16:creationId xmlns:a16="http://schemas.microsoft.com/office/drawing/2014/main" id="{59CC32FD-743A-46F3-A3CE-17F4811284D9}"/>
              </a:ext>
            </a:extLst>
          </p:cNvPr>
          <p:cNvSpPr>
            <a:spLocks noGrp="1"/>
          </p:cNvSpPr>
          <p:nvPr>
            <p:ph type="title"/>
          </p:nvPr>
        </p:nvSpPr>
        <p:spPr>
          <a:xfrm>
            <a:off x="-84841" y="91220"/>
            <a:ext cx="14715241" cy="1877436"/>
          </a:xfrm>
        </p:spPr>
        <p:txBody>
          <a:bodyPr>
            <a:normAutofit/>
          </a:bodyPr>
          <a:lstStyle/>
          <a:p>
            <a:pPr algn="ctr">
              <a:lnSpc>
                <a:spcPct val="100000"/>
              </a:lnSpc>
            </a:pPr>
            <a:r>
              <a:rPr lang="en-US" sz="4400" dirty="0">
                <a:solidFill>
                  <a:srgbClr val="0E3F75"/>
                </a:solidFill>
                <a:latin typeface="Source Sans Pro" panose="020B0503030403020204" pitchFamily="34" charset="0"/>
                <a:ea typeface="Source Sans Pro" panose="020B0503030403020204" pitchFamily="34" charset="0"/>
              </a:rPr>
              <a:t>Act 2: Create a Mathematical Model to </a:t>
            </a:r>
            <a:br>
              <a:rPr lang="en-US" sz="4400" dirty="0">
                <a:solidFill>
                  <a:srgbClr val="0E3F75"/>
                </a:solidFill>
                <a:latin typeface="Source Sans Pro" panose="020B0503030403020204" pitchFamily="34" charset="0"/>
                <a:ea typeface="Source Sans Pro" panose="020B0503030403020204" pitchFamily="34" charset="0"/>
              </a:rPr>
            </a:br>
            <a:r>
              <a:rPr lang="en-US" sz="4400" dirty="0">
                <a:solidFill>
                  <a:srgbClr val="0E3F75"/>
                </a:solidFill>
                <a:latin typeface="Source Sans Pro" panose="020B0503030403020204" pitchFamily="34" charset="0"/>
                <a:ea typeface="Source Sans Pro" panose="020B0503030403020204" pitchFamily="34" charset="0"/>
              </a:rPr>
              <a:t>Describe the Situation</a:t>
            </a:r>
          </a:p>
        </p:txBody>
      </p:sp>
      <p:sp>
        <p:nvSpPr>
          <p:cNvPr id="7" name="TextBox 6">
            <a:extLst>
              <a:ext uri="{FF2B5EF4-FFF2-40B4-BE49-F238E27FC236}">
                <a16:creationId xmlns:a16="http://schemas.microsoft.com/office/drawing/2014/main" id="{B2455EA0-89BD-4B95-A8C9-BE5F8A031851}"/>
              </a:ext>
            </a:extLst>
          </p:cNvPr>
          <p:cNvSpPr txBox="1"/>
          <p:nvPr/>
        </p:nvSpPr>
        <p:spPr>
          <a:xfrm>
            <a:off x="10329957" y="3176081"/>
            <a:ext cx="3885664" cy="1877437"/>
          </a:xfrm>
          <a:prstGeom prst="rect">
            <a:avLst/>
          </a:prstGeom>
          <a:noFill/>
        </p:spPr>
        <p:txBody>
          <a:bodyPr wrap="square" rtlCol="0">
            <a:spAutoFit/>
          </a:bodyPr>
          <a:lstStyle/>
          <a:p>
            <a:pPr>
              <a:spcAft>
                <a:spcPts val="1200"/>
              </a:spcAft>
            </a:pPr>
            <a:r>
              <a:rPr lang="en-US" sz="2400" b="1" dirty="0">
                <a:latin typeface="Source Sans 3" panose="020B0604020202020204" charset="0"/>
                <a:cs typeface="Arial" panose="020B0604020202020204" pitchFamily="34" charset="0"/>
              </a:rPr>
              <a:t>Diameter of sinkhole: </a:t>
            </a:r>
          </a:p>
          <a:p>
            <a:pPr>
              <a:spcAft>
                <a:spcPts val="1200"/>
              </a:spcAft>
            </a:pPr>
            <a:r>
              <a:rPr lang="en-US" sz="2400" dirty="0">
                <a:latin typeface="Source Sans 3" panose="020B0604020202020204" charset="0"/>
                <a:cs typeface="Arial" panose="020B0604020202020204" pitchFamily="34" charset="0"/>
              </a:rPr>
              <a:t>20m (about 66 ft)</a:t>
            </a:r>
          </a:p>
          <a:p>
            <a:r>
              <a:rPr lang="en-US" sz="2400" b="1" dirty="0">
                <a:latin typeface="Source Sans 3" panose="020B0604020202020204" charset="0"/>
                <a:cs typeface="Arial" panose="020B0604020202020204" pitchFamily="34" charset="0"/>
              </a:rPr>
              <a:t>Depth of sinkhole: </a:t>
            </a:r>
          </a:p>
          <a:p>
            <a:r>
              <a:rPr lang="en-US" sz="2400" dirty="0">
                <a:latin typeface="Source Sans 3" panose="020B0604020202020204" charset="0"/>
                <a:cs typeface="Arial" panose="020B0604020202020204" pitchFamily="34" charset="0"/>
              </a:rPr>
              <a:t>30m (about 100 ft)</a:t>
            </a:r>
          </a:p>
        </p:txBody>
      </p:sp>
    </p:spTree>
    <p:extLst>
      <p:ext uri="{BB962C8B-B14F-4D97-AF65-F5344CB8AC3E}">
        <p14:creationId xmlns:p14="http://schemas.microsoft.com/office/powerpoint/2010/main" val="742474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C32FD-743A-46F3-A3CE-17F4811284D9}"/>
              </a:ext>
            </a:extLst>
          </p:cNvPr>
          <p:cNvSpPr>
            <a:spLocks noGrp="1"/>
          </p:cNvSpPr>
          <p:nvPr>
            <p:ph type="title"/>
          </p:nvPr>
        </p:nvSpPr>
        <p:spPr>
          <a:xfrm>
            <a:off x="-1" y="273964"/>
            <a:ext cx="14630400" cy="769441"/>
          </a:xfrm>
        </p:spPr>
        <p:txBody>
          <a:bodyPr>
            <a:noAutofit/>
          </a:bodyPr>
          <a:lstStyle/>
          <a:p>
            <a:pPr algn="ctr"/>
            <a:r>
              <a:rPr lang="en-US" sz="5000" dirty="0">
                <a:solidFill>
                  <a:srgbClr val="0E3F75"/>
                </a:solidFill>
                <a:latin typeface="Source Sans Pro SemiBold" panose="020B0603030403020204" pitchFamily="34" charset="0"/>
                <a:ea typeface="Source Sans Pro SemiBold" panose="020B0603030403020204" pitchFamily="34" charset="0"/>
              </a:rPr>
              <a:t>Act 3: Reveal</a:t>
            </a:r>
          </a:p>
        </p:txBody>
      </p:sp>
      <p:pic>
        <p:nvPicPr>
          <p:cNvPr id="5" name="Picture 4" descr="Guatemalan sinkhole close up side three">
            <a:extLst>
              <a:ext uri="{FF2B5EF4-FFF2-40B4-BE49-F238E27FC236}">
                <a16:creationId xmlns:a16="http://schemas.microsoft.com/office/drawing/2014/main" id="{C7F6246C-928E-430D-85A4-730AD3C83019}"/>
              </a:ext>
            </a:extLst>
          </p:cNvPr>
          <p:cNvPicPr>
            <a:picLocks noChangeAspect="1"/>
          </p:cNvPicPr>
          <p:nvPr/>
        </p:nvPicPr>
        <p:blipFill>
          <a:blip r:embed="rId3"/>
          <a:stretch>
            <a:fillRect/>
          </a:stretch>
        </p:blipFill>
        <p:spPr>
          <a:xfrm>
            <a:off x="2915843" y="930284"/>
            <a:ext cx="8798713" cy="655153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570312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F2FB5A0-422F-1B9C-4D49-D4648A3C1741}"/>
              </a:ext>
            </a:extLst>
          </p:cNvPr>
          <p:cNvSpPr>
            <a:spLocks noGrp="1"/>
          </p:cNvSpPr>
          <p:nvPr>
            <p:ph type="title"/>
          </p:nvPr>
        </p:nvSpPr>
        <p:spPr>
          <a:xfrm>
            <a:off x="493633" y="886120"/>
            <a:ext cx="13797402" cy="2328419"/>
          </a:xfrm>
          <a:noFill/>
        </p:spPr>
        <p:txBody>
          <a:bodyPr>
            <a:noAutofit/>
          </a:bodyPr>
          <a:lstStyle/>
          <a:p>
            <a:r>
              <a:rPr lang="en-US" sz="5400" dirty="0">
                <a:solidFill>
                  <a:srgbClr val="0E3F75"/>
                </a:solidFill>
                <a:latin typeface="+mj-lt"/>
              </a:rPr>
              <a:t>Math Practice 4: Model With Mathematics</a:t>
            </a:r>
          </a:p>
        </p:txBody>
      </p:sp>
      <p:sp>
        <p:nvSpPr>
          <p:cNvPr id="10" name="Slide Number Placeholder 9">
            <a:extLst>
              <a:ext uri="{FF2B5EF4-FFF2-40B4-BE49-F238E27FC236}">
                <a16:creationId xmlns:a16="http://schemas.microsoft.com/office/drawing/2014/main" id="{37463AFC-F395-854C-3F66-D45F892C6AD0}"/>
              </a:ext>
            </a:extLst>
          </p:cNvPr>
          <p:cNvSpPr>
            <a:spLocks noGrp="1"/>
          </p:cNvSpPr>
          <p:nvPr>
            <p:ph type="sldNum" sz="quarter" idx="11"/>
          </p:nvPr>
        </p:nvSpPr>
        <p:spPr/>
        <p:txBody>
          <a:bodyPr/>
          <a:lstStyle/>
          <a:p>
            <a:fld id="{383B7B7A-CDDA-7C44-B1B0-1F1E45567B3B}" type="slidenum">
              <a:rPr lang="en-US" smtClean="0"/>
              <a:pPr/>
              <a:t>2</a:t>
            </a:fld>
            <a:endParaRPr lang="en-US"/>
          </a:p>
        </p:txBody>
      </p:sp>
      <p:pic>
        <p:nvPicPr>
          <p:cNvPr id="2" name="Picture 1">
            <a:extLst>
              <a:ext uri="{FF2B5EF4-FFF2-40B4-BE49-F238E27FC236}">
                <a16:creationId xmlns:a16="http://schemas.microsoft.com/office/drawing/2014/main" id="{8EE623BC-9BAF-4261-0C58-53EE21F1DB2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115146" y="2790335"/>
            <a:ext cx="5036027" cy="37770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199835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uatemalan sinkhole">
            <a:extLst>
              <a:ext uri="{FF2B5EF4-FFF2-40B4-BE49-F238E27FC236}">
                <a16:creationId xmlns:a16="http://schemas.microsoft.com/office/drawing/2014/main" id="{FDBB90B1-1EF3-4A1E-8099-E7AC508E9A95}"/>
              </a:ext>
            </a:extLst>
          </p:cNvPr>
          <p:cNvPicPr>
            <a:picLocks noChangeAspect="1"/>
          </p:cNvPicPr>
          <p:nvPr/>
        </p:nvPicPr>
        <p:blipFill>
          <a:blip r:embed="rId3"/>
          <a:stretch>
            <a:fillRect/>
          </a:stretch>
        </p:blipFill>
        <p:spPr>
          <a:xfrm>
            <a:off x="1921564" y="1115440"/>
            <a:ext cx="10022352" cy="6621573"/>
          </a:xfrm>
          <a:prstGeom prst="rect">
            <a:avLst/>
          </a:prstGeom>
          <a:effectLst>
            <a:outerShdw blurRad="50800" dist="38100" dir="5400000" algn="t" rotWithShape="0">
              <a:prstClr val="black">
                <a:alpha val="40000"/>
              </a:prstClr>
            </a:outerShdw>
          </a:effectLst>
        </p:spPr>
      </p:pic>
      <p:sp>
        <p:nvSpPr>
          <p:cNvPr id="2" name="Title 1">
            <a:extLst>
              <a:ext uri="{FF2B5EF4-FFF2-40B4-BE49-F238E27FC236}">
                <a16:creationId xmlns:a16="http://schemas.microsoft.com/office/drawing/2014/main" id="{59CC32FD-743A-46F3-A3CE-17F4811284D9}"/>
              </a:ext>
            </a:extLst>
          </p:cNvPr>
          <p:cNvSpPr>
            <a:spLocks noGrp="1"/>
          </p:cNvSpPr>
          <p:nvPr>
            <p:ph type="title"/>
          </p:nvPr>
        </p:nvSpPr>
        <p:spPr>
          <a:xfrm>
            <a:off x="2377440" y="345999"/>
            <a:ext cx="9875520" cy="769441"/>
          </a:xfrm>
        </p:spPr>
        <p:txBody>
          <a:bodyPr>
            <a:noAutofit/>
          </a:bodyPr>
          <a:lstStyle/>
          <a:p>
            <a:r>
              <a:rPr lang="en-US" sz="5000" dirty="0">
                <a:solidFill>
                  <a:srgbClr val="0E3F75"/>
                </a:solidFill>
                <a:latin typeface="Source Sans Pro SemiBold" panose="020B0603030403020204" pitchFamily="34" charset="0"/>
                <a:ea typeface="Source Sans Pro SemiBold" panose="020B0603030403020204" pitchFamily="34" charset="0"/>
              </a:rPr>
              <a:t>Act 3: Next Steps</a:t>
            </a:r>
          </a:p>
        </p:txBody>
      </p:sp>
      <p:sp>
        <p:nvSpPr>
          <p:cNvPr id="6" name="Cloud 5">
            <a:extLst>
              <a:ext uri="{FF2B5EF4-FFF2-40B4-BE49-F238E27FC236}">
                <a16:creationId xmlns:a16="http://schemas.microsoft.com/office/drawing/2014/main" id="{853CBCF1-4FA7-49E2-AAC8-235899C4E99D}"/>
              </a:ext>
            </a:extLst>
          </p:cNvPr>
          <p:cNvSpPr/>
          <p:nvPr/>
        </p:nvSpPr>
        <p:spPr>
          <a:xfrm>
            <a:off x="7074568" y="1379621"/>
            <a:ext cx="6432883" cy="3930315"/>
          </a:xfrm>
          <a:prstGeom prst="cloud">
            <a:avLst/>
          </a:prstGeom>
          <a:ln>
            <a:solidFill>
              <a:srgbClr val="C12637"/>
            </a:solidFill>
          </a:ln>
        </p:spPr>
        <p:style>
          <a:lnRef idx="2">
            <a:schemeClr val="accent1"/>
          </a:lnRef>
          <a:fillRef idx="1">
            <a:schemeClr val="lt1"/>
          </a:fillRef>
          <a:effectRef idx="0">
            <a:schemeClr val="accent1"/>
          </a:effectRef>
          <a:fontRef idx="minor">
            <a:schemeClr val="dk1"/>
          </a:fontRef>
        </p:style>
        <p:txBody>
          <a:bodyPr rtlCol="0" anchor="ctr"/>
          <a:lstStyle/>
          <a:p>
            <a:pPr algn="ctr">
              <a:spcAft>
                <a:spcPts val="1200"/>
              </a:spcAft>
            </a:pPr>
            <a:r>
              <a:rPr lang="en-US" sz="2800" b="1">
                <a:latin typeface="Source Sans 3" panose="020B0604020202020204" charset="0"/>
                <a:cs typeface="Arial" panose="020B0604020202020204" pitchFamily="34" charset="0"/>
              </a:rPr>
              <a:t>Could you revise your model to make it better? </a:t>
            </a:r>
          </a:p>
          <a:p>
            <a:pPr algn="ctr"/>
            <a:r>
              <a:rPr lang="en-US" sz="2800" b="1">
                <a:latin typeface="Source Sans 3" panose="020B0604020202020204" charset="0"/>
                <a:cs typeface="Arial" panose="020B0604020202020204" pitchFamily="34" charset="0"/>
              </a:rPr>
              <a:t>What new questions do you have? </a:t>
            </a:r>
          </a:p>
        </p:txBody>
      </p:sp>
    </p:spTree>
    <p:extLst>
      <p:ext uri="{BB962C8B-B14F-4D97-AF65-F5344CB8AC3E}">
        <p14:creationId xmlns:p14="http://schemas.microsoft.com/office/powerpoint/2010/main" val="179933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EF4C4-D532-465F-94D7-40C452EB0EE4}"/>
              </a:ext>
            </a:extLst>
          </p:cNvPr>
          <p:cNvSpPr>
            <a:spLocks noGrp="1"/>
          </p:cNvSpPr>
          <p:nvPr>
            <p:ph type="title"/>
          </p:nvPr>
        </p:nvSpPr>
        <p:spPr>
          <a:xfrm>
            <a:off x="1715678" y="3532045"/>
            <a:ext cx="11199043" cy="976974"/>
          </a:xfrm>
        </p:spPr>
        <p:txBody>
          <a:bodyPr>
            <a:noAutofit/>
          </a:bodyPr>
          <a:lstStyle/>
          <a:p>
            <a:pPr algn="ctr"/>
            <a:r>
              <a:rPr lang="en-US" sz="6000" dirty="0">
                <a:solidFill>
                  <a:srgbClr val="0E3F75"/>
                </a:solidFill>
                <a:latin typeface="Source Sans Pro SemiBold" panose="020B0603030403020204" pitchFamily="34" charset="0"/>
                <a:ea typeface="Source Sans Pro SemiBold" panose="020B0603030403020204" pitchFamily="34" charset="0"/>
              </a:rPr>
              <a:t>Discussions</a:t>
            </a:r>
          </a:p>
        </p:txBody>
      </p:sp>
    </p:spTree>
    <p:extLst>
      <p:ext uri="{BB962C8B-B14F-4D97-AF65-F5344CB8AC3E}">
        <p14:creationId xmlns:p14="http://schemas.microsoft.com/office/powerpoint/2010/main" val="3014171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1">
          <a:extLst>
            <a:ext uri="{FF2B5EF4-FFF2-40B4-BE49-F238E27FC236}">
              <a16:creationId xmlns:a16="http://schemas.microsoft.com/office/drawing/2014/main" id="{FB498E0C-232D-7643-91E4-314A977F48E8}"/>
            </a:ext>
          </a:extLst>
        </p:cNvPr>
        <p:cNvGrpSpPr/>
        <p:nvPr/>
      </p:nvGrpSpPr>
      <p:grpSpPr>
        <a:xfrm>
          <a:off x="0" y="0"/>
          <a:ext cx="0" cy="0"/>
          <a:chOff x="0" y="0"/>
          <a:chExt cx="0" cy="0"/>
        </a:xfrm>
      </p:grpSpPr>
      <p:sp>
        <p:nvSpPr>
          <p:cNvPr id="62" name="Google Shape;62;p14">
            <a:extLst>
              <a:ext uri="{FF2B5EF4-FFF2-40B4-BE49-F238E27FC236}">
                <a16:creationId xmlns:a16="http://schemas.microsoft.com/office/drawing/2014/main" id="{ED7A50CF-3124-9721-AD15-73339932BFC8}"/>
              </a:ext>
            </a:extLst>
          </p:cNvPr>
          <p:cNvSpPr txBox="1">
            <a:spLocks noGrp="1"/>
          </p:cNvSpPr>
          <p:nvPr>
            <p:ph type="title"/>
          </p:nvPr>
        </p:nvSpPr>
        <p:spPr>
          <a:xfrm>
            <a:off x="498720" y="2709160"/>
            <a:ext cx="13632960" cy="916320"/>
          </a:xfrm>
          <a:prstGeom prst="rect">
            <a:avLst/>
          </a:prstGeom>
        </p:spPr>
        <p:txBody>
          <a:bodyPr spcFirstLastPara="1" wrap="square" lIns="146280" tIns="146280" rIns="146280" bIns="146280" anchor="t" anchorCtr="0">
            <a:noAutofit/>
          </a:bodyPr>
          <a:lstStyle/>
          <a:p>
            <a:pPr algn="ctr"/>
            <a:r>
              <a:rPr lang="en" sz="4800" dirty="0">
                <a:solidFill>
                  <a:srgbClr val="0E3F75"/>
                </a:solidFill>
                <a:latin typeface="Source Sans Pro SemiBold" panose="020B0603030403020204" pitchFamily="34" charset="0"/>
                <a:ea typeface="Source Sans Pro SemiBold" panose="020B0603030403020204" pitchFamily="34" charset="0"/>
                <a:cs typeface="Source Sans 3" panose="020B0604020202020204" charset="0"/>
              </a:rPr>
              <a:t>Kindergarten - Grade 2 Tasks</a:t>
            </a:r>
            <a:endParaRPr sz="4800" i="1" dirty="0">
              <a:solidFill>
                <a:srgbClr val="0E3F75"/>
              </a:solidFill>
              <a:latin typeface="Source Sans Pro SemiBold" panose="020B0603030403020204" pitchFamily="34" charset="0"/>
              <a:ea typeface="Source Sans Pro SemiBold" panose="020B0603030403020204" pitchFamily="34" charset="0"/>
              <a:cs typeface="Source Sans 3" panose="020B0604020202020204" charset="0"/>
            </a:endParaRPr>
          </a:p>
        </p:txBody>
      </p:sp>
      <p:sp>
        <p:nvSpPr>
          <p:cNvPr id="63" name="Google Shape;63;p14">
            <a:extLst>
              <a:ext uri="{FF2B5EF4-FFF2-40B4-BE49-F238E27FC236}">
                <a16:creationId xmlns:a16="http://schemas.microsoft.com/office/drawing/2014/main" id="{DC0CDE24-537B-E41D-4A2E-E2844AC7B2B9}"/>
              </a:ext>
            </a:extLst>
          </p:cNvPr>
          <p:cNvSpPr txBox="1">
            <a:spLocks noGrp="1"/>
          </p:cNvSpPr>
          <p:nvPr>
            <p:ph type="body" idx="1"/>
          </p:nvPr>
        </p:nvSpPr>
        <p:spPr>
          <a:xfrm>
            <a:off x="2172878" y="4303520"/>
            <a:ext cx="10284644" cy="1437404"/>
          </a:xfrm>
          <a:prstGeom prst="rect">
            <a:avLst/>
          </a:prstGeom>
        </p:spPr>
        <p:txBody>
          <a:bodyPr spcFirstLastPara="1" wrap="square" lIns="146280" tIns="146280" rIns="146280" bIns="146280" anchor="t" anchorCtr="0">
            <a:noAutofit/>
          </a:bodyPr>
          <a:lstStyle/>
          <a:p>
            <a:pPr marL="0" indent="0" algn="ctr">
              <a:lnSpc>
                <a:spcPct val="100000"/>
              </a:lnSpc>
              <a:buClr>
                <a:schemeClr val="dk1"/>
              </a:buClr>
              <a:buSzPts val="1100"/>
              <a:buNone/>
            </a:pPr>
            <a:r>
              <a:rPr lang="en-US" sz="3200" dirty="0">
                <a:solidFill>
                  <a:schemeClr val="tx1"/>
                </a:solidFill>
                <a:latin typeface="Source Sans 3" panose="020B0604020202020204" charset="0"/>
                <a:cs typeface="Source Sans 3" panose="020B0604020202020204" charset="0"/>
              </a:rPr>
              <a:t>Complete the Breakout Room Discussions tasks that align with the grade band(s) you work with the most. </a:t>
            </a:r>
            <a:endParaRPr sz="3200" dirty="0">
              <a:solidFill>
                <a:schemeClr val="tx1"/>
              </a:solidFill>
              <a:latin typeface="Source Sans 3" panose="020B0604020202020204" charset="0"/>
              <a:cs typeface="Source Sans 3" panose="020B0604020202020204" charset="0"/>
            </a:endParaRPr>
          </a:p>
        </p:txBody>
      </p:sp>
    </p:spTree>
    <p:extLst>
      <p:ext uri="{BB962C8B-B14F-4D97-AF65-F5344CB8AC3E}">
        <p14:creationId xmlns:p14="http://schemas.microsoft.com/office/powerpoint/2010/main" val="15823836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498719" y="492388"/>
            <a:ext cx="13632960" cy="916320"/>
          </a:xfrm>
          <a:prstGeom prst="rect">
            <a:avLst/>
          </a:prstGeom>
        </p:spPr>
        <p:txBody>
          <a:bodyPr spcFirstLastPara="1" wrap="square" lIns="146280" tIns="146280" rIns="146280" bIns="146280" anchor="t" anchorCtr="0">
            <a:noAutofit/>
          </a:bodyPr>
          <a:lstStyle/>
          <a:p>
            <a:pPr algn="ctr"/>
            <a:r>
              <a:rPr lang="en" sz="4800">
                <a:latin typeface="Source Sans 3" panose="020B0604020202020204" charset="0"/>
                <a:cs typeface="Source Sans 3" panose="020B0604020202020204" charset="0"/>
              </a:rPr>
              <a:t>Kindergarten-Grade 2 Task</a:t>
            </a:r>
            <a:endParaRPr sz="4800" i="1">
              <a:latin typeface="Source Sans 3" panose="020B0604020202020204" charset="0"/>
              <a:cs typeface="Source Sans 3" panose="020B0604020202020204" charset="0"/>
            </a:endParaRPr>
          </a:p>
        </p:txBody>
      </p:sp>
      <p:sp>
        <p:nvSpPr>
          <p:cNvPr id="63" name="Google Shape;63;p14"/>
          <p:cNvSpPr txBox="1">
            <a:spLocks noGrp="1"/>
          </p:cNvSpPr>
          <p:nvPr>
            <p:ph type="body" idx="1"/>
          </p:nvPr>
        </p:nvSpPr>
        <p:spPr>
          <a:xfrm>
            <a:off x="324548" y="1848388"/>
            <a:ext cx="6990652" cy="3093726"/>
          </a:xfrm>
          <a:prstGeom prst="rect">
            <a:avLst/>
          </a:prstGeom>
        </p:spPr>
        <p:txBody>
          <a:bodyPr spcFirstLastPara="1" wrap="square" lIns="146280" tIns="146280" rIns="146280" bIns="146280" anchor="t" anchorCtr="0">
            <a:noAutofit/>
          </a:bodyPr>
          <a:lstStyle/>
          <a:p>
            <a:pPr marL="0" indent="0">
              <a:lnSpc>
                <a:spcPct val="100000"/>
              </a:lnSpc>
              <a:buClr>
                <a:schemeClr val="accent5">
                  <a:lumMod val="60000"/>
                  <a:lumOff val="40000"/>
                </a:schemeClr>
              </a:buClr>
              <a:buSzPct val="120000"/>
              <a:buNone/>
            </a:pPr>
            <a:r>
              <a:rPr lang="en-US" sz="3200" b="1" dirty="0">
                <a:solidFill>
                  <a:schemeClr val="tx1"/>
                </a:solidFill>
                <a:latin typeface="Source Sans 3" panose="020B0604020202020204" charset="0"/>
              </a:rPr>
              <a:t>Which one doesn’t belong? </a:t>
            </a:r>
          </a:p>
          <a:p>
            <a:pPr marL="457200" indent="-457200">
              <a:lnSpc>
                <a:spcPct val="100000"/>
              </a:lnSpc>
              <a:buClrTx/>
              <a:buSzPct val="120000"/>
              <a:buFont typeface="Arial" panose="020B0604020202020204" pitchFamily="34" charset="0"/>
              <a:buChar char="•"/>
            </a:pPr>
            <a:r>
              <a:rPr lang="en-US" sz="3200" dirty="0">
                <a:solidFill>
                  <a:schemeClr val="tx1"/>
                </a:solidFill>
                <a:latin typeface="Source Sans Pro" panose="020B0503030403020204" pitchFamily="34" charset="0"/>
                <a:ea typeface="Source Sans Pro" panose="020B0503030403020204" pitchFamily="34" charset="0"/>
              </a:rPr>
              <a:t>Which shape does not belong in the group? Why?</a:t>
            </a:r>
          </a:p>
          <a:p>
            <a:pPr marL="457200" indent="-457200">
              <a:lnSpc>
                <a:spcPct val="100000"/>
              </a:lnSpc>
              <a:buClrTx/>
              <a:buSzPct val="120000"/>
              <a:buFont typeface="Arial" panose="020B0604020202020204" pitchFamily="34" charset="0"/>
              <a:buChar char="•"/>
            </a:pPr>
            <a:endParaRPr lang="en-US" sz="3200" dirty="0">
              <a:solidFill>
                <a:schemeClr val="tx1"/>
              </a:solidFill>
              <a:latin typeface="Source Sans Pro" panose="020B0503030403020204" pitchFamily="34" charset="0"/>
              <a:ea typeface="Source Sans Pro" panose="020B0503030403020204" pitchFamily="34" charset="0"/>
            </a:endParaRPr>
          </a:p>
          <a:p>
            <a:pPr marL="457200" indent="-457200">
              <a:lnSpc>
                <a:spcPct val="100000"/>
              </a:lnSpc>
              <a:buClrTx/>
              <a:buSzPct val="120000"/>
              <a:buFont typeface="Arial" panose="020B0604020202020204" pitchFamily="34" charset="0"/>
              <a:buChar char="•"/>
            </a:pPr>
            <a:r>
              <a:rPr lang="en-US" sz="3200" dirty="0">
                <a:solidFill>
                  <a:schemeClr val="tx1"/>
                </a:solidFill>
                <a:latin typeface="Source Sans Pro" panose="020B0503030403020204" pitchFamily="34" charset="0"/>
                <a:ea typeface="Source Sans Pro" panose="020B0503030403020204" pitchFamily="34" charset="0"/>
              </a:rPr>
              <a:t>What makes each shape special or unique? </a:t>
            </a:r>
          </a:p>
        </p:txBody>
      </p:sp>
      <p:pic>
        <p:nvPicPr>
          <p:cNvPr id="3" name="Picture 2" descr="Shapes: Square, circle, diamond, and pentagon">
            <a:extLst>
              <a:ext uri="{FF2B5EF4-FFF2-40B4-BE49-F238E27FC236}">
                <a16:creationId xmlns:a16="http://schemas.microsoft.com/office/drawing/2014/main" id="{8B2BCBEA-3780-6676-C7DF-D4D59B360607}"/>
              </a:ext>
            </a:extLst>
          </p:cNvPr>
          <p:cNvPicPr>
            <a:picLocks noChangeAspect="1"/>
          </p:cNvPicPr>
          <p:nvPr/>
        </p:nvPicPr>
        <p:blipFill>
          <a:blip r:embed="rId3"/>
          <a:stretch>
            <a:fillRect/>
          </a:stretch>
        </p:blipFill>
        <p:spPr>
          <a:xfrm>
            <a:off x="7297098" y="1408708"/>
            <a:ext cx="6834581" cy="6064972"/>
          </a:xfrm>
          <a:prstGeom prst="rect">
            <a:avLst/>
          </a:prstGeom>
        </p:spPr>
      </p:pic>
      <p:sp>
        <p:nvSpPr>
          <p:cNvPr id="4" name="TextBox 3">
            <a:extLst>
              <a:ext uri="{FF2B5EF4-FFF2-40B4-BE49-F238E27FC236}">
                <a16:creationId xmlns:a16="http://schemas.microsoft.com/office/drawing/2014/main" id="{2830EBC2-B196-B09E-2EB7-DFDC453EF5BE}"/>
              </a:ext>
            </a:extLst>
          </p:cNvPr>
          <p:cNvSpPr txBox="1"/>
          <p:nvPr/>
        </p:nvSpPr>
        <p:spPr>
          <a:xfrm>
            <a:off x="4902241" y="7699749"/>
            <a:ext cx="4789713" cy="400110"/>
          </a:xfrm>
          <a:prstGeom prst="rect">
            <a:avLst/>
          </a:prstGeom>
          <a:noFill/>
        </p:spPr>
        <p:txBody>
          <a:bodyPr wrap="square" rtlCol="0">
            <a:spAutoFit/>
          </a:bodyPr>
          <a:lstStyle/>
          <a:p>
            <a:r>
              <a:rPr lang="en-US" sz="2000">
                <a:latin typeface="Source Sans 3" panose="020B0604020202020204" charset="0"/>
              </a:rPr>
              <a:t>Task taken from the GAIMME Report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077ED-19AB-72FB-7BA5-818C51A8EF4A}"/>
              </a:ext>
            </a:extLst>
          </p:cNvPr>
          <p:cNvSpPr>
            <a:spLocks noGrp="1"/>
          </p:cNvSpPr>
          <p:nvPr>
            <p:ph type="title"/>
          </p:nvPr>
        </p:nvSpPr>
        <p:spPr>
          <a:xfrm>
            <a:off x="498720" y="138693"/>
            <a:ext cx="13632960" cy="916320"/>
          </a:xfrm>
        </p:spPr>
        <p:txBody>
          <a:bodyPr/>
          <a:lstStyle/>
          <a:p>
            <a:pPr algn="ctr"/>
            <a:r>
              <a:rPr lang="en-US" sz="4800" dirty="0">
                <a:solidFill>
                  <a:srgbClr val="0E3F75"/>
                </a:solidFill>
                <a:latin typeface="Source Sans Pro SemiBold" panose="020B0603030403020204" pitchFamily="34" charset="0"/>
                <a:ea typeface="Source Sans Pro SemiBold" panose="020B0603030403020204" pitchFamily="34" charset="0"/>
                <a:cs typeface="Source Sans 3" panose="020B0604020202020204" charset="0"/>
              </a:rPr>
              <a:t>Kindergarten-Grade 2 Tasks </a:t>
            </a:r>
          </a:p>
        </p:txBody>
      </p:sp>
      <p:sp>
        <p:nvSpPr>
          <p:cNvPr id="3" name="Text Placeholder 2">
            <a:extLst>
              <a:ext uri="{FF2B5EF4-FFF2-40B4-BE49-F238E27FC236}">
                <a16:creationId xmlns:a16="http://schemas.microsoft.com/office/drawing/2014/main" id="{2086AD6A-8977-7571-5B23-F4DC0AD1EDAE}"/>
              </a:ext>
            </a:extLst>
          </p:cNvPr>
          <p:cNvSpPr>
            <a:spLocks noGrp="1"/>
          </p:cNvSpPr>
          <p:nvPr>
            <p:ph type="body" idx="1"/>
          </p:nvPr>
        </p:nvSpPr>
        <p:spPr>
          <a:xfrm>
            <a:off x="498720" y="854856"/>
            <a:ext cx="13632960" cy="7374743"/>
          </a:xfrm>
        </p:spPr>
        <p:txBody>
          <a:bodyPr/>
          <a:lstStyle/>
          <a:p>
            <a:r>
              <a:rPr lang="en-US" sz="2800" dirty="0">
                <a:latin typeface="Source Sans Pro" panose="020B0503030403020204" pitchFamily="34" charset="0"/>
                <a:ea typeface="Source Sans Pro" panose="020B0503030403020204" pitchFamily="34" charset="0"/>
                <a:cs typeface="Source Sans 3" panose="020B0604020202020204" charset="0"/>
              </a:rPr>
              <a:t>Include a model in your answer</a:t>
            </a:r>
          </a:p>
          <a:p>
            <a:pPr lvl="1">
              <a:spcBef>
                <a:spcPts val="0"/>
              </a:spcBef>
            </a:pPr>
            <a:r>
              <a:rPr lang="en-US" sz="2800" dirty="0">
                <a:latin typeface="Source Sans Pro" panose="020B0503030403020204" pitchFamily="34" charset="0"/>
                <a:ea typeface="Source Sans Pro" panose="020B0503030403020204" pitchFamily="34" charset="0"/>
                <a:cs typeface="Source Sans 3" panose="020B0604020202020204" charset="0"/>
              </a:rPr>
              <a:t>Model the math in an expression such as 3 + 1 or 27 – 15.</a:t>
            </a:r>
          </a:p>
          <a:p>
            <a:pPr lvl="1">
              <a:spcBef>
                <a:spcPts val="0"/>
              </a:spcBef>
            </a:pPr>
            <a:r>
              <a:rPr lang="en-US" sz="2800" dirty="0">
                <a:latin typeface="Source Sans Pro" panose="020B0503030403020204" pitchFamily="34" charset="0"/>
                <a:ea typeface="Source Sans Pro" panose="020B0503030403020204" pitchFamily="34" charset="0"/>
                <a:cs typeface="Source Sans 3" panose="020B0604020202020204" charset="0"/>
              </a:rPr>
              <a:t>11 horses are in a field. 6 horses are black. The rest are brown. How many horses are brown? </a:t>
            </a:r>
          </a:p>
          <a:p>
            <a:pPr lvl="1">
              <a:spcBef>
                <a:spcPts val="0"/>
              </a:spcBef>
            </a:pPr>
            <a:r>
              <a:rPr lang="en-US" sz="2800" dirty="0">
                <a:latin typeface="Source Sans Pro" panose="020B0503030403020204" pitchFamily="34" charset="0"/>
                <a:ea typeface="Source Sans Pro" panose="020B0503030403020204" pitchFamily="34" charset="0"/>
                <a:cs typeface="Source Sans 3" panose="020B0604020202020204" charset="0"/>
              </a:rPr>
              <a:t>Kelly was in line to buy lemonade. There were 3 people in front of her in the line. There were 2 people behind her in the line. How many people were waiting in line to buy lemonade? </a:t>
            </a:r>
          </a:p>
          <a:p>
            <a:r>
              <a:rPr lang="en-US" sz="2800" dirty="0">
                <a:latin typeface="Source Sans Pro" panose="020B0503030403020204" pitchFamily="34" charset="0"/>
                <a:ea typeface="Source Sans Pro" panose="020B0503030403020204" pitchFamily="34" charset="0"/>
                <a:cs typeface="Source Sans 3" panose="020B0604020202020204" charset="0"/>
              </a:rPr>
              <a:t>Use a model to answer a question (Reflect upon how the models will look different in each context)</a:t>
            </a:r>
          </a:p>
          <a:p>
            <a:pPr lvl="1">
              <a:spcBef>
                <a:spcPts val="0"/>
              </a:spcBef>
            </a:pPr>
            <a:r>
              <a:rPr lang="en-US" sz="2800" dirty="0">
                <a:latin typeface="Source Sans Pro" panose="020B0503030403020204" pitchFamily="34" charset="0"/>
                <a:ea typeface="Source Sans Pro" panose="020B0503030403020204" pitchFamily="34" charset="0"/>
                <a:cs typeface="Source Sans 3" panose="020B0604020202020204" charset="0"/>
              </a:rPr>
              <a:t>Marcus has 3 apples. He picks 2 more apples. How many apples does Marcus have now? </a:t>
            </a:r>
          </a:p>
          <a:p>
            <a:pPr lvl="1">
              <a:spcBef>
                <a:spcPts val="0"/>
              </a:spcBef>
            </a:pPr>
            <a:r>
              <a:rPr lang="en-US" sz="2800" dirty="0">
                <a:latin typeface="Source Sans Pro" panose="020B0503030403020204" pitchFamily="34" charset="0"/>
                <a:ea typeface="Source Sans Pro" panose="020B0503030403020204" pitchFamily="34" charset="0"/>
                <a:cs typeface="Source Sans 3" panose="020B0604020202020204" charset="0"/>
              </a:rPr>
              <a:t>Three apples are lying on the ground. Some more apples fell from the tree to the ground. There are now 5 apples lying on the ground.  How many apples just fell from the tree? </a:t>
            </a:r>
          </a:p>
          <a:p>
            <a:pPr lvl="1">
              <a:spcBef>
                <a:spcPts val="0"/>
              </a:spcBef>
            </a:pPr>
            <a:r>
              <a:rPr lang="en-US" sz="2800" dirty="0">
                <a:latin typeface="Source Sans Pro" panose="020B0503030403020204" pitchFamily="34" charset="0"/>
                <a:ea typeface="Source Sans Pro" panose="020B0503030403020204" pitchFamily="34" charset="0"/>
                <a:cs typeface="Source Sans 3" panose="020B0604020202020204" charset="0"/>
              </a:rPr>
              <a:t>Some apples were in a basket. Three more apples were added to the basket. There are five apples in the basket. How many apples were in the basket before? </a:t>
            </a:r>
          </a:p>
        </p:txBody>
      </p:sp>
      <p:sp>
        <p:nvSpPr>
          <p:cNvPr id="4" name="Slide Number Placeholder 3">
            <a:extLst>
              <a:ext uri="{FF2B5EF4-FFF2-40B4-BE49-F238E27FC236}">
                <a16:creationId xmlns:a16="http://schemas.microsoft.com/office/drawing/2014/main" id="{56DF2F51-F14C-A326-EDA4-14B84144C518}"/>
              </a:ext>
            </a:extLst>
          </p:cNvPr>
          <p:cNvSpPr>
            <a:spLocks noGrp="1"/>
          </p:cNvSpPr>
          <p:nvPr>
            <p:ph type="sldNum" idx="12"/>
          </p:nvPr>
        </p:nvSpPr>
        <p:spPr/>
        <p:txBody>
          <a:bodyPr/>
          <a:lstStyle/>
          <a:p>
            <a:fld id="{00000000-1234-1234-1234-123412341234}" type="slidenum">
              <a:rPr lang="en" smtClean="0"/>
              <a:pPr/>
              <a:t>24</a:t>
            </a:fld>
            <a:endParaRPr lang="en"/>
          </a:p>
        </p:txBody>
      </p:sp>
    </p:spTree>
    <p:extLst>
      <p:ext uri="{BB962C8B-B14F-4D97-AF65-F5344CB8AC3E}">
        <p14:creationId xmlns:p14="http://schemas.microsoft.com/office/powerpoint/2010/main" val="36120275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1">
          <a:extLst>
            <a:ext uri="{FF2B5EF4-FFF2-40B4-BE49-F238E27FC236}">
              <a16:creationId xmlns:a16="http://schemas.microsoft.com/office/drawing/2014/main" id="{6EAD991B-3D2F-50C6-822B-09DA2F7A4F77}"/>
            </a:ext>
          </a:extLst>
        </p:cNvPr>
        <p:cNvGrpSpPr/>
        <p:nvPr/>
      </p:nvGrpSpPr>
      <p:grpSpPr>
        <a:xfrm>
          <a:off x="0" y="0"/>
          <a:ext cx="0" cy="0"/>
          <a:chOff x="0" y="0"/>
          <a:chExt cx="0" cy="0"/>
        </a:xfrm>
      </p:grpSpPr>
      <p:sp>
        <p:nvSpPr>
          <p:cNvPr id="62" name="Google Shape;62;p14">
            <a:extLst>
              <a:ext uri="{FF2B5EF4-FFF2-40B4-BE49-F238E27FC236}">
                <a16:creationId xmlns:a16="http://schemas.microsoft.com/office/drawing/2014/main" id="{52934873-F7EC-3008-4BAD-F5555019AB4E}"/>
              </a:ext>
            </a:extLst>
          </p:cNvPr>
          <p:cNvSpPr txBox="1">
            <a:spLocks noGrp="1"/>
          </p:cNvSpPr>
          <p:nvPr>
            <p:ph type="title"/>
          </p:nvPr>
        </p:nvSpPr>
        <p:spPr>
          <a:xfrm>
            <a:off x="498720" y="2388649"/>
            <a:ext cx="13632960" cy="916320"/>
          </a:xfrm>
          <a:prstGeom prst="rect">
            <a:avLst/>
          </a:prstGeom>
        </p:spPr>
        <p:txBody>
          <a:bodyPr spcFirstLastPara="1" wrap="square" lIns="146280" tIns="146280" rIns="146280" bIns="146280" anchor="t" anchorCtr="0">
            <a:noAutofit/>
          </a:bodyPr>
          <a:lstStyle/>
          <a:p>
            <a:pPr algn="ctr"/>
            <a:r>
              <a:rPr lang="en" sz="6000" dirty="0">
                <a:solidFill>
                  <a:srgbClr val="0E3F75"/>
                </a:solidFill>
                <a:latin typeface="Source Sans Pro SemiBold" panose="020B0603030403020204" pitchFamily="34" charset="0"/>
                <a:ea typeface="Source Sans Pro SemiBold" panose="020B0603030403020204" pitchFamily="34" charset="0"/>
                <a:cs typeface="Source Sans 3" panose="020B0604020202020204" charset="0"/>
              </a:rPr>
              <a:t>Grades 3-5 Tasks</a:t>
            </a:r>
            <a:endParaRPr sz="6000" i="1" dirty="0">
              <a:solidFill>
                <a:srgbClr val="0E3F75"/>
              </a:solidFill>
              <a:latin typeface="Source Sans Pro SemiBold" panose="020B0603030403020204" pitchFamily="34" charset="0"/>
              <a:ea typeface="Source Sans Pro SemiBold" panose="020B0603030403020204" pitchFamily="34" charset="0"/>
              <a:cs typeface="Source Sans 3" panose="020B0604020202020204" charset="0"/>
            </a:endParaRPr>
          </a:p>
        </p:txBody>
      </p:sp>
      <p:sp>
        <p:nvSpPr>
          <p:cNvPr id="63" name="Google Shape;63;p14">
            <a:extLst>
              <a:ext uri="{FF2B5EF4-FFF2-40B4-BE49-F238E27FC236}">
                <a16:creationId xmlns:a16="http://schemas.microsoft.com/office/drawing/2014/main" id="{DB560D8B-4AED-FBC8-CD75-CAA51BF300D0}"/>
              </a:ext>
            </a:extLst>
          </p:cNvPr>
          <p:cNvSpPr txBox="1">
            <a:spLocks noGrp="1"/>
          </p:cNvSpPr>
          <p:nvPr>
            <p:ph type="body" idx="1"/>
          </p:nvPr>
        </p:nvSpPr>
        <p:spPr>
          <a:xfrm>
            <a:off x="2714469" y="4209252"/>
            <a:ext cx="9201462" cy="1503391"/>
          </a:xfrm>
          <a:prstGeom prst="rect">
            <a:avLst/>
          </a:prstGeom>
        </p:spPr>
        <p:txBody>
          <a:bodyPr spcFirstLastPara="1" wrap="square" lIns="146280" tIns="146280" rIns="146280" bIns="146280" anchor="t" anchorCtr="0">
            <a:noAutofit/>
          </a:bodyPr>
          <a:lstStyle/>
          <a:p>
            <a:pPr marL="0" indent="0" algn="ctr">
              <a:lnSpc>
                <a:spcPct val="100000"/>
              </a:lnSpc>
              <a:buClr>
                <a:schemeClr val="dk1"/>
              </a:buClr>
              <a:buSzPts val="1100"/>
              <a:buNone/>
            </a:pPr>
            <a:r>
              <a:rPr lang="en-US" sz="3200" dirty="0">
                <a:solidFill>
                  <a:schemeClr val="tx1"/>
                </a:solidFill>
                <a:latin typeface="Source Sans Pro" panose="020B0503030403020204" pitchFamily="34" charset="0"/>
                <a:ea typeface="Source Sans Pro" panose="020B0503030403020204" pitchFamily="34" charset="0"/>
                <a:cs typeface="Source Sans 3" panose="020B0604020202020204" charset="0"/>
              </a:rPr>
              <a:t>Complete the Discussions tasks that align with the grade band(s) you work with the most. </a:t>
            </a:r>
          </a:p>
        </p:txBody>
      </p:sp>
    </p:spTree>
    <p:extLst>
      <p:ext uri="{BB962C8B-B14F-4D97-AF65-F5344CB8AC3E}">
        <p14:creationId xmlns:p14="http://schemas.microsoft.com/office/powerpoint/2010/main" val="35669887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4B7D8-8179-7E06-F277-CEA624AF97B8}"/>
              </a:ext>
            </a:extLst>
          </p:cNvPr>
          <p:cNvSpPr>
            <a:spLocks noGrp="1"/>
          </p:cNvSpPr>
          <p:nvPr>
            <p:ph type="title"/>
          </p:nvPr>
        </p:nvSpPr>
        <p:spPr/>
        <p:txBody>
          <a:bodyPr/>
          <a:lstStyle/>
          <a:p>
            <a:pPr algn="ctr"/>
            <a:r>
              <a:rPr lang="en-US" sz="5000" dirty="0">
                <a:solidFill>
                  <a:srgbClr val="0E3F75"/>
                </a:solidFill>
                <a:latin typeface="Source Sans Pro" panose="020B0503030403020204" pitchFamily="34" charset="0"/>
                <a:ea typeface="Source Sans Pro" panose="020B0503030403020204" pitchFamily="34" charset="0"/>
                <a:cs typeface="Source Sans 3" panose="020B0604020202020204" charset="0"/>
              </a:rPr>
              <a:t>Grades 3-5 Task</a:t>
            </a:r>
          </a:p>
        </p:txBody>
      </p:sp>
      <p:sp>
        <p:nvSpPr>
          <p:cNvPr id="3" name="Text Placeholder 2">
            <a:extLst>
              <a:ext uri="{FF2B5EF4-FFF2-40B4-BE49-F238E27FC236}">
                <a16:creationId xmlns:a16="http://schemas.microsoft.com/office/drawing/2014/main" id="{61F635CB-72B5-4BB2-0BAE-B32DC9554B9E}"/>
              </a:ext>
            </a:extLst>
          </p:cNvPr>
          <p:cNvSpPr>
            <a:spLocks noGrp="1"/>
          </p:cNvSpPr>
          <p:nvPr>
            <p:ph type="body" idx="1"/>
          </p:nvPr>
        </p:nvSpPr>
        <p:spPr/>
        <p:txBody>
          <a:bodyPr/>
          <a:lstStyle/>
          <a:p>
            <a:pPr marL="182880" indent="0">
              <a:buNone/>
            </a:pPr>
            <a:r>
              <a:rPr lang="en-US" sz="3200" b="1" dirty="0">
                <a:latin typeface="Source Sans Pro" panose="020B0503030403020204" pitchFamily="34" charset="0"/>
                <a:ea typeface="Source Sans Pro" panose="020B0503030403020204" pitchFamily="34" charset="0"/>
                <a:cs typeface="Source Sans 3" panose="020B0604020202020204" charset="0"/>
              </a:rPr>
              <a:t>THE BUS PROBLEM </a:t>
            </a:r>
          </a:p>
          <a:p>
            <a:pPr>
              <a:lnSpc>
                <a:spcPct val="100000"/>
              </a:lnSpc>
              <a:spcAft>
                <a:spcPts val="1200"/>
              </a:spcAft>
              <a:buClr>
                <a:schemeClr val="tx1"/>
              </a:buClr>
              <a:buSzPct val="120000"/>
              <a:buFont typeface="Arial" panose="020B0604020202020204" pitchFamily="34" charset="0"/>
              <a:buChar char="•"/>
            </a:pPr>
            <a:r>
              <a:rPr lang="en-US" sz="3200" dirty="0">
                <a:latin typeface="Source Sans Pro" panose="020B0503030403020204" pitchFamily="34" charset="0"/>
                <a:ea typeface="Source Sans Pro" panose="020B0503030403020204" pitchFamily="34" charset="0"/>
                <a:cs typeface="Source Sans 3" panose="020B0604020202020204" charset="0"/>
              </a:rPr>
              <a:t>A school bus holds 36 students. If an entire school building has 1,128 students going on a field trip together, how many school buses are needed?</a:t>
            </a:r>
          </a:p>
          <a:p>
            <a:pPr>
              <a:buClr>
                <a:schemeClr val="tx1"/>
              </a:buClr>
              <a:buSzPct val="120000"/>
              <a:buFont typeface="Arial" panose="020B0604020202020204" pitchFamily="34" charset="0"/>
              <a:buChar char="•"/>
            </a:pPr>
            <a:r>
              <a:rPr lang="en-US" sz="3200" dirty="0">
                <a:latin typeface="Source Sans Pro" panose="020B0503030403020204" pitchFamily="34" charset="0"/>
                <a:ea typeface="Source Sans Pro" panose="020B0503030403020204" pitchFamily="34" charset="0"/>
                <a:cs typeface="Source Sans 3" panose="020B0604020202020204" charset="0"/>
              </a:rPr>
              <a:t>How do you know? Explain your reasoning. </a:t>
            </a:r>
          </a:p>
          <a:p>
            <a:endParaRPr lang="en-US" sz="3200" dirty="0">
              <a:latin typeface="Source Sans Pro" panose="020B0503030403020204" pitchFamily="34" charset="0"/>
              <a:ea typeface="Source Sans Pro" panose="020B0503030403020204" pitchFamily="34" charset="0"/>
            </a:endParaRPr>
          </a:p>
        </p:txBody>
      </p:sp>
      <p:sp>
        <p:nvSpPr>
          <p:cNvPr id="4" name="Slide Number Placeholder 3">
            <a:extLst>
              <a:ext uri="{FF2B5EF4-FFF2-40B4-BE49-F238E27FC236}">
                <a16:creationId xmlns:a16="http://schemas.microsoft.com/office/drawing/2014/main" id="{8F508E00-B71C-CE6A-851D-3A34431F8DC3}"/>
              </a:ext>
            </a:extLst>
          </p:cNvPr>
          <p:cNvSpPr>
            <a:spLocks noGrp="1"/>
          </p:cNvSpPr>
          <p:nvPr>
            <p:ph type="sldNum" idx="12"/>
          </p:nvPr>
        </p:nvSpPr>
        <p:spPr/>
        <p:txBody>
          <a:bodyPr/>
          <a:lstStyle/>
          <a:p>
            <a:fld id="{00000000-1234-1234-1234-123412341234}" type="slidenum">
              <a:rPr lang="en" smtClean="0"/>
              <a:pPr/>
              <a:t>26</a:t>
            </a:fld>
            <a:endParaRPr lang="en"/>
          </a:p>
        </p:txBody>
      </p:sp>
    </p:spTree>
    <p:extLst>
      <p:ext uri="{BB962C8B-B14F-4D97-AF65-F5344CB8AC3E}">
        <p14:creationId xmlns:p14="http://schemas.microsoft.com/office/powerpoint/2010/main" val="285872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306BD-82A1-680B-6C6A-E5E4621AD1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AAACEB-9B59-1649-E5E6-F824A358B124}"/>
              </a:ext>
            </a:extLst>
          </p:cNvPr>
          <p:cNvSpPr>
            <a:spLocks noGrp="1"/>
          </p:cNvSpPr>
          <p:nvPr>
            <p:ph type="title"/>
          </p:nvPr>
        </p:nvSpPr>
        <p:spPr>
          <a:xfrm>
            <a:off x="498720" y="218680"/>
            <a:ext cx="13632960" cy="916320"/>
          </a:xfrm>
        </p:spPr>
        <p:txBody>
          <a:bodyPr/>
          <a:lstStyle/>
          <a:p>
            <a:pPr algn="ctr"/>
            <a:r>
              <a:rPr lang="en-US" sz="5000" dirty="0">
                <a:solidFill>
                  <a:srgbClr val="0E3F75"/>
                </a:solidFill>
                <a:latin typeface="Source Sans Pro SemiBold" panose="020B0603030403020204" pitchFamily="34" charset="0"/>
                <a:ea typeface="Source Sans Pro SemiBold" panose="020B0603030403020204" pitchFamily="34" charset="0"/>
                <a:cs typeface="Source Sans 3" panose="020B0604020202020204" charset="0"/>
              </a:rPr>
              <a:t>Grade 3-5 Tasks </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6AF0B660-F8BF-95A8-0D43-AEB1E256225B}"/>
                  </a:ext>
                </a:extLst>
              </p:cNvPr>
              <p:cNvSpPr>
                <a:spLocks noGrp="1"/>
              </p:cNvSpPr>
              <p:nvPr>
                <p:ph type="body" idx="1"/>
              </p:nvPr>
            </p:nvSpPr>
            <p:spPr>
              <a:xfrm>
                <a:off x="347633" y="1109384"/>
                <a:ext cx="13935133" cy="6689280"/>
              </a:xfrm>
            </p:spPr>
            <p:txBody>
              <a:bodyPr/>
              <a:lstStyle/>
              <a:p>
                <a:r>
                  <a:rPr lang="en-US" sz="3200" dirty="0">
                    <a:latin typeface="Source Sans Pro" panose="020B0503030403020204" pitchFamily="34" charset="0"/>
                    <a:ea typeface="Source Sans Pro" panose="020B0503030403020204" pitchFamily="34" charset="0"/>
                    <a:cs typeface="Source Sans 3" panose="020B0604020202020204" charset="0"/>
                  </a:rPr>
                  <a:t>Include a model in your answer</a:t>
                </a:r>
              </a:p>
              <a:p>
                <a:pPr lvl="1">
                  <a:spcBef>
                    <a:spcPts val="0"/>
                  </a:spcBef>
                  <a:spcAft>
                    <a:spcPts val="1200"/>
                  </a:spcAft>
                </a:pPr>
                <a:r>
                  <a:rPr lang="en-US" sz="3200" dirty="0">
                    <a:latin typeface="Source Sans Pro" panose="020B0503030403020204" pitchFamily="34" charset="0"/>
                    <a:ea typeface="Source Sans Pro" panose="020B0503030403020204" pitchFamily="34" charset="0"/>
                    <a:cs typeface="Source Sans 3" panose="020B0604020202020204" charset="0"/>
                  </a:rPr>
                  <a:t>Model the math in an expression such as 3</a:t>
                </a:r>
                <a14:m>
                  <m:oMath xmlns:m="http://schemas.openxmlformats.org/officeDocument/2006/math">
                    <m:f>
                      <m:fPr>
                        <m:ctrlPr>
                          <a:rPr lang="en-US" sz="3200" i="1" smtClean="0">
                            <a:latin typeface="Cambria Math" panose="02040503050406030204" pitchFamily="18" charset="0"/>
                            <a:cs typeface="Source Sans 3" panose="020B0604020202020204" charset="0"/>
                          </a:rPr>
                        </m:ctrlPr>
                      </m:fPr>
                      <m:num>
                        <m:r>
                          <a:rPr lang="en-US" sz="3200" b="0" i="1" smtClean="0">
                            <a:latin typeface="Cambria Math" panose="02040503050406030204" pitchFamily="18" charset="0"/>
                            <a:cs typeface="Source Sans 3" panose="020B0604020202020204" charset="0"/>
                          </a:rPr>
                          <m:t>1</m:t>
                        </m:r>
                      </m:num>
                      <m:den>
                        <m:r>
                          <a:rPr lang="en-US" sz="3200" b="0" i="1" smtClean="0">
                            <a:latin typeface="Cambria Math" panose="02040503050406030204" pitchFamily="18" charset="0"/>
                            <a:cs typeface="Source Sans 3" panose="020B0604020202020204" charset="0"/>
                          </a:rPr>
                          <m:t>4 </m:t>
                        </m:r>
                      </m:den>
                    </m:f>
                  </m:oMath>
                </a14:m>
                <a:r>
                  <a:rPr lang="en-US" sz="3200" dirty="0">
                    <a:latin typeface="Source Sans Pro" panose="020B0503030403020204" pitchFamily="34" charset="0"/>
                    <a:ea typeface="Source Sans Pro" panose="020B0503030403020204" pitchFamily="34" charset="0"/>
                    <a:cs typeface="Source Sans 3" panose="020B0604020202020204" charset="0"/>
                  </a:rPr>
                  <a:t>, 1230 + 570, 1 − </a:t>
                </a:r>
                <a14:m>
                  <m:oMath xmlns:m="http://schemas.openxmlformats.org/officeDocument/2006/math">
                    <m:f>
                      <m:fPr>
                        <m:ctrlPr>
                          <a:rPr lang="en-US" sz="3200" i="1" smtClean="0">
                            <a:latin typeface="Cambria Math" panose="02040503050406030204" pitchFamily="18" charset="0"/>
                          </a:rPr>
                        </m:ctrlPr>
                      </m:fPr>
                      <m:num>
                        <m:r>
                          <a:rPr lang="en-US" sz="3200" b="0" i="1" smtClean="0">
                            <a:latin typeface="Cambria Math" panose="02040503050406030204" pitchFamily="18" charset="0"/>
                          </a:rPr>
                          <m:t>1</m:t>
                        </m:r>
                      </m:num>
                      <m:den>
                        <m:r>
                          <a:rPr lang="en-US" sz="3200" b="0" i="1" smtClean="0">
                            <a:latin typeface="Cambria Math" panose="02040503050406030204" pitchFamily="18" charset="0"/>
                          </a:rPr>
                          <m:t>3</m:t>
                        </m:r>
                      </m:den>
                    </m:f>
                    <m:r>
                      <a:rPr lang="en-US" sz="3200" b="0" i="0" smtClean="0">
                        <a:latin typeface="Cambria Math" panose="02040503050406030204" pitchFamily="18" charset="0"/>
                      </a:rPr>
                      <m:t>,</m:t>
                    </m:r>
                  </m:oMath>
                </a14:m>
                <a:r>
                  <a:rPr lang="en-US" sz="3200" dirty="0">
                    <a:latin typeface="Source Sans Pro" panose="020B0503030403020204" pitchFamily="34" charset="0"/>
                    <a:ea typeface="Source Sans Pro" panose="020B0503030403020204" pitchFamily="34" charset="0"/>
                    <a:cs typeface="Source Sans 3" panose="020B0604020202020204" charset="0"/>
                  </a:rPr>
                  <a:t> or 3.4 + 5.07.</a:t>
                </a:r>
              </a:p>
              <a:p>
                <a:pPr lvl="1">
                  <a:spcBef>
                    <a:spcPts val="0"/>
                  </a:spcBef>
                </a:pPr>
                <a:r>
                  <a:rPr lang="en-US" sz="3200" dirty="0">
                    <a:latin typeface="Source Sans Pro" panose="020B0503030403020204" pitchFamily="34" charset="0"/>
                    <a:ea typeface="Source Sans Pro" panose="020B0503030403020204" pitchFamily="34" charset="0"/>
                    <a:cs typeface="Source Sans 3" panose="020B0604020202020204" charset="0"/>
                  </a:rPr>
                  <a:t>Jack and Jill shared a pizza. Jack ate </a:t>
                </a:r>
                <a14:m>
                  <m:oMath xmlns:m="http://schemas.openxmlformats.org/officeDocument/2006/math">
                    <m:f>
                      <m:fPr>
                        <m:ctrlPr>
                          <a:rPr lang="en-US" sz="3200" i="1" dirty="0" smtClean="0">
                            <a:latin typeface="Cambria Math" panose="02040503050406030204" pitchFamily="18" charset="0"/>
                            <a:cs typeface="Source Sans 3" panose="020B0604020202020204" charset="0"/>
                          </a:rPr>
                        </m:ctrlPr>
                      </m:fPr>
                      <m:num>
                        <m:r>
                          <a:rPr lang="en-US" sz="3200" b="0" i="1" dirty="0" smtClean="0">
                            <a:latin typeface="Cambria Math" panose="02040503050406030204" pitchFamily="18" charset="0"/>
                            <a:cs typeface="Source Sans 3" panose="020B0604020202020204" charset="0"/>
                          </a:rPr>
                          <m:t>1</m:t>
                        </m:r>
                      </m:num>
                      <m:den>
                        <m:r>
                          <a:rPr lang="en-US" sz="3200" b="0" i="1" dirty="0" smtClean="0">
                            <a:latin typeface="Cambria Math" panose="02040503050406030204" pitchFamily="18" charset="0"/>
                            <a:cs typeface="Source Sans 3" panose="020B0604020202020204" charset="0"/>
                          </a:rPr>
                          <m:t>3</m:t>
                        </m:r>
                      </m:den>
                    </m:f>
                  </m:oMath>
                </a14:m>
                <a:r>
                  <a:rPr lang="en-US" sz="3200" dirty="0">
                    <a:latin typeface="Source Sans Pro" panose="020B0503030403020204" pitchFamily="34" charset="0"/>
                    <a:ea typeface="Source Sans Pro" panose="020B0503030403020204" pitchFamily="34" charset="0"/>
                    <a:cs typeface="Source Sans 3" panose="020B0604020202020204" charset="0"/>
                  </a:rPr>
                  <a:t> of the pizza. Jill ate </a:t>
                </a:r>
                <a14:m>
                  <m:oMath xmlns:m="http://schemas.openxmlformats.org/officeDocument/2006/math">
                    <m:f>
                      <m:fPr>
                        <m:ctrlPr>
                          <a:rPr lang="en-US" sz="3200" i="1" dirty="0" smtClean="0">
                            <a:latin typeface="Cambria Math" panose="02040503050406030204" pitchFamily="18" charset="0"/>
                            <a:cs typeface="Source Sans 3" panose="020B0604020202020204" charset="0"/>
                          </a:rPr>
                        </m:ctrlPr>
                      </m:fPr>
                      <m:num>
                        <m:r>
                          <a:rPr lang="en-US" sz="3200" b="0" i="1" dirty="0" smtClean="0">
                            <a:latin typeface="Cambria Math" panose="02040503050406030204" pitchFamily="18" charset="0"/>
                            <a:cs typeface="Source Sans 3" panose="020B0604020202020204" charset="0"/>
                          </a:rPr>
                          <m:t>1</m:t>
                        </m:r>
                      </m:num>
                      <m:den>
                        <m:r>
                          <a:rPr lang="en-US" sz="3200" b="0" i="1" dirty="0" smtClean="0">
                            <a:latin typeface="Cambria Math" panose="02040503050406030204" pitchFamily="18" charset="0"/>
                            <a:cs typeface="Source Sans 3" panose="020B0604020202020204" charset="0"/>
                          </a:rPr>
                          <m:t>2</m:t>
                        </m:r>
                      </m:den>
                    </m:f>
                  </m:oMath>
                </a14:m>
                <a:r>
                  <a:rPr lang="en-US" sz="3200" dirty="0">
                    <a:latin typeface="Source Sans Pro" panose="020B0503030403020204" pitchFamily="34" charset="0"/>
                    <a:ea typeface="Source Sans Pro" panose="020B0503030403020204" pitchFamily="34" charset="0"/>
                    <a:cs typeface="Source Sans 3" panose="020B0604020202020204" charset="0"/>
                  </a:rPr>
                  <a:t> of the pizza. How much of the pizza was left? </a:t>
                </a:r>
              </a:p>
              <a:p>
                <a:r>
                  <a:rPr lang="en-US" sz="3200" dirty="0">
                    <a:latin typeface="Source Sans Pro" panose="020B0503030403020204" pitchFamily="34" charset="0"/>
                    <a:ea typeface="Source Sans Pro" panose="020B0503030403020204" pitchFamily="34" charset="0"/>
                    <a:cs typeface="Source Sans 3" panose="020B0604020202020204" charset="0"/>
                  </a:rPr>
                  <a:t>Use a model to answer a question (Reflect upon how the models will look different in each context)</a:t>
                </a:r>
              </a:p>
              <a:p>
                <a:pPr lvl="1">
                  <a:spcBef>
                    <a:spcPts val="0"/>
                  </a:spcBef>
                </a:pPr>
                <a:r>
                  <a:rPr lang="en-US" sz="3200" dirty="0">
                    <a:latin typeface="Source Sans Pro" panose="020B0503030403020204" pitchFamily="34" charset="0"/>
                    <a:ea typeface="Source Sans Pro" panose="020B0503030403020204" pitchFamily="34" charset="0"/>
                    <a:cs typeface="Source Sans 3" panose="020B0604020202020204" charset="0"/>
                  </a:rPr>
                  <a:t>There are 3 boxes with 6 toys in each box. How many toys are there? </a:t>
                </a:r>
              </a:p>
              <a:p>
                <a:pPr lvl="1">
                  <a:spcBef>
                    <a:spcPts val="0"/>
                  </a:spcBef>
                </a:pPr>
                <a:r>
                  <a:rPr lang="en-US" sz="3200" dirty="0">
                    <a:latin typeface="Source Sans Pro" panose="020B0503030403020204" pitchFamily="34" charset="0"/>
                    <a:ea typeface="Source Sans Pro" panose="020B0503030403020204" pitchFamily="34" charset="0"/>
                    <a:cs typeface="Source Sans 3" panose="020B0604020202020204" charset="0"/>
                  </a:rPr>
                  <a:t>18 toys are packed equally into 3 boxes. How many toys are in each box? </a:t>
                </a:r>
              </a:p>
              <a:p>
                <a:pPr lvl="1">
                  <a:spcBef>
                    <a:spcPts val="0"/>
                  </a:spcBef>
                </a:pPr>
                <a:r>
                  <a:rPr lang="en-US" sz="3200" dirty="0">
                    <a:latin typeface="Source Sans Pro" panose="020B0503030403020204" pitchFamily="34" charset="0"/>
                    <a:ea typeface="Source Sans Pro" panose="020B0503030403020204" pitchFamily="34" charset="0"/>
                    <a:cs typeface="Source Sans 3" panose="020B0604020202020204" charset="0"/>
                  </a:rPr>
                  <a:t>18 toys are packed 6 to a box. How many boxes are needed? </a:t>
                </a:r>
              </a:p>
            </p:txBody>
          </p:sp>
        </mc:Choice>
        <mc:Fallback xmlns="">
          <p:sp>
            <p:nvSpPr>
              <p:cNvPr id="3" name="Text Placeholder 2">
                <a:extLst>
                  <a:ext uri="{FF2B5EF4-FFF2-40B4-BE49-F238E27FC236}">
                    <a16:creationId xmlns:a16="http://schemas.microsoft.com/office/drawing/2014/main" id="{6AF0B660-F8BF-95A8-0D43-AEB1E256225B}"/>
                  </a:ext>
                </a:extLst>
              </p:cNvPr>
              <p:cNvSpPr>
                <a:spLocks noGrp="1" noRot="1" noChangeAspect="1" noMove="1" noResize="1" noEditPoints="1" noAdjustHandles="1" noChangeArrowheads="1" noChangeShapeType="1" noTextEdit="1"/>
              </p:cNvSpPr>
              <p:nvPr>
                <p:ph type="body" idx="1"/>
              </p:nvPr>
            </p:nvSpPr>
            <p:spPr>
              <a:xfrm>
                <a:off x="347633" y="1109384"/>
                <a:ext cx="13935133" cy="6689280"/>
              </a:xfrm>
              <a:blipFill>
                <a:blip r:embed="rId2"/>
                <a:stretch>
                  <a:fillRect r="-118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4B46BD8B-8810-8C76-2889-B641120DC1C2}"/>
              </a:ext>
            </a:extLst>
          </p:cNvPr>
          <p:cNvSpPr>
            <a:spLocks noGrp="1"/>
          </p:cNvSpPr>
          <p:nvPr>
            <p:ph type="sldNum" idx="12"/>
          </p:nvPr>
        </p:nvSpPr>
        <p:spPr/>
        <p:txBody>
          <a:bodyPr/>
          <a:lstStyle/>
          <a:p>
            <a:fld id="{00000000-1234-1234-1234-123412341234}" type="slidenum">
              <a:rPr lang="en" smtClean="0"/>
              <a:pPr/>
              <a:t>27</a:t>
            </a:fld>
            <a:endParaRPr lang="en"/>
          </a:p>
        </p:txBody>
      </p:sp>
    </p:spTree>
    <p:extLst>
      <p:ext uri="{BB962C8B-B14F-4D97-AF65-F5344CB8AC3E}">
        <p14:creationId xmlns:p14="http://schemas.microsoft.com/office/powerpoint/2010/main" val="10194979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1">
          <a:extLst>
            <a:ext uri="{FF2B5EF4-FFF2-40B4-BE49-F238E27FC236}">
              <a16:creationId xmlns:a16="http://schemas.microsoft.com/office/drawing/2014/main" id="{1608A50A-E602-2679-2DD6-FA3A763FDC0E}"/>
            </a:ext>
          </a:extLst>
        </p:cNvPr>
        <p:cNvGrpSpPr/>
        <p:nvPr/>
      </p:nvGrpSpPr>
      <p:grpSpPr>
        <a:xfrm>
          <a:off x="0" y="0"/>
          <a:ext cx="0" cy="0"/>
          <a:chOff x="0" y="0"/>
          <a:chExt cx="0" cy="0"/>
        </a:xfrm>
      </p:grpSpPr>
      <p:sp>
        <p:nvSpPr>
          <p:cNvPr id="62" name="Google Shape;62;p14">
            <a:extLst>
              <a:ext uri="{FF2B5EF4-FFF2-40B4-BE49-F238E27FC236}">
                <a16:creationId xmlns:a16="http://schemas.microsoft.com/office/drawing/2014/main" id="{B5AAD4CE-B2EC-9F50-46B9-FAF4ED9794A1}"/>
              </a:ext>
            </a:extLst>
          </p:cNvPr>
          <p:cNvSpPr txBox="1">
            <a:spLocks noGrp="1"/>
          </p:cNvSpPr>
          <p:nvPr>
            <p:ph type="title"/>
          </p:nvPr>
        </p:nvSpPr>
        <p:spPr>
          <a:xfrm>
            <a:off x="498720" y="2709160"/>
            <a:ext cx="13632960" cy="916320"/>
          </a:xfrm>
          <a:prstGeom prst="rect">
            <a:avLst/>
          </a:prstGeom>
        </p:spPr>
        <p:txBody>
          <a:bodyPr spcFirstLastPara="1" wrap="square" lIns="146280" tIns="146280" rIns="146280" bIns="146280" anchor="t" anchorCtr="0">
            <a:noAutofit/>
          </a:bodyPr>
          <a:lstStyle/>
          <a:p>
            <a:pPr algn="ctr"/>
            <a:r>
              <a:rPr lang="en" sz="6000" dirty="0">
                <a:solidFill>
                  <a:srgbClr val="0E3F75"/>
                </a:solidFill>
                <a:latin typeface="Source Sans Pro SemiBold" panose="020B0603030403020204" pitchFamily="34" charset="0"/>
                <a:ea typeface="Source Sans Pro SemiBold" panose="020B0603030403020204" pitchFamily="34" charset="0"/>
                <a:cs typeface="Source Sans 3" panose="020B0604020202020204" charset="0"/>
              </a:rPr>
              <a:t>Grades 6-8 Task</a:t>
            </a:r>
            <a:endParaRPr sz="6000" i="1" dirty="0">
              <a:solidFill>
                <a:srgbClr val="0E3F75"/>
              </a:solidFill>
              <a:latin typeface="Source Sans Pro SemiBold" panose="020B0603030403020204" pitchFamily="34" charset="0"/>
              <a:ea typeface="Source Sans Pro SemiBold" panose="020B0603030403020204" pitchFamily="34" charset="0"/>
              <a:cs typeface="Source Sans 3" panose="020B0604020202020204" charset="0"/>
            </a:endParaRPr>
          </a:p>
        </p:txBody>
      </p:sp>
      <p:sp>
        <p:nvSpPr>
          <p:cNvPr id="63" name="Google Shape;63;p14">
            <a:extLst>
              <a:ext uri="{FF2B5EF4-FFF2-40B4-BE49-F238E27FC236}">
                <a16:creationId xmlns:a16="http://schemas.microsoft.com/office/drawing/2014/main" id="{F3A70A6F-C591-F3FA-1553-31426DDC6DBF}"/>
              </a:ext>
            </a:extLst>
          </p:cNvPr>
          <p:cNvSpPr txBox="1">
            <a:spLocks noGrp="1"/>
          </p:cNvSpPr>
          <p:nvPr>
            <p:ph type="body" idx="1"/>
          </p:nvPr>
        </p:nvSpPr>
        <p:spPr>
          <a:xfrm>
            <a:off x="3337088" y="3917020"/>
            <a:ext cx="7692272" cy="1899317"/>
          </a:xfrm>
          <a:prstGeom prst="rect">
            <a:avLst/>
          </a:prstGeom>
        </p:spPr>
        <p:txBody>
          <a:bodyPr spcFirstLastPara="1" wrap="square" lIns="146280" tIns="146280" rIns="146280" bIns="146280" anchor="t" anchorCtr="0">
            <a:noAutofit/>
          </a:bodyPr>
          <a:lstStyle/>
          <a:p>
            <a:pPr marL="0" indent="0" algn="ctr">
              <a:lnSpc>
                <a:spcPct val="100000"/>
              </a:lnSpc>
              <a:buClr>
                <a:schemeClr val="dk1"/>
              </a:buClr>
              <a:buSzPts val="1100"/>
              <a:buNone/>
            </a:pPr>
            <a:r>
              <a:rPr lang="en-US" sz="3200" dirty="0">
                <a:solidFill>
                  <a:schemeClr val="tx1"/>
                </a:solidFill>
                <a:latin typeface="Source Sans Pro" panose="020B0503030403020204" pitchFamily="34" charset="0"/>
                <a:ea typeface="Source Sans Pro" panose="020B0503030403020204" pitchFamily="34" charset="0"/>
                <a:cs typeface="Source Sans 3" panose="020B0604020202020204" charset="0"/>
              </a:rPr>
              <a:t>Complete the Breakout Room Discussions tasks that align with the grade band(s) you work with the most. </a:t>
            </a:r>
          </a:p>
        </p:txBody>
      </p:sp>
    </p:spTree>
    <p:extLst>
      <p:ext uri="{BB962C8B-B14F-4D97-AF65-F5344CB8AC3E}">
        <p14:creationId xmlns:p14="http://schemas.microsoft.com/office/powerpoint/2010/main" val="10122581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0" y="712040"/>
            <a:ext cx="14630400" cy="916320"/>
          </a:xfrm>
          <a:prstGeom prst="rect">
            <a:avLst/>
          </a:prstGeom>
        </p:spPr>
        <p:txBody>
          <a:bodyPr spcFirstLastPara="1" wrap="square" lIns="146280" tIns="146280" rIns="146280" bIns="146280" anchor="t" anchorCtr="0">
            <a:noAutofit/>
          </a:bodyPr>
          <a:lstStyle/>
          <a:p>
            <a:pPr algn="ctr"/>
            <a:r>
              <a:rPr lang="en" sz="5000" dirty="0">
                <a:solidFill>
                  <a:srgbClr val="0E3F75"/>
                </a:solidFill>
                <a:latin typeface="Source Sans Pro SemiBold" panose="020B0603030403020204" pitchFamily="34" charset="0"/>
                <a:ea typeface="Source Sans Pro SemiBold" panose="020B0603030403020204" pitchFamily="34" charset="0"/>
                <a:cs typeface="Source Sans 3" panose="020B0604020202020204" charset="0"/>
              </a:rPr>
              <a:t>How long does it take to infect a population?</a:t>
            </a:r>
            <a:br>
              <a:rPr lang="en" sz="5000" dirty="0">
                <a:solidFill>
                  <a:srgbClr val="0E3F75"/>
                </a:solidFill>
                <a:latin typeface="Source Sans Pro SemiBold" panose="020B0603030403020204" pitchFamily="34" charset="0"/>
                <a:ea typeface="Source Sans Pro SemiBold" panose="020B0603030403020204" pitchFamily="34" charset="0"/>
                <a:cs typeface="Source Sans 3" panose="020B0604020202020204" charset="0"/>
              </a:rPr>
            </a:br>
            <a:r>
              <a:rPr lang="en" sz="3200" dirty="0">
                <a:solidFill>
                  <a:srgbClr val="0E3F75"/>
                </a:solidFill>
                <a:latin typeface="Source Sans Pro SemiBold" panose="020B0603030403020204" pitchFamily="34" charset="0"/>
                <a:ea typeface="Source Sans Pro SemiBold" panose="020B0603030403020204" pitchFamily="34" charset="0"/>
                <a:cs typeface="Source Sans 3" panose="020B0604020202020204" charset="0"/>
              </a:rPr>
              <a:t>Grades 6-8 </a:t>
            </a:r>
            <a:endParaRPr sz="5000" dirty="0">
              <a:solidFill>
                <a:srgbClr val="0E3F75"/>
              </a:solidFill>
              <a:latin typeface="Source Sans Pro SemiBold" panose="020B0603030403020204" pitchFamily="34" charset="0"/>
              <a:ea typeface="Source Sans Pro SemiBold" panose="020B0603030403020204" pitchFamily="34" charset="0"/>
              <a:cs typeface="Source Sans 3" panose="020B0604020202020204" charset="0"/>
            </a:endParaRPr>
          </a:p>
          <a:p>
            <a:endParaRPr sz="5000" dirty="0">
              <a:solidFill>
                <a:srgbClr val="0E3F75"/>
              </a:solidFill>
              <a:latin typeface="Source Sans Pro SemiBold" panose="020B0603030403020204" pitchFamily="34" charset="0"/>
              <a:ea typeface="Source Sans Pro SemiBold" panose="020B0603030403020204" pitchFamily="34" charset="0"/>
            </a:endParaRPr>
          </a:p>
          <a:p>
            <a:endParaRPr sz="5000" dirty="0">
              <a:solidFill>
                <a:srgbClr val="0E3F75"/>
              </a:solidFill>
              <a:latin typeface="Source Sans Pro SemiBold" panose="020B0603030403020204" pitchFamily="34" charset="0"/>
              <a:ea typeface="Source Sans Pro SemiBold" panose="020B0603030403020204" pitchFamily="34" charset="0"/>
            </a:endParaRPr>
          </a:p>
        </p:txBody>
      </p:sp>
      <p:sp>
        <p:nvSpPr>
          <p:cNvPr id="77" name="Google Shape;77;p16"/>
          <p:cNvSpPr txBox="1">
            <a:spLocks noGrp="1"/>
          </p:cNvSpPr>
          <p:nvPr>
            <p:ph type="body" idx="1"/>
          </p:nvPr>
        </p:nvSpPr>
        <p:spPr>
          <a:xfrm>
            <a:off x="498720" y="2874720"/>
            <a:ext cx="13632960" cy="2480160"/>
          </a:xfrm>
          <a:prstGeom prst="rect">
            <a:avLst/>
          </a:prstGeom>
        </p:spPr>
        <p:txBody>
          <a:bodyPr spcFirstLastPara="1" wrap="square" lIns="146280" tIns="146280" rIns="146280" bIns="146280" anchor="t" anchorCtr="0">
            <a:noAutofit/>
          </a:bodyPr>
          <a:lstStyle/>
          <a:p>
            <a:pPr marL="0" indent="0">
              <a:buNone/>
            </a:pPr>
            <a:r>
              <a:rPr lang="en" sz="3600" dirty="0">
                <a:latin typeface="Source Sans Pro" panose="020B0503030403020204" pitchFamily="34" charset="0"/>
                <a:ea typeface="Source Sans Pro" panose="020B0503030403020204" pitchFamily="34" charset="0"/>
              </a:rPr>
              <a:t>To gather some information, we will perform a simulation…</a:t>
            </a:r>
          </a:p>
          <a:p>
            <a:pPr marL="0" indent="0">
              <a:buNone/>
            </a:pPr>
            <a:endParaRPr lang="en" sz="3600" dirty="0">
              <a:latin typeface="Source Sans Pro" panose="020B0503030403020204" pitchFamily="34" charset="0"/>
              <a:ea typeface="Source Sans Pro" panose="020B0503030403020204" pitchFamily="34" charset="0"/>
            </a:endParaRPr>
          </a:p>
          <a:p>
            <a:pPr marL="0" indent="0">
              <a:buNone/>
            </a:pPr>
            <a:endParaRPr lang="en" sz="3600" dirty="0">
              <a:latin typeface="Source Sans Pro" panose="020B0503030403020204" pitchFamily="34" charset="0"/>
              <a:ea typeface="Source Sans Pro" panose="020B0503030403020204" pitchFamily="34" charset="0"/>
            </a:endParaRPr>
          </a:p>
          <a:p>
            <a:pPr marL="0" indent="0">
              <a:buNone/>
            </a:pPr>
            <a:r>
              <a:rPr lang="en" sz="3600" dirty="0">
                <a:latin typeface="Source Sans Pro" panose="020B0503030403020204" pitchFamily="34" charset="0"/>
                <a:ea typeface="Source Sans Pro" panose="020B0503030403020204" pitchFamily="34" charset="0"/>
              </a:rPr>
              <a:t>(Advance to the next slide)</a:t>
            </a:r>
            <a:endParaRPr sz="3600"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B0290-D335-4A9B-8877-E7224C568E59}"/>
              </a:ext>
            </a:extLst>
          </p:cNvPr>
          <p:cNvSpPr>
            <a:spLocks noGrp="1"/>
          </p:cNvSpPr>
          <p:nvPr>
            <p:ph type="title"/>
          </p:nvPr>
        </p:nvSpPr>
        <p:spPr>
          <a:xfrm>
            <a:off x="0" y="3730080"/>
            <a:ext cx="14630400" cy="769441"/>
          </a:xfrm>
          <a:solidFill>
            <a:schemeClr val="bg1"/>
          </a:solidFill>
        </p:spPr>
        <p:txBody>
          <a:bodyPr>
            <a:noAutofit/>
          </a:bodyPr>
          <a:lstStyle/>
          <a:p>
            <a:pPr algn="ctr"/>
            <a:r>
              <a:rPr lang="en-US" sz="8640" dirty="0">
                <a:solidFill>
                  <a:srgbClr val="0E3F75"/>
                </a:solidFill>
                <a:latin typeface="+mj-lt"/>
              </a:rPr>
              <a:t>Welcome</a:t>
            </a:r>
          </a:p>
        </p:txBody>
      </p:sp>
    </p:spTree>
    <p:extLst>
      <p:ext uri="{BB962C8B-B14F-4D97-AF65-F5344CB8AC3E}">
        <p14:creationId xmlns:p14="http://schemas.microsoft.com/office/powerpoint/2010/main" val="31745729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154320" y="180560"/>
            <a:ext cx="14350080" cy="1478558"/>
          </a:xfrm>
          <a:prstGeom prst="rect">
            <a:avLst/>
          </a:prstGeom>
        </p:spPr>
        <p:txBody>
          <a:bodyPr spcFirstLastPara="1" wrap="square" lIns="146280" tIns="146280" rIns="146280" bIns="146280" anchor="t" anchorCtr="0">
            <a:noAutofit/>
          </a:bodyPr>
          <a:lstStyle/>
          <a:p>
            <a:pPr algn="ctr">
              <a:buClr>
                <a:schemeClr val="dk1"/>
              </a:buClr>
              <a:buSzPts val="1100"/>
            </a:pPr>
            <a:r>
              <a:rPr lang="en" sz="5000" dirty="0">
                <a:solidFill>
                  <a:srgbClr val="0E3F75"/>
                </a:solidFill>
                <a:latin typeface="Source Sans Pro SemiBold" panose="020B0603030403020204" pitchFamily="34" charset="0"/>
                <a:ea typeface="Source Sans Pro SemiBold" panose="020B0603030403020204" pitchFamily="34" charset="0"/>
                <a:cs typeface="Source Sans 3" panose="020B0604020202020204" charset="0"/>
              </a:rPr>
              <a:t>How long does it take to infect a population?</a:t>
            </a:r>
            <a:br>
              <a:rPr lang="en" sz="5000" dirty="0">
                <a:solidFill>
                  <a:srgbClr val="0E3F75"/>
                </a:solidFill>
                <a:latin typeface="Source Sans Pro SemiBold" panose="020B0603030403020204" pitchFamily="34" charset="0"/>
                <a:ea typeface="Source Sans Pro SemiBold" panose="020B0603030403020204" pitchFamily="34" charset="0"/>
                <a:cs typeface="Source Sans 3" panose="020B0604020202020204" charset="0"/>
              </a:rPr>
            </a:br>
            <a:r>
              <a:rPr lang="en" sz="3200" dirty="0">
                <a:solidFill>
                  <a:srgbClr val="0E3F75"/>
                </a:solidFill>
                <a:latin typeface="Source Sans Pro SemiBold" panose="020B0603030403020204" pitchFamily="34" charset="0"/>
                <a:ea typeface="Source Sans Pro SemiBold" panose="020B0603030403020204" pitchFamily="34" charset="0"/>
                <a:cs typeface="Source Sans 3" panose="020B0604020202020204" charset="0"/>
              </a:rPr>
              <a:t>Grades 6-8 Cont’d</a:t>
            </a:r>
            <a:endParaRPr sz="3200" dirty="0">
              <a:solidFill>
                <a:srgbClr val="0E3F75"/>
              </a:solidFill>
              <a:latin typeface="Source Sans Pro SemiBold" panose="020B0603030403020204" pitchFamily="34" charset="0"/>
              <a:ea typeface="Source Sans Pro SemiBold" panose="020B0603030403020204" pitchFamily="34" charset="0"/>
              <a:cs typeface="Source Sans 3" panose="020B0604020202020204" charset="0"/>
            </a:endParaRPr>
          </a:p>
          <a:p>
            <a:endParaRPr sz="5000" dirty="0">
              <a:solidFill>
                <a:srgbClr val="0E3F75"/>
              </a:solidFill>
              <a:latin typeface="Source Sans Pro SemiBold" panose="020B0603030403020204" pitchFamily="34" charset="0"/>
              <a:ea typeface="Source Sans Pro SemiBold" panose="020B0603030403020204" pitchFamily="34" charset="0"/>
            </a:endParaRPr>
          </a:p>
        </p:txBody>
      </p:sp>
      <p:sp>
        <p:nvSpPr>
          <p:cNvPr id="83" name="Google Shape;83;p17"/>
          <p:cNvSpPr txBox="1">
            <a:spLocks noGrp="1"/>
          </p:cNvSpPr>
          <p:nvPr>
            <p:ph type="body" idx="1"/>
          </p:nvPr>
        </p:nvSpPr>
        <p:spPr>
          <a:xfrm>
            <a:off x="498720" y="1828800"/>
            <a:ext cx="13632960" cy="5551714"/>
          </a:xfrm>
          <a:prstGeom prst="rect">
            <a:avLst/>
          </a:prstGeom>
        </p:spPr>
        <p:txBody>
          <a:bodyPr spcFirstLastPara="1" wrap="square" lIns="146280" tIns="146280" rIns="146280" bIns="146280" anchor="t" anchorCtr="0">
            <a:noAutofit/>
          </a:bodyPr>
          <a:lstStyle/>
          <a:p>
            <a:pPr marL="0" indent="0">
              <a:lnSpc>
                <a:spcPct val="100000"/>
              </a:lnSpc>
              <a:buNone/>
            </a:pPr>
            <a:r>
              <a:rPr lang="en" sz="3200" b="1" dirty="0">
                <a:solidFill>
                  <a:srgbClr val="0E3F75"/>
                </a:solidFill>
                <a:latin typeface="Source Sans 3" panose="020B0604020202020204" charset="0"/>
              </a:rPr>
              <a:t>Tapping Activity</a:t>
            </a:r>
          </a:p>
          <a:p>
            <a:pPr marL="0" indent="0">
              <a:lnSpc>
                <a:spcPct val="100000"/>
              </a:lnSpc>
              <a:buNone/>
            </a:pPr>
            <a:r>
              <a:rPr lang="en" sz="3200" dirty="0">
                <a:latin typeface="Source Sans 3" panose="020B0604020202020204" charset="0"/>
              </a:rPr>
              <a:t>Ask for a volunteer to be Patient 0. </a:t>
            </a:r>
            <a:endParaRPr sz="3200" dirty="0">
              <a:latin typeface="Source Sans 3" panose="020B0604020202020204" charset="0"/>
            </a:endParaRPr>
          </a:p>
          <a:p>
            <a:pPr marL="0" indent="0">
              <a:lnSpc>
                <a:spcPct val="100000"/>
              </a:lnSpc>
              <a:buNone/>
            </a:pPr>
            <a:endParaRPr sz="3200" b="1" dirty="0">
              <a:latin typeface="Source Sans 3" panose="020B0604020202020204" charset="0"/>
            </a:endParaRPr>
          </a:p>
          <a:p>
            <a:pPr marL="0" indent="0">
              <a:lnSpc>
                <a:spcPct val="100000"/>
              </a:lnSpc>
              <a:buClr>
                <a:schemeClr val="dk1"/>
              </a:buClr>
              <a:buSzPts val="1100"/>
              <a:buNone/>
            </a:pPr>
            <a:r>
              <a:rPr lang="en" sz="3200" dirty="0">
                <a:latin typeface="Source Sans 3" panose="020B0604020202020204" charset="0"/>
              </a:rPr>
              <a:t>Patient 0 stands up, showing that they are infected and transmits the disease by tapping one person. The person who gets tapped stands and taps </a:t>
            </a:r>
            <a:r>
              <a:rPr lang="en" sz="3200" b="1" dirty="0">
                <a:latin typeface="Source Sans 3" panose="020B0604020202020204" charset="0"/>
              </a:rPr>
              <a:t>one </a:t>
            </a:r>
            <a:r>
              <a:rPr lang="en" sz="3200" dirty="0">
                <a:latin typeface="Source Sans 3" panose="020B0604020202020204" charset="0"/>
              </a:rPr>
              <a:t>other person until the whole class is tapped and is standing. Record the number of people tapped (infected) after 10 rounds of tapping. </a:t>
            </a:r>
          </a:p>
          <a:p>
            <a:pPr marL="0" indent="0">
              <a:lnSpc>
                <a:spcPct val="100000"/>
              </a:lnSpc>
              <a:buClr>
                <a:schemeClr val="dk1"/>
              </a:buClr>
              <a:buSzPts val="1100"/>
              <a:buNone/>
            </a:pPr>
            <a:endParaRPr lang="en" sz="3200" dirty="0">
              <a:latin typeface="Source Sans 3" panose="020B0604020202020204" charset="0"/>
            </a:endParaRPr>
          </a:p>
          <a:p>
            <a:pPr marL="0" indent="0">
              <a:lnSpc>
                <a:spcPct val="100000"/>
              </a:lnSpc>
              <a:buClr>
                <a:schemeClr val="dk1"/>
              </a:buClr>
              <a:buSzPts val="1100"/>
              <a:buNone/>
            </a:pPr>
            <a:r>
              <a:rPr lang="en-US" sz="3200" dirty="0">
                <a:latin typeface="Source Sans 3" panose="020B0604020202020204" charset="0"/>
              </a:rPr>
              <a:t>Create a model (graph, equation, diagram, table, etc.) of a </a:t>
            </a:r>
            <a:r>
              <a:rPr lang="en-US" sz="3200" b="1" dirty="0">
                <a:latin typeface="Source Sans 3" panose="020B0604020202020204" charset="0"/>
              </a:rPr>
              <a:t>one-tap situation.</a:t>
            </a:r>
            <a:r>
              <a:rPr lang="en-US" sz="3200" dirty="0">
                <a:latin typeface="Source Sans 3" panose="020B0604020202020204" charset="0"/>
              </a:rPr>
              <a:t> Does your model show each round of tapping? How many new people are infected? The total number of people? </a:t>
            </a:r>
            <a:endParaRPr sz="3200" dirty="0">
              <a:latin typeface="Source Sans 3" panose="020B0604020202020204" charset="0"/>
            </a:endParaRPr>
          </a:p>
          <a:p>
            <a:pPr marL="0" indent="0">
              <a:lnSpc>
                <a:spcPct val="100000"/>
              </a:lnSpc>
              <a:buNone/>
            </a:pPr>
            <a:endParaRPr dirty="0"/>
          </a:p>
          <a:p>
            <a:pPr marL="0" indent="0">
              <a:lnSpc>
                <a:spcPct val="100000"/>
              </a:lnSpc>
              <a:buNone/>
            </a:pPr>
            <a:endParaRPr dirty="0"/>
          </a:p>
          <a:p>
            <a:pPr marL="0" indent="0">
              <a:lnSpc>
                <a:spcPct val="100000"/>
              </a:lnSpc>
              <a:buClr>
                <a:schemeClr val="dk1"/>
              </a:buClr>
              <a:buSzPts val="1100"/>
              <a:buNone/>
            </a:pP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1">
          <a:extLst>
            <a:ext uri="{FF2B5EF4-FFF2-40B4-BE49-F238E27FC236}">
              <a16:creationId xmlns:a16="http://schemas.microsoft.com/office/drawing/2014/main" id="{F03C777D-BEA5-DA22-F510-094AF9F8A3A0}"/>
            </a:ext>
          </a:extLst>
        </p:cNvPr>
        <p:cNvGrpSpPr/>
        <p:nvPr/>
      </p:nvGrpSpPr>
      <p:grpSpPr>
        <a:xfrm>
          <a:off x="0" y="0"/>
          <a:ext cx="0" cy="0"/>
          <a:chOff x="0" y="0"/>
          <a:chExt cx="0" cy="0"/>
        </a:xfrm>
      </p:grpSpPr>
      <p:sp>
        <p:nvSpPr>
          <p:cNvPr id="62" name="Google Shape;62;p14">
            <a:extLst>
              <a:ext uri="{FF2B5EF4-FFF2-40B4-BE49-F238E27FC236}">
                <a16:creationId xmlns:a16="http://schemas.microsoft.com/office/drawing/2014/main" id="{A1AD84EA-050F-0E46-299A-10AA3243C779}"/>
              </a:ext>
            </a:extLst>
          </p:cNvPr>
          <p:cNvSpPr txBox="1">
            <a:spLocks noGrp="1"/>
          </p:cNvSpPr>
          <p:nvPr>
            <p:ph type="title"/>
          </p:nvPr>
        </p:nvSpPr>
        <p:spPr>
          <a:xfrm>
            <a:off x="498720" y="2709160"/>
            <a:ext cx="13632960" cy="916320"/>
          </a:xfrm>
          <a:prstGeom prst="rect">
            <a:avLst/>
          </a:prstGeom>
        </p:spPr>
        <p:txBody>
          <a:bodyPr spcFirstLastPara="1" wrap="square" lIns="146280" tIns="146280" rIns="146280" bIns="146280" anchor="t" anchorCtr="0">
            <a:noAutofit/>
          </a:bodyPr>
          <a:lstStyle/>
          <a:p>
            <a:pPr algn="ctr"/>
            <a:r>
              <a:rPr lang="en" sz="4800" dirty="0">
                <a:solidFill>
                  <a:srgbClr val="0E3F75"/>
                </a:solidFill>
                <a:latin typeface="Source Sans Pro" panose="020B0503030403020204" pitchFamily="34" charset="0"/>
                <a:ea typeface="Source Sans Pro" panose="020B0503030403020204" pitchFamily="34" charset="0"/>
                <a:cs typeface="Source Sans 3" panose="020B0604020202020204" charset="0"/>
              </a:rPr>
              <a:t>Grades 9-12 Task</a:t>
            </a:r>
            <a:endParaRPr sz="4800" i="1" dirty="0">
              <a:solidFill>
                <a:srgbClr val="0E3F75"/>
              </a:solidFill>
              <a:latin typeface="Source Sans Pro" panose="020B0503030403020204" pitchFamily="34" charset="0"/>
              <a:ea typeface="Source Sans Pro" panose="020B0503030403020204" pitchFamily="34" charset="0"/>
              <a:cs typeface="Source Sans 3" panose="020B0604020202020204" charset="0"/>
            </a:endParaRPr>
          </a:p>
        </p:txBody>
      </p:sp>
      <p:sp>
        <p:nvSpPr>
          <p:cNvPr id="63" name="Google Shape;63;p14">
            <a:extLst>
              <a:ext uri="{FF2B5EF4-FFF2-40B4-BE49-F238E27FC236}">
                <a16:creationId xmlns:a16="http://schemas.microsoft.com/office/drawing/2014/main" id="{C5A4B758-B4E5-EDF1-0E6F-84DFCDEEC58B}"/>
              </a:ext>
            </a:extLst>
          </p:cNvPr>
          <p:cNvSpPr txBox="1">
            <a:spLocks noGrp="1"/>
          </p:cNvSpPr>
          <p:nvPr>
            <p:ph type="body" idx="1"/>
          </p:nvPr>
        </p:nvSpPr>
        <p:spPr>
          <a:xfrm>
            <a:off x="3700021" y="4114800"/>
            <a:ext cx="7230358" cy="1908928"/>
          </a:xfrm>
          <a:prstGeom prst="rect">
            <a:avLst/>
          </a:prstGeom>
        </p:spPr>
        <p:txBody>
          <a:bodyPr spcFirstLastPara="1" wrap="square" lIns="146280" tIns="146280" rIns="146280" bIns="146280" anchor="t" anchorCtr="0">
            <a:noAutofit/>
          </a:bodyPr>
          <a:lstStyle/>
          <a:p>
            <a:pPr marL="0" indent="0" algn="ctr">
              <a:lnSpc>
                <a:spcPct val="100000"/>
              </a:lnSpc>
              <a:buClr>
                <a:schemeClr val="dk1"/>
              </a:buClr>
              <a:buSzPts val="1100"/>
              <a:buNone/>
            </a:pPr>
            <a:r>
              <a:rPr lang="en-US" sz="3200" dirty="0">
                <a:solidFill>
                  <a:schemeClr val="tx1"/>
                </a:solidFill>
                <a:latin typeface="Source Sans Pro" panose="020B0503030403020204" pitchFamily="34" charset="0"/>
                <a:ea typeface="Source Sans Pro" panose="020B0503030403020204" pitchFamily="34" charset="0"/>
                <a:cs typeface="Source Sans 3" panose="020B0604020202020204" charset="0"/>
              </a:rPr>
              <a:t>Complete the Breakout Room Discussions tasks that align with the grade band(s) you work with the most. </a:t>
            </a:r>
          </a:p>
        </p:txBody>
      </p:sp>
    </p:spTree>
    <p:extLst>
      <p:ext uri="{BB962C8B-B14F-4D97-AF65-F5344CB8AC3E}">
        <p14:creationId xmlns:p14="http://schemas.microsoft.com/office/powerpoint/2010/main" val="37974001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5">
          <a:extLst>
            <a:ext uri="{FF2B5EF4-FFF2-40B4-BE49-F238E27FC236}">
              <a16:creationId xmlns:a16="http://schemas.microsoft.com/office/drawing/2014/main" id="{181E318F-CAAA-7F7F-081E-DD61F11F7935}"/>
            </a:ext>
          </a:extLst>
        </p:cNvPr>
        <p:cNvGrpSpPr/>
        <p:nvPr/>
      </p:nvGrpSpPr>
      <p:grpSpPr>
        <a:xfrm>
          <a:off x="0" y="0"/>
          <a:ext cx="0" cy="0"/>
          <a:chOff x="0" y="0"/>
          <a:chExt cx="0" cy="0"/>
        </a:xfrm>
      </p:grpSpPr>
      <p:sp>
        <p:nvSpPr>
          <p:cNvPr id="76" name="Google Shape;76;p16">
            <a:extLst>
              <a:ext uri="{FF2B5EF4-FFF2-40B4-BE49-F238E27FC236}">
                <a16:creationId xmlns:a16="http://schemas.microsoft.com/office/drawing/2014/main" id="{321AF4ED-7544-F745-4F34-B9F71AFDFB37}"/>
              </a:ext>
            </a:extLst>
          </p:cNvPr>
          <p:cNvSpPr txBox="1">
            <a:spLocks noGrp="1"/>
          </p:cNvSpPr>
          <p:nvPr>
            <p:ph type="title"/>
          </p:nvPr>
        </p:nvSpPr>
        <p:spPr>
          <a:xfrm>
            <a:off x="0" y="712040"/>
            <a:ext cx="14630400" cy="1474979"/>
          </a:xfrm>
          <a:prstGeom prst="rect">
            <a:avLst/>
          </a:prstGeom>
        </p:spPr>
        <p:txBody>
          <a:bodyPr spcFirstLastPara="1" wrap="square" lIns="146280" tIns="146280" rIns="146280" bIns="146280" anchor="t" anchorCtr="0">
            <a:noAutofit/>
          </a:bodyPr>
          <a:lstStyle/>
          <a:p>
            <a:pPr algn="ctr"/>
            <a:r>
              <a:rPr lang="en" sz="5000" dirty="0">
                <a:solidFill>
                  <a:srgbClr val="0E3F75"/>
                </a:solidFill>
                <a:latin typeface="Source Sans Pro SemiBold" panose="020B0603030403020204" pitchFamily="34" charset="0"/>
                <a:ea typeface="Source Sans Pro SemiBold" panose="020B0603030403020204" pitchFamily="34" charset="0"/>
                <a:cs typeface="Source Sans 3" panose="020B0604020202020204" charset="0"/>
              </a:rPr>
              <a:t>How long does it take to infect a population?</a:t>
            </a:r>
            <a:br>
              <a:rPr lang="en" sz="5000" dirty="0">
                <a:solidFill>
                  <a:srgbClr val="0E3F75"/>
                </a:solidFill>
                <a:latin typeface="Source Sans Pro SemiBold" panose="020B0603030403020204" pitchFamily="34" charset="0"/>
                <a:ea typeface="Source Sans Pro SemiBold" panose="020B0603030403020204" pitchFamily="34" charset="0"/>
                <a:cs typeface="Source Sans 3" panose="020B0604020202020204" charset="0"/>
              </a:rPr>
            </a:br>
            <a:r>
              <a:rPr lang="en" sz="3200" dirty="0">
                <a:solidFill>
                  <a:srgbClr val="0E3F75"/>
                </a:solidFill>
                <a:latin typeface="Source Sans Pro SemiBold" panose="020B0603030403020204" pitchFamily="34" charset="0"/>
                <a:ea typeface="Source Sans Pro SemiBold" panose="020B0603030403020204" pitchFamily="34" charset="0"/>
                <a:cs typeface="Source Sans 3" panose="020B0604020202020204" charset="0"/>
              </a:rPr>
              <a:t>Grades 9-12 </a:t>
            </a:r>
            <a:endParaRPr sz="5000" dirty="0">
              <a:solidFill>
                <a:srgbClr val="0E3F75"/>
              </a:solidFill>
              <a:latin typeface="Source Sans Pro SemiBold" panose="020B0603030403020204" pitchFamily="34" charset="0"/>
              <a:ea typeface="Source Sans Pro SemiBold" panose="020B0603030403020204" pitchFamily="34" charset="0"/>
              <a:cs typeface="Source Sans 3" panose="020B0604020202020204" charset="0"/>
            </a:endParaRPr>
          </a:p>
          <a:p>
            <a:endParaRPr sz="5000" dirty="0">
              <a:solidFill>
                <a:srgbClr val="0E3F75"/>
              </a:solidFill>
              <a:latin typeface="Source Sans Pro SemiBold" panose="020B0603030403020204" pitchFamily="34" charset="0"/>
              <a:ea typeface="Source Sans Pro SemiBold" panose="020B0603030403020204" pitchFamily="34" charset="0"/>
            </a:endParaRPr>
          </a:p>
          <a:p>
            <a:endParaRPr sz="5000" dirty="0">
              <a:solidFill>
                <a:srgbClr val="0E3F75"/>
              </a:solidFill>
              <a:latin typeface="Source Sans Pro SemiBold" panose="020B0603030403020204" pitchFamily="34" charset="0"/>
              <a:ea typeface="Source Sans Pro SemiBold" panose="020B0603030403020204" pitchFamily="34" charset="0"/>
            </a:endParaRPr>
          </a:p>
        </p:txBody>
      </p:sp>
      <p:sp>
        <p:nvSpPr>
          <p:cNvPr id="77" name="Google Shape;77;p16">
            <a:extLst>
              <a:ext uri="{FF2B5EF4-FFF2-40B4-BE49-F238E27FC236}">
                <a16:creationId xmlns:a16="http://schemas.microsoft.com/office/drawing/2014/main" id="{722CBD70-F9E0-D617-B178-7B961EAE2B46}"/>
              </a:ext>
            </a:extLst>
          </p:cNvPr>
          <p:cNvSpPr txBox="1">
            <a:spLocks noGrp="1"/>
          </p:cNvSpPr>
          <p:nvPr>
            <p:ph type="body" idx="1"/>
          </p:nvPr>
        </p:nvSpPr>
        <p:spPr>
          <a:xfrm>
            <a:off x="498720" y="2874720"/>
            <a:ext cx="13632960" cy="2480160"/>
          </a:xfrm>
          <a:prstGeom prst="rect">
            <a:avLst/>
          </a:prstGeom>
        </p:spPr>
        <p:txBody>
          <a:bodyPr spcFirstLastPara="1" wrap="square" lIns="146280" tIns="146280" rIns="146280" bIns="146280" anchor="t" anchorCtr="0">
            <a:noAutofit/>
          </a:bodyPr>
          <a:lstStyle/>
          <a:p>
            <a:pPr marL="0" indent="0">
              <a:buNone/>
            </a:pPr>
            <a:r>
              <a:rPr lang="en" sz="3600" dirty="0">
                <a:latin typeface="Source Sans Pro" panose="020B0503030403020204" pitchFamily="34" charset="0"/>
                <a:ea typeface="Source Sans Pro" panose="020B0503030403020204" pitchFamily="34" charset="0"/>
              </a:rPr>
              <a:t>To gather some information, we will perform a simulation…</a:t>
            </a:r>
          </a:p>
          <a:p>
            <a:pPr marL="0" indent="0">
              <a:buNone/>
            </a:pPr>
            <a:endParaRPr lang="en" sz="3600" dirty="0">
              <a:latin typeface="Source Sans Pro" panose="020B0503030403020204" pitchFamily="34" charset="0"/>
              <a:ea typeface="Source Sans Pro" panose="020B0503030403020204" pitchFamily="34" charset="0"/>
            </a:endParaRPr>
          </a:p>
          <a:p>
            <a:pPr marL="0" indent="0">
              <a:buNone/>
            </a:pPr>
            <a:endParaRPr lang="en" sz="3600" dirty="0">
              <a:latin typeface="Source Sans Pro" panose="020B0503030403020204" pitchFamily="34" charset="0"/>
              <a:ea typeface="Source Sans Pro" panose="020B0503030403020204" pitchFamily="34" charset="0"/>
            </a:endParaRPr>
          </a:p>
          <a:p>
            <a:pPr marL="0" indent="0">
              <a:buNone/>
            </a:pPr>
            <a:r>
              <a:rPr lang="en" sz="3600" dirty="0">
                <a:latin typeface="Source Sans Pro" panose="020B0503030403020204" pitchFamily="34" charset="0"/>
                <a:ea typeface="Source Sans Pro" panose="020B0503030403020204" pitchFamily="34" charset="0"/>
              </a:rPr>
              <a:t>(Advance to the next slide)</a:t>
            </a:r>
            <a:endParaRPr sz="36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4739533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154320" y="180559"/>
            <a:ext cx="14350080" cy="1638813"/>
          </a:xfrm>
          <a:prstGeom prst="rect">
            <a:avLst/>
          </a:prstGeom>
        </p:spPr>
        <p:txBody>
          <a:bodyPr spcFirstLastPara="1" wrap="square" lIns="146280" tIns="146280" rIns="146280" bIns="146280" anchor="t" anchorCtr="0">
            <a:noAutofit/>
          </a:bodyPr>
          <a:lstStyle/>
          <a:p>
            <a:pPr algn="ctr">
              <a:buClr>
                <a:schemeClr val="dk1"/>
              </a:buClr>
              <a:buSzPts val="1100"/>
            </a:pPr>
            <a:r>
              <a:rPr lang="en" sz="5000" dirty="0">
                <a:solidFill>
                  <a:srgbClr val="0E3F75"/>
                </a:solidFill>
                <a:latin typeface="Source Sans Pro SemiBold" panose="020B0603030403020204" pitchFamily="34" charset="0"/>
                <a:ea typeface="Source Sans Pro SemiBold" panose="020B0603030403020204" pitchFamily="34" charset="0"/>
                <a:cs typeface="Source Sans 3" panose="020B0604020202020204" charset="0"/>
              </a:rPr>
              <a:t>How long does it take to infect a population? </a:t>
            </a:r>
            <a:br>
              <a:rPr lang="en" sz="5000" dirty="0">
                <a:solidFill>
                  <a:srgbClr val="0E3F75"/>
                </a:solidFill>
                <a:latin typeface="Source Sans Pro SemiBold" panose="020B0603030403020204" pitchFamily="34" charset="0"/>
                <a:ea typeface="Source Sans Pro SemiBold" panose="020B0603030403020204" pitchFamily="34" charset="0"/>
                <a:cs typeface="Source Sans 3" panose="020B0604020202020204" charset="0"/>
              </a:rPr>
            </a:br>
            <a:r>
              <a:rPr lang="en" sz="3200" dirty="0">
                <a:solidFill>
                  <a:srgbClr val="0E3F75"/>
                </a:solidFill>
                <a:latin typeface="Source Sans Pro SemiBold" panose="020B0603030403020204" pitchFamily="34" charset="0"/>
                <a:ea typeface="Source Sans Pro SemiBold" panose="020B0603030403020204" pitchFamily="34" charset="0"/>
                <a:cs typeface="Source Sans 3" panose="020B0604020202020204" charset="0"/>
              </a:rPr>
              <a:t>Grades 9-12 Cont’d </a:t>
            </a:r>
            <a:endParaRPr sz="5000" dirty="0">
              <a:solidFill>
                <a:srgbClr val="0E3F75"/>
              </a:solidFill>
              <a:latin typeface="Source Sans Pro SemiBold" panose="020B0603030403020204" pitchFamily="34" charset="0"/>
              <a:ea typeface="Source Sans Pro SemiBold" panose="020B0603030403020204" pitchFamily="34" charset="0"/>
              <a:cs typeface="Source Sans 3" panose="020B0604020202020204" charset="0"/>
            </a:endParaRPr>
          </a:p>
          <a:p>
            <a:endParaRPr sz="5000" dirty="0">
              <a:solidFill>
                <a:srgbClr val="0E3F75"/>
              </a:solidFill>
              <a:latin typeface="Source Sans Pro SemiBold" panose="020B0603030403020204" pitchFamily="34" charset="0"/>
              <a:ea typeface="Source Sans Pro SemiBold" panose="020B0603030403020204" pitchFamily="34" charset="0"/>
            </a:endParaRPr>
          </a:p>
        </p:txBody>
      </p:sp>
      <p:sp>
        <p:nvSpPr>
          <p:cNvPr id="96" name="Google Shape;96;p19"/>
          <p:cNvSpPr txBox="1">
            <a:spLocks noGrp="1"/>
          </p:cNvSpPr>
          <p:nvPr>
            <p:ph type="body" idx="1"/>
          </p:nvPr>
        </p:nvSpPr>
        <p:spPr>
          <a:xfrm>
            <a:off x="498720" y="2243578"/>
            <a:ext cx="13632960" cy="4864231"/>
          </a:xfrm>
          <a:prstGeom prst="rect">
            <a:avLst/>
          </a:prstGeom>
        </p:spPr>
        <p:txBody>
          <a:bodyPr spcFirstLastPara="1" wrap="square" lIns="146280" tIns="146280" rIns="146280" bIns="146280" anchor="t" anchorCtr="0">
            <a:noAutofit/>
          </a:bodyPr>
          <a:lstStyle/>
          <a:p>
            <a:pPr marL="0" indent="0">
              <a:lnSpc>
                <a:spcPct val="100000"/>
              </a:lnSpc>
              <a:buNone/>
            </a:pPr>
            <a:r>
              <a:rPr lang="en" sz="3200" b="1" dirty="0">
                <a:solidFill>
                  <a:srgbClr val="0E3F75"/>
                </a:solidFill>
                <a:latin typeface="Source Sans 3" panose="020B0604020202020204" charset="0"/>
              </a:rPr>
              <a:t>Tapping Activity</a:t>
            </a:r>
            <a:endParaRPr sz="3200" b="1" dirty="0">
              <a:solidFill>
                <a:srgbClr val="0E3F75"/>
              </a:solidFill>
              <a:latin typeface="Source Sans 3" panose="020B0604020202020204" charset="0"/>
            </a:endParaRPr>
          </a:p>
          <a:p>
            <a:pPr marL="0" indent="0">
              <a:lnSpc>
                <a:spcPct val="100000"/>
              </a:lnSpc>
              <a:buClr>
                <a:schemeClr val="dk1"/>
              </a:buClr>
              <a:buSzPts val="1100"/>
              <a:buNone/>
            </a:pPr>
            <a:r>
              <a:rPr lang="en" sz="3200" dirty="0">
                <a:latin typeface="Source Sans 3" panose="020B0604020202020204" charset="0"/>
              </a:rPr>
              <a:t>Patient 0 stands up, showing that they are infected and transmits the disease by tapping </a:t>
            </a:r>
            <a:r>
              <a:rPr lang="en" sz="3200" b="1" dirty="0">
                <a:latin typeface="Source Sans 3" panose="020B0604020202020204" charset="0"/>
              </a:rPr>
              <a:t>two</a:t>
            </a:r>
            <a:r>
              <a:rPr lang="en" sz="3200" dirty="0">
                <a:latin typeface="Source Sans 3" panose="020B0604020202020204" charset="0"/>
              </a:rPr>
              <a:t> other people. The people who get tapped stand and tap </a:t>
            </a:r>
            <a:r>
              <a:rPr lang="en" sz="3200" b="1" dirty="0">
                <a:latin typeface="Source Sans 3" panose="020B0604020202020204" charset="0"/>
              </a:rPr>
              <a:t>two </a:t>
            </a:r>
            <a:r>
              <a:rPr lang="en" sz="3200" dirty="0">
                <a:latin typeface="Source Sans 3" panose="020B0604020202020204" charset="0"/>
              </a:rPr>
              <a:t>other people until the whole class is tapped and is standing. Record the number of people tapped (infected) after 10 rounds of tapping. </a:t>
            </a:r>
          </a:p>
          <a:p>
            <a:pPr marL="0" indent="0">
              <a:lnSpc>
                <a:spcPct val="100000"/>
              </a:lnSpc>
              <a:buClr>
                <a:schemeClr val="dk1"/>
              </a:buClr>
              <a:buSzPts val="1100"/>
              <a:buNone/>
            </a:pPr>
            <a:endParaRPr lang="en" sz="3200" dirty="0">
              <a:latin typeface="Source Sans 3" panose="020B0604020202020204" charset="0"/>
            </a:endParaRPr>
          </a:p>
          <a:p>
            <a:pPr marL="0" indent="0">
              <a:lnSpc>
                <a:spcPct val="100000"/>
              </a:lnSpc>
              <a:buClr>
                <a:schemeClr val="dk1"/>
              </a:buClr>
              <a:buSzPts val="1100"/>
              <a:buNone/>
            </a:pPr>
            <a:r>
              <a:rPr lang="en-US" sz="3200" dirty="0">
                <a:latin typeface="Source Sans 3" panose="020B0604020202020204" charset="0"/>
              </a:rPr>
              <a:t>Create a model of a </a:t>
            </a:r>
            <a:r>
              <a:rPr lang="en-US" sz="3200" b="1" dirty="0">
                <a:latin typeface="Source Sans 3" panose="020B0604020202020204" charset="0"/>
              </a:rPr>
              <a:t>two-tap situation. </a:t>
            </a:r>
            <a:r>
              <a:rPr lang="en-US" sz="3200" dirty="0">
                <a:latin typeface="Source Sans 3" panose="020B0604020202020204" charset="0"/>
              </a:rPr>
              <a:t>Does your model show each round of tapping? What is the number of new people who are infected? The total number of people?</a:t>
            </a:r>
          </a:p>
          <a:p>
            <a:pPr marL="0" indent="0">
              <a:lnSpc>
                <a:spcPct val="100000"/>
              </a:lnSpc>
              <a:buClr>
                <a:schemeClr val="dk1"/>
              </a:buClr>
              <a:buSzPts val="1100"/>
              <a:buNone/>
            </a:pPr>
            <a:endParaRPr dirty="0"/>
          </a:p>
          <a:p>
            <a:pPr marL="0" indent="0">
              <a:lnSpc>
                <a:spcPct val="100000"/>
              </a:lnSpc>
              <a:buNone/>
            </a:pPr>
            <a:endParaRPr dirty="0"/>
          </a:p>
          <a:p>
            <a:pPr marL="0" indent="0">
              <a:lnSpc>
                <a:spcPct val="100000"/>
              </a:lnSpc>
              <a:buClr>
                <a:schemeClr val="dk1"/>
              </a:buClr>
              <a:buSzPts val="1100"/>
              <a:buNone/>
            </a:pP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hidden="1">
            <a:extLst>
              <a:ext uri="{FF2B5EF4-FFF2-40B4-BE49-F238E27FC236}">
                <a16:creationId xmlns:a16="http://schemas.microsoft.com/office/drawing/2014/main" id="{5F25D6AE-9575-59FD-3ADD-B044F841C643}"/>
              </a:ext>
            </a:extLst>
          </p:cNvPr>
          <p:cNvSpPr>
            <a:spLocks noGrp="1"/>
          </p:cNvSpPr>
          <p:nvPr>
            <p:ph type="sldNum" idx="12"/>
          </p:nvPr>
        </p:nvSpPr>
        <p:spPr/>
        <p:txBody>
          <a:bodyPr/>
          <a:lstStyle/>
          <a:p>
            <a:pPr marL="0" lvl="0" indent="0" algn="r" rtl="0">
              <a:spcBef>
                <a:spcPts val="0"/>
              </a:spcBef>
              <a:spcAft>
                <a:spcPts val="600"/>
              </a:spcAft>
              <a:buNone/>
            </a:pPr>
            <a:fld id="{00000000-1234-1234-1234-123412341234}" type="slidenum">
              <a:rPr lang="en-US" smtClean="0"/>
              <a:pPr marL="0" lvl="0" indent="0" algn="r" rtl="0">
                <a:spcBef>
                  <a:spcPts val="0"/>
                </a:spcBef>
                <a:spcAft>
                  <a:spcPts val="600"/>
                </a:spcAft>
                <a:buNone/>
              </a:pPr>
              <a:t>34</a:t>
            </a:fld>
            <a:endParaRPr lang="en-US"/>
          </a:p>
        </p:txBody>
      </p:sp>
      <p:sp>
        <p:nvSpPr>
          <p:cNvPr id="5" name="Title 4">
            <a:extLst>
              <a:ext uri="{FF2B5EF4-FFF2-40B4-BE49-F238E27FC236}">
                <a16:creationId xmlns:a16="http://schemas.microsoft.com/office/drawing/2014/main" id="{02DAA81B-8276-37C2-B7EE-378C056BDBE2}"/>
              </a:ext>
            </a:extLst>
          </p:cNvPr>
          <p:cNvSpPr txBox="1">
            <a:spLocks noGrp="1"/>
          </p:cNvSpPr>
          <p:nvPr>
            <p:ph type="title" idx="4294967295"/>
          </p:nvPr>
        </p:nvSpPr>
        <p:spPr>
          <a:xfrm>
            <a:off x="808074" y="3730079"/>
            <a:ext cx="13014252"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dirty="0">
                <a:ln>
                  <a:noFill/>
                </a:ln>
                <a:solidFill>
                  <a:srgbClr val="0E3F75"/>
                </a:solidFill>
                <a:effectLst/>
                <a:uLnTx/>
                <a:uFillTx/>
                <a:latin typeface="Source Sans Pro SemiBold" panose="020B0603030403020204" pitchFamily="34" charset="0"/>
                <a:ea typeface="Source Sans Pro SemiBold" panose="020B0603030403020204" pitchFamily="34" charset="0"/>
                <a:cs typeface="Arial"/>
                <a:sym typeface="Arial"/>
              </a:rPr>
              <a:t>Discussions Debrief</a:t>
            </a:r>
          </a:p>
        </p:txBody>
      </p:sp>
    </p:spTree>
    <p:extLst>
      <p:ext uri="{BB962C8B-B14F-4D97-AF65-F5344CB8AC3E}">
        <p14:creationId xmlns:p14="http://schemas.microsoft.com/office/powerpoint/2010/main" val="28039203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9C7EA1B-6B0F-717F-A6AF-96E674688DC2}"/>
              </a:ext>
            </a:extLst>
          </p:cNvPr>
          <p:cNvSpPr>
            <a:spLocks noGrp="1"/>
          </p:cNvSpPr>
          <p:nvPr>
            <p:ph type="sldNum" idx="12"/>
          </p:nvPr>
        </p:nvSpPr>
        <p:spPr>
          <a:xfrm>
            <a:off x="11164164" y="7676936"/>
            <a:ext cx="3291900" cy="438300"/>
          </a:xfrm>
        </p:spPr>
        <p:txBody>
          <a:bodyPr/>
          <a:lstStyle/>
          <a:p>
            <a:pPr marL="0" lvl="0" indent="0" algn="r" rtl="0">
              <a:spcBef>
                <a:spcPts val="0"/>
              </a:spcBef>
              <a:spcAft>
                <a:spcPts val="0"/>
              </a:spcAft>
              <a:buNone/>
            </a:pPr>
            <a:fld id="{00000000-1234-1234-1234-123412341234}" type="slidenum">
              <a:rPr lang="en-US" smtClean="0"/>
              <a:t>35</a:t>
            </a:fld>
            <a:endParaRPr lang="en-US"/>
          </a:p>
        </p:txBody>
      </p:sp>
      <p:pic>
        <p:nvPicPr>
          <p:cNvPr id="2" name="Picture 1" descr="foam tiles laying in columns">
            <a:extLst>
              <a:ext uri="{FF2B5EF4-FFF2-40B4-BE49-F238E27FC236}">
                <a16:creationId xmlns:a16="http://schemas.microsoft.com/office/drawing/2014/main" id="{D2A25DCB-6FC7-E168-3E6D-18341C4A2995}"/>
              </a:ext>
            </a:extLst>
          </p:cNvPr>
          <p:cNvPicPr>
            <a:picLocks noChangeAspect="1"/>
          </p:cNvPicPr>
          <p:nvPr/>
        </p:nvPicPr>
        <p:blipFill>
          <a:blip r:embed="rId3"/>
          <a:stretch>
            <a:fillRect/>
          </a:stretch>
        </p:blipFill>
        <p:spPr>
          <a:xfrm>
            <a:off x="1151558" y="3162763"/>
            <a:ext cx="3164182" cy="2925931"/>
          </a:xfrm>
          <a:prstGeom prst="rect">
            <a:avLst/>
          </a:prstGeom>
        </p:spPr>
      </p:pic>
      <p:pic>
        <p:nvPicPr>
          <p:cNvPr id="4" name="Picture 3" descr="pile of colored plastic dots">
            <a:extLst>
              <a:ext uri="{FF2B5EF4-FFF2-40B4-BE49-F238E27FC236}">
                <a16:creationId xmlns:a16="http://schemas.microsoft.com/office/drawing/2014/main" id="{4506559F-589F-E7E9-89FE-9DB2B420EDE1}"/>
              </a:ext>
            </a:extLst>
          </p:cNvPr>
          <p:cNvPicPr>
            <a:picLocks noChangeAspect="1"/>
          </p:cNvPicPr>
          <p:nvPr/>
        </p:nvPicPr>
        <p:blipFill>
          <a:blip r:embed="rId4"/>
          <a:stretch>
            <a:fillRect/>
          </a:stretch>
        </p:blipFill>
        <p:spPr>
          <a:xfrm>
            <a:off x="1942429" y="2228436"/>
            <a:ext cx="2644369" cy="1425064"/>
          </a:xfrm>
          <a:prstGeom prst="rect">
            <a:avLst/>
          </a:prstGeom>
        </p:spPr>
      </p:pic>
      <p:pic>
        <p:nvPicPr>
          <p:cNvPr id="6" name="Picture 5" descr="pile of lego blocks">
            <a:extLst>
              <a:ext uri="{FF2B5EF4-FFF2-40B4-BE49-F238E27FC236}">
                <a16:creationId xmlns:a16="http://schemas.microsoft.com/office/drawing/2014/main" id="{2B35BE98-688D-621C-5590-597B430A1862}"/>
              </a:ext>
            </a:extLst>
          </p:cNvPr>
          <p:cNvPicPr>
            <a:picLocks noChangeAspect="1"/>
          </p:cNvPicPr>
          <p:nvPr/>
        </p:nvPicPr>
        <p:blipFill>
          <a:blip r:embed="rId5"/>
          <a:stretch>
            <a:fillRect/>
          </a:stretch>
        </p:blipFill>
        <p:spPr>
          <a:xfrm>
            <a:off x="5482006" y="391463"/>
            <a:ext cx="3151143" cy="2113744"/>
          </a:xfrm>
          <a:prstGeom prst="rect">
            <a:avLst/>
          </a:prstGeom>
        </p:spPr>
      </p:pic>
      <p:pic>
        <p:nvPicPr>
          <p:cNvPr id="7" name="Picture 6" descr="pile of green, red, blue, and yellow links">
            <a:extLst>
              <a:ext uri="{FF2B5EF4-FFF2-40B4-BE49-F238E27FC236}">
                <a16:creationId xmlns:a16="http://schemas.microsoft.com/office/drawing/2014/main" id="{65B8217D-8F65-10AF-13DD-1F6E141E8E0E}"/>
              </a:ext>
            </a:extLst>
          </p:cNvPr>
          <p:cNvPicPr>
            <a:picLocks noChangeAspect="1"/>
          </p:cNvPicPr>
          <p:nvPr/>
        </p:nvPicPr>
        <p:blipFill>
          <a:blip r:embed="rId6"/>
          <a:stretch>
            <a:fillRect/>
          </a:stretch>
        </p:blipFill>
        <p:spPr>
          <a:xfrm>
            <a:off x="3718826" y="5386619"/>
            <a:ext cx="2820176" cy="2106902"/>
          </a:xfrm>
          <a:prstGeom prst="rect">
            <a:avLst/>
          </a:prstGeom>
        </p:spPr>
      </p:pic>
      <p:pic>
        <p:nvPicPr>
          <p:cNvPr id="9" name="Picture 8" descr="blocks stacked in columns">
            <a:extLst>
              <a:ext uri="{FF2B5EF4-FFF2-40B4-BE49-F238E27FC236}">
                <a16:creationId xmlns:a16="http://schemas.microsoft.com/office/drawing/2014/main" id="{44DD9E1B-41EB-8611-1B36-D46EC0CED1DB}"/>
              </a:ext>
            </a:extLst>
          </p:cNvPr>
          <p:cNvPicPr>
            <a:picLocks noChangeAspect="1"/>
          </p:cNvPicPr>
          <p:nvPr/>
        </p:nvPicPr>
        <p:blipFill>
          <a:blip r:embed="rId7"/>
          <a:stretch>
            <a:fillRect/>
          </a:stretch>
        </p:blipFill>
        <p:spPr>
          <a:xfrm>
            <a:off x="2292827" y="1018371"/>
            <a:ext cx="4228626" cy="1142771"/>
          </a:xfrm>
          <a:prstGeom prst="rect">
            <a:avLst/>
          </a:prstGeom>
        </p:spPr>
      </p:pic>
      <p:pic>
        <p:nvPicPr>
          <p:cNvPr id="11" name="Picture 10" descr="plot graph">
            <a:extLst>
              <a:ext uri="{FF2B5EF4-FFF2-40B4-BE49-F238E27FC236}">
                <a16:creationId xmlns:a16="http://schemas.microsoft.com/office/drawing/2014/main" id="{74B88D6E-EFCA-E785-8E1F-F972E593FF22}"/>
              </a:ext>
            </a:extLst>
          </p:cNvPr>
          <p:cNvPicPr>
            <a:picLocks noChangeAspect="1"/>
          </p:cNvPicPr>
          <p:nvPr/>
        </p:nvPicPr>
        <p:blipFill>
          <a:blip r:embed="rId8"/>
          <a:stretch>
            <a:fillRect/>
          </a:stretch>
        </p:blipFill>
        <p:spPr>
          <a:xfrm>
            <a:off x="6810060" y="5386619"/>
            <a:ext cx="3029213" cy="2552921"/>
          </a:xfrm>
          <a:prstGeom prst="rect">
            <a:avLst/>
          </a:prstGeom>
        </p:spPr>
      </p:pic>
      <p:pic>
        <p:nvPicPr>
          <p:cNvPr id="13" name="Picture 12" descr="oil pastels cut in different sizes">
            <a:extLst>
              <a:ext uri="{FF2B5EF4-FFF2-40B4-BE49-F238E27FC236}">
                <a16:creationId xmlns:a16="http://schemas.microsoft.com/office/drawing/2014/main" id="{28360F60-141B-714A-4331-580661A7FB40}"/>
              </a:ext>
            </a:extLst>
          </p:cNvPr>
          <p:cNvPicPr>
            <a:picLocks noChangeAspect="1"/>
          </p:cNvPicPr>
          <p:nvPr/>
        </p:nvPicPr>
        <p:blipFill>
          <a:blip r:embed="rId9"/>
          <a:stretch>
            <a:fillRect/>
          </a:stretch>
        </p:blipFill>
        <p:spPr>
          <a:xfrm>
            <a:off x="9642416" y="4625729"/>
            <a:ext cx="3501694" cy="3010161"/>
          </a:xfrm>
          <a:prstGeom prst="rect">
            <a:avLst/>
          </a:prstGeom>
        </p:spPr>
      </p:pic>
      <p:sp>
        <p:nvSpPr>
          <p:cNvPr id="16" name="Title 15">
            <a:extLst>
              <a:ext uri="{FF2B5EF4-FFF2-40B4-BE49-F238E27FC236}">
                <a16:creationId xmlns:a16="http://schemas.microsoft.com/office/drawing/2014/main" id="{B91DFA6F-9694-2D2B-2C80-A0831EE68824}"/>
              </a:ext>
            </a:extLst>
          </p:cNvPr>
          <p:cNvSpPr>
            <a:spLocks noGrp="1"/>
          </p:cNvSpPr>
          <p:nvPr>
            <p:ph type="title" idx="4294967295"/>
          </p:nvPr>
        </p:nvSpPr>
        <p:spPr>
          <a:xfrm>
            <a:off x="4586798" y="2766404"/>
            <a:ext cx="5273199" cy="2552921"/>
          </a:xfrm>
          <a:prstGeom prst="ellipse">
            <a:avLst/>
          </a:prstGeom>
          <a:solidFill>
            <a:srgbClr val="0E3F75"/>
          </a:solidFill>
          <a:ln>
            <a:solidFill>
              <a:srgbClr val="002060"/>
            </a:solid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US" sz="4000" b="1" i="0" u="none" strike="noStrike" kern="0" cap="none" spc="0" normalizeH="0" baseline="0" noProof="0" dirty="0">
                <a:ln>
                  <a:noFill/>
                </a:ln>
                <a:solidFill>
                  <a:schemeClr val="bg1"/>
                </a:solidFill>
                <a:effectLst/>
                <a:uLnTx/>
                <a:uFillTx/>
                <a:latin typeface="Source Sans Pro" panose="020B0503030403020204" pitchFamily="34" charset="0"/>
                <a:ea typeface="Source Sans Pro" panose="020B0503030403020204" pitchFamily="34" charset="0"/>
                <a:cs typeface="Arial"/>
                <a:sym typeface="Arial"/>
              </a:rPr>
              <a:t>Modeling</a:t>
            </a:r>
            <a:endParaRPr kumimoji="0" lang="en-US" sz="4000" b="1" i="0" u="none" strike="noStrike" kern="0" cap="none" spc="0" normalizeH="0" baseline="0" noProof="0" dirty="0">
              <a:ln>
                <a:noFill/>
              </a:ln>
              <a:solidFill>
                <a:schemeClr val="bg1"/>
              </a:solidFill>
              <a:effectLst/>
              <a:uLnTx/>
              <a:uFillTx/>
              <a:latin typeface="Source Sans Pro" panose="020B0503030403020204" pitchFamily="34" charset="0"/>
              <a:ea typeface="Source Sans Pro" panose="020B0503030403020204" pitchFamily="34" charset="0"/>
              <a:cs typeface="Helvetica Neue"/>
              <a:sym typeface="Helvetica Neue"/>
            </a:endParaRPr>
          </a:p>
        </p:txBody>
      </p:sp>
      <p:pic>
        <p:nvPicPr>
          <p:cNvPr id="15" name="Google Shape;262;p29" descr="number flash cards">
            <a:extLst>
              <a:ext uri="{FF2B5EF4-FFF2-40B4-BE49-F238E27FC236}">
                <a16:creationId xmlns:a16="http://schemas.microsoft.com/office/drawing/2014/main" id="{9AA08A8C-B02A-CE9A-4A09-CE7CF653F221}"/>
              </a:ext>
            </a:extLst>
          </p:cNvPr>
          <p:cNvPicPr preferRelativeResize="0"/>
          <p:nvPr/>
        </p:nvPicPr>
        <p:blipFill rotWithShape="1">
          <a:blip r:embed="rId10">
            <a:alphaModFix/>
          </a:blip>
          <a:srcRect/>
          <a:stretch/>
        </p:blipFill>
        <p:spPr>
          <a:xfrm>
            <a:off x="9907791" y="2006433"/>
            <a:ext cx="3055620" cy="3055620"/>
          </a:xfrm>
          <a:prstGeom prst="rect">
            <a:avLst/>
          </a:prstGeom>
          <a:noFill/>
          <a:ln>
            <a:noFill/>
          </a:ln>
        </p:spPr>
      </p:pic>
      <p:pic>
        <p:nvPicPr>
          <p:cNvPr id="8" name="Picture 7" descr="colored paper with fractions that equal 1">
            <a:extLst>
              <a:ext uri="{FF2B5EF4-FFF2-40B4-BE49-F238E27FC236}">
                <a16:creationId xmlns:a16="http://schemas.microsoft.com/office/drawing/2014/main" id="{D0B7BDA0-1C49-F1C4-0E79-95D53F67F5AC}"/>
              </a:ext>
            </a:extLst>
          </p:cNvPr>
          <p:cNvPicPr>
            <a:picLocks noChangeAspect="1"/>
          </p:cNvPicPr>
          <p:nvPr/>
        </p:nvPicPr>
        <p:blipFill>
          <a:blip r:embed="rId11"/>
          <a:stretch>
            <a:fillRect/>
          </a:stretch>
        </p:blipFill>
        <p:spPr>
          <a:xfrm>
            <a:off x="8800102" y="114364"/>
            <a:ext cx="2613886" cy="2876799"/>
          </a:xfrm>
          <a:prstGeom prst="rect">
            <a:avLst/>
          </a:prstGeom>
        </p:spPr>
      </p:pic>
    </p:spTree>
    <p:extLst>
      <p:ext uri="{BB962C8B-B14F-4D97-AF65-F5344CB8AC3E}">
        <p14:creationId xmlns:p14="http://schemas.microsoft.com/office/powerpoint/2010/main" val="24151367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FD2E0B0-4925-491F-9A41-20E178FC3AF5}"/>
              </a:ext>
            </a:extLst>
          </p:cNvPr>
          <p:cNvGraphicFramePr>
            <a:graphicFrameLocks noGrp="1"/>
          </p:cNvGraphicFramePr>
          <p:nvPr>
            <p:extLst>
              <p:ext uri="{D42A27DB-BD31-4B8C-83A1-F6EECF244321}">
                <p14:modId xmlns:p14="http://schemas.microsoft.com/office/powerpoint/2010/main" val="1530763933"/>
              </p:ext>
            </p:extLst>
          </p:nvPr>
        </p:nvGraphicFramePr>
        <p:xfrm>
          <a:off x="575035" y="181496"/>
          <a:ext cx="13480330" cy="7437120"/>
        </p:xfrm>
        <a:graphic>
          <a:graphicData uri="http://schemas.openxmlformats.org/drawingml/2006/table">
            <a:tbl>
              <a:tblPr firstRow="1" bandRow="1">
                <a:tableStyleId>{BDBED569-4797-4DF1-A0F4-6AAB3CD982D8}</a:tableStyleId>
              </a:tblPr>
              <a:tblGrid>
                <a:gridCol w="6740165">
                  <a:extLst>
                    <a:ext uri="{9D8B030D-6E8A-4147-A177-3AD203B41FA5}">
                      <a16:colId xmlns:a16="http://schemas.microsoft.com/office/drawing/2014/main" val="1949743064"/>
                    </a:ext>
                  </a:extLst>
                </a:gridCol>
                <a:gridCol w="6740165">
                  <a:extLst>
                    <a:ext uri="{9D8B030D-6E8A-4147-A177-3AD203B41FA5}">
                      <a16:colId xmlns:a16="http://schemas.microsoft.com/office/drawing/2014/main" val="3979580191"/>
                    </a:ext>
                  </a:extLst>
                </a:gridCol>
              </a:tblGrid>
              <a:tr h="524534">
                <a:tc>
                  <a:txBody>
                    <a:bodyPr/>
                    <a:lstStyle/>
                    <a:p>
                      <a:pPr algn="ctr"/>
                      <a:r>
                        <a:rPr lang="en-US" sz="3200" dirty="0">
                          <a:solidFill>
                            <a:schemeClr val="bg1"/>
                          </a:solidFill>
                          <a:latin typeface="Source Sans Pro" panose="020B0503030403020204" pitchFamily="34" charset="0"/>
                          <a:ea typeface="Source Sans Pro" panose="020B0503030403020204" pitchFamily="34" charset="0"/>
                        </a:rPr>
                        <a:t>Traditional Mathematics Class</a:t>
                      </a:r>
                      <a:endParaRPr lang="en-US" sz="3200" dirty="0">
                        <a:solidFill>
                          <a:schemeClr val="bg1"/>
                        </a:solidFill>
                        <a:latin typeface="Source Sans Pro" panose="020B0503030403020204" pitchFamily="34" charset="0"/>
                        <a:ea typeface="Source Sans Pro" panose="020B0503030403020204" pitchFamily="34" charset="0"/>
                        <a:cs typeface="Arial" panose="020B0604020202020204" pitchFamily="34" charset="0"/>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E3F75"/>
                    </a:solidFill>
                  </a:tcPr>
                </a:tc>
                <a:tc>
                  <a:txBody>
                    <a:bodyPr/>
                    <a:lstStyle/>
                    <a:p>
                      <a:pPr algn="ctr"/>
                      <a:r>
                        <a:rPr lang="en-US" sz="3200" dirty="0">
                          <a:solidFill>
                            <a:schemeClr val="bg1"/>
                          </a:solidFill>
                          <a:latin typeface="Source Sans Pro" panose="020B0503030403020204" pitchFamily="34" charset="0"/>
                          <a:ea typeface="Source Sans Pro" panose="020B0503030403020204" pitchFamily="34" charset="0"/>
                        </a:rPr>
                        <a:t>Modeling-Focused Class</a:t>
                      </a:r>
                      <a:endParaRPr lang="en-US" sz="3200" dirty="0">
                        <a:solidFill>
                          <a:schemeClr val="bg1"/>
                        </a:solidFill>
                        <a:latin typeface="Source Sans Pro" panose="020B0503030403020204" pitchFamily="34" charset="0"/>
                        <a:ea typeface="Source Sans Pro" panose="020B0503030403020204" pitchFamily="34" charset="0"/>
                        <a:cs typeface="Arial" panose="020B0604020202020204" pitchFamily="34" charset="0"/>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E3F75"/>
                    </a:solidFill>
                  </a:tcPr>
                </a:tc>
                <a:extLst>
                  <a:ext uri="{0D108BD9-81ED-4DB2-BD59-A6C34878D82A}">
                    <a16:rowId xmlns:a16="http://schemas.microsoft.com/office/drawing/2014/main" val="3632659013"/>
                  </a:ext>
                </a:extLst>
              </a:tr>
              <a:tr h="576293">
                <a:tc>
                  <a:txBody>
                    <a:bodyPr/>
                    <a:lstStyle/>
                    <a:p>
                      <a:r>
                        <a:rPr lang="en-US" sz="3200" dirty="0">
                          <a:latin typeface="Source Sans Pro" panose="020B0503030403020204" pitchFamily="34" charset="0"/>
                          <a:ea typeface="Source Sans Pro" panose="020B0503030403020204" pitchFamily="34" charset="0"/>
                        </a:rPr>
                        <a:t>Skill-driven with concepts applied</a:t>
                      </a:r>
                      <a:endParaRPr lang="en-US" sz="3200" dirty="0">
                        <a:latin typeface="Source Sans Pro" panose="020B0503030403020204" pitchFamily="34" charset="0"/>
                        <a:ea typeface="Source Sans Pro" panose="020B0503030403020204" pitchFamily="34" charset="0"/>
                        <a:cs typeface="Arial" panose="020B0604020202020204" pitchFamily="34" charset="0"/>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DBF7"/>
                    </a:solidFill>
                  </a:tcPr>
                </a:tc>
                <a:tc>
                  <a:txBody>
                    <a:bodyPr/>
                    <a:lstStyle/>
                    <a:p>
                      <a:r>
                        <a:rPr lang="en-US" sz="3200" dirty="0">
                          <a:latin typeface="Source Sans Pro" panose="020B0503030403020204" pitchFamily="34" charset="0"/>
                          <a:ea typeface="Source Sans Pro" panose="020B0503030403020204" pitchFamily="34" charset="0"/>
                        </a:rPr>
                        <a:t>Concept-driven with skills applied</a:t>
                      </a:r>
                      <a:endParaRPr lang="en-US" sz="3200" dirty="0">
                        <a:latin typeface="Source Sans Pro" panose="020B0503030403020204" pitchFamily="34" charset="0"/>
                        <a:ea typeface="Source Sans Pro" panose="020B0503030403020204" pitchFamily="34" charset="0"/>
                        <a:cs typeface="Arial" panose="020B0604020202020204" pitchFamily="34" charset="0"/>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DBF7"/>
                    </a:solidFill>
                  </a:tcPr>
                </a:tc>
                <a:extLst>
                  <a:ext uri="{0D108BD9-81ED-4DB2-BD59-A6C34878D82A}">
                    <a16:rowId xmlns:a16="http://schemas.microsoft.com/office/drawing/2014/main" val="4145071912"/>
                  </a:ext>
                </a:extLst>
              </a:tr>
              <a:tr h="524534">
                <a:tc>
                  <a:txBody>
                    <a:bodyPr/>
                    <a:lstStyle/>
                    <a:p>
                      <a:r>
                        <a:rPr lang="en-US" sz="3200" dirty="0">
                          <a:latin typeface="Source Sans Pro" panose="020B0503030403020204" pitchFamily="34" charset="0"/>
                          <a:ea typeface="Source Sans Pro" panose="020B0503030403020204" pitchFamily="34" charset="0"/>
                        </a:rPr>
                        <a:t>Practice and then apply</a:t>
                      </a:r>
                      <a:endParaRPr lang="en-US" sz="3200" dirty="0">
                        <a:latin typeface="Source Sans Pro" panose="020B0503030403020204" pitchFamily="34" charset="0"/>
                        <a:ea typeface="Source Sans Pro" panose="020B0503030403020204" pitchFamily="34" charset="0"/>
                        <a:cs typeface="Arial" panose="020B0604020202020204" pitchFamily="34" charset="0"/>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3200" dirty="0">
                          <a:latin typeface="Source Sans Pro" panose="020B0503030403020204" pitchFamily="34" charset="0"/>
                          <a:ea typeface="Source Sans Pro" panose="020B0503030403020204" pitchFamily="34" charset="0"/>
                        </a:rPr>
                        <a:t>Apply and then practice</a:t>
                      </a:r>
                      <a:endParaRPr lang="en-US" sz="3200" dirty="0">
                        <a:latin typeface="Source Sans Pro" panose="020B0503030403020204" pitchFamily="34" charset="0"/>
                        <a:ea typeface="Source Sans Pro" panose="020B0503030403020204" pitchFamily="34" charset="0"/>
                        <a:cs typeface="Arial" panose="020B0604020202020204" pitchFamily="34" charset="0"/>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89860588"/>
                  </a:ext>
                </a:extLst>
              </a:tr>
              <a:tr h="952725">
                <a:tc>
                  <a:txBody>
                    <a:bodyPr/>
                    <a:lstStyle/>
                    <a:p>
                      <a:r>
                        <a:rPr lang="en-US" sz="3200" dirty="0">
                          <a:latin typeface="Source Sans Pro" panose="020B0503030403020204" pitchFamily="34" charset="0"/>
                          <a:ea typeface="Source Sans Pro" panose="020B0503030403020204" pitchFamily="34" charset="0"/>
                        </a:rPr>
                        <a:t>Context removed, solve problem, insert context</a:t>
                      </a:r>
                      <a:endParaRPr lang="en-US" sz="3200" dirty="0">
                        <a:latin typeface="Source Sans Pro" panose="020B0503030403020204" pitchFamily="34" charset="0"/>
                        <a:ea typeface="Source Sans Pro" panose="020B0503030403020204" pitchFamily="34" charset="0"/>
                        <a:cs typeface="Arial" panose="020B0604020202020204" pitchFamily="34" charset="0"/>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DBF7"/>
                    </a:solidFill>
                  </a:tcPr>
                </a:tc>
                <a:tc>
                  <a:txBody>
                    <a:bodyPr/>
                    <a:lstStyle/>
                    <a:p>
                      <a:r>
                        <a:rPr lang="en-US" sz="3200" dirty="0">
                          <a:latin typeface="Source Sans Pro" panose="020B0503030403020204" pitchFamily="34" charset="0"/>
                          <a:ea typeface="Source Sans Pro" panose="020B0503030403020204" pitchFamily="34" charset="0"/>
                        </a:rPr>
                        <a:t>Problem cannot be solved without context</a:t>
                      </a:r>
                      <a:endParaRPr lang="en-US" sz="3200" dirty="0">
                        <a:latin typeface="Source Sans Pro" panose="020B0503030403020204" pitchFamily="34" charset="0"/>
                        <a:ea typeface="Source Sans Pro" panose="020B0503030403020204" pitchFamily="34" charset="0"/>
                        <a:cs typeface="Arial" panose="020B0604020202020204" pitchFamily="34" charset="0"/>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DBF7"/>
                    </a:solidFill>
                  </a:tcPr>
                </a:tc>
                <a:extLst>
                  <a:ext uri="{0D108BD9-81ED-4DB2-BD59-A6C34878D82A}">
                    <a16:rowId xmlns:a16="http://schemas.microsoft.com/office/drawing/2014/main" val="1116057356"/>
                  </a:ext>
                </a:extLst>
              </a:tr>
              <a:tr h="524534">
                <a:tc>
                  <a:txBody>
                    <a:bodyPr/>
                    <a:lstStyle/>
                    <a:p>
                      <a:r>
                        <a:rPr lang="en-US" sz="3200" dirty="0">
                          <a:latin typeface="Source Sans Pro" panose="020B0503030403020204" pitchFamily="34" charset="0"/>
                          <a:ea typeface="Source Sans Pro" panose="020B0503030403020204" pitchFamily="34" charset="0"/>
                        </a:rPr>
                        <a:t>Behaviorist approach</a:t>
                      </a:r>
                      <a:endParaRPr lang="en-US" sz="3200" dirty="0">
                        <a:latin typeface="Source Sans Pro" panose="020B0503030403020204" pitchFamily="34" charset="0"/>
                        <a:ea typeface="Source Sans Pro" panose="020B0503030403020204" pitchFamily="34" charset="0"/>
                        <a:cs typeface="Arial" panose="020B0604020202020204" pitchFamily="34" charset="0"/>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3200" dirty="0">
                          <a:latin typeface="Source Sans Pro" panose="020B0503030403020204" pitchFamily="34" charset="0"/>
                          <a:ea typeface="Source Sans Pro" panose="020B0503030403020204" pitchFamily="34" charset="0"/>
                        </a:rPr>
                        <a:t>Inquiry-based</a:t>
                      </a:r>
                      <a:endParaRPr lang="en-US" sz="3200" dirty="0">
                        <a:latin typeface="Source Sans Pro" panose="020B0503030403020204" pitchFamily="34" charset="0"/>
                        <a:ea typeface="Source Sans Pro" panose="020B0503030403020204" pitchFamily="34" charset="0"/>
                        <a:cs typeface="Arial" panose="020B0604020202020204" pitchFamily="34" charset="0"/>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35792724"/>
                  </a:ext>
                </a:extLst>
              </a:tr>
              <a:tr h="524534">
                <a:tc>
                  <a:txBody>
                    <a:bodyPr/>
                    <a:lstStyle/>
                    <a:p>
                      <a:r>
                        <a:rPr lang="en-US" sz="3200">
                          <a:latin typeface="Source Sans Pro" panose="020B0503030403020204" pitchFamily="34" charset="0"/>
                          <a:ea typeface="Source Sans Pro" panose="020B0503030403020204" pitchFamily="34" charset="0"/>
                        </a:rPr>
                        <a:t>Teacher-centered</a:t>
                      </a:r>
                      <a:endParaRPr lang="en-US" sz="3200">
                        <a:latin typeface="Source Sans Pro" panose="020B0503030403020204" pitchFamily="34" charset="0"/>
                        <a:ea typeface="Source Sans Pro" panose="020B0503030403020204" pitchFamily="34" charset="0"/>
                        <a:cs typeface="Arial" panose="020B0604020202020204" pitchFamily="34" charset="0"/>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DBF7"/>
                    </a:solidFill>
                  </a:tcPr>
                </a:tc>
                <a:tc>
                  <a:txBody>
                    <a:bodyPr/>
                    <a:lstStyle/>
                    <a:p>
                      <a:r>
                        <a:rPr lang="en-US" sz="3200" dirty="0">
                          <a:latin typeface="Source Sans Pro" panose="020B0503030403020204" pitchFamily="34" charset="0"/>
                          <a:ea typeface="Source Sans Pro" panose="020B0503030403020204" pitchFamily="34" charset="0"/>
                        </a:rPr>
                        <a:t>Student-centered</a:t>
                      </a:r>
                      <a:endParaRPr lang="en-US" sz="3200" dirty="0">
                        <a:latin typeface="Source Sans Pro" panose="020B0503030403020204" pitchFamily="34" charset="0"/>
                        <a:ea typeface="Source Sans Pro" panose="020B0503030403020204" pitchFamily="34" charset="0"/>
                        <a:cs typeface="Arial" panose="020B0604020202020204" pitchFamily="34" charset="0"/>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DBF7"/>
                    </a:solidFill>
                  </a:tcPr>
                </a:tc>
                <a:extLst>
                  <a:ext uri="{0D108BD9-81ED-4DB2-BD59-A6C34878D82A}">
                    <a16:rowId xmlns:a16="http://schemas.microsoft.com/office/drawing/2014/main" val="2164870245"/>
                  </a:ext>
                </a:extLst>
              </a:tr>
              <a:tr h="524534">
                <a:tc>
                  <a:txBody>
                    <a:bodyPr/>
                    <a:lstStyle/>
                    <a:p>
                      <a:r>
                        <a:rPr lang="en-US" sz="3200" dirty="0">
                          <a:latin typeface="Source Sans Pro" panose="020B0503030403020204" pitchFamily="34" charset="0"/>
                          <a:ea typeface="Source Sans Pro" panose="020B0503030403020204" pitchFamily="34" charset="0"/>
                        </a:rPr>
                        <a:t>Individual-centered</a:t>
                      </a:r>
                      <a:endParaRPr lang="en-US" sz="3200" dirty="0">
                        <a:latin typeface="Source Sans Pro" panose="020B0503030403020204" pitchFamily="34" charset="0"/>
                        <a:ea typeface="Source Sans Pro" panose="020B0503030403020204" pitchFamily="34" charset="0"/>
                        <a:cs typeface="Arial" panose="020B0604020202020204" pitchFamily="34" charset="0"/>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3200" dirty="0">
                          <a:latin typeface="Source Sans Pro" panose="020B0503030403020204" pitchFamily="34" charset="0"/>
                          <a:ea typeface="Source Sans Pro" panose="020B0503030403020204" pitchFamily="34" charset="0"/>
                        </a:rPr>
                        <a:t>Team-centered</a:t>
                      </a:r>
                      <a:endParaRPr lang="en-US" sz="3200" dirty="0">
                        <a:latin typeface="Source Sans Pro" panose="020B0503030403020204" pitchFamily="34" charset="0"/>
                        <a:ea typeface="Source Sans Pro" panose="020B0503030403020204" pitchFamily="34" charset="0"/>
                        <a:cs typeface="Arial" panose="020B0604020202020204" pitchFamily="34" charset="0"/>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6266043"/>
                  </a:ext>
                </a:extLst>
              </a:tr>
              <a:tr h="524534">
                <a:tc>
                  <a:txBody>
                    <a:bodyPr/>
                    <a:lstStyle/>
                    <a:p>
                      <a:r>
                        <a:rPr lang="en-US" sz="3200" dirty="0">
                          <a:latin typeface="Source Sans Pro" panose="020B0503030403020204" pitchFamily="34" charset="0"/>
                          <a:ea typeface="Source Sans Pro" panose="020B0503030403020204" pitchFamily="34" charset="0"/>
                        </a:rPr>
                        <a:t>Communication optional</a:t>
                      </a:r>
                      <a:endParaRPr lang="en-US" sz="3200" dirty="0">
                        <a:latin typeface="Source Sans Pro" panose="020B0503030403020204" pitchFamily="34" charset="0"/>
                        <a:ea typeface="Source Sans Pro" panose="020B0503030403020204" pitchFamily="34" charset="0"/>
                        <a:cs typeface="Arial" panose="020B0604020202020204" pitchFamily="34" charset="0"/>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DBF7"/>
                    </a:solidFill>
                  </a:tcPr>
                </a:tc>
                <a:tc>
                  <a:txBody>
                    <a:bodyPr/>
                    <a:lstStyle/>
                    <a:p>
                      <a:r>
                        <a:rPr lang="en-US" sz="3200" dirty="0">
                          <a:latin typeface="Source Sans Pro" panose="020B0503030403020204" pitchFamily="34" charset="0"/>
                          <a:ea typeface="Source Sans Pro" panose="020B0503030403020204" pitchFamily="34" charset="0"/>
                        </a:rPr>
                        <a:t>Communication essential</a:t>
                      </a:r>
                      <a:endParaRPr lang="en-US" sz="3200" dirty="0">
                        <a:latin typeface="Source Sans Pro" panose="020B0503030403020204" pitchFamily="34" charset="0"/>
                        <a:ea typeface="Source Sans Pro" panose="020B0503030403020204" pitchFamily="34" charset="0"/>
                        <a:cs typeface="Arial" panose="020B0604020202020204" pitchFamily="34" charset="0"/>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DBF7"/>
                    </a:solidFill>
                  </a:tcPr>
                </a:tc>
                <a:extLst>
                  <a:ext uri="{0D108BD9-81ED-4DB2-BD59-A6C34878D82A}">
                    <a16:rowId xmlns:a16="http://schemas.microsoft.com/office/drawing/2014/main" val="300652788"/>
                  </a:ext>
                </a:extLst>
              </a:tr>
              <a:tr h="524534">
                <a:tc>
                  <a:txBody>
                    <a:bodyPr/>
                    <a:lstStyle/>
                    <a:p>
                      <a:r>
                        <a:rPr lang="en-US" sz="3200" dirty="0">
                          <a:latin typeface="Source Sans Pro" panose="020B0503030403020204" pitchFamily="34" charset="0"/>
                          <a:ea typeface="Source Sans Pro" panose="020B0503030403020204" pitchFamily="34" charset="0"/>
                        </a:rPr>
                        <a:t>Objects of study are abstract</a:t>
                      </a:r>
                      <a:endParaRPr lang="en-US" sz="3200" dirty="0">
                        <a:latin typeface="Source Sans Pro" panose="020B0503030403020204" pitchFamily="34" charset="0"/>
                        <a:ea typeface="Source Sans Pro" panose="020B0503030403020204" pitchFamily="34" charset="0"/>
                        <a:cs typeface="Arial" panose="020B0604020202020204" pitchFamily="34" charset="0"/>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3200" dirty="0">
                          <a:latin typeface="Source Sans Pro" panose="020B0503030403020204" pitchFamily="34" charset="0"/>
                          <a:ea typeface="Source Sans Pro" panose="020B0503030403020204" pitchFamily="34" charset="0"/>
                        </a:rPr>
                        <a:t>Objects of study are data</a:t>
                      </a:r>
                      <a:endParaRPr lang="en-US" sz="3200" dirty="0">
                        <a:latin typeface="Source Sans Pro" panose="020B0503030403020204" pitchFamily="34" charset="0"/>
                        <a:ea typeface="Source Sans Pro" panose="020B0503030403020204" pitchFamily="34" charset="0"/>
                        <a:cs typeface="Arial" panose="020B0604020202020204" pitchFamily="34" charset="0"/>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24884349"/>
                  </a:ext>
                </a:extLst>
              </a:tr>
              <a:tr h="1380915">
                <a:tc>
                  <a:txBody>
                    <a:bodyPr/>
                    <a:lstStyle/>
                    <a:p>
                      <a:r>
                        <a:rPr lang="en-US" sz="3200" dirty="0">
                          <a:latin typeface="Source Sans Pro" panose="020B0503030403020204" pitchFamily="34" charset="0"/>
                          <a:ea typeface="Source Sans Pro" panose="020B0503030403020204" pitchFamily="34" charset="0"/>
                        </a:rPr>
                        <a:t>For specific, high-level STEM careers</a:t>
                      </a:r>
                      <a:endParaRPr lang="en-US" sz="3200" dirty="0">
                        <a:latin typeface="Source Sans Pro" panose="020B0503030403020204" pitchFamily="34" charset="0"/>
                        <a:ea typeface="Source Sans Pro" panose="020B0503030403020204" pitchFamily="34" charset="0"/>
                        <a:cs typeface="Arial" panose="020B0604020202020204" pitchFamily="34" charset="0"/>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DBF7"/>
                    </a:solidFill>
                  </a:tcPr>
                </a:tc>
                <a:tc>
                  <a:txBody>
                    <a:bodyPr/>
                    <a:lstStyle/>
                    <a:p>
                      <a:r>
                        <a:rPr lang="en-US" sz="3200" dirty="0">
                          <a:latin typeface="Source Sans Pro" panose="020B0503030403020204" pitchFamily="34" charset="0"/>
                          <a:ea typeface="Source Sans Pro" panose="020B0503030403020204" pitchFamily="34" charset="0"/>
                        </a:rPr>
                        <a:t>For all careers, and essential for good citizenship and personal finance decisions</a:t>
                      </a:r>
                      <a:endParaRPr lang="en-US" sz="3200" dirty="0">
                        <a:latin typeface="Source Sans Pro" panose="020B0503030403020204" pitchFamily="34" charset="0"/>
                        <a:ea typeface="Source Sans Pro" panose="020B0503030403020204" pitchFamily="34" charset="0"/>
                        <a:cs typeface="Arial" panose="020B0604020202020204" pitchFamily="34" charset="0"/>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DBF7"/>
                    </a:solidFill>
                  </a:tcPr>
                </a:tc>
                <a:extLst>
                  <a:ext uri="{0D108BD9-81ED-4DB2-BD59-A6C34878D82A}">
                    <a16:rowId xmlns:a16="http://schemas.microsoft.com/office/drawing/2014/main" val="190081631"/>
                  </a:ext>
                </a:extLst>
              </a:tr>
            </a:tbl>
          </a:graphicData>
        </a:graphic>
      </p:graphicFrame>
      <p:sp>
        <p:nvSpPr>
          <p:cNvPr id="2" name="Title 1">
            <a:extLst>
              <a:ext uri="{FF2B5EF4-FFF2-40B4-BE49-F238E27FC236}">
                <a16:creationId xmlns:a16="http://schemas.microsoft.com/office/drawing/2014/main" id="{78C5AE3D-17B8-8719-877D-CB603254621D}"/>
              </a:ext>
            </a:extLst>
          </p:cNvPr>
          <p:cNvSpPr>
            <a:spLocks noGrp="1"/>
          </p:cNvSpPr>
          <p:nvPr>
            <p:ph type="title"/>
          </p:nvPr>
        </p:nvSpPr>
        <p:spPr>
          <a:xfrm>
            <a:off x="457200" y="-1590600"/>
            <a:ext cx="13716000" cy="1590600"/>
          </a:xfrm>
        </p:spPr>
        <p:txBody>
          <a:bodyPr spcFirstLastPara="1" wrap="square" lIns="109725" tIns="54850" rIns="109725" bIns="54850" anchor="b" anchorCtr="0">
            <a:normAutofit/>
          </a:bodyPr>
          <a:lstStyle/>
          <a:p>
            <a:r>
              <a:rPr lang="en-US" sz="2000" dirty="0">
                <a:solidFill>
                  <a:srgbClr val="E2EBEB"/>
                </a:solidFill>
              </a:rPr>
              <a:t>Differences between traditional and modeling focused classrooms</a:t>
            </a:r>
          </a:p>
        </p:txBody>
      </p:sp>
    </p:spTree>
    <p:extLst>
      <p:ext uri="{BB962C8B-B14F-4D97-AF65-F5344CB8AC3E}">
        <p14:creationId xmlns:p14="http://schemas.microsoft.com/office/powerpoint/2010/main" val="2104884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E1A5A-F511-40AF-9648-1B92AFFE7282}"/>
              </a:ext>
            </a:extLst>
          </p:cNvPr>
          <p:cNvSpPr>
            <a:spLocks noGrp="1"/>
          </p:cNvSpPr>
          <p:nvPr>
            <p:ph type="title"/>
          </p:nvPr>
        </p:nvSpPr>
        <p:spPr/>
        <p:txBody>
          <a:bodyPr>
            <a:normAutofit/>
          </a:bodyPr>
          <a:lstStyle/>
          <a:p>
            <a:pPr algn="ctr"/>
            <a:r>
              <a:rPr lang="en-US" sz="5000" dirty="0">
                <a:solidFill>
                  <a:srgbClr val="0E3F75"/>
                </a:solidFill>
                <a:latin typeface="Source Sans Pro SemiBold" panose="020B0603030403020204" pitchFamily="34" charset="0"/>
                <a:ea typeface="Source Sans Pro SemiBold" panose="020B0603030403020204" pitchFamily="34" charset="0"/>
              </a:rPr>
              <a:t>What is Mathematical Modeling?</a:t>
            </a:r>
          </a:p>
        </p:txBody>
      </p:sp>
      <p:sp>
        <p:nvSpPr>
          <p:cNvPr id="3" name="Content Placeholder 2">
            <a:extLst>
              <a:ext uri="{FF2B5EF4-FFF2-40B4-BE49-F238E27FC236}">
                <a16:creationId xmlns:a16="http://schemas.microsoft.com/office/drawing/2014/main" id="{57ABF8FD-684A-4B0A-B911-B0230BCFC0FE}"/>
              </a:ext>
            </a:extLst>
          </p:cNvPr>
          <p:cNvSpPr>
            <a:spLocks noGrp="1"/>
          </p:cNvSpPr>
          <p:nvPr>
            <p:ph idx="1"/>
          </p:nvPr>
        </p:nvSpPr>
        <p:spPr>
          <a:xfrm>
            <a:off x="457201" y="1455361"/>
            <a:ext cx="13716000" cy="5964770"/>
          </a:xfrm>
        </p:spPr>
        <p:txBody>
          <a:bodyPr>
            <a:noAutofit/>
          </a:bodyPr>
          <a:lstStyle/>
          <a:p>
            <a:r>
              <a:rPr lang="en-US" sz="3200" dirty="0">
                <a:latin typeface="Source Sans Pro" panose="020B0503030403020204" pitchFamily="34" charset="0"/>
                <a:ea typeface="Source Sans Pro" panose="020B0503030403020204" pitchFamily="34" charset="0"/>
              </a:rPr>
              <a:t>Mathematical modeling is a process that uses mathematics to represent, analyze, make predictions, or otherwise provide insight into </a:t>
            </a:r>
            <a:r>
              <a:rPr lang="en-US" sz="3200" b="1" dirty="0">
                <a:solidFill>
                  <a:srgbClr val="0E3F75"/>
                </a:solidFill>
                <a:latin typeface="Source Sans Pro" panose="020B0503030403020204" pitchFamily="34" charset="0"/>
                <a:ea typeface="Source Sans Pro" panose="020B0503030403020204" pitchFamily="34" charset="0"/>
              </a:rPr>
              <a:t>real-world</a:t>
            </a:r>
            <a:r>
              <a:rPr lang="en-US" sz="3200" dirty="0">
                <a:latin typeface="Source Sans Pro" panose="020B0503030403020204" pitchFamily="34" charset="0"/>
                <a:ea typeface="Source Sans Pro" panose="020B0503030403020204" pitchFamily="34" charset="0"/>
              </a:rPr>
              <a:t> phenomena. - GAIMME</a:t>
            </a:r>
          </a:p>
          <a:p>
            <a:r>
              <a:rPr lang="en-US" sz="3200" dirty="0">
                <a:latin typeface="Source Sans Pro" panose="020B0503030403020204" pitchFamily="34" charset="0"/>
                <a:ea typeface="Source Sans Pro" panose="020B0503030403020204" pitchFamily="34" charset="0"/>
              </a:rPr>
              <a:t>In the Standards, modeling means using mathematics or statistics to describe (i.e., model) a </a:t>
            </a:r>
            <a:r>
              <a:rPr lang="en-US" sz="3200" b="1" dirty="0">
                <a:solidFill>
                  <a:srgbClr val="0E3F75"/>
                </a:solidFill>
                <a:latin typeface="Source Sans Pro" panose="020B0503030403020204" pitchFamily="34" charset="0"/>
                <a:ea typeface="Source Sans Pro" panose="020B0503030403020204" pitchFamily="34" charset="0"/>
              </a:rPr>
              <a:t>real-world</a:t>
            </a:r>
            <a:r>
              <a:rPr lang="en-US" sz="3200" b="1" dirty="0">
                <a:solidFill>
                  <a:srgbClr val="0070C0"/>
                </a:solidFill>
                <a:latin typeface="Source Sans Pro" panose="020B0503030403020204" pitchFamily="34" charset="0"/>
                <a:ea typeface="Source Sans Pro" panose="020B0503030403020204" pitchFamily="34" charset="0"/>
              </a:rPr>
              <a:t> </a:t>
            </a:r>
            <a:r>
              <a:rPr lang="en-US" sz="3200" dirty="0">
                <a:latin typeface="Source Sans Pro" panose="020B0503030403020204" pitchFamily="34" charset="0"/>
                <a:ea typeface="Source Sans Pro" panose="020B0503030403020204" pitchFamily="34" charset="0"/>
              </a:rPr>
              <a:t>situation and deduce additional information about the situation by mathematical or statistical computation and analysis - AZ Progression</a:t>
            </a:r>
          </a:p>
          <a:p>
            <a:r>
              <a:rPr lang="en-US" sz="3200" dirty="0">
                <a:latin typeface="Source Sans Pro" panose="020B0503030403020204" pitchFamily="34" charset="0"/>
                <a:ea typeface="Source Sans Pro" panose="020B0503030403020204" pitchFamily="34" charset="0"/>
              </a:rPr>
              <a:t>Purpose: To understand reality - AZ Progressions</a:t>
            </a:r>
          </a:p>
        </p:txBody>
      </p:sp>
    </p:spTree>
    <p:extLst>
      <p:ext uri="{BB962C8B-B14F-4D97-AF65-F5344CB8AC3E}">
        <p14:creationId xmlns:p14="http://schemas.microsoft.com/office/powerpoint/2010/main" val="1000309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578EF-D75A-48A8-8B74-7F4007A39994}"/>
              </a:ext>
            </a:extLst>
          </p:cNvPr>
          <p:cNvSpPr>
            <a:spLocks noGrp="1"/>
          </p:cNvSpPr>
          <p:nvPr>
            <p:ph type="title"/>
          </p:nvPr>
        </p:nvSpPr>
        <p:spPr>
          <a:xfrm>
            <a:off x="2377440" y="208069"/>
            <a:ext cx="9875520" cy="775597"/>
          </a:xfrm>
        </p:spPr>
        <p:txBody>
          <a:bodyPr>
            <a:noAutofit/>
          </a:bodyPr>
          <a:lstStyle/>
          <a:p>
            <a:pPr algn="ctr"/>
            <a:r>
              <a:rPr lang="en-US" sz="5000" dirty="0">
                <a:solidFill>
                  <a:srgbClr val="0E3F75"/>
                </a:solidFill>
                <a:latin typeface="Source Sans Pro SemiBold" panose="020B0603030403020204" pitchFamily="34" charset="0"/>
                <a:ea typeface="Source Sans Pro SemiBold" panose="020B0603030403020204" pitchFamily="34" charset="0"/>
              </a:rPr>
              <a:t>Model vs Modeling</a:t>
            </a:r>
          </a:p>
        </p:txBody>
      </p:sp>
      <p:graphicFrame>
        <p:nvGraphicFramePr>
          <p:cNvPr id="4" name="Table 3">
            <a:extLst>
              <a:ext uri="{FF2B5EF4-FFF2-40B4-BE49-F238E27FC236}">
                <a16:creationId xmlns:a16="http://schemas.microsoft.com/office/drawing/2014/main" id="{9F92B104-5B8C-4C8A-A3CA-A82381415B72}"/>
              </a:ext>
            </a:extLst>
          </p:cNvPr>
          <p:cNvGraphicFramePr>
            <a:graphicFrameLocks noGrp="1"/>
          </p:cNvGraphicFramePr>
          <p:nvPr>
            <p:extLst>
              <p:ext uri="{D42A27DB-BD31-4B8C-83A1-F6EECF244321}">
                <p14:modId xmlns:p14="http://schemas.microsoft.com/office/powerpoint/2010/main" val="3176144463"/>
              </p:ext>
            </p:extLst>
          </p:nvPr>
        </p:nvGraphicFramePr>
        <p:xfrm>
          <a:off x="1038793" y="1125068"/>
          <a:ext cx="13122442" cy="6583680"/>
        </p:xfrm>
        <a:graphic>
          <a:graphicData uri="http://schemas.openxmlformats.org/drawingml/2006/table">
            <a:tbl>
              <a:tblPr firstRow="1" bandRow="1">
                <a:tableStyleId>{5A111915-BE36-4E01-A7E5-04B1672EAD32}</a:tableStyleId>
              </a:tblPr>
              <a:tblGrid>
                <a:gridCol w="5770509">
                  <a:extLst>
                    <a:ext uri="{9D8B030D-6E8A-4147-A177-3AD203B41FA5}">
                      <a16:colId xmlns:a16="http://schemas.microsoft.com/office/drawing/2014/main" val="1953074675"/>
                    </a:ext>
                  </a:extLst>
                </a:gridCol>
                <a:gridCol w="7351933">
                  <a:extLst>
                    <a:ext uri="{9D8B030D-6E8A-4147-A177-3AD203B41FA5}">
                      <a16:colId xmlns:a16="http://schemas.microsoft.com/office/drawing/2014/main" val="345494455"/>
                    </a:ext>
                  </a:extLst>
                </a:gridCol>
              </a:tblGrid>
              <a:tr h="514833">
                <a:tc>
                  <a:txBody>
                    <a:bodyPr/>
                    <a:lstStyle/>
                    <a:p>
                      <a:pPr algn="ctr"/>
                      <a:r>
                        <a:rPr lang="en-US" sz="2800" dirty="0">
                          <a:solidFill>
                            <a:schemeClr val="tx1"/>
                          </a:solidFill>
                          <a:latin typeface="Source Sans Pro" panose="020B0503030403020204" pitchFamily="34" charset="0"/>
                          <a:ea typeface="Source Sans Pro" panose="020B0503030403020204" pitchFamily="34" charset="0"/>
                        </a:rPr>
                        <a:t>Mathematical Model</a:t>
                      </a:r>
                      <a:endParaRPr lang="en-US" sz="2800" dirty="0">
                        <a:solidFill>
                          <a:schemeClr val="tx1"/>
                        </a:solidFill>
                        <a:latin typeface="Source Sans Pro" panose="020B0503030403020204" pitchFamily="34" charset="0"/>
                        <a:ea typeface="Source Sans Pro" panose="020B0503030403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DBF7"/>
                    </a:solidFill>
                  </a:tcPr>
                </a:tc>
                <a:tc>
                  <a:txBody>
                    <a:bodyPr/>
                    <a:lstStyle/>
                    <a:p>
                      <a:pPr algn="ctr"/>
                      <a:r>
                        <a:rPr lang="en-US" sz="2800" dirty="0">
                          <a:solidFill>
                            <a:schemeClr val="tx1"/>
                          </a:solidFill>
                          <a:latin typeface="Source Sans Pro" panose="020B0503030403020204" pitchFamily="34" charset="0"/>
                          <a:ea typeface="Source Sans Pro" panose="020B0503030403020204" pitchFamily="34" charset="0"/>
                        </a:rPr>
                        <a:t>Mathematical Modeling Process</a:t>
                      </a:r>
                      <a:endParaRPr lang="en-US" sz="2800" dirty="0">
                        <a:solidFill>
                          <a:schemeClr val="tx1"/>
                        </a:solidFill>
                        <a:latin typeface="Source Sans Pro" panose="020B0503030403020204" pitchFamily="34" charset="0"/>
                        <a:ea typeface="Source Sans Pro" panose="020B0503030403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DBF7"/>
                    </a:solidFill>
                  </a:tcPr>
                </a:tc>
                <a:extLst>
                  <a:ext uri="{0D108BD9-81ED-4DB2-BD59-A6C34878D82A}">
                    <a16:rowId xmlns:a16="http://schemas.microsoft.com/office/drawing/2014/main" val="3156467438"/>
                  </a:ext>
                </a:extLst>
              </a:tr>
              <a:tr h="5771552">
                <a:tc>
                  <a:txBody>
                    <a:bodyPr/>
                    <a:lstStyle/>
                    <a:p>
                      <a:pPr marL="342900" indent="-342900">
                        <a:buFont typeface="Arial" panose="020B0604020202020204" pitchFamily="34" charset="0"/>
                        <a:buChar char="•"/>
                      </a:pPr>
                      <a:r>
                        <a:rPr lang="en-US" sz="2800" b="0" dirty="0">
                          <a:latin typeface="Source Sans Pro" panose="020B0503030403020204" pitchFamily="34" charset="0"/>
                          <a:ea typeface="Source Sans Pro" panose="020B0503030403020204" pitchFamily="34" charset="0"/>
                        </a:rPr>
                        <a:t>A</a:t>
                      </a:r>
                      <a:r>
                        <a:rPr lang="en-US" sz="2800" b="0" dirty="0">
                          <a:solidFill>
                            <a:srgbClr val="C00000"/>
                          </a:solidFill>
                          <a:latin typeface="Source Sans Pro" panose="020B0503030403020204" pitchFamily="34" charset="0"/>
                          <a:ea typeface="Source Sans Pro" panose="020B0503030403020204" pitchFamily="34" charset="0"/>
                        </a:rPr>
                        <a:t> </a:t>
                      </a:r>
                      <a:r>
                        <a:rPr lang="en-US" sz="2800" b="1" u="none" dirty="0">
                          <a:solidFill>
                            <a:srgbClr val="C12637"/>
                          </a:solidFill>
                          <a:latin typeface="Source Sans Pro" panose="020B0503030403020204" pitchFamily="34" charset="0"/>
                          <a:ea typeface="Source Sans Pro" panose="020B0503030403020204" pitchFamily="34" charset="0"/>
                        </a:rPr>
                        <a:t>tool</a:t>
                      </a:r>
                      <a:r>
                        <a:rPr lang="en-US" sz="2800" b="1" dirty="0">
                          <a:solidFill>
                            <a:srgbClr val="C00000"/>
                          </a:solidFill>
                          <a:latin typeface="Source Sans Pro" panose="020B0503030403020204" pitchFamily="34" charset="0"/>
                          <a:ea typeface="Source Sans Pro" panose="020B0503030403020204" pitchFamily="34" charset="0"/>
                        </a:rPr>
                        <a:t> </a:t>
                      </a:r>
                      <a:r>
                        <a:rPr lang="en-US" sz="2800" dirty="0">
                          <a:latin typeface="Source Sans Pro" panose="020B0503030403020204" pitchFamily="34" charset="0"/>
                          <a:ea typeface="Source Sans Pro" panose="020B0503030403020204" pitchFamily="34" charset="0"/>
                        </a:rPr>
                        <a:t>that uses mathematics to represent a real-world situation to facilitate quantification, analyses, predictions, and gaining insight. </a:t>
                      </a:r>
                    </a:p>
                    <a:p>
                      <a:pPr marL="342900" indent="-342900">
                        <a:buFont typeface="Arial" panose="020B0604020202020204" pitchFamily="34" charset="0"/>
                        <a:buChar char="•"/>
                      </a:pPr>
                      <a:r>
                        <a:rPr lang="en-US" sz="2800" dirty="0">
                          <a:latin typeface="Source Sans Pro" panose="020B0503030403020204" pitchFamily="34" charset="0"/>
                          <a:ea typeface="Source Sans Pro" panose="020B0503030403020204" pitchFamily="34" charset="0"/>
                        </a:rPr>
                        <a:t>There may be </a:t>
                      </a:r>
                      <a:r>
                        <a:rPr lang="en-US" sz="2800" i="1" u="none" dirty="0">
                          <a:latin typeface="Source Sans Pro" panose="020B0503030403020204" pitchFamily="34" charset="0"/>
                          <a:ea typeface="Source Sans Pro" panose="020B0503030403020204" pitchFamily="34" charset="0"/>
                        </a:rPr>
                        <a:t>multiple mathematical models </a:t>
                      </a:r>
                      <a:r>
                        <a:rPr lang="en-US" sz="2800" dirty="0">
                          <a:latin typeface="Source Sans Pro" panose="020B0503030403020204" pitchFamily="34" charset="0"/>
                          <a:ea typeface="Source Sans Pro" panose="020B0503030403020204" pitchFamily="34" charset="0"/>
                        </a:rPr>
                        <a:t>for any given scenario with varying degrees of complexity</a:t>
                      </a:r>
                    </a:p>
                    <a:p>
                      <a:pPr marL="342900" indent="-342900">
                        <a:buFont typeface="Arial" panose="020B0604020202020204" pitchFamily="34" charset="0"/>
                        <a:buChar char="•"/>
                      </a:pPr>
                      <a:r>
                        <a:rPr lang="en-US" sz="2800" dirty="0">
                          <a:latin typeface="Source Sans Pro" panose="020B0503030403020204" pitchFamily="34" charset="0"/>
                          <a:ea typeface="Source Sans Pro" panose="020B0503030403020204" pitchFamily="34" charset="0"/>
                        </a:rPr>
                        <a:t>The type of model depends on the available resources and knowledge of the person creating it. </a:t>
                      </a:r>
                      <a:endParaRPr lang="en-US" sz="2800" dirty="0">
                        <a:latin typeface="Source Sans Pro" panose="020B0503030403020204" pitchFamily="34" charset="0"/>
                        <a:ea typeface="Source Sans Pro" panose="020B0503030403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buFont typeface="Arial" panose="020B0604020202020204" pitchFamily="34" charset="0"/>
                        <a:buChar char="•"/>
                      </a:pPr>
                      <a:r>
                        <a:rPr lang="en-US" sz="2800" dirty="0">
                          <a:latin typeface="Source Sans Pro" panose="020B0503030403020204" pitchFamily="34" charset="0"/>
                          <a:ea typeface="Source Sans Pro" panose="020B0503030403020204" pitchFamily="34" charset="0"/>
                        </a:rPr>
                        <a:t>The </a:t>
                      </a:r>
                      <a:r>
                        <a:rPr lang="en-US" sz="2800" b="1" u="none" dirty="0">
                          <a:solidFill>
                            <a:srgbClr val="C12637"/>
                          </a:solidFill>
                          <a:latin typeface="Source Sans Pro" panose="020B0503030403020204" pitchFamily="34" charset="0"/>
                          <a:ea typeface="Source Sans Pro" panose="020B0503030403020204" pitchFamily="34" charset="0"/>
                        </a:rPr>
                        <a:t>creation of such a tool </a:t>
                      </a:r>
                      <a:r>
                        <a:rPr lang="en-US" sz="2800" dirty="0">
                          <a:latin typeface="Source Sans Pro" panose="020B0503030403020204" pitchFamily="34" charset="0"/>
                          <a:ea typeface="Source Sans Pro" panose="020B0503030403020204" pitchFamily="34" charset="0"/>
                        </a:rPr>
                        <a:t>and often requires significant creativity and brainstorming, but not necessarily complicated mathematics. The process itself includes determining what the output of the model is (what is being quantified?) and identifying what variables may impact that quantity. Assumptions must be made to determine relationships between the input and output of the model. </a:t>
                      </a:r>
                    </a:p>
                    <a:p>
                      <a:pPr marL="342900" indent="-342900">
                        <a:buFont typeface="Arial" panose="020B0604020202020204" pitchFamily="34" charset="0"/>
                        <a:buChar char="•"/>
                      </a:pPr>
                      <a:r>
                        <a:rPr lang="en-US" sz="2800" i="1" u="none" dirty="0">
                          <a:latin typeface="Source Sans Pro" panose="020B0503030403020204" pitchFamily="34" charset="0"/>
                          <a:ea typeface="Source Sans Pro" panose="020B0503030403020204" pitchFamily="34" charset="0"/>
                        </a:rPr>
                        <a:t>Validating the model </a:t>
                      </a:r>
                      <a:r>
                        <a:rPr lang="en-US" sz="2800" dirty="0">
                          <a:latin typeface="Source Sans Pro" panose="020B0503030403020204" pitchFamily="34" charset="0"/>
                          <a:ea typeface="Source Sans Pro" panose="020B0503030403020204" pitchFamily="34" charset="0"/>
                        </a:rPr>
                        <a:t>to assess how well it performs at making a prediction or measurement, and the consideration of </a:t>
                      </a:r>
                      <a:r>
                        <a:rPr lang="en-US" sz="2800" i="1" u="none" dirty="0">
                          <a:latin typeface="Source Sans Pro" panose="020B0503030403020204" pitchFamily="34" charset="0"/>
                          <a:ea typeface="Source Sans Pro" panose="020B0503030403020204" pitchFamily="34" charset="0"/>
                        </a:rPr>
                        <a:t>refinements.</a:t>
                      </a:r>
                      <a:endParaRPr lang="en-US" sz="2800" i="1" u="none" dirty="0">
                        <a:latin typeface="Source Sans Pro" panose="020B0503030403020204" pitchFamily="34" charset="0"/>
                        <a:ea typeface="Source Sans Pro" panose="020B0503030403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5734052"/>
                  </a:ext>
                </a:extLst>
              </a:tr>
            </a:tbl>
          </a:graphicData>
        </a:graphic>
      </p:graphicFrame>
    </p:spTree>
    <p:extLst>
      <p:ext uri="{BB962C8B-B14F-4D97-AF65-F5344CB8AC3E}">
        <p14:creationId xmlns:p14="http://schemas.microsoft.com/office/powerpoint/2010/main" val="3474373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D04D9-7618-449C-B978-06D7A05CFA00}"/>
              </a:ext>
            </a:extLst>
          </p:cNvPr>
          <p:cNvSpPr>
            <a:spLocks noGrp="1"/>
          </p:cNvSpPr>
          <p:nvPr>
            <p:ph type="title"/>
          </p:nvPr>
        </p:nvSpPr>
        <p:spPr>
          <a:xfrm>
            <a:off x="2460396" y="394081"/>
            <a:ext cx="11602644" cy="775597"/>
          </a:xfrm>
        </p:spPr>
        <p:txBody>
          <a:bodyPr>
            <a:noAutofit/>
          </a:bodyPr>
          <a:lstStyle/>
          <a:p>
            <a:r>
              <a:rPr lang="en-US" sz="5000" dirty="0">
                <a:solidFill>
                  <a:srgbClr val="0E3F75"/>
                </a:solidFill>
                <a:latin typeface="Source Sans Pro SemiBold" panose="020B0603030403020204" pitchFamily="34" charset="0"/>
                <a:ea typeface="Source Sans Pro SemiBold" panose="020B0603030403020204" pitchFamily="34" charset="0"/>
                <a:cs typeface="Source Sans 3" panose="020B0604020202020204" charset="0"/>
              </a:rPr>
              <a:t>Mathematical Modeling Is NOT…</a:t>
            </a:r>
          </a:p>
        </p:txBody>
      </p:sp>
      <p:graphicFrame>
        <p:nvGraphicFramePr>
          <p:cNvPr id="4" name="Diagram 3" descr="virtical accept list">
            <a:extLst>
              <a:ext uri="{FF2B5EF4-FFF2-40B4-BE49-F238E27FC236}">
                <a16:creationId xmlns:a16="http://schemas.microsoft.com/office/drawing/2014/main" id="{0F16472F-D9AC-4AEE-9F8D-5A8343DDB063}"/>
              </a:ext>
            </a:extLst>
          </p:cNvPr>
          <p:cNvGraphicFramePr/>
          <p:nvPr>
            <p:extLst>
              <p:ext uri="{D42A27DB-BD31-4B8C-83A1-F6EECF244321}">
                <p14:modId xmlns:p14="http://schemas.microsoft.com/office/powerpoint/2010/main" val="1051876602"/>
              </p:ext>
            </p:extLst>
          </p:nvPr>
        </p:nvGraphicFramePr>
        <p:xfrm>
          <a:off x="-609185" y="1169678"/>
          <a:ext cx="13812580" cy="64962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41703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D0A65-C832-BEFA-EA4D-19B7175ADA8B}"/>
              </a:ext>
            </a:extLst>
          </p:cNvPr>
          <p:cNvSpPr>
            <a:spLocks noGrp="1"/>
          </p:cNvSpPr>
          <p:nvPr>
            <p:ph type="title"/>
          </p:nvPr>
        </p:nvSpPr>
        <p:spPr/>
        <p:txBody>
          <a:bodyPr wrap="square" anchor="ctr">
            <a:noAutofit/>
          </a:bodyPr>
          <a:lstStyle/>
          <a:p>
            <a:pPr algn="ctr"/>
            <a:r>
              <a:rPr lang="en-US" sz="6000" dirty="0">
                <a:solidFill>
                  <a:srgbClr val="0E3F75"/>
                </a:solidFill>
                <a:latin typeface="Source Sans 3 SemiBold" panose="020B0604020202020204"/>
              </a:rPr>
              <a:t>Ohio Department of Education and Workforce Priorities</a:t>
            </a:r>
          </a:p>
        </p:txBody>
      </p:sp>
      <p:sp>
        <p:nvSpPr>
          <p:cNvPr id="4" name="Slide Number Placeholder 3">
            <a:extLst>
              <a:ext uri="{FF2B5EF4-FFF2-40B4-BE49-F238E27FC236}">
                <a16:creationId xmlns:a16="http://schemas.microsoft.com/office/drawing/2014/main" id="{9E662371-FB04-8EA2-F7EC-88E6989F0CDC}"/>
              </a:ext>
            </a:extLst>
          </p:cNvPr>
          <p:cNvSpPr>
            <a:spLocks noGrp="1"/>
          </p:cNvSpPr>
          <p:nvPr>
            <p:ph type="sldNum" sz="quarter" idx="11"/>
          </p:nvPr>
        </p:nvSpPr>
        <p:spPr>
          <a:xfrm>
            <a:off x="10881360" y="7572375"/>
            <a:ext cx="3291840" cy="438150"/>
          </a:xfrm>
        </p:spPr>
        <p:txBody>
          <a:bodyPr wrap="square" anchor="ctr">
            <a:normAutofit/>
          </a:bodyPr>
          <a:lstStyle/>
          <a:p>
            <a:pPr>
              <a:spcAft>
                <a:spcPts val="600"/>
              </a:spcAft>
            </a:pPr>
            <a:fld id="{00000000-1234-1234-1234-123412341234}" type="slidenum">
              <a:rPr lang="en-US" smtClean="0"/>
              <a:pPr>
                <a:spcAft>
                  <a:spcPts val="600"/>
                </a:spcAft>
              </a:pPr>
              <a:t>4</a:t>
            </a:fld>
            <a:endParaRPr lang="en-US"/>
          </a:p>
        </p:txBody>
      </p:sp>
      <p:graphicFrame>
        <p:nvGraphicFramePr>
          <p:cNvPr id="14" name="Text Placeholder 2" descr="verticle bullet list">
            <a:extLst>
              <a:ext uri="{FF2B5EF4-FFF2-40B4-BE49-F238E27FC236}">
                <a16:creationId xmlns:a16="http://schemas.microsoft.com/office/drawing/2014/main" id="{2FDD3628-E03C-054B-BFBC-3E7EC50576A1}"/>
              </a:ext>
            </a:extLst>
          </p:cNvPr>
          <p:cNvGraphicFramePr/>
          <p:nvPr>
            <p:extLst>
              <p:ext uri="{D42A27DB-BD31-4B8C-83A1-F6EECF244321}">
                <p14:modId xmlns:p14="http://schemas.microsoft.com/office/powerpoint/2010/main" val="3593753820"/>
              </p:ext>
            </p:extLst>
          </p:nvPr>
        </p:nvGraphicFramePr>
        <p:xfrm>
          <a:off x="457200" y="2349322"/>
          <a:ext cx="13716000" cy="52230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993946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D04D9-7618-449C-B978-06D7A05CFA00}"/>
              </a:ext>
            </a:extLst>
          </p:cNvPr>
          <p:cNvSpPr>
            <a:spLocks noGrp="1"/>
          </p:cNvSpPr>
          <p:nvPr>
            <p:ph type="title"/>
          </p:nvPr>
        </p:nvSpPr>
        <p:spPr/>
        <p:txBody>
          <a:bodyPr>
            <a:normAutofit/>
          </a:bodyPr>
          <a:lstStyle/>
          <a:p>
            <a:r>
              <a:rPr lang="en-US" sz="5000" dirty="0">
                <a:solidFill>
                  <a:srgbClr val="0E3F75"/>
                </a:solidFill>
                <a:latin typeface="Source Sans Pro SemiBold" panose="020B0603030403020204" pitchFamily="34" charset="0"/>
                <a:ea typeface="Source Sans Pro SemiBold" panose="020B0603030403020204" pitchFamily="34" charset="0"/>
              </a:rPr>
              <a:t>Mathematical Modeling Is NOT… </a:t>
            </a:r>
            <a:r>
              <a:rPr lang="en-US" sz="5000" dirty="0">
                <a:solidFill>
                  <a:schemeClr val="bg1"/>
                </a:solidFill>
                <a:latin typeface="Source Sans Pro SemiBold" panose="020B0603030403020204" pitchFamily="34" charset="0"/>
                <a:ea typeface="Source Sans Pro SemiBold" panose="020B0603030403020204" pitchFamily="34" charset="0"/>
              </a:rPr>
              <a:t>Cont’d</a:t>
            </a:r>
          </a:p>
        </p:txBody>
      </p:sp>
      <p:graphicFrame>
        <p:nvGraphicFramePr>
          <p:cNvPr id="4" name="Diagram 3" descr="virticle accent list">
            <a:extLst>
              <a:ext uri="{FF2B5EF4-FFF2-40B4-BE49-F238E27FC236}">
                <a16:creationId xmlns:a16="http://schemas.microsoft.com/office/drawing/2014/main" id="{0F16472F-D9AC-4AEE-9F8D-5A8343DDB063}"/>
              </a:ext>
            </a:extLst>
          </p:cNvPr>
          <p:cNvGraphicFramePr/>
          <p:nvPr>
            <p:extLst>
              <p:ext uri="{D42A27DB-BD31-4B8C-83A1-F6EECF244321}">
                <p14:modId xmlns:p14="http://schemas.microsoft.com/office/powerpoint/2010/main" val="2836213114"/>
              </p:ext>
            </p:extLst>
          </p:nvPr>
        </p:nvGraphicFramePr>
        <p:xfrm>
          <a:off x="-854742" y="1335680"/>
          <a:ext cx="13925006" cy="6232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60863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BBE8-B835-4B0C-9578-959F6770C2AC}"/>
              </a:ext>
            </a:extLst>
          </p:cNvPr>
          <p:cNvSpPr>
            <a:spLocks noGrp="1"/>
          </p:cNvSpPr>
          <p:nvPr>
            <p:ph type="title"/>
          </p:nvPr>
        </p:nvSpPr>
        <p:spPr>
          <a:xfrm>
            <a:off x="2377440" y="284814"/>
            <a:ext cx="9875520" cy="968951"/>
          </a:xfrm>
        </p:spPr>
        <p:txBody>
          <a:bodyPr>
            <a:normAutofit/>
          </a:bodyPr>
          <a:lstStyle/>
          <a:p>
            <a:pPr algn="ctr"/>
            <a:r>
              <a:rPr lang="en-US" sz="5400" dirty="0">
                <a:solidFill>
                  <a:srgbClr val="0E3F75"/>
                </a:solidFill>
                <a:latin typeface="Source Sans Pro 3"/>
              </a:rPr>
              <a:t>Tips</a:t>
            </a:r>
          </a:p>
        </p:txBody>
      </p:sp>
      <p:graphicFrame>
        <p:nvGraphicFramePr>
          <p:cNvPr id="5" name="Diagram 4" descr="basic block list">
            <a:extLst>
              <a:ext uri="{FF2B5EF4-FFF2-40B4-BE49-F238E27FC236}">
                <a16:creationId xmlns:a16="http://schemas.microsoft.com/office/drawing/2014/main" id="{66EE2E1E-9BCC-40C2-AB28-32DA79CEC8FC}"/>
              </a:ext>
            </a:extLst>
          </p:cNvPr>
          <p:cNvGraphicFramePr/>
          <p:nvPr>
            <p:extLst>
              <p:ext uri="{D42A27DB-BD31-4B8C-83A1-F6EECF244321}">
                <p14:modId xmlns:p14="http://schemas.microsoft.com/office/powerpoint/2010/main" val="246023322"/>
              </p:ext>
            </p:extLst>
          </p:nvPr>
        </p:nvGraphicFramePr>
        <p:xfrm>
          <a:off x="749508" y="936439"/>
          <a:ext cx="13356235" cy="7008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92886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descr="titled matrix">
            <a:extLst>
              <a:ext uri="{FF2B5EF4-FFF2-40B4-BE49-F238E27FC236}">
                <a16:creationId xmlns:a16="http://schemas.microsoft.com/office/drawing/2014/main" id="{384BE3CA-26E9-47EE-8A44-A231C24D1958}"/>
              </a:ext>
            </a:extLst>
          </p:cNvPr>
          <p:cNvGraphicFramePr>
            <a:graphicFrameLocks noGrp="1"/>
          </p:cNvGraphicFramePr>
          <p:nvPr>
            <p:ph idx="1"/>
            <p:extLst>
              <p:ext uri="{D42A27DB-BD31-4B8C-83A1-F6EECF244321}">
                <p14:modId xmlns:p14="http://schemas.microsoft.com/office/powerpoint/2010/main" val="2515950132"/>
              </p:ext>
            </p:extLst>
          </p:nvPr>
        </p:nvGraphicFramePr>
        <p:xfrm>
          <a:off x="1644373" y="541037"/>
          <a:ext cx="11341653" cy="7147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FF30D7AF-73EF-67F9-8890-2436303BF098}"/>
              </a:ext>
            </a:extLst>
          </p:cNvPr>
          <p:cNvSpPr>
            <a:spLocks noGrp="1"/>
          </p:cNvSpPr>
          <p:nvPr>
            <p:ph type="title"/>
          </p:nvPr>
        </p:nvSpPr>
        <p:spPr>
          <a:xfrm>
            <a:off x="457200" y="-1590600"/>
            <a:ext cx="13716000" cy="1590600"/>
          </a:xfrm>
        </p:spPr>
        <p:txBody>
          <a:bodyPr spcFirstLastPara="1" wrap="square" lIns="109725" tIns="54850" rIns="109725" bIns="54850" anchor="b" anchorCtr="0">
            <a:normAutofit/>
          </a:bodyPr>
          <a:lstStyle/>
          <a:p>
            <a:r>
              <a:rPr lang="en-US" sz="2800" dirty="0">
                <a:solidFill>
                  <a:srgbClr val="E2EBEB"/>
                </a:solidFill>
              </a:rPr>
              <a:t>Role of teacher</a:t>
            </a:r>
          </a:p>
        </p:txBody>
      </p:sp>
    </p:spTree>
    <p:extLst>
      <p:ext uri="{BB962C8B-B14F-4D97-AF65-F5344CB8AC3E}">
        <p14:creationId xmlns:p14="http://schemas.microsoft.com/office/powerpoint/2010/main" val="1221368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1C788228-78D1-445F-AAFD-DE2B46D14ED2}"/>
              </a:ext>
            </a:extLst>
          </p:cNvPr>
          <p:cNvSpPr/>
          <p:nvPr/>
        </p:nvSpPr>
        <p:spPr>
          <a:xfrm>
            <a:off x="2152153" y="2027583"/>
            <a:ext cx="3037398" cy="1272208"/>
          </a:xfrm>
          <a:prstGeom prst="ellipse">
            <a:avLst/>
          </a:prstGeom>
          <a:solidFill>
            <a:srgbClr val="FAE3B0"/>
          </a:solidFill>
          <a:ln>
            <a:solidFill>
              <a:srgbClr val="B5800B"/>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solidFill>
                  <a:schemeClr val="tx1"/>
                </a:solidFill>
                <a:latin typeface="Source Sans 3" panose="020B0604020202020204" charset="0"/>
                <a:cs typeface="Arial" panose="020B0604020202020204" pitchFamily="34" charset="0"/>
              </a:rPr>
              <a:t>Equations</a:t>
            </a:r>
            <a:endParaRPr lang="en-US" sz="2800" dirty="0">
              <a:solidFill>
                <a:schemeClr val="tx1"/>
              </a:solidFill>
              <a:latin typeface="Source Sans 3" panose="020B0604020202020204" charset="0"/>
              <a:cs typeface="Arial" panose="020B0604020202020204" pitchFamily="34" charset="0"/>
            </a:endParaRPr>
          </a:p>
        </p:txBody>
      </p:sp>
      <p:sp>
        <p:nvSpPr>
          <p:cNvPr id="6" name="Oval 5">
            <a:extLst>
              <a:ext uri="{FF2B5EF4-FFF2-40B4-BE49-F238E27FC236}">
                <a16:creationId xmlns:a16="http://schemas.microsoft.com/office/drawing/2014/main" id="{55317F1B-3BF1-4B08-851B-9183053AD484}"/>
              </a:ext>
            </a:extLst>
          </p:cNvPr>
          <p:cNvSpPr/>
          <p:nvPr/>
        </p:nvSpPr>
        <p:spPr>
          <a:xfrm>
            <a:off x="5861439" y="2027583"/>
            <a:ext cx="3037398" cy="1272208"/>
          </a:xfrm>
          <a:prstGeom prst="ellipse">
            <a:avLst/>
          </a:prstGeom>
          <a:solidFill>
            <a:schemeClr val="accent5">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a:solidFill>
                  <a:schemeClr val="tx1"/>
                </a:solidFill>
                <a:latin typeface="Source Sans 3" panose="020B0604020202020204" charset="0"/>
                <a:cs typeface="Arial" panose="020B0604020202020204" pitchFamily="34" charset="0"/>
              </a:rPr>
              <a:t>Graphs</a:t>
            </a:r>
          </a:p>
        </p:txBody>
      </p:sp>
      <p:sp>
        <p:nvSpPr>
          <p:cNvPr id="7" name="Oval 6">
            <a:extLst>
              <a:ext uri="{FF2B5EF4-FFF2-40B4-BE49-F238E27FC236}">
                <a16:creationId xmlns:a16="http://schemas.microsoft.com/office/drawing/2014/main" id="{7D1D3C54-B9E7-441A-AFEB-B049F783F996}"/>
              </a:ext>
            </a:extLst>
          </p:cNvPr>
          <p:cNvSpPr/>
          <p:nvPr/>
        </p:nvSpPr>
        <p:spPr>
          <a:xfrm>
            <a:off x="2152153" y="4042893"/>
            <a:ext cx="3037398" cy="1272208"/>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Source Sans 3" panose="020B0604020202020204" charset="0"/>
                <a:cs typeface="Arial" panose="020B0604020202020204" pitchFamily="34" charset="0"/>
              </a:rPr>
              <a:t>Geometric Illustrations</a:t>
            </a:r>
          </a:p>
        </p:txBody>
      </p:sp>
      <p:sp>
        <p:nvSpPr>
          <p:cNvPr id="8" name="Oval 7">
            <a:extLst>
              <a:ext uri="{FF2B5EF4-FFF2-40B4-BE49-F238E27FC236}">
                <a16:creationId xmlns:a16="http://schemas.microsoft.com/office/drawing/2014/main" id="{A097B087-4797-4D84-A549-351A4E1FF784}"/>
              </a:ext>
            </a:extLst>
          </p:cNvPr>
          <p:cNvSpPr/>
          <p:nvPr/>
        </p:nvSpPr>
        <p:spPr>
          <a:xfrm>
            <a:off x="5861439" y="4042893"/>
            <a:ext cx="3037398" cy="1272208"/>
          </a:xfrm>
          <a:prstGeom prst="ellipse">
            <a:avLst/>
          </a:prstGeom>
          <a:solidFill>
            <a:srgbClr val="D0DCCB"/>
          </a:solidFill>
          <a:ln>
            <a:solidFill>
              <a:srgbClr val="647A59"/>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a:solidFill>
                  <a:schemeClr val="tx1"/>
                </a:solidFill>
                <a:latin typeface="Source Sans 3" panose="020B0604020202020204" charset="0"/>
                <a:cs typeface="Arial" panose="020B0604020202020204" pitchFamily="34" charset="0"/>
              </a:rPr>
              <a:t>Tables</a:t>
            </a:r>
          </a:p>
        </p:txBody>
      </p:sp>
      <p:sp>
        <p:nvSpPr>
          <p:cNvPr id="9" name="Oval 8">
            <a:extLst>
              <a:ext uri="{FF2B5EF4-FFF2-40B4-BE49-F238E27FC236}">
                <a16:creationId xmlns:a16="http://schemas.microsoft.com/office/drawing/2014/main" id="{D8333D2C-6FF8-48DC-B183-E3DC971DD6B4}"/>
              </a:ext>
            </a:extLst>
          </p:cNvPr>
          <p:cNvSpPr/>
          <p:nvPr/>
        </p:nvSpPr>
        <p:spPr>
          <a:xfrm>
            <a:off x="9570725" y="2027583"/>
            <a:ext cx="3037398" cy="1272208"/>
          </a:xfrm>
          <a:prstGeom prst="ellipse">
            <a:avLst/>
          </a:prstGeom>
          <a:solidFill>
            <a:schemeClr val="accent1">
              <a:lumMod val="40000"/>
              <a:lumOff val="60000"/>
            </a:schemeClr>
          </a:solidFill>
          <a:ln>
            <a:solidFill>
              <a:srgbClr val="C12637"/>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solidFill>
                  <a:schemeClr val="tx1"/>
                </a:solidFill>
                <a:latin typeface="Source Sans 3" panose="020B0604020202020204" charset="0"/>
                <a:cs typeface="Arial" panose="020B0604020202020204" pitchFamily="34" charset="0"/>
              </a:rPr>
              <a:t>Diagrams</a:t>
            </a:r>
          </a:p>
        </p:txBody>
      </p:sp>
      <p:sp>
        <p:nvSpPr>
          <p:cNvPr id="10" name="Oval 9">
            <a:extLst>
              <a:ext uri="{FF2B5EF4-FFF2-40B4-BE49-F238E27FC236}">
                <a16:creationId xmlns:a16="http://schemas.microsoft.com/office/drawing/2014/main" id="{18C3A6D3-D6D8-4C91-85BB-0416324C87E9}"/>
              </a:ext>
            </a:extLst>
          </p:cNvPr>
          <p:cNvSpPr/>
          <p:nvPr/>
        </p:nvSpPr>
        <p:spPr>
          <a:xfrm>
            <a:off x="9570725" y="4042893"/>
            <a:ext cx="3037398" cy="1272208"/>
          </a:xfrm>
          <a:prstGeom prst="ellipse">
            <a:avLst/>
          </a:prstGeom>
          <a:solidFill>
            <a:srgbClr val="FAE3B0"/>
          </a:solidFill>
          <a:ln>
            <a:solidFill>
              <a:srgbClr val="B5800B"/>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a:solidFill>
                  <a:schemeClr val="tx1"/>
                </a:solidFill>
                <a:latin typeface="Source Sans 3" panose="020B0604020202020204" charset="0"/>
                <a:cs typeface="Arial" panose="020B0604020202020204" pitchFamily="34" charset="0"/>
              </a:rPr>
              <a:t>Spreadsheets</a:t>
            </a:r>
          </a:p>
        </p:txBody>
      </p:sp>
      <p:sp>
        <p:nvSpPr>
          <p:cNvPr id="11" name="Oval 10">
            <a:extLst>
              <a:ext uri="{FF2B5EF4-FFF2-40B4-BE49-F238E27FC236}">
                <a16:creationId xmlns:a16="http://schemas.microsoft.com/office/drawing/2014/main" id="{339E5DB0-D17C-4D23-8491-20D1107E0633}"/>
              </a:ext>
            </a:extLst>
          </p:cNvPr>
          <p:cNvSpPr/>
          <p:nvPr/>
        </p:nvSpPr>
        <p:spPr>
          <a:xfrm>
            <a:off x="4077699" y="6096001"/>
            <a:ext cx="3037398" cy="1272208"/>
          </a:xfrm>
          <a:prstGeom prst="ellipse">
            <a:avLst/>
          </a:prstGeom>
          <a:solidFill>
            <a:schemeClr val="accent5">
              <a:lumMod val="40000"/>
              <a:lumOff val="60000"/>
            </a:schemeClr>
          </a:solidFill>
          <a:ln>
            <a:solidFill>
              <a:srgbClr val="0070C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solidFill>
                  <a:schemeClr val="tx1"/>
                </a:solidFill>
                <a:latin typeface="Source Sans 3" panose="020B0604020202020204" charset="0"/>
                <a:cs typeface="Arial" panose="020B0604020202020204" pitchFamily="34" charset="0"/>
              </a:rPr>
              <a:t>Simulations</a:t>
            </a:r>
          </a:p>
        </p:txBody>
      </p:sp>
      <p:sp>
        <p:nvSpPr>
          <p:cNvPr id="12" name="Oval 11">
            <a:extLst>
              <a:ext uri="{FF2B5EF4-FFF2-40B4-BE49-F238E27FC236}">
                <a16:creationId xmlns:a16="http://schemas.microsoft.com/office/drawing/2014/main" id="{41334D87-F9AD-49EE-8A81-4A054998FA42}"/>
              </a:ext>
            </a:extLst>
          </p:cNvPr>
          <p:cNvSpPr/>
          <p:nvPr/>
        </p:nvSpPr>
        <p:spPr>
          <a:xfrm>
            <a:off x="7515305" y="6058203"/>
            <a:ext cx="3037398" cy="1272208"/>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Source Sans 3" panose="020B0604020202020204" charset="0"/>
                <a:cs typeface="Arial" panose="020B0604020202020204" pitchFamily="34" charset="0"/>
              </a:rPr>
              <a:t>Experiments</a:t>
            </a:r>
          </a:p>
        </p:txBody>
      </p:sp>
      <p:sp>
        <p:nvSpPr>
          <p:cNvPr id="13" name="Title 1">
            <a:extLst>
              <a:ext uri="{FF2B5EF4-FFF2-40B4-BE49-F238E27FC236}">
                <a16:creationId xmlns:a16="http://schemas.microsoft.com/office/drawing/2014/main" id="{BC630880-D913-4201-B3FE-A080B7A0CBDD}"/>
              </a:ext>
            </a:extLst>
          </p:cNvPr>
          <p:cNvSpPr>
            <a:spLocks noGrp="1"/>
          </p:cNvSpPr>
          <p:nvPr>
            <p:ph type="title"/>
          </p:nvPr>
        </p:nvSpPr>
        <p:spPr>
          <a:xfrm>
            <a:off x="0" y="702936"/>
            <a:ext cx="14630400" cy="1087493"/>
          </a:xfrm>
        </p:spPr>
        <p:txBody>
          <a:bodyPr>
            <a:normAutofit/>
          </a:bodyPr>
          <a:lstStyle/>
          <a:p>
            <a:pPr algn="ctr"/>
            <a:r>
              <a:rPr lang="en-US" sz="4400" dirty="0">
                <a:solidFill>
                  <a:srgbClr val="0E3F75"/>
                </a:solidFill>
                <a:latin typeface="Source Sans 3" panose="020B0604020202020204" charset="0"/>
                <a:cs typeface="Arial" panose="020B0604020202020204" pitchFamily="34" charset="0"/>
              </a:rPr>
              <a:t>Types of Mathematical Models</a:t>
            </a:r>
          </a:p>
        </p:txBody>
      </p:sp>
    </p:spTree>
    <p:extLst>
      <p:ext uri="{BB962C8B-B14F-4D97-AF65-F5344CB8AC3E}">
        <p14:creationId xmlns:p14="http://schemas.microsoft.com/office/powerpoint/2010/main" val="3040716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0C096-B9C0-4681-8BEF-20463E23C531}"/>
              </a:ext>
            </a:extLst>
          </p:cNvPr>
          <p:cNvSpPr>
            <a:spLocks noGrp="1"/>
          </p:cNvSpPr>
          <p:nvPr>
            <p:ph type="title"/>
          </p:nvPr>
        </p:nvSpPr>
        <p:spPr/>
        <p:txBody>
          <a:bodyPr>
            <a:normAutofit/>
          </a:bodyPr>
          <a:lstStyle/>
          <a:p>
            <a:pPr algn="ctr"/>
            <a:r>
              <a:rPr lang="en-US" sz="4800" dirty="0">
                <a:solidFill>
                  <a:srgbClr val="0E3F75"/>
                </a:solidFill>
                <a:latin typeface="Source Sans 3" panose="020B0604020202020204" charset="0"/>
                <a:cs typeface="Arial" panose="020B0604020202020204" pitchFamily="34" charset="0"/>
              </a:rPr>
              <a:t>3-Act Task</a:t>
            </a:r>
          </a:p>
        </p:txBody>
      </p:sp>
      <p:graphicFrame>
        <p:nvGraphicFramePr>
          <p:cNvPr id="4" name="Diagram 3" descr="verticle block list">
            <a:extLst>
              <a:ext uri="{FF2B5EF4-FFF2-40B4-BE49-F238E27FC236}">
                <a16:creationId xmlns:a16="http://schemas.microsoft.com/office/drawing/2014/main" id="{BA3A9593-5DF7-4BC2-9179-5F675CEC71AE}"/>
              </a:ext>
            </a:extLst>
          </p:cNvPr>
          <p:cNvGraphicFramePr/>
          <p:nvPr>
            <p:extLst>
              <p:ext uri="{D42A27DB-BD31-4B8C-83A1-F6EECF244321}">
                <p14:modId xmlns:p14="http://schemas.microsoft.com/office/powerpoint/2010/main" val="197829030"/>
              </p:ext>
            </p:extLst>
          </p:nvPr>
        </p:nvGraphicFramePr>
        <p:xfrm>
          <a:off x="779489" y="1439057"/>
          <a:ext cx="12951501" cy="59236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49156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975A6-5331-4057-9E74-CBC6D61894FA}"/>
              </a:ext>
            </a:extLst>
          </p:cNvPr>
          <p:cNvSpPr>
            <a:spLocks noGrp="1"/>
          </p:cNvSpPr>
          <p:nvPr>
            <p:ph type="title"/>
          </p:nvPr>
        </p:nvSpPr>
        <p:spPr>
          <a:xfrm>
            <a:off x="0" y="2904416"/>
            <a:ext cx="14630401" cy="2035230"/>
          </a:xfrm>
          <a:solidFill>
            <a:schemeClr val="bg1"/>
          </a:solidFill>
          <a:ln w="57150">
            <a:noFill/>
          </a:ln>
        </p:spPr>
        <p:txBody>
          <a:bodyPr>
            <a:normAutofit/>
          </a:bodyPr>
          <a:lstStyle/>
          <a:p>
            <a:pPr algn="ctr">
              <a:lnSpc>
                <a:spcPct val="100000"/>
              </a:lnSpc>
            </a:pPr>
            <a:r>
              <a:rPr lang="en-US" sz="6000" dirty="0">
                <a:solidFill>
                  <a:srgbClr val="0E3F75"/>
                </a:solidFill>
                <a:latin typeface="Source Sans 3" panose="020B0604020202020204" charset="0"/>
              </a:rPr>
              <a:t>A Variety of Graphics, but a Similar Process…</a:t>
            </a:r>
          </a:p>
        </p:txBody>
      </p:sp>
    </p:spTree>
    <p:extLst>
      <p:ext uri="{BB962C8B-B14F-4D97-AF65-F5344CB8AC3E}">
        <p14:creationId xmlns:p14="http://schemas.microsoft.com/office/powerpoint/2010/main" val="19548537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431908-2FFF-4C6B-84B8-4EB68BEBF681}"/>
              </a:ext>
            </a:extLst>
          </p:cNvPr>
          <p:cNvSpPr>
            <a:spLocks noGrp="1"/>
          </p:cNvSpPr>
          <p:nvPr>
            <p:ph type="title"/>
          </p:nvPr>
        </p:nvSpPr>
        <p:spPr>
          <a:xfrm>
            <a:off x="84842" y="3308808"/>
            <a:ext cx="14460716" cy="1385741"/>
          </a:xfrm>
          <a:noFill/>
        </p:spPr>
        <p:txBody>
          <a:bodyPr>
            <a:normAutofit/>
          </a:bodyPr>
          <a:lstStyle/>
          <a:p>
            <a:pPr algn="ctr"/>
            <a:r>
              <a:rPr lang="en-US" sz="6000" dirty="0">
                <a:solidFill>
                  <a:srgbClr val="0E3F75"/>
                </a:solidFill>
                <a:latin typeface="Source Sans Pro 3"/>
              </a:rPr>
              <a:t>Things to Anticipate</a:t>
            </a:r>
            <a:endParaRPr lang="en-US" sz="6000" dirty="0">
              <a:solidFill>
                <a:srgbClr val="0E3F75"/>
              </a:solidFill>
            </a:endParaRPr>
          </a:p>
        </p:txBody>
      </p:sp>
      <p:sp>
        <p:nvSpPr>
          <p:cNvPr id="4" name="Slide Number Placeholder 3">
            <a:extLst>
              <a:ext uri="{FF2B5EF4-FFF2-40B4-BE49-F238E27FC236}">
                <a16:creationId xmlns:a16="http://schemas.microsoft.com/office/drawing/2014/main" id="{63734264-A181-4986-AC15-AF8847C989A8}"/>
              </a:ext>
            </a:extLst>
          </p:cNvPr>
          <p:cNvSpPr>
            <a:spLocks noGrp="1"/>
          </p:cNvSpPr>
          <p:nvPr>
            <p:ph type="sldNum" sz="quarter" idx="11"/>
          </p:nvPr>
        </p:nvSpPr>
        <p:spPr/>
        <p:txBody>
          <a:bodyPr/>
          <a:lstStyle/>
          <a:p>
            <a:fld id="{77F59FA7-9E35-E641-9260-462B0A5FC689}" type="slidenum">
              <a:rPr lang="en-US" smtClean="0"/>
              <a:pPr/>
              <a:t>46</a:t>
            </a:fld>
            <a:endParaRPr lang="en-US"/>
          </a:p>
        </p:txBody>
      </p:sp>
    </p:spTree>
    <p:extLst>
      <p:ext uri="{BB962C8B-B14F-4D97-AF65-F5344CB8AC3E}">
        <p14:creationId xmlns:p14="http://schemas.microsoft.com/office/powerpoint/2010/main" val="1476625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FD3A6-11EE-4097-94C1-F46529BD52F3}"/>
              </a:ext>
            </a:extLst>
          </p:cNvPr>
          <p:cNvSpPr>
            <a:spLocks noGrp="1"/>
          </p:cNvSpPr>
          <p:nvPr>
            <p:ph type="title"/>
          </p:nvPr>
        </p:nvSpPr>
        <p:spPr>
          <a:xfrm>
            <a:off x="457200" y="1158414"/>
            <a:ext cx="13716000" cy="1179433"/>
          </a:xfrm>
        </p:spPr>
        <p:txBody>
          <a:bodyPr>
            <a:normAutofit/>
          </a:bodyPr>
          <a:lstStyle/>
          <a:p>
            <a:r>
              <a:rPr lang="en-US" sz="4800" dirty="0">
                <a:solidFill>
                  <a:srgbClr val="0E3F75"/>
                </a:solidFill>
                <a:latin typeface="Source Sans Pro 3"/>
              </a:rPr>
              <a:t>Things to Anticipate Cont’d</a:t>
            </a:r>
          </a:p>
        </p:txBody>
      </p:sp>
      <p:sp>
        <p:nvSpPr>
          <p:cNvPr id="3" name="Content Placeholder 2">
            <a:extLst>
              <a:ext uri="{FF2B5EF4-FFF2-40B4-BE49-F238E27FC236}">
                <a16:creationId xmlns:a16="http://schemas.microsoft.com/office/drawing/2014/main" id="{2D93A82A-101E-4D2C-86F7-70757603ACFD}"/>
              </a:ext>
            </a:extLst>
          </p:cNvPr>
          <p:cNvSpPr>
            <a:spLocks noGrp="1"/>
          </p:cNvSpPr>
          <p:nvPr>
            <p:ph type="body" sz="quarter" idx="12"/>
          </p:nvPr>
        </p:nvSpPr>
        <p:spPr>
          <a:xfrm>
            <a:off x="1247182" y="2337847"/>
            <a:ext cx="12603729" cy="5502007"/>
          </a:xfrm>
        </p:spPr>
        <p:txBody>
          <a:bodyPr>
            <a:normAutofit/>
          </a:bodyPr>
          <a:lstStyle/>
          <a:p>
            <a:r>
              <a:rPr lang="en-US" sz="3200" dirty="0">
                <a:latin typeface="Source Sans Pro 3"/>
              </a:rPr>
              <a:t>What kinds of questions will the students need to ask as they try to define and answer the problem?</a:t>
            </a:r>
          </a:p>
          <a:p>
            <a:r>
              <a:rPr lang="en-US" sz="3200" dirty="0">
                <a:latin typeface="Source Sans Pro 3"/>
              </a:rPr>
              <a:t>What information might they seek, and from whence will they seek it?</a:t>
            </a:r>
          </a:p>
          <a:p>
            <a:r>
              <a:rPr lang="en-US" sz="3200" dirty="0">
                <a:latin typeface="Source Sans Pro 3"/>
              </a:rPr>
              <a:t>Which discussions should happen in small groups and which with the whole class?</a:t>
            </a:r>
          </a:p>
          <a:p>
            <a:r>
              <a:rPr lang="en-US" sz="3200" dirty="0">
                <a:latin typeface="Source Sans Pro 3"/>
              </a:rPr>
              <a:t>What decisions will students need to make, and what information will they need to make them?</a:t>
            </a:r>
          </a:p>
        </p:txBody>
      </p:sp>
    </p:spTree>
    <p:extLst>
      <p:ext uri="{BB962C8B-B14F-4D97-AF65-F5344CB8AC3E}">
        <p14:creationId xmlns:p14="http://schemas.microsoft.com/office/powerpoint/2010/main" val="2247450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FD3A6-11EE-4097-94C1-F46529BD52F3}"/>
              </a:ext>
            </a:extLst>
          </p:cNvPr>
          <p:cNvSpPr>
            <a:spLocks noGrp="1"/>
          </p:cNvSpPr>
          <p:nvPr>
            <p:ph type="title"/>
          </p:nvPr>
        </p:nvSpPr>
        <p:spPr>
          <a:xfrm>
            <a:off x="457200" y="804743"/>
            <a:ext cx="13716000" cy="799206"/>
          </a:xfrm>
        </p:spPr>
        <p:txBody>
          <a:bodyPr>
            <a:normAutofit/>
          </a:bodyPr>
          <a:lstStyle/>
          <a:p>
            <a:r>
              <a:rPr lang="en-US" sz="4400" dirty="0">
                <a:latin typeface="Source Sans Pro 3"/>
              </a:rPr>
              <a:t>Things to Anticipate </a:t>
            </a:r>
            <a:r>
              <a:rPr lang="en-US" sz="4400" dirty="0">
                <a:solidFill>
                  <a:schemeClr val="bg1"/>
                </a:solidFill>
                <a:latin typeface="Source Sans Pro 3"/>
              </a:rPr>
              <a:t>2</a:t>
            </a:r>
          </a:p>
        </p:txBody>
      </p:sp>
      <p:sp>
        <p:nvSpPr>
          <p:cNvPr id="3" name="Content Placeholder 2">
            <a:extLst>
              <a:ext uri="{FF2B5EF4-FFF2-40B4-BE49-F238E27FC236}">
                <a16:creationId xmlns:a16="http://schemas.microsoft.com/office/drawing/2014/main" id="{2D93A82A-101E-4D2C-86F7-70757603ACFD}"/>
              </a:ext>
            </a:extLst>
          </p:cNvPr>
          <p:cNvSpPr>
            <a:spLocks noGrp="1"/>
          </p:cNvSpPr>
          <p:nvPr>
            <p:ph type="body" sz="quarter" idx="12"/>
          </p:nvPr>
        </p:nvSpPr>
        <p:spPr>
          <a:xfrm>
            <a:off x="1196649" y="2403834"/>
            <a:ext cx="12723650" cy="4807979"/>
          </a:xfrm>
        </p:spPr>
        <p:txBody>
          <a:bodyPr>
            <a:normAutofit lnSpcReduction="10000"/>
          </a:bodyPr>
          <a:lstStyle/>
          <a:p>
            <a:r>
              <a:rPr lang="en-US" sz="3200" dirty="0">
                <a:latin typeface="Source Sans Pro 3"/>
              </a:rPr>
              <a:t>What mathematical approaches might they take?</a:t>
            </a:r>
          </a:p>
          <a:p>
            <a:r>
              <a:rPr lang="en-US" sz="3200" dirty="0">
                <a:latin typeface="Source Sans Pro 3"/>
              </a:rPr>
              <a:t>Will there be pieces of information to introduce later if students need steering in a particular direction?</a:t>
            </a:r>
          </a:p>
          <a:p>
            <a:r>
              <a:rPr lang="en-US" sz="3200" dirty="0">
                <a:latin typeface="Source Sans Pro 3"/>
              </a:rPr>
              <a:t>How can I nudge my students without depriving them of the opportunity to develop concepts and discover relationships among them?</a:t>
            </a:r>
          </a:p>
          <a:p>
            <a:r>
              <a:rPr lang="en-US" sz="3200" dirty="0">
                <a:latin typeface="Source Sans Pro 3"/>
              </a:rPr>
              <a:t>How many days should students work on this problem? How long each day?</a:t>
            </a:r>
          </a:p>
        </p:txBody>
      </p:sp>
    </p:spTree>
    <p:extLst>
      <p:ext uri="{BB962C8B-B14F-4D97-AF65-F5344CB8AC3E}">
        <p14:creationId xmlns:p14="http://schemas.microsoft.com/office/powerpoint/2010/main" val="349081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CA45E5-50FA-A92C-C9C7-1C65CB63FDF2}"/>
              </a:ext>
            </a:extLst>
          </p:cNvPr>
          <p:cNvSpPr>
            <a:spLocks noGrp="1"/>
          </p:cNvSpPr>
          <p:nvPr>
            <p:ph type="title"/>
          </p:nvPr>
        </p:nvSpPr>
        <p:spPr>
          <a:xfrm>
            <a:off x="674913" y="1258415"/>
            <a:ext cx="6640287" cy="1067312"/>
          </a:xfrm>
        </p:spPr>
        <p:txBody>
          <a:bodyPr>
            <a:normAutofit/>
          </a:bodyPr>
          <a:lstStyle/>
          <a:p>
            <a:r>
              <a:rPr lang="en-US" sz="6600" dirty="0">
                <a:solidFill>
                  <a:srgbClr val="0E3F75"/>
                </a:solidFill>
              </a:rPr>
              <a:t>Rubrics</a:t>
            </a:r>
          </a:p>
        </p:txBody>
      </p:sp>
      <p:sp>
        <p:nvSpPr>
          <p:cNvPr id="4" name="Slide Number Placeholder 3">
            <a:extLst>
              <a:ext uri="{FF2B5EF4-FFF2-40B4-BE49-F238E27FC236}">
                <a16:creationId xmlns:a16="http://schemas.microsoft.com/office/drawing/2014/main" id="{9EDB0065-F8B7-6E96-D777-0EE19CEBF15F}"/>
              </a:ext>
            </a:extLst>
          </p:cNvPr>
          <p:cNvSpPr>
            <a:spLocks noGrp="1"/>
          </p:cNvSpPr>
          <p:nvPr>
            <p:ph type="sldNum" sz="quarter" idx="11"/>
          </p:nvPr>
        </p:nvSpPr>
        <p:spPr/>
        <p:txBody>
          <a:bodyPr/>
          <a:lstStyle/>
          <a:p>
            <a:fld id="{77F59FA7-9E35-E641-9260-462B0A5FC689}" type="slidenum">
              <a:rPr lang="en-US" smtClean="0"/>
              <a:pPr/>
              <a:t>49</a:t>
            </a:fld>
            <a:endParaRPr lang="en-US"/>
          </a:p>
        </p:txBody>
      </p:sp>
    </p:spTree>
    <p:extLst>
      <p:ext uri="{BB962C8B-B14F-4D97-AF65-F5344CB8AC3E}">
        <p14:creationId xmlns:p14="http://schemas.microsoft.com/office/powerpoint/2010/main" val="664824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B0AF6-F065-DB3C-D911-14EF950D53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43B011-2944-8654-BE38-4F9F71C61195}"/>
              </a:ext>
            </a:extLst>
          </p:cNvPr>
          <p:cNvSpPr>
            <a:spLocks noGrp="1"/>
          </p:cNvSpPr>
          <p:nvPr>
            <p:ph type="title"/>
          </p:nvPr>
        </p:nvSpPr>
        <p:spPr>
          <a:xfrm>
            <a:off x="751839" y="438150"/>
            <a:ext cx="13421360" cy="1590676"/>
          </a:xfrm>
        </p:spPr>
        <p:txBody>
          <a:bodyPr>
            <a:normAutofit/>
          </a:bodyPr>
          <a:lstStyle/>
          <a:p>
            <a:r>
              <a:rPr lang="en-US" sz="6000" dirty="0">
                <a:solidFill>
                  <a:srgbClr val="0E3F75"/>
                </a:solidFill>
                <a:latin typeface="Source Sans 3 SemiBold" panose="020B0604020202020204" charset="0"/>
              </a:rPr>
              <a:t>Session Norms</a:t>
            </a:r>
          </a:p>
        </p:txBody>
      </p:sp>
      <p:sp>
        <p:nvSpPr>
          <p:cNvPr id="4" name="Slide Number Placeholder 3">
            <a:extLst>
              <a:ext uri="{FF2B5EF4-FFF2-40B4-BE49-F238E27FC236}">
                <a16:creationId xmlns:a16="http://schemas.microsoft.com/office/drawing/2014/main" id="{3BF39AD7-FFBE-F416-3776-830EBB389A16}"/>
              </a:ext>
            </a:extLst>
          </p:cNvPr>
          <p:cNvSpPr>
            <a:spLocks noGrp="1"/>
          </p:cNvSpPr>
          <p:nvPr>
            <p:ph type="sldNum" idx="12"/>
          </p:nvPr>
        </p:nvSpPr>
        <p:spPr>
          <a:xfrm>
            <a:off x="13057632" y="9153144"/>
            <a:ext cx="3950280" cy="525960"/>
          </a:xfrm>
          <a:prstGeom prst="rect">
            <a:avLst/>
          </a:prstGeom>
          <a:noFill/>
          <a:ln>
            <a:noFill/>
          </a:ln>
        </p:spPr>
        <p:txBody>
          <a:bodyPr spcFirstLastPara="1" wrap="square" lIns="131670" tIns="65820" rIns="131670" bIns="6582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9pPr>
          </a:lstStyle>
          <a:p>
            <a:pPr algn="r"/>
            <a:fld id="{00000000-1234-1234-1234-123412341234}" type="slidenum">
              <a:rPr lang="en-US" smtClean="0"/>
              <a:pPr algn="r"/>
              <a:t>5</a:t>
            </a:fld>
            <a:endParaRPr lang="en-US"/>
          </a:p>
        </p:txBody>
      </p:sp>
      <p:sp>
        <p:nvSpPr>
          <p:cNvPr id="3" name="Flowchart: Off-page Connector 2">
            <a:extLst>
              <a:ext uri="{FF2B5EF4-FFF2-40B4-BE49-F238E27FC236}">
                <a16:creationId xmlns:a16="http://schemas.microsoft.com/office/drawing/2014/main" id="{4E2F196A-36F0-59DF-CBB9-04990E23AAC8}"/>
              </a:ext>
            </a:extLst>
          </p:cNvPr>
          <p:cNvSpPr/>
          <p:nvPr/>
        </p:nvSpPr>
        <p:spPr>
          <a:xfrm>
            <a:off x="872747" y="1613205"/>
            <a:ext cx="2842003" cy="1287160"/>
          </a:xfrm>
          <a:prstGeom prst="flowChartOffpageConnector">
            <a:avLst/>
          </a:prstGeom>
          <a:solidFill>
            <a:srgbClr val="0E3F75"/>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840" dirty="0">
                <a:latin typeface="Source Sans Pro" panose="020B0503030403020204" pitchFamily="34" charset="0"/>
                <a:ea typeface="Source Sans Pro" panose="020B0503030403020204" pitchFamily="34" charset="0"/>
              </a:rPr>
              <a:t>Listen</a:t>
            </a:r>
          </a:p>
        </p:txBody>
      </p:sp>
      <p:sp>
        <p:nvSpPr>
          <p:cNvPr id="5" name="Flowchart: Off-page Connector 4">
            <a:extLst>
              <a:ext uri="{FF2B5EF4-FFF2-40B4-BE49-F238E27FC236}">
                <a16:creationId xmlns:a16="http://schemas.microsoft.com/office/drawing/2014/main" id="{F969D912-BE95-2FFD-7D96-821A9B1760F0}"/>
              </a:ext>
            </a:extLst>
          </p:cNvPr>
          <p:cNvSpPr/>
          <p:nvPr/>
        </p:nvSpPr>
        <p:spPr>
          <a:xfrm>
            <a:off x="872747" y="3203805"/>
            <a:ext cx="2842003" cy="1287160"/>
          </a:xfrm>
          <a:prstGeom prst="flowChartOffpageConnector">
            <a:avLst/>
          </a:prstGeom>
          <a:solidFill>
            <a:srgbClr val="0E3F75"/>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840">
                <a:latin typeface="Source Sans Pro" panose="020B0503030403020204" pitchFamily="34" charset="0"/>
                <a:ea typeface="Source Sans Pro" panose="020B0503030403020204" pitchFamily="34" charset="0"/>
              </a:rPr>
              <a:t>Focus</a:t>
            </a:r>
          </a:p>
        </p:txBody>
      </p:sp>
      <p:sp>
        <p:nvSpPr>
          <p:cNvPr id="7" name="Flowchart: Off-page Connector 6">
            <a:extLst>
              <a:ext uri="{FF2B5EF4-FFF2-40B4-BE49-F238E27FC236}">
                <a16:creationId xmlns:a16="http://schemas.microsoft.com/office/drawing/2014/main" id="{3AFC906B-62E8-14C0-21E8-B6181AFC5532}"/>
              </a:ext>
            </a:extLst>
          </p:cNvPr>
          <p:cNvSpPr/>
          <p:nvPr/>
        </p:nvSpPr>
        <p:spPr>
          <a:xfrm>
            <a:off x="872745" y="4789898"/>
            <a:ext cx="2842003" cy="1287160"/>
          </a:xfrm>
          <a:prstGeom prst="flowChartOffpageConnector">
            <a:avLst/>
          </a:prstGeom>
          <a:solidFill>
            <a:srgbClr val="0E3F75"/>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840">
                <a:latin typeface="Source Sans Pro" panose="020B0503030403020204" pitchFamily="34" charset="0"/>
                <a:ea typeface="Source Sans Pro" panose="020B0503030403020204" pitchFamily="34" charset="0"/>
              </a:rPr>
              <a:t>Create </a:t>
            </a:r>
          </a:p>
        </p:txBody>
      </p:sp>
      <p:sp>
        <p:nvSpPr>
          <p:cNvPr id="8" name="Flowchart: Off-page Connector 7">
            <a:extLst>
              <a:ext uri="{FF2B5EF4-FFF2-40B4-BE49-F238E27FC236}">
                <a16:creationId xmlns:a16="http://schemas.microsoft.com/office/drawing/2014/main" id="{22A00059-4019-904D-43D8-88D5C9FDA7D0}"/>
              </a:ext>
            </a:extLst>
          </p:cNvPr>
          <p:cNvSpPr/>
          <p:nvPr/>
        </p:nvSpPr>
        <p:spPr>
          <a:xfrm>
            <a:off x="872745" y="6441058"/>
            <a:ext cx="2842003" cy="1287160"/>
          </a:xfrm>
          <a:prstGeom prst="flowChartOffpageConnector">
            <a:avLst/>
          </a:prstGeom>
          <a:solidFill>
            <a:srgbClr val="0E3F75"/>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840">
                <a:latin typeface="Source Sans Pro" panose="020B0503030403020204" pitchFamily="34" charset="0"/>
                <a:ea typeface="Source Sans Pro" panose="020B0503030403020204" pitchFamily="34" charset="0"/>
              </a:rPr>
              <a:t>Support</a:t>
            </a:r>
          </a:p>
        </p:txBody>
      </p:sp>
      <p:sp>
        <p:nvSpPr>
          <p:cNvPr id="9" name="Rectangle 8">
            <a:extLst>
              <a:ext uri="{FF2B5EF4-FFF2-40B4-BE49-F238E27FC236}">
                <a16:creationId xmlns:a16="http://schemas.microsoft.com/office/drawing/2014/main" id="{81A8BD19-B63B-1E07-C822-411275A04685}"/>
              </a:ext>
            </a:extLst>
          </p:cNvPr>
          <p:cNvSpPr/>
          <p:nvPr/>
        </p:nvSpPr>
        <p:spPr>
          <a:xfrm>
            <a:off x="3714747" y="1613204"/>
            <a:ext cx="9658352" cy="1029984"/>
          </a:xfrm>
          <a:prstGeom prst="rect">
            <a:avLst/>
          </a:prstGeom>
          <a:solidFill>
            <a:srgbClr val="CFE3F9"/>
          </a:solidFill>
          <a:ln>
            <a:solidFill>
              <a:srgbClr val="0E3F75"/>
            </a:solidFill>
          </a:ln>
        </p:spPr>
        <p:style>
          <a:lnRef idx="1">
            <a:schemeClr val="accent5"/>
          </a:lnRef>
          <a:fillRef idx="2">
            <a:schemeClr val="accent5"/>
          </a:fillRef>
          <a:effectRef idx="1">
            <a:schemeClr val="accent5"/>
          </a:effectRef>
          <a:fontRef idx="minor">
            <a:schemeClr val="dk1"/>
          </a:fontRef>
        </p:style>
        <p:txBody>
          <a:bodyPr rtlCol="0" anchor="ctr"/>
          <a:lstStyle/>
          <a:p>
            <a:r>
              <a:rPr lang="en-US" sz="3360" dirty="0">
                <a:solidFill>
                  <a:schemeClr val="tx1"/>
                </a:solidFill>
                <a:latin typeface="Source Sans Pro" panose="020B0503030403020204" pitchFamily="34" charset="0"/>
                <a:ea typeface="Source Sans Pro" panose="020B0503030403020204" pitchFamily="34" charset="0"/>
              </a:rPr>
              <a:t>Listen with the intent to understand.  Ask questions!</a:t>
            </a:r>
          </a:p>
        </p:txBody>
      </p:sp>
      <p:sp>
        <p:nvSpPr>
          <p:cNvPr id="10" name="Rectangle 9">
            <a:extLst>
              <a:ext uri="{FF2B5EF4-FFF2-40B4-BE49-F238E27FC236}">
                <a16:creationId xmlns:a16="http://schemas.microsoft.com/office/drawing/2014/main" id="{A7402C39-D0E9-233A-59D8-C14F36ED24E2}"/>
              </a:ext>
            </a:extLst>
          </p:cNvPr>
          <p:cNvSpPr/>
          <p:nvPr/>
        </p:nvSpPr>
        <p:spPr>
          <a:xfrm>
            <a:off x="3714747" y="3197172"/>
            <a:ext cx="9658352" cy="1029984"/>
          </a:xfrm>
          <a:prstGeom prst="rect">
            <a:avLst/>
          </a:prstGeom>
          <a:solidFill>
            <a:srgbClr val="CFE3F9"/>
          </a:solidFill>
          <a:ln>
            <a:solidFill>
              <a:srgbClr val="0E3F75"/>
            </a:solidFill>
          </a:ln>
        </p:spPr>
        <p:style>
          <a:lnRef idx="1">
            <a:schemeClr val="accent5"/>
          </a:lnRef>
          <a:fillRef idx="2">
            <a:schemeClr val="accent5"/>
          </a:fillRef>
          <a:effectRef idx="1">
            <a:schemeClr val="accent5"/>
          </a:effectRef>
          <a:fontRef idx="minor">
            <a:schemeClr val="dk1"/>
          </a:fontRef>
        </p:style>
        <p:txBody>
          <a:bodyPr rtlCol="0" anchor="ctr"/>
          <a:lstStyle/>
          <a:p>
            <a:r>
              <a:rPr lang="en-US" sz="3360" dirty="0">
                <a:solidFill>
                  <a:schemeClr val="tx1"/>
                </a:solidFill>
                <a:latin typeface="Source Sans Pro" panose="020B0503030403020204" pitchFamily="34" charset="0"/>
                <a:ea typeface="Source Sans Pro" panose="020B0503030403020204" pitchFamily="34" charset="0"/>
              </a:rPr>
              <a:t>Focus on how this applies to your daily work.</a:t>
            </a:r>
          </a:p>
          <a:p>
            <a:r>
              <a:rPr lang="en-US" sz="3360" dirty="0">
                <a:solidFill>
                  <a:schemeClr val="tx1"/>
                </a:solidFill>
                <a:latin typeface="Source Sans Pro" panose="020B0503030403020204" pitchFamily="34" charset="0"/>
                <a:ea typeface="Source Sans Pro" panose="020B0503030403020204" pitchFamily="34" charset="0"/>
              </a:rPr>
              <a:t>Imagine the possibilities!</a:t>
            </a:r>
          </a:p>
        </p:txBody>
      </p:sp>
      <p:sp>
        <p:nvSpPr>
          <p:cNvPr id="11" name="Rectangle 10">
            <a:extLst>
              <a:ext uri="{FF2B5EF4-FFF2-40B4-BE49-F238E27FC236}">
                <a16:creationId xmlns:a16="http://schemas.microsoft.com/office/drawing/2014/main" id="{9E7E62E7-629C-2381-8BB3-BA58A3D954D0}"/>
              </a:ext>
            </a:extLst>
          </p:cNvPr>
          <p:cNvSpPr/>
          <p:nvPr/>
        </p:nvSpPr>
        <p:spPr>
          <a:xfrm>
            <a:off x="3714747" y="4761322"/>
            <a:ext cx="9658352" cy="1029984"/>
          </a:xfrm>
          <a:prstGeom prst="rect">
            <a:avLst/>
          </a:prstGeom>
          <a:solidFill>
            <a:srgbClr val="CFE3F9"/>
          </a:solidFill>
          <a:ln>
            <a:solidFill>
              <a:srgbClr val="0E3F75"/>
            </a:solidFill>
          </a:ln>
        </p:spPr>
        <p:style>
          <a:lnRef idx="1">
            <a:schemeClr val="accent5"/>
          </a:lnRef>
          <a:fillRef idx="2">
            <a:schemeClr val="accent5"/>
          </a:fillRef>
          <a:effectRef idx="1">
            <a:schemeClr val="accent5"/>
          </a:effectRef>
          <a:fontRef idx="minor">
            <a:schemeClr val="dk1"/>
          </a:fontRef>
        </p:style>
        <p:txBody>
          <a:bodyPr rtlCol="0" anchor="ctr"/>
          <a:lstStyle/>
          <a:p>
            <a:r>
              <a:rPr lang="en-US" sz="3360" dirty="0">
                <a:solidFill>
                  <a:schemeClr val="tx1"/>
                </a:solidFill>
                <a:latin typeface="Source Sans Pro" panose="020B0503030403020204" pitchFamily="34" charset="0"/>
                <a:ea typeface="Source Sans Pro" panose="020B0503030403020204" pitchFamily="34" charset="0"/>
              </a:rPr>
              <a:t>Create a safe place to air confusion and raise questions.</a:t>
            </a:r>
          </a:p>
        </p:txBody>
      </p:sp>
      <p:sp>
        <p:nvSpPr>
          <p:cNvPr id="12" name="Rectangle 11">
            <a:extLst>
              <a:ext uri="{FF2B5EF4-FFF2-40B4-BE49-F238E27FC236}">
                <a16:creationId xmlns:a16="http://schemas.microsoft.com/office/drawing/2014/main" id="{8DF4E407-63B4-B142-44E9-7781863416B3}"/>
              </a:ext>
            </a:extLst>
          </p:cNvPr>
          <p:cNvSpPr/>
          <p:nvPr/>
        </p:nvSpPr>
        <p:spPr>
          <a:xfrm>
            <a:off x="3714746" y="6417889"/>
            <a:ext cx="9658354" cy="1029984"/>
          </a:xfrm>
          <a:prstGeom prst="rect">
            <a:avLst/>
          </a:prstGeom>
          <a:solidFill>
            <a:srgbClr val="CFE3F9"/>
          </a:solidFill>
          <a:ln>
            <a:solidFill>
              <a:srgbClr val="0E3F75"/>
            </a:solidFill>
          </a:ln>
        </p:spPr>
        <p:style>
          <a:lnRef idx="1">
            <a:schemeClr val="accent5"/>
          </a:lnRef>
          <a:fillRef idx="2">
            <a:schemeClr val="accent5"/>
          </a:fillRef>
          <a:effectRef idx="1">
            <a:schemeClr val="accent5"/>
          </a:effectRef>
          <a:fontRef idx="minor">
            <a:schemeClr val="dk1"/>
          </a:fontRef>
        </p:style>
        <p:txBody>
          <a:bodyPr rtlCol="0" anchor="ctr"/>
          <a:lstStyle/>
          <a:p>
            <a:r>
              <a:rPr lang="en-US" sz="3360" dirty="0">
                <a:solidFill>
                  <a:schemeClr val="tx1"/>
                </a:solidFill>
                <a:latin typeface="Source Sans Pro" panose="020B0503030403020204" pitchFamily="34" charset="0"/>
                <a:ea typeface="Source Sans Pro" panose="020B0503030403020204" pitchFamily="34" charset="0"/>
              </a:rPr>
              <a:t>Support ideas with evidence.  Bring your vast experience to the table. Support participation of all.</a:t>
            </a:r>
          </a:p>
        </p:txBody>
      </p:sp>
    </p:spTree>
    <p:extLst>
      <p:ext uri="{BB962C8B-B14F-4D97-AF65-F5344CB8AC3E}">
        <p14:creationId xmlns:p14="http://schemas.microsoft.com/office/powerpoint/2010/main" val="7055191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52"/>
          <p:cNvSpPr txBox="1">
            <a:spLocks noGrp="1"/>
          </p:cNvSpPr>
          <p:nvPr>
            <p:ph type="title"/>
          </p:nvPr>
        </p:nvSpPr>
        <p:spPr>
          <a:xfrm>
            <a:off x="457200" y="801278"/>
            <a:ext cx="13716000" cy="1049061"/>
          </a:xfrm>
          <a:prstGeom prst="rect">
            <a:avLst/>
          </a:prstGeom>
        </p:spPr>
        <p:txBody>
          <a:bodyPr spcFirstLastPara="1" vert="horz" wrap="square" lIns="146280" tIns="146280" rIns="146280" bIns="146280" rtlCol="0" anchor="t" anchorCtr="0">
            <a:normAutofit/>
          </a:bodyPr>
          <a:lstStyle/>
          <a:p>
            <a:r>
              <a:rPr lang="en" sz="5000" b="1" dirty="0">
                <a:solidFill>
                  <a:srgbClr val="0E3F75"/>
                </a:solidFill>
              </a:rPr>
              <a:t>Rubric Questions to Consider </a:t>
            </a:r>
            <a:endParaRPr sz="5000" b="1" dirty="0">
              <a:solidFill>
                <a:srgbClr val="0E3F75"/>
              </a:solidFill>
            </a:endParaRPr>
          </a:p>
        </p:txBody>
      </p:sp>
      <p:sp>
        <p:nvSpPr>
          <p:cNvPr id="304" name="Google Shape;304;p52"/>
          <p:cNvSpPr txBox="1">
            <a:spLocks noGrp="1"/>
          </p:cNvSpPr>
          <p:nvPr>
            <p:ph type="body" sz="quarter" idx="12"/>
          </p:nvPr>
        </p:nvSpPr>
        <p:spPr>
          <a:xfrm>
            <a:off x="1293205" y="2314166"/>
            <a:ext cx="12679469" cy="4424722"/>
          </a:xfrm>
          <a:prstGeom prst="rect">
            <a:avLst/>
          </a:prstGeom>
        </p:spPr>
        <p:txBody>
          <a:bodyPr spcFirstLastPara="1" vert="horz" wrap="square" lIns="146280" tIns="146280" rIns="146280" bIns="146280" rtlCol="0" anchor="t" anchorCtr="0">
            <a:normAutofit/>
          </a:bodyPr>
          <a:lstStyle/>
          <a:p>
            <a:pPr marL="0" indent="0">
              <a:buNone/>
            </a:pPr>
            <a:r>
              <a:rPr lang="en" sz="3200" dirty="0">
                <a:latin typeface="Source Sans 3" panose="020B0604020202020204" charset="0"/>
              </a:rPr>
              <a:t>As you look through these rubrics--</a:t>
            </a:r>
            <a:endParaRPr sz="3200" dirty="0">
              <a:latin typeface="Source Sans 3" panose="020B0604020202020204" charset="0"/>
            </a:endParaRPr>
          </a:p>
          <a:p>
            <a:pPr marL="914400" indent="730250">
              <a:spcBef>
                <a:spcPts val="1920"/>
              </a:spcBef>
              <a:buClr>
                <a:srgbClr val="0E3F75"/>
              </a:buClr>
              <a:buSzPct val="120000"/>
              <a:buFont typeface="Wingdings" panose="05000000000000000000" pitchFamily="2" charset="2"/>
              <a:buChar char="q"/>
            </a:pPr>
            <a:r>
              <a:rPr lang="en" sz="3200" dirty="0">
                <a:latin typeface="Source Sans 3" panose="020B0604020202020204" charset="0"/>
              </a:rPr>
              <a:t>What do you like and what do you not like about them?</a:t>
            </a:r>
            <a:endParaRPr sz="3200" dirty="0">
              <a:latin typeface="Source Sans 3" panose="020B0604020202020204" charset="0"/>
            </a:endParaRPr>
          </a:p>
          <a:p>
            <a:pPr marL="914400" indent="730250">
              <a:buClr>
                <a:srgbClr val="0E3F75"/>
              </a:buClr>
              <a:buSzPct val="120000"/>
              <a:buFont typeface="Wingdings" panose="05000000000000000000" pitchFamily="2" charset="2"/>
              <a:buChar char="q"/>
            </a:pPr>
            <a:r>
              <a:rPr lang="en" sz="3200" dirty="0">
                <a:latin typeface="Source Sans 3" panose="020B0604020202020204" charset="0"/>
              </a:rPr>
              <a:t>How could you use them in your classroom? </a:t>
            </a:r>
            <a:endParaRPr sz="3200" dirty="0">
              <a:latin typeface="Source Sans 3" panose="020B0604020202020204" charset="0"/>
            </a:endParaRPr>
          </a:p>
          <a:p>
            <a:pPr marL="914400" indent="730250">
              <a:buClr>
                <a:srgbClr val="0E3F75"/>
              </a:buClr>
              <a:buSzPct val="120000"/>
              <a:buFont typeface="Wingdings" panose="05000000000000000000" pitchFamily="2" charset="2"/>
              <a:buChar char="q"/>
            </a:pPr>
            <a:r>
              <a:rPr lang="en" sz="3200" dirty="0">
                <a:latin typeface="Source Sans 3" panose="020B0604020202020204" charset="0"/>
              </a:rPr>
              <a:t>Do some need to be modified for your classroom? If so, how? </a:t>
            </a:r>
            <a:endParaRPr sz="3200" dirty="0">
              <a:latin typeface="Source Sans 3" panose="020B060402020202020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7519C-7BE3-4BA0-83DA-7800F987B944}"/>
              </a:ext>
            </a:extLst>
          </p:cNvPr>
          <p:cNvSpPr>
            <a:spLocks noGrp="1"/>
          </p:cNvSpPr>
          <p:nvPr>
            <p:ph type="title"/>
          </p:nvPr>
        </p:nvSpPr>
        <p:spPr>
          <a:xfrm>
            <a:off x="457199" y="483647"/>
            <a:ext cx="13716000" cy="1590600"/>
          </a:xfrm>
        </p:spPr>
        <p:txBody>
          <a:bodyPr>
            <a:normAutofit/>
          </a:bodyPr>
          <a:lstStyle/>
          <a:p>
            <a:pPr algn="ctr"/>
            <a:r>
              <a:rPr lang="en-US" sz="5400" dirty="0">
                <a:solidFill>
                  <a:srgbClr val="0E3F75"/>
                </a:solidFill>
                <a:latin typeface="Source Sans 3" panose="020B0604020202020204" charset="0"/>
              </a:rPr>
              <a:t>Ohio Learning Standards</a:t>
            </a:r>
          </a:p>
        </p:txBody>
      </p:sp>
      <p:pic>
        <p:nvPicPr>
          <p:cNvPr id="5" name="Picture 4" descr="Ohio's Learning Standards QR code">
            <a:extLst>
              <a:ext uri="{FF2B5EF4-FFF2-40B4-BE49-F238E27FC236}">
                <a16:creationId xmlns:a16="http://schemas.microsoft.com/office/drawing/2014/main" id="{11ACE9FA-74EC-E45F-A953-49C85359D3AB}"/>
              </a:ext>
            </a:extLst>
          </p:cNvPr>
          <p:cNvPicPr>
            <a:picLocks noChangeAspect="1"/>
          </p:cNvPicPr>
          <p:nvPr/>
        </p:nvPicPr>
        <p:blipFill>
          <a:blip r:embed="rId3"/>
          <a:stretch>
            <a:fillRect/>
          </a:stretch>
        </p:blipFill>
        <p:spPr>
          <a:xfrm>
            <a:off x="11902190" y="5774746"/>
            <a:ext cx="1971206" cy="1971206"/>
          </a:xfrm>
          <a:prstGeom prst="rect">
            <a:avLst/>
          </a:prstGeom>
          <a:ln w="38100">
            <a:solidFill>
              <a:srgbClr val="69C2C6"/>
            </a:solidFill>
          </a:ln>
        </p:spPr>
      </p:pic>
      <p:grpSp>
        <p:nvGrpSpPr>
          <p:cNvPr id="3" name="Group 2" descr="Smart Art flow chart&#10;&#10;Problem&#10;Formulate&#10;Compute&#10;Interpret&#10;Validate&#10;Report">
            <a:extLst>
              <a:ext uri="{FF2B5EF4-FFF2-40B4-BE49-F238E27FC236}">
                <a16:creationId xmlns:a16="http://schemas.microsoft.com/office/drawing/2014/main" id="{871E2A39-F7E3-C7A5-81CC-1D2A8965B54D}"/>
              </a:ext>
            </a:extLst>
          </p:cNvPr>
          <p:cNvGrpSpPr/>
          <p:nvPr/>
        </p:nvGrpSpPr>
        <p:grpSpPr>
          <a:xfrm>
            <a:off x="1282045" y="2359058"/>
            <a:ext cx="12499942" cy="3511484"/>
            <a:chOff x="0" y="0"/>
            <a:chExt cx="5014913" cy="1056323"/>
          </a:xfrm>
        </p:grpSpPr>
        <p:sp>
          <p:nvSpPr>
            <p:cNvPr id="27" name="Rectangle 26" descr="teal box line">
              <a:extLst>
                <a:ext uri="{FF2B5EF4-FFF2-40B4-BE49-F238E27FC236}">
                  <a16:creationId xmlns:a16="http://schemas.microsoft.com/office/drawing/2014/main" id="{B79B5710-5C49-8D57-0540-AE64E3E20C47}"/>
                </a:ext>
              </a:extLst>
            </p:cNvPr>
            <p:cNvSpPr/>
            <p:nvPr/>
          </p:nvSpPr>
          <p:spPr>
            <a:xfrm>
              <a:off x="0" y="0"/>
              <a:ext cx="914400" cy="365760"/>
            </a:xfrm>
            <a:prstGeom prst="rect">
              <a:avLst/>
            </a:prstGeom>
            <a:solidFill>
              <a:schemeClr val="bg1"/>
            </a:solidFill>
            <a:ln w="38100">
              <a:solidFill>
                <a:srgbClr val="69C2C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2800" b="1" dirty="0">
                  <a:solidFill>
                    <a:schemeClr val="tx1"/>
                  </a:solidFill>
                  <a:latin typeface="Source Sans Pro" panose="020B0503030403020204" pitchFamily="34" charset="0"/>
                </a:rPr>
                <a:t>PROBLEM</a:t>
              </a:r>
            </a:p>
          </p:txBody>
        </p:sp>
        <p:sp>
          <p:nvSpPr>
            <p:cNvPr id="25" name="Rectangle 24" descr="teal outline">
              <a:extLst>
                <a:ext uri="{FF2B5EF4-FFF2-40B4-BE49-F238E27FC236}">
                  <a16:creationId xmlns:a16="http://schemas.microsoft.com/office/drawing/2014/main" id="{A37A26CB-F4E7-7335-AB54-4F39192A0D4A}"/>
                </a:ext>
              </a:extLst>
            </p:cNvPr>
            <p:cNvSpPr/>
            <p:nvPr/>
          </p:nvSpPr>
          <p:spPr>
            <a:xfrm>
              <a:off x="4100513" y="0"/>
              <a:ext cx="914400" cy="365760"/>
            </a:xfrm>
            <a:prstGeom prst="rect">
              <a:avLst/>
            </a:prstGeom>
            <a:solidFill>
              <a:schemeClr val="bg1"/>
            </a:solidFill>
            <a:ln w="38100">
              <a:solidFill>
                <a:srgbClr val="69C2C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2800" b="1" dirty="0">
                  <a:solidFill>
                    <a:schemeClr val="tx1"/>
                  </a:solidFill>
                  <a:latin typeface="Source Sans Pro" panose="020B0503030403020204" pitchFamily="34" charset="0"/>
                </a:rPr>
                <a:t>REPORT</a:t>
              </a:r>
            </a:p>
          </p:txBody>
        </p:sp>
        <p:sp>
          <p:nvSpPr>
            <p:cNvPr id="23" name="Terminator 781" descr="light teal capsule outline">
              <a:extLst>
                <a:ext uri="{FF2B5EF4-FFF2-40B4-BE49-F238E27FC236}">
                  <a16:creationId xmlns:a16="http://schemas.microsoft.com/office/drawing/2014/main" id="{C8D484E6-9BEE-076C-B16D-7AEC93981177}"/>
                </a:ext>
              </a:extLst>
            </p:cNvPr>
            <p:cNvSpPr/>
            <p:nvPr/>
          </p:nvSpPr>
          <p:spPr>
            <a:xfrm>
              <a:off x="1395413" y="690563"/>
              <a:ext cx="1005840" cy="365760"/>
            </a:xfrm>
            <a:prstGeom prst="flowChartTerminator">
              <a:avLst/>
            </a:prstGeom>
            <a:solidFill>
              <a:schemeClr val="bg1"/>
            </a:solidFill>
            <a:ln w="38100">
              <a:solidFill>
                <a:srgbClr val="B6E2E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2800" b="1" dirty="0">
                  <a:solidFill>
                    <a:schemeClr val="tx1"/>
                  </a:solidFill>
                  <a:latin typeface="Source Sans Pro" panose="020B0503030403020204" pitchFamily="34" charset="0"/>
                </a:rPr>
                <a:t>COMPUTE</a:t>
              </a:r>
            </a:p>
          </p:txBody>
        </p:sp>
        <p:sp>
          <p:nvSpPr>
            <p:cNvPr id="21" name="Terminator 782" descr="light teal capsule outline">
              <a:extLst>
                <a:ext uri="{FF2B5EF4-FFF2-40B4-BE49-F238E27FC236}">
                  <a16:creationId xmlns:a16="http://schemas.microsoft.com/office/drawing/2014/main" id="{53085564-C764-B970-FAFE-0CDAA05CFF58}"/>
                </a:ext>
              </a:extLst>
            </p:cNvPr>
            <p:cNvSpPr/>
            <p:nvPr/>
          </p:nvSpPr>
          <p:spPr>
            <a:xfrm>
              <a:off x="2667000" y="685800"/>
              <a:ext cx="1005840" cy="365760"/>
            </a:xfrm>
            <a:prstGeom prst="flowChartTerminator">
              <a:avLst/>
            </a:prstGeom>
            <a:solidFill>
              <a:schemeClr val="bg1"/>
            </a:solidFill>
            <a:ln w="38100">
              <a:solidFill>
                <a:srgbClr val="B6E2E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2800" b="1" dirty="0">
                  <a:solidFill>
                    <a:schemeClr val="tx1"/>
                  </a:solidFill>
                  <a:latin typeface="Source Sans Pro" panose="020B0503030403020204" pitchFamily="34" charset="0"/>
                </a:rPr>
                <a:t>INTERPRET</a:t>
              </a:r>
            </a:p>
          </p:txBody>
        </p:sp>
        <p:sp>
          <p:nvSpPr>
            <p:cNvPr id="19" name="Hexagon 18" descr="light teal outline">
              <a:extLst>
                <a:ext uri="{FF2B5EF4-FFF2-40B4-BE49-F238E27FC236}">
                  <a16:creationId xmlns:a16="http://schemas.microsoft.com/office/drawing/2014/main" id="{BC2659C9-B4BA-E96B-88FD-CD391D0E12CB}"/>
                </a:ext>
              </a:extLst>
            </p:cNvPr>
            <p:cNvSpPr/>
            <p:nvPr/>
          </p:nvSpPr>
          <p:spPr>
            <a:xfrm>
              <a:off x="2676525" y="0"/>
              <a:ext cx="1005840" cy="365760"/>
            </a:xfrm>
            <a:prstGeom prst="hexagon">
              <a:avLst/>
            </a:prstGeom>
            <a:solidFill>
              <a:schemeClr val="bg1"/>
            </a:solidFill>
            <a:ln w="38100">
              <a:solidFill>
                <a:srgbClr val="B6E2E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2800" b="1" dirty="0">
                  <a:solidFill>
                    <a:schemeClr val="tx1"/>
                  </a:solidFill>
                  <a:latin typeface="Source Sans Pro" panose="020B0503030403020204" pitchFamily="34" charset="0"/>
                </a:rPr>
                <a:t>VALIDATE</a:t>
              </a:r>
            </a:p>
          </p:txBody>
        </p:sp>
        <p:sp>
          <p:nvSpPr>
            <p:cNvPr id="17" name="Terminator 768" descr="light teal capsule outline">
              <a:extLst>
                <a:ext uri="{FF2B5EF4-FFF2-40B4-BE49-F238E27FC236}">
                  <a16:creationId xmlns:a16="http://schemas.microsoft.com/office/drawing/2014/main" id="{3BF37095-6EAF-C8D8-BF9A-8D3C0C760A93}"/>
                </a:ext>
              </a:extLst>
            </p:cNvPr>
            <p:cNvSpPr/>
            <p:nvPr/>
          </p:nvSpPr>
          <p:spPr>
            <a:xfrm>
              <a:off x="1395413" y="0"/>
              <a:ext cx="1005840" cy="365760"/>
            </a:xfrm>
            <a:prstGeom prst="flowChartTerminator">
              <a:avLst/>
            </a:prstGeom>
            <a:solidFill>
              <a:schemeClr val="bg1"/>
            </a:solidFill>
            <a:ln w="38100">
              <a:solidFill>
                <a:srgbClr val="B6E2E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2800" b="1" dirty="0">
                  <a:solidFill>
                    <a:schemeClr val="tx1"/>
                  </a:solidFill>
                  <a:latin typeface="Source Sans Pro" panose="020B0503030403020204" pitchFamily="34" charset="0"/>
                </a:rPr>
                <a:t>FORMULATE</a:t>
              </a:r>
            </a:p>
          </p:txBody>
        </p:sp>
        <p:cxnSp>
          <p:nvCxnSpPr>
            <p:cNvPr id="12" name="Straight Arrow Connector 11" descr="arrow 2">
              <a:extLst>
                <a:ext uri="{FF2B5EF4-FFF2-40B4-BE49-F238E27FC236}">
                  <a16:creationId xmlns:a16="http://schemas.microsoft.com/office/drawing/2014/main" id="{DAB3D642-21C5-1151-F7D1-588A978C4AFC}"/>
                </a:ext>
              </a:extLst>
            </p:cNvPr>
            <p:cNvCxnSpPr/>
            <p:nvPr/>
          </p:nvCxnSpPr>
          <p:spPr>
            <a:xfrm>
              <a:off x="1905000" y="390525"/>
              <a:ext cx="0" cy="1828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descr="arrow 5">
              <a:extLst>
                <a:ext uri="{FF2B5EF4-FFF2-40B4-BE49-F238E27FC236}">
                  <a16:creationId xmlns:a16="http://schemas.microsoft.com/office/drawing/2014/main" id="{32A80BD9-A9B8-F924-1CFC-5C3031C21E11}"/>
                </a:ext>
              </a:extLst>
            </p:cNvPr>
            <p:cNvCxnSpPr/>
            <p:nvPr/>
          </p:nvCxnSpPr>
          <p:spPr>
            <a:xfrm flipV="1">
              <a:off x="3181350" y="457200"/>
              <a:ext cx="0" cy="1828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descr="arrow 6">
              <a:extLst>
                <a:ext uri="{FF2B5EF4-FFF2-40B4-BE49-F238E27FC236}">
                  <a16:creationId xmlns:a16="http://schemas.microsoft.com/office/drawing/2014/main" id="{57B33973-13EA-C0FB-E69F-DE6E8BA7304D}"/>
                </a:ext>
              </a:extLst>
            </p:cNvPr>
            <p:cNvCxnSpPr/>
            <p:nvPr/>
          </p:nvCxnSpPr>
          <p:spPr>
            <a:xfrm rot="5400000">
              <a:off x="2540794" y="92869"/>
              <a:ext cx="0" cy="1828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descr="arrow 3">
              <a:extLst>
                <a:ext uri="{FF2B5EF4-FFF2-40B4-BE49-F238E27FC236}">
                  <a16:creationId xmlns:a16="http://schemas.microsoft.com/office/drawing/2014/main" id="{EE3469FA-8649-B3FF-DD47-1C99FCC0D17C}"/>
                </a:ext>
              </a:extLst>
            </p:cNvPr>
            <p:cNvCxnSpPr/>
            <p:nvPr/>
          </p:nvCxnSpPr>
          <p:spPr>
            <a:xfrm rot="5400000" flipH="1" flipV="1">
              <a:off x="2507457" y="783431"/>
              <a:ext cx="0" cy="1828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descr="arrow 1">
              <a:extLst>
                <a:ext uri="{FF2B5EF4-FFF2-40B4-BE49-F238E27FC236}">
                  <a16:creationId xmlns:a16="http://schemas.microsoft.com/office/drawing/2014/main" id="{E826180A-40F5-D84D-22F5-9F37EB65EB2D}"/>
                </a:ext>
              </a:extLst>
            </p:cNvPr>
            <p:cNvCxnSpPr/>
            <p:nvPr/>
          </p:nvCxnSpPr>
          <p:spPr>
            <a:xfrm rot="5400000" flipH="1" flipV="1">
              <a:off x="1143000" y="23813"/>
              <a:ext cx="0" cy="3200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1" name="Straight Arrow Connector 30" descr="arrow 1">
            <a:extLst>
              <a:ext uri="{FF2B5EF4-FFF2-40B4-BE49-F238E27FC236}">
                <a16:creationId xmlns:a16="http://schemas.microsoft.com/office/drawing/2014/main" id="{C1D78CE0-63A1-2007-EBEA-B5F89AB82710}"/>
              </a:ext>
            </a:extLst>
          </p:cNvPr>
          <p:cNvCxnSpPr/>
          <p:nvPr/>
        </p:nvCxnSpPr>
        <p:spPr>
          <a:xfrm rot="5400000" flipH="1" flipV="1">
            <a:off x="10976466" y="2554745"/>
            <a:ext cx="0" cy="7977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04463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6F3CA-C501-4895-9EB8-41C4087513BF}"/>
              </a:ext>
            </a:extLst>
          </p:cNvPr>
          <p:cNvSpPr>
            <a:spLocks noGrp="1"/>
          </p:cNvSpPr>
          <p:nvPr>
            <p:ph type="title"/>
          </p:nvPr>
        </p:nvSpPr>
        <p:spPr>
          <a:xfrm>
            <a:off x="0" y="548642"/>
            <a:ext cx="14630400" cy="1200329"/>
          </a:xfrm>
        </p:spPr>
        <p:txBody>
          <a:bodyPr>
            <a:normAutofit fontScale="90000"/>
          </a:bodyPr>
          <a:lstStyle/>
          <a:p>
            <a:pPr algn="ctr"/>
            <a:r>
              <a:rPr lang="en-US" sz="5600" dirty="0">
                <a:solidFill>
                  <a:srgbClr val="0E3F75"/>
                </a:solidFill>
                <a:latin typeface="Source Sans 3" panose="020B0604020202020204" charset="0"/>
              </a:rPr>
              <a:t>Spies, Analysts, Model</a:t>
            </a:r>
            <a:br>
              <a:rPr lang="en-US" sz="6000" dirty="0">
                <a:solidFill>
                  <a:srgbClr val="0E3F75"/>
                </a:solidFill>
                <a:latin typeface="Source Sans 3" panose="020B0604020202020204" charset="0"/>
              </a:rPr>
            </a:br>
            <a:r>
              <a:rPr lang="en-US" sz="4000" dirty="0">
                <a:solidFill>
                  <a:srgbClr val="0E3F75"/>
                </a:solidFill>
                <a:latin typeface="Source Sans 3" panose="020B0604020202020204" charset="0"/>
              </a:rPr>
              <a:t>by Robert Kaplinsky</a:t>
            </a:r>
            <a:endParaRPr lang="en-US" sz="6000" dirty="0">
              <a:solidFill>
                <a:srgbClr val="0E3F75"/>
              </a:solidFill>
              <a:latin typeface="Source Sans 3" panose="020B0604020202020204" charset="0"/>
            </a:endParaRPr>
          </a:p>
        </p:txBody>
      </p:sp>
      <p:sp>
        <p:nvSpPr>
          <p:cNvPr id="5" name="TextBox 4">
            <a:extLst>
              <a:ext uri="{FF2B5EF4-FFF2-40B4-BE49-F238E27FC236}">
                <a16:creationId xmlns:a16="http://schemas.microsoft.com/office/drawing/2014/main" id="{8BB0E3E2-A6B2-4FE6-A9E1-8F65212763D2}"/>
              </a:ext>
            </a:extLst>
          </p:cNvPr>
          <p:cNvSpPr txBox="1"/>
          <p:nvPr/>
        </p:nvSpPr>
        <p:spPr>
          <a:xfrm>
            <a:off x="689810" y="6031449"/>
            <a:ext cx="13940590" cy="1384995"/>
          </a:xfrm>
          <a:prstGeom prst="rect">
            <a:avLst/>
          </a:prstGeom>
          <a:noFill/>
        </p:spPr>
        <p:txBody>
          <a:bodyPr wrap="square" rtlCol="0">
            <a:spAutoFit/>
          </a:bodyPr>
          <a:lstStyle/>
          <a:p>
            <a:r>
              <a:rPr lang="en-US" sz="2800" b="1" dirty="0">
                <a:latin typeface="Source Sans 3" panose="020B0604020202020204" charset="0"/>
                <a:cs typeface="Arial" panose="020B0604020202020204" pitchFamily="34" charset="0"/>
              </a:rPr>
              <a:t>Step 1: Spies</a:t>
            </a:r>
            <a:r>
              <a:rPr lang="en-US" sz="2800" dirty="0">
                <a:latin typeface="Source Sans 3" panose="020B0604020202020204" charset="0"/>
                <a:cs typeface="Arial" panose="020B0604020202020204" pitchFamily="34" charset="0"/>
              </a:rPr>
              <a:t>–What information do I need and how do I acquire it? </a:t>
            </a:r>
          </a:p>
          <a:p>
            <a:r>
              <a:rPr lang="en-US" sz="2800" b="1" dirty="0">
                <a:latin typeface="Source Sans 3" panose="020B0604020202020204" charset="0"/>
                <a:cs typeface="Arial" panose="020B0604020202020204" pitchFamily="34" charset="0"/>
              </a:rPr>
              <a:t>Step 2: Analysts</a:t>
            </a:r>
            <a:r>
              <a:rPr lang="en-US" sz="2800" dirty="0">
                <a:latin typeface="Source Sans 3" panose="020B0604020202020204" charset="0"/>
                <a:cs typeface="Arial" panose="020B0604020202020204" pitchFamily="34" charset="0"/>
              </a:rPr>
              <a:t>–Take the information and work with it to figure out how to use it.</a:t>
            </a:r>
          </a:p>
          <a:p>
            <a:r>
              <a:rPr lang="en-US" sz="2800" b="1" dirty="0">
                <a:latin typeface="Source Sans 3" panose="020B0604020202020204" charset="0"/>
                <a:cs typeface="Arial" panose="020B0604020202020204" pitchFamily="34" charset="0"/>
              </a:rPr>
              <a:t>Step 3: Model</a:t>
            </a:r>
            <a:r>
              <a:rPr lang="en-US" sz="2800" dirty="0">
                <a:latin typeface="Source Sans 3" panose="020B0604020202020204" charset="0"/>
                <a:cs typeface="Arial" panose="020B0604020202020204" pitchFamily="34" charset="0"/>
              </a:rPr>
              <a:t>–Use the model and verify that it works.</a:t>
            </a:r>
          </a:p>
        </p:txBody>
      </p:sp>
      <p:pic>
        <p:nvPicPr>
          <p:cNvPr id="6" name="Picture 5" descr="flow chart for, Spies, Analysts, Model">
            <a:extLst>
              <a:ext uri="{FF2B5EF4-FFF2-40B4-BE49-F238E27FC236}">
                <a16:creationId xmlns:a16="http://schemas.microsoft.com/office/drawing/2014/main" id="{0B97267B-98CF-9CE9-E82C-2891DB73B3B1}"/>
              </a:ext>
            </a:extLst>
          </p:cNvPr>
          <p:cNvPicPr>
            <a:picLocks noChangeAspect="1"/>
          </p:cNvPicPr>
          <p:nvPr/>
        </p:nvPicPr>
        <p:blipFill>
          <a:blip r:embed="rId3"/>
          <a:srcRect l="14421" r="17491"/>
          <a:stretch/>
        </p:blipFill>
        <p:spPr>
          <a:xfrm>
            <a:off x="4519534" y="2058002"/>
            <a:ext cx="5591331" cy="3790864"/>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4" name="Picture 3" descr="QR code">
            <a:extLst>
              <a:ext uri="{FF2B5EF4-FFF2-40B4-BE49-F238E27FC236}">
                <a16:creationId xmlns:a16="http://schemas.microsoft.com/office/drawing/2014/main" id="{9F254BB7-5412-539D-68D0-407183A819C8}"/>
              </a:ext>
            </a:extLst>
          </p:cNvPr>
          <p:cNvPicPr>
            <a:picLocks noChangeAspect="1"/>
          </p:cNvPicPr>
          <p:nvPr/>
        </p:nvPicPr>
        <p:blipFill>
          <a:blip r:embed="rId4"/>
          <a:stretch>
            <a:fillRect/>
          </a:stretch>
        </p:blipFill>
        <p:spPr>
          <a:xfrm>
            <a:off x="12224478" y="3815465"/>
            <a:ext cx="1850817" cy="1850817"/>
          </a:xfrm>
          <a:prstGeom prst="rect">
            <a:avLst/>
          </a:prstGeom>
          <a:ln w="38100">
            <a:solidFill>
              <a:srgbClr val="0098D3"/>
            </a:solidFill>
          </a:ln>
        </p:spPr>
      </p:pic>
    </p:spTree>
    <p:extLst>
      <p:ext uri="{BB962C8B-B14F-4D97-AF65-F5344CB8AC3E}">
        <p14:creationId xmlns:p14="http://schemas.microsoft.com/office/powerpoint/2010/main" val="16155490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E2E17-4325-4074-9CD9-826334DB4B0D}"/>
              </a:ext>
            </a:extLst>
          </p:cNvPr>
          <p:cNvSpPr>
            <a:spLocks noGrp="1"/>
          </p:cNvSpPr>
          <p:nvPr>
            <p:ph type="title"/>
          </p:nvPr>
        </p:nvSpPr>
        <p:spPr>
          <a:xfrm>
            <a:off x="1272443" y="236077"/>
            <a:ext cx="12906532" cy="1590600"/>
          </a:xfrm>
        </p:spPr>
        <p:txBody>
          <a:bodyPr>
            <a:normAutofit/>
          </a:bodyPr>
          <a:lstStyle/>
          <a:p>
            <a:pPr algn="ctr"/>
            <a:r>
              <a:rPr lang="en-US" sz="4400" dirty="0">
                <a:solidFill>
                  <a:srgbClr val="0E3F75"/>
                </a:solidFill>
                <a:latin typeface="Source Sans 3" panose="020B0604020202020204" charset="0"/>
                <a:cs typeface="Source Sans 3" panose="020B0604020202020204" charset="0"/>
              </a:rPr>
              <a:t>Guidelines for Assessment &amp; Instruction in Mathematical Modeling Education (GAIMME) </a:t>
            </a:r>
          </a:p>
        </p:txBody>
      </p:sp>
      <p:pic>
        <p:nvPicPr>
          <p:cNvPr id="4" name="Picture 3" descr="figure 1.2 The Math Modeling Process">
            <a:extLst>
              <a:ext uri="{FF2B5EF4-FFF2-40B4-BE49-F238E27FC236}">
                <a16:creationId xmlns:a16="http://schemas.microsoft.com/office/drawing/2014/main" id="{5DDF5992-4694-4AA8-AD3F-4B4236FEDA18}"/>
              </a:ext>
            </a:extLst>
          </p:cNvPr>
          <p:cNvPicPr>
            <a:picLocks noChangeAspect="1"/>
          </p:cNvPicPr>
          <p:nvPr/>
        </p:nvPicPr>
        <p:blipFill>
          <a:blip r:embed="rId3"/>
          <a:stretch>
            <a:fillRect/>
          </a:stretch>
        </p:blipFill>
        <p:spPr>
          <a:xfrm>
            <a:off x="2548796" y="1826677"/>
            <a:ext cx="9487054" cy="6402923"/>
          </a:xfrm>
          <a:prstGeom prst="rect">
            <a:avLst/>
          </a:prstGeom>
        </p:spPr>
      </p:pic>
      <p:pic>
        <p:nvPicPr>
          <p:cNvPr id="5" name="Picture 4" descr="GAIMME QR code">
            <a:extLst>
              <a:ext uri="{FF2B5EF4-FFF2-40B4-BE49-F238E27FC236}">
                <a16:creationId xmlns:a16="http://schemas.microsoft.com/office/drawing/2014/main" id="{022441B7-5F7D-1AB5-A989-26EA6E75F825}"/>
              </a:ext>
            </a:extLst>
          </p:cNvPr>
          <p:cNvPicPr>
            <a:picLocks noChangeAspect="1"/>
          </p:cNvPicPr>
          <p:nvPr/>
        </p:nvPicPr>
        <p:blipFill>
          <a:blip r:embed="rId4"/>
          <a:stretch>
            <a:fillRect/>
          </a:stretch>
        </p:blipFill>
        <p:spPr>
          <a:xfrm>
            <a:off x="12035850" y="5648325"/>
            <a:ext cx="2143125" cy="2143125"/>
          </a:xfrm>
          <a:prstGeom prst="rect">
            <a:avLst/>
          </a:prstGeom>
          <a:solidFill>
            <a:srgbClr val="0070C0"/>
          </a:solidFill>
          <a:ln w="38100">
            <a:solidFill>
              <a:srgbClr val="0098D3"/>
            </a:solidFill>
          </a:ln>
        </p:spPr>
      </p:pic>
    </p:spTree>
    <p:extLst>
      <p:ext uri="{BB962C8B-B14F-4D97-AF65-F5344CB8AC3E}">
        <p14:creationId xmlns:p14="http://schemas.microsoft.com/office/powerpoint/2010/main" val="10157035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B8ABC-0F3B-4888-981A-76A2CFE2A29A}"/>
              </a:ext>
            </a:extLst>
          </p:cNvPr>
          <p:cNvSpPr>
            <a:spLocks noGrp="1"/>
          </p:cNvSpPr>
          <p:nvPr>
            <p:ph type="title"/>
          </p:nvPr>
        </p:nvSpPr>
        <p:spPr>
          <a:xfrm>
            <a:off x="2246811" y="160843"/>
            <a:ext cx="9875520" cy="775597"/>
          </a:xfrm>
        </p:spPr>
        <p:txBody>
          <a:bodyPr>
            <a:normAutofit/>
          </a:bodyPr>
          <a:lstStyle/>
          <a:p>
            <a:pPr algn="ctr"/>
            <a:r>
              <a:rPr lang="en-US" sz="4400" dirty="0">
                <a:solidFill>
                  <a:srgbClr val="0E3F75"/>
                </a:solidFill>
                <a:latin typeface="Source Sans Pro 3"/>
                <a:cs typeface="Source Sans 3" panose="020B0604020202020204" charset="0"/>
              </a:rPr>
              <a:t>Blum and Ferri</a:t>
            </a:r>
          </a:p>
        </p:txBody>
      </p:sp>
      <p:pic>
        <p:nvPicPr>
          <p:cNvPr id="4" name="Picture 3" descr="Figure B-2. Four Steps for Solving a Modeling Task">
            <a:extLst>
              <a:ext uri="{FF2B5EF4-FFF2-40B4-BE49-F238E27FC236}">
                <a16:creationId xmlns:a16="http://schemas.microsoft.com/office/drawing/2014/main" id="{4CC8841A-1819-4D4E-8DFD-6E9F744C1FC2}"/>
              </a:ext>
            </a:extLst>
          </p:cNvPr>
          <p:cNvPicPr>
            <a:picLocks noChangeAspect="1"/>
          </p:cNvPicPr>
          <p:nvPr/>
        </p:nvPicPr>
        <p:blipFill>
          <a:blip r:embed="rId3"/>
          <a:stretch>
            <a:fillRect/>
          </a:stretch>
        </p:blipFill>
        <p:spPr>
          <a:xfrm>
            <a:off x="1709056" y="936440"/>
            <a:ext cx="11812072" cy="6736808"/>
          </a:xfrm>
          <a:prstGeom prst="rect">
            <a:avLst/>
          </a:prstGeom>
        </p:spPr>
      </p:pic>
    </p:spTree>
    <p:extLst>
      <p:ext uri="{BB962C8B-B14F-4D97-AF65-F5344CB8AC3E}">
        <p14:creationId xmlns:p14="http://schemas.microsoft.com/office/powerpoint/2010/main" val="5805108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1.1 One way of transforming a mathematics problem into a modeling problem.">
            <a:extLst>
              <a:ext uri="{FF2B5EF4-FFF2-40B4-BE49-F238E27FC236}">
                <a16:creationId xmlns:a16="http://schemas.microsoft.com/office/drawing/2014/main" id="{55CC99EB-E42F-4DF0-90B3-896908437C0F}"/>
              </a:ext>
            </a:extLst>
          </p:cNvPr>
          <p:cNvPicPr>
            <a:picLocks noChangeAspect="1"/>
          </p:cNvPicPr>
          <p:nvPr/>
        </p:nvPicPr>
        <p:blipFill>
          <a:blip r:embed="rId3"/>
          <a:srcRect l="4933" t="13187" r="1992"/>
          <a:stretch/>
        </p:blipFill>
        <p:spPr>
          <a:xfrm>
            <a:off x="321581" y="2867379"/>
            <a:ext cx="13987237" cy="3743282"/>
          </a:xfrm>
          <a:prstGeom prst="rect">
            <a:avLst/>
          </a:prstGeom>
        </p:spPr>
      </p:pic>
      <p:sp>
        <p:nvSpPr>
          <p:cNvPr id="2" name="Title 1">
            <a:extLst>
              <a:ext uri="{FF2B5EF4-FFF2-40B4-BE49-F238E27FC236}">
                <a16:creationId xmlns:a16="http://schemas.microsoft.com/office/drawing/2014/main" id="{12BF488A-69AC-4566-B017-78BB4C11724A}"/>
              </a:ext>
            </a:extLst>
          </p:cNvPr>
          <p:cNvSpPr>
            <a:spLocks noGrp="1"/>
          </p:cNvSpPr>
          <p:nvPr>
            <p:ph type="title"/>
          </p:nvPr>
        </p:nvSpPr>
        <p:spPr>
          <a:xfrm>
            <a:off x="469135" y="629561"/>
            <a:ext cx="13839683" cy="1231106"/>
          </a:xfrm>
        </p:spPr>
        <p:txBody>
          <a:bodyPr/>
          <a:lstStyle/>
          <a:p>
            <a:r>
              <a:rPr lang="en-US" sz="4000" dirty="0">
                <a:solidFill>
                  <a:srgbClr val="0E3F75"/>
                </a:solidFill>
              </a:rPr>
              <a:t>Transforming a Mathematical Problem into a </a:t>
            </a:r>
            <a:br>
              <a:rPr lang="en-US" sz="4000" dirty="0">
                <a:solidFill>
                  <a:srgbClr val="0E3F75"/>
                </a:solidFill>
              </a:rPr>
            </a:br>
            <a:r>
              <a:rPr lang="en-US" sz="4000" dirty="0">
                <a:solidFill>
                  <a:srgbClr val="0E3F75"/>
                </a:solidFill>
              </a:rPr>
              <a:t>Modeling Problem</a:t>
            </a:r>
          </a:p>
        </p:txBody>
      </p:sp>
      <p:grpSp>
        <p:nvGrpSpPr>
          <p:cNvPr id="7" name="Group 6" descr="Add interpretation plus choices">
            <a:extLst>
              <a:ext uri="{FF2B5EF4-FFF2-40B4-BE49-F238E27FC236}">
                <a16:creationId xmlns:a16="http://schemas.microsoft.com/office/drawing/2014/main" id="{0217438A-F620-4D44-9766-69A82924EED9}"/>
              </a:ext>
            </a:extLst>
          </p:cNvPr>
          <p:cNvGrpSpPr/>
          <p:nvPr/>
        </p:nvGrpSpPr>
        <p:grpSpPr>
          <a:xfrm>
            <a:off x="10159815" y="3043004"/>
            <a:ext cx="2093145" cy="2664640"/>
            <a:chOff x="7371644" y="2867378"/>
            <a:chExt cx="1332089" cy="1896533"/>
          </a:xfrm>
        </p:grpSpPr>
        <p:sp>
          <p:nvSpPr>
            <p:cNvPr id="6" name="Rectangle 5">
              <a:extLst>
                <a:ext uri="{FF2B5EF4-FFF2-40B4-BE49-F238E27FC236}">
                  <a16:creationId xmlns:a16="http://schemas.microsoft.com/office/drawing/2014/main" id="{AABBD7F6-8021-45F3-A869-F0C8A2288203}"/>
                </a:ext>
              </a:extLst>
            </p:cNvPr>
            <p:cNvSpPr/>
            <p:nvPr/>
          </p:nvSpPr>
          <p:spPr>
            <a:xfrm>
              <a:off x="7371644" y="2867378"/>
              <a:ext cx="1332089" cy="1896533"/>
            </a:xfrm>
            <a:prstGeom prst="rect">
              <a:avLst/>
            </a:prstGeom>
            <a:solidFill>
              <a:srgbClr val="FFFF00">
                <a:alpha val="2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52D2DC5-3BAB-4B6C-A6B1-7855D4930FDB}"/>
                </a:ext>
              </a:extLst>
            </p:cNvPr>
            <p:cNvSpPr txBox="1"/>
            <p:nvPr/>
          </p:nvSpPr>
          <p:spPr>
            <a:xfrm>
              <a:off x="7523115" y="3862137"/>
              <a:ext cx="950280" cy="722889"/>
            </a:xfrm>
            <a:prstGeom prst="rect">
              <a:avLst/>
            </a:prstGeom>
            <a:noFill/>
          </p:spPr>
          <p:txBody>
            <a:bodyPr wrap="none" rtlCol="0">
              <a:spAutoFit/>
            </a:bodyPr>
            <a:lstStyle/>
            <a:p>
              <a:pPr algn="ctr"/>
              <a:r>
                <a:rPr lang="en-US" sz="2800" dirty="0">
                  <a:solidFill>
                    <a:schemeClr val="accent3">
                      <a:lumMod val="75000"/>
                    </a:schemeClr>
                  </a:solidFill>
                  <a:latin typeface="Source Sans Pro 3"/>
                  <a:cs typeface="Arial" panose="020B0604020202020204" pitchFamily="34" charset="0"/>
                </a:rPr>
                <a:t>+</a:t>
              </a:r>
            </a:p>
            <a:p>
              <a:pPr algn="ctr"/>
              <a:r>
                <a:rPr lang="en-US" sz="3200" dirty="0">
                  <a:solidFill>
                    <a:schemeClr val="accent3">
                      <a:lumMod val="75000"/>
                    </a:schemeClr>
                  </a:solidFill>
                  <a:latin typeface="Source Sans Pro 3"/>
                  <a:cs typeface="Arial" panose="020B0604020202020204" pitchFamily="34" charset="0"/>
                </a:rPr>
                <a:t>choices</a:t>
              </a:r>
              <a:endParaRPr lang="en-US" dirty="0">
                <a:solidFill>
                  <a:schemeClr val="accent3">
                    <a:lumMod val="75000"/>
                  </a:schemeClr>
                </a:solidFill>
                <a:latin typeface="Source Sans Pro 3"/>
                <a:cs typeface="Arial" panose="020B0604020202020204" pitchFamily="34" charset="0"/>
              </a:endParaRPr>
            </a:p>
          </p:txBody>
        </p:sp>
      </p:grpSp>
    </p:spTree>
    <p:extLst>
      <p:ext uri="{BB962C8B-B14F-4D97-AF65-F5344CB8AC3E}">
        <p14:creationId xmlns:p14="http://schemas.microsoft.com/office/powerpoint/2010/main" val="39467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F6D656A3-D259-6856-99E7-18622829DCEC}"/>
              </a:ext>
            </a:extLst>
          </p:cNvPr>
          <p:cNvGraphicFramePr>
            <a:graphicFrameLocks noGrp="1"/>
          </p:cNvGraphicFramePr>
          <p:nvPr>
            <p:extLst>
              <p:ext uri="{D42A27DB-BD31-4B8C-83A1-F6EECF244321}">
                <p14:modId xmlns:p14="http://schemas.microsoft.com/office/powerpoint/2010/main" val="2080334334"/>
              </p:ext>
            </p:extLst>
          </p:nvPr>
        </p:nvGraphicFramePr>
        <p:xfrm>
          <a:off x="0" y="0"/>
          <a:ext cx="14630400" cy="7498080"/>
        </p:xfrm>
        <a:graphic>
          <a:graphicData uri="http://schemas.openxmlformats.org/drawingml/2006/table">
            <a:tbl>
              <a:tblPr firstRow="1" firstCol="1" bandRow="1">
                <a:tableStyleId>{8EC20E35-A176-4012-BC5E-935CFFF8708E}</a:tableStyleId>
              </a:tblPr>
              <a:tblGrid>
                <a:gridCol w="666750">
                  <a:extLst>
                    <a:ext uri="{9D8B030D-6E8A-4147-A177-3AD203B41FA5}">
                      <a16:colId xmlns:a16="http://schemas.microsoft.com/office/drawing/2014/main" val="72206410"/>
                    </a:ext>
                  </a:extLst>
                </a:gridCol>
                <a:gridCol w="3376611">
                  <a:extLst>
                    <a:ext uri="{9D8B030D-6E8A-4147-A177-3AD203B41FA5}">
                      <a16:colId xmlns:a16="http://schemas.microsoft.com/office/drawing/2014/main" val="2792879297"/>
                    </a:ext>
                  </a:extLst>
                </a:gridCol>
                <a:gridCol w="3529013">
                  <a:extLst>
                    <a:ext uri="{9D8B030D-6E8A-4147-A177-3AD203B41FA5}">
                      <a16:colId xmlns:a16="http://schemas.microsoft.com/office/drawing/2014/main" val="2591707003"/>
                    </a:ext>
                  </a:extLst>
                </a:gridCol>
                <a:gridCol w="3529013">
                  <a:extLst>
                    <a:ext uri="{9D8B030D-6E8A-4147-A177-3AD203B41FA5}">
                      <a16:colId xmlns:a16="http://schemas.microsoft.com/office/drawing/2014/main" val="2612516897"/>
                    </a:ext>
                  </a:extLst>
                </a:gridCol>
                <a:gridCol w="3529013">
                  <a:extLst>
                    <a:ext uri="{9D8B030D-6E8A-4147-A177-3AD203B41FA5}">
                      <a16:colId xmlns:a16="http://schemas.microsoft.com/office/drawing/2014/main" val="3761480745"/>
                    </a:ext>
                  </a:extLst>
                </a:gridCol>
              </a:tblGrid>
              <a:tr h="402306">
                <a:tc>
                  <a:txBody>
                    <a:bodyPr/>
                    <a:lstStyle/>
                    <a:p>
                      <a:pPr marL="0" marR="0" algn="ctr">
                        <a:buNone/>
                      </a:pPr>
                      <a:r>
                        <a:rPr lang="en-US" sz="2400">
                          <a:effectLst/>
                        </a:rPr>
                        <a:t>MP</a:t>
                      </a:r>
                      <a:endParaRPr lang="en-US" sz="2400">
                        <a:effectLst/>
                        <a:latin typeface="+mn-lt"/>
                        <a:ea typeface="Calibri" panose="020F0502020204030204" pitchFamily="34" charset="0"/>
                        <a:cs typeface="Times New Roman" panose="02020603050405020304" pitchFamily="18" charset="0"/>
                      </a:endParaRPr>
                    </a:p>
                  </a:txBody>
                  <a:tcPr marL="54652" marR="54652" marT="0" marB="0" anchor="b"/>
                </a:tc>
                <a:tc>
                  <a:txBody>
                    <a:bodyPr/>
                    <a:lstStyle/>
                    <a:p>
                      <a:pPr marL="0" marR="0" algn="ctr">
                        <a:spcBef>
                          <a:spcPts val="0"/>
                        </a:spcBef>
                        <a:spcAft>
                          <a:spcPts val="0"/>
                        </a:spcAft>
                      </a:pPr>
                      <a:r>
                        <a:rPr lang="en-US" sz="2400">
                          <a:solidFill>
                            <a:schemeClr val="bg1"/>
                          </a:solidFill>
                          <a:effectLst/>
                        </a:rPr>
                        <a:t>Needs Improvement</a:t>
                      </a:r>
                      <a:endParaRPr lang="en-US"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66" marR="59966" marT="0" marB="0" anchor="b"/>
                </a:tc>
                <a:tc>
                  <a:txBody>
                    <a:bodyPr/>
                    <a:lstStyle/>
                    <a:p>
                      <a:pPr marL="0" marR="0" algn="ctr">
                        <a:spcBef>
                          <a:spcPts val="0"/>
                        </a:spcBef>
                        <a:spcAft>
                          <a:spcPts val="0"/>
                        </a:spcAft>
                      </a:pPr>
                      <a:r>
                        <a:rPr lang="en-US" sz="2400" dirty="0">
                          <a:solidFill>
                            <a:schemeClr val="bg1"/>
                          </a:solidFill>
                          <a:effectLst/>
                        </a:rPr>
                        <a:t>Emerging</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66" marR="59966" marT="0" marB="0" anchor="b"/>
                </a:tc>
                <a:tc>
                  <a:txBody>
                    <a:bodyPr/>
                    <a:lstStyle/>
                    <a:p>
                      <a:pPr marL="0" marR="0" algn="ctr">
                        <a:spcBef>
                          <a:spcPts val="0"/>
                        </a:spcBef>
                        <a:spcAft>
                          <a:spcPts val="0"/>
                        </a:spcAft>
                      </a:pPr>
                      <a:r>
                        <a:rPr lang="en-US" sz="2400">
                          <a:solidFill>
                            <a:schemeClr val="bg1"/>
                          </a:solidFill>
                          <a:effectLst/>
                        </a:rPr>
                        <a:t>Proficient</a:t>
                      </a:r>
                      <a:endParaRPr lang="en-US"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66" marR="59966" marT="0" marB="0" anchor="b"/>
                </a:tc>
                <a:tc>
                  <a:txBody>
                    <a:bodyPr/>
                    <a:lstStyle/>
                    <a:p>
                      <a:pPr marL="0" marR="0" algn="ctr">
                        <a:spcBef>
                          <a:spcPts val="0"/>
                        </a:spcBef>
                        <a:spcAft>
                          <a:spcPts val="0"/>
                        </a:spcAft>
                      </a:pPr>
                      <a:r>
                        <a:rPr lang="en-US" sz="2400">
                          <a:solidFill>
                            <a:schemeClr val="bg1"/>
                          </a:solidFill>
                          <a:effectLst/>
                        </a:rPr>
                        <a:t>Exemplary</a:t>
                      </a:r>
                      <a:endParaRPr lang="en-US"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66" marR="59966" marT="0" marB="0" anchor="b"/>
                </a:tc>
                <a:extLst>
                  <a:ext uri="{0D108BD9-81ED-4DB2-BD59-A6C34878D82A}">
                    <a16:rowId xmlns:a16="http://schemas.microsoft.com/office/drawing/2014/main" val="380405582"/>
                  </a:ext>
                </a:extLst>
              </a:tr>
              <a:tr h="1609225">
                <a:tc rowSpan="5">
                  <a:txBody>
                    <a:bodyPr/>
                    <a:lstStyle/>
                    <a:p>
                      <a:pPr marL="71755" marR="71755" algn="ctr">
                        <a:buNone/>
                      </a:pPr>
                      <a:r>
                        <a:rPr lang="en-US" sz="2400">
                          <a:effectLst/>
                        </a:rPr>
                        <a:t>MP.4 Model with Mathematics.</a:t>
                      </a:r>
                      <a:endParaRPr lang="en-US" sz="2400">
                        <a:effectLst/>
                        <a:latin typeface="+mn-lt"/>
                        <a:ea typeface="Calibri" panose="020F0502020204030204" pitchFamily="34" charset="0"/>
                        <a:cs typeface="Times New Roman" panose="02020603050405020304" pitchFamily="18" charset="0"/>
                      </a:endParaRPr>
                    </a:p>
                  </a:txBody>
                  <a:tcPr marL="54652" marR="54652" marT="0" marB="0" vert="vert270" anchor="ctr"/>
                </a:tc>
                <a:tc>
                  <a:txBody>
                    <a:bodyPr/>
                    <a:lstStyle/>
                    <a:p>
                      <a:pPr marL="0" marR="0">
                        <a:buNone/>
                      </a:pPr>
                      <a:r>
                        <a:rPr lang="en-US" sz="1600">
                          <a:effectLst/>
                        </a:rPr>
                        <a:t>Forgets that attempting to make a simpler problem is a viable strategy. </a:t>
                      </a:r>
                      <a:endParaRPr lang="en-US" sz="1600">
                        <a:effectLst/>
                        <a:latin typeface="+mn-lt"/>
                        <a:ea typeface="Calibri" panose="020F0502020204030204" pitchFamily="34" charset="0"/>
                        <a:cs typeface="Times New Roman" panose="02020603050405020304" pitchFamily="18" charset="0"/>
                      </a:endParaRPr>
                    </a:p>
                  </a:txBody>
                  <a:tcPr marL="54652" marR="54652" marT="0" marB="0"/>
                </a:tc>
                <a:tc>
                  <a:txBody>
                    <a:bodyPr/>
                    <a:lstStyle/>
                    <a:p>
                      <a:pPr marL="0" marR="0">
                        <a:buNone/>
                      </a:pPr>
                      <a:r>
                        <a:rPr lang="en-US" sz="1600">
                          <a:effectLst/>
                        </a:rPr>
                        <a:t>Attempts to make a simpler problem; struggles to or forgets to identify assumptions. </a:t>
                      </a:r>
                      <a:endParaRPr lang="en-US" sz="1600">
                        <a:effectLst/>
                        <a:latin typeface="+mn-lt"/>
                        <a:ea typeface="Calibri" panose="020F0502020204030204" pitchFamily="34" charset="0"/>
                        <a:cs typeface="Times New Roman" panose="02020603050405020304" pitchFamily="18" charset="0"/>
                      </a:endParaRPr>
                    </a:p>
                  </a:txBody>
                  <a:tcPr marL="54652" marR="54652" marT="0" marB="0"/>
                </a:tc>
                <a:tc>
                  <a:txBody>
                    <a:bodyPr/>
                    <a:lstStyle/>
                    <a:p>
                      <a:pPr marL="0" marR="0">
                        <a:buNone/>
                      </a:pPr>
                      <a:r>
                        <a:rPr lang="en-US" sz="1600">
                          <a:effectLst/>
                        </a:rPr>
                        <a:t>Uses and identifies assumptions and approximations to make a simpler problem.</a:t>
                      </a:r>
                      <a:endParaRPr lang="en-US" sz="1600">
                        <a:effectLst/>
                        <a:latin typeface="+mn-lt"/>
                        <a:ea typeface="Calibri" panose="020F0502020204030204" pitchFamily="34" charset="0"/>
                        <a:cs typeface="Times New Roman" panose="02020603050405020304" pitchFamily="18" charset="0"/>
                      </a:endParaRPr>
                    </a:p>
                  </a:txBody>
                  <a:tcPr marL="54652" marR="54652" marT="0" marB="0"/>
                </a:tc>
                <a:tc>
                  <a:txBody>
                    <a:bodyPr/>
                    <a:lstStyle/>
                    <a:p>
                      <a:pPr marL="0" marR="0">
                        <a:buNone/>
                      </a:pPr>
                      <a:r>
                        <a:rPr lang="en-US" sz="1600">
                          <a:effectLst/>
                        </a:rPr>
                        <a:t>Uses and identifies, assumptions and approximations to make a simpler problem; explains how assumptions and/or approximations affect their solution.</a:t>
                      </a:r>
                      <a:endParaRPr lang="en-US" sz="1600">
                        <a:effectLst/>
                        <a:latin typeface="+mn-lt"/>
                        <a:ea typeface="Calibri" panose="020F0502020204030204" pitchFamily="34" charset="0"/>
                        <a:cs typeface="Times New Roman" panose="02020603050405020304" pitchFamily="18" charset="0"/>
                      </a:endParaRPr>
                    </a:p>
                  </a:txBody>
                  <a:tcPr marL="54652" marR="54652" marT="0" marB="0"/>
                </a:tc>
                <a:extLst>
                  <a:ext uri="{0D108BD9-81ED-4DB2-BD59-A6C34878D82A}">
                    <a16:rowId xmlns:a16="http://schemas.microsoft.com/office/drawing/2014/main" val="4280011309"/>
                  </a:ext>
                </a:extLst>
              </a:tr>
              <a:tr h="2206868">
                <a:tc vMerge="1">
                  <a:txBody>
                    <a:bodyPr/>
                    <a:lstStyle/>
                    <a:p>
                      <a:endParaRPr lang="en-US"/>
                    </a:p>
                  </a:txBody>
                  <a:tcPr/>
                </a:tc>
                <a:tc>
                  <a:txBody>
                    <a:bodyPr/>
                    <a:lstStyle/>
                    <a:p>
                      <a:pPr marL="0" marR="0">
                        <a:buNone/>
                      </a:pPr>
                      <a:r>
                        <a:rPr lang="en-US" sz="1600">
                          <a:effectLst/>
                        </a:rPr>
                        <a:t>Struggles or forgets to make a model or chooses an inappropriate model.</a:t>
                      </a:r>
                      <a:endParaRPr lang="en-US" sz="1600">
                        <a:effectLst/>
                        <a:latin typeface="+mn-lt"/>
                        <a:ea typeface="Calibri" panose="020F0502020204030204" pitchFamily="34" charset="0"/>
                        <a:cs typeface="Times New Roman" panose="02020603050405020304" pitchFamily="18" charset="0"/>
                      </a:endParaRPr>
                    </a:p>
                  </a:txBody>
                  <a:tcPr marL="54652" marR="54652" marT="0" marB="0"/>
                </a:tc>
                <a:tc>
                  <a:txBody>
                    <a:bodyPr/>
                    <a:lstStyle/>
                    <a:p>
                      <a:pPr marL="0" marR="0">
                        <a:buNone/>
                      </a:pPr>
                      <a:r>
                        <a:rPr lang="en-US" sz="1600">
                          <a:effectLst/>
                        </a:rPr>
                        <a:t>Uses a model to describe patterns or trends; it may be incomplete or partial model; explains the appropriateness of their model.</a:t>
                      </a:r>
                      <a:endParaRPr lang="en-US" sz="1600">
                        <a:effectLst/>
                        <a:latin typeface="+mn-lt"/>
                        <a:ea typeface="Calibri" panose="020F0502020204030204" pitchFamily="34" charset="0"/>
                        <a:cs typeface="Times New Roman" panose="02020603050405020304" pitchFamily="18" charset="0"/>
                      </a:endParaRPr>
                    </a:p>
                  </a:txBody>
                  <a:tcPr marL="54652" marR="54652" marT="0" marB="0"/>
                </a:tc>
                <a:tc>
                  <a:txBody>
                    <a:bodyPr/>
                    <a:lstStyle/>
                    <a:p>
                      <a:pPr marL="0" marR="0">
                        <a:buNone/>
                      </a:pPr>
                      <a:r>
                        <a:rPr lang="en-US" sz="1600">
                          <a:effectLst/>
                        </a:rPr>
                        <a:t>Identifies important quantities and maps their relationships using tools such as diagrams, two-way tables, graphs, flowcharts, and/or formulas, etc.; uses their model to describe patterns or trends; evaluates and explains appropriateness of their model. </a:t>
                      </a:r>
                      <a:endParaRPr lang="en-US" sz="1600">
                        <a:effectLst/>
                        <a:latin typeface="+mn-lt"/>
                        <a:ea typeface="Calibri" panose="020F0502020204030204" pitchFamily="34" charset="0"/>
                        <a:cs typeface="Times New Roman" panose="02020603050405020304" pitchFamily="18" charset="0"/>
                      </a:endParaRPr>
                    </a:p>
                  </a:txBody>
                  <a:tcPr marL="54652" marR="54652" marT="0" marB="0"/>
                </a:tc>
                <a:tc>
                  <a:txBody>
                    <a:bodyPr/>
                    <a:lstStyle/>
                    <a:p>
                      <a:pPr marL="0" marR="0">
                        <a:buNone/>
                      </a:pPr>
                      <a:r>
                        <a:rPr lang="en-US" sz="1600">
                          <a:effectLst/>
                        </a:rPr>
                        <a:t>Creates a model based upon important quantities; evaluates and explains the appropriateness of their model including variables and procedures; reflects on their model and makes any necessary revisions.</a:t>
                      </a:r>
                    </a:p>
                    <a:p>
                      <a:pPr marL="0" marR="0">
                        <a:buNone/>
                      </a:pPr>
                      <a:r>
                        <a:rPr lang="en-US" sz="1600">
                          <a:effectLst/>
                        </a:rPr>
                        <a:t> </a:t>
                      </a:r>
                      <a:endParaRPr lang="en-US" sz="1600">
                        <a:effectLst/>
                        <a:latin typeface="+mn-lt"/>
                        <a:ea typeface="Calibri" panose="020F0502020204030204" pitchFamily="34" charset="0"/>
                        <a:cs typeface="Times New Roman" panose="02020603050405020304" pitchFamily="18" charset="0"/>
                      </a:endParaRPr>
                    </a:p>
                  </a:txBody>
                  <a:tcPr marL="54652" marR="54652" marT="0" marB="0"/>
                </a:tc>
                <a:extLst>
                  <a:ext uri="{0D108BD9-81ED-4DB2-BD59-A6C34878D82A}">
                    <a16:rowId xmlns:a16="http://schemas.microsoft.com/office/drawing/2014/main" val="2703340240"/>
                  </a:ext>
                </a:extLst>
              </a:tr>
              <a:tr h="1103432">
                <a:tc vMerge="1">
                  <a:txBody>
                    <a:bodyPr/>
                    <a:lstStyle/>
                    <a:p>
                      <a:endParaRPr lang="en-US"/>
                    </a:p>
                  </a:txBody>
                  <a:tcPr/>
                </a:tc>
                <a:tc>
                  <a:txBody>
                    <a:bodyPr/>
                    <a:lstStyle/>
                    <a:p>
                      <a:pPr marL="0" marR="0">
                        <a:buNone/>
                      </a:pPr>
                      <a:r>
                        <a:rPr lang="en-US" sz="1600">
                          <a:effectLst/>
                        </a:rPr>
                        <a:t>Struggles or forgets to identify variables.</a:t>
                      </a:r>
                    </a:p>
                    <a:p>
                      <a:pPr marL="0" marR="0">
                        <a:buNone/>
                      </a:pPr>
                      <a:r>
                        <a:rPr lang="en-US" sz="1600">
                          <a:effectLst/>
                        </a:rPr>
                        <a:t> </a:t>
                      </a:r>
                      <a:endParaRPr lang="en-US" sz="1600">
                        <a:effectLst/>
                        <a:latin typeface="+mn-lt"/>
                        <a:ea typeface="Calibri" panose="020F0502020204030204" pitchFamily="34" charset="0"/>
                        <a:cs typeface="Times New Roman" panose="02020603050405020304" pitchFamily="18" charset="0"/>
                      </a:endParaRPr>
                    </a:p>
                  </a:txBody>
                  <a:tcPr marL="54652" marR="54652" marT="0" marB="0"/>
                </a:tc>
                <a:tc>
                  <a:txBody>
                    <a:bodyPr/>
                    <a:lstStyle/>
                    <a:p>
                      <a:pPr marL="0" marR="0">
                        <a:buNone/>
                      </a:pPr>
                      <a:r>
                        <a:rPr lang="en-US" sz="1600">
                          <a:effectLst/>
                        </a:rPr>
                        <a:t>Can correctly identify some, but not all, of the variables. </a:t>
                      </a:r>
                      <a:endParaRPr lang="en-US" sz="1600">
                        <a:effectLst/>
                        <a:latin typeface="+mn-lt"/>
                        <a:ea typeface="Calibri" panose="020F0502020204030204" pitchFamily="34" charset="0"/>
                        <a:cs typeface="Times New Roman" panose="02020603050405020304" pitchFamily="18" charset="0"/>
                      </a:endParaRPr>
                    </a:p>
                  </a:txBody>
                  <a:tcPr marL="54652" marR="54652" marT="0" marB="0"/>
                </a:tc>
                <a:tc>
                  <a:txBody>
                    <a:bodyPr/>
                    <a:lstStyle/>
                    <a:p>
                      <a:pPr marL="0" marR="0">
                        <a:buNone/>
                      </a:pPr>
                      <a:r>
                        <a:rPr lang="en-US" sz="1600">
                          <a:effectLst/>
                        </a:rPr>
                        <a:t>Identifies and justifies choice of variables in the problem; identifies extraneous or missing information. </a:t>
                      </a:r>
                      <a:endParaRPr lang="en-US" sz="1600">
                        <a:effectLst/>
                        <a:latin typeface="+mn-lt"/>
                        <a:ea typeface="Calibri" panose="020F0502020204030204" pitchFamily="34" charset="0"/>
                        <a:cs typeface="Times New Roman" panose="02020603050405020304" pitchFamily="18" charset="0"/>
                      </a:endParaRPr>
                    </a:p>
                  </a:txBody>
                  <a:tcPr marL="54652" marR="54652" marT="0" marB="0"/>
                </a:tc>
                <a:tc>
                  <a:txBody>
                    <a:bodyPr/>
                    <a:lstStyle/>
                    <a:p>
                      <a:pPr marL="0" marR="0">
                        <a:buNone/>
                      </a:pPr>
                      <a:r>
                        <a:rPr lang="en-US" sz="1600">
                          <a:effectLst/>
                        </a:rPr>
                        <a:t>Identifies and justifies choice of all variables in the problem; identifies extraneous information; seeks out missing information.  </a:t>
                      </a:r>
                      <a:endParaRPr lang="en-US" sz="1600">
                        <a:effectLst/>
                        <a:latin typeface="+mn-lt"/>
                        <a:ea typeface="Calibri" panose="020F0502020204030204" pitchFamily="34" charset="0"/>
                        <a:cs typeface="Times New Roman" panose="02020603050405020304" pitchFamily="18" charset="0"/>
                      </a:endParaRPr>
                    </a:p>
                  </a:txBody>
                  <a:tcPr marL="54652" marR="54652" marT="0" marB="0"/>
                </a:tc>
                <a:extLst>
                  <a:ext uri="{0D108BD9-81ED-4DB2-BD59-A6C34878D82A}">
                    <a16:rowId xmlns:a16="http://schemas.microsoft.com/office/drawing/2014/main" val="3323005823"/>
                  </a:ext>
                </a:extLst>
              </a:tr>
              <a:tr h="1103432">
                <a:tc vMerge="1">
                  <a:txBody>
                    <a:bodyPr/>
                    <a:lstStyle/>
                    <a:p>
                      <a:endParaRPr lang="en-US"/>
                    </a:p>
                  </a:txBody>
                  <a:tcPr/>
                </a:tc>
                <a:tc>
                  <a:txBody>
                    <a:bodyPr/>
                    <a:lstStyle/>
                    <a:p>
                      <a:pPr marL="0" marR="0">
                        <a:buNone/>
                      </a:pPr>
                      <a:r>
                        <a:rPr lang="en-US" sz="1600">
                          <a:effectLst/>
                        </a:rPr>
                        <a:t>Struggles or forgets to compute results correctly; has difficulty interpreting their results.</a:t>
                      </a:r>
                      <a:endParaRPr lang="en-US" sz="1600">
                        <a:effectLst/>
                        <a:latin typeface="+mn-lt"/>
                        <a:ea typeface="Calibri" panose="020F0502020204030204" pitchFamily="34" charset="0"/>
                        <a:cs typeface="Times New Roman" panose="02020603050405020304" pitchFamily="18" charset="0"/>
                      </a:endParaRPr>
                    </a:p>
                  </a:txBody>
                  <a:tcPr marL="54652" marR="54652" marT="0" marB="0"/>
                </a:tc>
                <a:tc>
                  <a:txBody>
                    <a:bodyPr/>
                    <a:lstStyle/>
                    <a:p>
                      <a:pPr marL="0" marR="0">
                        <a:buNone/>
                      </a:pPr>
                      <a:r>
                        <a:rPr lang="en-US" sz="1600">
                          <a:effectLst/>
                        </a:rPr>
                        <a:t>Computes results correctly, but interprets their results, incorrectly, or interprets their results but computes incorrectly. </a:t>
                      </a:r>
                      <a:endParaRPr lang="en-US" sz="1600">
                        <a:effectLst/>
                        <a:latin typeface="+mn-lt"/>
                        <a:ea typeface="Calibri" panose="020F0502020204030204" pitchFamily="34" charset="0"/>
                        <a:cs typeface="Times New Roman" panose="02020603050405020304" pitchFamily="18" charset="0"/>
                      </a:endParaRPr>
                    </a:p>
                  </a:txBody>
                  <a:tcPr marL="54652" marR="54652" marT="0" marB="0"/>
                </a:tc>
                <a:tc>
                  <a:txBody>
                    <a:bodyPr/>
                    <a:lstStyle/>
                    <a:p>
                      <a:pPr marL="0" marR="0">
                        <a:buNone/>
                      </a:pPr>
                      <a:r>
                        <a:rPr lang="en-US" sz="1600">
                          <a:effectLst/>
                        </a:rPr>
                        <a:t>Computes and interprets results correctly and reports findings using a mixture of representations. </a:t>
                      </a:r>
                      <a:endParaRPr lang="en-US" sz="1600">
                        <a:effectLst/>
                        <a:latin typeface="+mn-lt"/>
                        <a:ea typeface="Calibri" panose="020F0502020204030204" pitchFamily="34" charset="0"/>
                        <a:cs typeface="Times New Roman" panose="02020603050405020304" pitchFamily="18" charset="0"/>
                      </a:endParaRPr>
                    </a:p>
                  </a:txBody>
                  <a:tcPr marL="54652" marR="54652" marT="0" marB="0"/>
                </a:tc>
                <a:tc>
                  <a:txBody>
                    <a:bodyPr/>
                    <a:lstStyle/>
                    <a:p>
                      <a:pPr marL="0" marR="0">
                        <a:buNone/>
                      </a:pPr>
                      <a:r>
                        <a:rPr lang="en-US" sz="1600">
                          <a:effectLst/>
                        </a:rPr>
                        <a:t>Computes and interprets results, and justifies the reasonableness of their results and procedures within the task’s context. </a:t>
                      </a:r>
                      <a:endParaRPr lang="en-US" sz="1600">
                        <a:effectLst/>
                        <a:latin typeface="+mn-lt"/>
                        <a:ea typeface="Calibri" panose="020F0502020204030204" pitchFamily="34" charset="0"/>
                        <a:cs typeface="Times New Roman" panose="02020603050405020304" pitchFamily="18" charset="0"/>
                      </a:endParaRPr>
                    </a:p>
                  </a:txBody>
                  <a:tcPr marL="54652" marR="54652" marT="0" marB="0"/>
                </a:tc>
                <a:extLst>
                  <a:ext uri="{0D108BD9-81ED-4DB2-BD59-A6C34878D82A}">
                    <a16:rowId xmlns:a16="http://schemas.microsoft.com/office/drawing/2014/main" val="1253421101"/>
                  </a:ext>
                </a:extLst>
              </a:tr>
              <a:tr h="1072817">
                <a:tc vMerge="1">
                  <a:txBody>
                    <a:bodyPr/>
                    <a:lstStyle/>
                    <a:p>
                      <a:endParaRPr lang="en-US"/>
                    </a:p>
                  </a:txBody>
                  <a:tcPr/>
                </a:tc>
                <a:tc>
                  <a:txBody>
                    <a:bodyPr/>
                    <a:lstStyle/>
                    <a:p>
                      <a:pPr marL="0" marR="0">
                        <a:buNone/>
                      </a:pPr>
                      <a:r>
                        <a:rPr lang="en-US" sz="1600">
                          <a:effectLst/>
                        </a:rPr>
                        <a:t>Struggles or forgets to check work. </a:t>
                      </a:r>
                      <a:endParaRPr lang="en-US" sz="1600">
                        <a:effectLst/>
                        <a:latin typeface="+mn-lt"/>
                        <a:ea typeface="Calibri" panose="020F0502020204030204" pitchFamily="34" charset="0"/>
                        <a:cs typeface="Times New Roman" panose="02020603050405020304" pitchFamily="18" charset="0"/>
                      </a:endParaRPr>
                    </a:p>
                  </a:txBody>
                  <a:tcPr marL="54652" marR="54652" marT="0" marB="0"/>
                </a:tc>
                <a:tc>
                  <a:txBody>
                    <a:bodyPr/>
                    <a:lstStyle/>
                    <a:p>
                      <a:pPr marL="0" marR="0">
                        <a:buNone/>
                      </a:pPr>
                      <a:r>
                        <a:rPr lang="en-US" sz="1600">
                          <a:effectLst/>
                        </a:rPr>
                        <a:t>Checks some calculations. </a:t>
                      </a:r>
                      <a:endParaRPr lang="en-US" sz="1600">
                        <a:effectLst/>
                        <a:latin typeface="+mn-lt"/>
                        <a:ea typeface="Calibri" panose="020F0502020204030204" pitchFamily="34" charset="0"/>
                        <a:cs typeface="Times New Roman" panose="02020603050405020304" pitchFamily="18" charset="0"/>
                      </a:endParaRPr>
                    </a:p>
                  </a:txBody>
                  <a:tcPr marL="54652" marR="54652" marT="0" marB="0"/>
                </a:tc>
                <a:tc>
                  <a:txBody>
                    <a:bodyPr/>
                    <a:lstStyle/>
                    <a:p>
                      <a:pPr marL="0" marR="0">
                        <a:buNone/>
                      </a:pPr>
                      <a:r>
                        <a:rPr lang="en-US" sz="1600">
                          <a:effectLst/>
                        </a:rPr>
                        <a:t>Checks calculations and checks to see if an answer makes sense within the context of a situation.</a:t>
                      </a:r>
                      <a:endParaRPr lang="en-US" sz="1600">
                        <a:effectLst/>
                        <a:latin typeface="+mn-lt"/>
                        <a:ea typeface="Calibri" panose="020F0502020204030204" pitchFamily="34" charset="0"/>
                        <a:cs typeface="Times New Roman" panose="02020603050405020304" pitchFamily="18" charset="0"/>
                      </a:endParaRPr>
                    </a:p>
                  </a:txBody>
                  <a:tcPr marL="54652" marR="54652" marT="0" marB="0"/>
                </a:tc>
                <a:tc>
                  <a:txBody>
                    <a:bodyPr/>
                    <a:lstStyle/>
                    <a:p>
                      <a:pPr marL="0" marR="0">
                        <a:buNone/>
                      </a:pPr>
                      <a:r>
                        <a:rPr lang="en-US" sz="1600" dirty="0">
                          <a:effectLst/>
                        </a:rPr>
                        <a:t>Checks to see if an answer makes sense within the context of a situation and changes a model when necessary.</a:t>
                      </a:r>
                      <a:endParaRPr lang="en-US" sz="1600" dirty="0">
                        <a:effectLst/>
                        <a:latin typeface="+mn-lt"/>
                        <a:ea typeface="Calibri" panose="020F0502020204030204" pitchFamily="34" charset="0"/>
                        <a:cs typeface="Times New Roman" panose="02020603050405020304" pitchFamily="18" charset="0"/>
                      </a:endParaRPr>
                    </a:p>
                  </a:txBody>
                  <a:tcPr marL="54652" marR="54652" marT="0" marB="0"/>
                </a:tc>
                <a:extLst>
                  <a:ext uri="{0D108BD9-81ED-4DB2-BD59-A6C34878D82A}">
                    <a16:rowId xmlns:a16="http://schemas.microsoft.com/office/drawing/2014/main" val="4243680250"/>
                  </a:ext>
                </a:extLst>
              </a:tr>
            </a:tbl>
          </a:graphicData>
        </a:graphic>
      </p:graphicFrame>
      <p:sp>
        <p:nvSpPr>
          <p:cNvPr id="2" name="Title 1">
            <a:extLst>
              <a:ext uri="{FF2B5EF4-FFF2-40B4-BE49-F238E27FC236}">
                <a16:creationId xmlns:a16="http://schemas.microsoft.com/office/drawing/2014/main" id="{05CD85CA-E3CD-51A4-BF3A-3F87F483FBED}"/>
              </a:ext>
            </a:extLst>
          </p:cNvPr>
          <p:cNvSpPr>
            <a:spLocks noGrp="1"/>
          </p:cNvSpPr>
          <p:nvPr>
            <p:ph type="title"/>
          </p:nvPr>
        </p:nvSpPr>
        <p:spPr>
          <a:xfrm>
            <a:off x="457200" y="-1590600"/>
            <a:ext cx="13716000" cy="1590600"/>
          </a:xfrm>
        </p:spPr>
        <p:txBody>
          <a:bodyPr spcFirstLastPara="1" wrap="square" lIns="109725" tIns="54850" rIns="109725" bIns="54850" anchor="b" anchorCtr="0">
            <a:normAutofit/>
          </a:bodyPr>
          <a:lstStyle/>
          <a:p>
            <a:r>
              <a:rPr lang="en-US" sz="2000" dirty="0">
                <a:solidFill>
                  <a:srgbClr val="E2EBEB"/>
                </a:solidFill>
              </a:rPr>
              <a:t>MP 4. Model with Mathematics Rubric</a:t>
            </a:r>
          </a:p>
        </p:txBody>
      </p:sp>
    </p:spTree>
    <p:extLst>
      <p:ext uri="{BB962C8B-B14F-4D97-AF65-F5344CB8AC3E}">
        <p14:creationId xmlns:p14="http://schemas.microsoft.com/office/powerpoint/2010/main" val="40149277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A7192-5D15-4AD9-AA38-7A3D86531A1E}"/>
              </a:ext>
            </a:extLst>
          </p:cNvPr>
          <p:cNvSpPr>
            <a:spLocks noGrp="1"/>
          </p:cNvSpPr>
          <p:nvPr>
            <p:ph type="title"/>
          </p:nvPr>
        </p:nvSpPr>
        <p:spPr/>
        <p:txBody>
          <a:bodyPr>
            <a:normAutofit/>
          </a:bodyPr>
          <a:lstStyle/>
          <a:p>
            <a:pPr algn="ctr"/>
            <a:r>
              <a:rPr lang="en-US" sz="4800" dirty="0">
                <a:solidFill>
                  <a:srgbClr val="0E3F75"/>
                </a:solidFill>
                <a:latin typeface="Source Sans Pro 3"/>
              </a:rPr>
              <a:t>NCTM “Look Fors”</a:t>
            </a:r>
          </a:p>
        </p:txBody>
      </p:sp>
      <p:pic>
        <p:nvPicPr>
          <p:cNvPr id="4" name="Picture 3" descr="Table for Modeling and Using Tools that lists what students and teachers should each do.">
            <a:extLst>
              <a:ext uri="{FF2B5EF4-FFF2-40B4-BE49-F238E27FC236}">
                <a16:creationId xmlns:a16="http://schemas.microsoft.com/office/drawing/2014/main" id="{FAB47C6E-5FE2-4AEF-A144-1CCF21911861}"/>
              </a:ext>
            </a:extLst>
          </p:cNvPr>
          <p:cNvPicPr>
            <a:picLocks noChangeAspect="1"/>
          </p:cNvPicPr>
          <p:nvPr/>
        </p:nvPicPr>
        <p:blipFill>
          <a:blip r:embed="rId4"/>
          <a:stretch>
            <a:fillRect/>
          </a:stretch>
        </p:blipFill>
        <p:spPr>
          <a:xfrm>
            <a:off x="457200" y="1233450"/>
            <a:ext cx="13716000" cy="5409445"/>
          </a:xfrm>
          <a:prstGeom prst="rect">
            <a:avLst/>
          </a:prstGeom>
        </p:spPr>
      </p:pic>
      <p:pic>
        <p:nvPicPr>
          <p:cNvPr id="3" name="Picture 2" descr="NCTM QR code">
            <a:extLst>
              <a:ext uri="{FF2B5EF4-FFF2-40B4-BE49-F238E27FC236}">
                <a16:creationId xmlns:a16="http://schemas.microsoft.com/office/drawing/2014/main" id="{4C4E24AF-BA18-7BA8-8472-9FE623B18742}"/>
              </a:ext>
            </a:extLst>
          </p:cNvPr>
          <p:cNvPicPr>
            <a:picLocks noChangeAspect="1"/>
          </p:cNvPicPr>
          <p:nvPr/>
        </p:nvPicPr>
        <p:blipFill>
          <a:blip r:embed="rId5"/>
          <a:stretch>
            <a:fillRect/>
          </a:stretch>
        </p:blipFill>
        <p:spPr>
          <a:xfrm>
            <a:off x="11998213" y="6087123"/>
            <a:ext cx="1818054" cy="1818054"/>
          </a:xfrm>
          <a:prstGeom prst="rect">
            <a:avLst/>
          </a:prstGeom>
          <a:ln w="38100">
            <a:solidFill>
              <a:srgbClr val="0098D3"/>
            </a:solidFill>
          </a:ln>
        </p:spPr>
      </p:pic>
    </p:spTree>
    <p:extLst>
      <p:ext uri="{BB962C8B-B14F-4D97-AF65-F5344CB8AC3E}">
        <p14:creationId xmlns:p14="http://schemas.microsoft.com/office/powerpoint/2010/main" val="3885085875"/>
      </p:ext>
    </p:extLst>
  </p:cSld>
  <p:clrMapOvr>
    <a:masterClrMapping/>
  </p:clrMapOvr>
  <p:extLst>
    <p:ext uri="{6950BFC3-D8DA-4A85-94F7-54DA5524770B}">
      <p188:commentRel xmlns:p188="http://schemas.microsoft.com/office/powerpoint/2018/8/main" r:id="rId3"/>
    </p:ext>
  </p:extLs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C9E78-6C1A-418B-B641-29E9B116CA36}"/>
              </a:ext>
            </a:extLst>
          </p:cNvPr>
          <p:cNvSpPr>
            <a:spLocks noGrp="1"/>
          </p:cNvSpPr>
          <p:nvPr>
            <p:ph type="title"/>
          </p:nvPr>
        </p:nvSpPr>
        <p:spPr>
          <a:xfrm>
            <a:off x="457200" y="438150"/>
            <a:ext cx="13716000" cy="940945"/>
          </a:xfrm>
        </p:spPr>
        <p:txBody>
          <a:bodyPr>
            <a:normAutofit/>
          </a:bodyPr>
          <a:lstStyle/>
          <a:p>
            <a:pPr algn="ctr"/>
            <a:r>
              <a:rPr lang="en-US" sz="4400" dirty="0">
                <a:solidFill>
                  <a:srgbClr val="0E3F75"/>
                </a:solidFill>
                <a:latin typeface="Source Sans Pro 3"/>
              </a:rPr>
              <a:t>Another Rubric</a:t>
            </a:r>
          </a:p>
        </p:txBody>
      </p:sp>
      <p:pic>
        <p:nvPicPr>
          <p:cNvPr id="5" name="Content Placeholder 4" descr="Rubric for model with mathematics tasks.">
            <a:extLst>
              <a:ext uri="{FF2B5EF4-FFF2-40B4-BE49-F238E27FC236}">
                <a16:creationId xmlns:a16="http://schemas.microsoft.com/office/drawing/2014/main" id="{AF4CB75C-3D08-4DC1-B43C-B5084D5B9FB5}"/>
              </a:ext>
            </a:extLst>
          </p:cNvPr>
          <p:cNvPicPr>
            <a:picLocks noGrp="1" noChangeAspect="1"/>
          </p:cNvPicPr>
          <p:nvPr>
            <p:ph idx="1"/>
          </p:nvPr>
        </p:nvPicPr>
        <p:blipFill>
          <a:blip r:embed="rId3"/>
          <a:stretch>
            <a:fillRect/>
          </a:stretch>
        </p:blipFill>
        <p:spPr>
          <a:xfrm>
            <a:off x="114760" y="1151597"/>
            <a:ext cx="14400879" cy="5926405"/>
          </a:xfrm>
        </p:spPr>
      </p:pic>
      <p:pic>
        <p:nvPicPr>
          <p:cNvPr id="7" name="Picture 6">
            <a:extLst>
              <a:ext uri="{FF2B5EF4-FFF2-40B4-BE49-F238E27FC236}">
                <a16:creationId xmlns:a16="http://schemas.microsoft.com/office/drawing/2014/main" id="{FE74872D-4A03-4F43-AE36-C05C2CECAB8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063558" y="7478374"/>
            <a:ext cx="5029429" cy="626152"/>
          </a:xfrm>
          <a:prstGeom prst="rect">
            <a:avLst/>
          </a:prstGeom>
        </p:spPr>
      </p:pic>
      <p:pic>
        <p:nvPicPr>
          <p:cNvPr id="3" name="Picture 2" descr="QR code">
            <a:extLst>
              <a:ext uri="{FF2B5EF4-FFF2-40B4-BE49-F238E27FC236}">
                <a16:creationId xmlns:a16="http://schemas.microsoft.com/office/drawing/2014/main" id="{75ECC13A-2387-184B-4CF3-6BCD4562D3C2}"/>
              </a:ext>
            </a:extLst>
          </p:cNvPr>
          <p:cNvPicPr>
            <a:picLocks noChangeAspect="1"/>
          </p:cNvPicPr>
          <p:nvPr/>
        </p:nvPicPr>
        <p:blipFill>
          <a:blip r:embed="rId5"/>
          <a:stretch>
            <a:fillRect/>
          </a:stretch>
        </p:blipFill>
        <p:spPr>
          <a:xfrm>
            <a:off x="12573917" y="6192167"/>
            <a:ext cx="1599283" cy="1599283"/>
          </a:xfrm>
          <a:prstGeom prst="rect">
            <a:avLst/>
          </a:prstGeom>
          <a:ln w="38100">
            <a:solidFill>
              <a:srgbClr val="0098D3"/>
            </a:solidFill>
          </a:ln>
        </p:spPr>
      </p:pic>
    </p:spTree>
    <p:extLst>
      <p:ext uri="{BB962C8B-B14F-4D97-AF65-F5344CB8AC3E}">
        <p14:creationId xmlns:p14="http://schemas.microsoft.com/office/powerpoint/2010/main" val="19669397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791FC-6D38-488B-B0B4-982DCC27C1A7}"/>
              </a:ext>
            </a:extLst>
          </p:cNvPr>
          <p:cNvSpPr>
            <a:spLocks noGrp="1"/>
          </p:cNvSpPr>
          <p:nvPr>
            <p:ph type="title"/>
          </p:nvPr>
        </p:nvSpPr>
        <p:spPr>
          <a:xfrm>
            <a:off x="457200" y="1074655"/>
            <a:ext cx="13716000" cy="860525"/>
          </a:xfrm>
        </p:spPr>
        <p:txBody>
          <a:bodyPr>
            <a:normAutofit/>
          </a:bodyPr>
          <a:lstStyle/>
          <a:p>
            <a:r>
              <a:rPr lang="en-US" sz="5000" dirty="0">
                <a:solidFill>
                  <a:srgbClr val="0E3F75"/>
                </a:solidFill>
                <a:latin typeface="Source Sans Pro 3"/>
              </a:rPr>
              <a:t>References</a:t>
            </a:r>
          </a:p>
        </p:txBody>
      </p:sp>
      <p:sp>
        <p:nvSpPr>
          <p:cNvPr id="3" name="Content Placeholder 2">
            <a:extLst>
              <a:ext uri="{FF2B5EF4-FFF2-40B4-BE49-F238E27FC236}">
                <a16:creationId xmlns:a16="http://schemas.microsoft.com/office/drawing/2014/main" id="{D34F8FB7-25AE-4FED-85EC-EE1EBD90F8A8}"/>
              </a:ext>
            </a:extLst>
          </p:cNvPr>
          <p:cNvSpPr>
            <a:spLocks noGrp="1"/>
          </p:cNvSpPr>
          <p:nvPr>
            <p:ph type="body" sz="quarter" idx="12"/>
          </p:nvPr>
        </p:nvSpPr>
        <p:spPr>
          <a:xfrm>
            <a:off x="1211175" y="2372712"/>
            <a:ext cx="11854003" cy="4424722"/>
          </a:xfrm>
        </p:spPr>
        <p:txBody>
          <a:bodyPr>
            <a:noAutofit/>
          </a:bodyPr>
          <a:lstStyle/>
          <a:p>
            <a:pPr marL="342900" indent="-342900">
              <a:lnSpc>
                <a:spcPct val="107000"/>
              </a:lnSpc>
              <a:spcAft>
                <a:spcPts val="800"/>
              </a:spcAft>
              <a:buFont typeface="Arial" panose="020B0604020202020204" pitchFamily="34" charset="0"/>
              <a:buChar char="•"/>
              <a:tabLst>
                <a:tab pos="457200" algn="l"/>
              </a:tabLst>
            </a:pPr>
            <a:r>
              <a:rPr lang="en-US" sz="3200" u="sng" dirty="0">
                <a:solidFill>
                  <a:srgbClr val="0070C0"/>
                </a:solidFill>
                <a:latin typeface="Source Sans Pro 3"/>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Conrad Wolfram on Computational Thinking </a:t>
            </a:r>
            <a:endParaRPr lang="en-US" sz="3200" dirty="0">
              <a:solidFill>
                <a:srgbClr val="0070C0"/>
              </a:solidFill>
              <a:latin typeface="Source Sans Pro 3"/>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tabLst>
                <a:tab pos="457200" algn="l"/>
              </a:tabLst>
            </a:pPr>
            <a:r>
              <a:rPr lang="en-US" sz="3200" u="sng" dirty="0">
                <a:solidFill>
                  <a:srgbClr val="0070C0"/>
                </a:solidFill>
                <a:latin typeface="Source Sans Pro 3"/>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Engaging in Mathematical Practice </a:t>
            </a:r>
            <a:r>
              <a:rPr lang="en-US" sz="3200" i="1" u="sng" dirty="0">
                <a:solidFill>
                  <a:srgbClr val="0070C0"/>
                </a:solidFill>
                <a:latin typeface="Source Sans Pro 3"/>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Look Fors </a:t>
            </a:r>
            <a:endParaRPr lang="en-US" sz="3200" dirty="0">
              <a:solidFill>
                <a:srgbClr val="0070C0"/>
              </a:solidFill>
              <a:latin typeface="Source Sans Pro 3"/>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tabLst>
                <a:tab pos="457200" algn="l"/>
              </a:tabLst>
            </a:pPr>
            <a:r>
              <a:rPr lang="en-US" sz="3200" u="sng" dirty="0">
                <a:solidFill>
                  <a:srgbClr val="0070C0"/>
                </a:solidFill>
                <a:latin typeface="Source Sans Pro 3"/>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Guidelines for Assessment &amp; Instruction in Mathematical Modeling Education (GAIMME) </a:t>
            </a:r>
            <a:endParaRPr lang="en-US" sz="3200" dirty="0">
              <a:solidFill>
                <a:srgbClr val="0070C0"/>
              </a:solidFill>
              <a:latin typeface="Source Sans Pro 3"/>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tabLst>
                <a:tab pos="457200" algn="l"/>
              </a:tabLst>
            </a:pPr>
            <a:r>
              <a:rPr lang="en-US" sz="3200" u="sng" dirty="0">
                <a:solidFill>
                  <a:srgbClr val="0070C0"/>
                </a:solidFill>
                <a:latin typeface="Source Sans Pro 3"/>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Mathematical Modeling of the Mathematics Framework for California Public Schools: Kindergarten through Grade 12 </a:t>
            </a:r>
            <a:endParaRPr lang="en-US" sz="3200" dirty="0">
              <a:solidFill>
                <a:srgbClr val="0070C0"/>
              </a:solidFill>
              <a:latin typeface="Source Sans Pro 3"/>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tabLst>
                <a:tab pos="457200" algn="l"/>
              </a:tabLst>
            </a:pPr>
            <a:r>
              <a:rPr lang="en-US" sz="3200" u="sng" dirty="0">
                <a:solidFill>
                  <a:srgbClr val="0070C0"/>
                </a:solidFill>
                <a:latin typeface="Source Sans Pro 3"/>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MPRES Toolkit for Teachers Conceptual Change – Using Mathematics &amp; Computational Thinking </a:t>
            </a:r>
            <a:endParaRPr lang="en-US" sz="3200" dirty="0">
              <a:solidFill>
                <a:srgbClr val="0070C0"/>
              </a:solidFill>
              <a:latin typeface="Source Sans Pro 3"/>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51943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FEB22-10FE-4D0F-46BA-2C2FFB55ACAE}"/>
              </a:ext>
            </a:extLst>
          </p:cNvPr>
          <p:cNvSpPr>
            <a:spLocks noGrp="1"/>
          </p:cNvSpPr>
          <p:nvPr>
            <p:ph type="title"/>
          </p:nvPr>
        </p:nvSpPr>
        <p:spPr>
          <a:xfrm>
            <a:off x="457200" y="438150"/>
            <a:ext cx="13716000" cy="1179300"/>
          </a:xfrm>
        </p:spPr>
        <p:txBody>
          <a:bodyPr wrap="square" anchor="ctr">
            <a:normAutofit/>
          </a:bodyPr>
          <a:lstStyle/>
          <a:p>
            <a:r>
              <a:rPr lang="en-US" sz="6000" dirty="0">
                <a:solidFill>
                  <a:srgbClr val="0E3F75"/>
                </a:solidFill>
              </a:rPr>
              <a:t>Purpose:</a:t>
            </a:r>
          </a:p>
        </p:txBody>
      </p:sp>
      <p:sp>
        <p:nvSpPr>
          <p:cNvPr id="4" name="Slide Number Placeholder 3">
            <a:extLst>
              <a:ext uri="{FF2B5EF4-FFF2-40B4-BE49-F238E27FC236}">
                <a16:creationId xmlns:a16="http://schemas.microsoft.com/office/drawing/2014/main" id="{31AFCC99-EB86-3701-305C-DFD6AE442FD0}"/>
              </a:ext>
            </a:extLst>
          </p:cNvPr>
          <p:cNvSpPr>
            <a:spLocks noGrp="1"/>
          </p:cNvSpPr>
          <p:nvPr>
            <p:ph type="sldNum" idx="12"/>
          </p:nvPr>
        </p:nvSpPr>
        <p:spPr>
          <a:xfrm>
            <a:off x="10881360" y="7627620"/>
            <a:ext cx="3291900" cy="438300"/>
          </a:xfrm>
        </p:spPr>
        <p:txBody>
          <a:bodyPr spcFirstLastPara="1" vert="horz" wrap="square" lIns="131670" tIns="65820" rIns="131670" bIns="65820" rtlCol="0" anchor="ctr" anchorCtr="0">
            <a:norm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9pPr>
          </a:lstStyle>
          <a:p>
            <a:pPr defTabSz="1097236">
              <a:spcAft>
                <a:spcPts val="600"/>
              </a:spcAft>
            </a:pPr>
            <a:fld id="{00000000-1234-1234-1234-123412341234}" type="slidenum">
              <a:rPr lang="en-US" sz="1400"/>
              <a:pPr defTabSz="1097236">
                <a:spcAft>
                  <a:spcPts val="600"/>
                </a:spcAft>
              </a:pPr>
              <a:t>6</a:t>
            </a:fld>
            <a:endParaRPr lang="en-US" sz="1400"/>
          </a:p>
        </p:txBody>
      </p:sp>
      <p:graphicFrame>
        <p:nvGraphicFramePr>
          <p:cNvPr id="6" name="Text Placeholder 2" descr="horizontal action list">
            <a:extLst>
              <a:ext uri="{FF2B5EF4-FFF2-40B4-BE49-F238E27FC236}">
                <a16:creationId xmlns:a16="http://schemas.microsoft.com/office/drawing/2014/main" id="{8E53835D-132E-8ADD-0D3E-F35569DC07EC}"/>
              </a:ext>
            </a:extLst>
          </p:cNvPr>
          <p:cNvGraphicFramePr/>
          <p:nvPr>
            <p:extLst>
              <p:ext uri="{D42A27DB-BD31-4B8C-83A1-F6EECF244321}">
                <p14:modId xmlns:p14="http://schemas.microsoft.com/office/powerpoint/2010/main" val="898522092"/>
              </p:ext>
            </p:extLst>
          </p:nvPr>
        </p:nvGraphicFramePr>
        <p:xfrm>
          <a:off x="457200" y="1409353"/>
          <a:ext cx="13716000" cy="59981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52990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9D42E6F-6238-4B89-BDD4-1091966267E7}"/>
              </a:ext>
            </a:extLst>
          </p:cNvPr>
          <p:cNvSpPr>
            <a:spLocks noGrp="1"/>
          </p:cNvSpPr>
          <p:nvPr>
            <p:ph type="title"/>
          </p:nvPr>
        </p:nvSpPr>
        <p:spPr>
          <a:xfrm>
            <a:off x="824845" y="1253765"/>
            <a:ext cx="13716000" cy="869951"/>
          </a:xfrm>
        </p:spPr>
        <p:txBody>
          <a:bodyPr>
            <a:normAutofit/>
          </a:bodyPr>
          <a:lstStyle/>
          <a:p>
            <a:r>
              <a:rPr lang="en-US" sz="5000" dirty="0">
                <a:solidFill>
                  <a:srgbClr val="0E3F75"/>
                </a:solidFill>
                <a:latin typeface="Source Sans Pro 3"/>
              </a:rPr>
              <a:t>References Cont’d</a:t>
            </a:r>
          </a:p>
        </p:txBody>
      </p:sp>
      <p:sp>
        <p:nvSpPr>
          <p:cNvPr id="3" name="Content Placeholder 2">
            <a:extLst>
              <a:ext uri="{FF2B5EF4-FFF2-40B4-BE49-F238E27FC236}">
                <a16:creationId xmlns:a16="http://schemas.microsoft.com/office/drawing/2014/main" id="{1D831546-F855-45B7-A36B-C7330B500550}"/>
              </a:ext>
            </a:extLst>
          </p:cNvPr>
          <p:cNvSpPr>
            <a:spLocks noGrp="1"/>
          </p:cNvSpPr>
          <p:nvPr>
            <p:ph type="body" sz="quarter" idx="12"/>
          </p:nvPr>
        </p:nvSpPr>
        <p:spPr>
          <a:xfrm>
            <a:off x="1277163" y="2410418"/>
            <a:ext cx="12064764" cy="5148275"/>
          </a:xfrm>
        </p:spPr>
        <p:txBody>
          <a:bodyPr/>
          <a:lstStyle/>
          <a:p>
            <a:pPr>
              <a:lnSpc>
                <a:spcPct val="107000"/>
              </a:lnSpc>
              <a:spcAft>
                <a:spcPts val="800"/>
              </a:spcAft>
              <a:tabLst>
                <a:tab pos="457200" algn="l"/>
              </a:tabLst>
            </a:pPr>
            <a:r>
              <a:rPr lang="en-US" sz="3200" u="sng" dirty="0">
                <a:solidFill>
                  <a:srgbClr val="0563C1"/>
                </a:solidFill>
                <a:latin typeface="Source Sans Pro 3"/>
                <a:ea typeface="Calibri" panose="020F0502020204030204" pitchFamily="34" charset="0"/>
                <a:cs typeface="Times New Roman" panose="02020603050405020304" pitchFamily="18" charset="0"/>
                <a:hlinkClick r:id="rId2"/>
              </a:rPr>
              <a:t>Ohio Learning Standards</a:t>
            </a:r>
            <a:endParaRPr lang="en-US" sz="3200" u="sng" dirty="0">
              <a:solidFill>
                <a:srgbClr val="0563C1"/>
              </a:solidFill>
              <a:latin typeface="Source Sans Pro 3"/>
              <a:ea typeface="Calibri" panose="020F0502020204030204" pitchFamily="34" charset="0"/>
              <a:cs typeface="Times New Roman" panose="02020603050405020304" pitchFamily="18" charset="0"/>
            </a:endParaRPr>
          </a:p>
          <a:p>
            <a:pPr>
              <a:lnSpc>
                <a:spcPct val="107000"/>
              </a:lnSpc>
              <a:spcAft>
                <a:spcPts val="800"/>
              </a:spcAft>
              <a:tabLst>
                <a:tab pos="457200" algn="l"/>
              </a:tabLst>
            </a:pPr>
            <a:r>
              <a:rPr lang="en-US" sz="3200" dirty="0">
                <a:latin typeface="Source Sans Pro 3"/>
                <a:ea typeface="Calibri" panose="020F0502020204030204" pitchFamily="34" charset="0"/>
                <a:cs typeface="Times New Roman" panose="02020603050405020304" pitchFamily="18" charset="0"/>
              </a:rPr>
              <a:t>Robert Kaplinsky </a:t>
            </a:r>
          </a:p>
          <a:p>
            <a:pPr marL="742950" lvl="1" indent="-285750">
              <a:lnSpc>
                <a:spcPct val="107000"/>
              </a:lnSpc>
              <a:spcBef>
                <a:spcPts val="0"/>
              </a:spcBef>
              <a:spcAft>
                <a:spcPts val="800"/>
              </a:spcAft>
              <a:buFont typeface="Arial" panose="020B0604020202020204" pitchFamily="34" charset="0"/>
              <a:buChar char="–"/>
              <a:tabLst>
                <a:tab pos="914400" algn="l"/>
              </a:tabLst>
            </a:pPr>
            <a:r>
              <a:rPr lang="en-US" sz="3200" dirty="0">
                <a:latin typeface="Source Sans Pro 3"/>
                <a:ea typeface="Calibri" panose="020F0502020204030204" pitchFamily="34" charset="0"/>
                <a:cs typeface="Times New Roman" panose="02020603050405020304" pitchFamily="18" charset="0"/>
              </a:rPr>
              <a:t> </a:t>
            </a:r>
            <a:r>
              <a:rPr lang="en-US" sz="3200" u="sng" dirty="0">
                <a:solidFill>
                  <a:srgbClr val="0563C1"/>
                </a:solidFill>
                <a:latin typeface="Source Sans Pro 3"/>
                <a:ea typeface="Calibri" panose="020F0502020204030204" pitchFamily="34" charset="0"/>
                <a:cs typeface="Times New Roman" panose="02020603050405020304" pitchFamily="18" charset="0"/>
                <a:hlinkClick r:id="rId3"/>
              </a:rPr>
              <a:t>Beware of Fake Math Modeling Problems </a:t>
            </a:r>
            <a:endParaRPr lang="en-US" sz="3200" dirty="0">
              <a:latin typeface="Source Sans Pro 3"/>
              <a:ea typeface="Calibri" panose="020F0502020204030204" pitchFamily="34" charset="0"/>
              <a:cs typeface="Times New Roman" panose="02020603050405020304" pitchFamily="18" charset="0"/>
            </a:endParaRPr>
          </a:p>
          <a:p>
            <a:pPr marL="742950" lvl="1" indent="-285750">
              <a:lnSpc>
                <a:spcPct val="107000"/>
              </a:lnSpc>
              <a:spcBef>
                <a:spcPts val="0"/>
              </a:spcBef>
              <a:spcAft>
                <a:spcPts val="800"/>
              </a:spcAft>
              <a:buFont typeface="Arial" panose="020B0604020202020204" pitchFamily="34" charset="0"/>
              <a:buChar char="–"/>
              <a:tabLst>
                <a:tab pos="914400" algn="l"/>
              </a:tabLst>
            </a:pPr>
            <a:r>
              <a:rPr lang="en-US" sz="3200" dirty="0">
                <a:latin typeface="Source Sans Pro 3"/>
                <a:ea typeface="Calibri" panose="020F0502020204030204" pitchFamily="34" charset="0"/>
                <a:cs typeface="Times New Roman" panose="02020603050405020304" pitchFamily="18" charset="0"/>
              </a:rPr>
              <a:t> </a:t>
            </a:r>
            <a:r>
              <a:rPr lang="en-US" sz="3200" u="sng" dirty="0">
                <a:solidFill>
                  <a:srgbClr val="0563C1"/>
                </a:solidFill>
                <a:latin typeface="Source Sans Pro 3"/>
                <a:ea typeface="Calibri" panose="020F0502020204030204" pitchFamily="34" charset="0"/>
                <a:cs typeface="Times New Roman" panose="02020603050405020304" pitchFamily="18" charset="0"/>
                <a:hlinkClick r:id="rId4"/>
              </a:rPr>
              <a:t>Do You Need Better Spies of Analysts? </a:t>
            </a:r>
            <a:endParaRPr lang="en-US" sz="3200" dirty="0">
              <a:latin typeface="Source Sans Pro 3"/>
              <a:ea typeface="Calibri" panose="020F0502020204030204" pitchFamily="34" charset="0"/>
              <a:cs typeface="Times New Roman" panose="02020603050405020304" pitchFamily="18" charset="0"/>
            </a:endParaRPr>
          </a:p>
          <a:p>
            <a:pPr marL="742950" lvl="1" indent="-285750">
              <a:lnSpc>
                <a:spcPct val="107000"/>
              </a:lnSpc>
              <a:spcBef>
                <a:spcPts val="0"/>
              </a:spcBef>
              <a:spcAft>
                <a:spcPts val="800"/>
              </a:spcAft>
              <a:buFont typeface="Arial" panose="020B0604020202020204" pitchFamily="34" charset="0"/>
              <a:buChar char="–"/>
              <a:tabLst>
                <a:tab pos="914400" algn="l"/>
              </a:tabLst>
            </a:pPr>
            <a:r>
              <a:rPr lang="en-US" sz="3200" dirty="0">
                <a:latin typeface="Source Sans Pro 3"/>
                <a:ea typeface="Calibri" panose="020F0502020204030204" pitchFamily="34" charset="0"/>
                <a:cs typeface="Times New Roman" panose="02020603050405020304" pitchFamily="18" charset="0"/>
              </a:rPr>
              <a:t> </a:t>
            </a:r>
            <a:r>
              <a:rPr lang="en-US" sz="3200" u="sng" dirty="0">
                <a:solidFill>
                  <a:srgbClr val="0563C1"/>
                </a:solidFill>
                <a:latin typeface="Source Sans Pro 3"/>
                <a:ea typeface="Calibri" panose="020F0502020204030204" pitchFamily="34" charset="0"/>
                <a:cs typeface="Times New Roman" panose="02020603050405020304" pitchFamily="18" charset="0"/>
                <a:hlinkClick r:id="rId5"/>
              </a:rPr>
              <a:t>Sink Hole </a:t>
            </a:r>
            <a:endParaRPr lang="en-US" sz="3200" dirty="0">
              <a:latin typeface="Source Sans Pro 3"/>
              <a:ea typeface="Calibri" panose="020F0502020204030204" pitchFamily="34" charset="0"/>
              <a:cs typeface="Times New Roman" panose="02020603050405020304" pitchFamily="18" charset="0"/>
            </a:endParaRPr>
          </a:p>
          <a:p>
            <a:pPr marL="742950" lvl="1" indent="-285750">
              <a:lnSpc>
                <a:spcPct val="107000"/>
              </a:lnSpc>
              <a:spcBef>
                <a:spcPts val="0"/>
              </a:spcBef>
              <a:spcAft>
                <a:spcPts val="800"/>
              </a:spcAft>
              <a:buFont typeface="Arial" panose="020B0604020202020204" pitchFamily="34" charset="0"/>
              <a:buChar char="–"/>
              <a:tabLst>
                <a:tab pos="914400" algn="l"/>
              </a:tabLst>
            </a:pPr>
            <a:r>
              <a:rPr lang="en-US" sz="3200" dirty="0">
                <a:latin typeface="Source Sans Pro 3"/>
                <a:ea typeface="Calibri" panose="020F0502020204030204" pitchFamily="34" charset="0"/>
                <a:cs typeface="Times New Roman" panose="02020603050405020304" pitchFamily="18" charset="0"/>
              </a:rPr>
              <a:t> </a:t>
            </a:r>
            <a:r>
              <a:rPr lang="en-US" sz="3200" u="sng" dirty="0">
                <a:solidFill>
                  <a:srgbClr val="0563C1"/>
                </a:solidFill>
                <a:latin typeface="Source Sans Pro 3"/>
                <a:ea typeface="Calibri" panose="020F0502020204030204" pitchFamily="34" charset="0"/>
                <a:cs typeface="Times New Roman" panose="02020603050405020304" pitchFamily="18" charset="0"/>
                <a:hlinkClick r:id="rId6"/>
              </a:rPr>
              <a:t>What Isn’t Modeling? </a:t>
            </a:r>
            <a:endParaRPr lang="en-US" sz="3200" dirty="0">
              <a:latin typeface="Source Sans Pro 3"/>
              <a:ea typeface="Calibri" panose="020F0502020204030204" pitchFamily="34" charset="0"/>
              <a:cs typeface="Times New Roman" panose="02020603050405020304" pitchFamily="18" charset="0"/>
            </a:endParaRPr>
          </a:p>
          <a:p>
            <a:pPr>
              <a:lnSpc>
                <a:spcPct val="107000"/>
              </a:lnSpc>
              <a:spcAft>
                <a:spcPts val="800"/>
              </a:spcAft>
              <a:tabLst>
                <a:tab pos="457200" algn="l"/>
              </a:tabLst>
            </a:pPr>
            <a:r>
              <a:rPr lang="en-US" sz="3200" u="sng" dirty="0">
                <a:solidFill>
                  <a:srgbClr val="0563C1"/>
                </a:solidFill>
                <a:latin typeface="Source Sans Pro 3"/>
                <a:ea typeface="Calibri" panose="020F0502020204030204" pitchFamily="34" charset="0"/>
                <a:cs typeface="Times New Roman" panose="02020603050405020304" pitchFamily="18" charset="0"/>
                <a:hlinkClick r:id="rId7"/>
              </a:rPr>
              <a:t>Using Mathematics and Computational Thinking </a:t>
            </a:r>
            <a:endParaRPr lang="en-US" sz="3200" dirty="0">
              <a:latin typeface="Source Sans Pro 3"/>
              <a:ea typeface="Calibri" panose="020F0502020204030204" pitchFamily="34" charset="0"/>
              <a:cs typeface="Times New Roman" panose="02020603050405020304" pitchFamily="18" charset="0"/>
            </a:endParaRPr>
          </a:p>
          <a:p>
            <a:pPr marL="0" indent="0">
              <a:buNone/>
            </a:pPr>
            <a:endParaRPr lang="en-US" dirty="0"/>
          </a:p>
          <a:p>
            <a:endParaRPr lang="en-US" dirty="0"/>
          </a:p>
        </p:txBody>
      </p:sp>
    </p:spTree>
    <p:extLst>
      <p:ext uri="{BB962C8B-B14F-4D97-AF65-F5344CB8AC3E}">
        <p14:creationId xmlns:p14="http://schemas.microsoft.com/office/powerpoint/2010/main" val="3645245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g239e317a2c8_0_20"/>
          <p:cNvSpPr txBox="1">
            <a:spLocks noGrp="1"/>
          </p:cNvSpPr>
          <p:nvPr>
            <p:ph type="title"/>
          </p:nvPr>
        </p:nvSpPr>
        <p:spPr>
          <a:xfrm>
            <a:off x="748376" y="1195850"/>
            <a:ext cx="13303770" cy="948978"/>
          </a:xfrm>
          <a:prstGeom prst="rect">
            <a:avLst/>
          </a:prstGeom>
          <a:noFill/>
          <a:ln>
            <a:noFill/>
          </a:ln>
        </p:spPr>
        <p:txBody>
          <a:bodyPr spcFirstLastPara="1" vert="horz" wrap="square" lIns="0" tIns="0" rIns="0" bIns="0" rtlCol="0" anchor="t" anchorCtr="0">
            <a:spAutoFit/>
          </a:bodyPr>
          <a:lstStyle/>
          <a:p>
            <a:pPr algn="ctr">
              <a:buClr>
                <a:srgbClr val="C00000"/>
              </a:buClr>
              <a:buSzPts val="5000"/>
            </a:pPr>
            <a:r>
              <a:rPr lang="en-US" sz="5400" dirty="0">
                <a:solidFill>
                  <a:srgbClr val="0E3F75"/>
                </a:solidFill>
              </a:rPr>
              <a:t>Mathematics Questions? </a:t>
            </a:r>
            <a:endParaRPr sz="5400" dirty="0">
              <a:solidFill>
                <a:srgbClr val="0E3F75"/>
              </a:solidFill>
            </a:endParaRPr>
          </a:p>
        </p:txBody>
      </p:sp>
      <p:graphicFrame>
        <p:nvGraphicFramePr>
          <p:cNvPr id="324" name="Google Shape;324;g239e317a2c8_0_20"/>
          <p:cNvGraphicFramePr/>
          <p:nvPr>
            <p:extLst>
              <p:ext uri="{D42A27DB-BD31-4B8C-83A1-F6EECF244321}">
                <p14:modId xmlns:p14="http://schemas.microsoft.com/office/powerpoint/2010/main" val="2088304301"/>
              </p:ext>
            </p:extLst>
          </p:nvPr>
        </p:nvGraphicFramePr>
        <p:xfrm>
          <a:off x="4343134" y="2575279"/>
          <a:ext cx="5944131" cy="3079042"/>
        </p:xfrm>
        <a:graphic>
          <a:graphicData uri="http://schemas.openxmlformats.org/drawingml/2006/table">
            <a:tbl>
              <a:tblPr firstRow="1" bandRow="1">
                <a:tableStyleId>{5A111915-BE36-4E01-A7E5-04B1672EAD32}</a:tableStyleId>
              </a:tblPr>
              <a:tblGrid>
                <a:gridCol w="5944131">
                  <a:extLst>
                    <a:ext uri="{9D8B030D-6E8A-4147-A177-3AD203B41FA5}">
                      <a16:colId xmlns:a16="http://schemas.microsoft.com/office/drawing/2014/main" val="20001"/>
                    </a:ext>
                  </a:extLst>
                </a:gridCol>
              </a:tblGrid>
              <a:tr h="160871">
                <a:tc>
                  <a:txBody>
                    <a:bodyPr/>
                    <a:lstStyle/>
                    <a:p>
                      <a:pPr marL="0" marR="0" lvl="0" indent="0" algn="ctr" rtl="0">
                        <a:spcBef>
                          <a:spcPts val="0"/>
                        </a:spcBef>
                        <a:spcAft>
                          <a:spcPts val="0"/>
                        </a:spcAft>
                        <a:buNone/>
                      </a:pPr>
                      <a:r>
                        <a:rPr lang="en-US" sz="2800" dirty="0">
                          <a:latin typeface="Source Sans 3" panose="020B0604020202020204" charset="0"/>
                          <a:sym typeface="Arial"/>
                        </a:rPr>
                        <a:t>Email </a:t>
                      </a:r>
                      <a:endParaRPr sz="2800" dirty="0">
                        <a:latin typeface="Source Sans 3" panose="020B0604020202020204" charset="0"/>
                        <a:ea typeface="Arial"/>
                        <a:cs typeface="Arial"/>
                        <a:sym typeface="Arial"/>
                      </a:endParaRPr>
                    </a:p>
                  </a:txBody>
                  <a:tcPr marL="109726" marR="109726" marT="54875" marB="548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E3F75"/>
                    </a:solidFill>
                  </a:tcPr>
                </a:tc>
                <a:extLst>
                  <a:ext uri="{0D108BD9-81ED-4DB2-BD59-A6C34878D82A}">
                    <a16:rowId xmlns:a16="http://schemas.microsoft.com/office/drawing/2014/main" val="10000"/>
                  </a:ext>
                </a:extLst>
              </a:tr>
              <a:tr h="2542572">
                <a:tc>
                  <a:txBody>
                    <a:bodyPr/>
                    <a:lstStyle/>
                    <a:p>
                      <a:pPr marL="0" marR="0" lvl="0" indent="0" algn="ctr" defTabSz="914400" rtl="0" eaLnBrk="1" fontAlgn="auto" latinLnBrk="0" hangingPunct="1">
                        <a:lnSpc>
                          <a:spcPct val="150000"/>
                        </a:lnSpc>
                        <a:spcBef>
                          <a:spcPts val="0"/>
                        </a:spcBef>
                        <a:spcAft>
                          <a:spcPts val="0"/>
                        </a:spcAft>
                        <a:buClr>
                          <a:schemeClr val="dk1"/>
                        </a:buClr>
                        <a:buSzPts val="2400"/>
                        <a:buFont typeface="Arial"/>
                        <a:buNone/>
                        <a:tabLst/>
                        <a:defRPr/>
                      </a:pPr>
                      <a:r>
                        <a:rPr lang="en-US" sz="2800" b="0" u="none" strike="noStrike" cap="none" dirty="0">
                          <a:solidFill>
                            <a:schemeClr val="tx1"/>
                          </a:solidFill>
                          <a:effectLst/>
                          <a:latin typeface="Source Sans 3" panose="020B0604020202020204" charset="0"/>
                          <a:sym typeface="Arial"/>
                          <a:hlinkClick r:id="rId3"/>
                        </a:rPr>
                        <a:t>Mathematics@education.ohio.gov</a:t>
                      </a:r>
                      <a:endParaRPr lang="en-US" sz="2800" dirty="0">
                        <a:latin typeface="Source Sans 3" panose="020B0604020202020204" charset="0"/>
                        <a:ea typeface="Source Sans Pro" panose="020B0503030403020204" pitchFamily="34" charset="0"/>
                        <a:cs typeface="Arial"/>
                        <a:sym typeface="Arial"/>
                      </a:endParaRPr>
                    </a:p>
                  </a:txBody>
                  <a:tcPr marL="109726" marR="109726" marT="54875" marB="548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3180B-DE4E-75B9-D0CA-6EBF093109D1}"/>
              </a:ext>
            </a:extLst>
          </p:cNvPr>
          <p:cNvSpPr>
            <a:spLocks noGrp="1"/>
          </p:cNvSpPr>
          <p:nvPr>
            <p:ph type="title" idx="4294967295"/>
          </p:nvPr>
        </p:nvSpPr>
        <p:spPr>
          <a:xfrm>
            <a:off x="457200" y="-1179300"/>
            <a:ext cx="13716000" cy="1179300"/>
          </a:xfrm>
        </p:spPr>
        <p:txBody>
          <a:bodyPr spcFirstLastPara="1" wrap="square" lIns="109725" tIns="54850" rIns="109725" bIns="54850" anchor="b" anchorCtr="0">
            <a:normAutofit/>
          </a:bodyPr>
          <a:lstStyle/>
          <a:p>
            <a:r>
              <a:rPr lang="en-US" sz="2000" dirty="0">
                <a:solidFill>
                  <a:srgbClr val="E2EBEB"/>
                </a:solidFill>
              </a:rPr>
              <a:t>Questions?</a:t>
            </a:r>
          </a:p>
        </p:txBody>
      </p:sp>
    </p:spTree>
    <p:extLst>
      <p:ext uri="{BB962C8B-B14F-4D97-AF65-F5344CB8AC3E}">
        <p14:creationId xmlns:p14="http://schemas.microsoft.com/office/powerpoint/2010/main" val="27150067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991E9-B0FE-7941-05D0-5BB5C3F40886}"/>
              </a:ext>
            </a:extLst>
          </p:cNvPr>
          <p:cNvSpPr>
            <a:spLocks noGrp="1"/>
          </p:cNvSpPr>
          <p:nvPr>
            <p:ph type="title" idx="4294967295"/>
          </p:nvPr>
        </p:nvSpPr>
        <p:spPr>
          <a:xfrm>
            <a:off x="1006475" y="-1590675"/>
            <a:ext cx="12617450" cy="1590675"/>
          </a:xfrm>
          <a:prstGeom prst="rect">
            <a:avLst/>
          </a:prstGeom>
        </p:spPr>
        <p:txBody>
          <a:bodyPr anchor="b"/>
          <a:lstStyle/>
          <a:p>
            <a:r>
              <a:rPr lang="en-US" sz="2000" dirty="0">
                <a:solidFill>
                  <a:srgbClr val="E2EBEB"/>
                </a:solidFill>
              </a:rPr>
              <a:t>Ohio Department of Education and Workforce  2</a:t>
            </a:r>
          </a:p>
        </p:txBody>
      </p:sp>
    </p:spTree>
    <p:extLst>
      <p:ext uri="{BB962C8B-B14F-4D97-AF65-F5344CB8AC3E}">
        <p14:creationId xmlns:p14="http://schemas.microsoft.com/office/powerpoint/2010/main" val="1572466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34999-C1C5-682E-0B14-4A0F56992291}"/>
              </a:ext>
            </a:extLst>
          </p:cNvPr>
          <p:cNvSpPr>
            <a:spLocks noGrp="1"/>
          </p:cNvSpPr>
          <p:nvPr>
            <p:ph type="title"/>
          </p:nvPr>
        </p:nvSpPr>
        <p:spPr>
          <a:xfrm>
            <a:off x="763571" y="248154"/>
            <a:ext cx="12836341" cy="795300"/>
          </a:xfrm>
          <a:noFill/>
        </p:spPr>
        <p:txBody>
          <a:bodyPr>
            <a:normAutofit fontScale="90000"/>
          </a:bodyPr>
          <a:lstStyle/>
          <a:p>
            <a:r>
              <a:rPr lang="en-US" sz="5400" dirty="0">
                <a:solidFill>
                  <a:srgbClr val="0E3F75"/>
                </a:solidFill>
                <a:latin typeface="Source Sans 3 SemiBold" panose="020B0604020202020204" charset="0"/>
              </a:rPr>
              <a:t>Agenda</a:t>
            </a:r>
          </a:p>
        </p:txBody>
      </p:sp>
      <p:graphicFrame>
        <p:nvGraphicFramePr>
          <p:cNvPr id="5" name="Content Placeholder 4">
            <a:extLst>
              <a:ext uri="{FF2B5EF4-FFF2-40B4-BE49-F238E27FC236}">
                <a16:creationId xmlns:a16="http://schemas.microsoft.com/office/drawing/2014/main" id="{4280B2A3-FE89-179A-5894-7940DFD98619}"/>
              </a:ext>
            </a:extLst>
          </p:cNvPr>
          <p:cNvGraphicFramePr>
            <a:graphicFrameLocks noGrp="1"/>
          </p:cNvGraphicFramePr>
          <p:nvPr>
            <p:ph idx="1"/>
            <p:extLst>
              <p:ext uri="{D42A27DB-BD31-4B8C-83A1-F6EECF244321}">
                <p14:modId xmlns:p14="http://schemas.microsoft.com/office/powerpoint/2010/main" val="1842082269"/>
              </p:ext>
            </p:extLst>
          </p:nvPr>
        </p:nvGraphicFramePr>
        <p:xfrm>
          <a:off x="763571" y="1083351"/>
          <a:ext cx="13122381" cy="5678023"/>
        </p:xfrm>
        <a:graphic>
          <a:graphicData uri="http://schemas.openxmlformats.org/drawingml/2006/table">
            <a:tbl>
              <a:tblPr firstRow="1" bandRow="1">
                <a:tableStyleId>{7DF18680-E054-41AD-8BC1-D1AEF772440D}</a:tableStyleId>
              </a:tblPr>
              <a:tblGrid>
                <a:gridCol w="3995970">
                  <a:extLst>
                    <a:ext uri="{9D8B030D-6E8A-4147-A177-3AD203B41FA5}">
                      <a16:colId xmlns:a16="http://schemas.microsoft.com/office/drawing/2014/main" val="2472675784"/>
                    </a:ext>
                  </a:extLst>
                </a:gridCol>
                <a:gridCol w="5289235">
                  <a:extLst>
                    <a:ext uri="{9D8B030D-6E8A-4147-A177-3AD203B41FA5}">
                      <a16:colId xmlns:a16="http://schemas.microsoft.com/office/drawing/2014/main" val="3961298753"/>
                    </a:ext>
                  </a:extLst>
                </a:gridCol>
                <a:gridCol w="3837176">
                  <a:extLst>
                    <a:ext uri="{9D8B030D-6E8A-4147-A177-3AD203B41FA5}">
                      <a16:colId xmlns:a16="http://schemas.microsoft.com/office/drawing/2014/main" val="475333306"/>
                    </a:ext>
                  </a:extLst>
                </a:gridCol>
              </a:tblGrid>
              <a:tr h="539324">
                <a:tc>
                  <a:txBody>
                    <a:bodyPr/>
                    <a:lstStyle/>
                    <a:p>
                      <a:r>
                        <a:rPr lang="en-US" sz="2400" dirty="0">
                          <a:latin typeface="Source Sans Pro" panose="020B0503030403020204" pitchFamily="34" charset="0"/>
                          <a:ea typeface="Source Sans Pro" panose="020B0503030403020204" pitchFamily="34" charset="0"/>
                        </a:rPr>
                        <a:t>What:</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E3F75"/>
                    </a:solidFill>
                  </a:tcPr>
                </a:tc>
                <a:tc>
                  <a:txBody>
                    <a:bodyPr/>
                    <a:lstStyle/>
                    <a:p>
                      <a:r>
                        <a:rPr lang="en-US" sz="2400" dirty="0">
                          <a:latin typeface="Source Sans Pro" panose="020B0503030403020204" pitchFamily="34" charset="0"/>
                          <a:ea typeface="Source Sans Pro" panose="020B0503030403020204" pitchFamily="34" charset="0"/>
                        </a:rPr>
                        <a:t>Why:</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E3F75"/>
                    </a:solidFill>
                  </a:tcPr>
                </a:tc>
                <a:tc>
                  <a:txBody>
                    <a:bodyPr/>
                    <a:lstStyle/>
                    <a:p>
                      <a:r>
                        <a:rPr lang="en-US" sz="2400" dirty="0">
                          <a:latin typeface="Source Sans Pro" panose="020B0503030403020204" pitchFamily="34" charset="0"/>
                          <a:ea typeface="Source Sans Pro" panose="020B0503030403020204" pitchFamily="34" charset="0"/>
                        </a:rPr>
                        <a:t>How:</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E3F75"/>
                    </a:solidFill>
                  </a:tcPr>
                </a:tc>
                <a:extLst>
                  <a:ext uri="{0D108BD9-81ED-4DB2-BD59-A6C34878D82A}">
                    <a16:rowId xmlns:a16="http://schemas.microsoft.com/office/drawing/2014/main" val="793074921"/>
                  </a:ext>
                </a:extLst>
              </a:tr>
              <a:tr h="1019737">
                <a:tc>
                  <a:txBody>
                    <a:bodyPr/>
                    <a:lstStyle/>
                    <a:p>
                      <a:r>
                        <a:rPr lang="en-US" sz="2400" b="1" dirty="0">
                          <a:latin typeface="Source Sans Pro" panose="020B0503030403020204" pitchFamily="34" charset="0"/>
                          <a:ea typeface="Source Sans Pro" panose="020B0503030403020204" pitchFamily="34" charset="0"/>
                        </a:rPr>
                        <a:t>Welcome and Introductions</a:t>
                      </a:r>
                    </a:p>
                    <a:p>
                      <a:r>
                        <a:rPr lang="en-US" sz="2400" dirty="0">
                          <a:latin typeface="Source Sans Pro" panose="020B0503030403020204" pitchFamily="34" charset="0"/>
                          <a:ea typeface="Source Sans Pro" panose="020B0503030403020204" pitchFamily="34" charset="0"/>
                        </a:rPr>
                        <a:t>5-10 minutes</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DBF7"/>
                    </a:solidFill>
                  </a:tcPr>
                </a:tc>
                <a:tc>
                  <a:txBody>
                    <a:bodyPr/>
                    <a:lstStyle/>
                    <a:p>
                      <a:r>
                        <a:rPr lang="en-US" sz="2400" dirty="0">
                          <a:latin typeface="Source Sans Pro" panose="020B0503030403020204" pitchFamily="34" charset="0"/>
                          <a:ea typeface="Source Sans Pro" panose="020B0503030403020204" pitchFamily="34" charset="0"/>
                        </a:rPr>
                        <a:t>To establish the session norms and outline the focus of the session</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DBF7"/>
                    </a:solidFill>
                  </a:tcPr>
                </a:tc>
                <a:tc>
                  <a:txBody>
                    <a:bodyPr/>
                    <a:lstStyle/>
                    <a:p>
                      <a:r>
                        <a:rPr lang="en-US" sz="2400" dirty="0">
                          <a:latin typeface="Source Sans Pro" panose="020B0503030403020204" pitchFamily="34" charset="0"/>
                          <a:ea typeface="Source Sans Pro" panose="020B0503030403020204" pitchFamily="34" charset="0"/>
                        </a:rPr>
                        <a:t>Facilitator presentation</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DBF7"/>
                    </a:solidFill>
                  </a:tcPr>
                </a:tc>
                <a:extLst>
                  <a:ext uri="{0D108BD9-81ED-4DB2-BD59-A6C34878D82A}">
                    <a16:rowId xmlns:a16="http://schemas.microsoft.com/office/drawing/2014/main" val="988567062"/>
                  </a:ext>
                </a:extLst>
              </a:tr>
              <a:tr h="1416353">
                <a:tc>
                  <a:txBody>
                    <a:bodyPr/>
                    <a:lstStyle/>
                    <a:p>
                      <a:r>
                        <a:rPr lang="en-US" sz="2400" b="1" dirty="0">
                          <a:latin typeface="Source Sans Pro" panose="020B0503030403020204" pitchFamily="34" charset="0"/>
                          <a:ea typeface="Source Sans Pro" panose="020B0503030403020204" pitchFamily="34" charset="0"/>
                        </a:rPr>
                        <a:t>Ohio’s Plan for K-12 Mathematics</a:t>
                      </a:r>
                    </a:p>
                    <a:p>
                      <a:r>
                        <a:rPr lang="en-US" sz="2400" dirty="0">
                          <a:latin typeface="Source Sans Pro" panose="020B0503030403020204" pitchFamily="34" charset="0"/>
                          <a:ea typeface="Source Sans Pro" panose="020B0503030403020204" pitchFamily="34" charset="0"/>
                        </a:rPr>
                        <a:t>5 minutes</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a:latin typeface="Source Sans Pro" panose="020B0503030403020204" pitchFamily="34" charset="0"/>
                          <a:ea typeface="Source Sans Pro" panose="020B0503030403020204" pitchFamily="34" charset="0"/>
                        </a:rPr>
                        <a:t>To learn about Ohio’s Vision for Mathematics as outlined in Ohio’s Plan for K-12 Mathematics</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a:latin typeface="Source Sans Pro" panose="020B0503030403020204" pitchFamily="34" charset="0"/>
                          <a:ea typeface="Source Sans Pro" panose="020B0503030403020204" pitchFamily="34" charset="0"/>
                        </a:rPr>
                        <a:t>Facilitator presentation</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07039771"/>
                  </a:ext>
                </a:extLst>
              </a:tr>
              <a:tr h="1564025">
                <a:tc>
                  <a:txBody>
                    <a:bodyPr/>
                    <a:lstStyle/>
                    <a:p>
                      <a:r>
                        <a:rPr lang="en-US" sz="2400" b="1" dirty="0">
                          <a:latin typeface="Source Sans Pro" panose="020B0503030403020204" pitchFamily="34" charset="0"/>
                          <a:ea typeface="Source Sans Pro" panose="020B0503030403020204" pitchFamily="34" charset="0"/>
                        </a:rPr>
                        <a:t>Resource Exploration and Discussions</a:t>
                      </a:r>
                    </a:p>
                    <a:p>
                      <a:r>
                        <a:rPr lang="en-US" sz="2400" b="0" dirty="0">
                          <a:latin typeface="Source Sans Pro" panose="020B0503030403020204" pitchFamily="34" charset="0"/>
                          <a:ea typeface="Source Sans Pro" panose="020B0503030403020204" pitchFamily="34" charset="0"/>
                        </a:rPr>
                        <a:t>45-60 minutes </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DBF7"/>
                    </a:solidFill>
                  </a:tcPr>
                </a:tc>
                <a:tc>
                  <a:txBody>
                    <a:bodyPr/>
                    <a:lstStyle/>
                    <a:p>
                      <a:r>
                        <a:rPr lang="en-US" sz="2400" dirty="0">
                          <a:latin typeface="Source Sans Pro" panose="020B0503030403020204" pitchFamily="34" charset="0"/>
                          <a:ea typeface="Source Sans Pro" panose="020B0503030403020204" pitchFamily="34" charset="0"/>
                        </a:rPr>
                        <a:t>Explore various Ohio resources aligned to MP: 4 Model with Mathematics and identify connections to Ohio’s Mathematics Vision. </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DBF7"/>
                    </a:solidFill>
                  </a:tcPr>
                </a:tc>
                <a:tc>
                  <a:txBody>
                    <a:bodyPr/>
                    <a:lstStyle/>
                    <a:p>
                      <a:r>
                        <a:rPr lang="en-US" sz="2400" dirty="0">
                          <a:latin typeface="Source Sans Pro" panose="020B0503030403020204" pitchFamily="34" charset="0"/>
                          <a:ea typeface="Source Sans Pro" panose="020B0503030403020204" pitchFamily="34" charset="0"/>
                        </a:rPr>
                        <a:t>Breakout Rooms and Whole Group Discussion</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DBF7"/>
                    </a:solidFill>
                  </a:tcPr>
                </a:tc>
                <a:extLst>
                  <a:ext uri="{0D108BD9-81ED-4DB2-BD59-A6C34878D82A}">
                    <a16:rowId xmlns:a16="http://schemas.microsoft.com/office/drawing/2014/main" val="3734602780"/>
                  </a:ext>
                </a:extLst>
              </a:tr>
              <a:tr h="1129841">
                <a:tc>
                  <a:txBody>
                    <a:bodyPr/>
                    <a:lstStyle/>
                    <a:p>
                      <a:r>
                        <a:rPr lang="en-US" sz="2400" b="1" dirty="0">
                          <a:latin typeface="Source Sans Pro" panose="020B0503030403020204" pitchFamily="34" charset="0"/>
                          <a:ea typeface="Source Sans Pro" panose="020B0503030403020204" pitchFamily="34" charset="0"/>
                        </a:rPr>
                        <a:t>Closing</a:t>
                      </a:r>
                    </a:p>
                    <a:p>
                      <a:r>
                        <a:rPr lang="en-US" sz="2400" b="0" dirty="0">
                          <a:latin typeface="Source Sans Pro" panose="020B0503030403020204" pitchFamily="34" charset="0"/>
                          <a:ea typeface="Source Sans Pro" panose="020B0503030403020204" pitchFamily="34" charset="0"/>
                        </a:rPr>
                        <a:t>5-10 minutes </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a:latin typeface="Source Sans Pro" panose="020B0503030403020204" pitchFamily="34" charset="0"/>
                          <a:ea typeface="Source Sans Pro" panose="020B0503030403020204" pitchFamily="34" charset="0"/>
                        </a:rPr>
                        <a:t>Address lingering questions and provide session feedback</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a:latin typeface="Source Sans Pro" panose="020B0503030403020204" pitchFamily="34" charset="0"/>
                          <a:ea typeface="Source Sans Pro" panose="020B0503030403020204" pitchFamily="34" charset="0"/>
                        </a:rPr>
                        <a:t>Participant Q&amp;A and Exit Tickets </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8890332"/>
                  </a:ext>
                </a:extLst>
              </a:tr>
            </a:tbl>
          </a:graphicData>
        </a:graphic>
      </p:graphicFrame>
      <p:sp>
        <p:nvSpPr>
          <p:cNvPr id="4" name="Slide Number Placeholder 3">
            <a:extLst>
              <a:ext uri="{FF2B5EF4-FFF2-40B4-BE49-F238E27FC236}">
                <a16:creationId xmlns:a16="http://schemas.microsoft.com/office/drawing/2014/main" id="{435B6DB3-B40D-587D-0C30-5D1AEDBF8B33}"/>
              </a:ext>
            </a:extLst>
          </p:cNvPr>
          <p:cNvSpPr>
            <a:spLocks noGrp="1"/>
          </p:cNvSpPr>
          <p:nvPr>
            <p:ph type="sldNum" sz="quarter" idx="11"/>
          </p:nvPr>
        </p:nvSpPr>
        <p:spPr>
          <a:xfrm>
            <a:off x="9067800" y="6356352"/>
            <a:ext cx="2743200" cy="365125"/>
          </a:xfrm>
          <a:prstGeom prst="rect">
            <a:avLst/>
          </a:prstGeom>
        </p:spPr>
        <p:txBody>
          <a:bodyPr vert="horz" lIns="91440" tIns="45720" rIns="91440" bIns="45720" rtlCol="0" anchor="ctr"/>
          <a:lstStyle>
            <a:defPPr>
              <a:defRPr lang="en-US"/>
            </a:defPPr>
            <a:lvl1pPr marL="0" algn="r" defTabSz="914364" rtl="0" eaLnBrk="1" latinLnBrk="0" hangingPunct="1">
              <a:defRPr sz="1200" b="1" kern="120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vl2pPr marL="457182"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5" algn="l" defTabSz="914364" rtl="0" eaLnBrk="1" latinLnBrk="0" hangingPunct="1">
              <a:defRPr sz="1800" kern="1200">
                <a:solidFill>
                  <a:schemeClr val="tx1"/>
                </a:solidFill>
                <a:latin typeface="+mn-lt"/>
                <a:ea typeface="+mn-ea"/>
                <a:cs typeface="+mn-cs"/>
              </a:defRPr>
            </a:lvl4pPr>
            <a:lvl5pPr marL="1828727" algn="l" defTabSz="914364" rtl="0" eaLnBrk="1" latinLnBrk="0" hangingPunct="1">
              <a:defRPr sz="1800" kern="1200">
                <a:solidFill>
                  <a:schemeClr val="tx1"/>
                </a:solidFill>
                <a:latin typeface="+mn-lt"/>
                <a:ea typeface="+mn-ea"/>
                <a:cs typeface="+mn-cs"/>
              </a:defRPr>
            </a:lvl5pPr>
            <a:lvl6pPr marL="2285909" algn="l" defTabSz="914364" rtl="0" eaLnBrk="1" latinLnBrk="0" hangingPunct="1">
              <a:defRPr sz="1800" kern="1200">
                <a:solidFill>
                  <a:schemeClr val="tx1"/>
                </a:solidFill>
                <a:latin typeface="+mn-lt"/>
                <a:ea typeface="+mn-ea"/>
                <a:cs typeface="+mn-cs"/>
              </a:defRPr>
            </a:lvl6pPr>
            <a:lvl7pPr marL="2743091"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4" algn="l" defTabSz="914364" rtl="0" eaLnBrk="1" latinLnBrk="0" hangingPunct="1">
              <a:defRPr sz="1800" kern="1200">
                <a:solidFill>
                  <a:schemeClr val="tx1"/>
                </a:solidFill>
                <a:latin typeface="+mn-lt"/>
                <a:ea typeface="+mn-ea"/>
                <a:cs typeface="+mn-cs"/>
              </a:defRPr>
            </a:lvl9pPr>
          </a:lstStyle>
          <a:p>
            <a:pPr>
              <a:buClrTx/>
            </a:pPr>
            <a:fld id="{383B7B7A-CDDA-7C44-B1B0-1F1E45567B3B}" type="slidenum">
              <a:rPr lang="en-US">
                <a:solidFill>
                  <a:srgbClr val="FFFFFF">
                    <a:lumMod val="95000"/>
                  </a:srgbClr>
                </a:solidFill>
              </a:rPr>
              <a:pPr>
                <a:buClrTx/>
              </a:pPr>
              <a:t>7</a:t>
            </a:fld>
            <a:endParaRPr lang="en-US">
              <a:solidFill>
                <a:srgbClr val="FFFFFF">
                  <a:lumMod val="95000"/>
                </a:srgbClr>
              </a:solidFill>
            </a:endParaRPr>
          </a:p>
        </p:txBody>
      </p:sp>
    </p:spTree>
    <p:extLst>
      <p:ext uri="{BB962C8B-B14F-4D97-AF65-F5344CB8AC3E}">
        <p14:creationId xmlns:p14="http://schemas.microsoft.com/office/powerpoint/2010/main" val="1851138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73A2FA-A571-15C9-2CF5-11F0C62BAF72}"/>
              </a:ext>
            </a:extLst>
          </p:cNvPr>
          <p:cNvSpPr>
            <a:spLocks noGrp="1"/>
          </p:cNvSpPr>
          <p:nvPr>
            <p:ph type="title"/>
          </p:nvPr>
        </p:nvSpPr>
        <p:spPr>
          <a:xfrm>
            <a:off x="494455" y="381954"/>
            <a:ext cx="5264545" cy="3075230"/>
          </a:xfrm>
        </p:spPr>
        <p:txBody>
          <a:bodyPr>
            <a:normAutofit/>
          </a:bodyPr>
          <a:lstStyle/>
          <a:p>
            <a:pPr algn="ctr">
              <a:lnSpc>
                <a:spcPct val="90000"/>
              </a:lnSpc>
              <a:spcAft>
                <a:spcPts val="600"/>
              </a:spcAft>
            </a:pPr>
            <a:r>
              <a:rPr lang="en-US" sz="5000" cap="none" dirty="0">
                <a:solidFill>
                  <a:srgbClr val="0E3F75"/>
                </a:solidFill>
                <a:latin typeface="+mj-lt"/>
              </a:rPr>
              <a:t>OHIO’S PLAN FOR </a:t>
            </a:r>
            <a:br>
              <a:rPr lang="en-US" sz="5000" cap="none" dirty="0">
                <a:solidFill>
                  <a:srgbClr val="0E3F75"/>
                </a:solidFill>
                <a:latin typeface="+mj-lt"/>
              </a:rPr>
            </a:br>
            <a:r>
              <a:rPr lang="en-US" sz="5000" cap="none" dirty="0">
                <a:solidFill>
                  <a:srgbClr val="0E3F75"/>
                </a:solidFill>
                <a:latin typeface="+mj-lt"/>
              </a:rPr>
              <a:t>K-12 MATHEMATICS</a:t>
            </a:r>
          </a:p>
        </p:txBody>
      </p:sp>
      <p:pic>
        <p:nvPicPr>
          <p:cNvPr id="13" name="Picture 12" descr="Ohio's Plan for K-12 Mathematics QR code">
            <a:extLst>
              <a:ext uri="{FF2B5EF4-FFF2-40B4-BE49-F238E27FC236}">
                <a16:creationId xmlns:a16="http://schemas.microsoft.com/office/drawing/2014/main" id="{68658FBD-3331-80E3-47B3-1292B4C10C7A}"/>
              </a:ext>
            </a:extLst>
          </p:cNvPr>
          <p:cNvPicPr>
            <a:picLocks noChangeAspect="1"/>
          </p:cNvPicPr>
          <p:nvPr/>
        </p:nvPicPr>
        <p:blipFill>
          <a:blip r:embed="rId3"/>
          <a:stretch>
            <a:fillRect/>
          </a:stretch>
        </p:blipFill>
        <p:spPr>
          <a:xfrm>
            <a:off x="1370405" y="2673593"/>
            <a:ext cx="3431057" cy="3431057"/>
          </a:xfrm>
          <a:prstGeom prst="rect">
            <a:avLst/>
          </a:prstGeom>
          <a:ln w="38100">
            <a:solidFill>
              <a:srgbClr val="0E3F75"/>
            </a:solidFill>
          </a:ln>
        </p:spPr>
      </p:pic>
      <p:sp>
        <p:nvSpPr>
          <p:cNvPr id="11" name="Text Placeholder 10">
            <a:extLst>
              <a:ext uri="{FF2B5EF4-FFF2-40B4-BE49-F238E27FC236}">
                <a16:creationId xmlns:a16="http://schemas.microsoft.com/office/drawing/2014/main" id="{0F5D48D7-703E-88FD-AA66-5A74758B75FA}"/>
              </a:ext>
            </a:extLst>
          </p:cNvPr>
          <p:cNvSpPr>
            <a:spLocks noGrp="1"/>
          </p:cNvSpPr>
          <p:nvPr>
            <p:ph type="body" sz="half" idx="2"/>
          </p:nvPr>
        </p:nvSpPr>
        <p:spPr>
          <a:xfrm>
            <a:off x="822114" y="6284308"/>
            <a:ext cx="4814600" cy="723900"/>
          </a:xfrm>
        </p:spPr>
        <p:txBody>
          <a:bodyPr>
            <a:noAutofit/>
          </a:bodyPr>
          <a:lstStyle/>
          <a:p>
            <a:r>
              <a:rPr lang="en-US" sz="3200" dirty="0">
                <a:hlinkClick r:id="rId4"/>
              </a:rPr>
              <a:t>education.ohio.gov/math</a:t>
            </a:r>
            <a:endParaRPr lang="en-US" sz="3200" dirty="0"/>
          </a:p>
        </p:txBody>
      </p:sp>
      <p:sp>
        <p:nvSpPr>
          <p:cNvPr id="4" name="Slide Number Placeholder 3">
            <a:extLst>
              <a:ext uri="{FF2B5EF4-FFF2-40B4-BE49-F238E27FC236}">
                <a16:creationId xmlns:a16="http://schemas.microsoft.com/office/drawing/2014/main" id="{296B9DA5-FB82-C8E2-4FE8-CCB222E9E7FC}"/>
              </a:ext>
              <a:ext uri="{C183D7F6-B498-43B3-948B-1728B52AA6E4}">
                <adec:decorative xmlns:adec="http://schemas.microsoft.com/office/drawing/2017/decorative" val="1"/>
              </a:ext>
            </a:extLst>
          </p:cNvPr>
          <p:cNvSpPr>
            <a:spLocks noGrp="1"/>
          </p:cNvSpPr>
          <p:nvPr>
            <p:ph type="sldNum" sz="quarter" idx="11"/>
          </p:nvPr>
        </p:nvSpPr>
        <p:spPr/>
        <p:txBody>
          <a:bodyPr/>
          <a:lstStyle/>
          <a:p>
            <a:fld id="{383B7B7A-CDDA-7C44-B1B0-1F1E45567B3B}" type="slidenum">
              <a:rPr lang="en-US" smtClean="0"/>
              <a:pPr/>
              <a:t>8</a:t>
            </a:fld>
            <a:endParaRPr lang="en-US"/>
          </a:p>
        </p:txBody>
      </p:sp>
      <p:pic>
        <p:nvPicPr>
          <p:cNvPr id="9" name="Picture 8">
            <a:extLst>
              <a:ext uri="{FF2B5EF4-FFF2-40B4-BE49-F238E27FC236}">
                <a16:creationId xmlns:a16="http://schemas.microsoft.com/office/drawing/2014/main" id="{EAC349F5-9E11-1E26-7470-7D5D3B7C361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315200" y="381954"/>
            <a:ext cx="5950294" cy="74656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40370189"/>
      </p:ext>
    </p:extLst>
  </p:cSld>
  <p:clrMapOvr>
    <a:masterClrMapping/>
  </p:clrMapOvr>
  <mc:AlternateContent xmlns:mc="http://schemas.openxmlformats.org/markup-compatibility/2006" xmlns:p14="http://schemas.microsoft.com/office/powerpoint/2010/main">
    <mc:Choice Requires="p14">
      <p:transition spd="slow" p14:dur="2000" advTm="32045"/>
    </mc:Choice>
    <mc:Fallback xmlns="">
      <p:transition spd="slow" advTm="3204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23129-239E-F424-2A62-2A50DBB40CED}"/>
              </a:ext>
            </a:extLst>
          </p:cNvPr>
          <p:cNvSpPr>
            <a:spLocks noGrp="1"/>
          </p:cNvSpPr>
          <p:nvPr>
            <p:ph type="title"/>
          </p:nvPr>
        </p:nvSpPr>
        <p:spPr>
          <a:xfrm>
            <a:off x="457200" y="438151"/>
            <a:ext cx="13716000" cy="1104900"/>
          </a:xfrm>
        </p:spPr>
        <p:txBody>
          <a:bodyPr>
            <a:normAutofit/>
          </a:bodyPr>
          <a:lstStyle/>
          <a:p>
            <a:r>
              <a:rPr lang="en-US" sz="5000" cap="none" dirty="0">
                <a:solidFill>
                  <a:srgbClr val="0E3F75"/>
                </a:solidFill>
                <a:latin typeface="+mj-lt"/>
              </a:rPr>
              <a:t>STRUCTURE OF OHIO’S PLAN</a:t>
            </a:r>
          </a:p>
        </p:txBody>
      </p:sp>
      <p:graphicFrame>
        <p:nvGraphicFramePr>
          <p:cNvPr id="5" name="Content Placeholder 4" descr="Vertical Block LIst">
            <a:extLst>
              <a:ext uri="{FF2B5EF4-FFF2-40B4-BE49-F238E27FC236}">
                <a16:creationId xmlns:a16="http://schemas.microsoft.com/office/drawing/2014/main" id="{9FFE5C27-39DF-57BD-DBDC-DA74FE8FC1B3}"/>
              </a:ext>
            </a:extLst>
          </p:cNvPr>
          <p:cNvGraphicFramePr>
            <a:graphicFrameLocks noGrp="1"/>
          </p:cNvGraphicFramePr>
          <p:nvPr>
            <p:ph idx="1"/>
          </p:nvPr>
        </p:nvGraphicFramePr>
        <p:xfrm>
          <a:off x="457199" y="1543051"/>
          <a:ext cx="13270230" cy="56349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DEC528C9-8415-9304-1825-2F3F5E9C0D10}"/>
              </a:ext>
            </a:extLst>
          </p:cNvPr>
          <p:cNvSpPr>
            <a:spLocks noGrp="1"/>
          </p:cNvSpPr>
          <p:nvPr>
            <p:ph type="sldNum" sz="quarter" idx="11"/>
          </p:nvPr>
        </p:nvSpPr>
        <p:spPr/>
        <p:txBody>
          <a:bodyPr/>
          <a:lstStyle/>
          <a:p>
            <a:pPr defTabSz="1097236"/>
            <a:fld id="{383B7B7A-CDDA-7C44-B1B0-1F1E45567B3B}" type="slidenum">
              <a:rPr lang="en-US" kern="1200">
                <a:solidFill>
                  <a:srgbClr val="FFFFFF">
                    <a:lumMod val="95000"/>
                  </a:srgbClr>
                </a:solidFill>
              </a:rPr>
              <a:pPr defTabSz="1097236"/>
              <a:t>9</a:t>
            </a:fld>
            <a:endParaRPr lang="en-US" kern="1200">
              <a:solidFill>
                <a:srgbClr val="FFFFFF">
                  <a:lumMod val="95000"/>
                </a:srgbClr>
              </a:solidFill>
            </a:endParaRPr>
          </a:p>
        </p:txBody>
      </p:sp>
    </p:spTree>
    <p:extLst>
      <p:ext uri="{BB962C8B-B14F-4D97-AF65-F5344CB8AC3E}">
        <p14:creationId xmlns:p14="http://schemas.microsoft.com/office/powerpoint/2010/main" val="2160831751"/>
      </p:ext>
    </p:extLst>
  </p:cSld>
  <p:clrMapOvr>
    <a:masterClrMapping/>
  </p:clrMapOvr>
</p:sld>
</file>

<file path=ppt/theme/theme1.xml><?xml version="1.0" encoding="utf-8"?>
<a:theme xmlns:a="http://schemas.openxmlformats.org/drawingml/2006/main" name="Heart of it All Deck">
  <a:themeElements>
    <a:clrScheme name="Custom 5">
      <a:dk1>
        <a:srgbClr val="2A2F36"/>
      </a:dk1>
      <a:lt1>
        <a:srgbClr val="FFFFFF"/>
      </a:lt1>
      <a:dk2>
        <a:srgbClr val="2A2F36"/>
      </a:dk2>
      <a:lt2>
        <a:srgbClr val="FAFAFA"/>
      </a:lt2>
      <a:accent1>
        <a:srgbClr val="C12637"/>
      </a:accent1>
      <a:accent2>
        <a:srgbClr val="C12637"/>
      </a:accent2>
      <a:accent3>
        <a:srgbClr val="8AA87C"/>
      </a:accent3>
      <a:accent4>
        <a:srgbClr val="718B64"/>
      </a:accent4>
      <a:accent5>
        <a:srgbClr val="6BB8E0"/>
      </a:accent5>
      <a:accent6>
        <a:srgbClr val="F3CD55"/>
      </a:accent6>
      <a:hlink>
        <a:srgbClr val="1196D3"/>
      </a:hlink>
      <a:folHlink>
        <a:srgbClr val="00C0E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spcFirstLastPara="1" wrap="square" lIns="0" tIns="0" rIns="0" bIns="0" anchor="ctr" anchorCtr="0">
        <a:noAutofit/>
      </a:bodyPr>
      <a:lstStyle>
        <a:defPPr marL="0" marR="0" indent="0" algn="ctr" rtl="0">
          <a:lnSpc>
            <a:spcPct val="100000"/>
          </a:lnSpc>
          <a:spcBef>
            <a:spcPts val="0"/>
          </a:spcBef>
          <a:spcAft>
            <a:spcPts val="0"/>
          </a:spcAft>
          <a:buClr>
            <a:srgbClr val="FFFFFF"/>
          </a:buClr>
          <a:buSzPts val="1800"/>
          <a:buFont typeface="Helvetica Neue"/>
          <a:buNone/>
          <a:defRPr sz="1800" b="1" i="0" u="none" strike="noStrike" cap="none">
            <a:solidFill>
              <a:srgbClr val="000000"/>
            </a:solidFill>
            <a:latin typeface="Helvetica Neue"/>
            <a:ea typeface="Helvetica Neue"/>
            <a:cs typeface="Helvetica Neue"/>
            <a:sym typeface="Helvetica Neue"/>
          </a:defRPr>
        </a:defPPr>
      </a:lstStyle>
    </a:spDef>
  </a:objectDefaults>
  <a:extraClrSchemeLst/>
</a:theme>
</file>

<file path=ppt/theme/theme2.xml><?xml version="1.0" encoding="utf-8"?>
<a:theme xmlns:a="http://schemas.openxmlformats.org/drawingml/2006/main" name="Opening and Closing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Heart of it All Deck">
  <a:themeElements>
    <a:clrScheme name="Custom 5">
      <a:dk1>
        <a:srgbClr val="2A2F36"/>
      </a:dk1>
      <a:lt1>
        <a:srgbClr val="FFFFFF"/>
      </a:lt1>
      <a:dk2>
        <a:srgbClr val="2A2F36"/>
      </a:dk2>
      <a:lt2>
        <a:srgbClr val="FAFAFA"/>
      </a:lt2>
      <a:accent1>
        <a:srgbClr val="C12637"/>
      </a:accent1>
      <a:accent2>
        <a:srgbClr val="C12637"/>
      </a:accent2>
      <a:accent3>
        <a:srgbClr val="8AA87C"/>
      </a:accent3>
      <a:accent4>
        <a:srgbClr val="718B64"/>
      </a:accent4>
      <a:accent5>
        <a:srgbClr val="6BB8E0"/>
      </a:accent5>
      <a:accent6>
        <a:srgbClr val="F3CD55"/>
      </a:accent6>
      <a:hlink>
        <a:srgbClr val="1196D3"/>
      </a:hlink>
      <a:folHlink>
        <a:srgbClr val="00C0EA"/>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hio's K-12 Math Plan Overview" id="{D8D93175-193C-44B8-AFCD-DF6BD52ADDE4}" vid="{3E475D05-6907-4B90-95B8-7FD850C24B51}"/>
    </a:ext>
  </a:ext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13ef070-bab6-49f4-b250-5e10b3e13e91" xsi:nil="true"/>
    <lcf76f155ced4ddcb4097134ff3c332f xmlns="665a6f92-3e53-4eaf-a7c5-2dacc5de3ec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7AE826B26E85B46AAA120A4B7A33EA7" ma:contentTypeVersion="16" ma:contentTypeDescription="Create a new document." ma:contentTypeScope="" ma:versionID="a96b813bb110b779cb3e666f9189e755">
  <xsd:schema xmlns:xsd="http://www.w3.org/2001/XMLSchema" xmlns:xs="http://www.w3.org/2001/XMLSchema" xmlns:p="http://schemas.microsoft.com/office/2006/metadata/properties" xmlns:ns2="665a6f92-3e53-4eaf-a7c5-2dacc5de3ec7" xmlns:ns3="a13ef070-bab6-49f4-b250-5e10b3e13e91" targetNamespace="http://schemas.microsoft.com/office/2006/metadata/properties" ma:root="true" ma:fieldsID="b97fb65f16333d3dd95a8beb9c4e9258" ns2:_="" ns3:_="">
    <xsd:import namespace="665a6f92-3e53-4eaf-a7c5-2dacc5de3ec7"/>
    <xsd:import namespace="a13ef070-bab6-49f4-b250-5e10b3e13e9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LengthInSeconds"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5a6f92-3e53-4eaf-a7c5-2dacc5de3e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7234c9c0-dc82-4bd3-8448-fd5c6ce0fb75"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13ef070-bab6-49f4-b250-5e10b3e13e9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090d1264-d051-4d5f-a583-985370e39494}" ma:internalName="TaxCatchAll" ma:showField="CatchAllData" ma:web="a13ef070-bab6-49f4-b250-5e10b3e13e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D98C3E9-5538-462D-8194-18420754C200}">
  <ds:schemaRefs>
    <ds:schemaRef ds:uri="http://schemas.openxmlformats.org/package/2006/metadata/core-properties"/>
    <ds:schemaRef ds:uri="http://purl.org/dc/terms/"/>
    <ds:schemaRef ds:uri="http://www.w3.org/XML/1998/namespace"/>
    <ds:schemaRef ds:uri="http://schemas.microsoft.com/office/infopath/2007/PartnerControls"/>
    <ds:schemaRef ds:uri="http://purl.org/dc/dcmitype/"/>
    <ds:schemaRef ds:uri="http://purl.org/dc/elements/1.1/"/>
    <ds:schemaRef ds:uri="http://schemas.microsoft.com/office/2006/documentManagement/types"/>
    <ds:schemaRef ds:uri="http://schemas.microsoft.com/office/2006/metadata/properties"/>
    <ds:schemaRef ds:uri="a13ef070-bab6-49f4-b250-5e10b3e13e91"/>
    <ds:schemaRef ds:uri="665a6f92-3e53-4eaf-a7c5-2dacc5de3ec7"/>
  </ds:schemaRefs>
</ds:datastoreItem>
</file>

<file path=customXml/itemProps2.xml><?xml version="1.0" encoding="utf-8"?>
<ds:datastoreItem xmlns:ds="http://schemas.openxmlformats.org/officeDocument/2006/customXml" ds:itemID="{EB62A03E-E63D-49CD-922F-2DC44B25578F}">
  <ds:schemaRefs>
    <ds:schemaRef ds:uri="http://schemas.microsoft.com/sharepoint/v3/contenttype/forms"/>
  </ds:schemaRefs>
</ds:datastoreItem>
</file>

<file path=customXml/itemProps3.xml><?xml version="1.0" encoding="utf-8"?>
<ds:datastoreItem xmlns:ds="http://schemas.openxmlformats.org/officeDocument/2006/customXml" ds:itemID="{FE8F8945-A5B9-4CD2-BB72-BEB39571CB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5a6f92-3e53-4eaf-a7c5-2dacc5de3ec7"/>
    <ds:schemaRef ds:uri="a13ef070-bab6-49f4-b250-5e10b3e13e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920f5b4-f35a-4bd1-ab57-79db69ad10fb}" enabled="1" method="Standard" siteId="{50f8fcc4-94d8-4f07-84eb-36ed57c7c8a2}" removed="0"/>
</clbl:labelList>
</file>

<file path=docProps/app.xml><?xml version="1.0" encoding="utf-8"?>
<Properties xmlns="http://schemas.openxmlformats.org/officeDocument/2006/extended-properties" xmlns:vt="http://schemas.openxmlformats.org/officeDocument/2006/docPropsVTypes">
  <TotalTime>167</TotalTime>
  <Words>8563</Words>
  <Application>Microsoft Office PowerPoint</Application>
  <PresentationFormat>Custom</PresentationFormat>
  <Paragraphs>568</Paragraphs>
  <Slides>63</Slides>
  <Notes>55</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63</vt:i4>
      </vt:variant>
    </vt:vector>
  </HeadingPairs>
  <TitlesOfParts>
    <vt:vector size="79" baseType="lpstr">
      <vt:lpstr>Rockwell</vt:lpstr>
      <vt:lpstr>Open Sans</vt:lpstr>
      <vt:lpstr>Source Sans Pro SemiBold</vt:lpstr>
      <vt:lpstr>Cambria Math</vt:lpstr>
      <vt:lpstr>Tahoma</vt:lpstr>
      <vt:lpstr>Wingdings</vt:lpstr>
      <vt:lpstr>Source Sans 3</vt:lpstr>
      <vt:lpstr>Source Sans Pro 3</vt:lpstr>
      <vt:lpstr>Source Sans Pro</vt:lpstr>
      <vt:lpstr>Symbol</vt:lpstr>
      <vt:lpstr>Source Sans 3 SemiBold</vt:lpstr>
      <vt:lpstr>Calibri</vt:lpstr>
      <vt:lpstr>Arial</vt:lpstr>
      <vt:lpstr>Heart of it All Deck</vt:lpstr>
      <vt:lpstr>Opening and Closing Slides</vt:lpstr>
      <vt:lpstr>1_Heart of it All Deck</vt:lpstr>
      <vt:lpstr>Ohio Department of Education and Workforce</vt:lpstr>
      <vt:lpstr>Math Practice 4: Model With Mathematics</vt:lpstr>
      <vt:lpstr>Welcome</vt:lpstr>
      <vt:lpstr>Ohio Department of Education and Workforce Priorities</vt:lpstr>
      <vt:lpstr>Session Norms</vt:lpstr>
      <vt:lpstr>Purpose:</vt:lpstr>
      <vt:lpstr>Agenda</vt:lpstr>
      <vt:lpstr>OHIO’S PLAN FOR  K-12 MATHEMATICS</vt:lpstr>
      <vt:lpstr>STRUCTURE OF OHIO’S PLAN</vt:lpstr>
      <vt:lpstr>SECTION 2:  OHIO’S MATHEMATICS VISION</vt:lpstr>
      <vt:lpstr>OHIO’S MATHEMATICS VISION</vt:lpstr>
      <vt:lpstr>A SHIFT TOWARD RIGOR</vt:lpstr>
      <vt:lpstr>OHIO’S VISION FOR MATHEMATICS INSTRUCTION </vt:lpstr>
      <vt:lpstr>STANDARDS FOR MATHEMATICAL PRACTICE </vt:lpstr>
      <vt:lpstr>Breakout Room Discussion</vt:lpstr>
      <vt:lpstr>Act 1: A Guatemalan Sinkhole</vt:lpstr>
      <vt:lpstr>Act 2: Estimate</vt:lpstr>
      <vt:lpstr>Act 2: Create a Mathematical Model to  Describe the Situation</vt:lpstr>
      <vt:lpstr>Act 3: Reveal</vt:lpstr>
      <vt:lpstr>Act 3: Next Steps</vt:lpstr>
      <vt:lpstr>Discussions</vt:lpstr>
      <vt:lpstr>Kindergarten - Grade 2 Tasks</vt:lpstr>
      <vt:lpstr>Kindergarten-Grade 2 Task</vt:lpstr>
      <vt:lpstr>Kindergarten-Grade 2 Tasks </vt:lpstr>
      <vt:lpstr>Grades 3-5 Tasks</vt:lpstr>
      <vt:lpstr>Grades 3-5 Task</vt:lpstr>
      <vt:lpstr>Grade 3-5 Tasks </vt:lpstr>
      <vt:lpstr>Grades 6-8 Task</vt:lpstr>
      <vt:lpstr>How long does it take to infect a population? Grades 6-8   </vt:lpstr>
      <vt:lpstr>How long does it take to infect a population? Grades 6-8 Cont’d </vt:lpstr>
      <vt:lpstr>Grades 9-12 Task</vt:lpstr>
      <vt:lpstr>How long does it take to infect a population? Grades 9-12   </vt:lpstr>
      <vt:lpstr>How long does it take to infect a population?  Grades 9-12 Cont’d  </vt:lpstr>
      <vt:lpstr>Discussions Debrief</vt:lpstr>
      <vt:lpstr>Modeling</vt:lpstr>
      <vt:lpstr>Differences between traditional and modeling focused classrooms</vt:lpstr>
      <vt:lpstr>What is Mathematical Modeling?</vt:lpstr>
      <vt:lpstr>Model vs Modeling</vt:lpstr>
      <vt:lpstr>Mathematical Modeling Is NOT…</vt:lpstr>
      <vt:lpstr>Mathematical Modeling Is NOT… Cont’d</vt:lpstr>
      <vt:lpstr>Tips</vt:lpstr>
      <vt:lpstr>Role of teacher</vt:lpstr>
      <vt:lpstr>Types of Mathematical Models</vt:lpstr>
      <vt:lpstr>3-Act Task</vt:lpstr>
      <vt:lpstr>A Variety of Graphics, but a Similar Process…</vt:lpstr>
      <vt:lpstr>Things to Anticipate</vt:lpstr>
      <vt:lpstr>Things to Anticipate Cont’d</vt:lpstr>
      <vt:lpstr>Things to Anticipate 2</vt:lpstr>
      <vt:lpstr>Rubrics</vt:lpstr>
      <vt:lpstr>Rubric Questions to Consider </vt:lpstr>
      <vt:lpstr>Ohio Learning Standards</vt:lpstr>
      <vt:lpstr>Spies, Analysts, Model by Robert Kaplinsky</vt:lpstr>
      <vt:lpstr>Guidelines for Assessment &amp; Instruction in Mathematical Modeling Education (GAIMME) </vt:lpstr>
      <vt:lpstr>Blum and Ferri</vt:lpstr>
      <vt:lpstr>Transforming a Mathematical Problem into a  Modeling Problem</vt:lpstr>
      <vt:lpstr>MP 4. Model with Mathematics Rubric</vt:lpstr>
      <vt:lpstr>NCTM “Look Fors”</vt:lpstr>
      <vt:lpstr>Another Rubric</vt:lpstr>
      <vt:lpstr>References</vt:lpstr>
      <vt:lpstr>References Cont’d</vt:lpstr>
      <vt:lpstr>Mathematics Questions? </vt:lpstr>
      <vt:lpstr>Questions?</vt:lpstr>
      <vt:lpstr>Ohio Department of Education and Workforce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 Practice 4: Model With Mathematics</dc:title>
  <dc:creator>Ohio Department of Education and Workforce</dc:creator>
  <cp:keywords>math, practice, model</cp:keywords>
  <cp:lastModifiedBy>Mallory, Andrea</cp:lastModifiedBy>
  <cp:revision>1</cp:revision>
  <dcterms:created xsi:type="dcterms:W3CDTF">2015-07-08T14:36:51Z</dcterms:created>
  <dcterms:modified xsi:type="dcterms:W3CDTF">2026-02-03T20:17:32Z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0x01010067AE826B26E85B46AAA120A4B7A33EA7</vt:lpwstr>
  </property>
  <property fmtid="{D5CDD505-2E9C-101B-9397-08002B2CF9AE}" pid="3" name="MediaServiceImageTags">
    <vt:lpwstr/>
  </property>
  <property fmtid="{D5CDD505-2E9C-101B-9397-08002B2CF9AE}" pid="4" name="_dlc_DocIdItemGuid">
    <vt:lpwstr>f0a2b6d2-2fc0-4bd1-86c0-30ae110822f1</vt:lpwstr>
  </property>
</Properties>
</file>