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708" r:id="rId5"/>
    <p:sldMasterId id="2147483715" r:id="rId6"/>
  </p:sldMasterIdLst>
  <p:notesMasterIdLst>
    <p:notesMasterId r:id="rId51"/>
  </p:notesMasterIdLst>
  <p:sldIdLst>
    <p:sldId id="268" r:id="rId7"/>
    <p:sldId id="2147374391" r:id="rId8"/>
    <p:sldId id="1162" r:id="rId9"/>
    <p:sldId id="2147374444" r:id="rId10"/>
    <p:sldId id="2147374445" r:id="rId11"/>
    <p:sldId id="2147374412" r:id="rId12"/>
    <p:sldId id="2147374304" r:id="rId13"/>
    <p:sldId id="2147374316" r:id="rId14"/>
    <p:sldId id="2147374389" r:id="rId15"/>
    <p:sldId id="2147374446" r:id="rId16"/>
    <p:sldId id="2147374398" r:id="rId17"/>
    <p:sldId id="2147374447" r:id="rId18"/>
    <p:sldId id="2147374448" r:id="rId19"/>
    <p:sldId id="2147374449" r:id="rId20"/>
    <p:sldId id="275" r:id="rId21"/>
    <p:sldId id="438" r:id="rId22"/>
    <p:sldId id="435" r:id="rId23"/>
    <p:sldId id="436" r:id="rId24"/>
    <p:sldId id="1018" r:id="rId25"/>
    <p:sldId id="2147374435" r:id="rId26"/>
    <p:sldId id="2147374436" r:id="rId27"/>
    <p:sldId id="2147374433" r:id="rId28"/>
    <p:sldId id="2147374434" r:id="rId29"/>
    <p:sldId id="2147374437" r:id="rId30"/>
    <p:sldId id="2147374438" r:id="rId31"/>
    <p:sldId id="2147374439" r:id="rId32"/>
    <p:sldId id="2147374440" r:id="rId33"/>
    <p:sldId id="2147374442" r:id="rId34"/>
    <p:sldId id="2147374406" r:id="rId35"/>
    <p:sldId id="441" r:id="rId36"/>
    <p:sldId id="298" r:id="rId37"/>
    <p:sldId id="2147374430" r:id="rId38"/>
    <p:sldId id="2147374431" r:id="rId39"/>
    <p:sldId id="276" r:id="rId40"/>
    <p:sldId id="458" r:id="rId41"/>
    <p:sldId id="460" r:id="rId42"/>
    <p:sldId id="461" r:id="rId43"/>
    <p:sldId id="459" r:id="rId44"/>
    <p:sldId id="2147374429" r:id="rId45"/>
    <p:sldId id="463" r:id="rId46"/>
    <p:sldId id="462" r:id="rId47"/>
    <p:sldId id="2147374397" r:id="rId48"/>
    <p:sldId id="264" r:id="rId49"/>
    <p:sldId id="2147374296" r:id="rId50"/>
  </p:sldIdLst>
  <p:sldSz cx="14630400" cy="8229600"/>
  <p:notesSz cx="7010400" cy="9296400"/>
  <p:embeddedFontLst>
    <p:embeddedFont>
      <p:font typeface="Cambria Math" panose="02040503050406030204" pitchFamily="18" charset="0"/>
      <p:regular r:id="rId52"/>
    </p:embeddedFont>
    <p:embeddedFont>
      <p:font typeface="Open Sans" panose="020B0606030504020204" pitchFamily="34" charset="0"/>
      <p:regular r:id="rId53"/>
      <p:bold r:id="rId54"/>
      <p:italic r:id="rId55"/>
      <p:boldItalic r:id="rId56"/>
    </p:embeddedFont>
    <p:embeddedFont>
      <p:font typeface="Rockwell" panose="02060603020205020403" pitchFamily="18" charset="0"/>
      <p:regular r:id="rId57"/>
      <p:bold r:id="rId58"/>
      <p:italic r:id="rId59"/>
      <p:boldItalic r:id="rId60"/>
    </p:embeddedFont>
    <p:embeddedFont>
      <p:font typeface="Source Sans 3" panose="020B0604020202020204" charset="0"/>
      <p:regular r:id="rId61"/>
      <p:bold r:id="rId62"/>
      <p:italic r:id="rId63"/>
      <p:boldItalic r:id="rId64"/>
    </p:embeddedFont>
    <p:embeddedFont>
      <p:font typeface="Source Sans 3 SemiBold" panose="020B0604020202020204" charset="0"/>
      <p:regular r:id="rId65"/>
      <p:bold r:id="rId66"/>
      <p:italic r:id="rId67"/>
      <p:boldItalic r:id="rId68"/>
    </p:embeddedFont>
    <p:embeddedFont>
      <p:font typeface="Source Sans Pro" panose="020B0503030403020204" pitchFamily="34" charset="0"/>
      <p:regular r:id="rId69"/>
      <p:bold r:id="rId70"/>
      <p:italic r:id="rId71"/>
      <p:boldItalic r:id="rId72"/>
    </p:embeddedFont>
    <p:embeddedFont>
      <p:font typeface="Source Sans Pro SemiBold" panose="020B0603030403020204" pitchFamily="34" charset="0"/>
      <p:bold r:id="rId73"/>
      <p:boldItalic r:id="rId74"/>
    </p:embeddedFont>
    <p:embeddedFont>
      <p:font typeface="Tahoma" panose="020B0604030504040204" pitchFamily="34" charset="0"/>
      <p:regular r:id="rId75"/>
      <p:bold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MP 5" id="{07D95681-A90D-4CBF-94BD-32922B9ACE57}">
          <p14:sldIdLst>
            <p14:sldId id="268"/>
            <p14:sldId id="2147374391"/>
            <p14:sldId id="1162"/>
            <p14:sldId id="2147374444"/>
            <p14:sldId id="2147374445"/>
            <p14:sldId id="2147374412"/>
            <p14:sldId id="2147374304"/>
            <p14:sldId id="2147374316"/>
            <p14:sldId id="2147374389"/>
            <p14:sldId id="2147374446"/>
            <p14:sldId id="2147374398"/>
            <p14:sldId id="2147374447"/>
            <p14:sldId id="2147374448"/>
            <p14:sldId id="2147374449"/>
            <p14:sldId id="275"/>
            <p14:sldId id="438"/>
            <p14:sldId id="435"/>
            <p14:sldId id="436"/>
            <p14:sldId id="1018"/>
            <p14:sldId id="2147374435"/>
            <p14:sldId id="2147374436"/>
            <p14:sldId id="2147374433"/>
            <p14:sldId id="2147374434"/>
            <p14:sldId id="2147374437"/>
            <p14:sldId id="2147374438"/>
            <p14:sldId id="2147374439"/>
            <p14:sldId id="2147374440"/>
            <p14:sldId id="2147374442"/>
            <p14:sldId id="2147374406"/>
            <p14:sldId id="441"/>
            <p14:sldId id="298"/>
            <p14:sldId id="2147374430"/>
            <p14:sldId id="2147374431"/>
            <p14:sldId id="276"/>
            <p14:sldId id="458"/>
            <p14:sldId id="460"/>
            <p14:sldId id="461"/>
            <p14:sldId id="459"/>
            <p14:sldId id="2147374429"/>
            <p14:sldId id="463"/>
            <p14:sldId id="462"/>
            <p14:sldId id="2147374397"/>
            <p14:sldId id="264"/>
            <p14:sldId id="214737429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guide id="3" orient="horz" pos="2592">
          <p15:clr>
            <a:srgbClr val="A4A3A4"/>
          </p15:clr>
        </p15:guide>
        <p15:guide id="4" pos="4656">
          <p15:clr>
            <a:srgbClr val="A4A3A4"/>
          </p15:clr>
        </p15:guide>
      </p15:sldGuideLst>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6" roundtripDataSignature="AMtx7mhNMavOd8sp/d9ui1uh9nf/ogiGY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1E770E-C70C-B08D-C1A4-DFA2D1931B33}" name="Sailer Agnew, Elizabeth" initials="SE" userId="S::10120472@id.ohio.gov::e6c48171-2f80-4b5c-8e03-6defe1c38046" providerId="AD"/>
  <p188:author id="{1968A012-FB51-74E1-8910-48DCC56083DA}" name="Moore, Annika" initials="MA" userId="S::10115489@id.ohio.gov::6d3382c4-2b45-4c2b-995e-523e276b17d2" providerId="AD"/>
  <p188:author id="{60B0671F-2632-F9E7-4574-7B177F54113B}" name="Bickley, Brian" initials="BB" userId="S::10131609@id.ohio.gov::80b35a4b-1e3c-43bc-87c5-a81907ca593e" providerId="AD"/>
  <p188:author id="{CA14D25F-FB5A-90E6-CB2E-AAB1747D7830}" name="Hunter, Lydia" initials="LH" userId="S::10160213@id.ohio.gov::573b265c-48c6-4dc2-8a35-60c4771fcf27" providerId="AD"/>
  <p188:author id="{4454A990-FA4D-D715-860B-879A7083B6BC}" name="Deems, Robin" initials="RD" userId="S::10181447@id.ohio.gov::7e0962b1-0df2-4bdc-b55b-82abdf33a223" providerId="AD"/>
  <p188:author id="{8469BA9D-199A-C913-2B6F-90B0F276FCEC}" name="Hankins, Jessee" initials="HJ" userId="S::10225055@id.ohio.gov::d4415f3b-f0c5-4f10-b6b0-498dbb6b6ba2" providerId="AD"/>
  <p188:author id="{A7A18FA5-5BC7-D0F9-73F2-3F38FFA48FF1}" name="Wertz, Ryan" initials="RW" userId="S::10038029@id.ohio.gov::b663372c-6943-4c5f-ab23-ec7fb44e4c06" providerId="AD"/>
  <p188:author id="{554DFBA9-CB29-F8E2-6B64-7AAD5EF40A4C}" name="Wiseman, John" initials="JW" userId="S::10127214@id.ohio.gov::59ff8590-cf84-4c2a-8a9f-222117982fc1" providerId="AD"/>
  <p188:author id="{5A82B9BC-045E-8F27-F5CE-848306806633}" name="Holmes, Catherine" initials="HC" userId="S::10079917@id.ohio.gov::11066223-7175-4d6b-971b-3138682a8d07" providerId="AD"/>
  <p188:author id="{C86417BD-5BE2-2529-330B-63E5449237C9}" name="Jones, Wendy" initials="WJ" userId="S::10216157@id.ohio.gov::af5efcdb-a1d7-4be3-abc9-34901eabaf26" providerId="AD"/>
  <p188:author id="{CF1EF5CD-78C7-FBCF-A147-3B8D631B5C20}" name="Martinez, Kerry" initials="KM" userId="S::10123993@id.ohio.gov::dc2e05c6-6419-4472-b04d-0a0af21831d2" providerId="AD"/>
  <p188:author id="{2DC6A7E5-7E0A-D68F-6966-C8F08DB6E53D}" name="Castellaneta, Teresa" initials="TC" userId="S::10197685@id.ohio.gov::2a246532-0bb1-4375-95c7-2e0740c7d03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1DBF7"/>
    <a:srgbClr val="0E3F75"/>
    <a:srgbClr val="E1EAEA"/>
    <a:srgbClr val="0098D3"/>
    <a:srgbClr val="729364"/>
    <a:srgbClr val="C12736"/>
    <a:srgbClr val="92C0F2"/>
    <a:srgbClr val="996633"/>
    <a:srgbClr val="E3737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57C034-26E8-4C43-A2E9-E2B25D2EAC6D}" v="163" dt="2026-02-03T21:26:18.757"/>
  </p1510:revLst>
</p1510:revInfo>
</file>

<file path=ppt/tableStyles.xml><?xml version="1.0" encoding="utf-8"?>
<a:tblStyleLst xmlns:a="http://schemas.openxmlformats.org/drawingml/2006/main" def="{2B8B1A62-DA60-497E-AE07-67413B51B4A2}">
  <a:tblStyle styleId="{2B8B1A62-DA60-497E-AE07-67413B51B4A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868" y="264"/>
      </p:cViewPr>
      <p:guideLst>
        <p:guide orient="horz" pos="2160"/>
        <p:guide pos="3840"/>
        <p:guide orient="horz" pos="2592"/>
        <p:guide pos="465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font" Target="fonts/font2.fntdata"/><Relationship Id="rId58" Type="http://schemas.openxmlformats.org/officeDocument/2006/relationships/font" Target="fonts/font7.fntdata"/><Relationship Id="rId74" Type="http://schemas.openxmlformats.org/officeDocument/2006/relationships/font" Target="fonts/font23.fntdata"/><Relationship Id="rId14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10.fntdata"/><Relationship Id="rId152"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14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notesMaster" Target="notesMasters/notesMaster1.xml"/><Relationship Id="rId72" Type="http://schemas.openxmlformats.org/officeDocument/2006/relationships/font" Target="fonts/font21.fntdata"/><Relationship Id="rId15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5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6.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148" Type="http://schemas.openxmlformats.org/officeDocument/2006/relationships/viewProps" Target="viewProps.xml"/><Relationship Id="rId15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font" Target="fonts/font4.fntdata"/><Relationship Id="rId76" Type="http://schemas.openxmlformats.org/officeDocument/2006/relationships/font" Target="fonts/font25.fntdata"/><Relationship Id="rId146" Type="http://customschemas.google.com/relationships/presentationmetadata" Target="metadata"/><Relationship Id="rId7" Type="http://schemas.openxmlformats.org/officeDocument/2006/relationships/slide" Target="slides/slide1.xml"/><Relationship Id="rId71" Type="http://schemas.openxmlformats.org/officeDocument/2006/relationships/font" Target="fonts/font20.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ckley, Brian" userId="80b35a4b-1e3c-43bc-87c5-a81907ca593e" providerId="ADAL" clId="{F529FAFC-B7F2-4683-8066-F68FD3174D19}"/>
    <pc:docChg chg="modSld">
      <pc:chgData name="Bickley, Brian" userId="80b35a4b-1e3c-43bc-87c5-a81907ca593e" providerId="ADAL" clId="{F529FAFC-B7F2-4683-8066-F68FD3174D19}" dt="2026-01-05T16:19:42.885" v="2" actId="6549"/>
      <pc:docMkLst>
        <pc:docMk/>
      </pc:docMkLst>
      <pc:sldChg chg="modSp mod">
        <pc:chgData name="Bickley, Brian" userId="80b35a4b-1e3c-43bc-87c5-a81907ca593e" providerId="ADAL" clId="{F529FAFC-B7F2-4683-8066-F68FD3174D19}" dt="2026-01-05T16:19:06.131" v="0" actId="6549"/>
        <pc:sldMkLst>
          <pc:docMk/>
          <pc:sldMk cId="1134056346" sldId="1018"/>
        </pc:sldMkLst>
        <pc:spChg chg="mod">
          <ac:chgData name="Bickley, Brian" userId="80b35a4b-1e3c-43bc-87c5-a81907ca593e" providerId="ADAL" clId="{F529FAFC-B7F2-4683-8066-F68FD3174D19}" dt="2026-01-05T16:19:06.131" v="0" actId="6549"/>
          <ac:spMkLst>
            <pc:docMk/>
            <pc:sldMk cId="1134056346" sldId="1018"/>
            <ac:spMk id="2" creationId="{54CEF4C4-D532-465F-94D7-40C452EB0EE4}"/>
          </ac:spMkLst>
        </pc:spChg>
      </pc:sldChg>
      <pc:sldChg chg="modSp mod">
        <pc:chgData name="Bickley, Brian" userId="80b35a4b-1e3c-43bc-87c5-a81907ca593e" providerId="ADAL" clId="{F529FAFC-B7F2-4683-8066-F68FD3174D19}" dt="2026-01-05T16:19:36.571" v="1" actId="6549"/>
        <pc:sldMkLst>
          <pc:docMk/>
          <pc:sldMk cId="2995045191" sldId="2147374406"/>
        </pc:sldMkLst>
        <pc:spChg chg="mod">
          <ac:chgData name="Bickley, Brian" userId="80b35a4b-1e3c-43bc-87c5-a81907ca593e" providerId="ADAL" clId="{F529FAFC-B7F2-4683-8066-F68FD3174D19}" dt="2026-01-05T16:19:36.571" v="1" actId="6549"/>
          <ac:spMkLst>
            <pc:docMk/>
            <pc:sldMk cId="2995045191" sldId="2147374406"/>
            <ac:spMk id="2" creationId="{FDB7ABB2-F0F0-6296-23D5-DDB1EA1D6F97}"/>
          </ac:spMkLst>
        </pc:spChg>
      </pc:sldChg>
      <pc:sldChg chg="modSp mod">
        <pc:chgData name="Bickley, Brian" userId="80b35a4b-1e3c-43bc-87c5-a81907ca593e" providerId="ADAL" clId="{F529FAFC-B7F2-4683-8066-F68FD3174D19}" dt="2026-01-05T16:19:42.885" v="2" actId="6549"/>
        <pc:sldMkLst>
          <pc:docMk/>
          <pc:sldMk cId="3326949302" sldId="2147374430"/>
        </pc:sldMkLst>
        <pc:spChg chg="mod">
          <ac:chgData name="Bickley, Brian" userId="80b35a4b-1e3c-43bc-87c5-a81907ca593e" providerId="ADAL" clId="{F529FAFC-B7F2-4683-8066-F68FD3174D19}" dt="2026-01-05T16:19:42.885" v="2" actId="6549"/>
          <ac:spMkLst>
            <pc:docMk/>
            <pc:sldMk cId="3326949302" sldId="2147374430"/>
            <ac:spMk id="8" creationId="{0FE88EE4-53EA-D4C8-9173-D0CBC9647F49}"/>
          </ac:spMkLst>
        </pc:spChg>
      </pc:sldChg>
    </pc:docChg>
  </pc:docChgLst>
  <pc:docChgLst>
    <pc:chgData name="Mallory, Andrea" userId="847d9ca6-0bb7-47ae-ad92-faa233e913d2" providerId="ADAL" clId="{8A2DAD7D-937D-408F-BF65-6B719F6C4B8E}"/>
    <pc:docChg chg="undo custSel addSld delSld modSld modSection">
      <pc:chgData name="Mallory, Andrea" userId="847d9ca6-0bb7-47ae-ad92-faa233e913d2" providerId="ADAL" clId="{8A2DAD7D-937D-408F-BF65-6B719F6C4B8E}" dt="2026-02-04T21:04:41.315" v="1918" actId="1076"/>
      <pc:docMkLst>
        <pc:docMk/>
      </pc:docMkLst>
      <pc:sldChg chg="addSp modSp mod">
        <pc:chgData name="Mallory, Andrea" userId="847d9ca6-0bb7-47ae-ad92-faa233e913d2" providerId="ADAL" clId="{8A2DAD7D-937D-408F-BF65-6B719F6C4B8E}" dt="2026-02-03T21:19:44.300" v="1882" actId="404"/>
        <pc:sldMkLst>
          <pc:docMk/>
          <pc:sldMk cId="2715006758" sldId="264"/>
        </pc:sldMkLst>
        <pc:spChg chg="add mod">
          <ac:chgData name="Mallory, Andrea" userId="847d9ca6-0bb7-47ae-ad92-faa233e913d2" providerId="ADAL" clId="{8A2DAD7D-937D-408F-BF65-6B719F6C4B8E}" dt="2026-02-03T21:19:44.300" v="1882" actId="404"/>
          <ac:spMkLst>
            <pc:docMk/>
            <pc:sldMk cId="2715006758" sldId="264"/>
            <ac:spMk id="2" creationId="{6E6BA06B-389F-3E28-4C41-1B7AFE8CB1EA}"/>
          </ac:spMkLst>
        </pc:spChg>
      </pc:sldChg>
      <pc:sldChg chg="addSp modSp mod">
        <pc:chgData name="Mallory, Andrea" userId="847d9ca6-0bb7-47ae-ad92-faa233e913d2" providerId="ADAL" clId="{8A2DAD7D-937D-408F-BF65-6B719F6C4B8E}" dt="2026-02-03T21:17:26.513" v="1798" actId="404"/>
        <pc:sldMkLst>
          <pc:docMk/>
          <pc:sldMk cId="352481560" sldId="268"/>
        </pc:sldMkLst>
        <pc:spChg chg="add mod">
          <ac:chgData name="Mallory, Andrea" userId="847d9ca6-0bb7-47ae-ad92-faa233e913d2" providerId="ADAL" clId="{8A2DAD7D-937D-408F-BF65-6B719F6C4B8E}" dt="2026-02-03T21:17:26.513" v="1798" actId="404"/>
          <ac:spMkLst>
            <pc:docMk/>
            <pc:sldMk cId="352481560" sldId="268"/>
            <ac:spMk id="2" creationId="{565E61FD-8454-0FF5-C222-CA7590D1D058}"/>
          </ac:spMkLst>
        </pc:spChg>
      </pc:sldChg>
      <pc:sldChg chg="modSp mod">
        <pc:chgData name="Mallory, Andrea" userId="847d9ca6-0bb7-47ae-ad92-faa233e913d2" providerId="ADAL" clId="{8A2DAD7D-937D-408F-BF65-6B719F6C4B8E}" dt="2026-02-03T20:37:20.657" v="34" actId="207"/>
        <pc:sldMkLst>
          <pc:docMk/>
          <pc:sldMk cId="0" sldId="275"/>
        </pc:sldMkLst>
        <pc:spChg chg="mod">
          <ac:chgData name="Mallory, Andrea" userId="847d9ca6-0bb7-47ae-ad92-faa233e913d2" providerId="ADAL" clId="{8A2DAD7D-937D-408F-BF65-6B719F6C4B8E}" dt="2026-02-03T20:37:20.657" v="34" actId="207"/>
          <ac:spMkLst>
            <pc:docMk/>
            <pc:sldMk cId="0" sldId="275"/>
            <ac:spMk id="192" creationId="{00000000-0000-0000-0000-000000000000}"/>
          </ac:spMkLst>
        </pc:spChg>
      </pc:sldChg>
      <pc:sldChg chg="modSp mod">
        <pc:chgData name="Mallory, Andrea" userId="847d9ca6-0bb7-47ae-ad92-faa233e913d2" providerId="ADAL" clId="{8A2DAD7D-937D-408F-BF65-6B719F6C4B8E}" dt="2026-02-03T21:00:04.131" v="867" actId="1076"/>
        <pc:sldMkLst>
          <pc:docMk/>
          <pc:sldMk cId="0" sldId="276"/>
        </pc:sldMkLst>
        <pc:spChg chg="mod">
          <ac:chgData name="Mallory, Andrea" userId="847d9ca6-0bb7-47ae-ad92-faa233e913d2" providerId="ADAL" clId="{8A2DAD7D-937D-408F-BF65-6B719F6C4B8E}" dt="2026-02-03T21:00:04.131" v="867" actId="1076"/>
          <ac:spMkLst>
            <pc:docMk/>
            <pc:sldMk cId="0" sldId="276"/>
            <ac:spMk id="198" creationId="{00000000-0000-0000-0000-000000000000}"/>
          </ac:spMkLst>
        </pc:spChg>
        <pc:spChg chg="mod">
          <ac:chgData name="Mallory, Andrea" userId="847d9ca6-0bb7-47ae-ad92-faa233e913d2" providerId="ADAL" clId="{8A2DAD7D-937D-408F-BF65-6B719F6C4B8E}" dt="2026-02-03T20:59:57.723" v="866" actId="1076"/>
          <ac:spMkLst>
            <pc:docMk/>
            <pc:sldMk cId="0" sldId="276"/>
            <ac:spMk id="199" creationId="{00000000-0000-0000-0000-000000000000}"/>
          </ac:spMkLst>
        </pc:spChg>
      </pc:sldChg>
      <pc:sldChg chg="addSp delSp modSp mod">
        <pc:chgData name="Mallory, Andrea" userId="847d9ca6-0bb7-47ae-ad92-faa233e913d2" providerId="ADAL" clId="{8A2DAD7D-937D-408F-BF65-6B719F6C4B8E}" dt="2026-02-03T20:57:28.717" v="835" actId="207"/>
        <pc:sldMkLst>
          <pc:docMk/>
          <pc:sldMk cId="1799768730" sldId="298"/>
        </pc:sldMkLst>
        <pc:spChg chg="mod">
          <ac:chgData name="Mallory, Andrea" userId="847d9ca6-0bb7-47ae-ad92-faa233e913d2" providerId="ADAL" clId="{8A2DAD7D-937D-408F-BF65-6B719F6C4B8E}" dt="2026-02-03T20:57:25.691" v="834" actId="207"/>
          <ac:spMkLst>
            <pc:docMk/>
            <pc:sldMk cId="1799768730" sldId="298"/>
            <ac:spMk id="2" creationId="{AFD7657C-6248-49C8-A6CB-EBB33D23BDEC}"/>
          </ac:spMkLst>
        </pc:spChg>
        <pc:spChg chg="mod">
          <ac:chgData name="Mallory, Andrea" userId="847d9ca6-0bb7-47ae-ad92-faa233e913d2" providerId="ADAL" clId="{8A2DAD7D-937D-408F-BF65-6B719F6C4B8E}" dt="2026-02-03T20:57:28.717" v="835" actId="207"/>
          <ac:spMkLst>
            <pc:docMk/>
            <pc:sldMk cId="1799768730" sldId="298"/>
            <ac:spMk id="5" creationId="{32B531A3-9B52-A3C7-B7B3-A4AF3E168EBC}"/>
          </ac:spMkLst>
        </pc:spChg>
        <pc:spChg chg="mod">
          <ac:chgData name="Mallory, Andrea" userId="847d9ca6-0bb7-47ae-ad92-faa233e913d2" providerId="ADAL" clId="{8A2DAD7D-937D-408F-BF65-6B719F6C4B8E}" dt="2026-02-03T20:57:15.435" v="830" actId="1076"/>
          <ac:spMkLst>
            <pc:docMk/>
            <pc:sldMk cId="1799768730" sldId="298"/>
            <ac:spMk id="13" creationId="{854165B1-A634-198A-94CE-1B01E176FC69}"/>
          </ac:spMkLst>
        </pc:spChg>
        <pc:spChg chg="mod">
          <ac:chgData name="Mallory, Andrea" userId="847d9ca6-0bb7-47ae-ad92-faa233e913d2" providerId="ADAL" clId="{8A2DAD7D-937D-408F-BF65-6B719F6C4B8E}" dt="2026-02-03T20:57:11.765" v="829" actId="1076"/>
          <ac:spMkLst>
            <pc:docMk/>
            <pc:sldMk cId="1799768730" sldId="298"/>
            <ac:spMk id="15" creationId="{230219A1-051A-0FF1-8884-0A8D4CE6DDA8}"/>
          </ac:spMkLst>
        </pc:spChg>
        <pc:spChg chg="mod">
          <ac:chgData name="Mallory, Andrea" userId="847d9ca6-0bb7-47ae-ad92-faa233e913d2" providerId="ADAL" clId="{8A2DAD7D-937D-408F-BF65-6B719F6C4B8E}" dt="2026-02-03T20:56:56.784" v="828" actId="1076"/>
          <ac:spMkLst>
            <pc:docMk/>
            <pc:sldMk cId="1799768730" sldId="298"/>
            <ac:spMk id="19" creationId="{A603E4DE-35CE-66CC-6A35-397BF2F90E42}"/>
          </ac:spMkLst>
        </pc:spChg>
        <pc:picChg chg="add mod">
          <ac:chgData name="Mallory, Andrea" userId="847d9ca6-0bb7-47ae-ad92-faa233e913d2" providerId="ADAL" clId="{8A2DAD7D-937D-408F-BF65-6B719F6C4B8E}" dt="2026-02-03T20:56:48.489" v="827" actId="1076"/>
          <ac:picMkLst>
            <pc:docMk/>
            <pc:sldMk cId="1799768730" sldId="298"/>
            <ac:picMk id="3" creationId="{6BB5FD21-70B7-441B-25CD-6E60F52EA02A}"/>
          </ac:picMkLst>
        </pc:picChg>
        <pc:picChg chg="add mod">
          <ac:chgData name="Mallory, Andrea" userId="847d9ca6-0bb7-47ae-ad92-faa233e913d2" providerId="ADAL" clId="{8A2DAD7D-937D-408F-BF65-6B719F6C4B8E}" dt="2026-02-03T20:56:48.489" v="827" actId="1076"/>
          <ac:picMkLst>
            <pc:docMk/>
            <pc:sldMk cId="1799768730" sldId="298"/>
            <ac:picMk id="4" creationId="{7D7DA197-6CE2-12FB-6401-7531AEA56929}"/>
          </ac:picMkLst>
        </pc:picChg>
        <pc:picChg chg="add mod">
          <ac:chgData name="Mallory, Andrea" userId="847d9ca6-0bb7-47ae-ad92-faa233e913d2" providerId="ADAL" clId="{8A2DAD7D-937D-408F-BF65-6B719F6C4B8E}" dt="2026-02-03T20:56:48.489" v="827" actId="1076"/>
          <ac:picMkLst>
            <pc:docMk/>
            <pc:sldMk cId="1799768730" sldId="298"/>
            <ac:picMk id="6" creationId="{F8428EDB-C423-DF6C-1B74-01C0E42A582E}"/>
          </ac:picMkLst>
        </pc:picChg>
        <pc:picChg chg="add mod">
          <ac:chgData name="Mallory, Andrea" userId="847d9ca6-0bb7-47ae-ad92-faa233e913d2" providerId="ADAL" clId="{8A2DAD7D-937D-408F-BF65-6B719F6C4B8E}" dt="2026-02-03T20:56:48.489" v="827" actId="1076"/>
          <ac:picMkLst>
            <pc:docMk/>
            <pc:sldMk cId="1799768730" sldId="298"/>
            <ac:picMk id="7" creationId="{05E95AFF-856D-6382-1D29-BF0538CCD83F}"/>
          </ac:picMkLst>
        </pc:picChg>
        <pc:picChg chg="del">
          <ac:chgData name="Mallory, Andrea" userId="847d9ca6-0bb7-47ae-ad92-faa233e913d2" providerId="ADAL" clId="{8A2DAD7D-937D-408F-BF65-6B719F6C4B8E}" dt="2026-02-03T20:56:31.399" v="821" actId="478"/>
          <ac:picMkLst>
            <pc:docMk/>
            <pc:sldMk cId="1799768730" sldId="298"/>
            <ac:picMk id="21" creationId="{11A7FED5-8A64-04AB-7272-34B7270FB2E6}"/>
          </ac:picMkLst>
        </pc:picChg>
        <pc:picChg chg="del">
          <ac:chgData name="Mallory, Andrea" userId="847d9ca6-0bb7-47ae-ad92-faa233e913d2" providerId="ADAL" clId="{8A2DAD7D-937D-408F-BF65-6B719F6C4B8E}" dt="2026-02-03T20:56:32.218" v="822" actId="478"/>
          <ac:picMkLst>
            <pc:docMk/>
            <pc:sldMk cId="1799768730" sldId="298"/>
            <ac:picMk id="23" creationId="{3D9C7EE4-AEBC-BEA7-FB40-89E145094A21}"/>
          </ac:picMkLst>
        </pc:picChg>
        <pc:picChg chg="del mod">
          <ac:chgData name="Mallory, Andrea" userId="847d9ca6-0bb7-47ae-ad92-faa233e913d2" providerId="ADAL" clId="{8A2DAD7D-937D-408F-BF65-6B719F6C4B8E}" dt="2026-02-03T20:56:32.785" v="824" actId="478"/>
          <ac:picMkLst>
            <pc:docMk/>
            <pc:sldMk cId="1799768730" sldId="298"/>
            <ac:picMk id="25" creationId="{0CB2504A-BDFA-A307-EB1B-52625E5DAA3D}"/>
          </ac:picMkLst>
        </pc:picChg>
        <pc:picChg chg="del">
          <ac:chgData name="Mallory, Andrea" userId="847d9ca6-0bb7-47ae-ad92-faa233e913d2" providerId="ADAL" clId="{8A2DAD7D-937D-408F-BF65-6B719F6C4B8E}" dt="2026-02-03T20:56:33.289" v="825" actId="478"/>
          <ac:picMkLst>
            <pc:docMk/>
            <pc:sldMk cId="1799768730" sldId="298"/>
            <ac:picMk id="27" creationId="{0DA7D62E-E162-8323-04B8-E8F65510A29E}"/>
          </ac:picMkLst>
        </pc:picChg>
      </pc:sldChg>
      <pc:sldChg chg="modSp mod">
        <pc:chgData name="Mallory, Andrea" userId="847d9ca6-0bb7-47ae-ad92-faa233e913d2" providerId="ADAL" clId="{8A2DAD7D-937D-408F-BF65-6B719F6C4B8E}" dt="2026-02-03T20:41:12.097" v="520" actId="962"/>
        <pc:sldMkLst>
          <pc:docMk/>
          <pc:sldMk cId="246625803" sldId="435"/>
        </pc:sldMkLst>
        <pc:spChg chg="mod">
          <ac:chgData name="Mallory, Andrea" userId="847d9ca6-0bb7-47ae-ad92-faa233e913d2" providerId="ADAL" clId="{8A2DAD7D-937D-408F-BF65-6B719F6C4B8E}" dt="2026-02-03T20:37:57.968" v="50" actId="207"/>
          <ac:spMkLst>
            <pc:docMk/>
            <pc:sldMk cId="246625803" sldId="435"/>
            <ac:spMk id="5" creationId="{C549FCA1-5A3C-46B6-9A8A-02AC675256DC}"/>
          </ac:spMkLst>
        </pc:spChg>
        <pc:picChg chg="mod">
          <ac:chgData name="Mallory, Andrea" userId="847d9ca6-0bb7-47ae-ad92-faa233e913d2" providerId="ADAL" clId="{8A2DAD7D-937D-408F-BF65-6B719F6C4B8E}" dt="2026-02-03T20:38:41.535" v="132" actId="962"/>
          <ac:picMkLst>
            <pc:docMk/>
            <pc:sldMk cId="246625803" sldId="435"/>
            <ac:picMk id="9" creationId="{773068C2-8260-49AE-882D-4B12C2435F6E}"/>
          </ac:picMkLst>
        </pc:picChg>
        <pc:picChg chg="mod">
          <ac:chgData name="Mallory, Andrea" userId="847d9ca6-0bb7-47ae-ad92-faa233e913d2" providerId="ADAL" clId="{8A2DAD7D-937D-408F-BF65-6B719F6C4B8E}" dt="2026-02-03T20:38:20.476" v="70" actId="962"/>
          <ac:picMkLst>
            <pc:docMk/>
            <pc:sldMk cId="246625803" sldId="435"/>
            <ac:picMk id="12" creationId="{A01BAA03-0A3D-79CD-BCE2-3B2A4CFE8F1E}"/>
          </ac:picMkLst>
        </pc:picChg>
        <pc:picChg chg="mod">
          <ac:chgData name="Mallory, Andrea" userId="847d9ca6-0bb7-47ae-ad92-faa233e913d2" providerId="ADAL" clId="{8A2DAD7D-937D-408F-BF65-6B719F6C4B8E}" dt="2026-02-03T20:38:57.504" v="190" actId="962"/>
          <ac:picMkLst>
            <pc:docMk/>
            <pc:sldMk cId="246625803" sldId="435"/>
            <ac:picMk id="14" creationId="{F5559E7B-8182-52F8-F63D-E761C7F0C837}"/>
          </ac:picMkLst>
        </pc:picChg>
        <pc:picChg chg="mod">
          <ac:chgData name="Mallory, Andrea" userId="847d9ca6-0bb7-47ae-ad92-faa233e913d2" providerId="ADAL" clId="{8A2DAD7D-937D-408F-BF65-6B719F6C4B8E}" dt="2026-02-03T20:39:33.019" v="282" actId="962"/>
          <ac:picMkLst>
            <pc:docMk/>
            <pc:sldMk cId="246625803" sldId="435"/>
            <ac:picMk id="20" creationId="{93FC800C-5E31-67B9-B7C1-0B881C1E0302}"/>
          </ac:picMkLst>
        </pc:picChg>
        <pc:picChg chg="mod">
          <ac:chgData name="Mallory, Andrea" userId="847d9ca6-0bb7-47ae-ad92-faa233e913d2" providerId="ADAL" clId="{8A2DAD7D-937D-408F-BF65-6B719F6C4B8E}" dt="2026-02-03T20:39:41.661" v="294" actId="962"/>
          <ac:picMkLst>
            <pc:docMk/>
            <pc:sldMk cId="246625803" sldId="435"/>
            <ac:picMk id="22" creationId="{D7C0DFAC-BF5C-12E3-7032-30BEE06974D9}"/>
          </ac:picMkLst>
        </pc:picChg>
        <pc:picChg chg="mod">
          <ac:chgData name="Mallory, Andrea" userId="847d9ca6-0bb7-47ae-ad92-faa233e913d2" providerId="ADAL" clId="{8A2DAD7D-937D-408F-BF65-6B719F6C4B8E}" dt="2026-02-03T20:39:57.136" v="328" actId="962"/>
          <ac:picMkLst>
            <pc:docMk/>
            <pc:sldMk cId="246625803" sldId="435"/>
            <ac:picMk id="24" creationId="{018628E2-09DD-4C12-781A-D10DACF907B5}"/>
          </ac:picMkLst>
        </pc:picChg>
        <pc:picChg chg="mod">
          <ac:chgData name="Mallory, Andrea" userId="847d9ca6-0bb7-47ae-ad92-faa233e913d2" providerId="ADAL" clId="{8A2DAD7D-937D-408F-BF65-6B719F6C4B8E}" dt="2026-02-03T20:41:12.097" v="520" actId="962"/>
          <ac:picMkLst>
            <pc:docMk/>
            <pc:sldMk cId="246625803" sldId="435"/>
            <ac:picMk id="26" creationId="{A6DD2326-CADF-C3D2-E3D4-7BE14ED2A7D7}"/>
          </ac:picMkLst>
        </pc:picChg>
        <pc:picChg chg="mod">
          <ac:chgData name="Mallory, Andrea" userId="847d9ca6-0bb7-47ae-ad92-faa233e913d2" providerId="ADAL" clId="{8A2DAD7D-937D-408F-BF65-6B719F6C4B8E}" dt="2026-02-03T20:38:28.706" v="92" actId="962"/>
          <ac:picMkLst>
            <pc:docMk/>
            <pc:sldMk cId="246625803" sldId="435"/>
            <ac:picMk id="28" creationId="{C65AE985-C91B-F01A-32DE-150DB1BDD659}"/>
          </ac:picMkLst>
        </pc:picChg>
        <pc:picChg chg="mod">
          <ac:chgData name="Mallory, Andrea" userId="847d9ca6-0bb7-47ae-ad92-faa233e913d2" providerId="ADAL" clId="{8A2DAD7D-937D-408F-BF65-6B719F6C4B8E}" dt="2026-02-03T20:40:55.827" v="468" actId="962"/>
          <ac:picMkLst>
            <pc:docMk/>
            <pc:sldMk cId="246625803" sldId="435"/>
            <ac:picMk id="1026" creationId="{3E2E63BE-0887-8F27-B3B8-6C59999523ED}"/>
          </ac:picMkLst>
        </pc:picChg>
      </pc:sldChg>
      <pc:sldChg chg="modSp mod">
        <pc:chgData name="Mallory, Andrea" userId="847d9ca6-0bb7-47ae-ad92-faa233e913d2" providerId="ADAL" clId="{8A2DAD7D-937D-408F-BF65-6B719F6C4B8E}" dt="2026-02-03T20:41:33.990" v="567" actId="962"/>
        <pc:sldMkLst>
          <pc:docMk/>
          <pc:sldMk cId="3881581786" sldId="436"/>
        </pc:sldMkLst>
        <pc:spChg chg="mod">
          <ac:chgData name="Mallory, Andrea" userId="847d9ca6-0bb7-47ae-ad92-faa233e913d2" providerId="ADAL" clId="{8A2DAD7D-937D-408F-BF65-6B719F6C4B8E}" dt="2026-02-03T20:41:22.652" v="521" actId="207"/>
          <ac:spMkLst>
            <pc:docMk/>
            <pc:sldMk cId="3881581786" sldId="436"/>
            <ac:spMk id="5" creationId="{C549FCA1-5A3C-46B6-9A8A-02AC675256DC}"/>
          </ac:spMkLst>
        </pc:spChg>
        <pc:picChg chg="mod">
          <ac:chgData name="Mallory, Andrea" userId="847d9ca6-0bb7-47ae-ad92-faa233e913d2" providerId="ADAL" clId="{8A2DAD7D-937D-408F-BF65-6B719F6C4B8E}" dt="2026-02-03T20:41:33.990" v="567" actId="962"/>
          <ac:picMkLst>
            <pc:docMk/>
            <pc:sldMk cId="3881581786" sldId="436"/>
            <ac:picMk id="2" creationId="{3A28F20D-128F-410E-AF1F-B12EBFD30B70}"/>
          </ac:picMkLst>
        </pc:picChg>
      </pc:sldChg>
      <pc:sldChg chg="modSp mod">
        <pc:chgData name="Mallory, Andrea" userId="847d9ca6-0bb7-47ae-ad92-faa233e913d2" providerId="ADAL" clId="{8A2DAD7D-937D-408F-BF65-6B719F6C4B8E}" dt="2026-02-03T20:37:34.504" v="40" actId="207"/>
        <pc:sldMkLst>
          <pc:docMk/>
          <pc:sldMk cId="695075260" sldId="438"/>
        </pc:sldMkLst>
        <pc:spChg chg="mod">
          <ac:chgData name="Mallory, Andrea" userId="847d9ca6-0bb7-47ae-ad92-faa233e913d2" providerId="ADAL" clId="{8A2DAD7D-937D-408F-BF65-6B719F6C4B8E}" dt="2026-02-03T20:37:34.504" v="40" actId="207"/>
          <ac:spMkLst>
            <pc:docMk/>
            <pc:sldMk cId="695075260" sldId="438"/>
            <ac:spMk id="5" creationId="{C549FCA1-5A3C-46B6-9A8A-02AC675256DC}"/>
          </ac:spMkLst>
        </pc:spChg>
      </pc:sldChg>
      <pc:sldChg chg="modSp mod">
        <pc:chgData name="Mallory, Andrea" userId="847d9ca6-0bb7-47ae-ad92-faa233e913d2" providerId="ADAL" clId="{8A2DAD7D-937D-408F-BF65-6B719F6C4B8E}" dt="2026-02-03T20:53:53.541" v="820" actId="1440"/>
        <pc:sldMkLst>
          <pc:docMk/>
          <pc:sldMk cId="2278549896" sldId="441"/>
        </pc:sldMkLst>
        <pc:spChg chg="mod">
          <ac:chgData name="Mallory, Andrea" userId="847d9ca6-0bb7-47ae-ad92-faa233e913d2" providerId="ADAL" clId="{8A2DAD7D-937D-408F-BF65-6B719F6C4B8E}" dt="2026-02-03T20:53:32.537" v="818" actId="14100"/>
          <ac:spMkLst>
            <pc:docMk/>
            <pc:sldMk cId="2278549896" sldId="441"/>
            <ac:spMk id="5" creationId="{C549FCA1-5A3C-46B6-9A8A-02AC675256DC}"/>
          </ac:spMkLst>
        </pc:spChg>
        <pc:picChg chg="mod">
          <ac:chgData name="Mallory, Andrea" userId="847d9ca6-0bb7-47ae-ad92-faa233e913d2" providerId="ADAL" clId="{8A2DAD7D-937D-408F-BF65-6B719F6C4B8E}" dt="2026-02-03T20:53:53.541" v="820" actId="1440"/>
          <ac:picMkLst>
            <pc:docMk/>
            <pc:sldMk cId="2278549896" sldId="441"/>
            <ac:picMk id="2" creationId="{B55D43BB-C163-4B05-9D73-322EB9EBE453}"/>
          </ac:picMkLst>
        </pc:picChg>
      </pc:sldChg>
      <pc:sldChg chg="modSp mod">
        <pc:chgData name="Mallory, Andrea" userId="847d9ca6-0bb7-47ae-ad92-faa233e913d2" providerId="ADAL" clId="{8A2DAD7D-937D-408F-BF65-6B719F6C4B8E}" dt="2026-02-03T21:01:54.690" v="875" actId="948"/>
        <pc:sldMkLst>
          <pc:docMk/>
          <pc:sldMk cId="3614315781" sldId="458"/>
        </pc:sldMkLst>
        <pc:spChg chg="mod">
          <ac:chgData name="Mallory, Andrea" userId="847d9ca6-0bb7-47ae-ad92-faa233e913d2" providerId="ADAL" clId="{8A2DAD7D-937D-408F-BF65-6B719F6C4B8E}" dt="2026-02-03T21:01:54.690" v="875" actId="948"/>
          <ac:spMkLst>
            <pc:docMk/>
            <pc:sldMk cId="3614315781" sldId="458"/>
            <ac:spMk id="3" creationId="{86068289-12D1-4F82-B543-2334474421D6}"/>
          </ac:spMkLst>
        </pc:spChg>
        <pc:spChg chg="mod">
          <ac:chgData name="Mallory, Andrea" userId="847d9ca6-0bb7-47ae-ad92-faa233e913d2" providerId="ADAL" clId="{8A2DAD7D-937D-408F-BF65-6B719F6C4B8E}" dt="2026-02-03T21:00:16.564" v="871" actId="207"/>
          <ac:spMkLst>
            <pc:docMk/>
            <pc:sldMk cId="3614315781" sldId="458"/>
            <ac:spMk id="5" creationId="{C549FCA1-5A3C-46B6-9A8A-02AC675256DC}"/>
          </ac:spMkLst>
        </pc:spChg>
      </pc:sldChg>
      <pc:sldChg chg="modSp mod">
        <pc:chgData name="Mallory, Andrea" userId="847d9ca6-0bb7-47ae-ad92-faa233e913d2" providerId="ADAL" clId="{8A2DAD7D-937D-408F-BF65-6B719F6C4B8E}" dt="2026-02-03T21:03:26.067" v="893" actId="207"/>
        <pc:sldMkLst>
          <pc:docMk/>
          <pc:sldMk cId="845680356" sldId="459"/>
        </pc:sldMkLst>
        <pc:spChg chg="mod">
          <ac:chgData name="Mallory, Andrea" userId="847d9ca6-0bb7-47ae-ad92-faa233e913d2" providerId="ADAL" clId="{8A2DAD7D-937D-408F-BF65-6B719F6C4B8E}" dt="2026-02-03T21:03:26.067" v="893" actId="207"/>
          <ac:spMkLst>
            <pc:docMk/>
            <pc:sldMk cId="845680356" sldId="459"/>
            <ac:spMk id="5" creationId="{C549FCA1-5A3C-46B6-9A8A-02AC675256DC}"/>
          </ac:spMkLst>
        </pc:spChg>
      </pc:sldChg>
      <pc:sldChg chg="modSp mod">
        <pc:chgData name="Mallory, Andrea" userId="847d9ca6-0bb7-47ae-ad92-faa233e913d2" providerId="ADAL" clId="{8A2DAD7D-937D-408F-BF65-6B719F6C4B8E}" dt="2026-02-03T21:02:40.274" v="882" actId="12"/>
        <pc:sldMkLst>
          <pc:docMk/>
          <pc:sldMk cId="75842926" sldId="460"/>
        </pc:sldMkLst>
        <pc:spChg chg="mod">
          <ac:chgData name="Mallory, Andrea" userId="847d9ca6-0bb7-47ae-ad92-faa233e913d2" providerId="ADAL" clId="{8A2DAD7D-937D-408F-BF65-6B719F6C4B8E}" dt="2026-02-03T21:02:17.636" v="881" actId="1076"/>
          <ac:spMkLst>
            <pc:docMk/>
            <pc:sldMk cId="75842926" sldId="460"/>
            <ac:spMk id="5" creationId="{C549FCA1-5A3C-46B6-9A8A-02AC675256DC}"/>
          </ac:spMkLst>
        </pc:spChg>
        <pc:spChg chg="mod">
          <ac:chgData name="Mallory, Andrea" userId="847d9ca6-0bb7-47ae-ad92-faa233e913d2" providerId="ADAL" clId="{8A2DAD7D-937D-408F-BF65-6B719F6C4B8E}" dt="2026-02-03T21:02:40.274" v="882" actId="12"/>
          <ac:spMkLst>
            <pc:docMk/>
            <pc:sldMk cId="75842926" sldId="460"/>
            <ac:spMk id="7" creationId="{EF25E0D5-D492-4628-B2B7-888F20267D34}"/>
          </ac:spMkLst>
        </pc:spChg>
      </pc:sldChg>
      <pc:sldChg chg="modSp mod">
        <pc:chgData name="Mallory, Andrea" userId="847d9ca6-0bb7-47ae-ad92-faa233e913d2" providerId="ADAL" clId="{8A2DAD7D-937D-408F-BF65-6B719F6C4B8E}" dt="2026-02-03T21:24:27.414" v="1914" actId="20577"/>
        <pc:sldMkLst>
          <pc:docMk/>
          <pc:sldMk cId="1004546363" sldId="461"/>
        </pc:sldMkLst>
        <pc:spChg chg="mod">
          <ac:chgData name="Mallory, Andrea" userId="847d9ca6-0bb7-47ae-ad92-faa233e913d2" providerId="ADAL" clId="{8A2DAD7D-937D-408F-BF65-6B719F6C4B8E}" dt="2026-02-03T21:24:27.414" v="1914" actId="20577"/>
          <ac:spMkLst>
            <pc:docMk/>
            <pc:sldMk cId="1004546363" sldId="461"/>
            <ac:spMk id="5" creationId="{C549FCA1-5A3C-46B6-9A8A-02AC675256DC}"/>
          </ac:spMkLst>
        </pc:spChg>
        <pc:spChg chg="mod">
          <ac:chgData name="Mallory, Andrea" userId="847d9ca6-0bb7-47ae-ad92-faa233e913d2" providerId="ADAL" clId="{8A2DAD7D-937D-408F-BF65-6B719F6C4B8E}" dt="2026-02-03T21:03:21.832" v="892" actId="12"/>
          <ac:spMkLst>
            <pc:docMk/>
            <pc:sldMk cId="1004546363" sldId="461"/>
            <ac:spMk id="7" creationId="{EF25E0D5-D492-4628-B2B7-888F20267D34}"/>
          </ac:spMkLst>
        </pc:spChg>
      </pc:sldChg>
      <pc:sldChg chg="addSp delSp modSp mod">
        <pc:chgData name="Mallory, Andrea" userId="847d9ca6-0bb7-47ae-ad92-faa233e913d2" providerId="ADAL" clId="{8A2DAD7D-937D-408F-BF65-6B719F6C4B8E}" dt="2026-02-04T21:04:41.315" v="1918" actId="1076"/>
        <pc:sldMkLst>
          <pc:docMk/>
          <pc:sldMk cId="1811264261" sldId="462"/>
        </pc:sldMkLst>
        <pc:spChg chg="mod">
          <ac:chgData name="Mallory, Andrea" userId="847d9ca6-0bb7-47ae-ad92-faa233e913d2" providerId="ADAL" clId="{8A2DAD7D-937D-408F-BF65-6B719F6C4B8E}" dt="2026-02-03T21:16:20.656" v="1781" actId="207"/>
          <ac:spMkLst>
            <pc:docMk/>
            <pc:sldMk cId="1811264261" sldId="462"/>
            <ac:spMk id="5" creationId="{C549FCA1-5A3C-46B6-9A8A-02AC675256DC}"/>
          </ac:spMkLst>
        </pc:spChg>
        <pc:spChg chg="add del mod">
          <ac:chgData name="Mallory, Andrea" userId="847d9ca6-0bb7-47ae-ad92-faa233e913d2" providerId="ADAL" clId="{8A2DAD7D-937D-408F-BF65-6B719F6C4B8E}" dt="2026-02-03T21:13:31.350" v="1753" actId="3680"/>
          <ac:spMkLst>
            <pc:docMk/>
            <pc:sldMk cId="1811264261" sldId="462"/>
            <ac:spMk id="11" creationId="{509A8CA3-73EB-B5C5-D516-103829E6B16A}"/>
          </ac:spMkLst>
        </pc:spChg>
        <pc:graphicFrameChg chg="add del modGraphic">
          <ac:chgData name="Mallory, Andrea" userId="847d9ca6-0bb7-47ae-ad92-faa233e913d2" providerId="ADAL" clId="{8A2DAD7D-937D-408F-BF65-6B719F6C4B8E}" dt="2026-02-03T21:13:25.167" v="1752" actId="478"/>
          <ac:graphicFrameMkLst>
            <pc:docMk/>
            <pc:sldMk cId="1811264261" sldId="462"/>
            <ac:graphicFrameMk id="6" creationId="{644736CC-D58B-126B-E3C3-ABF495FC3C5E}"/>
          </ac:graphicFrameMkLst>
        </pc:graphicFrameChg>
        <pc:graphicFrameChg chg="add mod ord modGraphic">
          <ac:chgData name="Mallory, Andrea" userId="847d9ca6-0bb7-47ae-ad92-faa233e913d2" providerId="ADAL" clId="{8A2DAD7D-937D-408F-BF65-6B719F6C4B8E}" dt="2026-02-04T21:04:41.315" v="1918" actId="1076"/>
          <ac:graphicFrameMkLst>
            <pc:docMk/>
            <pc:sldMk cId="1811264261" sldId="462"/>
            <ac:graphicFrameMk id="12" creationId="{D884C164-1E7E-2617-3615-2FB378A83DFA}"/>
          </ac:graphicFrameMkLst>
        </pc:graphicFrameChg>
        <pc:picChg chg="del mod">
          <ac:chgData name="Mallory, Andrea" userId="847d9ca6-0bb7-47ae-ad92-faa233e913d2" providerId="ADAL" clId="{8A2DAD7D-937D-408F-BF65-6B719F6C4B8E}" dt="2026-02-03T21:13:07.759" v="1751" actId="478"/>
          <ac:picMkLst>
            <pc:docMk/>
            <pc:sldMk cId="1811264261" sldId="462"/>
            <ac:picMk id="2" creationId="{E6AE6983-46F5-447E-811A-7C5EC72A21C9}"/>
          </ac:picMkLst>
        </pc:picChg>
        <pc:picChg chg="mod ord">
          <ac:chgData name="Mallory, Andrea" userId="847d9ca6-0bb7-47ae-ad92-faa233e913d2" providerId="ADAL" clId="{8A2DAD7D-937D-408F-BF65-6B719F6C4B8E}" dt="2026-02-03T21:16:34.804" v="1785" actId="1076"/>
          <ac:picMkLst>
            <pc:docMk/>
            <pc:sldMk cId="1811264261" sldId="462"/>
            <ac:picMk id="7" creationId="{1E0B71C9-DFD6-DD48-E123-4E597C240448}"/>
          </ac:picMkLst>
        </pc:picChg>
        <pc:picChg chg="del mod">
          <ac:chgData name="Mallory, Andrea" userId="847d9ca6-0bb7-47ae-ad92-faa233e913d2" providerId="ADAL" clId="{8A2DAD7D-937D-408F-BF65-6B719F6C4B8E}" dt="2026-02-03T21:10:38.164" v="1235" actId="478"/>
          <ac:picMkLst>
            <pc:docMk/>
            <pc:sldMk cId="1811264261" sldId="462"/>
            <ac:picMk id="8" creationId="{51D01237-9FEB-4D05-81EC-D4889C74A809}"/>
          </ac:picMkLst>
        </pc:picChg>
      </pc:sldChg>
      <pc:sldChg chg="modSp mod">
        <pc:chgData name="Mallory, Andrea" userId="847d9ca6-0bb7-47ae-ad92-faa233e913d2" providerId="ADAL" clId="{8A2DAD7D-937D-408F-BF65-6B719F6C4B8E}" dt="2026-02-03T21:06:03.112" v="1082" actId="962"/>
        <pc:sldMkLst>
          <pc:docMk/>
          <pc:sldMk cId="1382648474" sldId="463"/>
        </pc:sldMkLst>
        <pc:spChg chg="mod">
          <ac:chgData name="Mallory, Andrea" userId="847d9ca6-0bb7-47ae-ad92-faa233e913d2" providerId="ADAL" clId="{8A2DAD7D-937D-408F-BF65-6B719F6C4B8E}" dt="2026-02-03T21:04:54.912" v="902" actId="14100"/>
          <ac:spMkLst>
            <pc:docMk/>
            <pc:sldMk cId="1382648474" sldId="463"/>
            <ac:spMk id="5" creationId="{C549FCA1-5A3C-46B6-9A8A-02AC675256DC}"/>
          </ac:spMkLst>
        </pc:spChg>
        <pc:spChg chg="mod">
          <ac:chgData name="Mallory, Andrea" userId="847d9ca6-0bb7-47ae-ad92-faa233e913d2" providerId="ADAL" clId="{8A2DAD7D-937D-408F-BF65-6B719F6C4B8E}" dt="2026-02-03T21:06:03.112" v="1082" actId="962"/>
          <ac:spMkLst>
            <pc:docMk/>
            <pc:sldMk cId="1382648474" sldId="463"/>
            <ac:spMk id="9" creationId="{02CE055E-A171-4CD3-030B-47FEDB2262D2}"/>
          </ac:spMkLst>
        </pc:spChg>
        <pc:picChg chg="mod">
          <ac:chgData name="Mallory, Andrea" userId="847d9ca6-0bb7-47ae-ad92-faa233e913d2" providerId="ADAL" clId="{8A2DAD7D-937D-408F-BF65-6B719F6C4B8E}" dt="2026-02-03T21:05:29.787" v="1080" actId="962"/>
          <ac:picMkLst>
            <pc:docMk/>
            <pc:sldMk cId="1382648474" sldId="463"/>
            <ac:picMk id="3" creationId="{FDC3A923-4446-4AC5-BD77-F8AA808C4B5D}"/>
          </ac:picMkLst>
        </pc:picChg>
        <pc:picChg chg="mod">
          <ac:chgData name="Mallory, Andrea" userId="847d9ca6-0bb7-47ae-ad92-faa233e913d2" providerId="ADAL" clId="{8A2DAD7D-937D-408F-BF65-6B719F6C4B8E}" dt="2026-02-03T21:05:55.446" v="1081" actId="208"/>
          <ac:picMkLst>
            <pc:docMk/>
            <pc:sldMk cId="1382648474" sldId="463"/>
            <ac:picMk id="7" creationId="{58CA9BEA-762F-61DF-8AF1-E2004092ADCB}"/>
          </ac:picMkLst>
        </pc:picChg>
      </pc:sldChg>
      <pc:sldChg chg="modSp mod">
        <pc:chgData name="Mallory, Andrea" userId="847d9ca6-0bb7-47ae-ad92-faa233e913d2" providerId="ADAL" clId="{8A2DAD7D-937D-408F-BF65-6B719F6C4B8E}" dt="2026-02-03T20:41:49.579" v="577" actId="14100"/>
        <pc:sldMkLst>
          <pc:docMk/>
          <pc:sldMk cId="1134056346" sldId="1018"/>
        </pc:sldMkLst>
        <pc:spChg chg="mod">
          <ac:chgData name="Mallory, Andrea" userId="847d9ca6-0bb7-47ae-ad92-faa233e913d2" providerId="ADAL" clId="{8A2DAD7D-937D-408F-BF65-6B719F6C4B8E}" dt="2026-02-03T20:41:49.579" v="577" actId="14100"/>
          <ac:spMkLst>
            <pc:docMk/>
            <pc:sldMk cId="1134056346" sldId="1018"/>
            <ac:spMk id="2" creationId="{54CEF4C4-D532-465F-94D7-40C452EB0EE4}"/>
          </ac:spMkLst>
        </pc:spChg>
      </pc:sldChg>
      <pc:sldChg chg="del">
        <pc:chgData name="Mallory, Andrea" userId="847d9ca6-0bb7-47ae-ad92-faa233e913d2" providerId="ADAL" clId="{8A2DAD7D-937D-408F-BF65-6B719F6C4B8E}" dt="2026-02-03T20:34:50.168" v="24" actId="47"/>
        <pc:sldMkLst>
          <pc:docMk/>
          <pc:sldMk cId="3759222123" sldId="1146"/>
        </pc:sldMkLst>
      </pc:sldChg>
      <pc:sldChg chg="del">
        <pc:chgData name="Mallory, Andrea" userId="847d9ca6-0bb7-47ae-ad92-faa233e913d2" providerId="ADAL" clId="{8A2DAD7D-937D-408F-BF65-6B719F6C4B8E}" dt="2026-02-03T20:31:19.694" v="7" actId="47"/>
        <pc:sldMkLst>
          <pc:docMk/>
          <pc:sldMk cId="2692083908" sldId="4676"/>
        </pc:sldMkLst>
      </pc:sldChg>
      <pc:sldChg chg="del">
        <pc:chgData name="Mallory, Andrea" userId="847d9ca6-0bb7-47ae-ad92-faa233e913d2" providerId="ADAL" clId="{8A2DAD7D-937D-408F-BF65-6B719F6C4B8E}" dt="2026-02-03T20:31:19.694" v="7" actId="47"/>
        <pc:sldMkLst>
          <pc:docMk/>
          <pc:sldMk cId="859908199" sldId="2147374266"/>
        </pc:sldMkLst>
      </pc:sldChg>
      <pc:sldChg chg="addSp modSp mod">
        <pc:chgData name="Mallory, Andrea" userId="847d9ca6-0bb7-47ae-ad92-faa233e913d2" providerId="ADAL" clId="{8A2DAD7D-937D-408F-BF65-6B719F6C4B8E}" dt="2026-02-03T21:19:57.924" v="1894" actId="404"/>
        <pc:sldMkLst>
          <pc:docMk/>
          <pc:sldMk cId="1572466668" sldId="2147374296"/>
        </pc:sldMkLst>
        <pc:spChg chg="add mod">
          <ac:chgData name="Mallory, Andrea" userId="847d9ca6-0bb7-47ae-ad92-faa233e913d2" providerId="ADAL" clId="{8A2DAD7D-937D-408F-BF65-6B719F6C4B8E}" dt="2026-02-03T21:19:57.924" v="1894" actId="404"/>
          <ac:spMkLst>
            <pc:docMk/>
            <pc:sldMk cId="1572466668" sldId="2147374296"/>
            <ac:spMk id="2" creationId="{1B857836-A418-3ADD-50EE-3AEDD351C41D}"/>
          </ac:spMkLst>
        </pc:spChg>
      </pc:sldChg>
      <pc:sldChg chg="del">
        <pc:chgData name="Mallory, Andrea" userId="847d9ca6-0bb7-47ae-ad92-faa233e913d2" providerId="ADAL" clId="{8A2DAD7D-937D-408F-BF65-6B719F6C4B8E}" dt="2026-02-03T20:34:50.168" v="24" actId="47"/>
        <pc:sldMkLst>
          <pc:docMk/>
          <pc:sldMk cId="2280418761" sldId="2147374299"/>
        </pc:sldMkLst>
      </pc:sldChg>
      <pc:sldChg chg="del">
        <pc:chgData name="Mallory, Andrea" userId="847d9ca6-0bb7-47ae-ad92-faa233e913d2" providerId="ADAL" clId="{8A2DAD7D-937D-408F-BF65-6B719F6C4B8E}" dt="2026-02-03T20:31:01.723" v="5" actId="47"/>
        <pc:sldMkLst>
          <pc:docMk/>
          <pc:sldMk cId="1134021523" sldId="2147374303"/>
        </pc:sldMkLst>
      </pc:sldChg>
      <pc:sldChg chg="addSp delSp modSp mod">
        <pc:chgData name="Mallory, Andrea" userId="847d9ca6-0bb7-47ae-ad92-faa233e913d2" providerId="ADAL" clId="{8A2DAD7D-937D-408F-BF65-6B719F6C4B8E}" dt="2026-02-03T21:30:20.702" v="1917" actId="207"/>
        <pc:sldMkLst>
          <pc:docMk/>
          <pc:sldMk cId="1851138753" sldId="2147374304"/>
        </pc:sldMkLst>
        <pc:spChg chg="add del mod">
          <ac:chgData name="Mallory, Andrea" userId="847d9ca6-0bb7-47ae-ad92-faa233e913d2" providerId="ADAL" clId="{8A2DAD7D-937D-408F-BF65-6B719F6C4B8E}" dt="2026-02-03T20:32:21.591" v="14" actId="478"/>
          <ac:spMkLst>
            <pc:docMk/>
            <pc:sldMk cId="1851138753" sldId="2147374304"/>
            <ac:spMk id="7" creationId="{58580A85-F7D5-33BB-4288-48D2560E06B6}"/>
          </ac:spMkLst>
        </pc:spChg>
        <pc:graphicFrameChg chg="add mod">
          <ac:chgData name="Mallory, Andrea" userId="847d9ca6-0bb7-47ae-ad92-faa233e913d2" providerId="ADAL" clId="{8A2DAD7D-937D-408F-BF65-6B719F6C4B8E}" dt="2026-02-03T20:32:20.863" v="13" actId="1076"/>
          <ac:graphicFrameMkLst>
            <pc:docMk/>
            <pc:sldMk cId="1851138753" sldId="2147374304"/>
            <ac:graphicFrameMk id="3" creationId="{975EA2F4-542A-DBE8-DF8F-799DBFCD70C6}"/>
          </ac:graphicFrameMkLst>
        </pc:graphicFrameChg>
        <pc:graphicFrameChg chg="add del mod modGraphic">
          <ac:chgData name="Mallory, Andrea" userId="847d9ca6-0bb7-47ae-ad92-faa233e913d2" providerId="ADAL" clId="{8A2DAD7D-937D-408F-BF65-6B719F6C4B8E}" dt="2026-02-03T21:30:20.702" v="1917" actId="207"/>
          <ac:graphicFrameMkLst>
            <pc:docMk/>
            <pc:sldMk cId="1851138753" sldId="2147374304"/>
            <ac:graphicFrameMk id="5" creationId="{4280B2A3-FE89-179A-5894-7940DFD98619}"/>
          </ac:graphicFrameMkLst>
        </pc:graphicFrameChg>
      </pc:sldChg>
      <pc:sldChg chg="del">
        <pc:chgData name="Mallory, Andrea" userId="847d9ca6-0bb7-47ae-ad92-faa233e913d2" providerId="ADAL" clId="{8A2DAD7D-937D-408F-BF65-6B719F6C4B8E}" dt="2026-02-03T20:34:50.168" v="24" actId="47"/>
        <pc:sldMkLst>
          <pc:docMk/>
          <pc:sldMk cId="435005676" sldId="2147374316"/>
        </pc:sldMkLst>
      </pc:sldChg>
      <pc:sldChg chg="add">
        <pc:chgData name="Mallory, Andrea" userId="847d9ca6-0bb7-47ae-ad92-faa233e913d2" providerId="ADAL" clId="{8A2DAD7D-937D-408F-BF65-6B719F6C4B8E}" dt="2026-02-03T20:34:55.895" v="25"/>
        <pc:sldMkLst>
          <pc:docMk/>
          <pc:sldMk cId="3840370189" sldId="2147374316"/>
        </pc:sldMkLst>
      </pc:sldChg>
      <pc:sldChg chg="del">
        <pc:chgData name="Mallory, Andrea" userId="847d9ca6-0bb7-47ae-ad92-faa233e913d2" providerId="ADAL" clId="{8A2DAD7D-937D-408F-BF65-6B719F6C4B8E}" dt="2026-02-03T20:34:50.168" v="24" actId="47"/>
        <pc:sldMkLst>
          <pc:docMk/>
          <pc:sldMk cId="1681797768" sldId="2147374325"/>
        </pc:sldMkLst>
      </pc:sldChg>
      <pc:sldChg chg="del">
        <pc:chgData name="Mallory, Andrea" userId="847d9ca6-0bb7-47ae-ad92-faa233e913d2" providerId="ADAL" clId="{8A2DAD7D-937D-408F-BF65-6B719F6C4B8E}" dt="2026-02-03T20:34:50.168" v="24" actId="47"/>
        <pc:sldMkLst>
          <pc:docMk/>
          <pc:sldMk cId="4068152698" sldId="2147374353"/>
        </pc:sldMkLst>
      </pc:sldChg>
      <pc:sldChg chg="del">
        <pc:chgData name="Mallory, Andrea" userId="847d9ca6-0bb7-47ae-ad92-faa233e913d2" providerId="ADAL" clId="{8A2DAD7D-937D-408F-BF65-6B719F6C4B8E}" dt="2026-02-03T20:34:50.168" v="24" actId="47"/>
        <pc:sldMkLst>
          <pc:docMk/>
          <pc:sldMk cId="458207587" sldId="2147374389"/>
        </pc:sldMkLst>
      </pc:sldChg>
      <pc:sldChg chg="add">
        <pc:chgData name="Mallory, Andrea" userId="847d9ca6-0bb7-47ae-ad92-faa233e913d2" providerId="ADAL" clId="{8A2DAD7D-937D-408F-BF65-6B719F6C4B8E}" dt="2026-02-03T20:34:55.895" v="25"/>
        <pc:sldMkLst>
          <pc:docMk/>
          <pc:sldMk cId="2160831751" sldId="2147374389"/>
        </pc:sldMkLst>
      </pc:sldChg>
      <pc:sldChg chg="delSp modSp mod">
        <pc:chgData name="Mallory, Andrea" userId="847d9ca6-0bb7-47ae-ad92-faa233e913d2" providerId="ADAL" clId="{8A2DAD7D-937D-408F-BF65-6B719F6C4B8E}" dt="2026-02-03T21:25:15.492" v="1916" actId="207"/>
        <pc:sldMkLst>
          <pc:docMk/>
          <pc:sldMk cId="3319983558" sldId="2147374391"/>
        </pc:sldMkLst>
        <pc:spChg chg="mod">
          <ac:chgData name="Mallory, Andrea" userId="847d9ca6-0bb7-47ae-ad92-faa233e913d2" providerId="ADAL" clId="{8A2DAD7D-937D-408F-BF65-6B719F6C4B8E}" dt="2026-02-03T21:25:15.492" v="1916" actId="207"/>
          <ac:spMkLst>
            <pc:docMk/>
            <pc:sldMk cId="3319983558" sldId="2147374391"/>
            <ac:spMk id="8" creationId="{4F2FB5A0-422F-1B9C-4D49-D4648A3C1741}"/>
          </ac:spMkLst>
        </pc:spChg>
        <pc:spChg chg="del">
          <ac:chgData name="Mallory, Andrea" userId="847d9ca6-0bb7-47ae-ad92-faa233e913d2" providerId="ADAL" clId="{8A2DAD7D-937D-408F-BF65-6B719F6C4B8E}" dt="2026-02-03T21:20:33.746" v="1895" actId="478"/>
          <ac:spMkLst>
            <pc:docMk/>
            <pc:sldMk cId="3319983558" sldId="2147374391"/>
            <ac:spMk id="9" creationId="{AAC6EB7A-6338-7290-459A-5EB257B7CE89}"/>
          </ac:spMkLst>
        </pc:spChg>
        <pc:spChg chg="mod">
          <ac:chgData name="Mallory, Andrea" userId="847d9ca6-0bb7-47ae-ad92-faa233e913d2" providerId="ADAL" clId="{8A2DAD7D-937D-408F-BF65-6B719F6C4B8E}" dt="2026-02-03T21:22:46.954" v="1901" actId="962"/>
          <ac:spMkLst>
            <pc:docMk/>
            <pc:sldMk cId="3319983558" sldId="2147374391"/>
            <ac:spMk id="11" creationId="{D5434EF7-D0A3-015C-524C-4BC9085860BB}"/>
          </ac:spMkLst>
        </pc:spChg>
        <pc:spChg chg="del mod">
          <ac:chgData name="Mallory, Andrea" userId="847d9ca6-0bb7-47ae-ad92-faa233e913d2" providerId="ADAL" clId="{8A2DAD7D-937D-408F-BF65-6B719F6C4B8E}" dt="2026-02-03T21:22:08.453" v="1897" actId="478"/>
          <ac:spMkLst>
            <pc:docMk/>
            <pc:sldMk cId="3319983558" sldId="2147374391"/>
            <ac:spMk id="13" creationId="{FE7A7ABD-45E8-DE43-FD5C-C788F7963E27}"/>
          </ac:spMkLst>
        </pc:spChg>
        <pc:spChg chg="del mod">
          <ac:chgData name="Mallory, Andrea" userId="847d9ca6-0bb7-47ae-ad92-faa233e913d2" providerId="ADAL" clId="{8A2DAD7D-937D-408F-BF65-6B719F6C4B8E}" dt="2026-02-03T21:22:51.036" v="1903" actId="478"/>
          <ac:spMkLst>
            <pc:docMk/>
            <pc:sldMk cId="3319983558" sldId="2147374391"/>
            <ac:spMk id="14" creationId="{24B477DE-151E-E5AD-B13C-113AE840AA75}"/>
          </ac:spMkLst>
        </pc:spChg>
        <pc:picChg chg="mod">
          <ac:chgData name="Mallory, Andrea" userId="847d9ca6-0bb7-47ae-ad92-faa233e913d2" providerId="ADAL" clId="{8A2DAD7D-937D-408F-BF65-6B719F6C4B8E}" dt="2026-02-03T21:22:38.067" v="1900" actId="962"/>
          <ac:picMkLst>
            <pc:docMk/>
            <pc:sldMk cId="3319983558" sldId="2147374391"/>
            <ac:picMk id="4" creationId="{4C1FD26D-65F6-9D2E-82C9-9BC26A173951}"/>
          </ac:picMkLst>
        </pc:picChg>
        <pc:picChg chg="mod">
          <ac:chgData name="Mallory, Andrea" userId="847d9ca6-0bb7-47ae-ad92-faa233e913d2" providerId="ADAL" clId="{8A2DAD7D-937D-408F-BF65-6B719F6C4B8E}" dt="2026-02-03T21:22:35.988" v="1899" actId="962"/>
          <ac:picMkLst>
            <pc:docMk/>
            <pc:sldMk cId="3319983558" sldId="2147374391"/>
            <ac:picMk id="5" creationId="{94054D9A-3F86-809C-1C33-141A9F6B98D4}"/>
          </ac:picMkLst>
        </pc:picChg>
        <pc:picChg chg="mod">
          <ac:chgData name="Mallory, Andrea" userId="847d9ca6-0bb7-47ae-ad92-faa233e913d2" providerId="ADAL" clId="{8A2DAD7D-937D-408F-BF65-6B719F6C4B8E}" dt="2026-02-03T21:22:33.435" v="1898" actId="962"/>
          <ac:picMkLst>
            <pc:docMk/>
            <pc:sldMk cId="3319983558" sldId="2147374391"/>
            <ac:picMk id="7" creationId="{FAA1441E-D54E-2ED3-73E8-43EC9D678A25}"/>
          </ac:picMkLst>
        </pc:picChg>
      </pc:sldChg>
      <pc:sldChg chg="modSp mod">
        <pc:chgData name="Mallory, Andrea" userId="847d9ca6-0bb7-47ae-ad92-faa233e913d2" providerId="ADAL" clId="{8A2DAD7D-937D-408F-BF65-6B719F6C4B8E}" dt="2026-02-03T21:16:53.052" v="1788" actId="207"/>
        <pc:sldMkLst>
          <pc:docMk/>
          <pc:sldMk cId="0" sldId="2147374397"/>
        </pc:sldMkLst>
        <pc:spChg chg="mod">
          <ac:chgData name="Mallory, Andrea" userId="847d9ca6-0bb7-47ae-ad92-faa233e913d2" providerId="ADAL" clId="{8A2DAD7D-937D-408F-BF65-6B719F6C4B8E}" dt="2026-02-03T21:16:49.031" v="1787" actId="207"/>
          <ac:spMkLst>
            <pc:docMk/>
            <pc:sldMk cId="0" sldId="2147374397"/>
            <ac:spMk id="323" creationId="{00000000-0000-0000-0000-000000000000}"/>
          </ac:spMkLst>
        </pc:spChg>
        <pc:graphicFrameChg chg="modGraphic">
          <ac:chgData name="Mallory, Andrea" userId="847d9ca6-0bb7-47ae-ad92-faa233e913d2" providerId="ADAL" clId="{8A2DAD7D-937D-408F-BF65-6B719F6C4B8E}" dt="2026-02-03T21:16:53.052" v="1788" actId="207"/>
          <ac:graphicFrameMkLst>
            <pc:docMk/>
            <pc:sldMk cId="0" sldId="2147374397"/>
            <ac:graphicFrameMk id="324" creationId="{00000000-0000-0000-0000-000000000000}"/>
          </ac:graphicFrameMkLst>
        </pc:graphicFrameChg>
      </pc:sldChg>
      <pc:sldChg chg="add">
        <pc:chgData name="Mallory, Andrea" userId="847d9ca6-0bb7-47ae-ad92-faa233e913d2" providerId="ADAL" clId="{8A2DAD7D-937D-408F-BF65-6B719F6C4B8E}" dt="2026-02-03T20:34:55.895" v="25"/>
        <pc:sldMkLst>
          <pc:docMk/>
          <pc:sldMk cId="1125717427" sldId="2147374398"/>
        </pc:sldMkLst>
      </pc:sldChg>
      <pc:sldChg chg="modSp mod">
        <pc:chgData name="Mallory, Andrea" userId="847d9ca6-0bb7-47ae-ad92-faa233e913d2" providerId="ADAL" clId="{8A2DAD7D-937D-408F-BF65-6B719F6C4B8E}" dt="2026-02-03T20:53:10.215" v="807" actId="12789"/>
        <pc:sldMkLst>
          <pc:docMk/>
          <pc:sldMk cId="2995045191" sldId="2147374406"/>
        </pc:sldMkLst>
        <pc:spChg chg="mod">
          <ac:chgData name="Mallory, Andrea" userId="847d9ca6-0bb7-47ae-ad92-faa233e913d2" providerId="ADAL" clId="{8A2DAD7D-937D-408F-BF65-6B719F6C4B8E}" dt="2026-02-03T20:53:10.215" v="807" actId="12789"/>
          <ac:spMkLst>
            <pc:docMk/>
            <pc:sldMk cId="2995045191" sldId="2147374406"/>
            <ac:spMk id="2" creationId="{FDB7ABB2-F0F0-6296-23D5-DDB1EA1D6F97}"/>
          </ac:spMkLst>
        </pc:spChg>
      </pc:sldChg>
      <pc:sldChg chg="add">
        <pc:chgData name="Mallory, Andrea" userId="847d9ca6-0bb7-47ae-ad92-faa233e913d2" providerId="ADAL" clId="{8A2DAD7D-937D-408F-BF65-6B719F6C4B8E}" dt="2026-02-03T20:31:16.332" v="6"/>
        <pc:sldMkLst>
          <pc:docMk/>
          <pc:sldMk cId="2285299025" sldId="2147374412"/>
        </pc:sldMkLst>
      </pc:sldChg>
      <pc:sldChg chg="addSp modSp mod">
        <pc:chgData name="Mallory, Andrea" userId="847d9ca6-0bb7-47ae-ad92-faa233e913d2" providerId="ADAL" clId="{8A2DAD7D-937D-408F-BF65-6B719F6C4B8E}" dt="2026-02-03T21:19:08.682" v="1867" actId="404"/>
        <pc:sldMkLst>
          <pc:docMk/>
          <pc:sldMk cId="3323225786" sldId="2147374429"/>
        </pc:sldMkLst>
        <pc:spChg chg="add mod">
          <ac:chgData name="Mallory, Andrea" userId="847d9ca6-0bb7-47ae-ad92-faa233e913d2" providerId="ADAL" clId="{8A2DAD7D-937D-408F-BF65-6B719F6C4B8E}" dt="2026-02-03T21:19:08.682" v="1867" actId="404"/>
          <ac:spMkLst>
            <pc:docMk/>
            <pc:sldMk cId="3323225786" sldId="2147374429"/>
            <ac:spMk id="2" creationId="{A58D45B9-BBEC-8B54-865E-939C78BBFD56}"/>
          </ac:spMkLst>
        </pc:spChg>
        <pc:graphicFrameChg chg="modGraphic">
          <ac:chgData name="Mallory, Andrea" userId="847d9ca6-0bb7-47ae-ad92-faa233e913d2" providerId="ADAL" clId="{8A2DAD7D-937D-408F-BF65-6B719F6C4B8E}" dt="2026-02-03T21:04:31.597" v="895" actId="207"/>
          <ac:graphicFrameMkLst>
            <pc:docMk/>
            <pc:sldMk cId="3323225786" sldId="2147374429"/>
            <ac:graphicFrameMk id="3" creationId="{298FFB66-33DD-F7C0-7503-2919706036BE}"/>
          </ac:graphicFrameMkLst>
        </pc:graphicFrameChg>
      </pc:sldChg>
      <pc:sldChg chg="modSp mod">
        <pc:chgData name="Mallory, Andrea" userId="847d9ca6-0bb7-47ae-ad92-faa233e913d2" providerId="ADAL" clId="{8A2DAD7D-937D-408F-BF65-6B719F6C4B8E}" dt="2026-02-03T20:58:23.181" v="842" actId="12789"/>
        <pc:sldMkLst>
          <pc:docMk/>
          <pc:sldMk cId="3326949302" sldId="2147374430"/>
        </pc:sldMkLst>
        <pc:spChg chg="mod">
          <ac:chgData name="Mallory, Andrea" userId="847d9ca6-0bb7-47ae-ad92-faa233e913d2" providerId="ADAL" clId="{8A2DAD7D-937D-408F-BF65-6B719F6C4B8E}" dt="2026-02-03T20:58:23.181" v="842" actId="12789"/>
          <ac:spMkLst>
            <pc:docMk/>
            <pc:sldMk cId="3326949302" sldId="2147374430"/>
            <ac:spMk id="8" creationId="{0FE88EE4-53EA-D4C8-9173-D0CBC9647F49}"/>
          </ac:spMkLst>
        </pc:spChg>
      </pc:sldChg>
      <pc:sldChg chg="addSp delSp modSp mod modClrScheme chgLayout">
        <pc:chgData name="Mallory, Andrea" userId="847d9ca6-0bb7-47ae-ad92-faa233e913d2" providerId="ADAL" clId="{8A2DAD7D-937D-408F-BF65-6B719F6C4B8E}" dt="2026-02-03T21:18:25.733" v="1810" actId="122"/>
        <pc:sldMkLst>
          <pc:docMk/>
          <pc:sldMk cId="3918253295" sldId="2147374431"/>
        </pc:sldMkLst>
        <pc:spChg chg="add del mod">
          <ac:chgData name="Mallory, Andrea" userId="847d9ca6-0bb7-47ae-ad92-faa233e913d2" providerId="ADAL" clId="{8A2DAD7D-937D-408F-BF65-6B719F6C4B8E}" dt="2026-02-03T21:17:59.107" v="1802" actId="478"/>
          <ac:spMkLst>
            <pc:docMk/>
            <pc:sldMk cId="3918253295" sldId="2147374431"/>
            <ac:spMk id="2" creationId="{86561559-165B-0C6F-7935-3373E7276E74}"/>
          </ac:spMkLst>
        </pc:spChg>
        <pc:spChg chg="add mod ord">
          <ac:chgData name="Mallory, Andrea" userId="847d9ca6-0bb7-47ae-ad92-faa233e913d2" providerId="ADAL" clId="{8A2DAD7D-937D-408F-BF65-6B719F6C4B8E}" dt="2026-02-03T21:18:25.733" v="1810" actId="122"/>
          <ac:spMkLst>
            <pc:docMk/>
            <pc:sldMk cId="3918253295" sldId="2147374431"/>
            <ac:spMk id="3" creationId="{7ADCD8B2-F235-86F0-06B5-36AED99FBC43}"/>
          </ac:spMkLst>
        </pc:spChg>
        <pc:spChg chg="mod ord">
          <ac:chgData name="Mallory, Andrea" userId="847d9ca6-0bb7-47ae-ad92-faa233e913d2" providerId="ADAL" clId="{8A2DAD7D-937D-408F-BF65-6B719F6C4B8E}" dt="2026-02-03T21:18:05.804" v="1803" actId="700"/>
          <ac:spMkLst>
            <pc:docMk/>
            <pc:sldMk cId="3918253295" sldId="2147374431"/>
            <ac:spMk id="9" creationId="{266229FD-41B5-B4B3-9048-8665D08CB108}"/>
          </ac:spMkLst>
        </pc:spChg>
        <pc:spChg chg="del mod">
          <ac:chgData name="Mallory, Andrea" userId="847d9ca6-0bb7-47ae-ad92-faa233e913d2" providerId="ADAL" clId="{8A2DAD7D-937D-408F-BF65-6B719F6C4B8E}" dt="2026-02-03T21:17:55.732" v="1801" actId="478"/>
          <ac:spMkLst>
            <pc:docMk/>
            <pc:sldMk cId="3918253295" sldId="2147374431"/>
            <ac:spMk id="12" creationId="{56B98E16-58DA-6D07-579D-A0F7E4C6E961}"/>
          </ac:spMkLst>
        </pc:spChg>
      </pc:sldChg>
      <pc:sldChg chg="modSp mod">
        <pc:chgData name="Mallory, Andrea" userId="847d9ca6-0bb7-47ae-ad92-faa233e913d2" providerId="ADAL" clId="{8A2DAD7D-937D-408F-BF65-6B719F6C4B8E}" dt="2026-02-03T20:44:06.929" v="647" actId="2711"/>
        <pc:sldMkLst>
          <pc:docMk/>
          <pc:sldMk cId="1024668868" sldId="2147374433"/>
        </pc:sldMkLst>
        <pc:spChg chg="mod">
          <ac:chgData name="Mallory, Andrea" userId="847d9ca6-0bb7-47ae-ad92-faa233e913d2" providerId="ADAL" clId="{8A2DAD7D-937D-408F-BF65-6B719F6C4B8E}" dt="2026-02-03T20:44:06.929" v="647" actId="2711"/>
          <ac:spMkLst>
            <pc:docMk/>
            <pc:sldMk cId="1024668868" sldId="2147374433"/>
            <ac:spMk id="2" creationId="{1B421E41-889F-6C0D-E1C3-28D7037813D9}"/>
          </ac:spMkLst>
        </pc:spChg>
        <pc:spChg chg="mod">
          <ac:chgData name="Mallory, Andrea" userId="847d9ca6-0bb7-47ae-ad92-faa233e913d2" providerId="ADAL" clId="{8A2DAD7D-937D-408F-BF65-6B719F6C4B8E}" dt="2026-02-03T20:43:03.104" v="623" actId="403"/>
          <ac:spMkLst>
            <pc:docMk/>
            <pc:sldMk cId="1024668868" sldId="2147374433"/>
            <ac:spMk id="3" creationId="{FF0363AE-94B0-B25F-0EFD-8D4CEEA27B4C}"/>
          </ac:spMkLst>
        </pc:spChg>
      </pc:sldChg>
      <pc:sldChg chg="modSp mod">
        <pc:chgData name="Mallory, Andrea" userId="847d9ca6-0bb7-47ae-ad92-faa233e913d2" providerId="ADAL" clId="{8A2DAD7D-937D-408F-BF65-6B719F6C4B8E}" dt="2026-02-03T20:44:36.304" v="657" actId="403"/>
        <pc:sldMkLst>
          <pc:docMk/>
          <pc:sldMk cId="1693819936" sldId="2147374434"/>
        </pc:sldMkLst>
        <pc:spChg chg="mod">
          <ac:chgData name="Mallory, Andrea" userId="847d9ca6-0bb7-47ae-ad92-faa233e913d2" providerId="ADAL" clId="{8A2DAD7D-937D-408F-BF65-6B719F6C4B8E}" dt="2026-02-03T20:44:33.533" v="656" actId="14100"/>
          <ac:spMkLst>
            <pc:docMk/>
            <pc:sldMk cId="1693819936" sldId="2147374434"/>
            <ac:spMk id="2" creationId="{BE1B98DE-C546-4894-2642-CCF44BD7E696}"/>
          </ac:spMkLst>
        </pc:spChg>
        <pc:spChg chg="mod">
          <ac:chgData name="Mallory, Andrea" userId="847d9ca6-0bb7-47ae-ad92-faa233e913d2" providerId="ADAL" clId="{8A2DAD7D-937D-408F-BF65-6B719F6C4B8E}" dt="2026-02-03T20:44:36.304" v="657" actId="403"/>
          <ac:spMkLst>
            <pc:docMk/>
            <pc:sldMk cId="1693819936" sldId="2147374434"/>
            <ac:spMk id="3" creationId="{0C21EFC6-C9A5-EEE1-2D3F-3B1F52E1E408}"/>
          </ac:spMkLst>
        </pc:spChg>
      </pc:sldChg>
      <pc:sldChg chg="modSp mod">
        <pc:chgData name="Mallory, Andrea" userId="847d9ca6-0bb7-47ae-ad92-faa233e913d2" providerId="ADAL" clId="{8A2DAD7D-937D-408F-BF65-6B719F6C4B8E}" dt="2026-02-03T20:44:21.886" v="651" actId="14100"/>
        <pc:sldMkLst>
          <pc:docMk/>
          <pc:sldMk cId="1361688459" sldId="2147374435"/>
        </pc:sldMkLst>
        <pc:spChg chg="mod">
          <ac:chgData name="Mallory, Andrea" userId="847d9ca6-0bb7-47ae-ad92-faa233e913d2" providerId="ADAL" clId="{8A2DAD7D-937D-408F-BF65-6B719F6C4B8E}" dt="2026-02-03T20:44:21.886" v="651" actId="14100"/>
          <ac:spMkLst>
            <pc:docMk/>
            <pc:sldMk cId="1361688459" sldId="2147374435"/>
            <ac:spMk id="2" creationId="{7DF18FC6-C74D-2E2F-CC65-F98D5D3FCDF6}"/>
          </ac:spMkLst>
        </pc:spChg>
        <pc:spChg chg="mod">
          <ac:chgData name="Mallory, Andrea" userId="847d9ca6-0bb7-47ae-ad92-faa233e913d2" providerId="ADAL" clId="{8A2DAD7D-937D-408F-BF65-6B719F6C4B8E}" dt="2026-02-03T20:43:41.985" v="634" actId="403"/>
          <ac:spMkLst>
            <pc:docMk/>
            <pc:sldMk cId="1361688459" sldId="2147374435"/>
            <ac:spMk id="3" creationId="{E9DEF6A4-30CC-160C-CF6D-A9C86351EB2B}"/>
          </ac:spMkLst>
        </pc:spChg>
      </pc:sldChg>
      <pc:sldChg chg="modSp mod">
        <pc:chgData name="Mallory, Andrea" userId="847d9ca6-0bb7-47ae-ad92-faa233e913d2" providerId="ADAL" clId="{8A2DAD7D-937D-408F-BF65-6B719F6C4B8E}" dt="2026-02-03T20:44:15.760" v="649" actId="14100"/>
        <pc:sldMkLst>
          <pc:docMk/>
          <pc:sldMk cId="3103313730" sldId="2147374436"/>
        </pc:sldMkLst>
        <pc:spChg chg="mod">
          <ac:chgData name="Mallory, Andrea" userId="847d9ca6-0bb7-47ae-ad92-faa233e913d2" providerId="ADAL" clId="{8A2DAD7D-937D-408F-BF65-6B719F6C4B8E}" dt="2026-02-03T20:44:15.760" v="649" actId="14100"/>
          <ac:spMkLst>
            <pc:docMk/>
            <pc:sldMk cId="3103313730" sldId="2147374436"/>
            <ac:spMk id="2" creationId="{89B07CC8-B8F7-5A25-7CE3-72D60033A7C3}"/>
          </ac:spMkLst>
        </pc:spChg>
        <pc:spChg chg="mod">
          <ac:chgData name="Mallory, Andrea" userId="847d9ca6-0bb7-47ae-ad92-faa233e913d2" providerId="ADAL" clId="{8A2DAD7D-937D-408F-BF65-6B719F6C4B8E}" dt="2026-02-03T20:43:58.473" v="646" actId="404"/>
          <ac:spMkLst>
            <pc:docMk/>
            <pc:sldMk cId="3103313730" sldId="2147374436"/>
            <ac:spMk id="3" creationId="{7E464AC6-ED4A-88A9-CC2A-AC5019D5171B}"/>
          </ac:spMkLst>
        </pc:spChg>
      </pc:sldChg>
      <pc:sldChg chg="modSp mod">
        <pc:chgData name="Mallory, Andrea" userId="847d9ca6-0bb7-47ae-ad92-faa233e913d2" providerId="ADAL" clId="{8A2DAD7D-937D-408F-BF65-6B719F6C4B8E}" dt="2026-02-03T20:44:54.477" v="663" actId="404"/>
        <pc:sldMkLst>
          <pc:docMk/>
          <pc:sldMk cId="2268751491" sldId="2147374437"/>
        </pc:sldMkLst>
        <pc:spChg chg="mod">
          <ac:chgData name="Mallory, Andrea" userId="847d9ca6-0bb7-47ae-ad92-faa233e913d2" providerId="ADAL" clId="{8A2DAD7D-937D-408F-BF65-6B719F6C4B8E}" dt="2026-02-03T20:44:49.647" v="661" actId="403"/>
          <ac:spMkLst>
            <pc:docMk/>
            <pc:sldMk cId="2268751491" sldId="2147374437"/>
            <ac:spMk id="2" creationId="{9A1E3EB8-2C2D-9F4D-6929-38376B2A923C}"/>
          </ac:spMkLst>
        </pc:spChg>
        <pc:spChg chg="mod">
          <ac:chgData name="Mallory, Andrea" userId="847d9ca6-0bb7-47ae-ad92-faa233e913d2" providerId="ADAL" clId="{8A2DAD7D-937D-408F-BF65-6B719F6C4B8E}" dt="2026-02-03T20:44:54.477" v="663" actId="404"/>
          <ac:spMkLst>
            <pc:docMk/>
            <pc:sldMk cId="2268751491" sldId="2147374437"/>
            <ac:spMk id="3" creationId="{3A0F442E-9ACF-EDFE-04C3-1239CA00F348}"/>
          </ac:spMkLst>
        </pc:spChg>
      </pc:sldChg>
      <pc:sldChg chg="modSp mod">
        <pc:chgData name="Mallory, Andrea" userId="847d9ca6-0bb7-47ae-ad92-faa233e913d2" providerId="ADAL" clId="{8A2DAD7D-937D-408F-BF65-6B719F6C4B8E}" dt="2026-02-03T20:48:45.424" v="749" actId="12788"/>
        <pc:sldMkLst>
          <pc:docMk/>
          <pc:sldMk cId="704025653" sldId="2147374438"/>
        </pc:sldMkLst>
        <pc:spChg chg="mod">
          <ac:chgData name="Mallory, Andrea" userId="847d9ca6-0bb7-47ae-ad92-faa233e913d2" providerId="ADAL" clId="{8A2DAD7D-937D-408F-BF65-6B719F6C4B8E}" dt="2026-02-03T20:48:45.424" v="749" actId="12788"/>
          <ac:spMkLst>
            <pc:docMk/>
            <pc:sldMk cId="704025653" sldId="2147374438"/>
            <ac:spMk id="2" creationId="{639A64E4-3EA4-17E1-40C9-929284B30D59}"/>
          </ac:spMkLst>
        </pc:spChg>
        <pc:spChg chg="mod">
          <ac:chgData name="Mallory, Andrea" userId="847d9ca6-0bb7-47ae-ad92-faa233e913d2" providerId="ADAL" clId="{8A2DAD7D-937D-408F-BF65-6B719F6C4B8E}" dt="2026-02-03T20:48:23.516" v="747" actId="1036"/>
          <ac:spMkLst>
            <pc:docMk/>
            <pc:sldMk cId="704025653" sldId="2147374438"/>
            <ac:spMk id="6" creationId="{F6134E64-0751-1559-5C9D-C2B42C161867}"/>
          </ac:spMkLst>
        </pc:spChg>
        <pc:graphicFrameChg chg="mod modGraphic">
          <ac:chgData name="Mallory, Andrea" userId="847d9ca6-0bb7-47ae-ad92-faa233e913d2" providerId="ADAL" clId="{8A2DAD7D-937D-408F-BF65-6B719F6C4B8E}" dt="2026-02-03T20:48:38.556" v="748" actId="1076"/>
          <ac:graphicFrameMkLst>
            <pc:docMk/>
            <pc:sldMk cId="704025653" sldId="2147374438"/>
            <ac:graphicFrameMk id="5" creationId="{EFFE4B69-B68F-A5FD-7E44-6D6B7F87DD5F}"/>
          </ac:graphicFrameMkLst>
        </pc:graphicFrameChg>
      </pc:sldChg>
      <pc:sldChg chg="addSp delSp modSp mod">
        <pc:chgData name="Mallory, Andrea" userId="847d9ca6-0bb7-47ae-ad92-faa233e913d2" providerId="ADAL" clId="{8A2DAD7D-937D-408F-BF65-6B719F6C4B8E}" dt="2026-02-03T20:50:24.608" v="770" actId="1076"/>
        <pc:sldMkLst>
          <pc:docMk/>
          <pc:sldMk cId="652532372" sldId="2147374439"/>
        </pc:sldMkLst>
        <pc:spChg chg="mod">
          <ac:chgData name="Mallory, Andrea" userId="847d9ca6-0bb7-47ae-ad92-faa233e913d2" providerId="ADAL" clId="{8A2DAD7D-937D-408F-BF65-6B719F6C4B8E}" dt="2026-02-03T20:50:17.923" v="769" actId="1076"/>
          <ac:spMkLst>
            <pc:docMk/>
            <pc:sldMk cId="652532372" sldId="2147374439"/>
            <ac:spMk id="2" creationId="{BE8ECA1F-3CD0-F3D6-B598-C418867D1577}"/>
          </ac:spMkLst>
        </pc:spChg>
        <pc:spChg chg="mod">
          <ac:chgData name="Mallory, Andrea" userId="847d9ca6-0bb7-47ae-ad92-faa233e913d2" providerId="ADAL" clId="{8A2DAD7D-937D-408F-BF65-6B719F6C4B8E}" dt="2026-02-03T20:50:01.974" v="767" actId="12788"/>
          <ac:spMkLst>
            <pc:docMk/>
            <pc:sldMk cId="652532372" sldId="2147374439"/>
            <ac:spMk id="3" creationId="{1E53FFC3-A051-25B9-92A1-3DFF798C8814}"/>
          </ac:spMkLst>
        </pc:spChg>
        <pc:graphicFrameChg chg="add del mod modGraphic">
          <ac:chgData name="Mallory, Andrea" userId="847d9ca6-0bb7-47ae-ad92-faa233e913d2" providerId="ADAL" clId="{8A2DAD7D-937D-408F-BF65-6B719F6C4B8E}" dt="2026-02-03T20:50:24.608" v="770" actId="1076"/>
          <ac:graphicFrameMkLst>
            <pc:docMk/>
            <pc:sldMk cId="652532372" sldId="2147374439"/>
            <ac:graphicFrameMk id="5" creationId="{54C12EE6-ACB6-0A00-C668-ADCA557C6E5A}"/>
          </ac:graphicFrameMkLst>
        </pc:graphicFrameChg>
        <pc:graphicFrameChg chg="add mod">
          <ac:chgData name="Mallory, Andrea" userId="847d9ca6-0bb7-47ae-ad92-faa233e913d2" providerId="ADAL" clId="{8A2DAD7D-937D-408F-BF65-6B719F6C4B8E}" dt="2026-02-03T20:49:01.733" v="751"/>
          <ac:graphicFrameMkLst>
            <pc:docMk/>
            <pc:sldMk cId="652532372" sldId="2147374439"/>
            <ac:graphicFrameMk id="7" creationId="{F8478C4F-6D4F-DB2C-EB25-2E084D0D5CBB}"/>
          </ac:graphicFrameMkLst>
        </pc:graphicFrameChg>
        <pc:graphicFrameChg chg="add mod">
          <ac:chgData name="Mallory, Andrea" userId="847d9ca6-0bb7-47ae-ad92-faa233e913d2" providerId="ADAL" clId="{8A2DAD7D-937D-408F-BF65-6B719F6C4B8E}" dt="2026-02-03T20:49:04.023" v="752"/>
          <ac:graphicFrameMkLst>
            <pc:docMk/>
            <pc:sldMk cId="652532372" sldId="2147374439"/>
            <ac:graphicFrameMk id="8" creationId="{7B28B6DE-E4B6-214E-6C39-2287F5BDAD7D}"/>
          </ac:graphicFrameMkLst>
        </pc:graphicFrameChg>
      </pc:sldChg>
      <pc:sldChg chg="addSp modSp mod">
        <pc:chgData name="Mallory, Andrea" userId="847d9ca6-0bb7-47ae-ad92-faa233e913d2" providerId="ADAL" clId="{8A2DAD7D-937D-408F-BF65-6B719F6C4B8E}" dt="2026-02-03T20:52:40.914" v="793" actId="120"/>
        <pc:sldMkLst>
          <pc:docMk/>
          <pc:sldMk cId="1815799976" sldId="2147374440"/>
        </pc:sldMkLst>
        <pc:spChg chg="mod">
          <ac:chgData name="Mallory, Andrea" userId="847d9ca6-0bb7-47ae-ad92-faa233e913d2" providerId="ADAL" clId="{8A2DAD7D-937D-408F-BF65-6B719F6C4B8E}" dt="2026-02-03T20:52:40.914" v="793" actId="120"/>
          <ac:spMkLst>
            <pc:docMk/>
            <pc:sldMk cId="1815799976" sldId="2147374440"/>
            <ac:spMk id="2" creationId="{87BE29F3-BDD2-256F-A7EF-77DB27BB075C}"/>
          </ac:spMkLst>
        </pc:spChg>
        <pc:spChg chg="mod">
          <ac:chgData name="Mallory, Andrea" userId="847d9ca6-0bb7-47ae-ad92-faa233e913d2" providerId="ADAL" clId="{8A2DAD7D-937D-408F-BF65-6B719F6C4B8E}" dt="2026-02-03T20:52:29.886" v="790" actId="948"/>
          <ac:spMkLst>
            <pc:docMk/>
            <pc:sldMk cId="1815799976" sldId="2147374440"/>
            <ac:spMk id="3" creationId="{3776A1DB-4B27-B00C-DA13-399CB71B00F2}"/>
          </ac:spMkLst>
        </pc:spChg>
        <pc:spChg chg="mod">
          <ac:chgData name="Mallory, Andrea" userId="847d9ca6-0bb7-47ae-ad92-faa233e913d2" providerId="ADAL" clId="{8A2DAD7D-937D-408F-BF65-6B719F6C4B8E}" dt="2026-02-03T20:50:55.382" v="777" actId="14100"/>
          <ac:spMkLst>
            <pc:docMk/>
            <pc:sldMk cId="1815799976" sldId="2147374440"/>
            <ac:spMk id="4" creationId="{1787B1B4-A8A6-FB3E-1D65-954ED7E6D828}"/>
          </ac:spMkLst>
        </pc:spChg>
        <pc:grpChg chg="mod">
          <ac:chgData name="Mallory, Andrea" userId="847d9ca6-0bb7-47ae-ad92-faa233e913d2" providerId="ADAL" clId="{8A2DAD7D-937D-408F-BF65-6B719F6C4B8E}" dt="2026-02-03T20:51:51.038" v="782" actId="1076"/>
          <ac:grpSpMkLst>
            <pc:docMk/>
            <pc:sldMk cId="1815799976" sldId="2147374440"/>
            <ac:grpSpMk id="5" creationId="{04AB9607-A84F-79E9-74A4-1DBE8FA1FE50}"/>
          </ac:grpSpMkLst>
        </pc:grpChg>
        <pc:picChg chg="mod">
          <ac:chgData name="Mallory, Andrea" userId="847d9ca6-0bb7-47ae-ad92-faa233e913d2" providerId="ADAL" clId="{8A2DAD7D-937D-408F-BF65-6B719F6C4B8E}" dt="2026-02-03T20:51:43.231" v="780" actId="164"/>
          <ac:picMkLst>
            <pc:docMk/>
            <pc:sldMk cId="1815799976" sldId="2147374440"/>
            <ac:picMk id="6" creationId="{E9AE1049-4E93-7525-7AEA-CD80AE670313}"/>
          </ac:picMkLst>
        </pc:picChg>
        <pc:picChg chg="mod">
          <ac:chgData name="Mallory, Andrea" userId="847d9ca6-0bb7-47ae-ad92-faa233e913d2" providerId="ADAL" clId="{8A2DAD7D-937D-408F-BF65-6B719F6C4B8E}" dt="2026-02-03T20:51:43.231" v="780" actId="164"/>
          <ac:picMkLst>
            <pc:docMk/>
            <pc:sldMk cId="1815799976" sldId="2147374440"/>
            <ac:picMk id="8" creationId="{6442376F-1DF0-3B87-366A-32656574B561}"/>
          </ac:picMkLst>
        </pc:picChg>
        <pc:picChg chg="mod">
          <ac:chgData name="Mallory, Andrea" userId="847d9ca6-0bb7-47ae-ad92-faa233e913d2" providerId="ADAL" clId="{8A2DAD7D-937D-408F-BF65-6B719F6C4B8E}" dt="2026-02-03T20:51:43.231" v="780" actId="164"/>
          <ac:picMkLst>
            <pc:docMk/>
            <pc:sldMk cId="1815799976" sldId="2147374440"/>
            <ac:picMk id="10" creationId="{A78B313F-ED77-252C-241F-FF178075A245}"/>
          </ac:picMkLst>
        </pc:picChg>
        <pc:picChg chg="mod">
          <ac:chgData name="Mallory, Andrea" userId="847d9ca6-0bb7-47ae-ad92-faa233e913d2" providerId="ADAL" clId="{8A2DAD7D-937D-408F-BF65-6B719F6C4B8E}" dt="2026-02-03T20:51:43.231" v="780" actId="164"/>
          <ac:picMkLst>
            <pc:docMk/>
            <pc:sldMk cId="1815799976" sldId="2147374440"/>
            <ac:picMk id="11" creationId="{33EFE6BC-D630-75AF-BBD1-09CCBA99004B}"/>
          </ac:picMkLst>
        </pc:picChg>
        <pc:picChg chg="mod">
          <ac:chgData name="Mallory, Andrea" userId="847d9ca6-0bb7-47ae-ad92-faa233e913d2" providerId="ADAL" clId="{8A2DAD7D-937D-408F-BF65-6B719F6C4B8E}" dt="2026-02-03T20:51:08.898" v="778" actId="14100"/>
          <ac:picMkLst>
            <pc:docMk/>
            <pc:sldMk cId="1815799976" sldId="2147374440"/>
            <ac:picMk id="12" creationId="{C33E9E17-2811-0C9E-0CAE-453703397417}"/>
          </ac:picMkLst>
        </pc:picChg>
        <pc:picChg chg="mod">
          <ac:chgData name="Mallory, Andrea" userId="847d9ca6-0bb7-47ae-ad92-faa233e913d2" providerId="ADAL" clId="{8A2DAD7D-937D-408F-BF65-6B719F6C4B8E}" dt="2026-02-03T20:51:43.231" v="780" actId="164"/>
          <ac:picMkLst>
            <pc:docMk/>
            <pc:sldMk cId="1815799976" sldId="2147374440"/>
            <ac:picMk id="13" creationId="{BDC0DEE9-3E06-0DAF-2FB6-8BCB85275049}"/>
          </ac:picMkLst>
        </pc:picChg>
        <pc:picChg chg="mod">
          <ac:chgData name="Mallory, Andrea" userId="847d9ca6-0bb7-47ae-ad92-faa233e913d2" providerId="ADAL" clId="{8A2DAD7D-937D-408F-BF65-6B719F6C4B8E}" dt="2026-02-03T20:51:43.231" v="780" actId="164"/>
          <ac:picMkLst>
            <pc:docMk/>
            <pc:sldMk cId="1815799976" sldId="2147374440"/>
            <ac:picMk id="14" creationId="{2ED433F2-DA2D-DBD8-AC09-21D68465557C}"/>
          </ac:picMkLst>
        </pc:picChg>
        <pc:picChg chg="mod">
          <ac:chgData name="Mallory, Andrea" userId="847d9ca6-0bb7-47ae-ad92-faa233e913d2" providerId="ADAL" clId="{8A2DAD7D-937D-408F-BF65-6B719F6C4B8E}" dt="2026-02-03T20:51:43.231" v="780" actId="164"/>
          <ac:picMkLst>
            <pc:docMk/>
            <pc:sldMk cId="1815799976" sldId="2147374440"/>
            <ac:picMk id="16" creationId="{C79FE020-F4F1-15B0-DE07-FC751216F66F}"/>
          </ac:picMkLst>
        </pc:picChg>
        <pc:picChg chg="mod">
          <ac:chgData name="Mallory, Andrea" userId="847d9ca6-0bb7-47ae-ad92-faa233e913d2" providerId="ADAL" clId="{8A2DAD7D-937D-408F-BF65-6B719F6C4B8E}" dt="2026-02-03T20:51:43.231" v="780" actId="164"/>
          <ac:picMkLst>
            <pc:docMk/>
            <pc:sldMk cId="1815799976" sldId="2147374440"/>
            <ac:picMk id="18" creationId="{4C5CF3EC-CC35-1BFF-AC9E-0D66FFAA623C}"/>
          </ac:picMkLst>
        </pc:picChg>
        <pc:picChg chg="mod">
          <ac:chgData name="Mallory, Andrea" userId="847d9ca6-0bb7-47ae-ad92-faa233e913d2" providerId="ADAL" clId="{8A2DAD7D-937D-408F-BF65-6B719F6C4B8E}" dt="2026-02-03T20:51:43.231" v="780" actId="164"/>
          <ac:picMkLst>
            <pc:docMk/>
            <pc:sldMk cId="1815799976" sldId="2147374440"/>
            <ac:picMk id="20" creationId="{4289EE5D-1606-2C18-4678-C5722908BC54}"/>
          </ac:picMkLst>
        </pc:picChg>
        <pc:picChg chg="mod">
          <ac:chgData name="Mallory, Andrea" userId="847d9ca6-0bb7-47ae-ad92-faa233e913d2" providerId="ADAL" clId="{8A2DAD7D-937D-408F-BF65-6B719F6C4B8E}" dt="2026-02-03T20:51:43.231" v="780" actId="164"/>
          <ac:picMkLst>
            <pc:docMk/>
            <pc:sldMk cId="1815799976" sldId="2147374440"/>
            <ac:picMk id="21" creationId="{471B70C4-87E5-8DDF-3BE8-407E7B9601B4}"/>
          </ac:picMkLst>
        </pc:picChg>
      </pc:sldChg>
      <pc:sldChg chg="modSp mod">
        <pc:chgData name="Mallory, Andrea" userId="847d9ca6-0bb7-47ae-ad92-faa233e913d2" providerId="ADAL" clId="{8A2DAD7D-937D-408F-BF65-6B719F6C4B8E}" dt="2026-02-03T20:52:57.229" v="800" actId="255"/>
        <pc:sldMkLst>
          <pc:docMk/>
          <pc:sldMk cId="3832929007" sldId="2147374442"/>
        </pc:sldMkLst>
        <pc:spChg chg="mod">
          <ac:chgData name="Mallory, Andrea" userId="847d9ca6-0bb7-47ae-ad92-faa233e913d2" providerId="ADAL" clId="{8A2DAD7D-937D-408F-BF65-6B719F6C4B8E}" dt="2026-02-03T20:52:49.684" v="798" actId="403"/>
          <ac:spMkLst>
            <pc:docMk/>
            <pc:sldMk cId="3832929007" sldId="2147374442"/>
            <ac:spMk id="2" creationId="{8A545736-8988-EC2D-2969-48D5ADAE73CF}"/>
          </ac:spMkLst>
        </pc:spChg>
        <pc:spChg chg="mod">
          <ac:chgData name="Mallory, Andrea" userId="847d9ca6-0bb7-47ae-ad92-faa233e913d2" providerId="ADAL" clId="{8A2DAD7D-937D-408F-BF65-6B719F6C4B8E}" dt="2026-02-03T20:52:57.229" v="800" actId="255"/>
          <ac:spMkLst>
            <pc:docMk/>
            <pc:sldMk cId="3832929007" sldId="2147374442"/>
            <ac:spMk id="3" creationId="{78F048BA-BCEE-5E93-011D-85A2D661B8CF}"/>
          </ac:spMkLst>
        </pc:spChg>
      </pc:sldChg>
      <pc:sldChg chg="del">
        <pc:chgData name="Mallory, Andrea" userId="847d9ca6-0bb7-47ae-ad92-faa233e913d2" providerId="ADAL" clId="{8A2DAD7D-937D-408F-BF65-6B719F6C4B8E}" dt="2026-02-03T20:34:50.168" v="24" actId="47"/>
        <pc:sldMkLst>
          <pc:docMk/>
          <pc:sldMk cId="3156854068" sldId="2147374443"/>
        </pc:sldMkLst>
      </pc:sldChg>
      <pc:sldChg chg="add">
        <pc:chgData name="Mallory, Andrea" userId="847d9ca6-0bb7-47ae-ad92-faa233e913d2" providerId="ADAL" clId="{8A2DAD7D-937D-408F-BF65-6B719F6C4B8E}" dt="2026-02-03T20:30:59.507" v="4"/>
        <pc:sldMkLst>
          <pc:docMk/>
          <pc:sldMk cId="2235428298" sldId="2147374444"/>
        </pc:sldMkLst>
      </pc:sldChg>
      <pc:sldChg chg="add">
        <pc:chgData name="Mallory, Andrea" userId="847d9ca6-0bb7-47ae-ad92-faa233e913d2" providerId="ADAL" clId="{8A2DAD7D-937D-408F-BF65-6B719F6C4B8E}" dt="2026-02-03T20:31:16.332" v="6"/>
        <pc:sldMkLst>
          <pc:docMk/>
          <pc:sldMk cId="1698261829" sldId="2147374445"/>
        </pc:sldMkLst>
      </pc:sldChg>
      <pc:sldChg chg="add">
        <pc:chgData name="Mallory, Andrea" userId="847d9ca6-0bb7-47ae-ad92-faa233e913d2" providerId="ADAL" clId="{8A2DAD7D-937D-408F-BF65-6B719F6C4B8E}" dt="2026-02-03T20:34:55.895" v="25"/>
        <pc:sldMkLst>
          <pc:docMk/>
          <pc:sldMk cId="4172808254" sldId="2147374446"/>
        </pc:sldMkLst>
      </pc:sldChg>
      <pc:sldChg chg="add">
        <pc:chgData name="Mallory, Andrea" userId="847d9ca6-0bb7-47ae-ad92-faa233e913d2" providerId="ADAL" clId="{8A2DAD7D-937D-408F-BF65-6B719F6C4B8E}" dt="2026-02-03T20:34:55.895" v="25"/>
        <pc:sldMkLst>
          <pc:docMk/>
          <pc:sldMk cId="4285538815" sldId="2147374447"/>
        </pc:sldMkLst>
      </pc:sldChg>
      <pc:sldChg chg="add">
        <pc:chgData name="Mallory, Andrea" userId="847d9ca6-0bb7-47ae-ad92-faa233e913d2" providerId="ADAL" clId="{8A2DAD7D-937D-408F-BF65-6B719F6C4B8E}" dt="2026-02-03T20:34:55.895" v="25"/>
        <pc:sldMkLst>
          <pc:docMk/>
          <pc:sldMk cId="3528154529" sldId="2147374448"/>
        </pc:sldMkLst>
      </pc:sldChg>
      <pc:sldChg chg="add">
        <pc:chgData name="Mallory, Andrea" userId="847d9ca6-0bb7-47ae-ad92-faa233e913d2" providerId="ADAL" clId="{8A2DAD7D-937D-408F-BF65-6B719F6C4B8E}" dt="2026-02-03T20:34:55.895" v="25"/>
        <pc:sldMkLst>
          <pc:docMk/>
          <pc:sldMk cId="3399500714" sldId="2147374449"/>
        </pc:sldMkLst>
      </pc:sldChg>
      <pc:sldMasterChg chg="delSldLayout">
        <pc:chgData name="Mallory, Andrea" userId="847d9ca6-0bb7-47ae-ad92-faa233e913d2" providerId="ADAL" clId="{8A2DAD7D-937D-408F-BF65-6B719F6C4B8E}" dt="2026-02-03T20:34:50.168" v="24" actId="47"/>
        <pc:sldMasterMkLst>
          <pc:docMk/>
          <pc:sldMasterMk cId="1308446225" sldId="2147483715"/>
        </pc:sldMasterMkLst>
        <pc:sldLayoutChg chg="del">
          <pc:chgData name="Mallory, Andrea" userId="847d9ca6-0bb7-47ae-ad92-faa233e913d2" providerId="ADAL" clId="{8A2DAD7D-937D-408F-BF65-6B719F6C4B8E}" dt="2026-02-03T20:34:50.168" v="24" actId="47"/>
          <pc:sldLayoutMkLst>
            <pc:docMk/>
            <pc:sldMasterMk cId="1308446225" sldId="2147483715"/>
            <pc:sldLayoutMk cId="1725861520" sldId="214748374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61D3F-8E44-430A-886E-D85FF3C78019}"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DBDCF560-2BA9-43FA-9D52-ABED014E1D3B}">
      <dgm:prSet custT="1"/>
      <dgm:spPr>
        <a:solidFill>
          <a:srgbClr val="0E3F75"/>
        </a:solidFill>
      </dgm:spPr>
      <dgm:t>
        <a:bodyPr/>
        <a:lstStyle/>
        <a:p>
          <a:r>
            <a:rPr lang="en-US" sz="4000" b="0" i="0" dirty="0">
              <a:latin typeface="Source Sans 3 SemiBold" panose="020B0604020202020204"/>
            </a:rPr>
            <a:t>Literacy</a:t>
          </a:r>
          <a:endParaRPr lang="en-US" sz="4000" dirty="0">
            <a:latin typeface="Source Sans 3 SemiBold" panose="020B0604020202020204"/>
          </a:endParaRPr>
        </a:p>
      </dgm:t>
    </dgm:pt>
    <dgm:pt modelId="{28543202-7F55-4BD7-9E32-A07C8E44E1A8}" type="parTrans" cxnId="{5516822E-740E-42B3-A799-917A44E083FD}">
      <dgm:prSet/>
      <dgm:spPr/>
      <dgm:t>
        <a:bodyPr/>
        <a:lstStyle/>
        <a:p>
          <a:endParaRPr lang="en-US"/>
        </a:p>
      </dgm:t>
    </dgm:pt>
    <dgm:pt modelId="{E1FFC679-1295-4AB7-A3A2-385ED3B04B48}" type="sibTrans" cxnId="{5516822E-740E-42B3-A799-917A44E083FD}">
      <dgm:prSet/>
      <dgm:spPr/>
      <dgm:t>
        <a:bodyPr/>
        <a:lstStyle/>
        <a:p>
          <a:endParaRPr lang="en-US"/>
        </a:p>
      </dgm:t>
    </dgm:pt>
    <dgm:pt modelId="{F271C433-F041-4A2F-A9F6-C4E175BE580B}">
      <dgm:prSet custT="1"/>
      <dgm:spPr>
        <a:solidFill>
          <a:srgbClr val="0E3F75"/>
        </a:solidFill>
      </dgm:spPr>
      <dgm:t>
        <a:bodyPr/>
        <a:lstStyle/>
        <a:p>
          <a:r>
            <a:rPr lang="en-US" sz="4000" b="0" i="0">
              <a:latin typeface="Source Sans 3 SemiBold" panose="020B0604020202020204"/>
            </a:rPr>
            <a:t>Learning Acceleration</a:t>
          </a:r>
          <a:endParaRPr lang="en-US" sz="4000">
            <a:latin typeface="Source Sans 3 SemiBold" panose="020B0604020202020204"/>
          </a:endParaRPr>
        </a:p>
      </dgm:t>
    </dgm:pt>
    <dgm:pt modelId="{D0223927-70B0-4F17-AD27-5FC19D98D7C5}" type="parTrans" cxnId="{78025CE0-19D0-4AC9-A820-F43F9324EA50}">
      <dgm:prSet/>
      <dgm:spPr/>
      <dgm:t>
        <a:bodyPr/>
        <a:lstStyle/>
        <a:p>
          <a:endParaRPr lang="en-US"/>
        </a:p>
      </dgm:t>
    </dgm:pt>
    <dgm:pt modelId="{074AFB91-340D-4FF1-B768-A5B617145639}" type="sibTrans" cxnId="{78025CE0-19D0-4AC9-A820-F43F9324EA50}">
      <dgm:prSet/>
      <dgm:spPr/>
      <dgm:t>
        <a:bodyPr/>
        <a:lstStyle/>
        <a:p>
          <a:endParaRPr lang="en-US"/>
        </a:p>
      </dgm:t>
    </dgm:pt>
    <dgm:pt modelId="{E874A640-97BE-4E90-B4D7-02572333CBB6}">
      <dgm:prSet custT="1"/>
      <dgm:spPr>
        <a:solidFill>
          <a:srgbClr val="0E3F75"/>
        </a:solidFill>
      </dgm:spPr>
      <dgm:t>
        <a:bodyPr/>
        <a:lstStyle/>
        <a:p>
          <a:r>
            <a:rPr lang="en-US" sz="4000" b="0" i="0">
              <a:latin typeface="Source Sans 3 SemiBold" panose="020B0604020202020204"/>
            </a:rPr>
            <a:t>Workforce Readiness</a:t>
          </a:r>
          <a:endParaRPr lang="en-US" sz="4000">
            <a:latin typeface="Source Sans 3 SemiBold" panose="020B0604020202020204"/>
          </a:endParaRPr>
        </a:p>
      </dgm:t>
    </dgm:pt>
    <dgm:pt modelId="{1EBD7056-86A1-4DB3-A465-6BAAA8D647E7}" type="parTrans" cxnId="{D49D6D44-25B2-4FD1-9C27-4F94E9ECD677}">
      <dgm:prSet/>
      <dgm:spPr/>
      <dgm:t>
        <a:bodyPr/>
        <a:lstStyle/>
        <a:p>
          <a:endParaRPr lang="en-US"/>
        </a:p>
      </dgm:t>
    </dgm:pt>
    <dgm:pt modelId="{9E0A1CAA-4BDF-4B06-95D2-5711B82A0C53}" type="sibTrans" cxnId="{D49D6D44-25B2-4FD1-9C27-4F94E9ECD677}">
      <dgm:prSet/>
      <dgm:spPr/>
      <dgm:t>
        <a:bodyPr/>
        <a:lstStyle/>
        <a:p>
          <a:endParaRPr lang="en-US"/>
        </a:p>
      </dgm:t>
    </dgm:pt>
    <dgm:pt modelId="{68B9DECC-BA6D-4373-A9AF-12A8316E29B9}">
      <dgm:prSet custT="1"/>
      <dgm:spPr>
        <a:solidFill>
          <a:srgbClr val="0E3F75"/>
        </a:solidFill>
      </dgm:spPr>
      <dgm:t>
        <a:bodyPr/>
        <a:lstStyle/>
        <a:p>
          <a:r>
            <a:rPr lang="en-US" sz="4000" b="0" i="0">
              <a:latin typeface="Source Sans 3 SemiBold" panose="020B0604020202020204"/>
            </a:rPr>
            <a:t>Student Wellness</a:t>
          </a:r>
          <a:endParaRPr lang="en-US" sz="4000">
            <a:latin typeface="Source Sans 3 SemiBold" panose="020B0604020202020204"/>
          </a:endParaRPr>
        </a:p>
      </dgm:t>
    </dgm:pt>
    <dgm:pt modelId="{7EF184D9-E6CA-4D17-A7EA-E975033410AF}" type="parTrans" cxnId="{4A477AA9-8BA0-4683-8B01-5199C5AD7647}">
      <dgm:prSet/>
      <dgm:spPr/>
      <dgm:t>
        <a:bodyPr/>
        <a:lstStyle/>
        <a:p>
          <a:endParaRPr lang="en-US"/>
        </a:p>
      </dgm:t>
    </dgm:pt>
    <dgm:pt modelId="{DCF7427C-BDC2-429F-AC70-DA5E4ED34370}" type="sibTrans" cxnId="{4A477AA9-8BA0-4683-8B01-5199C5AD7647}">
      <dgm:prSet/>
      <dgm:spPr/>
      <dgm:t>
        <a:bodyPr/>
        <a:lstStyle/>
        <a:p>
          <a:endParaRPr lang="en-US"/>
        </a:p>
      </dgm:t>
    </dgm:pt>
    <dgm:pt modelId="{35A16BB2-481F-43A7-99B0-3A76AD24DA3C}" type="pres">
      <dgm:prSet presAssocID="{F6761D3F-8E44-430A-886E-D85FF3C78019}" presName="linear" presStyleCnt="0">
        <dgm:presLayoutVars>
          <dgm:animLvl val="lvl"/>
          <dgm:resizeHandles val="exact"/>
        </dgm:presLayoutVars>
      </dgm:prSet>
      <dgm:spPr/>
    </dgm:pt>
    <dgm:pt modelId="{BF17F54D-A4D1-4972-8C69-EB07B7EDAA08}" type="pres">
      <dgm:prSet presAssocID="{DBDCF560-2BA9-43FA-9D52-ABED014E1D3B}" presName="parentText" presStyleLbl="node1" presStyleIdx="0" presStyleCnt="4">
        <dgm:presLayoutVars>
          <dgm:chMax val="0"/>
          <dgm:bulletEnabled val="1"/>
        </dgm:presLayoutVars>
      </dgm:prSet>
      <dgm:spPr/>
    </dgm:pt>
    <dgm:pt modelId="{1F9B6703-12EF-4B44-8C20-3E11AC2EA9AB}" type="pres">
      <dgm:prSet presAssocID="{E1FFC679-1295-4AB7-A3A2-385ED3B04B48}" presName="spacer" presStyleCnt="0"/>
      <dgm:spPr/>
    </dgm:pt>
    <dgm:pt modelId="{2B3267DA-D623-4055-89B7-3D3B2CB9321D}" type="pres">
      <dgm:prSet presAssocID="{F271C433-F041-4A2F-A9F6-C4E175BE580B}" presName="parentText" presStyleLbl="node1" presStyleIdx="1" presStyleCnt="4">
        <dgm:presLayoutVars>
          <dgm:chMax val="0"/>
          <dgm:bulletEnabled val="1"/>
        </dgm:presLayoutVars>
      </dgm:prSet>
      <dgm:spPr/>
    </dgm:pt>
    <dgm:pt modelId="{66F4A76E-B09D-40B3-A362-3DD5E351669C}" type="pres">
      <dgm:prSet presAssocID="{074AFB91-340D-4FF1-B768-A5B617145639}" presName="spacer" presStyleCnt="0"/>
      <dgm:spPr/>
    </dgm:pt>
    <dgm:pt modelId="{6696BE8C-E55F-4278-B306-27E79355903D}" type="pres">
      <dgm:prSet presAssocID="{E874A640-97BE-4E90-B4D7-02572333CBB6}" presName="parentText" presStyleLbl="node1" presStyleIdx="2" presStyleCnt="4">
        <dgm:presLayoutVars>
          <dgm:chMax val="0"/>
          <dgm:bulletEnabled val="1"/>
        </dgm:presLayoutVars>
      </dgm:prSet>
      <dgm:spPr/>
    </dgm:pt>
    <dgm:pt modelId="{654919FA-5936-40FF-9BC3-123086C00440}" type="pres">
      <dgm:prSet presAssocID="{9E0A1CAA-4BDF-4B06-95D2-5711B82A0C53}" presName="spacer" presStyleCnt="0"/>
      <dgm:spPr/>
    </dgm:pt>
    <dgm:pt modelId="{9EB93A70-B9C6-440C-9DDC-EEF5CF7AD26B}" type="pres">
      <dgm:prSet presAssocID="{68B9DECC-BA6D-4373-A9AF-12A8316E29B9}" presName="parentText" presStyleLbl="node1" presStyleIdx="3" presStyleCnt="4">
        <dgm:presLayoutVars>
          <dgm:chMax val="0"/>
          <dgm:bulletEnabled val="1"/>
        </dgm:presLayoutVars>
      </dgm:prSet>
      <dgm:spPr/>
    </dgm:pt>
  </dgm:ptLst>
  <dgm:cxnLst>
    <dgm:cxn modelId="{E2C0491D-F04F-4E5C-BB6C-C0AE2A3737D4}" type="presOf" srcId="{DBDCF560-2BA9-43FA-9D52-ABED014E1D3B}" destId="{BF17F54D-A4D1-4972-8C69-EB07B7EDAA08}" srcOrd="0" destOrd="0" presId="urn:microsoft.com/office/officeart/2005/8/layout/vList2"/>
    <dgm:cxn modelId="{5516822E-740E-42B3-A799-917A44E083FD}" srcId="{F6761D3F-8E44-430A-886E-D85FF3C78019}" destId="{DBDCF560-2BA9-43FA-9D52-ABED014E1D3B}" srcOrd="0" destOrd="0" parTransId="{28543202-7F55-4BD7-9E32-A07C8E44E1A8}" sibTransId="{E1FFC679-1295-4AB7-A3A2-385ED3B04B48}"/>
    <dgm:cxn modelId="{578D9E3D-2235-4537-B6D3-13BE74A5F7E3}" type="presOf" srcId="{F271C433-F041-4A2F-A9F6-C4E175BE580B}" destId="{2B3267DA-D623-4055-89B7-3D3B2CB9321D}" srcOrd="0" destOrd="0" presId="urn:microsoft.com/office/officeart/2005/8/layout/vList2"/>
    <dgm:cxn modelId="{D49D6D44-25B2-4FD1-9C27-4F94E9ECD677}" srcId="{F6761D3F-8E44-430A-886E-D85FF3C78019}" destId="{E874A640-97BE-4E90-B4D7-02572333CBB6}" srcOrd="2" destOrd="0" parTransId="{1EBD7056-86A1-4DB3-A465-6BAAA8D647E7}" sibTransId="{9E0A1CAA-4BDF-4B06-95D2-5711B82A0C53}"/>
    <dgm:cxn modelId="{B2C56370-C8A5-4754-BAAD-5BD213588559}" type="presOf" srcId="{F6761D3F-8E44-430A-886E-D85FF3C78019}" destId="{35A16BB2-481F-43A7-99B0-3A76AD24DA3C}" srcOrd="0" destOrd="0" presId="urn:microsoft.com/office/officeart/2005/8/layout/vList2"/>
    <dgm:cxn modelId="{166D9D79-2668-4B68-8051-EA51489EA8F6}" type="presOf" srcId="{68B9DECC-BA6D-4373-A9AF-12A8316E29B9}" destId="{9EB93A70-B9C6-440C-9DDC-EEF5CF7AD26B}" srcOrd="0" destOrd="0" presId="urn:microsoft.com/office/officeart/2005/8/layout/vList2"/>
    <dgm:cxn modelId="{4A477AA9-8BA0-4683-8B01-5199C5AD7647}" srcId="{F6761D3F-8E44-430A-886E-D85FF3C78019}" destId="{68B9DECC-BA6D-4373-A9AF-12A8316E29B9}" srcOrd="3" destOrd="0" parTransId="{7EF184D9-E6CA-4D17-A7EA-E975033410AF}" sibTransId="{DCF7427C-BDC2-429F-AC70-DA5E4ED34370}"/>
    <dgm:cxn modelId="{BFA561DB-FF99-4526-8BF7-0FF9C4191DE6}" type="presOf" srcId="{E874A640-97BE-4E90-B4D7-02572333CBB6}" destId="{6696BE8C-E55F-4278-B306-27E79355903D}" srcOrd="0" destOrd="0" presId="urn:microsoft.com/office/officeart/2005/8/layout/vList2"/>
    <dgm:cxn modelId="{78025CE0-19D0-4AC9-A820-F43F9324EA50}" srcId="{F6761D3F-8E44-430A-886E-D85FF3C78019}" destId="{F271C433-F041-4A2F-A9F6-C4E175BE580B}" srcOrd="1" destOrd="0" parTransId="{D0223927-70B0-4F17-AD27-5FC19D98D7C5}" sibTransId="{074AFB91-340D-4FF1-B768-A5B617145639}"/>
    <dgm:cxn modelId="{35ECE267-92AA-4AF3-B13C-5D7636671AB9}" type="presParOf" srcId="{35A16BB2-481F-43A7-99B0-3A76AD24DA3C}" destId="{BF17F54D-A4D1-4972-8C69-EB07B7EDAA08}" srcOrd="0" destOrd="0" presId="urn:microsoft.com/office/officeart/2005/8/layout/vList2"/>
    <dgm:cxn modelId="{F341A8C1-C738-4B61-BBB5-3CF9F003464E}" type="presParOf" srcId="{35A16BB2-481F-43A7-99B0-3A76AD24DA3C}" destId="{1F9B6703-12EF-4B44-8C20-3E11AC2EA9AB}" srcOrd="1" destOrd="0" presId="urn:microsoft.com/office/officeart/2005/8/layout/vList2"/>
    <dgm:cxn modelId="{93A64075-E9B8-4DBB-BCD7-DB58C9C037E7}" type="presParOf" srcId="{35A16BB2-481F-43A7-99B0-3A76AD24DA3C}" destId="{2B3267DA-D623-4055-89B7-3D3B2CB9321D}" srcOrd="2" destOrd="0" presId="urn:microsoft.com/office/officeart/2005/8/layout/vList2"/>
    <dgm:cxn modelId="{DC301863-D3A9-4BF3-B181-E7B17B9AD300}" type="presParOf" srcId="{35A16BB2-481F-43A7-99B0-3A76AD24DA3C}" destId="{66F4A76E-B09D-40B3-A362-3DD5E351669C}" srcOrd="3" destOrd="0" presId="urn:microsoft.com/office/officeart/2005/8/layout/vList2"/>
    <dgm:cxn modelId="{685420F8-81CB-4365-A300-2F1623FCB2A3}" type="presParOf" srcId="{35A16BB2-481F-43A7-99B0-3A76AD24DA3C}" destId="{6696BE8C-E55F-4278-B306-27E79355903D}" srcOrd="4" destOrd="0" presId="urn:microsoft.com/office/officeart/2005/8/layout/vList2"/>
    <dgm:cxn modelId="{451F7721-3F88-4763-BD83-06E3F9EB86B5}" type="presParOf" srcId="{35A16BB2-481F-43A7-99B0-3A76AD24DA3C}" destId="{654919FA-5936-40FF-9BC3-123086C00440}" srcOrd="5" destOrd="0" presId="urn:microsoft.com/office/officeart/2005/8/layout/vList2"/>
    <dgm:cxn modelId="{74E94852-FF88-45DE-9D94-52C24966AB1F}" type="presParOf" srcId="{35A16BB2-481F-43A7-99B0-3A76AD24DA3C}" destId="{9EB93A70-B9C6-440C-9DDC-EEF5CF7AD26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8B33E3-9C92-49CB-9FC6-7AC4EB3C6F4F}" type="doc">
      <dgm:prSet loTypeId="urn:microsoft.com/office/officeart/2016/7/layout/HorizontalActionList" loCatId="List" qsTypeId="urn:microsoft.com/office/officeart/2005/8/quickstyle/simple1" qsCatId="simple" csTypeId="urn:microsoft.com/office/officeart/2005/8/colors/accent5_1" csCatId="accent5" phldr="1"/>
      <dgm:spPr/>
      <dgm:t>
        <a:bodyPr/>
        <a:lstStyle/>
        <a:p>
          <a:endParaRPr lang="en-US"/>
        </a:p>
      </dgm:t>
    </dgm:pt>
    <dgm:pt modelId="{19B33939-3930-47C4-9D81-A899CC2E9D74}">
      <dgm:prSet/>
      <dgm:spPr>
        <a:ln>
          <a:solidFill>
            <a:srgbClr val="0E3F75"/>
          </a:solidFill>
        </a:ln>
      </dgm:spPr>
      <dgm:t>
        <a:bodyPr/>
        <a:lstStyle/>
        <a:p>
          <a:r>
            <a:rPr lang="en-US"/>
            <a:t>Connect </a:t>
          </a:r>
        </a:p>
      </dgm:t>
    </dgm:pt>
    <dgm:pt modelId="{CBCA9937-6CE3-48B1-8CF7-822587F8C810}" type="parTrans" cxnId="{66D509F1-7E37-4806-9C6E-37F3476029BD}">
      <dgm:prSet/>
      <dgm:spPr/>
      <dgm:t>
        <a:bodyPr/>
        <a:lstStyle/>
        <a:p>
          <a:endParaRPr lang="en-US"/>
        </a:p>
      </dgm:t>
    </dgm:pt>
    <dgm:pt modelId="{9B6A20FA-DB6C-4587-80F5-7DFA1901EF23}" type="sibTrans" cxnId="{66D509F1-7E37-4806-9C6E-37F3476029BD}">
      <dgm:prSet/>
      <dgm:spPr/>
      <dgm:t>
        <a:bodyPr/>
        <a:lstStyle/>
        <a:p>
          <a:endParaRPr lang="en-US"/>
        </a:p>
      </dgm:t>
    </dgm:pt>
    <dgm:pt modelId="{0AFD8974-5E6C-40F3-9B86-81F6E9893809}">
      <dgm:prSet/>
      <dgm:spPr>
        <a:solidFill>
          <a:srgbClr val="CFE3F9">
            <a:alpha val="90000"/>
          </a:srgbClr>
        </a:solidFill>
        <a:ln>
          <a:solidFill>
            <a:srgbClr val="0E3F75">
              <a:alpha val="90000"/>
            </a:srgbClr>
          </a:solidFill>
        </a:ln>
      </dgm:spPr>
      <dgm:t>
        <a:bodyPr/>
        <a:lstStyle/>
        <a:p>
          <a:r>
            <a:rPr lang="en-US"/>
            <a:t>Ohio’s Mathematics Vision from Ohio’s Plan for K-12 Mathematics to the Mathematical Practices. </a:t>
          </a:r>
        </a:p>
      </dgm:t>
    </dgm:pt>
    <dgm:pt modelId="{2FECEC36-6925-4A3E-B306-706D1093F62A}" type="parTrans" cxnId="{96411566-0D49-4F4E-8465-D5EB78384E5F}">
      <dgm:prSet/>
      <dgm:spPr/>
      <dgm:t>
        <a:bodyPr/>
        <a:lstStyle/>
        <a:p>
          <a:endParaRPr lang="en-US"/>
        </a:p>
      </dgm:t>
    </dgm:pt>
    <dgm:pt modelId="{E5C67B28-C10C-47FD-A036-90FEC4B75FA4}" type="sibTrans" cxnId="{96411566-0D49-4F4E-8465-D5EB78384E5F}">
      <dgm:prSet/>
      <dgm:spPr/>
      <dgm:t>
        <a:bodyPr/>
        <a:lstStyle/>
        <a:p>
          <a:endParaRPr lang="en-US"/>
        </a:p>
      </dgm:t>
    </dgm:pt>
    <dgm:pt modelId="{141EBB59-BF4D-4345-9177-6AD49BDDD6DD}">
      <dgm:prSet/>
      <dgm:spPr>
        <a:ln>
          <a:solidFill>
            <a:srgbClr val="0E3F75"/>
          </a:solidFill>
        </a:ln>
      </dgm:spPr>
      <dgm:t>
        <a:bodyPr/>
        <a:lstStyle/>
        <a:p>
          <a:r>
            <a:rPr lang="en-US"/>
            <a:t>Explore</a:t>
          </a:r>
        </a:p>
      </dgm:t>
    </dgm:pt>
    <dgm:pt modelId="{4B6A416F-A313-4B2C-9CDC-6DA81C789964}" type="parTrans" cxnId="{BE762D1E-E723-424D-A08F-4FE138338C3D}">
      <dgm:prSet/>
      <dgm:spPr/>
      <dgm:t>
        <a:bodyPr/>
        <a:lstStyle/>
        <a:p>
          <a:endParaRPr lang="en-US"/>
        </a:p>
      </dgm:t>
    </dgm:pt>
    <dgm:pt modelId="{D8352900-6741-444A-907A-55E37A509C37}" type="sibTrans" cxnId="{BE762D1E-E723-424D-A08F-4FE138338C3D}">
      <dgm:prSet/>
      <dgm:spPr/>
      <dgm:t>
        <a:bodyPr/>
        <a:lstStyle/>
        <a:p>
          <a:endParaRPr lang="en-US"/>
        </a:p>
      </dgm:t>
    </dgm:pt>
    <dgm:pt modelId="{16459C6D-1FF4-49E9-8D23-B9DAB885A2B7}">
      <dgm:prSet/>
      <dgm:spPr>
        <a:solidFill>
          <a:srgbClr val="CFE3F9">
            <a:alpha val="90000"/>
          </a:srgbClr>
        </a:solidFill>
        <a:ln>
          <a:solidFill>
            <a:srgbClr val="0E3F75">
              <a:alpha val="90000"/>
            </a:srgbClr>
          </a:solidFill>
        </a:ln>
      </dgm:spPr>
      <dgm:t>
        <a:bodyPr/>
        <a:lstStyle/>
        <a:p>
          <a:r>
            <a:rPr lang="en-US"/>
            <a:t>MP 3: </a:t>
          </a:r>
          <a:r>
            <a:rPr lang="en-US">
              <a:latin typeface="+mn-lt"/>
            </a:rPr>
            <a:t>Construct Viable Arguments and Critique the Reasoning of Others </a:t>
          </a:r>
          <a:r>
            <a:rPr lang="en-US"/>
            <a:t>through grade band-aligned instructional tasks. </a:t>
          </a:r>
        </a:p>
      </dgm:t>
    </dgm:pt>
    <dgm:pt modelId="{D4BDAC41-8C63-49B1-B6AE-E4EBECEF8ABB}" type="parTrans" cxnId="{52A5EB41-83E5-4B44-996A-2709021D1EDF}">
      <dgm:prSet/>
      <dgm:spPr/>
      <dgm:t>
        <a:bodyPr/>
        <a:lstStyle/>
        <a:p>
          <a:endParaRPr lang="en-US"/>
        </a:p>
      </dgm:t>
    </dgm:pt>
    <dgm:pt modelId="{ADA67677-612F-449C-A408-3F53E253BB2F}" type="sibTrans" cxnId="{52A5EB41-83E5-4B44-996A-2709021D1EDF}">
      <dgm:prSet/>
      <dgm:spPr/>
      <dgm:t>
        <a:bodyPr/>
        <a:lstStyle/>
        <a:p>
          <a:endParaRPr lang="en-US"/>
        </a:p>
      </dgm:t>
    </dgm:pt>
    <dgm:pt modelId="{841003BF-4CFA-49DF-B686-DEA5933A60A9}">
      <dgm:prSet/>
      <dgm:spPr>
        <a:ln>
          <a:solidFill>
            <a:srgbClr val="0E3F75"/>
          </a:solidFill>
        </a:ln>
      </dgm:spPr>
      <dgm:t>
        <a:bodyPr/>
        <a:lstStyle/>
        <a:p>
          <a:r>
            <a:rPr lang="en-US"/>
            <a:t>Identify</a:t>
          </a:r>
        </a:p>
      </dgm:t>
    </dgm:pt>
    <dgm:pt modelId="{844A5B42-948E-4D68-9184-33515D6C2720}" type="parTrans" cxnId="{122B8D95-76B3-4B2D-B8DD-4A5EF4D741E0}">
      <dgm:prSet/>
      <dgm:spPr/>
      <dgm:t>
        <a:bodyPr/>
        <a:lstStyle/>
        <a:p>
          <a:endParaRPr lang="en-US"/>
        </a:p>
      </dgm:t>
    </dgm:pt>
    <dgm:pt modelId="{39D43EF5-B58E-4B7F-81F7-EE501B8DB70E}" type="sibTrans" cxnId="{122B8D95-76B3-4B2D-B8DD-4A5EF4D741E0}">
      <dgm:prSet/>
      <dgm:spPr/>
      <dgm:t>
        <a:bodyPr/>
        <a:lstStyle/>
        <a:p>
          <a:endParaRPr lang="en-US"/>
        </a:p>
      </dgm:t>
    </dgm:pt>
    <dgm:pt modelId="{44D60866-C7D6-499E-9E34-EDE97B2B345C}">
      <dgm:prSet/>
      <dgm:spPr>
        <a:solidFill>
          <a:srgbClr val="CFE3F9">
            <a:alpha val="90000"/>
          </a:srgbClr>
        </a:solidFill>
        <a:ln>
          <a:solidFill>
            <a:srgbClr val="0E3F75">
              <a:alpha val="90000"/>
            </a:srgbClr>
          </a:solidFill>
        </a:ln>
      </dgm:spPr>
      <dgm:t>
        <a:bodyPr/>
        <a:lstStyle/>
        <a:p>
          <a:r>
            <a:rPr lang="en-US"/>
            <a:t>Resources to support instruction aligned to Math Practice 3: </a:t>
          </a:r>
          <a:r>
            <a:rPr lang="en-US">
              <a:latin typeface="+mn-lt"/>
            </a:rPr>
            <a:t>Construct Viable Arguments and Critique the Reasoning of Others</a:t>
          </a:r>
          <a:r>
            <a:rPr lang="en-US"/>
            <a:t>. </a:t>
          </a:r>
        </a:p>
      </dgm:t>
    </dgm:pt>
    <dgm:pt modelId="{A9B233B0-B98E-4BD2-B340-32B0F332FC80}" type="parTrans" cxnId="{17CC932D-D0CA-4BC0-A72B-C4F0FE38D895}">
      <dgm:prSet/>
      <dgm:spPr/>
      <dgm:t>
        <a:bodyPr/>
        <a:lstStyle/>
        <a:p>
          <a:endParaRPr lang="en-US"/>
        </a:p>
      </dgm:t>
    </dgm:pt>
    <dgm:pt modelId="{A99FB73A-4A4E-43C5-9D65-FF3E18AB36FD}" type="sibTrans" cxnId="{17CC932D-D0CA-4BC0-A72B-C4F0FE38D895}">
      <dgm:prSet/>
      <dgm:spPr/>
      <dgm:t>
        <a:bodyPr/>
        <a:lstStyle/>
        <a:p>
          <a:endParaRPr lang="en-US"/>
        </a:p>
      </dgm:t>
    </dgm:pt>
    <dgm:pt modelId="{AD3FA124-6CF1-489D-BA39-A20CED6D7CE0}">
      <dgm:prSet/>
      <dgm:spPr>
        <a:ln>
          <a:solidFill>
            <a:srgbClr val="0E3F75"/>
          </a:solidFill>
        </a:ln>
      </dgm:spPr>
      <dgm:t>
        <a:bodyPr/>
        <a:lstStyle/>
        <a:p>
          <a:r>
            <a:rPr lang="en-US"/>
            <a:t>Utilize </a:t>
          </a:r>
        </a:p>
      </dgm:t>
    </dgm:pt>
    <dgm:pt modelId="{5328865A-8707-400E-AC1D-D433577F4748}" type="parTrans" cxnId="{D75C38F0-E1BA-4063-8604-C1C0D6F907D2}">
      <dgm:prSet/>
      <dgm:spPr/>
      <dgm:t>
        <a:bodyPr/>
        <a:lstStyle/>
        <a:p>
          <a:endParaRPr lang="en-US"/>
        </a:p>
      </dgm:t>
    </dgm:pt>
    <dgm:pt modelId="{1A3FF4E7-F630-4348-8F8B-C6C10757BD9D}" type="sibTrans" cxnId="{D75C38F0-E1BA-4063-8604-C1C0D6F907D2}">
      <dgm:prSet/>
      <dgm:spPr/>
      <dgm:t>
        <a:bodyPr/>
        <a:lstStyle/>
        <a:p>
          <a:endParaRPr lang="en-US"/>
        </a:p>
      </dgm:t>
    </dgm:pt>
    <dgm:pt modelId="{770259BB-FB32-4A6A-8CCB-9AB3B2CB180B}">
      <dgm:prSet/>
      <dgm:spPr>
        <a:solidFill>
          <a:srgbClr val="CFE3F9">
            <a:alpha val="90000"/>
          </a:srgbClr>
        </a:solidFill>
        <a:ln>
          <a:solidFill>
            <a:srgbClr val="0E3F75">
              <a:alpha val="90000"/>
            </a:srgbClr>
          </a:solidFill>
        </a:ln>
      </dgm:spPr>
      <dgm:t>
        <a:bodyPr/>
        <a:lstStyle/>
        <a:p>
          <a:r>
            <a:rPr lang="en-US"/>
            <a:t>Resources to help recognize and collect evidence of MP 3: </a:t>
          </a:r>
          <a:r>
            <a:rPr lang="en-US">
              <a:latin typeface="+mn-lt"/>
            </a:rPr>
            <a:t>Construct Viable Arguments and Critique the Reasoning of Others</a:t>
          </a:r>
          <a:r>
            <a:rPr lang="en-US"/>
            <a:t>. </a:t>
          </a:r>
        </a:p>
      </dgm:t>
    </dgm:pt>
    <dgm:pt modelId="{4A12D9F4-9F07-4ED0-A648-866D627CAEAD}" type="parTrans" cxnId="{EA635B55-22FF-40C4-9DCB-8C080FAC4D3B}">
      <dgm:prSet/>
      <dgm:spPr/>
      <dgm:t>
        <a:bodyPr/>
        <a:lstStyle/>
        <a:p>
          <a:endParaRPr lang="en-US"/>
        </a:p>
      </dgm:t>
    </dgm:pt>
    <dgm:pt modelId="{40B2CF30-D23F-4FB2-9058-C48A6C15EBBB}" type="sibTrans" cxnId="{EA635B55-22FF-40C4-9DCB-8C080FAC4D3B}">
      <dgm:prSet/>
      <dgm:spPr/>
      <dgm:t>
        <a:bodyPr/>
        <a:lstStyle/>
        <a:p>
          <a:endParaRPr lang="en-US"/>
        </a:p>
      </dgm:t>
    </dgm:pt>
    <dgm:pt modelId="{A8235B71-B7AE-457D-A388-E5AC24A65E96}" type="pres">
      <dgm:prSet presAssocID="{338B33E3-9C92-49CB-9FC6-7AC4EB3C6F4F}" presName="Name0" presStyleCnt="0">
        <dgm:presLayoutVars>
          <dgm:dir/>
          <dgm:animLvl val="lvl"/>
          <dgm:resizeHandles val="exact"/>
        </dgm:presLayoutVars>
      </dgm:prSet>
      <dgm:spPr/>
    </dgm:pt>
    <dgm:pt modelId="{F618DCE0-A31C-4F81-8EFB-858276D260BD}" type="pres">
      <dgm:prSet presAssocID="{19B33939-3930-47C4-9D81-A899CC2E9D74}" presName="composite" presStyleCnt="0"/>
      <dgm:spPr/>
    </dgm:pt>
    <dgm:pt modelId="{EEEB8B91-94EC-4A9F-A64A-B83A640C73FD}" type="pres">
      <dgm:prSet presAssocID="{19B33939-3930-47C4-9D81-A899CC2E9D74}" presName="parTx" presStyleLbl="alignNode1" presStyleIdx="0" presStyleCnt="4">
        <dgm:presLayoutVars>
          <dgm:chMax val="0"/>
          <dgm:chPref val="0"/>
        </dgm:presLayoutVars>
      </dgm:prSet>
      <dgm:spPr/>
    </dgm:pt>
    <dgm:pt modelId="{4017F90B-4F97-4D06-9E59-7C933947E5C5}" type="pres">
      <dgm:prSet presAssocID="{19B33939-3930-47C4-9D81-A899CC2E9D74}" presName="desTx" presStyleLbl="alignAccFollowNode1" presStyleIdx="0" presStyleCnt="4">
        <dgm:presLayoutVars/>
      </dgm:prSet>
      <dgm:spPr/>
    </dgm:pt>
    <dgm:pt modelId="{53693D56-4760-4F04-AB4B-8175E361B38F}" type="pres">
      <dgm:prSet presAssocID="{9B6A20FA-DB6C-4587-80F5-7DFA1901EF23}" presName="space" presStyleCnt="0"/>
      <dgm:spPr/>
    </dgm:pt>
    <dgm:pt modelId="{654353D4-3712-42EA-B895-E1B428E5F85B}" type="pres">
      <dgm:prSet presAssocID="{141EBB59-BF4D-4345-9177-6AD49BDDD6DD}" presName="composite" presStyleCnt="0"/>
      <dgm:spPr/>
    </dgm:pt>
    <dgm:pt modelId="{5462542D-A126-4E32-A40C-00D3C361FB6D}" type="pres">
      <dgm:prSet presAssocID="{141EBB59-BF4D-4345-9177-6AD49BDDD6DD}" presName="parTx" presStyleLbl="alignNode1" presStyleIdx="1" presStyleCnt="4">
        <dgm:presLayoutVars>
          <dgm:chMax val="0"/>
          <dgm:chPref val="0"/>
        </dgm:presLayoutVars>
      </dgm:prSet>
      <dgm:spPr/>
    </dgm:pt>
    <dgm:pt modelId="{308FCBC7-7A77-48D5-84DF-DF8EB7F533E4}" type="pres">
      <dgm:prSet presAssocID="{141EBB59-BF4D-4345-9177-6AD49BDDD6DD}" presName="desTx" presStyleLbl="alignAccFollowNode1" presStyleIdx="1" presStyleCnt="4">
        <dgm:presLayoutVars/>
      </dgm:prSet>
      <dgm:spPr/>
    </dgm:pt>
    <dgm:pt modelId="{AD452E61-49E9-4849-A46F-85C8DC0DD4E4}" type="pres">
      <dgm:prSet presAssocID="{D8352900-6741-444A-907A-55E37A509C37}" presName="space" presStyleCnt="0"/>
      <dgm:spPr/>
    </dgm:pt>
    <dgm:pt modelId="{650A5216-D10E-4E1D-B51A-205D431FAAEC}" type="pres">
      <dgm:prSet presAssocID="{841003BF-4CFA-49DF-B686-DEA5933A60A9}" presName="composite" presStyleCnt="0"/>
      <dgm:spPr/>
    </dgm:pt>
    <dgm:pt modelId="{DFB3C2CB-E40E-4A6F-8A3D-5CAA88D78E6D}" type="pres">
      <dgm:prSet presAssocID="{841003BF-4CFA-49DF-B686-DEA5933A60A9}" presName="parTx" presStyleLbl="alignNode1" presStyleIdx="2" presStyleCnt="4">
        <dgm:presLayoutVars>
          <dgm:chMax val="0"/>
          <dgm:chPref val="0"/>
        </dgm:presLayoutVars>
      </dgm:prSet>
      <dgm:spPr/>
    </dgm:pt>
    <dgm:pt modelId="{FE60A793-D104-4E11-AF65-FA8B30ACC85A}" type="pres">
      <dgm:prSet presAssocID="{841003BF-4CFA-49DF-B686-DEA5933A60A9}" presName="desTx" presStyleLbl="alignAccFollowNode1" presStyleIdx="2" presStyleCnt="4">
        <dgm:presLayoutVars/>
      </dgm:prSet>
      <dgm:spPr/>
    </dgm:pt>
    <dgm:pt modelId="{2CA87819-55EF-4325-83EB-F3965BEE4E8A}" type="pres">
      <dgm:prSet presAssocID="{39D43EF5-B58E-4B7F-81F7-EE501B8DB70E}" presName="space" presStyleCnt="0"/>
      <dgm:spPr/>
    </dgm:pt>
    <dgm:pt modelId="{B29FC1D4-8D0F-4814-8D4D-7B77FCDB38ED}" type="pres">
      <dgm:prSet presAssocID="{AD3FA124-6CF1-489D-BA39-A20CED6D7CE0}" presName="composite" presStyleCnt="0"/>
      <dgm:spPr/>
    </dgm:pt>
    <dgm:pt modelId="{D14DD4E8-A795-422F-A1E5-6E014AA38993}" type="pres">
      <dgm:prSet presAssocID="{AD3FA124-6CF1-489D-BA39-A20CED6D7CE0}" presName="parTx" presStyleLbl="alignNode1" presStyleIdx="3" presStyleCnt="4">
        <dgm:presLayoutVars>
          <dgm:chMax val="0"/>
          <dgm:chPref val="0"/>
        </dgm:presLayoutVars>
      </dgm:prSet>
      <dgm:spPr/>
    </dgm:pt>
    <dgm:pt modelId="{F68032F2-C6B7-437A-9F14-673ADE9A2DC2}" type="pres">
      <dgm:prSet presAssocID="{AD3FA124-6CF1-489D-BA39-A20CED6D7CE0}" presName="desTx" presStyleLbl="alignAccFollowNode1" presStyleIdx="3" presStyleCnt="4">
        <dgm:presLayoutVars/>
      </dgm:prSet>
      <dgm:spPr/>
    </dgm:pt>
  </dgm:ptLst>
  <dgm:cxnLst>
    <dgm:cxn modelId="{49673610-3279-4360-9A49-AC6B88334034}" type="presOf" srcId="{770259BB-FB32-4A6A-8CCB-9AB3B2CB180B}" destId="{F68032F2-C6B7-437A-9F14-673ADE9A2DC2}" srcOrd="0" destOrd="0" presId="urn:microsoft.com/office/officeart/2016/7/layout/HorizontalActionList"/>
    <dgm:cxn modelId="{8CF6BB10-5948-46A8-9666-C6784FA39F2D}" type="presOf" srcId="{44D60866-C7D6-499E-9E34-EDE97B2B345C}" destId="{FE60A793-D104-4E11-AF65-FA8B30ACC85A}" srcOrd="0" destOrd="0" presId="urn:microsoft.com/office/officeart/2016/7/layout/HorizontalActionList"/>
    <dgm:cxn modelId="{B7246716-056C-4F0F-BA7B-C9F21F3B4222}" type="presOf" srcId="{338B33E3-9C92-49CB-9FC6-7AC4EB3C6F4F}" destId="{A8235B71-B7AE-457D-A388-E5AC24A65E96}" srcOrd="0" destOrd="0" presId="urn:microsoft.com/office/officeart/2016/7/layout/HorizontalActionList"/>
    <dgm:cxn modelId="{BE762D1E-E723-424D-A08F-4FE138338C3D}" srcId="{338B33E3-9C92-49CB-9FC6-7AC4EB3C6F4F}" destId="{141EBB59-BF4D-4345-9177-6AD49BDDD6DD}" srcOrd="1" destOrd="0" parTransId="{4B6A416F-A313-4B2C-9CDC-6DA81C789964}" sibTransId="{D8352900-6741-444A-907A-55E37A509C37}"/>
    <dgm:cxn modelId="{17CC932D-D0CA-4BC0-A72B-C4F0FE38D895}" srcId="{841003BF-4CFA-49DF-B686-DEA5933A60A9}" destId="{44D60866-C7D6-499E-9E34-EDE97B2B345C}" srcOrd="0" destOrd="0" parTransId="{A9B233B0-B98E-4BD2-B340-32B0F332FC80}" sibTransId="{A99FB73A-4A4E-43C5-9D65-FF3E18AB36FD}"/>
    <dgm:cxn modelId="{F8D5D931-5E3D-42A4-A083-ED1288F719F5}" type="presOf" srcId="{141EBB59-BF4D-4345-9177-6AD49BDDD6DD}" destId="{5462542D-A126-4E32-A40C-00D3C361FB6D}" srcOrd="0" destOrd="0" presId="urn:microsoft.com/office/officeart/2016/7/layout/HorizontalActionList"/>
    <dgm:cxn modelId="{5B25E560-0748-4AFC-81EA-3E609D70B61A}" type="presOf" srcId="{16459C6D-1FF4-49E9-8D23-B9DAB885A2B7}" destId="{308FCBC7-7A77-48D5-84DF-DF8EB7F533E4}" srcOrd="0" destOrd="0" presId="urn:microsoft.com/office/officeart/2016/7/layout/HorizontalActionList"/>
    <dgm:cxn modelId="{52A5EB41-83E5-4B44-996A-2709021D1EDF}" srcId="{141EBB59-BF4D-4345-9177-6AD49BDDD6DD}" destId="{16459C6D-1FF4-49E9-8D23-B9DAB885A2B7}" srcOrd="0" destOrd="0" parTransId="{D4BDAC41-8C63-49B1-B6AE-E4EBECEF8ABB}" sibTransId="{ADA67677-612F-449C-A408-3F53E253BB2F}"/>
    <dgm:cxn modelId="{C531B964-AD06-41B8-8A3A-0AC9610033D0}" type="presOf" srcId="{19B33939-3930-47C4-9D81-A899CC2E9D74}" destId="{EEEB8B91-94EC-4A9F-A64A-B83A640C73FD}" srcOrd="0" destOrd="0" presId="urn:microsoft.com/office/officeart/2016/7/layout/HorizontalActionList"/>
    <dgm:cxn modelId="{96411566-0D49-4F4E-8465-D5EB78384E5F}" srcId="{19B33939-3930-47C4-9D81-A899CC2E9D74}" destId="{0AFD8974-5E6C-40F3-9B86-81F6E9893809}" srcOrd="0" destOrd="0" parTransId="{2FECEC36-6925-4A3E-B306-706D1093F62A}" sibTransId="{E5C67B28-C10C-47FD-A036-90FEC4B75FA4}"/>
    <dgm:cxn modelId="{BA91B951-D93D-4704-9637-DB217DB9E51C}" type="presOf" srcId="{841003BF-4CFA-49DF-B686-DEA5933A60A9}" destId="{DFB3C2CB-E40E-4A6F-8A3D-5CAA88D78E6D}" srcOrd="0" destOrd="0" presId="urn:microsoft.com/office/officeart/2016/7/layout/HorizontalActionList"/>
    <dgm:cxn modelId="{EA635B55-22FF-40C4-9DCB-8C080FAC4D3B}" srcId="{AD3FA124-6CF1-489D-BA39-A20CED6D7CE0}" destId="{770259BB-FB32-4A6A-8CCB-9AB3B2CB180B}" srcOrd="0" destOrd="0" parTransId="{4A12D9F4-9F07-4ED0-A648-866D627CAEAD}" sibTransId="{40B2CF30-D23F-4FB2-9058-C48A6C15EBBB}"/>
    <dgm:cxn modelId="{122B8D95-76B3-4B2D-B8DD-4A5EF4D741E0}" srcId="{338B33E3-9C92-49CB-9FC6-7AC4EB3C6F4F}" destId="{841003BF-4CFA-49DF-B686-DEA5933A60A9}" srcOrd="2" destOrd="0" parTransId="{844A5B42-948E-4D68-9184-33515D6C2720}" sibTransId="{39D43EF5-B58E-4B7F-81F7-EE501B8DB70E}"/>
    <dgm:cxn modelId="{D69A1DA0-C90B-4C1F-BFDF-5E2D65136D18}" type="presOf" srcId="{0AFD8974-5E6C-40F3-9B86-81F6E9893809}" destId="{4017F90B-4F97-4D06-9E59-7C933947E5C5}" srcOrd="0" destOrd="0" presId="urn:microsoft.com/office/officeart/2016/7/layout/HorizontalActionList"/>
    <dgm:cxn modelId="{ADE438A8-ED5A-43B8-A8C1-F6666A051E52}" type="presOf" srcId="{AD3FA124-6CF1-489D-BA39-A20CED6D7CE0}" destId="{D14DD4E8-A795-422F-A1E5-6E014AA38993}" srcOrd="0" destOrd="0" presId="urn:microsoft.com/office/officeart/2016/7/layout/HorizontalActionList"/>
    <dgm:cxn modelId="{D75C38F0-E1BA-4063-8604-C1C0D6F907D2}" srcId="{338B33E3-9C92-49CB-9FC6-7AC4EB3C6F4F}" destId="{AD3FA124-6CF1-489D-BA39-A20CED6D7CE0}" srcOrd="3" destOrd="0" parTransId="{5328865A-8707-400E-AC1D-D433577F4748}" sibTransId="{1A3FF4E7-F630-4348-8F8B-C6C10757BD9D}"/>
    <dgm:cxn modelId="{66D509F1-7E37-4806-9C6E-37F3476029BD}" srcId="{338B33E3-9C92-49CB-9FC6-7AC4EB3C6F4F}" destId="{19B33939-3930-47C4-9D81-A899CC2E9D74}" srcOrd="0" destOrd="0" parTransId="{CBCA9937-6CE3-48B1-8CF7-822587F8C810}" sibTransId="{9B6A20FA-DB6C-4587-80F5-7DFA1901EF23}"/>
    <dgm:cxn modelId="{CBE2CBCE-CFEC-492C-A534-C540A2D8F8AB}" type="presParOf" srcId="{A8235B71-B7AE-457D-A388-E5AC24A65E96}" destId="{F618DCE0-A31C-4F81-8EFB-858276D260BD}" srcOrd="0" destOrd="0" presId="urn:microsoft.com/office/officeart/2016/7/layout/HorizontalActionList"/>
    <dgm:cxn modelId="{CDFB2A27-034D-475E-84CB-09CDBB9B7532}" type="presParOf" srcId="{F618DCE0-A31C-4F81-8EFB-858276D260BD}" destId="{EEEB8B91-94EC-4A9F-A64A-B83A640C73FD}" srcOrd="0" destOrd="0" presId="urn:microsoft.com/office/officeart/2016/7/layout/HorizontalActionList"/>
    <dgm:cxn modelId="{70B7C1AD-36BB-44E0-83F4-BEE707C4DB27}" type="presParOf" srcId="{F618DCE0-A31C-4F81-8EFB-858276D260BD}" destId="{4017F90B-4F97-4D06-9E59-7C933947E5C5}" srcOrd="1" destOrd="0" presId="urn:microsoft.com/office/officeart/2016/7/layout/HorizontalActionList"/>
    <dgm:cxn modelId="{19D93D55-AEB9-4AA6-A510-9E6F7E8E3269}" type="presParOf" srcId="{A8235B71-B7AE-457D-A388-E5AC24A65E96}" destId="{53693D56-4760-4F04-AB4B-8175E361B38F}" srcOrd="1" destOrd="0" presId="urn:microsoft.com/office/officeart/2016/7/layout/HorizontalActionList"/>
    <dgm:cxn modelId="{4E796156-0630-4181-BD1A-8B01EE0123C3}" type="presParOf" srcId="{A8235B71-B7AE-457D-A388-E5AC24A65E96}" destId="{654353D4-3712-42EA-B895-E1B428E5F85B}" srcOrd="2" destOrd="0" presId="urn:microsoft.com/office/officeart/2016/7/layout/HorizontalActionList"/>
    <dgm:cxn modelId="{3A444D84-8766-4774-B557-0EFE4BF8A1C8}" type="presParOf" srcId="{654353D4-3712-42EA-B895-E1B428E5F85B}" destId="{5462542D-A126-4E32-A40C-00D3C361FB6D}" srcOrd="0" destOrd="0" presId="urn:microsoft.com/office/officeart/2016/7/layout/HorizontalActionList"/>
    <dgm:cxn modelId="{645047C5-682F-473F-BB35-74271A1968BC}" type="presParOf" srcId="{654353D4-3712-42EA-B895-E1B428E5F85B}" destId="{308FCBC7-7A77-48D5-84DF-DF8EB7F533E4}" srcOrd="1" destOrd="0" presId="urn:microsoft.com/office/officeart/2016/7/layout/HorizontalActionList"/>
    <dgm:cxn modelId="{AA5AC051-ADB8-4F57-8840-B44C45F0B191}" type="presParOf" srcId="{A8235B71-B7AE-457D-A388-E5AC24A65E96}" destId="{AD452E61-49E9-4849-A46F-85C8DC0DD4E4}" srcOrd="3" destOrd="0" presId="urn:microsoft.com/office/officeart/2016/7/layout/HorizontalActionList"/>
    <dgm:cxn modelId="{76C23D8F-EAF7-473B-B9B9-B1C50E347A2D}" type="presParOf" srcId="{A8235B71-B7AE-457D-A388-E5AC24A65E96}" destId="{650A5216-D10E-4E1D-B51A-205D431FAAEC}" srcOrd="4" destOrd="0" presId="urn:microsoft.com/office/officeart/2016/7/layout/HorizontalActionList"/>
    <dgm:cxn modelId="{EF347944-AB7F-4687-8B24-B4A0E8D0A6F5}" type="presParOf" srcId="{650A5216-D10E-4E1D-B51A-205D431FAAEC}" destId="{DFB3C2CB-E40E-4A6F-8A3D-5CAA88D78E6D}" srcOrd="0" destOrd="0" presId="urn:microsoft.com/office/officeart/2016/7/layout/HorizontalActionList"/>
    <dgm:cxn modelId="{F89F310B-7DF1-4F7C-BA38-6D0A11A74BC6}" type="presParOf" srcId="{650A5216-D10E-4E1D-B51A-205D431FAAEC}" destId="{FE60A793-D104-4E11-AF65-FA8B30ACC85A}" srcOrd="1" destOrd="0" presId="urn:microsoft.com/office/officeart/2016/7/layout/HorizontalActionList"/>
    <dgm:cxn modelId="{8DED8D6B-694D-4922-A890-80A7E23E32D6}" type="presParOf" srcId="{A8235B71-B7AE-457D-A388-E5AC24A65E96}" destId="{2CA87819-55EF-4325-83EB-F3965BEE4E8A}" srcOrd="5" destOrd="0" presId="urn:microsoft.com/office/officeart/2016/7/layout/HorizontalActionList"/>
    <dgm:cxn modelId="{A6161ABD-F01C-4897-A079-2D1F9AB0A476}" type="presParOf" srcId="{A8235B71-B7AE-457D-A388-E5AC24A65E96}" destId="{B29FC1D4-8D0F-4814-8D4D-7B77FCDB38ED}" srcOrd="6" destOrd="0" presId="urn:microsoft.com/office/officeart/2016/7/layout/HorizontalActionList"/>
    <dgm:cxn modelId="{2CB48E60-3C2B-4550-95D0-41CBD85AAE7E}" type="presParOf" srcId="{B29FC1D4-8D0F-4814-8D4D-7B77FCDB38ED}" destId="{D14DD4E8-A795-422F-A1E5-6E014AA38993}" srcOrd="0" destOrd="0" presId="urn:microsoft.com/office/officeart/2016/7/layout/HorizontalActionList"/>
    <dgm:cxn modelId="{EB1B85C6-CC65-46B3-B7CF-6B0CF161E730}" type="presParOf" srcId="{B29FC1D4-8D0F-4814-8D4D-7B77FCDB38ED}" destId="{F68032F2-C6B7-437A-9F14-673ADE9A2DC2}" srcOrd="1" destOrd="0" presId="urn:microsoft.com/office/officeart/2016/7/layout/HorizontalActionList"/>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4267AB4-B8B4-45DA-9226-40B54C73B22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61CB3D4-86C9-4552-8E0E-28E499B6F66D}">
      <dgm:prSet custT="1"/>
      <dgm:spPr>
        <a:solidFill>
          <a:srgbClr val="0E3F75"/>
        </a:solidFill>
      </dgm:spPr>
      <dgm:t>
        <a:bodyPr/>
        <a:lstStyle/>
        <a:p>
          <a:r>
            <a:rPr lang="en-US" sz="4800" baseline="0"/>
            <a:t>Why?</a:t>
          </a:r>
          <a:endParaRPr lang="en-US" sz="4800"/>
        </a:p>
      </dgm:t>
    </dgm:pt>
    <dgm:pt modelId="{A48E175E-41C5-4C99-BE99-A0540DAEF3F4}" type="parTrans" cxnId="{D0F73038-DDE8-4EF9-9D3D-DCA6BF1628B1}">
      <dgm:prSet/>
      <dgm:spPr/>
      <dgm:t>
        <a:bodyPr/>
        <a:lstStyle/>
        <a:p>
          <a:endParaRPr lang="en-US"/>
        </a:p>
      </dgm:t>
    </dgm:pt>
    <dgm:pt modelId="{9AAEA9FD-CE85-4CDC-9D26-AC2441712CA9}" type="sibTrans" cxnId="{D0F73038-DDE8-4EF9-9D3D-DCA6BF1628B1}">
      <dgm:prSet/>
      <dgm:spPr/>
      <dgm:t>
        <a:bodyPr/>
        <a:lstStyle/>
        <a:p>
          <a:endParaRPr lang="en-US"/>
        </a:p>
      </dgm:t>
    </dgm:pt>
    <dgm:pt modelId="{23A2E572-95F0-43B1-AB6E-6D582A126B82}">
      <dgm:prSet custT="1"/>
      <dgm:spPr>
        <a:solidFill>
          <a:srgbClr val="0E3F75"/>
        </a:solidFill>
      </dgm:spPr>
      <dgm:t>
        <a:bodyPr/>
        <a:lstStyle/>
        <a:p>
          <a:r>
            <a:rPr lang="en-US" sz="4800" baseline="0"/>
            <a:t>What?</a:t>
          </a:r>
          <a:endParaRPr lang="en-US" sz="4800"/>
        </a:p>
      </dgm:t>
    </dgm:pt>
    <dgm:pt modelId="{6BB9FD1F-49C0-4FE1-BEBF-229C7C410459}" type="parTrans" cxnId="{DDDB1698-C65E-4B16-AB4C-176193E6CD69}">
      <dgm:prSet/>
      <dgm:spPr/>
      <dgm:t>
        <a:bodyPr/>
        <a:lstStyle/>
        <a:p>
          <a:endParaRPr lang="en-US"/>
        </a:p>
      </dgm:t>
    </dgm:pt>
    <dgm:pt modelId="{6D3E9954-6DD7-4A5E-94F9-86A4E7444A9E}" type="sibTrans" cxnId="{DDDB1698-C65E-4B16-AB4C-176193E6CD69}">
      <dgm:prSet/>
      <dgm:spPr/>
      <dgm:t>
        <a:bodyPr/>
        <a:lstStyle/>
        <a:p>
          <a:endParaRPr lang="en-US"/>
        </a:p>
      </dgm:t>
    </dgm:pt>
    <dgm:pt modelId="{FF133E6C-D2E5-47F7-873F-FF65C1A9154E}">
      <dgm:prSet custT="1"/>
      <dgm:spPr>
        <a:solidFill>
          <a:srgbClr val="0E3F75"/>
        </a:solidFill>
      </dgm:spPr>
      <dgm:t>
        <a:bodyPr/>
        <a:lstStyle/>
        <a:p>
          <a:r>
            <a:rPr lang="en-US" sz="4800" baseline="0"/>
            <a:t>How?</a:t>
          </a:r>
          <a:endParaRPr lang="en-US" sz="4800"/>
        </a:p>
      </dgm:t>
    </dgm:pt>
    <dgm:pt modelId="{0F44CD68-4A7C-4A66-961E-63E723330C9A}" type="parTrans" cxnId="{F2687844-DF0C-4EC2-87E6-8E53515316EA}">
      <dgm:prSet/>
      <dgm:spPr/>
      <dgm:t>
        <a:bodyPr/>
        <a:lstStyle/>
        <a:p>
          <a:endParaRPr lang="en-US"/>
        </a:p>
      </dgm:t>
    </dgm:pt>
    <dgm:pt modelId="{89C15314-EC5B-474B-8228-1726761C4E2A}" type="sibTrans" cxnId="{F2687844-DF0C-4EC2-87E6-8E53515316EA}">
      <dgm:prSet/>
      <dgm:spPr/>
      <dgm:t>
        <a:bodyPr/>
        <a:lstStyle/>
        <a:p>
          <a:endParaRPr lang="en-US"/>
        </a:p>
      </dgm:t>
    </dgm:pt>
    <dgm:pt modelId="{58C4C603-9155-4E96-A44E-A6971067C65C}">
      <dgm:prSet/>
      <dgm:spPr>
        <a:solidFill>
          <a:srgbClr val="C1DBF7">
            <a:alpha val="90000"/>
          </a:srgbClr>
        </a:solidFill>
      </dgm:spPr>
      <dgm:t>
        <a:bodyPr/>
        <a:lstStyle/>
        <a:p>
          <a:r>
            <a:rPr lang="en-US" baseline="0"/>
            <a:t>Section 1: Why a Comprehensive Mathematics Plan is Needed</a:t>
          </a:r>
          <a:endParaRPr lang="en-US"/>
        </a:p>
      </dgm:t>
    </dgm:pt>
    <dgm:pt modelId="{A0962CD4-DAED-4CA6-83D8-5104782D5BA8}" type="parTrans" cxnId="{8A27E2D0-56ED-4629-89D4-4D876E14C15A}">
      <dgm:prSet/>
      <dgm:spPr/>
      <dgm:t>
        <a:bodyPr/>
        <a:lstStyle/>
        <a:p>
          <a:endParaRPr lang="en-US"/>
        </a:p>
      </dgm:t>
    </dgm:pt>
    <dgm:pt modelId="{63DEA5E3-EE7E-469B-8DCA-30512F1C53EC}" type="sibTrans" cxnId="{8A27E2D0-56ED-4629-89D4-4D876E14C15A}">
      <dgm:prSet/>
      <dgm:spPr/>
      <dgm:t>
        <a:bodyPr/>
        <a:lstStyle/>
        <a:p>
          <a:endParaRPr lang="en-US"/>
        </a:p>
      </dgm:t>
    </dgm:pt>
    <dgm:pt modelId="{D8AFA531-39C1-421E-B6A8-D5537B92BD51}">
      <dgm:prSet/>
      <dgm:spPr>
        <a:solidFill>
          <a:srgbClr val="C1DBF7">
            <a:alpha val="90000"/>
          </a:srgbClr>
        </a:solidFill>
      </dgm:spPr>
      <dgm:t>
        <a:bodyPr/>
        <a:lstStyle/>
        <a:p>
          <a:r>
            <a:rPr lang="en-US" baseline="0"/>
            <a:t>Section 2: Ohio’s Mathematics Vision</a:t>
          </a:r>
          <a:endParaRPr lang="en-US"/>
        </a:p>
      </dgm:t>
    </dgm:pt>
    <dgm:pt modelId="{147013B6-8BA3-4872-AA21-910350D2F302}" type="parTrans" cxnId="{4CB8BE18-AB10-4C0A-ABEA-DA9C9EF06D24}">
      <dgm:prSet/>
      <dgm:spPr/>
      <dgm:t>
        <a:bodyPr/>
        <a:lstStyle/>
        <a:p>
          <a:endParaRPr lang="en-US"/>
        </a:p>
      </dgm:t>
    </dgm:pt>
    <dgm:pt modelId="{3DCCA65C-01F8-4448-938F-3E83E005B513}" type="sibTrans" cxnId="{4CB8BE18-AB10-4C0A-ABEA-DA9C9EF06D24}">
      <dgm:prSet/>
      <dgm:spPr/>
      <dgm:t>
        <a:bodyPr/>
        <a:lstStyle/>
        <a:p>
          <a:endParaRPr lang="en-US"/>
        </a:p>
      </dgm:t>
    </dgm:pt>
    <dgm:pt modelId="{04453711-0960-4AB7-9147-419A7FF6C7B0}">
      <dgm:prSet/>
      <dgm:spPr>
        <a:solidFill>
          <a:srgbClr val="C1DBF7">
            <a:alpha val="90000"/>
          </a:srgbClr>
        </a:solidFill>
      </dgm:spPr>
      <dgm:t>
        <a:bodyPr/>
        <a:lstStyle/>
        <a:p>
          <a:r>
            <a:rPr lang="en-US" baseline="0"/>
            <a:t>Section 4: Strategies and Activities</a:t>
          </a:r>
          <a:endParaRPr lang="en-US"/>
        </a:p>
      </dgm:t>
    </dgm:pt>
    <dgm:pt modelId="{492B17E7-637B-4A46-833F-1A1F6A1A84E3}" type="parTrans" cxnId="{95151BC8-A758-4259-B3CF-17FC985F0879}">
      <dgm:prSet/>
      <dgm:spPr/>
      <dgm:t>
        <a:bodyPr/>
        <a:lstStyle/>
        <a:p>
          <a:endParaRPr lang="en-US"/>
        </a:p>
      </dgm:t>
    </dgm:pt>
    <dgm:pt modelId="{17CAE6F0-C4AA-438B-8376-1E3E82B0C432}" type="sibTrans" cxnId="{95151BC8-A758-4259-B3CF-17FC985F0879}">
      <dgm:prSet/>
      <dgm:spPr/>
      <dgm:t>
        <a:bodyPr/>
        <a:lstStyle/>
        <a:p>
          <a:endParaRPr lang="en-US"/>
        </a:p>
      </dgm:t>
    </dgm:pt>
    <dgm:pt modelId="{6D8C65D3-65A7-47BF-B125-F9CA7C4BD9F5}">
      <dgm:prSet/>
      <dgm:spPr>
        <a:solidFill>
          <a:srgbClr val="C1DBF7">
            <a:alpha val="90000"/>
          </a:srgbClr>
        </a:solidFill>
      </dgm:spPr>
      <dgm:t>
        <a:bodyPr/>
        <a:lstStyle/>
        <a:p>
          <a:r>
            <a:rPr lang="en-US"/>
            <a:t>Section 3: Ohio’s Theory of Action</a:t>
          </a:r>
        </a:p>
      </dgm:t>
    </dgm:pt>
    <dgm:pt modelId="{0F84DCF7-5FCE-4D3F-AB58-0E2646393F20}" type="parTrans" cxnId="{2B513125-1106-46DB-92ED-8F5704DBDA2A}">
      <dgm:prSet/>
      <dgm:spPr/>
      <dgm:t>
        <a:bodyPr/>
        <a:lstStyle/>
        <a:p>
          <a:endParaRPr lang="en-US"/>
        </a:p>
      </dgm:t>
    </dgm:pt>
    <dgm:pt modelId="{59C4CCEA-69D4-4FF7-9C94-7BDA95019394}" type="sibTrans" cxnId="{2B513125-1106-46DB-92ED-8F5704DBDA2A}">
      <dgm:prSet/>
      <dgm:spPr/>
      <dgm:t>
        <a:bodyPr/>
        <a:lstStyle/>
        <a:p>
          <a:endParaRPr lang="en-US"/>
        </a:p>
      </dgm:t>
    </dgm:pt>
    <dgm:pt modelId="{7FE37003-0D4A-41D7-B5A5-478FCC8F2C30}" type="pres">
      <dgm:prSet presAssocID="{E4267AB4-B8B4-45DA-9226-40B54C73B22D}" presName="Name0" presStyleCnt="0">
        <dgm:presLayoutVars>
          <dgm:dir/>
          <dgm:animLvl val="lvl"/>
          <dgm:resizeHandles val="exact"/>
        </dgm:presLayoutVars>
      </dgm:prSet>
      <dgm:spPr/>
    </dgm:pt>
    <dgm:pt modelId="{329B1D85-2206-4C8B-9938-61819F7F5463}" type="pres">
      <dgm:prSet presAssocID="{461CB3D4-86C9-4552-8E0E-28E499B6F66D}" presName="linNode" presStyleCnt="0"/>
      <dgm:spPr/>
    </dgm:pt>
    <dgm:pt modelId="{FD57DEFB-8B30-4C10-9627-202E2D19AC76}" type="pres">
      <dgm:prSet presAssocID="{461CB3D4-86C9-4552-8E0E-28E499B6F66D}" presName="parentText" presStyleLbl="node1" presStyleIdx="0" presStyleCnt="3">
        <dgm:presLayoutVars>
          <dgm:chMax val="1"/>
          <dgm:bulletEnabled val="1"/>
        </dgm:presLayoutVars>
      </dgm:prSet>
      <dgm:spPr/>
    </dgm:pt>
    <dgm:pt modelId="{46131862-E2EE-4EE6-8207-A302FBFCF5AC}" type="pres">
      <dgm:prSet presAssocID="{461CB3D4-86C9-4552-8E0E-28E499B6F66D}" presName="descendantText" presStyleLbl="alignAccFollowNode1" presStyleIdx="0" presStyleCnt="3">
        <dgm:presLayoutVars>
          <dgm:bulletEnabled val="1"/>
        </dgm:presLayoutVars>
      </dgm:prSet>
      <dgm:spPr/>
    </dgm:pt>
    <dgm:pt modelId="{20ACDF3F-9572-4287-8EC5-36ABAEC7DA8A}" type="pres">
      <dgm:prSet presAssocID="{9AAEA9FD-CE85-4CDC-9D26-AC2441712CA9}" presName="sp" presStyleCnt="0"/>
      <dgm:spPr/>
    </dgm:pt>
    <dgm:pt modelId="{E2190879-B1C2-4EBB-8D37-EA7C6AB73296}" type="pres">
      <dgm:prSet presAssocID="{23A2E572-95F0-43B1-AB6E-6D582A126B82}" presName="linNode" presStyleCnt="0"/>
      <dgm:spPr/>
    </dgm:pt>
    <dgm:pt modelId="{3A127540-5E29-4CA6-A83C-17A516D639D7}" type="pres">
      <dgm:prSet presAssocID="{23A2E572-95F0-43B1-AB6E-6D582A126B82}" presName="parentText" presStyleLbl="node1" presStyleIdx="1" presStyleCnt="3">
        <dgm:presLayoutVars>
          <dgm:chMax val="1"/>
          <dgm:bulletEnabled val="1"/>
        </dgm:presLayoutVars>
      </dgm:prSet>
      <dgm:spPr/>
    </dgm:pt>
    <dgm:pt modelId="{04D71F56-271F-47D8-99A3-B535DC703A33}" type="pres">
      <dgm:prSet presAssocID="{23A2E572-95F0-43B1-AB6E-6D582A126B82}" presName="descendantText" presStyleLbl="alignAccFollowNode1" presStyleIdx="1" presStyleCnt="3">
        <dgm:presLayoutVars>
          <dgm:bulletEnabled val="1"/>
        </dgm:presLayoutVars>
      </dgm:prSet>
      <dgm:spPr/>
    </dgm:pt>
    <dgm:pt modelId="{EF473E8A-7C4E-4381-981B-9012E686753B}" type="pres">
      <dgm:prSet presAssocID="{6D3E9954-6DD7-4A5E-94F9-86A4E7444A9E}" presName="sp" presStyleCnt="0"/>
      <dgm:spPr/>
    </dgm:pt>
    <dgm:pt modelId="{DF0A3DBB-A7A4-4893-B475-D9BFD0CDF557}" type="pres">
      <dgm:prSet presAssocID="{FF133E6C-D2E5-47F7-873F-FF65C1A9154E}" presName="linNode" presStyleCnt="0"/>
      <dgm:spPr/>
    </dgm:pt>
    <dgm:pt modelId="{0F6A2F73-60E7-45CF-A36A-DE3568D8AD5C}" type="pres">
      <dgm:prSet presAssocID="{FF133E6C-D2E5-47F7-873F-FF65C1A9154E}" presName="parentText" presStyleLbl="node1" presStyleIdx="2" presStyleCnt="3" custLinFactNeighborY="1349">
        <dgm:presLayoutVars>
          <dgm:chMax val="1"/>
          <dgm:bulletEnabled val="1"/>
        </dgm:presLayoutVars>
      </dgm:prSet>
      <dgm:spPr/>
    </dgm:pt>
    <dgm:pt modelId="{96F5E162-BDE6-45C3-A0B7-DC29B2889F60}" type="pres">
      <dgm:prSet presAssocID="{FF133E6C-D2E5-47F7-873F-FF65C1A9154E}" presName="descendantText" presStyleLbl="alignAccFollowNode1" presStyleIdx="2" presStyleCnt="3">
        <dgm:presLayoutVars>
          <dgm:bulletEnabled val="1"/>
        </dgm:presLayoutVars>
      </dgm:prSet>
      <dgm:spPr/>
    </dgm:pt>
  </dgm:ptLst>
  <dgm:cxnLst>
    <dgm:cxn modelId="{5B8B6F0E-C3C5-4215-B630-8874221703E6}" type="presOf" srcId="{04453711-0960-4AB7-9147-419A7FF6C7B0}" destId="{96F5E162-BDE6-45C3-A0B7-DC29B2889F60}" srcOrd="0" destOrd="1" presId="urn:microsoft.com/office/officeart/2005/8/layout/vList5"/>
    <dgm:cxn modelId="{4CB8BE18-AB10-4C0A-ABEA-DA9C9EF06D24}" srcId="{23A2E572-95F0-43B1-AB6E-6D582A126B82}" destId="{D8AFA531-39C1-421E-B6A8-D5537B92BD51}" srcOrd="0" destOrd="0" parTransId="{147013B6-8BA3-4872-AA21-910350D2F302}" sibTransId="{3DCCA65C-01F8-4448-938F-3E83E005B513}"/>
    <dgm:cxn modelId="{E60F0A1B-CC8B-4F76-A9F8-D65E11BF4FC9}" type="presOf" srcId="{58C4C603-9155-4E96-A44E-A6971067C65C}" destId="{46131862-E2EE-4EE6-8207-A302FBFCF5AC}" srcOrd="0" destOrd="0" presId="urn:microsoft.com/office/officeart/2005/8/layout/vList5"/>
    <dgm:cxn modelId="{2B513125-1106-46DB-92ED-8F5704DBDA2A}" srcId="{FF133E6C-D2E5-47F7-873F-FF65C1A9154E}" destId="{6D8C65D3-65A7-47BF-B125-F9CA7C4BD9F5}" srcOrd="0" destOrd="0" parTransId="{0F84DCF7-5FCE-4D3F-AB58-0E2646393F20}" sibTransId="{59C4CCEA-69D4-4FF7-9C94-7BDA95019394}"/>
    <dgm:cxn modelId="{D0F73038-DDE8-4EF9-9D3D-DCA6BF1628B1}" srcId="{E4267AB4-B8B4-45DA-9226-40B54C73B22D}" destId="{461CB3D4-86C9-4552-8E0E-28E499B6F66D}" srcOrd="0" destOrd="0" parTransId="{A48E175E-41C5-4C99-BE99-A0540DAEF3F4}" sibTransId="{9AAEA9FD-CE85-4CDC-9D26-AC2441712CA9}"/>
    <dgm:cxn modelId="{21D3133B-8B83-45DE-8C06-0C197B8B6563}" type="presOf" srcId="{23A2E572-95F0-43B1-AB6E-6D582A126B82}" destId="{3A127540-5E29-4CA6-A83C-17A516D639D7}" srcOrd="0" destOrd="0" presId="urn:microsoft.com/office/officeart/2005/8/layout/vList5"/>
    <dgm:cxn modelId="{F2687844-DF0C-4EC2-87E6-8E53515316EA}" srcId="{E4267AB4-B8B4-45DA-9226-40B54C73B22D}" destId="{FF133E6C-D2E5-47F7-873F-FF65C1A9154E}" srcOrd="2" destOrd="0" parTransId="{0F44CD68-4A7C-4A66-961E-63E723330C9A}" sibTransId="{89C15314-EC5B-474B-8228-1726761C4E2A}"/>
    <dgm:cxn modelId="{DDDB1698-C65E-4B16-AB4C-176193E6CD69}" srcId="{E4267AB4-B8B4-45DA-9226-40B54C73B22D}" destId="{23A2E572-95F0-43B1-AB6E-6D582A126B82}" srcOrd="1" destOrd="0" parTransId="{6BB9FD1F-49C0-4FE1-BEBF-229C7C410459}" sibTransId="{6D3E9954-6DD7-4A5E-94F9-86A4E7444A9E}"/>
    <dgm:cxn modelId="{42AE6FB3-4BFB-44CA-801E-BFF8DB537A0E}" type="presOf" srcId="{D8AFA531-39C1-421E-B6A8-D5537B92BD51}" destId="{04D71F56-271F-47D8-99A3-B535DC703A33}" srcOrd="0" destOrd="0" presId="urn:microsoft.com/office/officeart/2005/8/layout/vList5"/>
    <dgm:cxn modelId="{AEA299C4-578D-4EC8-A897-7608EE4174A9}" type="presOf" srcId="{E4267AB4-B8B4-45DA-9226-40B54C73B22D}" destId="{7FE37003-0D4A-41D7-B5A5-478FCC8F2C30}" srcOrd="0" destOrd="0" presId="urn:microsoft.com/office/officeart/2005/8/layout/vList5"/>
    <dgm:cxn modelId="{4DC3A5C4-D990-4E54-B27A-8B998EFF10A7}" type="presOf" srcId="{6D8C65D3-65A7-47BF-B125-F9CA7C4BD9F5}" destId="{96F5E162-BDE6-45C3-A0B7-DC29B2889F60}" srcOrd="0" destOrd="0" presId="urn:microsoft.com/office/officeart/2005/8/layout/vList5"/>
    <dgm:cxn modelId="{95151BC8-A758-4259-B3CF-17FC985F0879}" srcId="{FF133E6C-D2E5-47F7-873F-FF65C1A9154E}" destId="{04453711-0960-4AB7-9147-419A7FF6C7B0}" srcOrd="1" destOrd="0" parTransId="{492B17E7-637B-4A46-833F-1A1F6A1A84E3}" sibTransId="{17CAE6F0-C4AA-438B-8376-1E3E82B0C432}"/>
    <dgm:cxn modelId="{8A27E2D0-56ED-4629-89D4-4D876E14C15A}" srcId="{461CB3D4-86C9-4552-8E0E-28E499B6F66D}" destId="{58C4C603-9155-4E96-A44E-A6971067C65C}" srcOrd="0" destOrd="0" parTransId="{A0962CD4-DAED-4CA6-83D8-5104782D5BA8}" sibTransId="{63DEA5E3-EE7E-469B-8DCA-30512F1C53EC}"/>
    <dgm:cxn modelId="{DEEA6CE4-8FFE-4BC8-B146-D009328F71DB}" type="presOf" srcId="{461CB3D4-86C9-4552-8E0E-28E499B6F66D}" destId="{FD57DEFB-8B30-4C10-9627-202E2D19AC76}" srcOrd="0" destOrd="0" presId="urn:microsoft.com/office/officeart/2005/8/layout/vList5"/>
    <dgm:cxn modelId="{3928CCE5-DD18-451A-A466-A26175BB3D94}" type="presOf" srcId="{FF133E6C-D2E5-47F7-873F-FF65C1A9154E}" destId="{0F6A2F73-60E7-45CF-A36A-DE3568D8AD5C}" srcOrd="0" destOrd="0" presId="urn:microsoft.com/office/officeart/2005/8/layout/vList5"/>
    <dgm:cxn modelId="{BB6691F2-F999-4132-B95A-A16052C9A003}" type="presParOf" srcId="{7FE37003-0D4A-41D7-B5A5-478FCC8F2C30}" destId="{329B1D85-2206-4C8B-9938-61819F7F5463}" srcOrd="0" destOrd="0" presId="urn:microsoft.com/office/officeart/2005/8/layout/vList5"/>
    <dgm:cxn modelId="{11175F3E-B2C7-440F-BEF5-56674A7F351B}" type="presParOf" srcId="{329B1D85-2206-4C8B-9938-61819F7F5463}" destId="{FD57DEFB-8B30-4C10-9627-202E2D19AC76}" srcOrd="0" destOrd="0" presId="urn:microsoft.com/office/officeart/2005/8/layout/vList5"/>
    <dgm:cxn modelId="{20C6D1F9-B4C2-4DA4-9B17-3B72C21211C2}" type="presParOf" srcId="{329B1D85-2206-4C8B-9938-61819F7F5463}" destId="{46131862-E2EE-4EE6-8207-A302FBFCF5AC}" srcOrd="1" destOrd="0" presId="urn:microsoft.com/office/officeart/2005/8/layout/vList5"/>
    <dgm:cxn modelId="{BB799C13-47DB-4758-B048-9F062F1658EC}" type="presParOf" srcId="{7FE37003-0D4A-41D7-B5A5-478FCC8F2C30}" destId="{20ACDF3F-9572-4287-8EC5-36ABAEC7DA8A}" srcOrd="1" destOrd="0" presId="urn:microsoft.com/office/officeart/2005/8/layout/vList5"/>
    <dgm:cxn modelId="{1A55F923-77FE-42FD-9ABD-9FE44104612C}" type="presParOf" srcId="{7FE37003-0D4A-41D7-B5A5-478FCC8F2C30}" destId="{E2190879-B1C2-4EBB-8D37-EA7C6AB73296}" srcOrd="2" destOrd="0" presId="urn:microsoft.com/office/officeart/2005/8/layout/vList5"/>
    <dgm:cxn modelId="{BC339C68-2ADC-40F7-969B-ABFCA21E2339}" type="presParOf" srcId="{E2190879-B1C2-4EBB-8D37-EA7C6AB73296}" destId="{3A127540-5E29-4CA6-A83C-17A516D639D7}" srcOrd="0" destOrd="0" presId="urn:microsoft.com/office/officeart/2005/8/layout/vList5"/>
    <dgm:cxn modelId="{98E082F1-7B8C-487D-BCF3-FEF624EB8D33}" type="presParOf" srcId="{E2190879-B1C2-4EBB-8D37-EA7C6AB73296}" destId="{04D71F56-271F-47D8-99A3-B535DC703A33}" srcOrd="1" destOrd="0" presId="urn:microsoft.com/office/officeart/2005/8/layout/vList5"/>
    <dgm:cxn modelId="{AE58D9D5-99BC-46CC-8F4A-22B22985A02E}" type="presParOf" srcId="{7FE37003-0D4A-41D7-B5A5-478FCC8F2C30}" destId="{EF473E8A-7C4E-4381-981B-9012E686753B}" srcOrd="3" destOrd="0" presId="urn:microsoft.com/office/officeart/2005/8/layout/vList5"/>
    <dgm:cxn modelId="{E0D08299-5A92-4A57-9E23-AB90F4257AF9}" type="presParOf" srcId="{7FE37003-0D4A-41D7-B5A5-478FCC8F2C30}" destId="{DF0A3DBB-A7A4-4893-B475-D9BFD0CDF557}" srcOrd="4" destOrd="0" presId="urn:microsoft.com/office/officeart/2005/8/layout/vList5"/>
    <dgm:cxn modelId="{D2DCE120-CE72-4AB4-AD1B-A42430AB0C78}" type="presParOf" srcId="{DF0A3DBB-A7A4-4893-B475-D9BFD0CDF557}" destId="{0F6A2F73-60E7-45CF-A36A-DE3568D8AD5C}" srcOrd="0" destOrd="0" presId="urn:microsoft.com/office/officeart/2005/8/layout/vList5"/>
    <dgm:cxn modelId="{E65F326C-4442-4CD9-BB4D-A38316CED5EB}" type="presParOf" srcId="{DF0A3DBB-A7A4-4893-B475-D9BFD0CDF557}" destId="{96F5E162-BDE6-45C3-A0B7-DC29B2889F6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F77F9E-A844-4F36-AA7B-154F2A250FE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9012F86-9806-4084-AA67-B60AF11ED53D}">
      <dgm:prSet custT="1"/>
      <dgm:spPr>
        <a:solidFill>
          <a:srgbClr val="0E3F75"/>
        </a:solidFill>
      </dgm:spPr>
      <dgm:t>
        <a:bodyPr/>
        <a:lstStyle/>
        <a:p>
          <a:pPr>
            <a:buFont typeface="Symbol" panose="05050102010706020507" pitchFamily="18" charset="2"/>
            <a:buChar char=""/>
          </a:pPr>
          <a:r>
            <a:rPr lang="en-US" sz="3600" b="0">
              <a:latin typeface="Source Sans Pro" panose="020B0503030403020204" pitchFamily="34" charset="0"/>
              <a:ea typeface="Source Sans Pro" panose="020B0503030403020204" pitchFamily="34" charset="0"/>
              <a:cs typeface="Arial" panose="020B0604020202020204" pitchFamily="34" charset="0"/>
            </a:rPr>
            <a:t>The Importance of Mathematics</a:t>
          </a:r>
          <a:endParaRPr lang="en-US" sz="3600">
            <a:latin typeface="Source Sans Pro" panose="020B0503030403020204" pitchFamily="34" charset="0"/>
            <a:ea typeface="Source Sans Pro" panose="020B0503030403020204" pitchFamily="34" charset="0"/>
            <a:cs typeface="Arial" panose="020B0604020202020204" pitchFamily="34" charset="0"/>
          </a:endParaRPr>
        </a:p>
      </dgm:t>
    </dgm:pt>
    <dgm:pt modelId="{7E204039-7DB1-4EFF-98D6-DA4611C57CCC}" type="parTrans" cxnId="{ACE986BE-7BD6-49B2-8601-2AAB9ECF4878}">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9A2F0563-ECB7-4CC8-929F-12AE32D2D461}" type="sibTrans" cxnId="{ACE986BE-7BD6-49B2-8601-2AAB9ECF4878}">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F409CB80-4C8D-421C-AC00-273D2D29270F}">
      <dgm:prSet custT="1"/>
      <dgm:spPr>
        <a:solidFill>
          <a:srgbClr val="0E3F75"/>
        </a:solidFill>
      </dgm:spPr>
      <dgm:t>
        <a:bodyPr/>
        <a:lstStyle/>
        <a:p>
          <a:pPr>
            <a:buFont typeface="Symbol" panose="05050102010706020507" pitchFamily="18" charset="2"/>
            <a:buChar char=""/>
          </a:pPr>
          <a:r>
            <a:rPr lang="en-US" sz="3600" b="0">
              <a:latin typeface="Source Sans Pro" panose="020B0503030403020204" pitchFamily="34" charset="0"/>
              <a:ea typeface="Source Sans Pro" panose="020B0503030403020204" pitchFamily="34" charset="0"/>
              <a:cs typeface="Arial" panose="020B0604020202020204" pitchFamily="34" charset="0"/>
            </a:rPr>
            <a:t>A Shift Toward Rigor</a:t>
          </a:r>
        </a:p>
      </dgm:t>
    </dgm:pt>
    <dgm:pt modelId="{96005ED4-C083-4A6E-B8D2-2B80660831D9}" type="parTrans" cxnId="{C27F1CD1-B2BC-4AA4-B829-DA2203C734CD}">
      <dgm:prSet/>
      <dgm:spPr/>
      <dgm:t>
        <a:bodyPr/>
        <a:lstStyle/>
        <a:p>
          <a:endParaRPr lang="en-US">
            <a:latin typeface="Source Sans Pro" panose="020B0503030403020204" pitchFamily="34" charset="0"/>
            <a:ea typeface="Source Sans Pro" panose="020B0503030403020204" pitchFamily="34" charset="0"/>
          </a:endParaRPr>
        </a:p>
      </dgm:t>
    </dgm:pt>
    <dgm:pt modelId="{FF00BD78-A304-4EE7-8D83-87672C959FA7}" type="sibTrans" cxnId="{C27F1CD1-B2BC-4AA4-B829-DA2203C734CD}">
      <dgm:prSet/>
      <dgm:spPr/>
      <dgm:t>
        <a:bodyPr/>
        <a:lstStyle/>
        <a:p>
          <a:endParaRPr lang="en-US">
            <a:latin typeface="Source Sans Pro" panose="020B0503030403020204" pitchFamily="34" charset="0"/>
            <a:ea typeface="Source Sans Pro" panose="020B0503030403020204" pitchFamily="34" charset="0"/>
          </a:endParaRPr>
        </a:p>
      </dgm:t>
    </dgm:pt>
    <dgm:pt modelId="{DAD77DEF-A17A-4544-A5F0-AB8AECAA838E}">
      <dgm:prSet custT="1"/>
      <dgm:spPr>
        <a:solidFill>
          <a:srgbClr val="0E3F75"/>
        </a:solidFill>
      </dgm:spPr>
      <dgm:t>
        <a:bodyPr/>
        <a:lstStyle/>
        <a:p>
          <a:pPr>
            <a:buFont typeface="Symbol" panose="05050102010706020507" pitchFamily="18" charset="2"/>
            <a:buChar char=""/>
          </a:pPr>
          <a:r>
            <a:rPr lang="en-US" sz="3600" b="0">
              <a:latin typeface="Source Sans Pro" panose="020B0503030403020204" pitchFamily="34" charset="0"/>
              <a:ea typeface="Source Sans Pro" panose="020B0503030403020204" pitchFamily="34" charset="0"/>
              <a:cs typeface="Arial" panose="020B0604020202020204" pitchFamily="34" charset="0"/>
            </a:rPr>
            <a:t>Ohio’s Vision for Mathematics Instruction </a:t>
          </a:r>
        </a:p>
      </dgm:t>
    </dgm:pt>
    <dgm:pt modelId="{E9D9E112-E446-408A-BCC1-264B423E5F9D}" type="sibTrans" cxnId="{A1866E16-59DA-45CC-B57A-2838266A9DEA}">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1D72B12D-D5CB-4E0D-B7FE-A6EB51CCED69}" type="parTrans" cxnId="{A1866E16-59DA-45CC-B57A-2838266A9DEA}">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D4F0155D-B2C9-4D13-BB4C-6C2CC842C2A2}" type="pres">
      <dgm:prSet presAssocID="{3CF77F9E-A844-4F36-AA7B-154F2A250FE7}" presName="diagram" presStyleCnt="0">
        <dgm:presLayoutVars>
          <dgm:dir/>
          <dgm:resizeHandles val="exact"/>
        </dgm:presLayoutVars>
      </dgm:prSet>
      <dgm:spPr/>
    </dgm:pt>
    <dgm:pt modelId="{2CA6F674-A834-4853-AC2E-FB831038EE25}" type="pres">
      <dgm:prSet presAssocID="{39012F86-9806-4084-AA67-B60AF11ED53D}" presName="node" presStyleLbl="node1" presStyleIdx="0" presStyleCnt="3">
        <dgm:presLayoutVars>
          <dgm:bulletEnabled val="1"/>
        </dgm:presLayoutVars>
      </dgm:prSet>
      <dgm:spPr/>
    </dgm:pt>
    <dgm:pt modelId="{9629F507-9A5D-4253-AE9F-624C0B3035B5}" type="pres">
      <dgm:prSet presAssocID="{9A2F0563-ECB7-4CC8-929F-12AE32D2D461}" presName="sibTrans" presStyleCnt="0"/>
      <dgm:spPr/>
    </dgm:pt>
    <dgm:pt modelId="{F0994A09-717B-4650-BF4C-83A3BB19BD30}" type="pres">
      <dgm:prSet presAssocID="{F409CB80-4C8D-421C-AC00-273D2D29270F}" presName="node" presStyleLbl="node1" presStyleIdx="1" presStyleCnt="3">
        <dgm:presLayoutVars>
          <dgm:bulletEnabled val="1"/>
        </dgm:presLayoutVars>
      </dgm:prSet>
      <dgm:spPr/>
    </dgm:pt>
    <dgm:pt modelId="{4D4B43F3-C693-4183-BE06-1E3D65073E12}" type="pres">
      <dgm:prSet presAssocID="{FF00BD78-A304-4EE7-8D83-87672C959FA7}" presName="sibTrans" presStyleCnt="0"/>
      <dgm:spPr/>
    </dgm:pt>
    <dgm:pt modelId="{AA4A64EE-69C2-41B7-86A4-285525B1E218}" type="pres">
      <dgm:prSet presAssocID="{DAD77DEF-A17A-4544-A5F0-AB8AECAA838E}" presName="node" presStyleLbl="node1" presStyleIdx="2" presStyleCnt="3">
        <dgm:presLayoutVars>
          <dgm:bulletEnabled val="1"/>
        </dgm:presLayoutVars>
      </dgm:prSet>
      <dgm:spPr/>
    </dgm:pt>
  </dgm:ptLst>
  <dgm:cxnLst>
    <dgm:cxn modelId="{A1866E16-59DA-45CC-B57A-2838266A9DEA}" srcId="{3CF77F9E-A844-4F36-AA7B-154F2A250FE7}" destId="{DAD77DEF-A17A-4544-A5F0-AB8AECAA838E}" srcOrd="2" destOrd="0" parTransId="{1D72B12D-D5CB-4E0D-B7FE-A6EB51CCED69}" sibTransId="{E9D9E112-E446-408A-BCC1-264B423E5F9D}"/>
    <dgm:cxn modelId="{E186BC3E-7097-4EF7-850D-25A513C2DCB4}" type="presOf" srcId="{39012F86-9806-4084-AA67-B60AF11ED53D}" destId="{2CA6F674-A834-4853-AC2E-FB831038EE25}" srcOrd="0" destOrd="0" presId="urn:microsoft.com/office/officeart/2005/8/layout/default"/>
    <dgm:cxn modelId="{ADCF8B41-07A7-49C0-B79F-6AF3AA4344F2}" type="presOf" srcId="{DAD77DEF-A17A-4544-A5F0-AB8AECAA838E}" destId="{AA4A64EE-69C2-41B7-86A4-285525B1E218}" srcOrd="0" destOrd="0" presId="urn:microsoft.com/office/officeart/2005/8/layout/default"/>
    <dgm:cxn modelId="{048EEA70-516E-4DFB-8E25-691E4FB097E5}" type="presOf" srcId="{3CF77F9E-A844-4F36-AA7B-154F2A250FE7}" destId="{D4F0155D-B2C9-4D13-BB4C-6C2CC842C2A2}" srcOrd="0" destOrd="0" presId="urn:microsoft.com/office/officeart/2005/8/layout/default"/>
    <dgm:cxn modelId="{36270A9C-CDE2-4A78-AD15-C562BE162318}" type="presOf" srcId="{F409CB80-4C8D-421C-AC00-273D2D29270F}" destId="{F0994A09-717B-4650-BF4C-83A3BB19BD30}" srcOrd="0" destOrd="0" presId="urn:microsoft.com/office/officeart/2005/8/layout/default"/>
    <dgm:cxn modelId="{ACE986BE-7BD6-49B2-8601-2AAB9ECF4878}" srcId="{3CF77F9E-A844-4F36-AA7B-154F2A250FE7}" destId="{39012F86-9806-4084-AA67-B60AF11ED53D}" srcOrd="0" destOrd="0" parTransId="{7E204039-7DB1-4EFF-98D6-DA4611C57CCC}" sibTransId="{9A2F0563-ECB7-4CC8-929F-12AE32D2D461}"/>
    <dgm:cxn modelId="{C27F1CD1-B2BC-4AA4-B829-DA2203C734CD}" srcId="{3CF77F9E-A844-4F36-AA7B-154F2A250FE7}" destId="{F409CB80-4C8D-421C-AC00-273D2D29270F}" srcOrd="1" destOrd="0" parTransId="{96005ED4-C083-4A6E-B8D2-2B80660831D9}" sibTransId="{FF00BD78-A304-4EE7-8D83-87672C959FA7}"/>
    <dgm:cxn modelId="{74FF10DD-7BBE-4D48-A3EA-EFEEDB2BC2B3}" type="presParOf" srcId="{D4F0155D-B2C9-4D13-BB4C-6C2CC842C2A2}" destId="{2CA6F674-A834-4853-AC2E-FB831038EE25}" srcOrd="0" destOrd="0" presId="urn:microsoft.com/office/officeart/2005/8/layout/default"/>
    <dgm:cxn modelId="{D433A305-09D1-4EF2-8045-57F129EA26A9}" type="presParOf" srcId="{D4F0155D-B2C9-4D13-BB4C-6C2CC842C2A2}" destId="{9629F507-9A5D-4253-AE9F-624C0B3035B5}" srcOrd="1" destOrd="0" presId="urn:microsoft.com/office/officeart/2005/8/layout/default"/>
    <dgm:cxn modelId="{CF29EAF9-A449-45DE-8B19-E6829FC81BD7}" type="presParOf" srcId="{D4F0155D-B2C9-4D13-BB4C-6C2CC842C2A2}" destId="{F0994A09-717B-4650-BF4C-83A3BB19BD30}" srcOrd="2" destOrd="0" presId="urn:microsoft.com/office/officeart/2005/8/layout/default"/>
    <dgm:cxn modelId="{C43A3B42-88CA-461E-A652-F8EF997483EE}" type="presParOf" srcId="{D4F0155D-B2C9-4D13-BB4C-6C2CC842C2A2}" destId="{4D4B43F3-C693-4183-BE06-1E3D65073E12}" srcOrd="3" destOrd="0" presId="urn:microsoft.com/office/officeart/2005/8/layout/default"/>
    <dgm:cxn modelId="{C09F5FBF-665E-412F-95F4-D4DEC1A97C68}" type="presParOf" srcId="{D4F0155D-B2C9-4D13-BB4C-6C2CC842C2A2}" destId="{AA4A64EE-69C2-41B7-86A4-285525B1E21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7F54D-A4D1-4972-8C69-EB07B7EDAA08}">
      <dsp:nvSpPr>
        <dsp:cNvPr id="0" name=""/>
        <dsp:cNvSpPr/>
      </dsp:nvSpPr>
      <dsp:spPr>
        <a:xfrm>
          <a:off x="0" y="22406"/>
          <a:ext cx="13716000" cy="1160640"/>
        </a:xfrm>
        <a:prstGeom prst="roundRect">
          <a:avLst/>
        </a:prstGeom>
        <a:solidFill>
          <a:srgbClr val="0E3F75"/>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i="0" kern="1200" dirty="0">
              <a:latin typeface="Source Sans 3 SemiBold" panose="020B0604020202020204"/>
            </a:rPr>
            <a:t>Literacy</a:t>
          </a:r>
          <a:endParaRPr lang="en-US" sz="4000" kern="1200" dirty="0">
            <a:latin typeface="Source Sans 3 SemiBold" panose="020B0604020202020204"/>
          </a:endParaRPr>
        </a:p>
      </dsp:txBody>
      <dsp:txXfrm>
        <a:off x="56658" y="79064"/>
        <a:ext cx="13602684" cy="1047324"/>
      </dsp:txXfrm>
    </dsp:sp>
    <dsp:sp modelId="{2B3267DA-D623-4055-89B7-3D3B2CB9321D}">
      <dsp:nvSpPr>
        <dsp:cNvPr id="0" name=""/>
        <dsp:cNvSpPr/>
      </dsp:nvSpPr>
      <dsp:spPr>
        <a:xfrm>
          <a:off x="0" y="1361606"/>
          <a:ext cx="13716000" cy="1160640"/>
        </a:xfrm>
        <a:prstGeom prst="roundRect">
          <a:avLst/>
        </a:prstGeom>
        <a:solidFill>
          <a:srgbClr val="0E3F75"/>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i="0" kern="1200">
              <a:latin typeface="Source Sans 3 SemiBold" panose="020B0604020202020204"/>
            </a:rPr>
            <a:t>Learning Acceleration</a:t>
          </a:r>
          <a:endParaRPr lang="en-US" sz="4000" kern="1200">
            <a:latin typeface="Source Sans 3 SemiBold" panose="020B0604020202020204"/>
          </a:endParaRPr>
        </a:p>
      </dsp:txBody>
      <dsp:txXfrm>
        <a:off x="56658" y="1418264"/>
        <a:ext cx="13602684" cy="1047324"/>
      </dsp:txXfrm>
    </dsp:sp>
    <dsp:sp modelId="{6696BE8C-E55F-4278-B306-27E79355903D}">
      <dsp:nvSpPr>
        <dsp:cNvPr id="0" name=""/>
        <dsp:cNvSpPr/>
      </dsp:nvSpPr>
      <dsp:spPr>
        <a:xfrm>
          <a:off x="0" y="2700806"/>
          <a:ext cx="13716000" cy="1160640"/>
        </a:xfrm>
        <a:prstGeom prst="roundRect">
          <a:avLst/>
        </a:prstGeom>
        <a:solidFill>
          <a:srgbClr val="0E3F75"/>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i="0" kern="1200">
              <a:latin typeface="Source Sans 3 SemiBold" panose="020B0604020202020204"/>
            </a:rPr>
            <a:t>Workforce Readiness</a:t>
          </a:r>
          <a:endParaRPr lang="en-US" sz="4000" kern="1200">
            <a:latin typeface="Source Sans 3 SemiBold" panose="020B0604020202020204"/>
          </a:endParaRPr>
        </a:p>
      </dsp:txBody>
      <dsp:txXfrm>
        <a:off x="56658" y="2757464"/>
        <a:ext cx="13602684" cy="1047324"/>
      </dsp:txXfrm>
    </dsp:sp>
    <dsp:sp modelId="{9EB93A70-B9C6-440C-9DDC-EEF5CF7AD26B}">
      <dsp:nvSpPr>
        <dsp:cNvPr id="0" name=""/>
        <dsp:cNvSpPr/>
      </dsp:nvSpPr>
      <dsp:spPr>
        <a:xfrm>
          <a:off x="0" y="4040006"/>
          <a:ext cx="13716000" cy="1160640"/>
        </a:xfrm>
        <a:prstGeom prst="roundRect">
          <a:avLst/>
        </a:prstGeom>
        <a:solidFill>
          <a:srgbClr val="0E3F75"/>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i="0" kern="1200">
              <a:latin typeface="Source Sans 3 SemiBold" panose="020B0604020202020204"/>
            </a:rPr>
            <a:t>Student Wellness</a:t>
          </a:r>
          <a:endParaRPr lang="en-US" sz="4000" kern="1200">
            <a:latin typeface="Source Sans 3 SemiBold" panose="020B0604020202020204"/>
          </a:endParaRPr>
        </a:p>
      </dsp:txBody>
      <dsp:txXfrm>
        <a:off x="56658" y="4096664"/>
        <a:ext cx="13602684" cy="10473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B8B91-94EC-4A9F-A64A-B83A640C73FD}">
      <dsp:nvSpPr>
        <dsp:cNvPr id="0" name=""/>
        <dsp:cNvSpPr/>
      </dsp:nvSpPr>
      <dsp:spPr>
        <a:xfrm>
          <a:off x="12123" y="382864"/>
          <a:ext cx="3342017" cy="1002605"/>
        </a:xfrm>
        <a:prstGeom prst="rect">
          <a:avLst/>
        </a:prstGeom>
        <a:solidFill>
          <a:schemeClr val="lt1">
            <a:hueOff val="0"/>
            <a:satOff val="0"/>
            <a:lumOff val="0"/>
            <a:alphaOff val="0"/>
          </a:schemeClr>
        </a:solidFill>
        <a:ln w="25400" cap="flat" cmpd="sng" algn="ctr">
          <a:solidFill>
            <a:srgbClr val="0E3F7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094" tIns="264094" rIns="264094" bIns="264094" numCol="1" spcCol="1270" anchor="ctr" anchorCtr="0">
          <a:noAutofit/>
        </a:bodyPr>
        <a:lstStyle/>
        <a:p>
          <a:pPr marL="0" lvl="0" indent="0" algn="ctr" defTabSz="1600200">
            <a:lnSpc>
              <a:spcPct val="90000"/>
            </a:lnSpc>
            <a:spcBef>
              <a:spcPct val="0"/>
            </a:spcBef>
            <a:spcAft>
              <a:spcPct val="35000"/>
            </a:spcAft>
            <a:buNone/>
          </a:pPr>
          <a:r>
            <a:rPr lang="en-US" sz="3600" kern="1200"/>
            <a:t>Connect </a:t>
          </a:r>
        </a:p>
      </dsp:txBody>
      <dsp:txXfrm>
        <a:off x="12123" y="382864"/>
        <a:ext cx="3342017" cy="1002605"/>
      </dsp:txXfrm>
    </dsp:sp>
    <dsp:sp modelId="{4017F90B-4F97-4D06-9E59-7C933947E5C5}">
      <dsp:nvSpPr>
        <dsp:cNvPr id="0" name=""/>
        <dsp:cNvSpPr/>
      </dsp:nvSpPr>
      <dsp:spPr>
        <a:xfrm>
          <a:off x="12123" y="1385470"/>
          <a:ext cx="3342017" cy="4229794"/>
        </a:xfrm>
        <a:prstGeom prst="rect">
          <a:avLst/>
        </a:prstGeom>
        <a:solidFill>
          <a:srgbClr val="CFE3F9">
            <a:alpha val="90000"/>
          </a:srgbClr>
        </a:solidFill>
        <a:ln w="25400" cap="flat" cmpd="sng" algn="ctr">
          <a:solidFill>
            <a:srgbClr val="0E3F75">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117" tIns="330117" rIns="330117" bIns="330117" numCol="1" spcCol="1270" anchor="t" anchorCtr="0">
          <a:noAutofit/>
        </a:bodyPr>
        <a:lstStyle/>
        <a:p>
          <a:pPr marL="0" lvl="0" indent="0" algn="l" defTabSz="1200150">
            <a:lnSpc>
              <a:spcPct val="90000"/>
            </a:lnSpc>
            <a:spcBef>
              <a:spcPct val="0"/>
            </a:spcBef>
            <a:spcAft>
              <a:spcPct val="35000"/>
            </a:spcAft>
            <a:buNone/>
          </a:pPr>
          <a:r>
            <a:rPr lang="en-US" sz="2700" kern="1200"/>
            <a:t>Ohio’s Mathematics Vision from Ohio’s Plan for K-12 Mathematics to the Mathematical Practices. </a:t>
          </a:r>
        </a:p>
      </dsp:txBody>
      <dsp:txXfrm>
        <a:off x="12123" y="1385470"/>
        <a:ext cx="3342017" cy="4229794"/>
      </dsp:txXfrm>
    </dsp:sp>
    <dsp:sp modelId="{5462542D-A126-4E32-A40C-00D3C361FB6D}">
      <dsp:nvSpPr>
        <dsp:cNvPr id="0" name=""/>
        <dsp:cNvSpPr/>
      </dsp:nvSpPr>
      <dsp:spPr>
        <a:xfrm>
          <a:off x="3462035" y="382864"/>
          <a:ext cx="3342017" cy="1002605"/>
        </a:xfrm>
        <a:prstGeom prst="rect">
          <a:avLst/>
        </a:prstGeom>
        <a:solidFill>
          <a:schemeClr val="lt1">
            <a:hueOff val="0"/>
            <a:satOff val="0"/>
            <a:lumOff val="0"/>
            <a:alphaOff val="0"/>
          </a:schemeClr>
        </a:solidFill>
        <a:ln w="25400" cap="flat" cmpd="sng" algn="ctr">
          <a:solidFill>
            <a:srgbClr val="0E3F7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094" tIns="264094" rIns="264094" bIns="264094" numCol="1" spcCol="1270" anchor="ctr" anchorCtr="0">
          <a:noAutofit/>
        </a:bodyPr>
        <a:lstStyle/>
        <a:p>
          <a:pPr marL="0" lvl="0" indent="0" algn="ctr" defTabSz="1600200">
            <a:lnSpc>
              <a:spcPct val="90000"/>
            </a:lnSpc>
            <a:spcBef>
              <a:spcPct val="0"/>
            </a:spcBef>
            <a:spcAft>
              <a:spcPct val="35000"/>
            </a:spcAft>
            <a:buNone/>
          </a:pPr>
          <a:r>
            <a:rPr lang="en-US" sz="3600" kern="1200"/>
            <a:t>Explore</a:t>
          </a:r>
        </a:p>
      </dsp:txBody>
      <dsp:txXfrm>
        <a:off x="3462035" y="382864"/>
        <a:ext cx="3342017" cy="1002605"/>
      </dsp:txXfrm>
    </dsp:sp>
    <dsp:sp modelId="{308FCBC7-7A77-48D5-84DF-DF8EB7F533E4}">
      <dsp:nvSpPr>
        <dsp:cNvPr id="0" name=""/>
        <dsp:cNvSpPr/>
      </dsp:nvSpPr>
      <dsp:spPr>
        <a:xfrm>
          <a:off x="3462035" y="1385470"/>
          <a:ext cx="3342017" cy="4229794"/>
        </a:xfrm>
        <a:prstGeom prst="rect">
          <a:avLst/>
        </a:prstGeom>
        <a:solidFill>
          <a:srgbClr val="CFE3F9">
            <a:alpha val="90000"/>
          </a:srgbClr>
        </a:solidFill>
        <a:ln w="25400" cap="flat" cmpd="sng" algn="ctr">
          <a:solidFill>
            <a:srgbClr val="0E3F75">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117" tIns="330117" rIns="330117" bIns="330117" numCol="1" spcCol="1270" anchor="t" anchorCtr="0">
          <a:noAutofit/>
        </a:bodyPr>
        <a:lstStyle/>
        <a:p>
          <a:pPr marL="0" lvl="0" indent="0" algn="l" defTabSz="1200150">
            <a:lnSpc>
              <a:spcPct val="90000"/>
            </a:lnSpc>
            <a:spcBef>
              <a:spcPct val="0"/>
            </a:spcBef>
            <a:spcAft>
              <a:spcPct val="35000"/>
            </a:spcAft>
            <a:buNone/>
          </a:pPr>
          <a:r>
            <a:rPr lang="en-US" sz="2700" kern="1200"/>
            <a:t>MP 3: </a:t>
          </a:r>
          <a:r>
            <a:rPr lang="en-US" sz="2700" kern="1200">
              <a:latin typeface="+mn-lt"/>
            </a:rPr>
            <a:t>Construct Viable Arguments and Critique the Reasoning of Others </a:t>
          </a:r>
          <a:r>
            <a:rPr lang="en-US" sz="2700" kern="1200"/>
            <a:t>through grade band-aligned instructional tasks. </a:t>
          </a:r>
        </a:p>
      </dsp:txBody>
      <dsp:txXfrm>
        <a:off x="3462035" y="1385470"/>
        <a:ext cx="3342017" cy="4229794"/>
      </dsp:txXfrm>
    </dsp:sp>
    <dsp:sp modelId="{DFB3C2CB-E40E-4A6F-8A3D-5CAA88D78E6D}">
      <dsp:nvSpPr>
        <dsp:cNvPr id="0" name=""/>
        <dsp:cNvSpPr/>
      </dsp:nvSpPr>
      <dsp:spPr>
        <a:xfrm>
          <a:off x="6911947" y="382864"/>
          <a:ext cx="3342017" cy="1002605"/>
        </a:xfrm>
        <a:prstGeom prst="rect">
          <a:avLst/>
        </a:prstGeom>
        <a:solidFill>
          <a:schemeClr val="lt1">
            <a:hueOff val="0"/>
            <a:satOff val="0"/>
            <a:lumOff val="0"/>
            <a:alphaOff val="0"/>
          </a:schemeClr>
        </a:solidFill>
        <a:ln w="25400" cap="flat" cmpd="sng" algn="ctr">
          <a:solidFill>
            <a:srgbClr val="0E3F7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094" tIns="264094" rIns="264094" bIns="264094" numCol="1" spcCol="1270" anchor="ctr" anchorCtr="0">
          <a:noAutofit/>
        </a:bodyPr>
        <a:lstStyle/>
        <a:p>
          <a:pPr marL="0" lvl="0" indent="0" algn="ctr" defTabSz="1600200">
            <a:lnSpc>
              <a:spcPct val="90000"/>
            </a:lnSpc>
            <a:spcBef>
              <a:spcPct val="0"/>
            </a:spcBef>
            <a:spcAft>
              <a:spcPct val="35000"/>
            </a:spcAft>
            <a:buNone/>
          </a:pPr>
          <a:r>
            <a:rPr lang="en-US" sz="3600" kern="1200"/>
            <a:t>Identify</a:t>
          </a:r>
        </a:p>
      </dsp:txBody>
      <dsp:txXfrm>
        <a:off x="6911947" y="382864"/>
        <a:ext cx="3342017" cy="1002605"/>
      </dsp:txXfrm>
    </dsp:sp>
    <dsp:sp modelId="{FE60A793-D104-4E11-AF65-FA8B30ACC85A}">
      <dsp:nvSpPr>
        <dsp:cNvPr id="0" name=""/>
        <dsp:cNvSpPr/>
      </dsp:nvSpPr>
      <dsp:spPr>
        <a:xfrm>
          <a:off x="6911947" y="1385470"/>
          <a:ext cx="3342017" cy="4229794"/>
        </a:xfrm>
        <a:prstGeom prst="rect">
          <a:avLst/>
        </a:prstGeom>
        <a:solidFill>
          <a:srgbClr val="CFE3F9">
            <a:alpha val="90000"/>
          </a:srgbClr>
        </a:solidFill>
        <a:ln w="25400" cap="flat" cmpd="sng" algn="ctr">
          <a:solidFill>
            <a:srgbClr val="0E3F75">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117" tIns="330117" rIns="330117" bIns="330117" numCol="1" spcCol="1270" anchor="t" anchorCtr="0">
          <a:noAutofit/>
        </a:bodyPr>
        <a:lstStyle/>
        <a:p>
          <a:pPr marL="0" lvl="0" indent="0" algn="l" defTabSz="1200150">
            <a:lnSpc>
              <a:spcPct val="90000"/>
            </a:lnSpc>
            <a:spcBef>
              <a:spcPct val="0"/>
            </a:spcBef>
            <a:spcAft>
              <a:spcPct val="35000"/>
            </a:spcAft>
            <a:buNone/>
          </a:pPr>
          <a:r>
            <a:rPr lang="en-US" sz="2700" kern="1200"/>
            <a:t>Resources to support instruction aligned to Math Practice 3: </a:t>
          </a:r>
          <a:r>
            <a:rPr lang="en-US" sz="2700" kern="1200">
              <a:latin typeface="+mn-lt"/>
            </a:rPr>
            <a:t>Construct Viable Arguments and Critique the Reasoning of Others</a:t>
          </a:r>
          <a:r>
            <a:rPr lang="en-US" sz="2700" kern="1200"/>
            <a:t>. </a:t>
          </a:r>
        </a:p>
      </dsp:txBody>
      <dsp:txXfrm>
        <a:off x="6911947" y="1385470"/>
        <a:ext cx="3342017" cy="4229794"/>
      </dsp:txXfrm>
    </dsp:sp>
    <dsp:sp modelId="{D14DD4E8-A795-422F-A1E5-6E014AA38993}">
      <dsp:nvSpPr>
        <dsp:cNvPr id="0" name=""/>
        <dsp:cNvSpPr/>
      </dsp:nvSpPr>
      <dsp:spPr>
        <a:xfrm>
          <a:off x="10361859" y="382864"/>
          <a:ext cx="3342017" cy="1002605"/>
        </a:xfrm>
        <a:prstGeom prst="rect">
          <a:avLst/>
        </a:prstGeom>
        <a:solidFill>
          <a:schemeClr val="lt1">
            <a:hueOff val="0"/>
            <a:satOff val="0"/>
            <a:lumOff val="0"/>
            <a:alphaOff val="0"/>
          </a:schemeClr>
        </a:solidFill>
        <a:ln w="25400" cap="flat" cmpd="sng" algn="ctr">
          <a:solidFill>
            <a:srgbClr val="0E3F7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094" tIns="264094" rIns="264094" bIns="264094" numCol="1" spcCol="1270" anchor="ctr" anchorCtr="0">
          <a:noAutofit/>
        </a:bodyPr>
        <a:lstStyle/>
        <a:p>
          <a:pPr marL="0" lvl="0" indent="0" algn="ctr" defTabSz="1600200">
            <a:lnSpc>
              <a:spcPct val="90000"/>
            </a:lnSpc>
            <a:spcBef>
              <a:spcPct val="0"/>
            </a:spcBef>
            <a:spcAft>
              <a:spcPct val="35000"/>
            </a:spcAft>
            <a:buNone/>
          </a:pPr>
          <a:r>
            <a:rPr lang="en-US" sz="3600" kern="1200"/>
            <a:t>Utilize </a:t>
          </a:r>
        </a:p>
      </dsp:txBody>
      <dsp:txXfrm>
        <a:off x="10361859" y="382864"/>
        <a:ext cx="3342017" cy="1002605"/>
      </dsp:txXfrm>
    </dsp:sp>
    <dsp:sp modelId="{F68032F2-C6B7-437A-9F14-673ADE9A2DC2}">
      <dsp:nvSpPr>
        <dsp:cNvPr id="0" name=""/>
        <dsp:cNvSpPr/>
      </dsp:nvSpPr>
      <dsp:spPr>
        <a:xfrm>
          <a:off x="10361859" y="1385470"/>
          <a:ext cx="3342017" cy="4229794"/>
        </a:xfrm>
        <a:prstGeom prst="rect">
          <a:avLst/>
        </a:prstGeom>
        <a:solidFill>
          <a:srgbClr val="CFE3F9">
            <a:alpha val="90000"/>
          </a:srgbClr>
        </a:solidFill>
        <a:ln w="25400" cap="flat" cmpd="sng" algn="ctr">
          <a:solidFill>
            <a:srgbClr val="0E3F75">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117" tIns="330117" rIns="330117" bIns="330117" numCol="1" spcCol="1270" anchor="t" anchorCtr="0">
          <a:noAutofit/>
        </a:bodyPr>
        <a:lstStyle/>
        <a:p>
          <a:pPr marL="0" lvl="0" indent="0" algn="l" defTabSz="1200150">
            <a:lnSpc>
              <a:spcPct val="90000"/>
            </a:lnSpc>
            <a:spcBef>
              <a:spcPct val="0"/>
            </a:spcBef>
            <a:spcAft>
              <a:spcPct val="35000"/>
            </a:spcAft>
            <a:buNone/>
          </a:pPr>
          <a:r>
            <a:rPr lang="en-US" sz="2700" kern="1200"/>
            <a:t>Resources to help recognize and collect evidence of MP 3: </a:t>
          </a:r>
          <a:r>
            <a:rPr lang="en-US" sz="2700" kern="1200">
              <a:latin typeface="+mn-lt"/>
            </a:rPr>
            <a:t>Construct Viable Arguments and Critique the Reasoning of Others</a:t>
          </a:r>
          <a:r>
            <a:rPr lang="en-US" sz="2700" kern="1200"/>
            <a:t>. </a:t>
          </a:r>
        </a:p>
      </dsp:txBody>
      <dsp:txXfrm>
        <a:off x="10361859" y="1385470"/>
        <a:ext cx="3342017" cy="42297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31862-E2EE-4EE6-8207-A302FBFCF5AC}">
      <dsp:nvSpPr>
        <dsp:cNvPr id="0" name=""/>
        <dsp:cNvSpPr/>
      </dsp:nvSpPr>
      <dsp:spPr>
        <a:xfrm rot="5400000">
          <a:off x="6914475" y="-2779783"/>
          <a:ext cx="1210642" cy="7077456"/>
        </a:xfrm>
        <a:prstGeom prst="round2SameRect">
          <a:avLst/>
        </a:prstGeom>
        <a:solidFill>
          <a:srgbClr val="C1DBF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kern="1200" baseline="0"/>
            <a:t>Section 1: Why a Comprehensive Mathematics Plan is Needed</a:t>
          </a:r>
          <a:endParaRPr lang="en-US" sz="3100" kern="1200"/>
        </a:p>
      </dsp:txBody>
      <dsp:txXfrm rot="-5400000">
        <a:off x="3981069" y="212722"/>
        <a:ext cx="7018357" cy="1092444"/>
      </dsp:txXfrm>
    </dsp:sp>
    <dsp:sp modelId="{FD57DEFB-8B30-4C10-9627-202E2D19AC76}">
      <dsp:nvSpPr>
        <dsp:cNvPr id="0" name=""/>
        <dsp:cNvSpPr/>
      </dsp:nvSpPr>
      <dsp:spPr>
        <a:xfrm>
          <a:off x="0" y="2292"/>
          <a:ext cx="3981069" cy="1513302"/>
        </a:xfrm>
        <a:prstGeom prst="round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baseline="0"/>
            <a:t>Why?</a:t>
          </a:r>
          <a:endParaRPr lang="en-US" sz="4800" kern="1200"/>
        </a:p>
      </dsp:txBody>
      <dsp:txXfrm>
        <a:off x="73873" y="76165"/>
        <a:ext cx="3833323" cy="1365556"/>
      </dsp:txXfrm>
    </dsp:sp>
    <dsp:sp modelId="{04D71F56-271F-47D8-99A3-B535DC703A33}">
      <dsp:nvSpPr>
        <dsp:cNvPr id="0" name=""/>
        <dsp:cNvSpPr/>
      </dsp:nvSpPr>
      <dsp:spPr>
        <a:xfrm rot="5400000">
          <a:off x="6914475" y="-1190816"/>
          <a:ext cx="1210642" cy="7077456"/>
        </a:xfrm>
        <a:prstGeom prst="round2SameRect">
          <a:avLst/>
        </a:prstGeom>
        <a:solidFill>
          <a:srgbClr val="C1DBF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kern="1200" baseline="0"/>
            <a:t>Section 2: Ohio’s Mathematics Vision</a:t>
          </a:r>
          <a:endParaRPr lang="en-US" sz="3100" kern="1200"/>
        </a:p>
      </dsp:txBody>
      <dsp:txXfrm rot="-5400000">
        <a:off x="3981069" y="1801689"/>
        <a:ext cx="7018357" cy="1092444"/>
      </dsp:txXfrm>
    </dsp:sp>
    <dsp:sp modelId="{3A127540-5E29-4CA6-A83C-17A516D639D7}">
      <dsp:nvSpPr>
        <dsp:cNvPr id="0" name=""/>
        <dsp:cNvSpPr/>
      </dsp:nvSpPr>
      <dsp:spPr>
        <a:xfrm>
          <a:off x="0" y="1591260"/>
          <a:ext cx="3981069" cy="1513302"/>
        </a:xfrm>
        <a:prstGeom prst="round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baseline="0"/>
            <a:t>What?</a:t>
          </a:r>
          <a:endParaRPr lang="en-US" sz="4800" kern="1200"/>
        </a:p>
      </dsp:txBody>
      <dsp:txXfrm>
        <a:off x="73873" y="1665133"/>
        <a:ext cx="3833323" cy="1365556"/>
      </dsp:txXfrm>
    </dsp:sp>
    <dsp:sp modelId="{96F5E162-BDE6-45C3-A0B7-DC29B2889F60}">
      <dsp:nvSpPr>
        <dsp:cNvPr id="0" name=""/>
        <dsp:cNvSpPr/>
      </dsp:nvSpPr>
      <dsp:spPr>
        <a:xfrm rot="5400000">
          <a:off x="6914475" y="398151"/>
          <a:ext cx="1210642" cy="7077456"/>
        </a:xfrm>
        <a:prstGeom prst="round2SameRect">
          <a:avLst/>
        </a:prstGeom>
        <a:solidFill>
          <a:srgbClr val="C1DBF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kern="1200"/>
            <a:t>Section 3: Ohio’s Theory of Action</a:t>
          </a:r>
        </a:p>
        <a:p>
          <a:pPr marL="285750" lvl="1" indent="-285750" algn="l" defTabSz="1377950">
            <a:lnSpc>
              <a:spcPct val="90000"/>
            </a:lnSpc>
            <a:spcBef>
              <a:spcPct val="0"/>
            </a:spcBef>
            <a:spcAft>
              <a:spcPct val="15000"/>
            </a:spcAft>
            <a:buChar char="•"/>
          </a:pPr>
          <a:r>
            <a:rPr lang="en-US" sz="3100" kern="1200" baseline="0"/>
            <a:t>Section 4: Strategies and Activities</a:t>
          </a:r>
          <a:endParaRPr lang="en-US" sz="3100" kern="1200"/>
        </a:p>
      </dsp:txBody>
      <dsp:txXfrm rot="-5400000">
        <a:off x="3981069" y="3390657"/>
        <a:ext cx="7018357" cy="1092444"/>
      </dsp:txXfrm>
    </dsp:sp>
    <dsp:sp modelId="{0F6A2F73-60E7-45CF-A36A-DE3568D8AD5C}">
      <dsp:nvSpPr>
        <dsp:cNvPr id="0" name=""/>
        <dsp:cNvSpPr/>
      </dsp:nvSpPr>
      <dsp:spPr>
        <a:xfrm>
          <a:off x="0" y="3182521"/>
          <a:ext cx="3981069" cy="1513302"/>
        </a:xfrm>
        <a:prstGeom prst="round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baseline="0"/>
            <a:t>How?</a:t>
          </a:r>
          <a:endParaRPr lang="en-US" sz="4800" kern="1200"/>
        </a:p>
      </dsp:txBody>
      <dsp:txXfrm>
        <a:off x="73873" y="3256394"/>
        <a:ext cx="3833323" cy="13655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6F674-A834-4853-AC2E-FB831038EE25}">
      <dsp:nvSpPr>
        <dsp:cNvPr id="0" name=""/>
        <dsp:cNvSpPr/>
      </dsp:nvSpPr>
      <dsp:spPr>
        <a:xfrm>
          <a:off x="0" y="1376363"/>
          <a:ext cx="4286249" cy="2571749"/>
        </a:xfrm>
        <a:prstGeom prst="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Symbol" panose="05050102010706020507" pitchFamily="18" charset="2"/>
            <a:buNone/>
          </a:pPr>
          <a:r>
            <a:rPr lang="en-US" sz="3600" b="0" kern="1200">
              <a:latin typeface="Source Sans Pro" panose="020B0503030403020204" pitchFamily="34" charset="0"/>
              <a:ea typeface="Source Sans Pro" panose="020B0503030403020204" pitchFamily="34" charset="0"/>
              <a:cs typeface="Arial" panose="020B0604020202020204" pitchFamily="34" charset="0"/>
            </a:rPr>
            <a:t>The Importance of Mathematics</a:t>
          </a:r>
          <a:endParaRPr lang="en-US" sz="3600" kern="1200">
            <a:latin typeface="Source Sans Pro" panose="020B0503030403020204" pitchFamily="34" charset="0"/>
            <a:ea typeface="Source Sans Pro" panose="020B0503030403020204" pitchFamily="34" charset="0"/>
            <a:cs typeface="Arial" panose="020B0604020202020204" pitchFamily="34" charset="0"/>
          </a:endParaRPr>
        </a:p>
      </dsp:txBody>
      <dsp:txXfrm>
        <a:off x="0" y="1376363"/>
        <a:ext cx="4286249" cy="2571749"/>
      </dsp:txXfrm>
    </dsp:sp>
    <dsp:sp modelId="{F0994A09-717B-4650-BF4C-83A3BB19BD30}">
      <dsp:nvSpPr>
        <dsp:cNvPr id="0" name=""/>
        <dsp:cNvSpPr/>
      </dsp:nvSpPr>
      <dsp:spPr>
        <a:xfrm>
          <a:off x="4714874" y="1376363"/>
          <a:ext cx="4286249" cy="2571749"/>
        </a:xfrm>
        <a:prstGeom prst="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Symbol" panose="05050102010706020507" pitchFamily="18" charset="2"/>
            <a:buNone/>
          </a:pPr>
          <a:r>
            <a:rPr lang="en-US" sz="3600" b="0" kern="1200">
              <a:latin typeface="Source Sans Pro" panose="020B0503030403020204" pitchFamily="34" charset="0"/>
              <a:ea typeface="Source Sans Pro" panose="020B0503030403020204" pitchFamily="34" charset="0"/>
              <a:cs typeface="Arial" panose="020B0604020202020204" pitchFamily="34" charset="0"/>
            </a:rPr>
            <a:t>A Shift Toward Rigor</a:t>
          </a:r>
        </a:p>
      </dsp:txBody>
      <dsp:txXfrm>
        <a:off x="4714874" y="1376363"/>
        <a:ext cx="4286249" cy="2571749"/>
      </dsp:txXfrm>
    </dsp:sp>
    <dsp:sp modelId="{AA4A64EE-69C2-41B7-86A4-285525B1E218}">
      <dsp:nvSpPr>
        <dsp:cNvPr id="0" name=""/>
        <dsp:cNvSpPr/>
      </dsp:nvSpPr>
      <dsp:spPr>
        <a:xfrm>
          <a:off x="9429749" y="1376363"/>
          <a:ext cx="4286249" cy="2571749"/>
        </a:xfrm>
        <a:prstGeom prst="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Symbol" panose="05050102010706020507" pitchFamily="18" charset="2"/>
            <a:buNone/>
          </a:pPr>
          <a:r>
            <a:rPr lang="en-US" sz="3600" b="0" kern="1200">
              <a:latin typeface="Source Sans Pro" panose="020B0503030403020204" pitchFamily="34" charset="0"/>
              <a:ea typeface="Source Sans Pro" panose="020B0503030403020204" pitchFamily="34" charset="0"/>
              <a:cs typeface="Arial" panose="020B0604020202020204" pitchFamily="34" charset="0"/>
            </a:rPr>
            <a:t>Ohio’s Vision for Mathematics Instruction </a:t>
          </a:r>
        </a:p>
      </dsp:txBody>
      <dsp:txXfrm>
        <a:off x="9429749" y="1376363"/>
        <a:ext cx="4286249" cy="25717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62" tIns="46568" rIns="93162" bIns="4656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62" tIns="46568" rIns="93162" bIns="4656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62" tIns="46568" rIns="93162" bIns="4656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ducation.ohio.gov/getattachment/Topics/Learning-in-Ohio/Mathematics/Model-Curricula-in-Mathematics/Standards-for-Mathematical-Practice/Standards-for-Mathematical-Practice.pdf.aspx"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nap.nationalacademies.org/read/9822/chapter/6#116" TargetMode="External"/><Relationship Id="rId4" Type="http://schemas.openxmlformats.org/officeDocument/2006/relationships/hyperlink" Target="https://www.nctm.org/Standards-and-Positions/Principles-and-Standards/Proces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lausd.org/cms/lib/CA01000043/Centricity/domain/244/secondary%20sbac%20resources/Rubric%20for%20Implementing%20SMPs.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2235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section defines mathematics and sets the vision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Outlines </a:t>
            </a:r>
            <a:r>
              <a:rPr lang="en-US" sz="1800">
                <a:effectLst/>
                <a:latin typeface="Source Sans Pro" panose="020B0503030403020204" pitchFamily="34" charset="0"/>
                <a:ea typeface="Source Sans Pro" panose="020B0503030403020204" pitchFamily="34" charset="0"/>
              </a:rPr>
              <a:t>that a</a:t>
            </a: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cross the state, all students must have access to rigorous instruction that advances their growth and confidence in mathematics. </a:t>
            </a:r>
          </a:p>
          <a:p>
            <a:endParaRPr lang="en-US"/>
          </a:p>
          <a:p>
            <a:r>
              <a:rPr lang="en-US"/>
              <a:t>Section 2 sets the foundation and expectations for mathematics instruction, focusing grounded in the effective math teaching practices and student practices.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867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Source Sans Pro" panose="020B0503030403020204" pitchFamily="34" charset="0"/>
                <a:ea typeface="Source Sans Pro" panose="020B0503030403020204" pitchFamily="34" charset="0"/>
                <a:cs typeface="Source Sans Pro" panose="020B0503030403020204" pitchFamily="34" charset="0"/>
              </a:rPr>
              <a:t>Improving mathematics outcomes for all Ohio students — across districts and grade levels and with special attention to those who are furthest behind — requires a thoughtful, multi-pronged strategy. </a:t>
            </a:r>
            <a:r>
              <a:rPr lang="en-US" i="1">
                <a:effectLst/>
                <a:latin typeface="Source Sans Pro" panose="020B0503030403020204" pitchFamily="34" charset="0"/>
                <a:ea typeface="Source Sans Pro" panose="020B0503030403020204" pitchFamily="34" charset="0"/>
                <a:cs typeface="Source Sans Pro" panose="020B0503030403020204" pitchFamily="34" charset="0"/>
              </a:rPr>
              <a:t>Ohio’s Plan for K-12 Mathematics</a:t>
            </a:r>
            <a:r>
              <a:rPr lang="en-US">
                <a:effectLst/>
                <a:latin typeface="Source Sans Pro" panose="020B0503030403020204" pitchFamily="34" charset="0"/>
                <a:ea typeface="Source Sans Pro" panose="020B0503030403020204" pitchFamily="34" charset="0"/>
                <a:cs typeface="Source Sans Pro" panose="020B0503030403020204" pitchFamily="34" charset="0"/>
              </a:rPr>
              <a:t> leverages multiple strands of activity and investment into a single, coherent theory of action. This theory builds upon existing math-related policies and initiatives in Ohio and proposes additional strategies to cultivate rigorous, high-quality mathematics instruction in every classroom and for all students. Ohio’s theory of action combines five interdependent strands of action. It is important to emphasize that these five strands of work are not sequential but should interact with and support one another in service of improved student learning.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604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1200"/>
              </a:spcAft>
            </a:pPr>
            <a:r>
              <a:rPr lang="en-US" sz="1800" b="0" i="0" u="none" strike="noStrike" baseline="0">
                <a:solidFill>
                  <a:srgbClr val="000000"/>
                </a:solidFill>
                <a:latin typeface="Source Sans Pro" panose="020B0503030403020204" pitchFamily="34" charset="0"/>
              </a:rPr>
              <a:t>It is not enough for some students to participate in a rigorous math curriculum. To ensure a full array of college and career opportunities for every graduate, all Ohio students must have opportunities to develop and advance their conceptual understanding, procedural skills and fluency, and application of mathematics. That requires a shared commitment to the following principles in all Ohio mathematics classrooms: </a:t>
            </a:r>
          </a:p>
          <a:p>
            <a:pPr marL="285750" marR="0" indent="-285750">
              <a:spcAft>
                <a:spcPts val="1200"/>
              </a:spcAft>
              <a:buFont typeface="Arial" panose="020B0604020202020204" pitchFamily="34" charset="0"/>
              <a:buChar char="•"/>
            </a:pPr>
            <a:r>
              <a:rPr lang="en-US" sz="1800" b="1" u="none" strike="noStrike">
                <a:effectLst/>
                <a:latin typeface="Source Sans Pro" panose="020B0503030403020204" pitchFamily="34" charset="0"/>
                <a:ea typeface="Source Sans Pro" panose="020B0503030403020204" pitchFamily="34" charset="0"/>
                <a:cs typeface="Source Sans Pro" panose="020B0503030403020204" pitchFamily="34" charset="0"/>
              </a:rPr>
              <a:t>Learning acceleration: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Every student accelerates their learning in math and has access to the proactive, evidence-based, and individualized support they need to succeed. </a:t>
            </a:r>
            <a:r>
              <a:rPr lang="en-US" sz="1800" i="1" u="none" strike="noStrike">
                <a:effectLst/>
                <a:latin typeface="Source Sans Pro" panose="020B0503030403020204" pitchFamily="34" charset="0"/>
                <a:ea typeface="Source Sans Pro" panose="020B0503030403020204" pitchFamily="34" charset="0"/>
                <a:cs typeface="Source Sans Pro" panose="020B0503030403020204" pitchFamily="34" charset="0"/>
              </a:rPr>
              <a:t>All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students must have the opportunity to engage in grade-level core instruction regardless of ability, which requires replacing remediation (the practice of teaching below grade-level content) with the just-in-time intervention that allows students to complete unfinished learning and access grade-level instruction (or above). </a:t>
            </a:r>
          </a:p>
          <a:p>
            <a:pPr marL="742950" marR="0" indent="-285750">
              <a:spcAft>
                <a:spcPts val="1200"/>
              </a:spcAft>
              <a:buFont typeface="Arial" panose="020B0604020202020204" pitchFamily="34" charset="0"/>
              <a:buChar char="•"/>
            </a:pP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(Note: This term is not equivalent to grade-level or course acceleration, which occurs when advanced learners move ahead an entire grade level in one or more subject areas.)</a:t>
            </a:r>
          </a:p>
          <a:p>
            <a:pPr marL="285750" marR="0" lvl="0" indent="-285750">
              <a:spcAft>
                <a:spcPts val="1200"/>
              </a:spcAft>
              <a:buFont typeface="Arial" panose="020B0604020202020204" pitchFamily="34" charset="0"/>
              <a:buChar char="•"/>
            </a:pPr>
            <a:r>
              <a:rPr lang="en-US" sz="1800" b="1" u="none" strike="noStrike">
                <a:effectLst/>
                <a:latin typeface="Source Sans Pro" panose="020B0503030403020204" pitchFamily="34" charset="0"/>
                <a:ea typeface="Source Sans Pro" panose="020B0503030403020204" pitchFamily="34" charset="0"/>
                <a:cs typeface="Source Sans Pro" panose="020B0503030403020204" pitchFamily="34" charset="0"/>
              </a:rPr>
              <a:t>Just-in-time intervention: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Current learning data is used to identify gaps that would prevent students from accessing grade-level instruction, plan scaffolds to provide that access, and then remove those scaffolds as soon as they are no longer needed.</a:t>
            </a:r>
          </a:p>
          <a:p>
            <a:pPr marL="285750" marR="0" lvl="0" indent="-285750">
              <a:spcAft>
                <a:spcPts val="1200"/>
              </a:spcAft>
              <a:buFont typeface="Arial" panose="020B0604020202020204" pitchFamily="34" charset="0"/>
              <a:buChar char="•"/>
            </a:pPr>
            <a:r>
              <a:rPr lang="en-US" sz="1800" b="1" u="none" strike="noStrike">
                <a:effectLst/>
                <a:latin typeface="Source Sans Pro" panose="020B0503030403020204" pitchFamily="34" charset="0"/>
                <a:ea typeface="Source Sans Pro" panose="020B0503030403020204" pitchFamily="34" charset="0"/>
                <a:cs typeface="Source Sans Pro" panose="020B0503030403020204" pitchFamily="34" charset="0"/>
              </a:rPr>
              <a:t>Access: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Providing learning “access” means removing or accommodating any barriers that would prevent a student from successfully and equitably engaging with the grade-level curriculum. Ohio commits to providing equitable access to a grade-level (or above) curriculum for learners of all backgrounds and abilities.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549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000000"/>
                </a:solidFill>
                <a:latin typeface="Source Sans Pro" panose="020B0503030403020204" pitchFamily="34" charset="0"/>
              </a:rPr>
              <a:t>The Ohio Learning Standards for mathematics were updated based on a review process led by educators and the Department in 2017. The revised standards define what learners should know and be able to do and guide districts in modifying local curricula, instructional plans, and materials to ensure all students have access to coherent, rigorous, grade-level instruction. </a:t>
            </a:r>
          </a:p>
          <a:p>
            <a:endParaRPr lang="en-US" sz="1800" b="0" i="0" u="none" strike="noStrike" baseline="0">
              <a:solidFill>
                <a:srgbClr val="000000"/>
              </a:solidFill>
              <a:latin typeface="Source Sans Pro" panose="020B0503030403020204" pitchFamily="34" charset="0"/>
            </a:endParaRPr>
          </a:p>
          <a:p>
            <a:r>
              <a:rPr lang="en-US" sz="1800" b="0" i="0" u="none" strike="noStrike" baseline="0">
                <a:solidFill>
                  <a:srgbClr val="000000"/>
                </a:solidFill>
                <a:latin typeface="Source Sans Pro" panose="020B0503030403020204" pitchFamily="34" charset="0"/>
              </a:rPr>
              <a:t>Ohio’s mathematics vision builds on long-accepted research about how students learn mathematics and the instructional practices that cultivate rigor.</a:t>
            </a:r>
          </a:p>
          <a:p>
            <a:endParaRPr lang="en-US" sz="1800" b="0" i="0" u="none" strike="noStrike" baseline="0">
              <a:solidFill>
                <a:srgbClr val="000000"/>
              </a:solidFill>
              <a:latin typeface="Source Sans Pro" panose="020B0503030403020204" pitchFamily="34" charset="0"/>
            </a:endParaRPr>
          </a:p>
          <a:p>
            <a:r>
              <a:rPr lang="en-US" sz="1800" b="0" i="0" u="none" strike="noStrike" baseline="0">
                <a:solidFill>
                  <a:srgbClr val="000000"/>
                </a:solidFill>
                <a:latin typeface="Source Sans Pro" panose="020B0503030403020204" pitchFamily="34" charset="0"/>
              </a:rPr>
              <a:t>Outlined in Ohio’s Vision for Mathematics Instruction, is first and foremost, an alignment to the Standards. In the Math Plan, we identify the recommended instructional focus for Pre-K through High Schools. These major topics or themes are taken from the Ohio Learning Standards and have been around since 2011. </a:t>
            </a:r>
          </a:p>
          <a:p>
            <a:endParaRPr lang="en-US" sz="1800" b="0" i="0" u="none" strike="noStrike" baseline="0">
              <a:solidFill>
                <a:srgbClr val="000000"/>
              </a:solidFill>
              <a:latin typeface="Source Sans Pro" panose="020B0503030403020204" pitchFamily="34" charset="0"/>
            </a:endParaRPr>
          </a:p>
          <a:p>
            <a:r>
              <a:rPr lang="en-US" sz="1800" b="0" i="0" u="none" strike="noStrike" baseline="0">
                <a:solidFill>
                  <a:srgbClr val="000000"/>
                </a:solidFill>
                <a:latin typeface="Source Sans Pro" panose="020B0503030403020204" pitchFamily="34" charset="0"/>
              </a:rPr>
              <a:t>Next, we have encouragement to utilize a more student-centered focus to mathematics learning through the inclusion of the Standards for Mathematical Practice. These outline ways that students can show their understanding of mathematics in every grade level and course. </a:t>
            </a:r>
          </a:p>
          <a:p>
            <a:endParaRPr lang="en-US" sz="1800" b="0" i="0" u="none" strike="noStrike" baseline="0">
              <a:solidFill>
                <a:srgbClr val="000000"/>
              </a:solidFill>
              <a:latin typeface="Source Sans Pro" panose="020B0503030403020204" pitchFamily="34" charset="0"/>
            </a:endParaRPr>
          </a:p>
          <a:p>
            <a:r>
              <a:rPr lang="en-US" sz="1800" b="0" i="0" u="none" strike="noStrike" baseline="0">
                <a:solidFill>
                  <a:srgbClr val="000000"/>
                </a:solidFill>
                <a:latin typeface="Source Sans Pro" panose="020B0503030403020204" pitchFamily="34" charset="0"/>
              </a:rPr>
              <a:t>Last, we highlight the importance of using the evidence-based Effective Mathematics Teaching Practices from the National Council of Teachers of Mathematics or NCTM. These Teaching Practices identify what teachers can do in the delivery of high-quality instruction.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800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F459B-FF27-70FB-6E71-77674B2EA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392834-3B34-551A-2180-2D8BB3C767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F144B0-A597-609F-3166-E582CBBA2D22}"/>
              </a:ext>
            </a:extLst>
          </p:cNvPr>
          <p:cNvSpPr>
            <a:spLocks noGrp="1"/>
          </p:cNvSpPr>
          <p:nvPr>
            <p:ph type="body" idx="1"/>
          </p:nvPr>
        </p:nvSpPr>
        <p:spPr/>
        <p:txBody>
          <a:bodyPr/>
          <a:lstStyle/>
          <a:p>
            <a:r>
              <a:rPr lang="en-US" sz="1200" b="1">
                <a:latin typeface="Source Sans Pro" panose="020B0503030403020204" pitchFamily="34" charset="0"/>
                <a:ea typeface="Source Sans Pro" panose="020B0503030403020204" pitchFamily="34" charset="0"/>
              </a:rPr>
              <a:t>Links:</a:t>
            </a:r>
          </a:p>
          <a:p>
            <a:r>
              <a:rPr lang="en-US" sz="1200" b="0" i="1">
                <a:latin typeface="Source Sans Pro" panose="020B0503030403020204" pitchFamily="34" charset="0"/>
                <a:ea typeface="Source Sans Pro" panose="020B0503030403020204" pitchFamily="34" charset="0"/>
              </a:rPr>
              <a:t>Standards for Mathematics Practice: </a:t>
            </a:r>
            <a:r>
              <a:rPr lang="en-US" sz="1200" b="0" i="0">
                <a:latin typeface="Source Sans Pro" panose="020B0503030403020204" pitchFamily="34" charset="0"/>
                <a:ea typeface="Source Sans Pro" panose="020B0503030403020204" pitchFamily="34" charset="0"/>
              </a:rPr>
              <a:t>https://education.ohio.gov/Topics/Learning-in-Ohio/Mathematics/Model-Curricula-in-Mathematics/Standards-for-Mathematical-Practice</a:t>
            </a:r>
          </a:p>
          <a:p>
            <a:endParaRPr lang="en-US" sz="1200" b="0" i="0">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The eight </a:t>
            </a:r>
            <a:r>
              <a:rPr lang="en-US" sz="1200" u="sng">
                <a:solidFill>
                  <a:srgbClr val="0000FF"/>
                </a:solidFill>
                <a:effectLst/>
                <a:latin typeface="Source Sans Pro" panose="020B0503030403020204" pitchFamily="34" charset="0"/>
                <a:ea typeface="Source Sans Pro" panose="020B0503030403020204" pitchFamily="34" charset="0"/>
                <a:cs typeface="Source Sans Pro" panose="020B0503030403020204" pitchFamily="34" charset="0"/>
                <a:hlinkClick r:id="rId3"/>
              </a:rPr>
              <a:t>Standards for Mathematical Practice</a:t>
            </a: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 outlined in Ohio’s Learning Standards for Mathematics describe varieties of expertise that mathematics educators at all grade levels should seek to develop in their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Source Sans Pro" panose="020B0503030403020204" pitchFamily="34" charset="0"/>
              <a:ea typeface="Source Sans Pro" panose="020B0503030403020204" pitchFamily="34" charset="0"/>
              <a:cs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These eight practices rest on important “processes and proficiencies” with longstanding importance in mathematics education. This includes the </a:t>
            </a:r>
            <a:r>
              <a:rPr lang="en-US" sz="1200">
                <a:solidFill>
                  <a:srgbClr val="1155CC"/>
                </a:solidFill>
                <a:effectLst/>
                <a:latin typeface="Source Sans Pro" panose="020B0503030403020204" pitchFamily="34" charset="0"/>
                <a:ea typeface="Source Sans Pro" panose="020B0503030403020204" pitchFamily="34" charset="0"/>
                <a:cs typeface="Source Sans Pro" panose="020B0503030403020204" pitchFamily="34" charset="0"/>
                <a:hlinkClick r:id="rId4"/>
              </a:rPr>
              <a:t>process standards</a:t>
            </a: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 of problem-solving, reasoning, communication, representation, and connections described by the National Council of Teachers of Mathematics and the </a:t>
            </a:r>
            <a:r>
              <a:rPr lang="en-US" sz="1200">
                <a:solidFill>
                  <a:srgbClr val="1155CC"/>
                </a:solidFill>
                <a:effectLst/>
                <a:latin typeface="Source Sans Pro" panose="020B0503030403020204" pitchFamily="34" charset="0"/>
                <a:ea typeface="Source Sans Pro" panose="020B0503030403020204" pitchFamily="34" charset="0"/>
                <a:cs typeface="Source Sans Pro" panose="020B0503030403020204" pitchFamily="34" charset="0"/>
                <a:hlinkClick r:id="rId5"/>
              </a:rPr>
              <a:t>five strands of math</a:t>
            </a:r>
            <a:r>
              <a:rPr lang="en-US" sz="1200" u="sng">
                <a:solidFill>
                  <a:srgbClr val="1155CC"/>
                </a:solidFill>
                <a:effectLst/>
                <a:latin typeface="Source Sans Pro" panose="020B0503030403020204" pitchFamily="34" charset="0"/>
                <a:ea typeface="Source Sans Pro" panose="020B0503030403020204" pitchFamily="34" charset="0"/>
                <a:cs typeface="Source Sans Pro" panose="020B0503030403020204" pitchFamily="34" charset="0"/>
              </a:rPr>
              <a:t>ematical proficiency </a:t>
            </a: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described by the National Research Council.</a:t>
            </a:r>
          </a:p>
          <a:p>
            <a:endParaRPr lang="en-US" sz="1200" b="0" i="0">
              <a:latin typeface="Source Sans Pro" panose="020B0503030403020204" pitchFamily="34" charset="0"/>
              <a:ea typeface="Source Sans Pro" panose="020B0503030403020204" pitchFamily="34" charset="0"/>
            </a:endParaRPr>
          </a:p>
        </p:txBody>
      </p:sp>
      <p:sp>
        <p:nvSpPr>
          <p:cNvPr id="4" name="Slide Number Placeholder 3">
            <a:extLst>
              <a:ext uri="{FF2B5EF4-FFF2-40B4-BE49-F238E27FC236}">
                <a16:creationId xmlns:a16="http://schemas.microsoft.com/office/drawing/2014/main" id="{A97C023D-6EAE-3891-4029-E191C175922D}"/>
              </a:ext>
            </a:extLst>
          </p:cNvPr>
          <p:cNvSpPr>
            <a:spLocks noGrp="1"/>
          </p:cNvSpPr>
          <p:nvPr>
            <p:ph type="sldNum" sz="quarter" idx="5"/>
          </p:nvPr>
        </p:nvSpPr>
        <p:spPr/>
        <p:txBody>
          <a:bodyPr/>
          <a:lstStyle/>
          <a:p>
            <a:fld id="{7A6E335F-6B58-4BAC-AAD9-EC2E6DC7157D}" type="slidenum">
              <a:rPr lang="en-US" smtClean="0"/>
              <a:t>14</a:t>
            </a:fld>
            <a:endParaRPr lang="en-US"/>
          </a:p>
        </p:txBody>
      </p:sp>
    </p:spTree>
    <p:extLst>
      <p:ext uri="{BB962C8B-B14F-4D97-AF65-F5344CB8AC3E}">
        <p14:creationId xmlns:p14="http://schemas.microsoft.com/office/powerpoint/2010/main" val="4004389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b7199f16f8_0_7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b7199f16f8_0_7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rgbClr val="4285F4"/>
              </a:buClr>
              <a:buSzPts val="1100"/>
            </a:pPr>
            <a:r>
              <a:rPr lang="en" sz="1300"/>
              <a:t>This is what CCSS-M says about MP5. Now, let’s break down what this MP means and what evidence to look for at your grade level or course. </a:t>
            </a:r>
          </a:p>
          <a:p>
            <a:pPr marL="0" indent="0">
              <a:buClr>
                <a:srgbClr val="4285F4"/>
              </a:buClr>
              <a:buSzPts val="1100"/>
            </a:pPr>
            <a:endParaRPr lang="en" sz="1300"/>
          </a:p>
          <a:p>
            <a:pPr marL="0" marR="0" lvl="0" indent="0" algn="l" defTabSz="914400" rtl="0" eaLnBrk="1" fontAlgn="auto" latinLnBrk="0" hangingPunct="1">
              <a:lnSpc>
                <a:spcPct val="100000"/>
              </a:lnSpc>
              <a:spcBef>
                <a:spcPts val="0"/>
              </a:spcBef>
              <a:spcAft>
                <a:spcPts val="0"/>
              </a:spcAft>
              <a:buClr>
                <a:srgbClr val="4285F4"/>
              </a:buClr>
              <a:buSzPts val="1100"/>
              <a:buFont typeface="Arial"/>
              <a:buNone/>
              <a:tabLst/>
              <a:defRPr/>
            </a:pPr>
            <a:r>
              <a:rPr lang="en-US" sz="1400" b="0" i="0" u="none" strike="noStrike" cap="none">
                <a:solidFill>
                  <a:srgbClr val="202020"/>
                </a:solidFill>
                <a:latin typeface="Arial"/>
                <a:ea typeface="Arial"/>
                <a:cs typeface="Arial"/>
                <a:sym typeface="Arial"/>
              </a:rPr>
              <a:t>Mathematically proficient students consider the available tools when solving a mathematical problem. These tools might include pencil and paper, concrete models, a ruler, a protractor, a calculator, a spreadsheet, a computer algebra system, a statistical package, or dynamic geometry software. Proficient students are sufficiently familiar with tools appropriate for their grade or course to make sound decisions about when each of these tools might be helpful, recognizing both the insight to be gained and their limitations. For example, mathematically proficient high school students analyze graphs of functions and solutions generated using a graphing calculator. They detect possible errors by strategically using estimation and other mathematical knowledge. When making mathematical models, they know that technology can enable them to visualize the results of varying assumptions, explore consequences, and compare predictions with data. Mathematically proficient students at various grade levels are able to identify relevant external mathematical resources, such as digital content located on a website, and use them to pose or solve problems. They are able to use technological tools to explore and deepen their understanding of concepts.</a:t>
            </a:r>
            <a:endParaRPr lang="en-US" sz="1400" b="0" i="0" u="none" strike="noStrike" cap="none">
              <a:solidFill>
                <a:schemeClr val="dk1"/>
              </a:solidFill>
              <a:latin typeface="Arial"/>
              <a:ea typeface="Roboto"/>
              <a:cs typeface="Roboto"/>
              <a:sym typeface="Roboto"/>
            </a:endParaRPr>
          </a:p>
          <a:p>
            <a:pPr marL="0" indent="0">
              <a:buClr>
                <a:srgbClr val="4285F4"/>
              </a:buClr>
              <a:buSzPts val="1100"/>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Manipulatives are a tool familiar to many early childhood and elementary educators. Stated, manipulatives are physical objects that teachers and students can use to discover, illustrate, and model mathematics (Moore &amp; Rimbey, 2022, p. 2). </a:t>
            </a:r>
          </a:p>
          <a:p>
            <a:endParaRPr lang="en-US"/>
          </a:p>
          <a:p>
            <a:r>
              <a:rPr lang="en-US"/>
              <a:t>Mathematically proficient students choose tools, such as physical or virtual manipulatives, that are relevant and useful to the problem at hand. What are some common physical or virtual manipulatives you or your teachers use in the classroom? </a:t>
            </a:r>
          </a:p>
          <a:p>
            <a:endParaRPr lang="en-US"/>
          </a:p>
          <a:p>
            <a:r>
              <a:rPr lang="en-US"/>
              <a:t>Expected responses should include (but not be limited to):</a:t>
            </a:r>
          </a:p>
          <a:p>
            <a:pPr marL="285750" indent="-285750">
              <a:buFont typeface="Wingdings" panose="05000000000000000000" pitchFamily="2" charset="2"/>
              <a:buChar char="ü"/>
            </a:pPr>
            <a:r>
              <a:rPr lang="en-US"/>
              <a:t>Counting bears</a:t>
            </a:r>
          </a:p>
          <a:p>
            <a:pPr marL="285750" indent="-285750">
              <a:buFont typeface="Wingdings" panose="05000000000000000000" pitchFamily="2" charset="2"/>
              <a:buChar char="ü"/>
            </a:pPr>
            <a:r>
              <a:rPr lang="en-US"/>
              <a:t>Counting chips</a:t>
            </a:r>
          </a:p>
          <a:p>
            <a:pPr marL="285750" indent="-285750">
              <a:buFont typeface="Wingdings" panose="05000000000000000000" pitchFamily="2" charset="2"/>
              <a:buChar char="ü"/>
            </a:pPr>
            <a:r>
              <a:rPr lang="en-US"/>
              <a:t>Base-10 Blocks</a:t>
            </a:r>
          </a:p>
          <a:p>
            <a:pPr marL="285750" indent="-285750">
              <a:buFont typeface="Wingdings" panose="05000000000000000000" pitchFamily="2" charset="2"/>
              <a:buChar char="ü"/>
            </a:pPr>
            <a:r>
              <a:rPr lang="en-US"/>
              <a:t>Linking Cubes or Connecting Cubes </a:t>
            </a:r>
          </a:p>
          <a:p>
            <a:pPr marL="285750" indent="-285750">
              <a:buFont typeface="Wingdings" panose="05000000000000000000" pitchFamily="2" charset="2"/>
              <a:buChar char="ü"/>
            </a:pPr>
            <a:r>
              <a:rPr lang="en-US" err="1"/>
              <a:t>Unifix</a:t>
            </a:r>
            <a:r>
              <a:rPr lang="en-US"/>
              <a:t> Cubes</a:t>
            </a:r>
          </a:p>
          <a:p>
            <a:pPr marL="285750" indent="-285750">
              <a:buFont typeface="Wingdings" panose="05000000000000000000" pitchFamily="2" charset="2"/>
              <a:buChar char="ü"/>
            </a:pPr>
            <a:r>
              <a:rPr lang="en-US"/>
              <a:t>Tangrams</a:t>
            </a:r>
          </a:p>
          <a:p>
            <a:pPr marL="285750" indent="-285750">
              <a:buFont typeface="Wingdings" panose="05000000000000000000" pitchFamily="2" charset="2"/>
              <a:buChar char="ü"/>
            </a:pPr>
            <a:r>
              <a:rPr lang="en-US"/>
              <a:t>Five-</a:t>
            </a:r>
            <a:r>
              <a:rPr lang="en-US" err="1"/>
              <a:t>frams</a:t>
            </a:r>
            <a:r>
              <a:rPr lang="en-US"/>
              <a:t> or Ten-frames</a:t>
            </a:r>
          </a:p>
          <a:p>
            <a:pPr marL="285750" indent="-285750">
              <a:buFont typeface="Wingdings" panose="05000000000000000000" pitchFamily="2" charset="2"/>
              <a:buChar char="ü"/>
            </a:pPr>
            <a:r>
              <a:rPr lang="en-US"/>
              <a:t>Cuisenaire Rods </a:t>
            </a:r>
          </a:p>
          <a:p>
            <a:pPr marL="285750" indent="-285750">
              <a:buFont typeface="Wingdings" panose="05000000000000000000" pitchFamily="2" charset="2"/>
              <a:buChar char="ü"/>
            </a:pPr>
            <a:r>
              <a:rPr lang="en-US"/>
              <a:t>Geoboards</a:t>
            </a:r>
          </a:p>
          <a:p>
            <a:pPr marL="285750" indent="-285750">
              <a:buFont typeface="Wingdings" panose="05000000000000000000" pitchFamily="2" charset="2"/>
              <a:buChar char="ü"/>
            </a:pPr>
            <a:r>
              <a:rPr lang="en-US"/>
              <a:t>Fraction Tiles</a:t>
            </a:r>
          </a:p>
          <a:p>
            <a:pPr marL="285750" indent="-285750">
              <a:buFont typeface="Wingdings" panose="05000000000000000000" pitchFamily="2" charset="2"/>
              <a:buChar char="ü"/>
            </a:pPr>
            <a:r>
              <a:rPr lang="en-US"/>
              <a:t>Protractors</a:t>
            </a:r>
          </a:p>
          <a:p>
            <a:pPr marL="285750" indent="-285750">
              <a:buFont typeface="Wingdings" panose="05000000000000000000" pitchFamily="2" charset="2"/>
              <a:buChar char="ü"/>
            </a:pPr>
            <a:r>
              <a:rPr lang="en-US"/>
              <a:t>Rulers </a:t>
            </a:r>
          </a:p>
          <a:p>
            <a:pPr marL="285750" indent="-285750">
              <a:buFont typeface="Wingdings" panose="05000000000000000000" pitchFamily="2" charset="2"/>
              <a:buChar char="ü"/>
            </a:pPr>
            <a:r>
              <a:rPr lang="en-US"/>
              <a:t>Meter Sticks</a:t>
            </a:r>
          </a:p>
          <a:p>
            <a:pPr marL="285750" indent="-285750">
              <a:buFont typeface="Wingdings" panose="05000000000000000000" pitchFamily="2" charset="2"/>
              <a:buChar char="ü"/>
            </a:pPr>
            <a:r>
              <a:rPr lang="en-US"/>
              <a:t>Yard Sticks</a:t>
            </a:r>
          </a:p>
          <a:p>
            <a:pPr marL="285750" indent="-285750">
              <a:buFont typeface="Wingdings" panose="05000000000000000000" pitchFamily="2" charset="2"/>
              <a:buChar char="ü"/>
            </a:pPr>
            <a:r>
              <a:rPr lang="en-US"/>
              <a:t>Tape measures</a:t>
            </a:r>
          </a:p>
          <a:p>
            <a:pPr marL="285750" indent="-285750">
              <a:buFont typeface="Wingdings" panose="05000000000000000000" pitchFamily="2" charset="2"/>
              <a:buChar char="ü"/>
            </a:pPr>
            <a:r>
              <a:rPr lang="en-US"/>
              <a:t>100s charts</a:t>
            </a:r>
          </a:p>
          <a:p>
            <a:pPr marL="285750" indent="-285750">
              <a:buFont typeface="Wingdings" panose="05000000000000000000" pitchFamily="2" charset="2"/>
              <a:buChar char="ü"/>
            </a:pPr>
            <a:r>
              <a:rPr lang="en-US"/>
              <a:t>10 x 10 grids</a:t>
            </a:r>
          </a:p>
          <a:p>
            <a:pPr marL="285750" indent="-285750">
              <a:buFont typeface="Wingdings" panose="05000000000000000000" pitchFamily="2" charset="2"/>
              <a:buChar char="ü"/>
            </a:pPr>
            <a:r>
              <a:rPr lang="en-US"/>
              <a:t>Algebra tiles</a:t>
            </a:r>
          </a:p>
          <a:p>
            <a:pPr marL="285750" indent="-285750">
              <a:buFont typeface="Wingdings" panose="05000000000000000000" pitchFamily="2" charset="2"/>
              <a:buChar char="ü"/>
            </a:pPr>
            <a:r>
              <a:rPr lang="en-US"/>
              <a:t>Clocks</a:t>
            </a:r>
          </a:p>
          <a:p>
            <a:pPr marL="285750" indent="-285750">
              <a:buFont typeface="Wingdings" panose="05000000000000000000" pitchFamily="2" charset="2"/>
              <a:buChar char="ü"/>
            </a:pPr>
            <a:r>
              <a:rPr lang="en-US"/>
              <a:t>Pattern blocks</a:t>
            </a:r>
          </a:p>
          <a:p>
            <a:pPr marL="285750" indent="-285750">
              <a:buFont typeface="Wingdings" panose="05000000000000000000" pitchFamily="2" charset="2"/>
              <a:buChar char="ü"/>
            </a:pPr>
            <a:r>
              <a:rPr lang="en-US"/>
              <a:t>Scales</a:t>
            </a:r>
          </a:p>
          <a:p>
            <a:pPr marL="285750" indent="-285750">
              <a:buFont typeface="Wingdings" panose="05000000000000000000" pitchFamily="2" charset="2"/>
              <a:buChar char="ü"/>
            </a:pPr>
            <a:endParaRPr lang="en-US"/>
          </a:p>
          <a:p>
            <a:pPr marL="285750" indent="-285750">
              <a:buFont typeface="Wingdings" panose="05000000000000000000" pitchFamily="2" charset="2"/>
              <a:buChar char="ü"/>
            </a:pPr>
            <a:endParaRPr lang="en-US"/>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16</a:t>
            </a:fld>
            <a:endParaRPr lang="en-US"/>
          </a:p>
        </p:txBody>
      </p:sp>
    </p:spTree>
    <p:extLst>
      <p:ext uri="{BB962C8B-B14F-4D97-AF65-F5344CB8AC3E}">
        <p14:creationId xmlns:p14="http://schemas.microsoft.com/office/powerpoint/2010/main" val="2080689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drawing may be the most appropriate way for children to express their ideas (Van de Wall, p. 31), and drawings are a great way for students to demonstrate when they understand the math at all (Sharma, 2024). </a:t>
            </a:r>
          </a:p>
          <a:p>
            <a:endParaRPr lang="en-US"/>
          </a:p>
          <a:p>
            <a:r>
              <a:rPr lang="en-US"/>
              <a:t>In the Ohio Learning Standards, “drawings need not show details, but should show the mathematics in the problem. This applies wherever drawings are mentioned in the Standards.” Think about that as you look again at the drawings in the slide. Notice how each drawing shows a different level of detail. Notice how none of them are directly associated with a particular context? </a:t>
            </a:r>
          </a:p>
          <a:p>
            <a:endParaRPr lang="en-US"/>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17</a:t>
            </a:fld>
            <a:endParaRPr lang="en-US"/>
          </a:p>
        </p:txBody>
      </p:sp>
    </p:spTree>
    <p:extLst>
      <p:ext uri="{BB962C8B-B14F-4D97-AF65-F5344CB8AC3E}">
        <p14:creationId xmlns:p14="http://schemas.microsoft.com/office/powerpoint/2010/main" val="1517016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400" b="0" i="0" u="none" strike="noStrike" cap="none">
                <a:solidFill>
                  <a:schemeClr val="dk1"/>
                </a:solidFill>
                <a:effectLst/>
                <a:latin typeface="Arial"/>
                <a:ea typeface="Arial"/>
                <a:cs typeface="Arial"/>
                <a:sym typeface="Arial"/>
              </a:rPr>
              <a:t>You can even use organizers like this one that allows the student to choose a problem from the top and then fill in the diamond paper to give a visual solution, give a different visual solution, write a story, and solve it numerically. If you cannot understand the visual solution, you can read the story the student wrote: 2 members of the root five family met up with another member of the root five family. The 3 root fives celebrated all together. </a:t>
            </a:r>
            <a:r>
              <a:rPr lang="en-US"/>
              <a:t>Look at that cute “Root-5-family” the student drew to give a different visual solution!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Graphic organizers can be an excellent support for struggling learners to help them to engage in grade level or course content. </a:t>
            </a:r>
          </a:p>
        </p:txBody>
      </p:sp>
      <p:sp>
        <p:nvSpPr>
          <p:cNvPr id="4" name="Slide Number Placeholder 3"/>
          <p:cNvSpPr>
            <a:spLocks noGrp="1"/>
          </p:cNvSpPr>
          <p:nvPr>
            <p:ph type="sldNum" sz="quarter" idx="5"/>
          </p:nvPr>
        </p:nvSpPr>
        <p:spPr/>
        <p:txBody>
          <a:bodyPr/>
          <a:lstStyle/>
          <a:p>
            <a:fld id="{A88EB8E9-7E05-4C60-A58D-798732DD5BFE}" type="slidenum">
              <a:rPr lang="en-US" smtClean="0"/>
              <a:t>18</a:t>
            </a:fld>
            <a:endParaRPr lang="en-US"/>
          </a:p>
        </p:txBody>
      </p:sp>
    </p:spTree>
    <p:extLst>
      <p:ext uri="{BB962C8B-B14F-4D97-AF65-F5344CB8AC3E}">
        <p14:creationId xmlns:p14="http://schemas.microsoft.com/office/powerpoint/2010/main" val="66487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types of tools are available in your math classroom? </a:t>
            </a:r>
          </a:p>
          <a:p>
            <a:r>
              <a:rPr lang="en-US"/>
              <a:t>Do students have opportunities to use tools to explore math tasks?</a:t>
            </a:r>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19</a:t>
            </a:fld>
            <a:endParaRPr lang="en-US"/>
          </a:p>
        </p:txBody>
      </p:sp>
    </p:spTree>
    <p:extLst>
      <p:ext uri="{BB962C8B-B14F-4D97-AF65-F5344CB8AC3E}">
        <p14:creationId xmlns:p14="http://schemas.microsoft.com/office/powerpoint/2010/main" val="146284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2</a:t>
            </a:fld>
            <a:endParaRPr lang="en-US"/>
          </a:p>
        </p:txBody>
      </p:sp>
    </p:spTree>
    <p:extLst>
      <p:ext uri="{BB962C8B-B14F-4D97-AF65-F5344CB8AC3E}">
        <p14:creationId xmlns:p14="http://schemas.microsoft.com/office/powerpoint/2010/main" val="2406433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Jared x 3 = Matthew so 194 x 3 =582</a:t>
            </a:r>
          </a:p>
          <a:p>
            <a:r>
              <a:rPr lang="en-US"/>
              <a:t>Matthew - 297 = Gary so 582- 297 =285</a:t>
            </a:r>
          </a:p>
          <a:p>
            <a:r>
              <a:rPr lang="en-US"/>
              <a:t>Gary sold 285 bars.</a:t>
            </a:r>
          </a:p>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9704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may use equivalent fractions to change each measurement into eighths, then decompose the fractions to determine the number of in each measurement.</a:t>
            </a:r>
          </a:p>
          <a:p>
            <a:endParaRPr lang="en-US"/>
          </a:p>
          <a:p>
            <a:r>
              <a:rPr lang="en-US"/>
              <a:t>Sugar = 2/8 or 2 measurements of 1/8 cup</a:t>
            </a:r>
          </a:p>
          <a:p>
            <a:r>
              <a:rPr lang="en-US"/>
              <a:t>Whole wheat flour = 6/8 or 6 measurements of 1/8 cup</a:t>
            </a:r>
          </a:p>
          <a:p>
            <a:r>
              <a:rPr lang="en-US"/>
              <a:t>All purpose flour = 4/8 or 4 measurements of 1/8 </a:t>
            </a:r>
          </a:p>
          <a:p>
            <a:endParaRPr lang="en-US"/>
          </a:p>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2595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Share out some of the tools and manipulatives you use the most at your grade band. </a:t>
            </a:r>
          </a:p>
          <a:p>
            <a:r>
              <a:rPr lang="en-US"/>
              <a:t>What are the tools that you could use at your grade band to help students be more successful? </a:t>
            </a:r>
          </a:p>
          <a:p>
            <a:r>
              <a:rPr lang="en-US"/>
              <a:t>What are the commonalities and differences across the grade bands you notice as you listen to the responses?</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1533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Choice of tools is another big part of this math practice standard. Find the link to some videos on the facilitator guide and watch this video of 3rd grade. There are videos for other grades but particularly in 3rd grade we can watch. While you are watching, notice who decides what manipulatives the students are going to use. Stop this recording and watch at least the third-grade video, or if you have the time or are part of a group that includes multiple grade levels, you can watch whatever grade level you support. After watching the video, use the discussion questions and then come back to this presentation. </a:t>
            </a:r>
          </a:p>
          <a:p>
            <a:r>
              <a:rPr lang="en-US"/>
              <a:t>Video 3</a:t>
            </a:r>
            <a:r>
              <a:rPr lang="en-US" baseline="30000"/>
              <a:t>rd</a:t>
            </a:r>
            <a:r>
              <a:rPr lang="en-US"/>
              <a:t> Grade</a:t>
            </a:r>
          </a:p>
          <a:p>
            <a:r>
              <a:rPr lang="en-US"/>
              <a:t>Students using different manipulatives</a:t>
            </a:r>
          </a:p>
          <a:p>
            <a:r>
              <a:rPr lang="en-US"/>
              <a:t>https://www.insidemathematics.org/common-core-resources/mathematical-practice-standards/standard-5-use-appropriate-tools-strategically</a:t>
            </a:r>
          </a:p>
          <a:p>
            <a:endParaRPr lang="en-US"/>
          </a:p>
          <a:p>
            <a:r>
              <a:rPr lang="en-US"/>
              <a:t>Where are the manipulatives?</a:t>
            </a:r>
          </a:p>
          <a:p>
            <a:r>
              <a:rPr lang="en-US"/>
              <a:t>Who decides what manipulatives to use?  </a:t>
            </a:r>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30</a:t>
            </a:fld>
            <a:endParaRPr lang="en-US"/>
          </a:p>
        </p:txBody>
      </p:sp>
    </p:spTree>
    <p:extLst>
      <p:ext uri="{BB962C8B-B14F-4D97-AF65-F5344CB8AC3E}">
        <p14:creationId xmlns:p14="http://schemas.microsoft.com/office/powerpoint/2010/main" val="1689217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MPs: https://education.ohio.gov/getattachment/Topics/Learning-in-Ohio/Mathematics/Model-Curricula-in-Mathematics/Standards-for-Mathematical-Practice/Standards-for-Mathematical-Practice.pdf.aspx</a:t>
            </a:r>
          </a:p>
        </p:txBody>
      </p:sp>
      <p:sp>
        <p:nvSpPr>
          <p:cNvPr id="4" name="Slide Number Placeholder 3"/>
          <p:cNvSpPr>
            <a:spLocks noGrp="1"/>
          </p:cNvSpPr>
          <p:nvPr>
            <p:ph type="sldNum" sz="quarter" idx="5"/>
          </p:nvPr>
        </p:nvSpPr>
        <p:spPr/>
        <p:txBody>
          <a:bodyPr/>
          <a:lstStyle/>
          <a:p>
            <a:fld id="{A88EB8E9-7E05-4C60-A58D-798732DD5BFE}" type="slidenum">
              <a:rPr lang="en-US" smtClean="0"/>
              <a:t>31</a:t>
            </a:fld>
            <a:endParaRPr lang="en-US"/>
          </a:p>
        </p:txBody>
      </p:sp>
    </p:spTree>
    <p:extLst>
      <p:ext uri="{BB962C8B-B14F-4D97-AF65-F5344CB8AC3E}">
        <p14:creationId xmlns:p14="http://schemas.microsoft.com/office/powerpoint/2010/main" val="3774773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82359" indent="-349415">
              <a:buFont typeface="+mj-lt"/>
              <a:buAutoNum type="arabicPeriod"/>
            </a:pPr>
            <a:r>
              <a:rPr lang="en-US"/>
              <a:t>How do you see students' use of mathematical tools evolving from elementary through high school? Can you share specific examples of how students in different grade levels use tools to solve problems?</a:t>
            </a:r>
          </a:p>
          <a:p>
            <a:pPr marL="582359" indent="-349415">
              <a:buFont typeface="+mj-lt"/>
              <a:buAutoNum type="arabicPeriod"/>
            </a:pPr>
            <a:r>
              <a:rPr lang="en-US"/>
              <a:t>In what ways do you encourage students to reflect on the effectiveness and limitations of the tools they choose? How do you guide them to make strategic decisions about which tools to use in various mathematical contexts?</a:t>
            </a:r>
          </a:p>
          <a:p>
            <a:pPr marL="582359" indent="-349415">
              <a:buFont typeface="+mj-lt"/>
              <a:buAutoNum type="arabicPeriod"/>
            </a:pPr>
            <a:r>
              <a:rPr lang="en-US"/>
              <a:t>How do you integrate technology into your instruction to support students in using appropriate tools strategically? Can you provide examples of how technology has enhanced students' understanding and problem-solving abilities?</a:t>
            </a:r>
          </a:p>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7355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33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7121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b7199f16f8_0_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b7199f16f8_0_1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r>
              <a:rPr lang="en" sz="1300"/>
              <a:t>In MP 5, students must consider and use tools as a way to understand, represent, and solve problems. Students learn to use tools to construct and make sense of concepts for themselves; not just watch others demonstrate using the tools. The phrases </a:t>
            </a:r>
            <a:r>
              <a:rPr lang="en" sz="1300" i="1"/>
              <a:t>mathematical tools</a:t>
            </a:r>
            <a:r>
              <a:rPr lang="en" sz="1300"/>
              <a:t> refers to language, materials, symbols that help students record and communicate their solution method. Tools help shape the way students think about and understand certain math concepts. Teachers must expose students to various tools from physical manipulatives to software so students can use the tools to support their learning and deepen understanding. In elementary, students should be encouraged to develop and use tools that make sense to them. Often these tools will be those tools that directly model the task at hand. Typical tools for these tasks may include pencils/paper, physical manipulatives, fingers, pictures, drawings, or calculators. In middle and high school, students progress to using more abstract models and representations. Middle and high school may continue to use concrete models. They expand their use of tools to include more sophisticated tools such as dynamic graphing software or or other advanced technologies. . </a:t>
            </a:r>
            <a:endParaRPr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35</a:t>
            </a:fld>
            <a:endParaRPr lang="en-US"/>
          </a:p>
        </p:txBody>
      </p:sp>
    </p:spTree>
    <p:extLst>
      <p:ext uri="{BB962C8B-B14F-4D97-AF65-F5344CB8AC3E}">
        <p14:creationId xmlns:p14="http://schemas.microsoft.com/office/powerpoint/2010/main" val="1071975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“Implementing Standards for Mathematical Practice”</a:t>
            </a:r>
          </a:p>
          <a:p>
            <a:r>
              <a:rPr lang="en-US"/>
              <a:t>“Math Practice Prompts”</a:t>
            </a:r>
          </a:p>
        </p:txBody>
      </p:sp>
      <p:sp>
        <p:nvSpPr>
          <p:cNvPr id="4" name="Slide Number Placeholder 3"/>
          <p:cNvSpPr>
            <a:spLocks noGrp="1"/>
          </p:cNvSpPr>
          <p:nvPr>
            <p:ph type="sldNum" sz="quarter" idx="5"/>
          </p:nvPr>
        </p:nvSpPr>
        <p:spPr/>
        <p:txBody>
          <a:bodyPr/>
          <a:lstStyle/>
          <a:p>
            <a:fld id="{A88EB8E9-7E05-4C60-A58D-798732DD5BFE}" type="slidenum">
              <a:rPr lang="en-US" smtClean="0"/>
              <a:t>36</a:t>
            </a:fld>
            <a:endParaRPr lang="en-US"/>
          </a:p>
        </p:txBody>
      </p:sp>
    </p:spTree>
    <p:extLst>
      <p:ext uri="{BB962C8B-B14F-4D97-AF65-F5344CB8AC3E}">
        <p14:creationId xmlns:p14="http://schemas.microsoft.com/office/powerpoint/2010/main" val="1049015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7925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37</a:t>
            </a:fld>
            <a:endParaRPr lang="en-US"/>
          </a:p>
        </p:txBody>
      </p:sp>
    </p:spTree>
    <p:extLst>
      <p:ext uri="{BB962C8B-B14F-4D97-AF65-F5344CB8AC3E}">
        <p14:creationId xmlns:p14="http://schemas.microsoft.com/office/powerpoint/2010/main" val="745467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38</a:t>
            </a:fld>
            <a:endParaRPr lang="en-US"/>
          </a:p>
        </p:txBody>
      </p:sp>
    </p:spTree>
    <p:extLst>
      <p:ext uri="{BB962C8B-B14F-4D97-AF65-F5344CB8AC3E}">
        <p14:creationId xmlns:p14="http://schemas.microsoft.com/office/powerpoint/2010/main" val="4086275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To support teachers in their professional development, particularly in the math practices, there are some rubrics available to help teachers look for evidence of student understanding of the math practices. Here is an example of one created by Ohio. </a:t>
            </a:r>
          </a:p>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39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8464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https://www.education.ky.gov/curriculum/standards/kyacadstand/Documents/SMP_Look_Fors_and_Question_Stems.pdf</a:t>
            </a:r>
          </a:p>
        </p:txBody>
      </p:sp>
      <p:sp>
        <p:nvSpPr>
          <p:cNvPr id="4" name="Slide Number Placeholder 3"/>
          <p:cNvSpPr>
            <a:spLocks noGrp="1"/>
          </p:cNvSpPr>
          <p:nvPr>
            <p:ph type="sldNum" sz="quarter" idx="5"/>
          </p:nvPr>
        </p:nvSpPr>
        <p:spPr/>
        <p:txBody>
          <a:bodyPr/>
          <a:lstStyle/>
          <a:p>
            <a:fld id="{A88EB8E9-7E05-4C60-A58D-798732DD5BFE}" type="slidenum">
              <a:rPr lang="en-US" smtClean="0"/>
              <a:t>40</a:t>
            </a:fld>
            <a:endParaRPr lang="en-US"/>
          </a:p>
        </p:txBody>
      </p:sp>
    </p:spTree>
    <p:extLst>
      <p:ext uri="{BB962C8B-B14F-4D97-AF65-F5344CB8AC3E}">
        <p14:creationId xmlns:p14="http://schemas.microsoft.com/office/powerpoint/2010/main" val="3036410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Rubric for Implementing SMPs.pdf</a:t>
            </a:r>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41</a:t>
            </a:fld>
            <a:endParaRPr lang="en-US"/>
          </a:p>
        </p:txBody>
      </p:sp>
    </p:spTree>
    <p:extLst>
      <p:ext uri="{BB962C8B-B14F-4D97-AF65-F5344CB8AC3E}">
        <p14:creationId xmlns:p14="http://schemas.microsoft.com/office/powerpoint/2010/main" val="33422544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39e317a2c8_0_20: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endParaRPr/>
          </a:p>
        </p:txBody>
      </p:sp>
      <p:sp>
        <p:nvSpPr>
          <p:cNvPr id="321" name="Google Shape;321;g239e317a2c8_0_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43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0299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44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6598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endParaRPr lang="en-US"/>
          </a:p>
          <a:p>
            <a:r>
              <a:rPr lang="en-US" b="1"/>
              <a:t>The math plan looks to connect. To department priorities in the following areas:</a:t>
            </a:r>
            <a:endParaRPr lang="en-US">
              <a:cs typeface="Calibri"/>
            </a:endParaRPr>
          </a:p>
          <a:p>
            <a:pPr marL="282550" indent="-282550">
              <a:buFont typeface="Arial"/>
              <a:buChar char="•"/>
            </a:pPr>
            <a:r>
              <a:rPr lang="en-US" b="1"/>
              <a:t>Literacy Achievement:</a:t>
            </a:r>
            <a:r>
              <a:rPr lang="en-US"/>
              <a:t> Building a foundation for lifelong success by ensuring every student is reading at or above grade level.</a:t>
            </a:r>
            <a:endParaRPr lang="en-US">
              <a:ea typeface="Calibri"/>
              <a:cs typeface="Calibri"/>
            </a:endParaRPr>
          </a:p>
          <a:p>
            <a:pPr marL="282550" indent="-282550">
              <a:buFont typeface="Arial"/>
              <a:buChar char="•"/>
            </a:pPr>
            <a:r>
              <a:rPr lang="en-US" b="1"/>
              <a:t>Learning Acceleration: </a:t>
            </a:r>
            <a:r>
              <a:rPr lang="en-US"/>
              <a:t>Empowering each learner to reach their full potential through individualized, evidence-based support. </a:t>
            </a:r>
            <a:endParaRPr lang="en-US">
              <a:ea typeface="Calibri"/>
              <a:cs typeface="Calibri"/>
            </a:endParaRPr>
          </a:p>
          <a:p>
            <a:pPr marL="282550" indent="-282550">
              <a:buFont typeface="Arial"/>
              <a:buChar char="•"/>
            </a:pPr>
            <a:r>
              <a:rPr lang="en-US" b="1"/>
              <a:t>Student Wellness: </a:t>
            </a:r>
            <a:r>
              <a:rPr lang="en-US"/>
              <a:t>Fostering safe and supportive environments that engage students and enable them to thrive.</a:t>
            </a:r>
            <a:endParaRPr lang="en-US">
              <a:ea typeface="Calibri"/>
              <a:cs typeface="Calibri"/>
            </a:endParaRPr>
          </a:p>
          <a:p>
            <a:pPr marL="282550" indent="-282550">
              <a:buFont typeface="Arial"/>
              <a:buChar char="•"/>
            </a:pPr>
            <a:r>
              <a:rPr lang="en-US" b="1"/>
              <a:t>Workforce Readiness:</a:t>
            </a:r>
            <a:r>
              <a:rPr lang="en-US"/>
              <a:t> Preparing students for the future fully equipped with the skills needed to take the next steps in their career journeys. </a:t>
            </a:r>
            <a:endParaRPr lang="en-US">
              <a:ea typeface="Calibri"/>
              <a:cs typeface="Calibri"/>
            </a:endParaRPr>
          </a:p>
          <a:p>
            <a:pPr>
              <a:lnSpc>
                <a:spcPct val="120000"/>
              </a:lnSpc>
            </a:pPr>
            <a:endParaRPr lang="en-US"/>
          </a:p>
          <a:p>
            <a:pPr defTabSz="904159">
              <a:defRPr/>
            </a:pPr>
            <a:r>
              <a:rPr lang="en-US">
                <a:latin typeface="Source Sans Pro" panose="020B0503030403020204" pitchFamily="34" charset="0"/>
                <a:ea typeface="Source Sans Pro" panose="020B0503030403020204" pitchFamily="34" charset="0"/>
                <a:cs typeface="Source Sans Pro" panose="020B0503030403020204" pitchFamily="34" charset="0"/>
              </a:rPr>
              <a:t>Our strongest connection to the Department’s priorities is around learning acceleration. In mathematics, we want every student to be able to accelerate their learning. This means they can access the proactive, research-. And evidence-based, and individualized support they need to succeed. To achieve this priority, a</a:t>
            </a:r>
            <a:r>
              <a:rPr lang="en-US" i="1">
                <a:latin typeface="Source Sans Pro" panose="020B0503030403020204" pitchFamily="34" charset="0"/>
                <a:ea typeface="Source Sans Pro" panose="020B0503030403020204" pitchFamily="34" charset="0"/>
                <a:cs typeface="Source Sans Pro" panose="020B0503030403020204" pitchFamily="34" charset="0"/>
              </a:rPr>
              <a:t>ll </a:t>
            </a:r>
            <a:r>
              <a:rPr lang="en-US">
                <a:latin typeface="Source Sans Pro" panose="020B0503030403020204" pitchFamily="34" charset="0"/>
                <a:ea typeface="Source Sans Pro" panose="020B0503030403020204" pitchFamily="34" charset="0"/>
                <a:cs typeface="Source Sans Pro" panose="020B0503030403020204" pitchFamily="34" charset="0"/>
              </a:rPr>
              <a:t>students must have the opportunity to engage in grade-level core instruction regardless of ability, which requires replacing remediation (the practice of teaching below grade-level content) with the just-in-time intervention that allows students to complete unfinished learning and access grade-level instruction (or above).  </a:t>
            </a:r>
          </a:p>
          <a:p>
            <a:pPr defTabSz="904159">
              <a:defRPr/>
            </a:pPr>
            <a:endParaRPr lang="en-US">
              <a:latin typeface="Source Sans Pro" panose="020B0503030403020204" pitchFamily="34" charset="0"/>
              <a:ea typeface="Source Sans Pro" panose="020B0503030403020204" pitchFamily="34" charset="0"/>
              <a:cs typeface="Source Sans Pro" panose="020B0503030403020204" pitchFamily="34" charset="0"/>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A6E335F-6B58-4BAC-AAD9-EC2E6DC7157D}" type="slidenum">
              <a:rPr lang="en-US" smtClean="0"/>
              <a:t>4</a:t>
            </a:fld>
            <a:endParaRPr lang="en-US"/>
          </a:p>
        </p:txBody>
      </p:sp>
    </p:spTree>
    <p:extLst>
      <p:ext uri="{BB962C8B-B14F-4D97-AF65-F5344CB8AC3E}">
        <p14:creationId xmlns:p14="http://schemas.microsoft.com/office/powerpoint/2010/main" val="1584671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FAF43-8DBD-A9D4-143A-D8A7C2AA1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DD1E8-62D8-A9A0-1E7C-C6FDA3291E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C8473-1144-9C70-C481-DC8272C6A3CC}"/>
              </a:ext>
            </a:extLst>
          </p:cNvPr>
          <p:cNvSpPr>
            <a:spLocks noGrp="1"/>
          </p:cNvSpPr>
          <p:nvPr>
            <p:ph type="body" idx="1"/>
          </p:nvPr>
        </p:nvSpPr>
        <p:spPr/>
        <p:txBody>
          <a:bodyPr/>
          <a:lstStyle/>
          <a:p>
            <a:r>
              <a:rPr lang="en-US"/>
              <a:t>Welcome everyone. We want to take a moment to ground us in our Session Norms.  </a:t>
            </a:r>
          </a:p>
          <a:p>
            <a:endParaRPr lang="en-US" b="1"/>
          </a:p>
          <a:p>
            <a:r>
              <a:rPr lang="en-US"/>
              <a:t>We want to </a:t>
            </a:r>
            <a:r>
              <a:rPr lang="en-US" b="1"/>
              <a:t>Listen</a:t>
            </a:r>
            <a:r>
              <a:rPr lang="en-US"/>
              <a:t> with the intent to understand.  Ask question!</a:t>
            </a:r>
          </a:p>
          <a:p>
            <a:r>
              <a:rPr lang="en-US"/>
              <a:t>We want to </a:t>
            </a:r>
            <a:r>
              <a:rPr lang="en-US" b="1"/>
              <a:t>Focus </a:t>
            </a:r>
            <a:r>
              <a:rPr lang="en-US"/>
              <a:t>on how this applies to your daily work.  Imagine the possibilities!</a:t>
            </a:r>
          </a:p>
          <a:p>
            <a:r>
              <a:rPr lang="en-US" sz="4000">
                <a:latin typeface="Source Sans Pro" panose="020B0503030403020204" pitchFamily="34" charset="0"/>
                <a:ea typeface="Source Sans Pro" panose="020B0503030403020204" pitchFamily="34" charset="0"/>
              </a:rPr>
              <a:t>We want to </a:t>
            </a:r>
            <a:r>
              <a:rPr lang="en-US" b="1"/>
              <a:t>Create</a:t>
            </a:r>
            <a:r>
              <a:rPr lang="en-US"/>
              <a:t> a safe place to air confusion and raise questions.</a:t>
            </a:r>
          </a:p>
          <a:p>
            <a:r>
              <a:rPr lang="en-US"/>
              <a:t>We went to </a:t>
            </a:r>
            <a:r>
              <a:rPr lang="en-US" b="1"/>
              <a:t>Support </a:t>
            </a:r>
            <a:r>
              <a:rPr lang="en-US"/>
              <a:t>ideas with evidence.  Bring your vast experience to the table.  Encourage everyone’s participation.</a:t>
            </a:r>
            <a:r>
              <a:rPr lang="en-US" b="1"/>
              <a:t> Part of Supporting others is to make sure we are providing space for all in group to share. In addition, we have noticed a few participants have invited an AI presence to curate notes for them during the session.  While we appreciate the use of productivity tools, unfortunately, MS TEAMS does not know how to deal with these “non-human” participants and this is affecting breakout rooms, so going forward, we will not be admitting AI participants into our community meetings each month. If there are questions or concerns, please contact one of the Dept team on this session.  Thank you!</a:t>
            </a:r>
            <a:endParaRPr lang="en-US"/>
          </a:p>
        </p:txBody>
      </p:sp>
      <p:sp>
        <p:nvSpPr>
          <p:cNvPr id="4" name="Slide Number Placeholder 3">
            <a:extLst>
              <a:ext uri="{FF2B5EF4-FFF2-40B4-BE49-F238E27FC236}">
                <a16:creationId xmlns:a16="http://schemas.microsoft.com/office/drawing/2014/main" id="{2AD65BD9-064A-9AD5-D4BD-D01886ABFB03}"/>
              </a:ext>
            </a:extLst>
          </p:cNvPr>
          <p:cNvSpPr>
            <a:spLocks noGrp="1"/>
          </p:cNvSpPr>
          <p:nvPr>
            <p:ph type="sldNum" idx="12"/>
          </p:nvPr>
        </p:nvSpPr>
        <p:spPr/>
        <p:txBody>
          <a:bodyPr/>
          <a:lstStyle/>
          <a:p>
            <a:pPr>
              <a:buClr>
                <a:srgbClr val="000000"/>
              </a:buClr>
              <a:buSzPts val="1200"/>
            </a:pPr>
            <a:fld id="{00000000-1234-1234-1234-123412341234}" type="slidenum">
              <a:rPr lang="en-US">
                <a:solidFill>
                  <a:schemeClr val="dk1"/>
                </a:solidFill>
                <a:latin typeface="Calibri"/>
                <a:ea typeface="Calibri"/>
                <a:cs typeface="Calibri"/>
                <a:sym typeface="Calibri"/>
              </a:rPr>
              <a:pPr>
                <a:buClr>
                  <a:srgbClr val="000000"/>
                </a:buClr>
                <a:buSzPts val="1200"/>
              </a:pPr>
              <a:t>5</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4550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defTabSz="904159">
              <a:buClr>
                <a:srgbClr val="000000"/>
              </a:buClr>
              <a:buSzPts val="1200"/>
              <a:defRPr/>
            </a:pPr>
            <a:fld id="{00000000-1234-1234-1234-123412341234}" type="slidenum">
              <a:rPr lang="en-US">
                <a:solidFill>
                  <a:prstClr val="black"/>
                </a:solidFill>
                <a:latin typeface="Calibri"/>
                <a:ea typeface="Calibri"/>
                <a:cs typeface="Calibri"/>
                <a:sym typeface="Calibri"/>
              </a:rPr>
              <a:pPr defTabSz="904159">
                <a:buClr>
                  <a:srgbClr val="000000"/>
                </a:buClr>
                <a:buSzPts val="1200"/>
                <a:defRPr/>
              </a:pPr>
              <a:t>6</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7778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r" defTabSz="931774">
              <a:buClrTx/>
              <a:defRPr/>
            </a:pPr>
            <a:fld id="{7A6E335F-6B58-4BAC-AAD9-EC2E6DC7157D}" type="slidenum">
              <a:rPr lang="en-US" sz="1200" kern="1200">
                <a:solidFill>
                  <a:prstClr val="black"/>
                </a:solidFill>
                <a:latin typeface="Calibri" panose="020F0502020204030204"/>
                <a:ea typeface="+mn-ea"/>
                <a:cs typeface="+mn-cs"/>
              </a:rPr>
              <a:pPr algn="r" defTabSz="931774">
                <a:buClrTx/>
                <a:defRPr/>
              </a:pPr>
              <a:t>7</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401678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8</a:t>
            </a:fld>
            <a:endParaRPr lang="en-US"/>
          </a:p>
        </p:txBody>
      </p:sp>
    </p:spTree>
    <p:extLst>
      <p:ext uri="{BB962C8B-B14F-4D97-AF65-F5344CB8AC3E}">
        <p14:creationId xmlns:p14="http://schemas.microsoft.com/office/powerpoint/2010/main" val="211026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session will connect best with Section 2: Ohio’s Mathematics Vision, which is outlined in Ohio’s Plan for K-12 Mathematics.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687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g296cb6e8523_0_52"/>
          <p:cNvSpPr txBox="1">
            <a:spLocks noGrp="1"/>
          </p:cNvSpPr>
          <p:nvPr>
            <p:ph type="title"/>
          </p:nvPr>
        </p:nvSpPr>
        <p:spPr>
          <a:xfrm>
            <a:off x="457200" y="438150"/>
            <a:ext cx="13716000" cy="15906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24" name="Google Shape;24;g296cb6e8523_0_52"/>
          <p:cNvSpPr txBox="1">
            <a:spLocks noGrp="1"/>
          </p:cNvSpPr>
          <p:nvPr>
            <p:ph type="body" idx="1"/>
          </p:nvPr>
        </p:nvSpPr>
        <p:spPr>
          <a:xfrm>
            <a:off x="457200" y="2190750"/>
            <a:ext cx="12618600" cy="4950600"/>
          </a:xfrm>
          <a:prstGeom prst="rect">
            <a:avLst/>
          </a:prstGeom>
          <a:noFill/>
          <a:ln>
            <a:noFill/>
          </a:ln>
        </p:spPr>
        <p:txBody>
          <a:bodyPr spcFirstLastPara="1" wrap="square" lIns="109725" tIns="54850" rIns="109725" bIns="54850" anchor="t" anchorCtr="0">
            <a:normAutofit/>
          </a:bodyPr>
          <a:lstStyle>
            <a:lvl1pPr marL="457200" lvl="0" indent="-431800" algn="l">
              <a:lnSpc>
                <a:spcPct val="120000"/>
              </a:lnSpc>
              <a:spcBef>
                <a:spcPts val="0"/>
              </a:spcBef>
              <a:spcAft>
                <a:spcPts val="0"/>
              </a:spcAft>
              <a:buSzPts val="3200"/>
              <a:buFont typeface="Arial"/>
              <a:buChar char="•"/>
              <a:defRPr>
                <a:latin typeface="Arial"/>
                <a:ea typeface="Arial"/>
                <a:cs typeface="Arial"/>
                <a:sym typeface="Arial"/>
              </a:defRPr>
            </a:lvl1pPr>
            <a:lvl2pPr marL="914400" lvl="1" indent="-412750" algn="l">
              <a:lnSpc>
                <a:spcPct val="100000"/>
              </a:lnSpc>
              <a:spcBef>
                <a:spcPts val="1300"/>
              </a:spcBef>
              <a:spcAft>
                <a:spcPts val="0"/>
              </a:spcAft>
              <a:buSzPts val="2900"/>
              <a:buChar char="•"/>
              <a:defRPr>
                <a:latin typeface="Arial"/>
                <a:ea typeface="Arial"/>
                <a:cs typeface="Arial"/>
                <a:sym typeface="Arial"/>
              </a:defRPr>
            </a:lvl2pPr>
            <a:lvl3pPr marL="1371600" lvl="2" indent="-400050" algn="l">
              <a:lnSpc>
                <a:spcPct val="90000"/>
              </a:lnSpc>
              <a:spcBef>
                <a:spcPts val="1300"/>
              </a:spcBef>
              <a:spcAft>
                <a:spcPts val="0"/>
              </a:spcAft>
              <a:buSzPts val="2700"/>
              <a:buChar char="•"/>
              <a:defRPr>
                <a:latin typeface="Arial"/>
                <a:ea typeface="Arial"/>
                <a:cs typeface="Arial"/>
                <a:sym typeface="Arial"/>
              </a:defRPr>
            </a:lvl3pPr>
            <a:lvl4pPr marL="1828800" lvl="3" indent="-381000" algn="l">
              <a:lnSpc>
                <a:spcPct val="90000"/>
              </a:lnSpc>
              <a:spcBef>
                <a:spcPts val="1300"/>
              </a:spcBef>
              <a:spcAft>
                <a:spcPts val="0"/>
              </a:spcAft>
              <a:buSzPts val="2400"/>
              <a:buChar char="•"/>
              <a:defRPr>
                <a:latin typeface="Arial"/>
                <a:ea typeface="Arial"/>
                <a:cs typeface="Arial"/>
                <a:sym typeface="Arial"/>
              </a:defRPr>
            </a:lvl4pPr>
            <a:lvl5pPr marL="2286000" lvl="4" indent="-381000" algn="l">
              <a:lnSpc>
                <a:spcPct val="90000"/>
              </a:lnSpc>
              <a:spcBef>
                <a:spcPts val="1300"/>
              </a:spcBef>
              <a:spcAft>
                <a:spcPts val="0"/>
              </a:spcAft>
              <a:buSzPts val="2400"/>
              <a:buChar char="•"/>
              <a:defRPr>
                <a:latin typeface="Arial"/>
                <a:ea typeface="Arial"/>
                <a:cs typeface="Arial"/>
                <a:sym typeface="Arial"/>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25" name="Google Shape;25;g296cb6e8523_0_52"/>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663315" y="3160747"/>
            <a:ext cx="13303770" cy="1067312"/>
          </a:xfrm>
          <a:prstGeom prst="rect">
            <a:avLst/>
          </a:prstGeom>
        </p:spPr>
        <p:txBody>
          <a:bodyPr anchor="t"/>
          <a:lstStyle>
            <a:lvl1pPr algn="l">
              <a:lnSpc>
                <a:spcPts val="7440"/>
              </a:lnSpc>
              <a:defRPr sz="7200">
                <a:latin typeface="Source Sans Pro SemiBold" panose="020B06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131870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457200" y="438150"/>
            <a:ext cx="13716000" cy="1590676"/>
          </a:xfrm>
          <a:prstGeom prst="rect">
            <a:avLst/>
          </a:prstGeom>
        </p:spPr>
        <p:txBody>
          <a:bodyPr anchor="t"/>
          <a:lstStyle>
            <a:lvl1pPr>
              <a:defRPr cap="all" baseline="0">
                <a:latin typeface="Source Sans Pro SemiBold" panose="020B0603030403020204" pitchFamily="34" charset="0"/>
              </a:defRPr>
            </a:lvl1pPr>
          </a:lstStyle>
          <a:p>
            <a:r>
              <a:rPr lang="en-US"/>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547396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our Pictures With Title">
  <p:cSld name="Four Pictures With Title">
    <p:spTree>
      <p:nvGrpSpPr>
        <p:cNvPr id="1" name="Shape 122"/>
        <p:cNvGrpSpPr/>
        <p:nvPr/>
      </p:nvGrpSpPr>
      <p:grpSpPr>
        <a:xfrm>
          <a:off x="0" y="0"/>
          <a:ext cx="0" cy="0"/>
          <a:chOff x="0" y="0"/>
          <a:chExt cx="0" cy="0"/>
        </a:xfrm>
      </p:grpSpPr>
      <p:sp>
        <p:nvSpPr>
          <p:cNvPr id="123" name="Google Shape;123;g296cb6e8523_0_113"/>
          <p:cNvSpPr>
            <a:spLocks noGrp="1"/>
          </p:cNvSpPr>
          <p:nvPr>
            <p:ph type="pic" idx="2"/>
          </p:nvPr>
        </p:nvSpPr>
        <p:spPr>
          <a:xfrm>
            <a:off x="402907" y="1960716"/>
            <a:ext cx="3132000" cy="4995900"/>
          </a:xfrm>
          <a:prstGeom prst="rect">
            <a:avLst/>
          </a:prstGeom>
          <a:noFill/>
          <a:ln>
            <a:noFill/>
          </a:ln>
        </p:spPr>
      </p:sp>
      <p:sp>
        <p:nvSpPr>
          <p:cNvPr id="124" name="Google Shape;124;g296cb6e8523_0_113"/>
          <p:cNvSpPr>
            <a:spLocks noGrp="1"/>
          </p:cNvSpPr>
          <p:nvPr>
            <p:ph type="pic" idx="3"/>
          </p:nvPr>
        </p:nvSpPr>
        <p:spPr>
          <a:xfrm>
            <a:off x="3967163" y="1960716"/>
            <a:ext cx="3132000" cy="4995900"/>
          </a:xfrm>
          <a:prstGeom prst="rect">
            <a:avLst/>
          </a:prstGeom>
          <a:noFill/>
          <a:ln>
            <a:noFill/>
          </a:ln>
        </p:spPr>
      </p:sp>
      <p:sp>
        <p:nvSpPr>
          <p:cNvPr id="125" name="Google Shape;125;g296cb6e8523_0_113"/>
          <p:cNvSpPr>
            <a:spLocks noGrp="1"/>
          </p:cNvSpPr>
          <p:nvPr>
            <p:ph type="pic" idx="4"/>
          </p:nvPr>
        </p:nvSpPr>
        <p:spPr>
          <a:xfrm>
            <a:off x="7531418" y="1960716"/>
            <a:ext cx="3132000" cy="4995900"/>
          </a:xfrm>
          <a:prstGeom prst="rect">
            <a:avLst/>
          </a:prstGeom>
          <a:noFill/>
          <a:ln>
            <a:noFill/>
          </a:ln>
        </p:spPr>
      </p:sp>
      <p:sp>
        <p:nvSpPr>
          <p:cNvPr id="126" name="Google Shape;126;g296cb6e8523_0_113"/>
          <p:cNvSpPr>
            <a:spLocks noGrp="1"/>
          </p:cNvSpPr>
          <p:nvPr>
            <p:ph type="pic" idx="5"/>
          </p:nvPr>
        </p:nvSpPr>
        <p:spPr>
          <a:xfrm>
            <a:off x="11095674" y="1960716"/>
            <a:ext cx="3132000" cy="4995900"/>
          </a:xfrm>
          <a:prstGeom prst="rect">
            <a:avLst/>
          </a:prstGeom>
          <a:noFill/>
          <a:ln>
            <a:noFill/>
          </a:ln>
        </p:spPr>
      </p:sp>
      <p:sp>
        <p:nvSpPr>
          <p:cNvPr id="127" name="Google Shape;127;g296cb6e8523_0_113"/>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22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28" name="Google Shape;128;g296cb6e8523_0_113"/>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85674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139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ening DEW">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935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DEW-w URL">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876801" y="7547957"/>
            <a:ext cx="4699462" cy="350865"/>
          </a:xfrm>
          <a:prstGeom prst="rect">
            <a:avLst/>
          </a:prstGeom>
          <a:noFill/>
        </p:spPr>
        <p:txBody>
          <a:bodyPr wrap="square" rtlCol="0">
            <a:spAutoFit/>
          </a:bodyPr>
          <a:lstStyle/>
          <a:p>
            <a:pPr algn="ctr"/>
            <a:r>
              <a:rPr lang="en-US" sz="1680">
                <a:solidFill>
                  <a:srgbClr val="0E3F75"/>
                </a:solidFill>
                <a:latin typeface="Source Sans Pro" panose="020B0503030403020204" pitchFamily="34" charset="0"/>
              </a:rPr>
              <a:t>EDUCATION.OHIO.GOV</a:t>
            </a:r>
          </a:p>
        </p:txBody>
      </p:sp>
    </p:spTree>
    <p:extLst>
      <p:ext uri="{BB962C8B-B14F-4D97-AF65-F5344CB8AC3E}">
        <p14:creationId xmlns:p14="http://schemas.microsoft.com/office/powerpoint/2010/main" val="4089572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4655385" y="7325186"/>
            <a:ext cx="5319631" cy="535531"/>
          </a:xfrm>
          <a:prstGeom prst="rect">
            <a:avLst/>
          </a:prstGeom>
          <a:noFill/>
        </p:spPr>
        <p:txBody>
          <a:bodyPr wrap="square" rtlCol="0">
            <a:spAutoFit/>
          </a:bodyPr>
          <a:lstStyle/>
          <a:p>
            <a:pPr algn="ctr"/>
            <a:r>
              <a:rPr lang="en-US" sz="2880" b="0">
                <a:solidFill>
                  <a:srgbClr val="002060"/>
                </a:solidFill>
                <a:latin typeface="+mn-lt"/>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2938286936"/>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464173" y="1337314"/>
            <a:ext cx="6263003" cy="996316"/>
          </a:xfrm>
          <a:prstGeom prst="rect">
            <a:avLst/>
          </a:prstGeom>
        </p:spPr>
        <p:txBody>
          <a:bodyPr>
            <a:normAutofit/>
          </a:bodyPr>
          <a:lstStyle>
            <a:lvl1pPr marL="0" indent="0">
              <a:buNone/>
              <a:defRPr sz="2880">
                <a:solidFill>
                  <a:schemeClr val="tx1"/>
                </a:solidFill>
                <a:latin typeface="Source Sans Pro"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457201" y="5413411"/>
            <a:ext cx="6282660" cy="1603711"/>
          </a:xfrm>
          <a:prstGeom prst="rect">
            <a:avLst/>
          </a:prstGeom>
        </p:spPr>
        <p:txBody>
          <a:bodyPr>
            <a:normAutofit/>
          </a:bodyPr>
          <a:lstStyle>
            <a:lvl1pPr marL="0" indent="0">
              <a:buNone/>
              <a:defRPr sz="2400" b="0">
                <a:latin typeface="Source Sans Pro"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457201" y="4208598"/>
            <a:ext cx="6288372" cy="749832"/>
          </a:xfrm>
          <a:prstGeom prst="rect">
            <a:avLst/>
          </a:prstGeom>
        </p:spPr>
        <p:txBody>
          <a:bodyPr>
            <a:normAutofit/>
          </a:bodyPr>
          <a:lstStyle>
            <a:lvl1pPr marL="0" indent="0">
              <a:buNone/>
              <a:defRPr sz="24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451488" y="3067303"/>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451488" y="3633227"/>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6990581" y="1337314"/>
            <a:ext cx="7182619" cy="5642107"/>
          </a:xfrm>
          <a:prstGeom prst="rect">
            <a:avLst/>
          </a:prstGeom>
        </p:spPr>
        <p:txBody>
          <a:bodyPr>
            <a:normAutofit/>
          </a:bodyPr>
          <a:lstStyle>
            <a:lvl1pPr>
              <a:defRPr sz="2400">
                <a:solidFill>
                  <a:schemeClr val="bg1">
                    <a:lumMod val="65000"/>
                  </a:schemeClr>
                </a:solidFill>
                <a:latin typeface="Source Sans Pro" panose="020B0503030403020204" pitchFamily="34" charset="0"/>
              </a:defRPr>
            </a:lvl1pPr>
          </a:lstStyle>
          <a:p>
            <a:r>
              <a:rPr lang="en-US"/>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464172" y="603640"/>
            <a:ext cx="12618720" cy="683896"/>
          </a:xfrm>
        </p:spPr>
        <p:txBody>
          <a:bodyPr/>
          <a:lstStyle>
            <a:lvl1pPr>
              <a:defRPr>
                <a:latin typeface="Source Sans Pro SemiBold" panose="020B06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47082" y="7627621"/>
            <a:ext cx="9522118" cy="438150"/>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103833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460763" y="851573"/>
            <a:ext cx="13708874" cy="1311128"/>
          </a:xfrm>
          <a:prstGeom prst="rect">
            <a:avLst/>
          </a:prstGeom>
          <a:noFill/>
        </p:spPr>
        <p:txBody>
          <a:bodyPr wrap="square" rtlCol="0">
            <a:spAutoFit/>
          </a:bodyPr>
          <a:lstStyle/>
          <a:p>
            <a:pPr algn="ctr"/>
            <a:r>
              <a:rPr lang="en-US" sz="7920" b="1" cap="all" baseline="0">
                <a:solidFill>
                  <a:srgbClr val="002060"/>
                </a:solidFill>
                <a:latin typeface="+mj-lt"/>
              </a:rPr>
              <a:t>Presentation</a:t>
            </a:r>
            <a:r>
              <a:rPr lang="en-US" sz="7920" b="1" cap="all">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806378" y="2237862"/>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806379" y="2567052"/>
            <a:ext cx="9017645" cy="3000842"/>
          </a:xfrm>
          <a:prstGeom prst="rect">
            <a:avLst/>
          </a:prstGeom>
        </p:spPr>
        <p:txBody>
          <a:bodyPr/>
          <a:lstStyle>
            <a:lvl1pPr marL="0" indent="0" algn="ctr">
              <a:buNone/>
              <a:defRPr>
                <a:latin typeface="Source Sans Pro" panose="020B0503030403020204" pitchFamily="34" charset="0"/>
              </a:defRPr>
            </a:lvl1pPr>
            <a:lvl2pPr marL="658368"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Tree>
    <p:extLst>
      <p:ext uri="{BB962C8B-B14F-4D97-AF65-F5344CB8AC3E}">
        <p14:creationId xmlns:p14="http://schemas.microsoft.com/office/powerpoint/2010/main" val="1300246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ation Intro Slide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419899" y="6710810"/>
            <a:ext cx="3568931" cy="978906"/>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460763" y="851573"/>
            <a:ext cx="13708874" cy="1311128"/>
          </a:xfrm>
          <a:prstGeom prst="rect">
            <a:avLst/>
          </a:prstGeom>
          <a:noFill/>
        </p:spPr>
        <p:txBody>
          <a:bodyPr wrap="square" rtlCol="0">
            <a:spAutoFit/>
          </a:bodyPr>
          <a:lstStyle/>
          <a:p>
            <a:pPr algn="ctr"/>
            <a:r>
              <a:rPr lang="en-US" sz="7920" b="1" cap="all" baseline="0">
                <a:solidFill>
                  <a:srgbClr val="002060"/>
                </a:solidFill>
                <a:latin typeface="+mj-lt"/>
              </a:rPr>
              <a:t>Presentation</a:t>
            </a:r>
            <a:r>
              <a:rPr lang="en-US" sz="7920" b="1" cap="all">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806378" y="2237862"/>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806379" y="2567052"/>
            <a:ext cx="9017645" cy="3000842"/>
          </a:xfrm>
          <a:prstGeom prst="rect">
            <a:avLst/>
          </a:prstGeom>
        </p:spPr>
        <p:txBody>
          <a:bodyPr/>
          <a:lstStyle>
            <a:lvl1pPr marL="0" indent="0" algn="ctr">
              <a:buNone/>
              <a:defRPr>
                <a:latin typeface="Source Sans Pro" panose="020B0503030403020204" pitchFamily="34" charset="0"/>
              </a:defRPr>
            </a:lvl1pPr>
            <a:lvl2pPr marL="658368"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Tree>
    <p:extLst>
      <p:ext uri="{BB962C8B-B14F-4D97-AF65-F5344CB8AC3E}">
        <p14:creationId xmlns:p14="http://schemas.microsoft.com/office/powerpoint/2010/main" val="3174556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resenter Title">
  <p:cSld name="Presenter Title">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g296cb6e8523_0_7"/>
          <p:cNvSpPr txBox="1">
            <a:spLocks noGrp="1"/>
          </p:cNvSpPr>
          <p:nvPr>
            <p:ph type="body" idx="1"/>
          </p:nvPr>
        </p:nvSpPr>
        <p:spPr>
          <a:xfrm>
            <a:off x="464172" y="1337314"/>
            <a:ext cx="6263100" cy="996600"/>
          </a:xfrm>
          <a:prstGeom prst="rect">
            <a:avLst/>
          </a:prstGeom>
          <a:noFill/>
          <a:ln>
            <a:noFill/>
          </a:ln>
        </p:spPr>
        <p:txBody>
          <a:bodyPr spcFirstLastPara="1" wrap="square" lIns="109725" tIns="54850" rIns="109725" bIns="54850" anchor="t" anchorCtr="0">
            <a:normAutofit/>
          </a:bodyPr>
          <a:lstStyle>
            <a:lvl1pPr marL="457200" lvl="0" indent="-228600" algn="l">
              <a:lnSpc>
                <a:spcPct val="120000"/>
              </a:lnSpc>
              <a:spcBef>
                <a:spcPts val="0"/>
              </a:spcBef>
              <a:spcAft>
                <a:spcPts val="0"/>
              </a:spcAft>
              <a:buSzPts val="3200"/>
              <a:buNone/>
              <a:defRPr sz="2900">
                <a:solidFill>
                  <a:schemeClr val="dk1"/>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39" name="Google Shape;39;g296cb6e8523_0_7"/>
          <p:cNvSpPr txBox="1">
            <a:spLocks noGrp="1"/>
          </p:cNvSpPr>
          <p:nvPr>
            <p:ph type="body" idx="2"/>
          </p:nvPr>
        </p:nvSpPr>
        <p:spPr>
          <a:xfrm>
            <a:off x="457201" y="5413411"/>
            <a:ext cx="6282600" cy="1603800"/>
          </a:xfrm>
          <a:prstGeom prst="rect">
            <a:avLst/>
          </a:prstGeom>
          <a:noFill/>
          <a:ln>
            <a:noFill/>
          </a:ln>
        </p:spPr>
        <p:txBody>
          <a:bodyPr spcFirstLastPara="1" wrap="square" lIns="109725" tIns="54850" rIns="109725" bIns="54850" anchor="t" anchorCtr="0">
            <a:normAutofit/>
          </a:bodyPr>
          <a:lstStyle>
            <a:lvl1pPr marL="457200" lvl="0" indent="-228600" algn="l">
              <a:lnSpc>
                <a:spcPct val="120000"/>
              </a:lnSpc>
              <a:spcBef>
                <a:spcPts val="0"/>
              </a:spcBef>
              <a:spcAft>
                <a:spcPts val="0"/>
              </a:spcAft>
              <a:buSzPts val="2700"/>
              <a:buNone/>
              <a:defRPr sz="2400" b="0">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0" name="Google Shape;40;g296cb6e8523_0_7"/>
          <p:cNvSpPr txBox="1">
            <a:spLocks noGrp="1"/>
          </p:cNvSpPr>
          <p:nvPr>
            <p:ph type="body" idx="3"/>
          </p:nvPr>
        </p:nvSpPr>
        <p:spPr>
          <a:xfrm>
            <a:off x="457201" y="4208598"/>
            <a:ext cx="6288600" cy="749700"/>
          </a:xfrm>
          <a:prstGeom prst="rect">
            <a:avLst/>
          </a:prstGeom>
          <a:noFill/>
          <a:ln>
            <a:noFill/>
          </a:ln>
        </p:spPr>
        <p:txBody>
          <a:bodyPr spcFirstLastPara="1" wrap="square" lIns="109725" tIns="54850" rIns="109725" bIns="54850" anchor="t" anchorCtr="0">
            <a:normAutofit/>
          </a:bodyPr>
          <a:lstStyle>
            <a:lvl1pPr marL="457200" lvl="0" indent="-228600" algn="l">
              <a:lnSpc>
                <a:spcPct val="120000"/>
              </a:lnSpc>
              <a:spcBef>
                <a:spcPts val="0"/>
              </a:spcBef>
              <a:spcAft>
                <a:spcPts val="0"/>
              </a:spcAft>
              <a:buSzPts val="2700"/>
              <a:buNone/>
              <a:defRPr sz="2400">
                <a:solidFill>
                  <a:srgbClr val="A5A5A5"/>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1" name="Google Shape;41;g296cb6e8523_0_7"/>
          <p:cNvSpPr txBox="1">
            <a:spLocks noGrp="1"/>
          </p:cNvSpPr>
          <p:nvPr>
            <p:ph type="body" idx="4"/>
          </p:nvPr>
        </p:nvSpPr>
        <p:spPr>
          <a:xfrm>
            <a:off x="451488" y="3067303"/>
            <a:ext cx="6288600" cy="575100"/>
          </a:xfrm>
          <a:prstGeom prst="rect">
            <a:avLst/>
          </a:prstGeom>
          <a:noFill/>
          <a:ln>
            <a:noFill/>
          </a:ln>
        </p:spPr>
        <p:txBody>
          <a:bodyPr spcFirstLastPara="1" wrap="square" lIns="109725" tIns="54850" rIns="109725" bIns="54850" anchor="t" anchorCtr="0">
            <a:noAutofit/>
          </a:bodyPr>
          <a:lstStyle>
            <a:lvl1pPr marL="457200" lvl="0" indent="-228600" algn="l">
              <a:lnSpc>
                <a:spcPct val="120000"/>
              </a:lnSpc>
              <a:spcBef>
                <a:spcPts val="0"/>
              </a:spcBef>
              <a:spcAft>
                <a:spcPts val="0"/>
              </a:spcAft>
              <a:buSzPts val="3700"/>
              <a:buFont typeface="Arial"/>
              <a:buNone/>
              <a:defRPr sz="3400" b="1" cap="none">
                <a:solidFill>
                  <a:srgbClr val="002060"/>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2" name="Google Shape;42;g296cb6e8523_0_7"/>
          <p:cNvSpPr txBox="1">
            <a:spLocks noGrp="1"/>
          </p:cNvSpPr>
          <p:nvPr>
            <p:ph type="body" idx="5"/>
          </p:nvPr>
        </p:nvSpPr>
        <p:spPr>
          <a:xfrm>
            <a:off x="451488" y="3633227"/>
            <a:ext cx="6288600" cy="575100"/>
          </a:xfrm>
          <a:prstGeom prst="rect">
            <a:avLst/>
          </a:prstGeom>
          <a:noFill/>
          <a:ln>
            <a:noFill/>
          </a:ln>
        </p:spPr>
        <p:txBody>
          <a:bodyPr spcFirstLastPara="1" wrap="square" lIns="109725" tIns="54850" rIns="109725" bIns="54850" anchor="t" anchorCtr="0">
            <a:noAutofit/>
          </a:bodyPr>
          <a:lstStyle>
            <a:lvl1pPr marL="457200" lvl="0" indent="-228600" algn="l">
              <a:lnSpc>
                <a:spcPct val="120000"/>
              </a:lnSpc>
              <a:spcBef>
                <a:spcPts val="0"/>
              </a:spcBef>
              <a:spcAft>
                <a:spcPts val="0"/>
              </a:spcAft>
              <a:buSzPts val="3700"/>
              <a:buFont typeface="Arial"/>
              <a:buNone/>
              <a:defRPr sz="3400" b="1" cap="none">
                <a:solidFill>
                  <a:srgbClr val="002060"/>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3" name="Google Shape;43;g296cb6e8523_0_7"/>
          <p:cNvSpPr>
            <a:spLocks noGrp="1"/>
          </p:cNvSpPr>
          <p:nvPr>
            <p:ph type="pic" idx="6"/>
          </p:nvPr>
        </p:nvSpPr>
        <p:spPr>
          <a:xfrm>
            <a:off x="6990581" y="1337314"/>
            <a:ext cx="7182600" cy="5641800"/>
          </a:xfrm>
          <a:prstGeom prst="rect">
            <a:avLst/>
          </a:prstGeom>
          <a:noFill/>
          <a:ln>
            <a:noFill/>
          </a:ln>
        </p:spPr>
      </p:sp>
      <p:sp>
        <p:nvSpPr>
          <p:cNvPr id="44" name="Google Shape;44;g296cb6e8523_0_7"/>
          <p:cNvSpPr txBox="1">
            <a:spLocks noGrp="1"/>
          </p:cNvSpPr>
          <p:nvPr>
            <p:ph type="title"/>
          </p:nvPr>
        </p:nvSpPr>
        <p:spPr>
          <a:xfrm>
            <a:off x="464172" y="603640"/>
            <a:ext cx="12618600" cy="6840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45" name="Google Shape;45;g296cb6e8523_0_7"/>
          <p:cNvSpPr txBox="1">
            <a:spLocks noGrp="1"/>
          </p:cNvSpPr>
          <p:nvPr>
            <p:ph type="ftr" idx="11"/>
          </p:nvPr>
        </p:nvSpPr>
        <p:spPr>
          <a:xfrm>
            <a:off x="247082" y="7627620"/>
            <a:ext cx="9522300" cy="438300"/>
          </a:xfrm>
          <a:prstGeom prst="rect">
            <a:avLst/>
          </a:prstGeom>
          <a:noFill/>
          <a:ln>
            <a:noFill/>
          </a:ln>
        </p:spPr>
        <p:txBody>
          <a:bodyPr spcFirstLastPara="1" wrap="square" lIns="109725" tIns="54850" rIns="109725" bIns="54850" anchor="t" anchorCtr="0">
            <a:noAutofit/>
          </a:bodyPr>
          <a:lstStyle>
            <a:lvl1pPr marR="0" lvl="0"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9pPr>
          </a:lstStyle>
          <a:p>
            <a:endParaRPr/>
          </a:p>
        </p:txBody>
      </p:sp>
      <p:sp>
        <p:nvSpPr>
          <p:cNvPr id="46" name="Google Shape;46;g296cb6e8523_0_7"/>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464173" y="1337314"/>
            <a:ext cx="6263003" cy="996316"/>
          </a:xfrm>
          <a:prstGeom prst="rect">
            <a:avLst/>
          </a:prstGeom>
        </p:spPr>
        <p:txBody>
          <a:bodyPr>
            <a:normAutofit/>
          </a:bodyPr>
          <a:lstStyle>
            <a:lvl1pPr marL="0" indent="0">
              <a:buNone/>
              <a:defRPr sz="2880">
                <a:solidFill>
                  <a:schemeClr val="tx1"/>
                </a:solidFill>
                <a:latin typeface="Source Sans Pro"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457201" y="5413411"/>
            <a:ext cx="6282660" cy="1603711"/>
          </a:xfrm>
          <a:prstGeom prst="rect">
            <a:avLst/>
          </a:prstGeom>
        </p:spPr>
        <p:txBody>
          <a:bodyPr>
            <a:normAutofit/>
          </a:bodyPr>
          <a:lstStyle>
            <a:lvl1pPr marL="0" indent="0">
              <a:buNone/>
              <a:defRPr sz="2400" b="0">
                <a:latin typeface="Source Sans Pro"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457201" y="4208598"/>
            <a:ext cx="6288372" cy="749832"/>
          </a:xfrm>
          <a:prstGeom prst="rect">
            <a:avLst/>
          </a:prstGeom>
        </p:spPr>
        <p:txBody>
          <a:bodyPr>
            <a:normAutofit/>
          </a:bodyPr>
          <a:lstStyle>
            <a:lvl1pPr marL="0" indent="0">
              <a:buNone/>
              <a:defRPr sz="24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451488" y="3067303"/>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451488" y="3633227"/>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6990581" y="1337314"/>
            <a:ext cx="7182619" cy="5642107"/>
          </a:xfrm>
          <a:prstGeom prst="rect">
            <a:avLst/>
          </a:prstGeom>
        </p:spPr>
        <p:txBody>
          <a:bodyPr>
            <a:normAutofit/>
          </a:bodyPr>
          <a:lstStyle>
            <a:lvl1pPr>
              <a:defRPr sz="2400">
                <a:solidFill>
                  <a:schemeClr val="bg1">
                    <a:lumMod val="65000"/>
                  </a:schemeClr>
                </a:solidFill>
                <a:latin typeface="Source Sans Pro" panose="020B0503030403020204" pitchFamily="34" charset="0"/>
              </a:defRPr>
            </a:lvl1pPr>
          </a:lstStyle>
          <a:p>
            <a:r>
              <a:rPr lang="en-US"/>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464172" y="603640"/>
            <a:ext cx="12618720" cy="683896"/>
          </a:xfrm>
        </p:spPr>
        <p:txBody>
          <a:bodyPr/>
          <a:lstStyle>
            <a:lvl1pPr>
              <a:defRPr>
                <a:latin typeface="Source Sans Pro SemiBold" panose="020B06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47082" y="7627621"/>
            <a:ext cx="9522118" cy="438150"/>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75403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528214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457199" y="1325110"/>
            <a:ext cx="13303770" cy="1067312"/>
          </a:xfrm>
          <a:prstGeom prst="rect">
            <a:avLst/>
          </a:prstGeom>
        </p:spPr>
        <p:txBody>
          <a:bodyPr anchor="t"/>
          <a:lstStyle>
            <a:lvl1pPr algn="l">
              <a:lnSpc>
                <a:spcPts val="7440"/>
              </a:lnSpc>
              <a:defRPr sz="7200">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457200" y="2676159"/>
            <a:ext cx="10929329" cy="4228331"/>
          </a:xfrm>
          <a:prstGeom prst="rect">
            <a:avLst/>
          </a:prstGeom>
        </p:spPr>
        <p:txBody>
          <a:bodyPr/>
          <a:lstStyle>
            <a:lvl1pPr marL="0" indent="0">
              <a:buNone/>
              <a:defRPr sz="2880">
                <a:solidFill>
                  <a:schemeClr val="tx1"/>
                </a:solidFill>
                <a:latin typeface="Source Sans Pro" panose="020B0503030403020204" pitchFamily="34" charset="0"/>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457199" y="2413124"/>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539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663315" y="3160747"/>
            <a:ext cx="13303770" cy="1067312"/>
          </a:xfrm>
          <a:prstGeom prst="rect">
            <a:avLst/>
          </a:prstGeom>
        </p:spPr>
        <p:txBody>
          <a:bodyPr anchor="t"/>
          <a:lstStyle>
            <a:lvl1pPr algn="l">
              <a:lnSpc>
                <a:spcPts val="7440"/>
              </a:lnSpc>
              <a:defRPr sz="7200">
                <a:latin typeface="Source Sans Pro SemiBold" panose="020B06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649743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457200" y="438150"/>
            <a:ext cx="13716000" cy="1590676"/>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457200" y="2190750"/>
            <a:ext cx="12618720" cy="4950564"/>
          </a:xfrm>
          <a:prstGeom prst="rect">
            <a:avLst/>
          </a:prstGeom>
        </p:spPr>
        <p:txBody>
          <a:bodyPr/>
          <a:lstStyle>
            <a:lvl1pPr marL="274320" indent="-274320">
              <a:lnSpc>
                <a:spcPct val="120000"/>
              </a:lnSpc>
              <a:spcAft>
                <a:spcPts val="1200"/>
              </a:spcAft>
              <a:buFont typeface="Arial" panose="020B0604020202020204" pitchFamily="34" charset="0"/>
              <a:buChar char="•"/>
              <a:defRPr>
                <a:latin typeface="Source Sans Pro" panose="020B0503030403020204" pitchFamily="34" charset="0"/>
              </a:defRPr>
            </a:lvl1pPr>
            <a:lvl2pPr>
              <a:spcBef>
                <a:spcPts val="1200"/>
              </a:spcBef>
              <a:spcAft>
                <a:spcPts val="960"/>
              </a:spcAft>
              <a:defRPr>
                <a:latin typeface="Source Sans Pro" panose="020B0503030403020204" pitchFamily="34" charset="0"/>
              </a:defRPr>
            </a:lvl2pPr>
            <a:lvl3pPr>
              <a:spcBef>
                <a:spcPts val="1200"/>
              </a:spcBef>
              <a:defRPr>
                <a:latin typeface="Source Sans Pro" panose="020B0503030403020204" pitchFamily="34" charset="0"/>
              </a:defRPr>
            </a:lvl3pPr>
            <a:lvl4pPr>
              <a:spcBef>
                <a:spcPts val="1200"/>
              </a:spcBef>
              <a:defRPr>
                <a:latin typeface="Source Sans Pro" panose="020B0503030403020204" pitchFamily="34" charset="0"/>
              </a:defRPr>
            </a:lvl4pPr>
            <a:lvl5pPr>
              <a:spcBef>
                <a:spcPts val="1200"/>
              </a:spcBef>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673853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457200" y="438150"/>
            <a:ext cx="13716000" cy="1590676"/>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457200" y="2190751"/>
            <a:ext cx="6526838" cy="4911913"/>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7315200" y="2190751"/>
            <a:ext cx="6858000" cy="4911913"/>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519084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457200" y="438150"/>
            <a:ext cx="13716000" cy="1590676"/>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457200" y="2017396"/>
            <a:ext cx="6660292" cy="788764"/>
          </a:xfrm>
          <a:prstGeom prst="rect">
            <a:avLst/>
          </a:prstGeom>
        </p:spPr>
        <p:txBody>
          <a:bodyPr anchor="b">
            <a:normAutofit/>
          </a:bodyPr>
          <a:lstStyle>
            <a:lvl1pPr marL="0" indent="0">
              <a:buNone/>
              <a:defRPr sz="2880" b="1" cap="all" baseline="0">
                <a:latin typeface="Source Sans Pro SemiBold" panose="020B0603030403020204" pitchFamily="34" charset="0"/>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457200" y="3006090"/>
            <a:ext cx="6660292" cy="4111402"/>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7406640" y="2017396"/>
            <a:ext cx="6766560" cy="788764"/>
          </a:xfrm>
          <a:prstGeom prst="rect">
            <a:avLst/>
          </a:prstGeom>
        </p:spPr>
        <p:txBody>
          <a:bodyPr anchor="b">
            <a:normAutofit/>
          </a:bodyPr>
          <a:lstStyle>
            <a:lvl1pPr marL="0" indent="0">
              <a:buNone/>
              <a:defRPr sz="2880" b="1" cap="all" baseline="0">
                <a:latin typeface="Source Sans Pro SemiBold" panose="020B0603030403020204" pitchFamily="34" charset="0"/>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7406640" y="3006090"/>
            <a:ext cx="6766560" cy="4111402"/>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09677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457200" y="670906"/>
            <a:ext cx="13716000" cy="1179433"/>
          </a:xfrm>
        </p:spPr>
        <p:txBody>
          <a:bodyPr/>
          <a:lstStyle>
            <a:lvl1pPr>
              <a:defRPr cap="all"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277163" y="2410419"/>
            <a:ext cx="11854003" cy="4424722"/>
          </a:xfrm>
          <a:prstGeom prst="rect">
            <a:avLst/>
          </a:prstGeom>
        </p:spPr>
        <p:txBody>
          <a:bodyPr/>
          <a:lstStyle>
            <a:lvl1pPr>
              <a:defRPr>
                <a:latin typeface="Source Sans Pro" panose="020B0503030403020204" pitchFamily="34" charset="0"/>
                <a:ea typeface="Open Sans" panose="020B0606030504020204" pitchFamily="34" charset="0"/>
                <a:cs typeface="Open Sans" panose="020B0606030504020204" pitchFamily="34" charset="0"/>
              </a:defRPr>
            </a:lvl1pPr>
            <a:lvl2pPr marL="658368" indent="0">
              <a:buNone/>
              <a:defRPr/>
            </a:lvl2pPr>
          </a:lstStyle>
          <a:p>
            <a:pPr lvl="0"/>
            <a:r>
              <a:rPr lang="en-US"/>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1005840" y="2410420"/>
            <a:ext cx="0" cy="440939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3835820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457200" y="438150"/>
            <a:ext cx="13716000" cy="1590676"/>
          </a:xfrm>
          <a:prstGeom prst="rect">
            <a:avLst/>
          </a:prstGeom>
        </p:spPr>
        <p:txBody>
          <a:bodyPr anchor="t"/>
          <a:lstStyle>
            <a:lvl1pPr>
              <a:defRPr cap="all" baseline="0">
                <a:latin typeface="Source Sans Pro SemiBold" panose="020B0603030403020204" pitchFamily="34" charset="0"/>
              </a:defRPr>
            </a:lvl1pPr>
          </a:lstStyle>
          <a:p>
            <a:r>
              <a:rPr lang="en-US"/>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961710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88762" y="548640"/>
            <a:ext cx="5264545" cy="1920240"/>
          </a:xfrm>
          <a:prstGeom prst="rect">
            <a:avLst/>
          </a:prstGeom>
        </p:spPr>
        <p:txBody>
          <a:bodyPr anchor="t"/>
          <a:lstStyle>
            <a:lvl1pPr>
              <a:lnSpc>
                <a:spcPts val="3840"/>
              </a:lnSpc>
              <a:defRPr sz="3840">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6219825" y="548640"/>
            <a:ext cx="7921813" cy="6484620"/>
          </a:xfrm>
          <a:prstGeom prst="rect">
            <a:avLst/>
          </a:prstGeom>
        </p:spPr>
        <p:txBody>
          <a:bodyPr/>
          <a:lstStyle>
            <a:lvl1pPr>
              <a:defRPr sz="3840">
                <a:latin typeface="Source Sans Pro" panose="020B0503030403020204" pitchFamily="34" charset="0"/>
              </a:defRPr>
            </a:lvl1pPr>
            <a:lvl2pPr>
              <a:defRPr sz="3360">
                <a:latin typeface="Source Sans Pro" panose="020B0503030403020204" pitchFamily="34" charset="0"/>
              </a:defRPr>
            </a:lvl2pPr>
            <a:lvl3pPr>
              <a:defRPr sz="2880">
                <a:latin typeface="Source Sans Pro" panose="020B0503030403020204" pitchFamily="34" charset="0"/>
              </a:defRPr>
            </a:lvl3pPr>
            <a:lvl4pPr>
              <a:defRPr sz="2400">
                <a:latin typeface="Source Sans Pro" panose="020B0503030403020204" pitchFamily="34" charset="0"/>
              </a:defRPr>
            </a:lvl4pPr>
            <a:lvl5pPr>
              <a:defRPr sz="2400">
                <a:latin typeface="Source Sans Pro" panose="020B0503030403020204" pitchFamily="34" charset="0"/>
              </a:defRPr>
            </a:lvl5pPr>
            <a:lvl6pPr>
              <a:defRPr sz="2400"/>
            </a:lvl6pPr>
            <a:lvl7pPr>
              <a:defRPr sz="2400"/>
            </a:lvl7pPr>
            <a:lvl8pPr>
              <a:defRPr sz="2400"/>
            </a:lvl8pPr>
            <a:lvl9pPr>
              <a:defRPr sz="2400"/>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88762" y="2468880"/>
            <a:ext cx="5264545" cy="4573906"/>
          </a:xfrm>
          <a:prstGeom prst="rect">
            <a:avLst/>
          </a:prstGeom>
        </p:spPr>
        <p:txBody>
          <a:bodyPr>
            <a:normAutofit/>
          </a:bodyPr>
          <a:lstStyle>
            <a:lvl1pPr marL="0" indent="0">
              <a:buNone/>
              <a:defRPr sz="2160">
                <a:latin typeface="Source Sans Pro" panose="020B0503030403020204" pitchFamily="34" charset="0"/>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855811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resentation Intro Slide HEART">
  <p:cSld name="Presentation Intro Slide HEART">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g296cb6e8523_0_17"/>
          <p:cNvSpPr/>
          <p:nvPr/>
        </p:nvSpPr>
        <p:spPr>
          <a:xfrm>
            <a:off x="0" y="6048432"/>
            <a:ext cx="14630400" cy="2181000"/>
          </a:xfrm>
          <a:prstGeom prst="rect">
            <a:avLst/>
          </a:prstGeom>
          <a:solidFill>
            <a:schemeClr val="lt1"/>
          </a:solid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pic>
        <p:nvPicPr>
          <p:cNvPr id="49" name="Google Shape;49;g296cb6e8523_0_17"/>
          <p:cNvPicPr preferRelativeResize="0"/>
          <p:nvPr/>
        </p:nvPicPr>
        <p:blipFill rotWithShape="1">
          <a:blip r:embed="rId3">
            <a:alphaModFix/>
          </a:blip>
          <a:srcRect/>
          <a:stretch/>
        </p:blipFill>
        <p:spPr>
          <a:xfrm>
            <a:off x="5843118" y="6455275"/>
            <a:ext cx="2525040" cy="1202341"/>
          </a:xfrm>
          <a:prstGeom prst="rect">
            <a:avLst/>
          </a:prstGeom>
          <a:noFill/>
          <a:ln>
            <a:noFill/>
          </a:ln>
        </p:spPr>
      </p:pic>
      <p:sp>
        <p:nvSpPr>
          <p:cNvPr id="50" name="Google Shape;50;g296cb6e8523_0_17"/>
          <p:cNvSpPr txBox="1"/>
          <p:nvPr/>
        </p:nvSpPr>
        <p:spPr>
          <a:xfrm>
            <a:off x="460763" y="851573"/>
            <a:ext cx="13708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endParaRPr sz="8000" b="1" i="0" u="none" strike="noStrike" cap="none">
              <a:solidFill>
                <a:srgbClr val="002060"/>
              </a:solidFill>
              <a:latin typeface="Arial"/>
              <a:ea typeface="Arial"/>
              <a:cs typeface="Arial"/>
              <a:sym typeface="Arial"/>
            </a:endParaRPr>
          </a:p>
        </p:txBody>
      </p:sp>
      <p:cxnSp>
        <p:nvCxnSpPr>
          <p:cNvPr id="51" name="Google Shape;51;g296cb6e8523_0_17"/>
          <p:cNvCxnSpPr/>
          <p:nvPr/>
        </p:nvCxnSpPr>
        <p:spPr>
          <a:xfrm>
            <a:off x="2806378" y="2237862"/>
            <a:ext cx="9017700" cy="0"/>
          </a:xfrm>
          <a:prstGeom prst="straightConnector1">
            <a:avLst/>
          </a:prstGeom>
          <a:noFill/>
          <a:ln w="25400" cap="flat" cmpd="sng">
            <a:solidFill>
              <a:schemeClr val="accent1"/>
            </a:solidFill>
            <a:prstDash val="solid"/>
            <a:miter lim="800000"/>
            <a:headEnd type="none" w="sm" len="sm"/>
            <a:tailEnd type="none" w="sm" len="sm"/>
          </a:ln>
        </p:spPr>
      </p:cxnSp>
      <p:sp>
        <p:nvSpPr>
          <p:cNvPr id="52" name="Google Shape;52;g296cb6e8523_0_17"/>
          <p:cNvSpPr txBox="1">
            <a:spLocks noGrp="1"/>
          </p:cNvSpPr>
          <p:nvPr>
            <p:ph type="body" idx="1"/>
          </p:nvPr>
        </p:nvSpPr>
        <p:spPr>
          <a:xfrm>
            <a:off x="2806379" y="2567052"/>
            <a:ext cx="9017700" cy="3000900"/>
          </a:xfrm>
          <a:prstGeom prst="rect">
            <a:avLst/>
          </a:prstGeom>
          <a:noFill/>
          <a:ln>
            <a:noFill/>
          </a:ln>
        </p:spPr>
        <p:txBody>
          <a:bodyPr spcFirstLastPara="1" wrap="square" lIns="109725" tIns="54850" rIns="109725" bIns="54850" anchor="t" anchorCtr="0">
            <a:normAutofit/>
          </a:bodyPr>
          <a:lstStyle>
            <a:lvl1pPr marL="457200" lvl="0" indent="-228600" algn="ctr">
              <a:lnSpc>
                <a:spcPct val="120000"/>
              </a:lnSpc>
              <a:spcBef>
                <a:spcPts val="0"/>
              </a:spcBef>
              <a:spcAft>
                <a:spcPts val="0"/>
              </a:spcAft>
              <a:buSzPts val="3200"/>
              <a:buNone/>
              <a:defRPr>
                <a:latin typeface="Arial"/>
                <a:ea typeface="Arial"/>
                <a:cs typeface="Arial"/>
                <a:sym typeface="Arial"/>
              </a:defRPr>
            </a:lvl1pPr>
            <a:lvl2pPr marL="914400" lvl="1" indent="-228600" algn="l">
              <a:lnSpc>
                <a:spcPct val="100000"/>
              </a:lnSpc>
              <a:spcBef>
                <a:spcPts val="600"/>
              </a:spcBef>
              <a:spcAft>
                <a:spcPts val="0"/>
              </a:spcAft>
              <a:buSzPts val="2900"/>
              <a:buNone/>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53" name="Google Shape;53;g296cb6e8523_0_17"/>
          <p:cNvSpPr txBox="1">
            <a:spLocks noGrp="1"/>
          </p:cNvSpPr>
          <p:nvPr>
            <p:ph type="title"/>
          </p:nvPr>
        </p:nvSpPr>
        <p:spPr>
          <a:xfrm>
            <a:off x="457200" y="577891"/>
            <a:ext cx="13716000" cy="1179300"/>
          </a:xfrm>
          <a:prstGeom prst="rect">
            <a:avLst/>
          </a:prstGeom>
          <a:noFill/>
          <a:ln>
            <a:noFill/>
          </a:ln>
        </p:spPr>
        <p:txBody>
          <a:bodyPr spcFirstLastPara="1" wrap="square" lIns="109725" tIns="54850" rIns="109725" bIns="54850" anchor="t" anchorCtr="0">
            <a:noAutofit/>
          </a:bodyPr>
          <a:lstStyle>
            <a:lvl1pPr lvl="0" algn="ctr">
              <a:lnSpc>
                <a:spcPct val="90000"/>
              </a:lnSpc>
              <a:spcBef>
                <a:spcPts val="0"/>
              </a:spcBef>
              <a:spcAft>
                <a:spcPts val="0"/>
              </a:spcAft>
              <a:buClr>
                <a:srgbClr val="002060"/>
              </a:buClr>
              <a:buSzPts val="8000"/>
              <a:buFont typeface="Arial"/>
              <a:buNone/>
              <a:defRPr sz="8000"/>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88762" y="548640"/>
            <a:ext cx="5264544" cy="1920240"/>
          </a:xfrm>
          <a:prstGeom prst="rect">
            <a:avLst/>
          </a:prstGeom>
        </p:spPr>
        <p:txBody>
          <a:bodyPr anchor="t"/>
          <a:lstStyle>
            <a:lvl1pPr>
              <a:lnSpc>
                <a:spcPts val="3840"/>
              </a:lnSpc>
              <a:defRPr sz="3840">
                <a:latin typeface="Source Sans Pro SemiBold" panose="020B0603030403020204" pitchFamily="34" charset="0"/>
              </a:defRPr>
            </a:lvl1pPr>
          </a:lstStyle>
          <a:p>
            <a:r>
              <a:rPr lang="en-US"/>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6219826" y="548641"/>
            <a:ext cx="7953374" cy="6484620"/>
          </a:xfrm>
          <a:prstGeom prst="rect">
            <a:avLst/>
          </a:prstGeom>
        </p:spPr>
        <p:txBody>
          <a:bodyPr/>
          <a:lstStyle>
            <a:lvl1pPr marL="411480" marR="0" indent="-41148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sz="2880">
                <a:solidFill>
                  <a:schemeClr val="bg1">
                    <a:lumMod val="65000"/>
                  </a:schemeClr>
                </a:solidFill>
                <a:latin typeface="Source Sans Pro" panose="020B0503030403020204" pitchFamily="34" charset="0"/>
              </a:defRPr>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marL="41148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88762" y="2468880"/>
            <a:ext cx="5264544" cy="4573906"/>
          </a:xfrm>
          <a:prstGeom prst="rect">
            <a:avLst/>
          </a:prstGeom>
        </p:spPr>
        <p:txBody>
          <a:bodyPr>
            <a:normAutofit/>
          </a:bodyPr>
          <a:lstStyle>
            <a:lvl1pPr marL="0" indent="0">
              <a:buNone/>
              <a:defRPr sz="2160">
                <a:latin typeface="Source Sans Pro" panose="020B0503030403020204" pitchFamily="34" charset="0"/>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711352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63870" y="2359152"/>
            <a:ext cx="6589368" cy="4656245"/>
          </a:xfrm>
          <a:prstGeom prst="rect">
            <a:avLst/>
          </a:prstGeom>
        </p:spPr>
        <p:txBody>
          <a:bodyPr/>
          <a:lstStyle>
            <a:lvl1pPr marL="274320" marR="0" indent="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a:solidFill>
                  <a:schemeClr val="bg1">
                    <a:lumMod val="65000"/>
                  </a:schemeClr>
                </a:solidFill>
                <a:latin typeface="Source Sans Pro" panose="020B0503030403020204" pitchFamily="34" charset="0"/>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7577164" y="2359152"/>
            <a:ext cx="6589369" cy="4656245"/>
          </a:xfrm>
          <a:prstGeom prst="rect">
            <a:avLst/>
          </a:prstGeom>
        </p:spPr>
        <p:txBody>
          <a:bodyPr/>
          <a:lstStyle>
            <a:lvl1pPr marL="274320" marR="0" indent="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a:solidFill>
                  <a:schemeClr val="bg1">
                    <a:lumMod val="65000"/>
                  </a:schemeClr>
                </a:solidFill>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457200" y="438150"/>
            <a:ext cx="13709333" cy="1590676"/>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979665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63870" y="2359153"/>
            <a:ext cx="6589368" cy="4368433"/>
          </a:xfrm>
          <a:prstGeom prst="rect">
            <a:avLst/>
          </a:prstGeom>
        </p:spPr>
        <p:txBody>
          <a:bodyPr/>
          <a:lstStyle>
            <a:lvl1pPr marL="685800" marR="0" indent="-411480" algn="l" defTabSz="1097280" rtl="0" eaLnBrk="1" fontAlgn="auto" latinLnBrk="0" hangingPunct="1">
              <a:lnSpc>
                <a:spcPct val="90000"/>
              </a:lnSpc>
              <a:spcBef>
                <a:spcPts val="0"/>
              </a:spcBef>
              <a:spcAft>
                <a:spcPts val="12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7577164" y="2359153"/>
            <a:ext cx="6589369" cy="4368433"/>
          </a:xfrm>
          <a:prstGeom prst="rect">
            <a:avLst/>
          </a:prstGeom>
        </p:spPr>
        <p:txBody>
          <a:bodyPr/>
          <a:lstStyle>
            <a:lvl1pPr marL="685800" marR="0" indent="-41148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457200" y="438150"/>
            <a:ext cx="13709333" cy="1590676"/>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457200" y="6728460"/>
            <a:ext cx="6589368" cy="467755"/>
          </a:xfrm>
          <a:prstGeom prst="rect">
            <a:avLst/>
          </a:prstGeom>
        </p:spPr>
        <p:txBody>
          <a:bodyPr>
            <a:normAutofit/>
          </a:bodyPr>
          <a:lstStyle>
            <a:lvl1pPr marL="0" indent="0" algn="l">
              <a:buNone/>
              <a:defRPr sz="1920" i="1">
                <a:solidFill>
                  <a:schemeClr val="bg1">
                    <a:lumMod val="65000"/>
                  </a:schemeClr>
                </a:solidFill>
                <a:latin typeface="Source Sans Pro" panose="020B0503030403020204" pitchFamily="34" charset="0"/>
              </a:defRPr>
            </a:lvl1pPr>
          </a:lstStyle>
          <a:p>
            <a:pPr lvl="0"/>
            <a:r>
              <a:rPr lang="en-US"/>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7577164" y="6728460"/>
            <a:ext cx="6589368" cy="467755"/>
          </a:xfrm>
          <a:prstGeom prst="rect">
            <a:avLst/>
          </a:prstGeom>
        </p:spPr>
        <p:txBody>
          <a:bodyPr>
            <a:normAutofit/>
          </a:bodyPr>
          <a:lstStyle>
            <a:lvl1pPr marL="0" indent="0" algn="l">
              <a:buNone/>
              <a:defRPr sz="1920" i="1">
                <a:solidFill>
                  <a:schemeClr val="bg1">
                    <a:lumMod val="65000"/>
                  </a:schemeClr>
                </a:solidFill>
                <a:latin typeface="+mn-lt"/>
              </a:defRPr>
            </a:lvl1pPr>
          </a:lstStyle>
          <a:p>
            <a:pPr lvl="0"/>
            <a:r>
              <a:rPr lang="en-US"/>
              <a:t>Click to Edit Photo Caption</a:t>
            </a:r>
          </a:p>
        </p:txBody>
      </p:sp>
    </p:spTree>
    <p:extLst>
      <p:ext uri="{BB962C8B-B14F-4D97-AF65-F5344CB8AC3E}">
        <p14:creationId xmlns:p14="http://schemas.microsoft.com/office/powerpoint/2010/main" val="3170187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4709325" y="1870773"/>
            <a:ext cx="5150791" cy="5162612"/>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latin typeface="+mn-lt"/>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10296667" y="1870773"/>
            <a:ext cx="3869866" cy="5162612"/>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latin typeface="+mn-lt"/>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lvl1pPr>
              <a:defRPr>
                <a:latin typeface="+mj-lt"/>
              </a:defRPr>
            </a:lvl1p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457200" y="1870711"/>
            <a:ext cx="3869866" cy="5162550"/>
          </a:xfrm>
        </p:spPr>
        <p:txBody>
          <a:bodyPr>
            <a:normAutofit/>
          </a:bodyPr>
          <a:lstStyle>
            <a:lvl1pPr marL="342900" indent="-342900">
              <a:buFont typeface="Arial" panose="020B0604020202020204" pitchFamily="34" charset="0"/>
              <a:buChar char="•"/>
              <a:defRPr sz="2400">
                <a:solidFill>
                  <a:schemeClr val="bg1">
                    <a:lumMod val="65000"/>
                  </a:schemeClr>
                </a:solidFill>
                <a:latin typeface="+mn-lt"/>
              </a:defRPr>
            </a:lvl1pPr>
          </a:lstStyle>
          <a:p>
            <a:r>
              <a:rPr lang="en-US"/>
              <a:t>Click Icon to add picture</a:t>
            </a:r>
          </a:p>
        </p:txBody>
      </p:sp>
    </p:spTree>
    <p:extLst>
      <p:ext uri="{BB962C8B-B14F-4D97-AF65-F5344CB8AC3E}">
        <p14:creationId xmlns:p14="http://schemas.microsoft.com/office/powerpoint/2010/main" val="1000257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02907" y="1870774"/>
            <a:ext cx="3869866" cy="485681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4709325" y="1870774"/>
            <a:ext cx="5150791" cy="485681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10296667" y="1870774"/>
            <a:ext cx="3869866" cy="485681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402907" y="6728460"/>
            <a:ext cx="3869866" cy="467755"/>
          </a:xfrm>
          <a:prstGeom prst="rect">
            <a:avLst/>
          </a:prstGeom>
        </p:spPr>
        <p:txBody>
          <a:bodyPr>
            <a:normAutofit/>
          </a:bodyPr>
          <a:lstStyle>
            <a:lvl1pPr marL="0" indent="0" algn="l">
              <a:buNone/>
              <a:defRPr sz="192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4709325" y="6728460"/>
            <a:ext cx="5150791" cy="467755"/>
          </a:xfrm>
          <a:prstGeom prst="rect">
            <a:avLst/>
          </a:prstGeom>
        </p:spPr>
        <p:txBody>
          <a:bodyPr>
            <a:normAutofit/>
          </a:bodyPr>
          <a:lstStyle>
            <a:lvl1pPr marL="0" indent="0" algn="l">
              <a:buNone/>
              <a:defRPr sz="192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10296667" y="6728460"/>
            <a:ext cx="3869866" cy="467755"/>
          </a:xfrm>
          <a:prstGeom prst="rect">
            <a:avLst/>
          </a:prstGeom>
        </p:spPr>
        <p:txBody>
          <a:bodyPr>
            <a:normAutofit/>
          </a:bodyPr>
          <a:lstStyle>
            <a:lvl1pPr marL="0" indent="0" algn="l">
              <a:buNone/>
              <a:defRPr sz="1920" i="1">
                <a:solidFill>
                  <a:schemeClr val="bg1">
                    <a:lumMod val="65000"/>
                  </a:schemeClr>
                </a:solidFill>
              </a:defRPr>
            </a:lvl1pPr>
          </a:lstStyle>
          <a:p>
            <a:pPr lvl="0"/>
            <a:r>
              <a:rPr lang="en-US"/>
              <a:t>Click to Edit Photo Caption</a:t>
            </a:r>
          </a:p>
        </p:txBody>
      </p:sp>
    </p:spTree>
    <p:extLst>
      <p:ext uri="{BB962C8B-B14F-4D97-AF65-F5344CB8AC3E}">
        <p14:creationId xmlns:p14="http://schemas.microsoft.com/office/powerpoint/2010/main" val="1430804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402908"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8"/>
          <p:cNvSpPr>
            <a:spLocks noGrp="1"/>
          </p:cNvSpPr>
          <p:nvPr>
            <p:ph type="pic" sz="quarter" idx="12" hasCustomPrompt="1"/>
          </p:nvPr>
        </p:nvSpPr>
        <p:spPr>
          <a:xfrm>
            <a:off x="3967164"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1" name="Picture Placeholder 8"/>
          <p:cNvSpPr>
            <a:spLocks noGrp="1"/>
          </p:cNvSpPr>
          <p:nvPr>
            <p:ph type="pic" sz="quarter" idx="13" hasCustomPrompt="1"/>
          </p:nvPr>
        </p:nvSpPr>
        <p:spPr>
          <a:xfrm>
            <a:off x="7531419"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11095675"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47428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02907" y="2028826"/>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4709325" y="2028826"/>
            <a:ext cx="5150791"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10296667" y="2028826"/>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402909" y="4715339"/>
            <a:ext cx="5150791"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5990250" y="4715339"/>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10296666" y="4715339"/>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928679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4630400" cy="8229600"/>
          </a:xfrm>
          <a:prstGeom prst="rect">
            <a:avLst/>
          </a:prstGeom>
        </p:spPr>
        <p:txBody>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344715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4630400" cy="8229600"/>
          </a:xfrm>
          <a:prstGeom prst="rect">
            <a:avLst/>
          </a:prstGeom>
        </p:spPr>
        <p:txBody>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Tree>
    <p:extLst>
      <p:ext uri="{BB962C8B-B14F-4D97-AF65-F5344CB8AC3E}">
        <p14:creationId xmlns:p14="http://schemas.microsoft.com/office/powerpoint/2010/main" val="262465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900648"/>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Tree>
    <p:extLst>
      <p:ext uri="{BB962C8B-B14F-4D97-AF65-F5344CB8AC3E}">
        <p14:creationId xmlns:p14="http://schemas.microsoft.com/office/powerpoint/2010/main" val="3530123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estions HEART">
  <p:cSld name="Questions HEART">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g296cb6e8523_0_24"/>
          <p:cNvSpPr/>
          <p:nvPr/>
        </p:nvSpPr>
        <p:spPr>
          <a:xfrm>
            <a:off x="0" y="6048432"/>
            <a:ext cx="14630400" cy="2181000"/>
          </a:xfrm>
          <a:prstGeom prst="rect">
            <a:avLst/>
          </a:prstGeom>
          <a:no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56" name="Google Shape;56;g296cb6e8523_0_24"/>
          <p:cNvSpPr txBox="1"/>
          <p:nvPr/>
        </p:nvSpPr>
        <p:spPr>
          <a:xfrm>
            <a:off x="4655384" y="3900648"/>
            <a:ext cx="5319900" cy="4494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2060"/>
                </a:solidFill>
                <a:latin typeface="Arial"/>
                <a:ea typeface="Arial"/>
                <a:cs typeface="Arial"/>
                <a:sym typeface="Arial"/>
              </a:rPr>
              <a:t>OHIO.ORG</a:t>
            </a:r>
            <a:endParaRPr sz="1800" b="0" i="0" u="none" strike="noStrike" cap="none">
              <a:solidFill>
                <a:srgbClr val="000000"/>
              </a:solidFill>
              <a:latin typeface="Arial"/>
              <a:ea typeface="Arial"/>
              <a:cs typeface="Arial"/>
              <a:sym typeface="Arial"/>
            </a:endParaRPr>
          </a:p>
        </p:txBody>
      </p:sp>
      <p:sp>
        <p:nvSpPr>
          <p:cNvPr id="57" name="Google Shape;57;g296cb6e8523_0_24"/>
          <p:cNvSpPr txBox="1"/>
          <p:nvPr/>
        </p:nvSpPr>
        <p:spPr>
          <a:xfrm>
            <a:off x="3039292" y="2181168"/>
            <a:ext cx="8551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002060"/>
                </a:solidFill>
                <a:latin typeface="Arial"/>
                <a:ea typeface="Arial"/>
                <a:cs typeface="Arial"/>
                <a:sym typeface="Arial"/>
              </a:rPr>
              <a:t>QUESTIONS?</a:t>
            </a:r>
            <a:endParaRPr sz="1800" b="0" i="0" u="none" strike="noStrike" cap="none">
              <a:solidFill>
                <a:srgbClr val="000000"/>
              </a:solidFill>
              <a:latin typeface="Arial"/>
              <a:ea typeface="Arial"/>
              <a:cs typeface="Arial"/>
              <a:sym typeface="Arial"/>
            </a:endParaRPr>
          </a:p>
        </p:txBody>
      </p:sp>
      <p:cxnSp>
        <p:nvCxnSpPr>
          <p:cNvPr id="58" name="Google Shape;58;g296cb6e8523_0_24"/>
          <p:cNvCxnSpPr/>
          <p:nvPr/>
        </p:nvCxnSpPr>
        <p:spPr>
          <a:xfrm>
            <a:off x="5373188" y="3632683"/>
            <a:ext cx="3884100" cy="0"/>
          </a:xfrm>
          <a:prstGeom prst="straightConnector1">
            <a:avLst/>
          </a:prstGeom>
          <a:noFill/>
          <a:ln w="25400" cap="flat" cmpd="sng">
            <a:solidFill>
              <a:schemeClr val="accent1"/>
            </a:solidFill>
            <a:prstDash val="solid"/>
            <a:miter lim="800000"/>
            <a:headEnd type="none" w="sm" len="sm"/>
            <a:tailEnd type="none" w="sm" len="sm"/>
          </a:ln>
        </p:spPr>
      </p:cxnSp>
      <p:pic>
        <p:nvPicPr>
          <p:cNvPr id="59" name="Google Shape;59;g296cb6e8523_0_24"/>
          <p:cNvPicPr preferRelativeResize="0"/>
          <p:nvPr/>
        </p:nvPicPr>
        <p:blipFill rotWithShape="1">
          <a:blip r:embed="rId3">
            <a:alphaModFix/>
          </a:blip>
          <a:srcRect/>
          <a:stretch/>
        </p:blipFill>
        <p:spPr>
          <a:xfrm>
            <a:off x="5843118" y="6455275"/>
            <a:ext cx="2525040" cy="1202341"/>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estions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900648"/>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7" y="6710633"/>
            <a:ext cx="3287634" cy="901751"/>
          </a:xfrm>
          <a:prstGeom prst="rect">
            <a:avLst/>
          </a:prstGeom>
        </p:spPr>
      </p:pic>
    </p:spTree>
    <p:extLst>
      <p:ext uri="{BB962C8B-B14F-4D97-AF65-F5344CB8AC3E}">
        <p14:creationId xmlns:p14="http://schemas.microsoft.com/office/powerpoint/2010/main" val="1784174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893201"/>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Tree>
    <p:extLst>
      <p:ext uri="{BB962C8B-B14F-4D97-AF65-F5344CB8AC3E}">
        <p14:creationId xmlns:p14="http://schemas.microsoft.com/office/powerpoint/2010/main" val="3412456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44301" y="3893201"/>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710737"/>
            <a:ext cx="3145711" cy="862823"/>
          </a:xfrm>
          <a:prstGeom prst="rect">
            <a:avLst/>
          </a:prstGeom>
        </p:spPr>
      </p:pic>
    </p:spTree>
    <p:extLst>
      <p:ext uri="{BB962C8B-B14F-4D97-AF65-F5344CB8AC3E}">
        <p14:creationId xmlns:p14="http://schemas.microsoft.com/office/powerpoint/2010/main" val="35600393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ctr" anchorCtr="0">
            <a:noAutofit/>
          </a:bodyPr>
          <a:lstStyle>
            <a:lvl1pPr lvl="0">
              <a:spcBef>
                <a:spcPts val="0"/>
              </a:spcBef>
              <a:spcAft>
                <a:spcPts val="0"/>
              </a:spcAft>
              <a:buClr>
                <a:srgbClr val="245388"/>
              </a:buClr>
              <a:buSzPts val="4400"/>
              <a:buFont typeface="Rockwell"/>
              <a:buNone/>
              <a:defRPr sz="7039">
                <a:solidFill>
                  <a:srgbClr val="245388"/>
                </a:solidFill>
                <a:latin typeface="Rockwell"/>
                <a:ea typeface="Rockwell"/>
                <a:cs typeface="Rockwell"/>
                <a:sym typeface="Rockwe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Autofit/>
          </a:bodyPr>
          <a:lstStyle>
            <a:lvl1pPr marL="731491" lvl="0" indent="-548618">
              <a:spcBef>
                <a:spcPts val="0"/>
              </a:spcBef>
              <a:spcAft>
                <a:spcPts val="0"/>
              </a:spcAft>
              <a:buSzPts val="1800"/>
              <a:buFont typeface="Tahoma"/>
              <a:buChar char="●"/>
              <a:defRPr>
                <a:latin typeface="Tahoma"/>
                <a:ea typeface="Tahoma"/>
                <a:cs typeface="Tahoma"/>
                <a:sym typeface="Tahoma"/>
              </a:defRPr>
            </a:lvl1pPr>
            <a:lvl2pPr marL="1462981" lvl="1" indent="-507979">
              <a:spcBef>
                <a:spcPts val="2560"/>
              </a:spcBef>
              <a:spcAft>
                <a:spcPts val="0"/>
              </a:spcAft>
              <a:buSzPts val="1400"/>
              <a:buFont typeface="Tahoma"/>
              <a:buChar char="○"/>
              <a:defRPr>
                <a:latin typeface="Tahoma"/>
                <a:ea typeface="Tahoma"/>
                <a:cs typeface="Tahoma"/>
                <a:sym typeface="Tahoma"/>
              </a:defRPr>
            </a:lvl2pPr>
            <a:lvl3pPr marL="2194472" lvl="2" indent="-507979">
              <a:spcBef>
                <a:spcPts val="2560"/>
              </a:spcBef>
              <a:spcAft>
                <a:spcPts val="0"/>
              </a:spcAft>
              <a:buSzPts val="1400"/>
              <a:buFont typeface="Tahoma"/>
              <a:buChar char="■"/>
              <a:defRPr>
                <a:latin typeface="Tahoma"/>
                <a:ea typeface="Tahoma"/>
                <a:cs typeface="Tahoma"/>
                <a:sym typeface="Tahoma"/>
              </a:defRPr>
            </a:lvl3pPr>
            <a:lvl4pPr marL="2925962" lvl="3" indent="-507979">
              <a:spcBef>
                <a:spcPts val="2560"/>
              </a:spcBef>
              <a:spcAft>
                <a:spcPts val="0"/>
              </a:spcAft>
              <a:buSzPts val="1400"/>
              <a:buFont typeface="Tahoma"/>
              <a:buChar char="●"/>
              <a:defRPr>
                <a:latin typeface="Tahoma"/>
                <a:ea typeface="Tahoma"/>
                <a:cs typeface="Tahoma"/>
                <a:sym typeface="Tahoma"/>
              </a:defRPr>
            </a:lvl4pPr>
            <a:lvl5pPr marL="3657454" lvl="4" indent="-507979">
              <a:spcBef>
                <a:spcPts val="2560"/>
              </a:spcBef>
              <a:spcAft>
                <a:spcPts val="0"/>
              </a:spcAft>
              <a:buSzPts val="1400"/>
              <a:buFont typeface="Tahoma"/>
              <a:buChar char="○"/>
              <a:defRPr>
                <a:latin typeface="Tahoma"/>
                <a:ea typeface="Tahoma"/>
                <a:cs typeface="Tahoma"/>
                <a:sym typeface="Tahoma"/>
              </a:defRPr>
            </a:lvl5pPr>
            <a:lvl6pPr marL="4388945" lvl="5" indent="-507979">
              <a:spcBef>
                <a:spcPts val="2560"/>
              </a:spcBef>
              <a:spcAft>
                <a:spcPts val="0"/>
              </a:spcAft>
              <a:buSzPts val="1400"/>
              <a:buFont typeface="Tahoma"/>
              <a:buChar char="■"/>
              <a:defRPr>
                <a:latin typeface="Tahoma"/>
                <a:ea typeface="Tahoma"/>
                <a:cs typeface="Tahoma"/>
                <a:sym typeface="Tahoma"/>
              </a:defRPr>
            </a:lvl6pPr>
            <a:lvl7pPr marL="5120435" lvl="6" indent="-507979">
              <a:spcBef>
                <a:spcPts val="2560"/>
              </a:spcBef>
              <a:spcAft>
                <a:spcPts val="0"/>
              </a:spcAft>
              <a:buSzPts val="1400"/>
              <a:buFont typeface="Tahoma"/>
              <a:buChar char="●"/>
              <a:defRPr>
                <a:latin typeface="Tahoma"/>
                <a:ea typeface="Tahoma"/>
                <a:cs typeface="Tahoma"/>
                <a:sym typeface="Tahoma"/>
              </a:defRPr>
            </a:lvl7pPr>
            <a:lvl8pPr marL="5851926" lvl="7" indent="-507979">
              <a:spcBef>
                <a:spcPts val="2560"/>
              </a:spcBef>
              <a:spcAft>
                <a:spcPts val="0"/>
              </a:spcAft>
              <a:buSzPts val="1400"/>
              <a:buFont typeface="Tahoma"/>
              <a:buChar char="○"/>
              <a:defRPr>
                <a:latin typeface="Tahoma"/>
                <a:ea typeface="Tahoma"/>
                <a:cs typeface="Tahoma"/>
                <a:sym typeface="Tahoma"/>
              </a:defRPr>
            </a:lvl8pPr>
            <a:lvl9pPr marL="6583417" lvl="8" indent="-507979">
              <a:spcBef>
                <a:spcPts val="2560"/>
              </a:spcBef>
              <a:spcAft>
                <a:spcPts val="2560"/>
              </a:spcAft>
              <a:buSzPts val="1400"/>
              <a:buFont typeface="Tahoma"/>
              <a:buChar char="■"/>
              <a:defRPr>
                <a:latin typeface="Tahoma"/>
                <a:ea typeface="Tahoma"/>
                <a:cs typeface="Tahoma"/>
                <a:sym typeface="Tahoma"/>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Autofit/>
          </a:bodyPr>
          <a:lstStyle>
            <a:lvl1pPr lvl="0">
              <a:buNone/>
              <a:defRPr>
                <a:latin typeface="Tahoma"/>
                <a:ea typeface="Tahoma"/>
                <a:cs typeface="Tahoma"/>
                <a:sym typeface="Tahoma"/>
              </a:defRPr>
            </a:lvl1pPr>
            <a:lvl2pPr lvl="1">
              <a:buNone/>
              <a:defRPr>
                <a:latin typeface="Tahoma"/>
                <a:ea typeface="Tahoma"/>
                <a:cs typeface="Tahoma"/>
                <a:sym typeface="Tahoma"/>
              </a:defRPr>
            </a:lvl2pPr>
            <a:lvl3pPr lvl="2">
              <a:buNone/>
              <a:defRPr>
                <a:latin typeface="Tahoma"/>
                <a:ea typeface="Tahoma"/>
                <a:cs typeface="Tahoma"/>
                <a:sym typeface="Tahoma"/>
              </a:defRPr>
            </a:lvl3pPr>
            <a:lvl4pPr lvl="3">
              <a:buNone/>
              <a:defRPr>
                <a:latin typeface="Tahoma"/>
                <a:ea typeface="Tahoma"/>
                <a:cs typeface="Tahoma"/>
                <a:sym typeface="Tahoma"/>
              </a:defRPr>
            </a:lvl4pPr>
            <a:lvl5pPr lvl="4">
              <a:buNone/>
              <a:defRPr>
                <a:latin typeface="Tahoma"/>
                <a:ea typeface="Tahoma"/>
                <a:cs typeface="Tahoma"/>
                <a:sym typeface="Tahoma"/>
              </a:defRPr>
            </a:lvl5pPr>
            <a:lvl6pPr lvl="5">
              <a:buNone/>
              <a:defRPr>
                <a:latin typeface="Tahoma"/>
                <a:ea typeface="Tahoma"/>
                <a:cs typeface="Tahoma"/>
                <a:sym typeface="Tahoma"/>
              </a:defRPr>
            </a:lvl6pPr>
            <a:lvl7pPr lvl="6">
              <a:buNone/>
              <a:defRPr>
                <a:latin typeface="Tahoma"/>
                <a:ea typeface="Tahoma"/>
                <a:cs typeface="Tahoma"/>
                <a:sym typeface="Tahoma"/>
              </a:defRPr>
            </a:lvl7pPr>
            <a:lvl8pPr lvl="7">
              <a:buNone/>
              <a:defRPr>
                <a:latin typeface="Tahoma"/>
                <a:ea typeface="Tahoma"/>
                <a:cs typeface="Tahoma"/>
                <a:sym typeface="Tahoma"/>
              </a:defRPr>
            </a:lvl8pPr>
            <a:lvl9pPr lvl="8">
              <a:buNone/>
              <a:defRPr>
                <a:latin typeface="Tahoma"/>
                <a:ea typeface="Tahoma"/>
                <a:cs typeface="Tahoma"/>
                <a:sym typeface="Tahom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23826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Pictures With Title">
  <p:cSld name="1_Four Pictures With Title">
    <p:spTree>
      <p:nvGrpSpPr>
        <p:cNvPr id="1" name="Shape 122"/>
        <p:cNvGrpSpPr/>
        <p:nvPr/>
      </p:nvGrpSpPr>
      <p:grpSpPr>
        <a:xfrm>
          <a:off x="0" y="0"/>
          <a:ext cx="0" cy="0"/>
          <a:chOff x="0" y="0"/>
          <a:chExt cx="0" cy="0"/>
        </a:xfrm>
      </p:grpSpPr>
      <p:sp>
        <p:nvSpPr>
          <p:cNvPr id="123" name="Google Shape;123;g296cb6e8523_0_113"/>
          <p:cNvSpPr>
            <a:spLocks noGrp="1"/>
          </p:cNvSpPr>
          <p:nvPr>
            <p:ph type="pic" idx="2"/>
          </p:nvPr>
        </p:nvSpPr>
        <p:spPr>
          <a:xfrm>
            <a:off x="402907" y="1960716"/>
            <a:ext cx="3132000" cy="4995900"/>
          </a:xfrm>
          <a:prstGeom prst="rect">
            <a:avLst/>
          </a:prstGeom>
          <a:noFill/>
          <a:ln>
            <a:noFill/>
          </a:ln>
        </p:spPr>
        <p:txBody>
          <a:bodyPr/>
          <a:lstStyle/>
          <a:p>
            <a:endParaRPr lang="en-US"/>
          </a:p>
        </p:txBody>
      </p:sp>
      <p:sp>
        <p:nvSpPr>
          <p:cNvPr id="124" name="Google Shape;124;g296cb6e8523_0_113"/>
          <p:cNvSpPr>
            <a:spLocks noGrp="1"/>
          </p:cNvSpPr>
          <p:nvPr>
            <p:ph type="pic" idx="3"/>
          </p:nvPr>
        </p:nvSpPr>
        <p:spPr>
          <a:xfrm>
            <a:off x="3967163" y="1960716"/>
            <a:ext cx="3132000" cy="4995900"/>
          </a:xfrm>
          <a:prstGeom prst="rect">
            <a:avLst/>
          </a:prstGeom>
          <a:noFill/>
          <a:ln>
            <a:noFill/>
          </a:ln>
        </p:spPr>
        <p:txBody>
          <a:bodyPr/>
          <a:lstStyle/>
          <a:p>
            <a:endParaRPr lang="en-US"/>
          </a:p>
        </p:txBody>
      </p:sp>
      <p:sp>
        <p:nvSpPr>
          <p:cNvPr id="125" name="Google Shape;125;g296cb6e8523_0_113"/>
          <p:cNvSpPr>
            <a:spLocks noGrp="1"/>
          </p:cNvSpPr>
          <p:nvPr>
            <p:ph type="pic" idx="4"/>
          </p:nvPr>
        </p:nvSpPr>
        <p:spPr>
          <a:xfrm>
            <a:off x="7531418" y="1960716"/>
            <a:ext cx="3132000" cy="4995900"/>
          </a:xfrm>
          <a:prstGeom prst="rect">
            <a:avLst/>
          </a:prstGeom>
          <a:noFill/>
          <a:ln>
            <a:noFill/>
          </a:ln>
        </p:spPr>
        <p:txBody>
          <a:bodyPr/>
          <a:lstStyle/>
          <a:p>
            <a:endParaRPr lang="en-US"/>
          </a:p>
        </p:txBody>
      </p:sp>
      <p:sp>
        <p:nvSpPr>
          <p:cNvPr id="126" name="Google Shape;126;g296cb6e8523_0_113"/>
          <p:cNvSpPr>
            <a:spLocks noGrp="1"/>
          </p:cNvSpPr>
          <p:nvPr>
            <p:ph type="pic" idx="5"/>
          </p:nvPr>
        </p:nvSpPr>
        <p:spPr>
          <a:xfrm>
            <a:off x="11095674" y="1960716"/>
            <a:ext cx="3132000" cy="4995900"/>
          </a:xfrm>
          <a:prstGeom prst="rect">
            <a:avLst/>
          </a:prstGeom>
          <a:noFill/>
          <a:ln>
            <a:noFill/>
          </a:ln>
        </p:spPr>
        <p:txBody>
          <a:bodyPr/>
          <a:lstStyle/>
          <a:p>
            <a:endParaRPr lang="en-US"/>
          </a:p>
        </p:txBody>
      </p:sp>
      <p:sp>
        <p:nvSpPr>
          <p:cNvPr id="127" name="Google Shape;127;g296cb6e8523_0_113"/>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22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28" name="Google Shape;128;g296cb6e8523_0_113"/>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86457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ree Pictures With Title" userDrawn="1">
  <p:cSld name="1_Three Pictures With Title">
    <p:spTree>
      <p:nvGrpSpPr>
        <p:cNvPr id="1" name="Shape 107"/>
        <p:cNvGrpSpPr/>
        <p:nvPr/>
      </p:nvGrpSpPr>
      <p:grpSpPr>
        <a:xfrm>
          <a:off x="0" y="0"/>
          <a:ext cx="0" cy="0"/>
          <a:chOff x="0" y="0"/>
          <a:chExt cx="0" cy="0"/>
        </a:xfrm>
      </p:grpSpPr>
      <p:sp>
        <p:nvSpPr>
          <p:cNvPr id="110" name="Google Shape;110;g296cb6e8523_0_98"/>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11" name="Google Shape;111;g296cb6e8523_0_98"/>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fld id="{00000000-1234-1234-1234-123412341234}" type="slidenum">
              <a:rPr lang="en-US" smtClean="0"/>
              <a:pPr/>
              <a:t>‹#›</a:t>
            </a:fld>
            <a:endParaRPr lang="en-US"/>
          </a:p>
        </p:txBody>
      </p:sp>
      <p:sp>
        <p:nvSpPr>
          <p:cNvPr id="5" name="Content Placeholder 4">
            <a:extLst>
              <a:ext uri="{FF2B5EF4-FFF2-40B4-BE49-F238E27FC236}">
                <a16:creationId xmlns:a16="http://schemas.microsoft.com/office/drawing/2014/main" id="{EA57C3ED-A9A6-8490-83D7-EEAA28D35F49}"/>
              </a:ext>
            </a:extLst>
          </p:cNvPr>
          <p:cNvSpPr>
            <a:spLocks noGrp="1"/>
          </p:cNvSpPr>
          <p:nvPr>
            <p:ph sz="quarter" idx="13"/>
          </p:nvPr>
        </p:nvSpPr>
        <p:spPr>
          <a:xfrm>
            <a:off x="457200"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958FDED2-3E9D-4D9C-D0DF-6D4D24892263}"/>
              </a:ext>
            </a:extLst>
          </p:cNvPr>
          <p:cNvSpPr>
            <a:spLocks noGrp="1"/>
          </p:cNvSpPr>
          <p:nvPr>
            <p:ph sz="quarter" idx="14"/>
          </p:nvPr>
        </p:nvSpPr>
        <p:spPr>
          <a:xfrm>
            <a:off x="5080794" y="1880209"/>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50ECB031-1651-46AF-DD48-9AA0E6D527DB}"/>
              </a:ext>
            </a:extLst>
          </p:cNvPr>
          <p:cNvSpPr>
            <a:spLocks noGrp="1"/>
          </p:cNvSpPr>
          <p:nvPr>
            <p:ph sz="quarter" idx="15"/>
          </p:nvPr>
        </p:nvSpPr>
        <p:spPr>
          <a:xfrm>
            <a:off x="9704388"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81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Pictures With Title" preserve="1" userDrawn="1">
  <p:cSld name="Three Columns with TItle">
    <p:spTree>
      <p:nvGrpSpPr>
        <p:cNvPr id="1" name="Shape 107"/>
        <p:cNvGrpSpPr/>
        <p:nvPr/>
      </p:nvGrpSpPr>
      <p:grpSpPr>
        <a:xfrm>
          <a:off x="0" y="0"/>
          <a:ext cx="0" cy="0"/>
          <a:chOff x="0" y="0"/>
          <a:chExt cx="0" cy="0"/>
        </a:xfrm>
      </p:grpSpPr>
      <p:sp>
        <p:nvSpPr>
          <p:cNvPr id="110" name="Google Shape;110;g296cb6e8523_0_98"/>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11" name="Google Shape;111;g296cb6e8523_0_98"/>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5" name="Content Placeholder 4">
            <a:extLst>
              <a:ext uri="{FF2B5EF4-FFF2-40B4-BE49-F238E27FC236}">
                <a16:creationId xmlns:a16="http://schemas.microsoft.com/office/drawing/2014/main" id="{EA57C3ED-A9A6-8490-83D7-EEAA28D35F49}"/>
              </a:ext>
            </a:extLst>
          </p:cNvPr>
          <p:cNvSpPr>
            <a:spLocks noGrp="1"/>
          </p:cNvSpPr>
          <p:nvPr>
            <p:ph sz="quarter" idx="13"/>
          </p:nvPr>
        </p:nvSpPr>
        <p:spPr>
          <a:xfrm>
            <a:off x="457200"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958FDED2-3E9D-4D9C-D0DF-6D4D24892263}"/>
              </a:ext>
            </a:extLst>
          </p:cNvPr>
          <p:cNvSpPr>
            <a:spLocks noGrp="1"/>
          </p:cNvSpPr>
          <p:nvPr>
            <p:ph sz="quarter" idx="14"/>
          </p:nvPr>
        </p:nvSpPr>
        <p:spPr>
          <a:xfrm>
            <a:off x="5080794" y="1880209"/>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50ECB031-1651-46AF-DD48-9AA0E6D527DB}"/>
              </a:ext>
            </a:extLst>
          </p:cNvPr>
          <p:cNvSpPr>
            <a:spLocks noGrp="1"/>
          </p:cNvSpPr>
          <p:nvPr>
            <p:ph sz="quarter" idx="15"/>
          </p:nvPr>
        </p:nvSpPr>
        <p:spPr>
          <a:xfrm>
            <a:off x="9704388"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4387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ull Slide Image With Footer">
  <p:cSld name="Full Slide Image With Footer">
    <p:spTree>
      <p:nvGrpSpPr>
        <p:cNvPr id="1" name="Shape 138"/>
        <p:cNvGrpSpPr/>
        <p:nvPr/>
      </p:nvGrpSpPr>
      <p:grpSpPr>
        <a:xfrm>
          <a:off x="0" y="0"/>
          <a:ext cx="0" cy="0"/>
          <a:chOff x="0" y="0"/>
          <a:chExt cx="0" cy="0"/>
        </a:xfrm>
      </p:grpSpPr>
      <p:sp>
        <p:nvSpPr>
          <p:cNvPr id="139" name="Google Shape;139;g296cb6e8523_0_129"/>
          <p:cNvSpPr>
            <a:spLocks noGrp="1"/>
          </p:cNvSpPr>
          <p:nvPr>
            <p:ph type="pic" idx="2"/>
          </p:nvPr>
        </p:nvSpPr>
        <p:spPr>
          <a:xfrm>
            <a:off x="0" y="0"/>
            <a:ext cx="14630400" cy="8229600"/>
          </a:xfrm>
          <a:prstGeom prst="rect">
            <a:avLst/>
          </a:prstGeom>
          <a:noFill/>
          <a:ln>
            <a:noFill/>
          </a:ln>
        </p:spPr>
        <p:txBody>
          <a:bodyPr/>
          <a:lstStyle/>
          <a:p>
            <a:endParaRPr lang="en-US"/>
          </a:p>
        </p:txBody>
      </p:sp>
      <p:sp>
        <p:nvSpPr>
          <p:cNvPr id="140" name="Google Shape;140;g296cb6e8523_0_129"/>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 You HEART">
  <p:cSld name="Thank You HEART">
    <p:bg>
      <p:bgPr>
        <a:blipFill>
          <a:blip r:embed="rId2">
            <a:alphaModFix/>
          </a:blip>
          <a:stretch>
            <a:fillRect/>
          </a:stretch>
        </a:blipFill>
        <a:effectLst/>
      </p:bgPr>
    </p:bg>
    <p:spTree>
      <p:nvGrpSpPr>
        <p:cNvPr id="1" name="Shape 143"/>
        <p:cNvGrpSpPr/>
        <p:nvPr/>
      </p:nvGrpSpPr>
      <p:grpSpPr>
        <a:xfrm>
          <a:off x="0" y="0"/>
          <a:ext cx="0" cy="0"/>
          <a:chOff x="0" y="0"/>
          <a:chExt cx="0" cy="0"/>
        </a:xfrm>
      </p:grpSpPr>
      <p:sp>
        <p:nvSpPr>
          <p:cNvPr id="144" name="Google Shape;144;g296cb6e8523_0_134"/>
          <p:cNvSpPr/>
          <p:nvPr/>
        </p:nvSpPr>
        <p:spPr>
          <a:xfrm>
            <a:off x="0" y="6048432"/>
            <a:ext cx="14630400" cy="2181000"/>
          </a:xfrm>
          <a:prstGeom prst="rect">
            <a:avLst/>
          </a:prstGeom>
          <a:no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145" name="Google Shape;145;g296cb6e8523_0_134"/>
          <p:cNvSpPr txBox="1"/>
          <p:nvPr/>
        </p:nvSpPr>
        <p:spPr>
          <a:xfrm>
            <a:off x="4655384" y="3893201"/>
            <a:ext cx="5319900" cy="4494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2060"/>
                </a:solidFill>
                <a:latin typeface="Arial"/>
                <a:ea typeface="Arial"/>
                <a:cs typeface="Arial"/>
                <a:sym typeface="Arial"/>
              </a:rPr>
              <a:t>OHIO.ORG</a:t>
            </a:r>
            <a:endParaRPr sz="1800" b="0" i="0" u="none" strike="noStrike" cap="none">
              <a:solidFill>
                <a:srgbClr val="000000"/>
              </a:solidFill>
              <a:latin typeface="Arial"/>
              <a:ea typeface="Arial"/>
              <a:cs typeface="Arial"/>
              <a:sym typeface="Arial"/>
            </a:endParaRPr>
          </a:p>
        </p:txBody>
      </p:sp>
      <p:sp>
        <p:nvSpPr>
          <p:cNvPr id="146" name="Google Shape;146;g296cb6e8523_0_134"/>
          <p:cNvSpPr txBox="1"/>
          <p:nvPr/>
        </p:nvSpPr>
        <p:spPr>
          <a:xfrm>
            <a:off x="3039292" y="2181168"/>
            <a:ext cx="8551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002060"/>
                </a:solidFill>
                <a:latin typeface="Arial"/>
                <a:ea typeface="Arial"/>
                <a:cs typeface="Arial"/>
                <a:sym typeface="Arial"/>
              </a:rPr>
              <a:t>THANK YOU</a:t>
            </a:r>
            <a:endParaRPr sz="1800" b="0" i="0" u="none" strike="noStrike" cap="none">
              <a:solidFill>
                <a:srgbClr val="000000"/>
              </a:solidFill>
              <a:latin typeface="Arial"/>
              <a:ea typeface="Arial"/>
              <a:cs typeface="Arial"/>
              <a:sym typeface="Arial"/>
            </a:endParaRPr>
          </a:p>
        </p:txBody>
      </p:sp>
      <p:cxnSp>
        <p:nvCxnSpPr>
          <p:cNvPr id="147" name="Google Shape;147;g296cb6e8523_0_134"/>
          <p:cNvCxnSpPr/>
          <p:nvPr/>
        </p:nvCxnSpPr>
        <p:spPr>
          <a:xfrm>
            <a:off x="5373188" y="3632683"/>
            <a:ext cx="3884100" cy="0"/>
          </a:xfrm>
          <a:prstGeom prst="straightConnector1">
            <a:avLst/>
          </a:prstGeom>
          <a:noFill/>
          <a:ln w="25400" cap="flat" cmpd="sng">
            <a:solidFill>
              <a:schemeClr val="accent1"/>
            </a:solidFill>
            <a:prstDash val="solid"/>
            <a:miter lim="800000"/>
            <a:headEnd type="none" w="sm" len="sm"/>
            <a:tailEnd type="none" w="sm" len="sm"/>
          </a:ln>
        </p:spPr>
      </p:cxnSp>
      <p:pic>
        <p:nvPicPr>
          <p:cNvPr id="148" name="Google Shape;148;g296cb6e8523_0_134"/>
          <p:cNvPicPr preferRelativeResize="0"/>
          <p:nvPr/>
        </p:nvPicPr>
        <p:blipFill rotWithShape="1">
          <a:blip r:embed="rId3">
            <a:alphaModFix/>
          </a:blip>
          <a:srcRect/>
          <a:stretch/>
        </p:blipFill>
        <p:spPr>
          <a:xfrm>
            <a:off x="5843118" y="6455275"/>
            <a:ext cx="2525040" cy="120234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 You DEW">
  <p:cSld name="Thank You DEW">
    <p:bg>
      <p:bgPr>
        <a:blipFill>
          <a:blip r:embed="rId2">
            <a:alphaModFix/>
          </a:blip>
          <a:stretch>
            <a:fillRect/>
          </a:stretch>
        </a:blipFill>
        <a:effectLst/>
      </p:bgPr>
    </p:bg>
    <p:spTree>
      <p:nvGrpSpPr>
        <p:cNvPr id="1" name="Shape 149"/>
        <p:cNvGrpSpPr/>
        <p:nvPr/>
      </p:nvGrpSpPr>
      <p:grpSpPr>
        <a:xfrm>
          <a:off x="0" y="0"/>
          <a:ext cx="0" cy="0"/>
          <a:chOff x="0" y="0"/>
          <a:chExt cx="0" cy="0"/>
        </a:xfrm>
      </p:grpSpPr>
      <p:sp>
        <p:nvSpPr>
          <p:cNvPr id="150" name="Google Shape;150;g296cb6e8523_0_140"/>
          <p:cNvSpPr/>
          <p:nvPr/>
        </p:nvSpPr>
        <p:spPr>
          <a:xfrm>
            <a:off x="0" y="6048432"/>
            <a:ext cx="14630400" cy="2181000"/>
          </a:xfrm>
          <a:prstGeom prst="rect">
            <a:avLst/>
          </a:prstGeom>
          <a:no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151" name="Google Shape;151;g296cb6e8523_0_140"/>
          <p:cNvSpPr txBox="1"/>
          <p:nvPr/>
        </p:nvSpPr>
        <p:spPr>
          <a:xfrm>
            <a:off x="4644301" y="3893201"/>
            <a:ext cx="5319900" cy="4494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2060"/>
                </a:solidFill>
                <a:latin typeface="Arial"/>
                <a:ea typeface="Arial"/>
                <a:cs typeface="Arial"/>
                <a:sym typeface="Arial"/>
              </a:rPr>
              <a:t>EDUCATION.OHIO.GOV</a:t>
            </a:r>
            <a:endParaRPr sz="1800" b="0" i="0" u="none" strike="noStrike" cap="none">
              <a:solidFill>
                <a:srgbClr val="000000"/>
              </a:solidFill>
              <a:latin typeface="Arial"/>
              <a:ea typeface="Arial"/>
              <a:cs typeface="Arial"/>
              <a:sym typeface="Arial"/>
            </a:endParaRPr>
          </a:p>
        </p:txBody>
      </p:sp>
      <p:sp>
        <p:nvSpPr>
          <p:cNvPr id="152" name="Google Shape;152;g296cb6e8523_0_140"/>
          <p:cNvSpPr txBox="1"/>
          <p:nvPr/>
        </p:nvSpPr>
        <p:spPr>
          <a:xfrm>
            <a:off x="3039292" y="2181168"/>
            <a:ext cx="8551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002060"/>
                </a:solidFill>
                <a:latin typeface="Arial"/>
                <a:ea typeface="Arial"/>
                <a:cs typeface="Arial"/>
                <a:sym typeface="Arial"/>
              </a:rPr>
              <a:t>THANK YOU</a:t>
            </a:r>
            <a:endParaRPr sz="1800" b="0" i="0" u="none" strike="noStrike" cap="none">
              <a:solidFill>
                <a:srgbClr val="000000"/>
              </a:solidFill>
              <a:latin typeface="Arial"/>
              <a:ea typeface="Arial"/>
              <a:cs typeface="Arial"/>
              <a:sym typeface="Arial"/>
            </a:endParaRPr>
          </a:p>
        </p:txBody>
      </p:sp>
      <p:cxnSp>
        <p:nvCxnSpPr>
          <p:cNvPr id="153" name="Google Shape;153;g296cb6e8523_0_140"/>
          <p:cNvCxnSpPr/>
          <p:nvPr/>
        </p:nvCxnSpPr>
        <p:spPr>
          <a:xfrm>
            <a:off x="5373188" y="3632683"/>
            <a:ext cx="3884100" cy="0"/>
          </a:xfrm>
          <a:prstGeom prst="straightConnector1">
            <a:avLst/>
          </a:prstGeom>
          <a:noFill/>
          <a:ln w="25400" cap="flat" cmpd="sng">
            <a:solidFill>
              <a:schemeClr val="accent1"/>
            </a:solidFill>
            <a:prstDash val="solid"/>
            <a:miter lim="800000"/>
            <a:headEnd type="none" w="sm" len="sm"/>
            <a:tailEnd type="none" w="sm" len="sm"/>
          </a:ln>
        </p:spPr>
      </p:cxnSp>
      <p:pic>
        <p:nvPicPr>
          <p:cNvPr id="154" name="Google Shape;154;g296cb6e8523_0_140"/>
          <p:cNvPicPr preferRelativeResize="0"/>
          <p:nvPr/>
        </p:nvPicPr>
        <p:blipFill rotWithShape="1">
          <a:blip r:embed="rId3">
            <a:alphaModFix/>
          </a:blip>
          <a:srcRect/>
          <a:stretch/>
        </p:blipFill>
        <p:spPr>
          <a:xfrm>
            <a:off x="5843118" y="6710736"/>
            <a:ext cx="3145708" cy="86282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5"/>
        <p:cNvGrpSpPr/>
        <p:nvPr/>
      </p:nvGrpSpPr>
      <p:grpSpPr>
        <a:xfrm>
          <a:off x="0" y="0"/>
          <a:ext cx="0" cy="0"/>
          <a:chOff x="0" y="0"/>
          <a:chExt cx="0" cy="0"/>
        </a:xfrm>
      </p:grpSpPr>
      <p:pic>
        <p:nvPicPr>
          <p:cNvPr id="156" name="Google Shape;156;g296cb6e8523_0_146"/>
          <p:cNvPicPr preferRelativeResize="0"/>
          <p:nvPr/>
        </p:nvPicPr>
        <p:blipFill rotWithShape="1">
          <a:blip r:embed="rId2">
            <a:alphaModFix/>
          </a:blip>
          <a:srcRect/>
          <a:stretch/>
        </p:blipFill>
        <p:spPr>
          <a:xfrm>
            <a:off x="3" y="0"/>
            <a:ext cx="14630389" cy="8229597"/>
          </a:xfrm>
          <a:prstGeom prst="rect">
            <a:avLst/>
          </a:prstGeom>
          <a:noFill/>
          <a:ln>
            <a:noFill/>
          </a:ln>
        </p:spPr>
      </p:pic>
      <p:sp>
        <p:nvSpPr>
          <p:cNvPr id="157" name="Google Shape;157;g296cb6e8523_0_146"/>
          <p:cNvSpPr txBox="1">
            <a:spLocks noGrp="1"/>
          </p:cNvSpPr>
          <p:nvPr>
            <p:ph type="ctrTitle"/>
          </p:nvPr>
        </p:nvSpPr>
        <p:spPr>
          <a:xfrm>
            <a:off x="247675" y="536195"/>
            <a:ext cx="12435900" cy="769500"/>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5000"/>
              <a:buFont typeface="Arial"/>
              <a:buNone/>
              <a:defRPr sz="5000" b="1">
                <a:solidFill>
                  <a:schemeClr val="lt1"/>
                </a:solidFil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Tree>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image" Target="../media/image7.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96cb6e8523_0_0"/>
          <p:cNvSpPr txBox="1">
            <a:spLocks noGrp="1"/>
          </p:cNvSpPr>
          <p:nvPr>
            <p:ph type="body" idx="1"/>
          </p:nvPr>
        </p:nvSpPr>
        <p:spPr>
          <a:xfrm>
            <a:off x="457199" y="1989896"/>
            <a:ext cx="13716000" cy="5083200"/>
          </a:xfrm>
          <a:prstGeom prst="rect">
            <a:avLst/>
          </a:prstGeom>
          <a:noFill/>
          <a:ln>
            <a:noFill/>
          </a:ln>
        </p:spPr>
        <p:txBody>
          <a:bodyPr spcFirstLastPara="1" wrap="square" lIns="109725" tIns="54850" rIns="109725" bIns="54850" anchor="t" anchorCtr="0">
            <a:normAutofit/>
          </a:bodyPr>
          <a:lstStyle>
            <a:lvl1pPr marL="457200" marR="0" lvl="0" indent="-431800" algn="l" rtl="0">
              <a:lnSpc>
                <a:spcPct val="120000"/>
              </a:lnSpc>
              <a:spcBef>
                <a:spcPts val="0"/>
              </a:spcBef>
              <a:spcAft>
                <a:spcPts val="0"/>
              </a:spcAft>
              <a:buClr>
                <a:schemeClr val="accent1"/>
              </a:buClr>
              <a:buSzPts val="3200"/>
              <a:buFont typeface="Arial"/>
              <a:buChar char="•"/>
              <a:defRPr sz="2900" b="0" i="0" u="none" strike="noStrike" cap="none">
                <a:solidFill>
                  <a:schemeClr val="dk1"/>
                </a:solidFill>
                <a:latin typeface="Arial"/>
                <a:ea typeface="Arial"/>
                <a:cs typeface="Arial"/>
                <a:sym typeface="Arial"/>
              </a:defRPr>
            </a:lvl1pPr>
            <a:lvl2pPr marL="914400" marR="0" lvl="1" indent="-412750" algn="l" rtl="0">
              <a:lnSpc>
                <a:spcPct val="100000"/>
              </a:lnSpc>
              <a:spcBef>
                <a:spcPts val="600"/>
              </a:spcBef>
              <a:spcAft>
                <a:spcPts val="0"/>
              </a:spcAft>
              <a:buClr>
                <a:schemeClr val="accent1"/>
              </a:buClr>
              <a:buSzPts val="2900"/>
              <a:buFont typeface="Arial"/>
              <a:buChar char="•"/>
              <a:defRPr sz="2700" b="0" i="0" u="none" strike="noStrike" cap="none">
                <a:solidFill>
                  <a:schemeClr val="dk1"/>
                </a:solidFill>
                <a:latin typeface="Arial"/>
                <a:ea typeface="Arial"/>
                <a:cs typeface="Arial"/>
                <a:sym typeface="Arial"/>
              </a:defRPr>
            </a:lvl2pPr>
            <a:lvl3pPr marL="1371600" marR="0" lvl="2" indent="-400050" algn="l" rtl="0">
              <a:lnSpc>
                <a:spcPct val="90000"/>
              </a:lnSpc>
              <a:spcBef>
                <a:spcPts val="600"/>
              </a:spcBef>
              <a:spcAft>
                <a:spcPts val="0"/>
              </a:spcAft>
              <a:buClr>
                <a:schemeClr val="accent1"/>
              </a:buClr>
              <a:buSzPts val="27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90000"/>
              </a:lnSpc>
              <a:spcBef>
                <a:spcPts val="600"/>
              </a:spcBef>
              <a:spcAft>
                <a:spcPts val="0"/>
              </a:spcAft>
              <a:buClr>
                <a:schemeClr val="accent1"/>
              </a:buClr>
              <a:buSzPts val="2400"/>
              <a:buFont typeface="Arial"/>
              <a:buChar char="•"/>
              <a:defRPr sz="2200" b="0" i="0" u="none" strike="noStrike" cap="none">
                <a:solidFill>
                  <a:schemeClr val="dk1"/>
                </a:solidFill>
                <a:latin typeface="Arial"/>
                <a:ea typeface="Arial"/>
                <a:cs typeface="Arial"/>
                <a:sym typeface="Arial"/>
              </a:defRPr>
            </a:lvl4pPr>
            <a:lvl5pPr marL="2286000" marR="0" lvl="4" indent="-381000" algn="l" rtl="0">
              <a:lnSpc>
                <a:spcPct val="90000"/>
              </a:lnSpc>
              <a:spcBef>
                <a:spcPts val="600"/>
              </a:spcBef>
              <a:spcAft>
                <a:spcPts val="0"/>
              </a:spcAft>
              <a:buClr>
                <a:schemeClr val="accent1"/>
              </a:buClr>
              <a:buSzPts val="2400"/>
              <a:buFont typeface="Arial"/>
              <a:buChar char="•"/>
              <a:defRPr sz="2200" b="0" i="0" u="none" strike="noStrike" cap="none">
                <a:solidFill>
                  <a:schemeClr val="dk1"/>
                </a:solidFill>
                <a:latin typeface="Arial"/>
                <a:ea typeface="Arial"/>
                <a:cs typeface="Arial"/>
                <a:sym typeface="Arial"/>
              </a:defRPr>
            </a:lvl5pPr>
            <a:lvl6pPr marL="2743200" marR="0" lvl="5"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6pPr>
            <a:lvl7pPr marL="3200400" marR="0" lvl="6"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7pPr>
            <a:lvl8pPr marL="3657600" marR="0" lvl="7"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8pPr>
            <a:lvl9pPr marL="4114800" marR="0" lvl="8"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9pPr>
          </a:lstStyle>
          <a:p>
            <a:endParaRPr/>
          </a:p>
        </p:txBody>
      </p:sp>
      <p:sp>
        <p:nvSpPr>
          <p:cNvPr id="11" name="Google Shape;11;g296cb6e8523_0_0"/>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marR="0" lvl="0" algn="l" rtl="0">
              <a:lnSpc>
                <a:spcPct val="90000"/>
              </a:lnSpc>
              <a:spcBef>
                <a:spcPts val="0"/>
              </a:spcBef>
              <a:spcAft>
                <a:spcPts val="0"/>
              </a:spcAft>
              <a:buClr>
                <a:srgbClr val="002060"/>
              </a:buClr>
              <a:buSzPts val="4300"/>
              <a:buFont typeface="Arial"/>
              <a:buNone/>
              <a:defRPr sz="43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9pPr>
          </a:lstStyle>
          <a:p>
            <a:endParaRPr/>
          </a:p>
        </p:txBody>
      </p:sp>
      <p:sp>
        <p:nvSpPr>
          <p:cNvPr id="12" name="Google Shape;12;g296cb6e8523_0_0"/>
          <p:cNvSpPr/>
          <p:nvPr/>
        </p:nvSpPr>
        <p:spPr>
          <a:xfrm>
            <a:off x="457200" y="-43447"/>
            <a:ext cx="1185000" cy="109500"/>
          </a:xfrm>
          <a:prstGeom prst="rect">
            <a:avLst/>
          </a:prstGeom>
          <a:solidFill>
            <a:schemeClr val="accent2"/>
          </a:solid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3" name="Google Shape;13;g296cb6e8523_0_0"/>
          <p:cNvSpPr/>
          <p:nvPr/>
        </p:nvSpPr>
        <p:spPr>
          <a:xfrm>
            <a:off x="0" y="7406640"/>
            <a:ext cx="14630400" cy="823200"/>
          </a:xfrm>
          <a:prstGeom prst="rect">
            <a:avLst/>
          </a:prstGeom>
          <a:solidFill>
            <a:schemeClr val="lt1"/>
          </a:solid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14" name="Google Shape;14;g296cb6e8523_0_0"/>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g296cb6e8523_0_0" descr="Logo&#10;&#10;Description automatically generated"/>
          <p:cNvPicPr preferRelativeResize="0"/>
          <p:nvPr/>
        </p:nvPicPr>
        <p:blipFill rotWithShape="1">
          <a:blip r:embed="rId14">
            <a:alphaModFix/>
          </a:blip>
          <a:srcRect/>
          <a:stretch/>
        </p:blipFill>
        <p:spPr>
          <a:xfrm>
            <a:off x="118624" y="7633319"/>
            <a:ext cx="569817" cy="45213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4" r:id="rId2"/>
    <p:sldLayoutId id="2147483655" r:id="rId3"/>
    <p:sldLayoutId id="2147483656" r:id="rId4"/>
    <p:sldLayoutId id="2147483701" r:id="rId5"/>
    <p:sldLayoutId id="2147483670" r:id="rId6"/>
    <p:sldLayoutId id="2147483672" r:id="rId7"/>
    <p:sldLayoutId id="2147483673" r:id="rId8"/>
    <p:sldLayoutId id="2147483674" r:id="rId9"/>
    <p:sldLayoutId id="2147483713" r:id="rId10"/>
    <p:sldLayoutId id="2147483746" r:id="rId11"/>
    <p:sldLayoutId id="2147483747" r:id="rId12"/>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2C0FF6-0872-B98B-BC37-6F17E855EC4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4625484" y="1038634"/>
            <a:ext cx="4725250" cy="5864156"/>
          </a:xfrm>
          <a:prstGeom prst="rect">
            <a:avLst/>
          </a:prstGeom>
        </p:spPr>
      </p:pic>
    </p:spTree>
    <p:extLst>
      <p:ext uri="{BB962C8B-B14F-4D97-AF65-F5344CB8AC3E}">
        <p14:creationId xmlns:p14="http://schemas.microsoft.com/office/powerpoint/2010/main" val="349407784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44" r:id="rId5"/>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457200" y="1989897"/>
            <a:ext cx="13716001" cy="5083111"/>
          </a:xfrm>
          <a:prstGeom prst="rect">
            <a:avLst/>
          </a:prstGeom>
        </p:spPr>
        <p:txBody>
          <a:bodyPr vert="horz" lIns="91440" tIns="45720" rIns="91440" bIns="45720" rtlCol="0">
            <a:normAutofit/>
          </a:bodyPr>
          <a:lstStyle/>
          <a:p>
            <a:r>
              <a:rPr lang="en-US"/>
              <a:t>First Level</a:t>
            </a:r>
          </a:p>
          <a:p>
            <a:pPr lvl="1"/>
            <a:r>
              <a:rPr lang="en-US"/>
              <a:t>Second Level</a:t>
            </a:r>
          </a:p>
          <a:p>
            <a:pPr lvl="2"/>
            <a:r>
              <a:rPr lang="en-US"/>
              <a:t>Third Level</a:t>
            </a:r>
          </a:p>
          <a:p>
            <a:pPr lvl="3"/>
            <a:r>
              <a:rPr lang="en-US"/>
              <a:t>Fourth Level</a:t>
            </a:r>
          </a:p>
          <a:p>
            <a:pPr lvl="4"/>
            <a:r>
              <a:rPr lang="en-US"/>
              <a:t>Fifth Level</a:t>
            </a:r>
          </a:p>
          <a:p>
            <a:pPr lvl="0"/>
            <a:r>
              <a:rPr lang="en-US"/>
              <a:t>Maecenas </a:t>
            </a:r>
            <a:r>
              <a:rPr lang="en-US" err="1"/>
              <a:t>nec</a:t>
            </a:r>
            <a:r>
              <a:rPr lang="en-US"/>
              <a:t> </a:t>
            </a:r>
            <a:r>
              <a:rPr lang="en-US" err="1"/>
              <a:t>odio</a:t>
            </a:r>
            <a:r>
              <a:rPr lang="en-US"/>
              <a:t> et ante </a:t>
            </a:r>
            <a:r>
              <a:rPr lang="en-US" err="1"/>
              <a:t>tincidunt</a:t>
            </a:r>
            <a:r>
              <a:rPr lang="en-US"/>
              <a:t> tempus. </a:t>
            </a:r>
            <a:r>
              <a:rPr lang="en-US" err="1"/>
              <a:t>Nullam</a:t>
            </a:r>
            <a:r>
              <a:rPr lang="en-US"/>
              <a:t> dictum </a:t>
            </a:r>
            <a:r>
              <a:rPr lang="en-US" err="1"/>
              <a:t>felis</a:t>
            </a:r>
            <a:r>
              <a:rPr lang="en-US"/>
              <a:t> </a:t>
            </a:r>
            <a:r>
              <a:rPr lang="en-US" err="1"/>
              <a:t>eu</a:t>
            </a:r>
            <a:r>
              <a:rPr lang="en-US"/>
              <a:t> </a:t>
            </a:r>
            <a:r>
              <a:rPr lang="en-US" err="1"/>
              <a:t>pede</a:t>
            </a:r>
            <a:r>
              <a:rPr lang="en-US"/>
              <a:t> </a:t>
            </a:r>
            <a:r>
              <a:rPr lang="en-US" err="1"/>
              <a:t>mollis</a:t>
            </a:r>
            <a:r>
              <a:rPr lang="en-US"/>
              <a:t> </a:t>
            </a:r>
            <a:r>
              <a:rPr lang="en-US" err="1"/>
              <a:t>pretium</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hymenaeos</a:t>
            </a:r>
            <a:r>
              <a:rPr lang="en-US"/>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457200" y="438151"/>
            <a:ext cx="13716000" cy="1179433"/>
          </a:xfrm>
          <a:prstGeom prst="rect">
            <a:avLst/>
          </a:prstGeom>
        </p:spPr>
        <p:txBody>
          <a:bodyPr vert="horz" lIns="91440" tIns="45720" rIns="91440" bIns="45720" rtlCol="0" anchor="t">
            <a:normAutofit/>
          </a:bodyPr>
          <a:lstStyle/>
          <a:p>
            <a:r>
              <a:rPr lang="en-US"/>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457200" y="-43447"/>
            <a:ext cx="1185062" cy="1092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7406640"/>
            <a:ext cx="14630400"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10881360" y="7627621"/>
            <a:ext cx="3291840" cy="438150"/>
          </a:xfrm>
          <a:prstGeom prst="rect">
            <a:avLst/>
          </a:prstGeom>
        </p:spPr>
        <p:txBody>
          <a:bodyPr vert="horz" lIns="91440" tIns="45720" rIns="91440" bIns="45720" rtlCol="0" anchor="ctr"/>
          <a:lstStyle>
            <a:lvl1pPr algn="r">
              <a:defRPr sz="144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18624" y="7633319"/>
            <a:ext cx="569816" cy="452131"/>
          </a:xfrm>
          <a:prstGeom prst="rect">
            <a:avLst/>
          </a:prstGeom>
        </p:spPr>
      </p:pic>
    </p:spTree>
    <p:extLst>
      <p:ext uri="{BB962C8B-B14F-4D97-AF65-F5344CB8AC3E}">
        <p14:creationId xmlns:p14="http://schemas.microsoft.com/office/powerpoint/2010/main" val="130844622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2" r:id="rId26"/>
    <p:sldLayoutId id="2147483743" r:id="rId27"/>
    <p:sldLayoutId id="2147483748" r:id="rId28"/>
  </p:sldLayoutIdLst>
  <p:hf hdr="0" dt="0"/>
  <p:txStyles>
    <p:titleStyle>
      <a:lvl1pPr algn="l" defTabSz="1097280" rtl="0" eaLnBrk="1" latinLnBrk="0" hangingPunct="1">
        <a:lnSpc>
          <a:spcPct val="90000"/>
        </a:lnSpc>
        <a:spcBef>
          <a:spcPct val="0"/>
        </a:spcBef>
        <a:buNone/>
        <a:defRPr sz="4320" b="1" kern="1200" cap="all" baseline="0">
          <a:solidFill>
            <a:srgbClr val="002060"/>
          </a:solidFill>
          <a:latin typeface="+mj-lt"/>
          <a:ea typeface="+mj-ea"/>
          <a:cs typeface="+mj-cs"/>
        </a:defRPr>
      </a:lvl1pPr>
    </p:titleStyle>
    <p:bodyStyle>
      <a:lvl1pPr marL="274320" indent="-274320" algn="l" defTabSz="1097280" rtl="0" eaLnBrk="1" latinLnBrk="0" hangingPunct="1">
        <a:lnSpc>
          <a:spcPct val="120000"/>
        </a:lnSpc>
        <a:spcBef>
          <a:spcPts val="0"/>
        </a:spcBef>
        <a:spcAft>
          <a:spcPts val="600"/>
        </a:spcAft>
        <a:buClr>
          <a:schemeClr val="accent1"/>
        </a:buClr>
        <a:buSzPct val="110000"/>
        <a:buFont typeface="Arial" panose="020B0604020202020204" pitchFamily="34" charset="0"/>
        <a:buChar char="•"/>
        <a:defRPr sz="2880" kern="1200" baseline="0">
          <a:solidFill>
            <a:schemeClr val="tx1"/>
          </a:solidFill>
          <a:latin typeface="+mn-lt"/>
          <a:ea typeface="Open Sans" panose="020B0606030504020204" pitchFamily="34" charset="0"/>
          <a:cs typeface="Open Sans" panose="020B0606030504020204" pitchFamily="34" charset="0"/>
        </a:defRPr>
      </a:lvl1pPr>
      <a:lvl2pPr marL="932688" indent="-274320" algn="l" defTabSz="1097280" rtl="0" eaLnBrk="1" latinLnBrk="0" hangingPunct="1">
        <a:lnSpc>
          <a:spcPct val="100000"/>
        </a:lnSpc>
        <a:spcBef>
          <a:spcPts val="600"/>
        </a:spcBef>
        <a:spcAft>
          <a:spcPts val="600"/>
        </a:spcAft>
        <a:buClr>
          <a:schemeClr val="accent1"/>
        </a:buClr>
        <a:buSzPct val="110000"/>
        <a:buFont typeface="Arial" panose="020B0604020202020204" pitchFamily="34" charset="0"/>
        <a:buChar char="•"/>
        <a:defRPr sz="2640" kern="1200">
          <a:solidFill>
            <a:schemeClr val="tx1"/>
          </a:solidFill>
          <a:latin typeface="+mn-lt"/>
          <a:ea typeface="Open Sans" panose="020B0606030504020204" pitchFamily="34" charset="0"/>
          <a:cs typeface="Open Sans" panose="020B0606030504020204" pitchFamily="34" charset="0"/>
        </a:defRPr>
      </a:lvl2pPr>
      <a:lvl3pPr marL="1481328" indent="-274320" algn="l" defTabSz="1097280" rtl="0" eaLnBrk="1" latinLnBrk="0" hangingPunct="1">
        <a:lnSpc>
          <a:spcPct val="90000"/>
        </a:lnSpc>
        <a:spcBef>
          <a:spcPts val="600"/>
        </a:spcBef>
        <a:spcAft>
          <a:spcPts val="600"/>
        </a:spcAft>
        <a:buClr>
          <a:schemeClr val="accent1"/>
        </a:buClr>
        <a:buSzPct val="110000"/>
        <a:buFont typeface="Arial" panose="020B0604020202020204" pitchFamily="34" charset="0"/>
        <a:buChar char="•"/>
        <a:defRPr sz="2400" kern="1200">
          <a:solidFill>
            <a:schemeClr val="tx1"/>
          </a:solidFill>
          <a:latin typeface="+mn-lt"/>
          <a:ea typeface="Open Sans" panose="020B0606030504020204" pitchFamily="34" charset="0"/>
          <a:cs typeface="Open Sans" panose="020B0606030504020204" pitchFamily="34" charset="0"/>
        </a:defRPr>
      </a:lvl3pPr>
      <a:lvl4pPr marL="1920240" indent="-274320" algn="l" defTabSz="1097280" rtl="0" eaLnBrk="1" latinLnBrk="0" hangingPunct="1">
        <a:lnSpc>
          <a:spcPct val="90000"/>
        </a:lnSpc>
        <a:spcBef>
          <a:spcPts val="600"/>
        </a:spcBef>
        <a:spcAft>
          <a:spcPts val="600"/>
        </a:spcAft>
        <a:buClr>
          <a:schemeClr val="accent1"/>
        </a:buClr>
        <a:buSzPct val="110000"/>
        <a:buFont typeface="Arial" panose="020B0604020202020204" pitchFamily="34" charset="0"/>
        <a:buChar char="•"/>
        <a:defRPr sz="2160" kern="1200">
          <a:solidFill>
            <a:schemeClr val="tx1"/>
          </a:solidFill>
          <a:latin typeface="+mn-lt"/>
          <a:ea typeface="Open Sans" panose="020B0606030504020204" pitchFamily="34" charset="0"/>
          <a:cs typeface="Open Sans" panose="020B0606030504020204" pitchFamily="34" charset="0"/>
        </a:defRPr>
      </a:lvl4pPr>
      <a:lvl5pPr marL="2468880" indent="-274320" algn="l" defTabSz="1097280" rtl="0" eaLnBrk="1" latinLnBrk="0" hangingPunct="1">
        <a:lnSpc>
          <a:spcPct val="90000"/>
        </a:lnSpc>
        <a:spcBef>
          <a:spcPts val="600"/>
        </a:spcBef>
        <a:spcAft>
          <a:spcPts val="600"/>
        </a:spcAft>
        <a:buClr>
          <a:schemeClr val="accent1"/>
        </a:buClr>
        <a:buSzPct val="110000"/>
        <a:buFont typeface="Arial" panose="020B0604020202020204" pitchFamily="34" charset="0"/>
        <a:buChar char="•"/>
        <a:defRPr sz="2160" kern="1200">
          <a:solidFill>
            <a:schemeClr val="tx1"/>
          </a:solidFill>
          <a:latin typeface="+mn-lt"/>
          <a:ea typeface="Open Sans" panose="020B0606030504020204" pitchFamily="34" charset="0"/>
          <a:cs typeface="Open Sans" panose="020B0606030504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19.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slideLayout" Target="../slideLayouts/slideLayout24.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audio" Target="../media/media1.m4a"/><Relationship Id="rId16" Type="http://schemas.openxmlformats.org/officeDocument/2006/relationships/image" Target="../media/image31.png"/><Relationship Id="rId1" Type="http://schemas.microsoft.com/office/2007/relationships/media" Target="../media/media1.m4a"/><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notesSlide" Target="../notesSlides/notesSlide17.xml"/><Relationship Id="rId9" Type="http://schemas.openxmlformats.org/officeDocument/2006/relationships/image" Target="../media/image24.png"/><Relationship Id="rId1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insidemathematics.org/common-core-resources/mathematical-practice-standards/standard-5-use-appropriate-tools-strategically"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education.ohio.gov/getattachment/Topics/Learning-in-Ohio/Mathematics/Model-Curricula-in-Mathematics/Standards-for-Mathematical-Practice/ohio_standards_for_math_practice_-in_kindergarten-grade_5.pdf.aspx" TargetMode="External"/><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44.xml"/><Relationship Id="rId6" Type="http://schemas.openxmlformats.org/officeDocument/2006/relationships/hyperlink" Target="https://education.ohio.gov/getattachment/Topics/Learning-in-Ohio/Mathematics/Model-Curricula-in-Mathematics/Standards-for-Mathematical-Practice/ohio_standards_for_mathematical_practices_in_high_school.pdf.aspx" TargetMode="External"/><Relationship Id="rId5" Type="http://schemas.openxmlformats.org/officeDocument/2006/relationships/hyperlink" Target="https://education.ohio.gov/getattachment/Topics/Learning-in-Ohio/Mathematics/Model-Curricula-in-Mathematics/Standards-for-Mathematical-Practice/standards_for_mathematical_practice_in_grades_6-8.pdf.aspx" TargetMode="External"/><Relationship Id="rId10" Type="http://schemas.openxmlformats.org/officeDocument/2006/relationships/image" Target="../media/image45.png"/><Relationship Id="rId4" Type="http://schemas.openxmlformats.org/officeDocument/2006/relationships/hyperlink" Target="https://education.ohio.gov/getattachment/Topics/Learning-in-Ohio/Mathematics/Model-Curricula-in-Mathematics/Standards-for-Mathematical-Practice/Standards-for-Mathematical-Practice.pdf.aspx" TargetMode="External"/><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1.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6.png"/><Relationship Id="rId5" Type="http://schemas.openxmlformats.org/officeDocument/2006/relationships/notesSlide" Target="../notesSlides/notesSlide28.xml"/><Relationship Id="rId4"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1.png"/><Relationship Id="rId4"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1.png"/><Relationship Id="rId4"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1.png"/><Relationship Id="rId4"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4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png"/><Relationship Id="rId5" Type="http://schemas.openxmlformats.org/officeDocument/2006/relationships/image" Target="../media/image47.png"/><Relationship Id="rId4"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9.png"/><Relationship Id="rId5" Type="http://schemas.openxmlformats.org/officeDocument/2006/relationships/image" Target="../media/image21.png"/><Relationship Id="rId4"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hyperlink" Target="mailto:Mathematics@education.ohio.gov" TargetMode="External"/><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hyperlink" Target="https://education.ohio.gov/getattachment/Topics/Learning-in-Ohio/Mathematics/Ohios-Plan-for-K-12-Mathematics.pdf.aspx?lang=en-US"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61FD-8454-0FF5-C222-CA7590D1D058}"/>
              </a:ext>
            </a:extLst>
          </p:cNvPr>
          <p:cNvSpPr>
            <a:spLocks noGrp="1"/>
          </p:cNvSpPr>
          <p:nvPr>
            <p:ph type="title" idx="4294967295"/>
          </p:nvPr>
        </p:nvSpPr>
        <p:spPr>
          <a:xfrm>
            <a:off x="1006475" y="-1590675"/>
            <a:ext cx="12617450" cy="1590675"/>
          </a:xfrm>
          <a:prstGeom prst="rect">
            <a:avLst/>
          </a:prstGeom>
        </p:spPr>
        <p:txBody>
          <a:bodyPr anchor="b"/>
          <a:lstStyle/>
          <a:p>
            <a:r>
              <a:rPr lang="en-US" sz="3200" dirty="0">
                <a:solidFill>
                  <a:srgbClr val="E1EAEA"/>
                </a:solidFill>
              </a:rPr>
              <a:t>DEW</a:t>
            </a:r>
          </a:p>
        </p:txBody>
      </p:sp>
    </p:spTree>
    <p:extLst>
      <p:ext uri="{BB962C8B-B14F-4D97-AF65-F5344CB8AC3E}">
        <p14:creationId xmlns:p14="http://schemas.microsoft.com/office/powerpoint/2010/main" val="352481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451D-7E86-63B6-1EE4-D79ED79138BC}"/>
              </a:ext>
            </a:extLst>
          </p:cNvPr>
          <p:cNvSpPr>
            <a:spLocks noGrp="1"/>
          </p:cNvSpPr>
          <p:nvPr>
            <p:ph type="title"/>
          </p:nvPr>
        </p:nvSpPr>
        <p:spPr/>
        <p:txBody>
          <a:bodyPr>
            <a:normAutofit/>
          </a:bodyPr>
          <a:lstStyle/>
          <a:p>
            <a:r>
              <a:rPr lang="en-US" sz="5000" cap="none">
                <a:solidFill>
                  <a:srgbClr val="0E3F75"/>
                </a:solidFill>
                <a:latin typeface="+mj-lt"/>
              </a:rPr>
              <a:t>SECTION 2: </a:t>
            </a:r>
            <a:br>
              <a:rPr lang="en-US" sz="5000" cap="none">
                <a:solidFill>
                  <a:srgbClr val="0E3F75"/>
                </a:solidFill>
                <a:latin typeface="+mj-lt"/>
              </a:rPr>
            </a:br>
            <a:r>
              <a:rPr lang="en-US" sz="5000" cap="none">
                <a:solidFill>
                  <a:srgbClr val="0E3F75"/>
                </a:solidFill>
                <a:latin typeface="+mj-lt"/>
              </a:rPr>
              <a:t>OHIO’S MATHEMATICS VISION</a:t>
            </a:r>
          </a:p>
        </p:txBody>
      </p:sp>
      <p:sp>
        <p:nvSpPr>
          <p:cNvPr id="4" name="Slide Number Placeholder 3">
            <a:extLst>
              <a:ext uri="{FF2B5EF4-FFF2-40B4-BE49-F238E27FC236}">
                <a16:creationId xmlns:a16="http://schemas.microsoft.com/office/drawing/2014/main" id="{E0D03DFE-57F2-E75D-9BD4-24A3D949D484}"/>
              </a:ext>
            </a:extLst>
          </p:cNvPr>
          <p:cNvSpPr>
            <a:spLocks noGrp="1"/>
          </p:cNvSpPr>
          <p:nvPr>
            <p:ph type="sldNum" sz="quarter" idx="11"/>
          </p:nvPr>
        </p:nvSpPr>
        <p:spPr/>
        <p:txBody>
          <a:bodyPr/>
          <a:lstStyle/>
          <a:p>
            <a:pPr defTabSz="1097236"/>
            <a:fld id="{383B7B7A-CDDA-7C44-B1B0-1F1E45567B3B}" type="slidenum">
              <a:rPr lang="en-US" kern="1200">
                <a:solidFill>
                  <a:srgbClr val="FFFFFF">
                    <a:lumMod val="95000"/>
                  </a:srgbClr>
                </a:solidFill>
              </a:rPr>
              <a:pPr defTabSz="1097236"/>
              <a:t>10</a:t>
            </a:fld>
            <a:endParaRPr lang="en-US" kern="1200">
              <a:solidFill>
                <a:srgbClr val="FFFFFF">
                  <a:lumMod val="95000"/>
                </a:srgbClr>
              </a:solidFill>
            </a:endParaRPr>
          </a:p>
        </p:txBody>
      </p:sp>
      <p:graphicFrame>
        <p:nvGraphicFramePr>
          <p:cNvPr id="5" name="Content Placeholder 4" descr="Commitments for Ohio's Plan to Raise Literacy Achievement.">
            <a:extLst>
              <a:ext uri="{FF2B5EF4-FFF2-40B4-BE49-F238E27FC236}">
                <a16:creationId xmlns:a16="http://schemas.microsoft.com/office/drawing/2014/main" id="{30CBC7BD-5C0B-4EEE-1A03-1C4AEA69731F}"/>
              </a:ext>
            </a:extLst>
          </p:cNvPr>
          <p:cNvGraphicFramePr>
            <a:graphicFrameLocks noGrp="1"/>
          </p:cNvGraphicFramePr>
          <p:nvPr>
            <p:ph idx="1"/>
          </p:nvPr>
        </p:nvGraphicFramePr>
        <p:xfrm>
          <a:off x="457201" y="1817371"/>
          <a:ext cx="13715999" cy="5324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2808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5166-1312-2789-D8CF-C81D707EB6B6}"/>
              </a:ext>
            </a:extLst>
          </p:cNvPr>
          <p:cNvSpPr>
            <a:spLocks noGrp="1"/>
          </p:cNvSpPr>
          <p:nvPr>
            <p:ph type="title"/>
          </p:nvPr>
        </p:nvSpPr>
        <p:spPr/>
        <p:txBody>
          <a:bodyPr>
            <a:normAutofit/>
          </a:bodyPr>
          <a:lstStyle/>
          <a:p>
            <a:pPr>
              <a:lnSpc>
                <a:spcPct val="90000"/>
              </a:lnSpc>
            </a:pPr>
            <a:r>
              <a:rPr lang="en-US" sz="5000" cap="none">
                <a:solidFill>
                  <a:srgbClr val="0E3F75"/>
                </a:solidFill>
                <a:latin typeface="+mj-lt"/>
              </a:rPr>
              <a:t>OHIO’S MATHEMATICS VISION</a:t>
            </a:r>
          </a:p>
        </p:txBody>
      </p:sp>
      <p:sp>
        <p:nvSpPr>
          <p:cNvPr id="3" name="Text Placeholder 2">
            <a:extLst>
              <a:ext uri="{FF2B5EF4-FFF2-40B4-BE49-F238E27FC236}">
                <a16:creationId xmlns:a16="http://schemas.microsoft.com/office/drawing/2014/main" id="{7A0A7FD3-20D7-EA8E-60FE-8856E4D229FE}"/>
              </a:ext>
            </a:extLst>
          </p:cNvPr>
          <p:cNvSpPr>
            <a:spLocks noGrp="1"/>
          </p:cNvSpPr>
          <p:nvPr>
            <p:ph type="body" idx="1"/>
          </p:nvPr>
        </p:nvSpPr>
        <p:spPr>
          <a:xfrm>
            <a:off x="457200" y="2676160"/>
            <a:ext cx="13716000" cy="4780057"/>
          </a:xfrm>
        </p:spPr>
        <p:txBody>
          <a:bodyPr>
            <a:normAutofit/>
          </a:bodyPr>
          <a:lstStyle/>
          <a:p>
            <a:r>
              <a:rPr lang="en-US" sz="4000"/>
              <a:t>Ohio’s vision is to empower students with the confidence and ability to apply mathematical concepts, procedures, and reasoning, enabling students to thrive in a variety of contexts, life experiences, and career pathways.</a:t>
            </a:r>
          </a:p>
        </p:txBody>
      </p:sp>
      <p:sp>
        <p:nvSpPr>
          <p:cNvPr id="4" name="Slide Number Placeholder 3">
            <a:extLst>
              <a:ext uri="{FF2B5EF4-FFF2-40B4-BE49-F238E27FC236}">
                <a16:creationId xmlns:a16="http://schemas.microsoft.com/office/drawing/2014/main" id="{0BBA2244-266E-FC98-2CD5-0DBE0EA31561}"/>
              </a:ext>
            </a:extLst>
          </p:cNvPr>
          <p:cNvSpPr>
            <a:spLocks noGrp="1"/>
          </p:cNvSpPr>
          <p:nvPr>
            <p:ph type="sldNum" sz="quarter" idx="11"/>
          </p:nvPr>
        </p:nvSpPr>
        <p:spPr/>
        <p:txBody>
          <a:bodyPr/>
          <a:lstStyle/>
          <a:p>
            <a:pPr defTabSz="1097236"/>
            <a:fld id="{383B7B7A-CDDA-7C44-B1B0-1F1E45567B3B}" type="slidenum">
              <a:rPr lang="en-US" kern="1200">
                <a:solidFill>
                  <a:srgbClr val="FFFFFF">
                    <a:lumMod val="95000"/>
                  </a:srgbClr>
                </a:solidFill>
              </a:rPr>
              <a:pPr defTabSz="1097236"/>
              <a:t>11</a:t>
            </a:fld>
            <a:endParaRPr lang="en-US" kern="1200">
              <a:solidFill>
                <a:srgbClr val="FFFFFF">
                  <a:lumMod val="95000"/>
                </a:srgbClr>
              </a:solidFill>
            </a:endParaRPr>
          </a:p>
        </p:txBody>
      </p:sp>
    </p:spTree>
    <p:extLst>
      <p:ext uri="{BB962C8B-B14F-4D97-AF65-F5344CB8AC3E}">
        <p14:creationId xmlns:p14="http://schemas.microsoft.com/office/powerpoint/2010/main" val="1125717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87C6F-59B4-D27C-5A09-0B409E2E3626}"/>
              </a:ext>
            </a:extLst>
          </p:cNvPr>
          <p:cNvSpPr>
            <a:spLocks noGrp="1"/>
          </p:cNvSpPr>
          <p:nvPr>
            <p:ph type="title"/>
          </p:nvPr>
        </p:nvSpPr>
        <p:spPr>
          <a:xfrm>
            <a:off x="25053" y="408749"/>
            <a:ext cx="14630398" cy="725920"/>
          </a:xfrm>
          <a:solidFill>
            <a:schemeClr val="bg1"/>
          </a:solidFill>
        </p:spPr>
        <p:txBody>
          <a:bodyPr anchor="t">
            <a:noAutofit/>
          </a:bodyPr>
          <a:lstStyle/>
          <a:p>
            <a:pPr algn="ctr"/>
            <a:r>
              <a:rPr lang="en-US" sz="5000" cap="none">
                <a:solidFill>
                  <a:srgbClr val="0E3F75"/>
                </a:solidFill>
                <a:ea typeface="Source Sans Pro SemiBold" panose="020B0603030403020204" pitchFamily="34" charset="0"/>
              </a:rPr>
              <a:t>A SHIFT TOWARD RIGOR</a:t>
            </a:r>
          </a:p>
        </p:txBody>
      </p:sp>
      <p:sp>
        <p:nvSpPr>
          <p:cNvPr id="12" name="Rectangle: Rounded Corners 11">
            <a:extLst>
              <a:ext uri="{FF2B5EF4-FFF2-40B4-BE49-F238E27FC236}">
                <a16:creationId xmlns:a16="http://schemas.microsoft.com/office/drawing/2014/main" id="{4CBDF108-DC8A-0DA8-9E32-FA94E466C31E}"/>
              </a:ext>
            </a:extLst>
          </p:cNvPr>
          <p:cNvSpPr/>
          <p:nvPr/>
        </p:nvSpPr>
        <p:spPr>
          <a:xfrm>
            <a:off x="4733808" y="1777498"/>
            <a:ext cx="5162782" cy="1090379"/>
          </a:xfrm>
          <a:prstGeom prst="roundRect">
            <a:avLst/>
          </a:prstGeom>
          <a:solidFill>
            <a:schemeClr val="bg1"/>
          </a:solidFill>
          <a:ln w="38100">
            <a:solidFill>
              <a:srgbClr val="0098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36"/>
            <a:r>
              <a:rPr lang="en-US" sz="3200" b="1">
                <a:solidFill>
                  <a:srgbClr val="C12637"/>
                </a:solidFill>
                <a:latin typeface="Source Sans Pro"/>
              </a:rPr>
              <a:t>Learning acceleration</a:t>
            </a:r>
          </a:p>
        </p:txBody>
      </p:sp>
      <p:sp>
        <p:nvSpPr>
          <p:cNvPr id="15" name="Rectangle: Rounded Corners 14">
            <a:extLst>
              <a:ext uri="{FF2B5EF4-FFF2-40B4-BE49-F238E27FC236}">
                <a16:creationId xmlns:a16="http://schemas.microsoft.com/office/drawing/2014/main" id="{730615D9-CE8E-8733-7596-9F31221BDB96}"/>
              </a:ext>
            </a:extLst>
          </p:cNvPr>
          <p:cNvSpPr/>
          <p:nvPr/>
        </p:nvSpPr>
        <p:spPr>
          <a:xfrm>
            <a:off x="4733808" y="3567226"/>
            <a:ext cx="5162782" cy="1146900"/>
          </a:xfrm>
          <a:prstGeom prst="roundRect">
            <a:avLst/>
          </a:prstGeom>
          <a:solidFill>
            <a:schemeClr val="bg1"/>
          </a:solidFill>
          <a:ln w="38100">
            <a:solidFill>
              <a:srgbClr val="0098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36"/>
            <a:r>
              <a:rPr lang="en-US" sz="3200" b="1">
                <a:solidFill>
                  <a:srgbClr val="C12637"/>
                </a:solidFill>
                <a:latin typeface="Source Sans Pro"/>
              </a:rPr>
              <a:t>Just-in-time interventions</a:t>
            </a:r>
          </a:p>
        </p:txBody>
      </p:sp>
      <p:sp>
        <p:nvSpPr>
          <p:cNvPr id="16" name="Rectangle: Rounded Corners 15">
            <a:extLst>
              <a:ext uri="{FF2B5EF4-FFF2-40B4-BE49-F238E27FC236}">
                <a16:creationId xmlns:a16="http://schemas.microsoft.com/office/drawing/2014/main" id="{74BCD81F-249F-92CB-AA2C-5A33414C68E4}"/>
              </a:ext>
            </a:extLst>
          </p:cNvPr>
          <p:cNvSpPr/>
          <p:nvPr/>
        </p:nvSpPr>
        <p:spPr>
          <a:xfrm>
            <a:off x="4733808" y="5356954"/>
            <a:ext cx="5162782" cy="1146900"/>
          </a:xfrm>
          <a:prstGeom prst="roundRect">
            <a:avLst/>
          </a:prstGeom>
          <a:solidFill>
            <a:schemeClr val="bg1"/>
          </a:solidFill>
          <a:ln w="38100">
            <a:solidFill>
              <a:srgbClr val="0098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36"/>
            <a:r>
              <a:rPr lang="en-US" sz="3200" b="1">
                <a:solidFill>
                  <a:srgbClr val="C12637"/>
                </a:solidFill>
                <a:latin typeface="Source Sans Pro"/>
              </a:rPr>
              <a:t>Access</a:t>
            </a:r>
          </a:p>
        </p:txBody>
      </p:sp>
      <p:sp>
        <p:nvSpPr>
          <p:cNvPr id="4" name="Slide Number Placeholder 3">
            <a:extLst>
              <a:ext uri="{FF2B5EF4-FFF2-40B4-BE49-F238E27FC236}">
                <a16:creationId xmlns:a16="http://schemas.microsoft.com/office/drawing/2014/main" id="{38D986DE-E13B-55A3-AB82-22B713DE037C}"/>
              </a:ext>
              <a:ext uri="{C183D7F6-B498-43B3-948B-1728B52AA6E4}">
                <adec:decorative xmlns:adec="http://schemas.microsoft.com/office/drawing/2017/decorative" val="1"/>
              </a:ext>
            </a:extLst>
          </p:cNvPr>
          <p:cNvSpPr>
            <a:spLocks noGrp="1"/>
          </p:cNvSpPr>
          <p:nvPr>
            <p:ph type="sldNum" sz="quarter" idx="11"/>
          </p:nvPr>
        </p:nvSpPr>
        <p:spPr>
          <a:xfrm>
            <a:off x="10881360" y="7627622"/>
            <a:ext cx="3291840" cy="438150"/>
          </a:xfrm>
        </p:spPr>
        <p:txBody>
          <a:bodyPr anchor="ctr">
            <a:normAutofit/>
          </a:bodyPr>
          <a:lstStyle/>
          <a:p>
            <a:pPr defTabSz="1097236">
              <a:spcAft>
                <a:spcPts val="720"/>
              </a:spcAft>
            </a:pPr>
            <a:fld id="{383B7B7A-CDDA-7C44-B1B0-1F1E45567B3B}" type="slidenum">
              <a:rPr lang="en-US" kern="1200">
                <a:solidFill>
                  <a:srgbClr val="FFFFFF">
                    <a:lumMod val="95000"/>
                  </a:srgbClr>
                </a:solidFill>
              </a:rPr>
              <a:pPr defTabSz="1097236">
                <a:spcAft>
                  <a:spcPts val="720"/>
                </a:spcAft>
              </a:pPr>
              <a:t>12</a:t>
            </a:fld>
            <a:endParaRPr lang="en-US" kern="1200">
              <a:solidFill>
                <a:srgbClr val="FFFFFF">
                  <a:lumMod val="95000"/>
                </a:srgbClr>
              </a:solidFill>
            </a:endParaRPr>
          </a:p>
        </p:txBody>
      </p:sp>
    </p:spTree>
    <p:extLst>
      <p:ext uri="{BB962C8B-B14F-4D97-AF65-F5344CB8AC3E}">
        <p14:creationId xmlns:p14="http://schemas.microsoft.com/office/powerpoint/2010/main" val="4285538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86735-4D0D-E51F-F991-959E4760E0F4}"/>
              </a:ext>
            </a:extLst>
          </p:cNvPr>
          <p:cNvSpPr>
            <a:spLocks noGrp="1"/>
          </p:cNvSpPr>
          <p:nvPr>
            <p:ph type="title"/>
          </p:nvPr>
        </p:nvSpPr>
        <p:spPr>
          <a:xfrm>
            <a:off x="557407" y="580436"/>
            <a:ext cx="13822471" cy="1329478"/>
          </a:xfrm>
          <a:solidFill>
            <a:schemeClr val="bg1"/>
          </a:solidFill>
          <a:ln w="76200">
            <a:solidFill>
              <a:schemeClr val="bg1"/>
            </a:solidFill>
          </a:ln>
        </p:spPr>
        <p:txBody>
          <a:bodyPr>
            <a:normAutofit/>
          </a:bodyPr>
          <a:lstStyle/>
          <a:p>
            <a:pPr algn="ctr">
              <a:spcBef>
                <a:spcPct val="0"/>
              </a:spcBef>
            </a:pPr>
            <a:r>
              <a:rPr lang="en-US" sz="5000" cap="none">
                <a:solidFill>
                  <a:srgbClr val="0E3F75"/>
                </a:solidFill>
                <a:latin typeface="+mj-lt"/>
                <a:ea typeface="+mj-ea"/>
                <a:cs typeface="+mj-cs"/>
              </a:rPr>
              <a:t>OHIO’S VISION FOR MATHEMATICS INSTRUCTION </a:t>
            </a:r>
          </a:p>
        </p:txBody>
      </p:sp>
      <p:sp>
        <p:nvSpPr>
          <p:cNvPr id="3" name="Content Placeholder 2">
            <a:extLst>
              <a:ext uri="{FF2B5EF4-FFF2-40B4-BE49-F238E27FC236}">
                <a16:creationId xmlns:a16="http://schemas.microsoft.com/office/drawing/2014/main" id="{D2E3D5C7-D984-56AF-80C0-D4D3D87A04F9}"/>
              </a:ext>
            </a:extLst>
          </p:cNvPr>
          <p:cNvSpPr>
            <a:spLocks noGrp="1"/>
          </p:cNvSpPr>
          <p:nvPr>
            <p:ph sz="quarter" idx="13"/>
          </p:nvPr>
        </p:nvSpPr>
        <p:spPr>
          <a:xfrm>
            <a:off x="5080795" y="1730184"/>
            <a:ext cx="4904454" cy="1603948"/>
          </a:xfrm>
          <a:ln w="76200">
            <a:solidFill>
              <a:srgbClr val="0098D3"/>
            </a:solidFill>
          </a:ln>
        </p:spPr>
        <p:txBody>
          <a:bodyPr>
            <a:normAutofit/>
          </a:bodyPr>
          <a:lstStyle/>
          <a:p>
            <a:pPr marL="25399" indent="0" algn="ctr">
              <a:buNone/>
            </a:pPr>
            <a:r>
              <a:rPr lang="en-US" sz="3600">
                <a:latin typeface="Source Sans 3" panose="020B0604020202020204" charset="0"/>
                <a:cs typeface="Source Sans 3" panose="020B0604020202020204" charset="0"/>
              </a:rPr>
              <a:t>Recommended Instructional Focus</a:t>
            </a:r>
          </a:p>
        </p:txBody>
      </p:sp>
      <p:sp>
        <p:nvSpPr>
          <p:cNvPr id="5" name="Content Placeholder 4">
            <a:extLst>
              <a:ext uri="{FF2B5EF4-FFF2-40B4-BE49-F238E27FC236}">
                <a16:creationId xmlns:a16="http://schemas.microsoft.com/office/drawing/2014/main" id="{4036DAFE-80AC-DACC-EF72-C60B0A0FC22B}"/>
              </a:ext>
            </a:extLst>
          </p:cNvPr>
          <p:cNvSpPr>
            <a:spLocks noGrp="1"/>
          </p:cNvSpPr>
          <p:nvPr>
            <p:ph sz="quarter" idx="14"/>
          </p:nvPr>
        </p:nvSpPr>
        <p:spPr>
          <a:xfrm>
            <a:off x="5080795" y="3903411"/>
            <a:ext cx="4904454" cy="1603948"/>
          </a:xfrm>
          <a:ln w="76200">
            <a:solidFill>
              <a:srgbClr val="0098D3"/>
            </a:solidFill>
          </a:ln>
        </p:spPr>
        <p:txBody>
          <a:bodyPr>
            <a:normAutofit/>
          </a:bodyPr>
          <a:lstStyle/>
          <a:p>
            <a:pPr marL="25399" indent="0" algn="ctr">
              <a:buNone/>
            </a:pPr>
            <a:r>
              <a:rPr lang="en-US" sz="3600">
                <a:latin typeface="Source Sans 3" panose="020B0604020202020204" charset="0"/>
                <a:cs typeface="Source Sans 3" panose="020B0604020202020204" charset="0"/>
              </a:rPr>
              <a:t>Standards for Mathematical Practice</a:t>
            </a:r>
          </a:p>
        </p:txBody>
      </p:sp>
      <p:sp>
        <p:nvSpPr>
          <p:cNvPr id="6" name="Content Placeholder 5">
            <a:extLst>
              <a:ext uri="{FF2B5EF4-FFF2-40B4-BE49-F238E27FC236}">
                <a16:creationId xmlns:a16="http://schemas.microsoft.com/office/drawing/2014/main" id="{FC015DDA-8818-B2FF-7E5E-C5DC105BBBC4}"/>
              </a:ext>
            </a:extLst>
          </p:cNvPr>
          <p:cNvSpPr>
            <a:spLocks noGrp="1"/>
          </p:cNvSpPr>
          <p:nvPr>
            <p:ph sz="quarter" idx="15"/>
          </p:nvPr>
        </p:nvSpPr>
        <p:spPr>
          <a:xfrm>
            <a:off x="5080795" y="6045216"/>
            <a:ext cx="4904454" cy="1603948"/>
          </a:xfrm>
          <a:ln w="76200">
            <a:solidFill>
              <a:srgbClr val="0098D3"/>
            </a:solidFill>
          </a:ln>
        </p:spPr>
        <p:txBody>
          <a:bodyPr/>
          <a:lstStyle/>
          <a:p>
            <a:pPr marL="25399" indent="0" algn="ctr">
              <a:buNone/>
            </a:pPr>
            <a:r>
              <a:rPr lang="en-US" sz="3600">
                <a:latin typeface="Source Sans 3" panose="020B0604020202020204" charset="0"/>
                <a:cs typeface="Source Sans 3" panose="020B0604020202020204" charset="0"/>
              </a:rPr>
              <a:t>Effective Mathematics Teaching Practices </a:t>
            </a:r>
          </a:p>
          <a:p>
            <a:endParaRPr lang="en-US"/>
          </a:p>
        </p:txBody>
      </p:sp>
      <p:sp>
        <p:nvSpPr>
          <p:cNvPr id="4" name="Slide Number Placeholder 3">
            <a:extLst>
              <a:ext uri="{FF2B5EF4-FFF2-40B4-BE49-F238E27FC236}">
                <a16:creationId xmlns:a16="http://schemas.microsoft.com/office/drawing/2014/main" id="{182D5FEF-406D-B5B7-13CA-4161C803C500}"/>
              </a:ext>
            </a:extLst>
          </p:cNvPr>
          <p:cNvSpPr>
            <a:spLocks noGrp="1"/>
          </p:cNvSpPr>
          <p:nvPr>
            <p:ph type="sldNum" idx="12"/>
          </p:nvPr>
        </p:nvSpPr>
        <p:spPr/>
        <p:txBody>
          <a:bodyPr/>
          <a:lstStyle/>
          <a:p>
            <a:pPr defTabSz="1097236">
              <a:buClrTx/>
            </a:pPr>
            <a:fld id="{383B7B7A-CDDA-7C44-B1B0-1F1E45567B3B}" type="slidenum">
              <a:rPr lang="en-US" kern="1200">
                <a:solidFill>
                  <a:srgbClr val="FFFFFF">
                    <a:lumMod val="95000"/>
                  </a:srgbClr>
                </a:solidFill>
              </a:rPr>
              <a:pPr defTabSz="1097236">
                <a:buClrTx/>
              </a:pPr>
              <a:t>13</a:t>
            </a:fld>
            <a:endParaRPr lang="en-US" kern="1200">
              <a:solidFill>
                <a:srgbClr val="FFFFFF">
                  <a:lumMod val="95000"/>
                </a:srgbClr>
              </a:solidFill>
            </a:endParaRPr>
          </a:p>
        </p:txBody>
      </p:sp>
    </p:spTree>
    <p:extLst>
      <p:ext uri="{BB962C8B-B14F-4D97-AF65-F5344CB8AC3E}">
        <p14:creationId xmlns:p14="http://schemas.microsoft.com/office/powerpoint/2010/main" val="3528154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6B539-FFC1-5278-AD00-A10DF237CB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825EF6-7E10-3EDC-A360-7478228C8A2C}"/>
              </a:ext>
            </a:extLst>
          </p:cNvPr>
          <p:cNvSpPr>
            <a:spLocks noGrp="1"/>
          </p:cNvSpPr>
          <p:nvPr>
            <p:ph type="title"/>
          </p:nvPr>
        </p:nvSpPr>
        <p:spPr>
          <a:xfrm>
            <a:off x="463847" y="851771"/>
            <a:ext cx="11035048" cy="1728151"/>
          </a:xfrm>
        </p:spPr>
        <p:txBody>
          <a:bodyPr>
            <a:normAutofit/>
          </a:bodyPr>
          <a:lstStyle/>
          <a:p>
            <a:pPr>
              <a:lnSpc>
                <a:spcPct val="90000"/>
              </a:lnSpc>
            </a:pPr>
            <a:r>
              <a:rPr lang="en-US" sz="5000" cap="none">
                <a:solidFill>
                  <a:srgbClr val="0E3F75"/>
                </a:solidFill>
                <a:latin typeface="+mj-lt"/>
              </a:rPr>
              <a:t>STANDARDS FOR MATHEMATICAL PRACTICE </a:t>
            </a:r>
          </a:p>
        </p:txBody>
      </p:sp>
      <p:sp>
        <p:nvSpPr>
          <p:cNvPr id="5" name="Text Placeholder 4">
            <a:extLst>
              <a:ext uri="{FF2B5EF4-FFF2-40B4-BE49-F238E27FC236}">
                <a16:creationId xmlns:a16="http://schemas.microsoft.com/office/drawing/2014/main" id="{A5589FAF-B0F2-3C0E-D17B-189B33D0D5F4}"/>
              </a:ext>
            </a:extLst>
          </p:cNvPr>
          <p:cNvSpPr>
            <a:spLocks noGrp="1"/>
          </p:cNvSpPr>
          <p:nvPr>
            <p:ph type="body" idx="1"/>
          </p:nvPr>
        </p:nvSpPr>
        <p:spPr>
          <a:xfrm>
            <a:off x="645539" y="2579921"/>
            <a:ext cx="13716000" cy="5389612"/>
          </a:xfrm>
        </p:spPr>
        <p:txBody>
          <a:bodyPr>
            <a:normAutofit lnSpcReduction="10000"/>
          </a:bodyPr>
          <a:lstStyle/>
          <a:p>
            <a:pPr marL="548618" indent="-548618">
              <a:lnSpc>
                <a:spcPct val="100000"/>
              </a:lnSpc>
              <a:spcAft>
                <a:spcPts val="1440"/>
              </a:spcAft>
              <a:buFont typeface="Arial" panose="020B0604020202020204" pitchFamily="34" charset="0"/>
              <a:buChar char="•"/>
            </a:pPr>
            <a:r>
              <a:rPr lang="en-US" sz="3360" b="1">
                <a:solidFill>
                  <a:srgbClr val="C12637"/>
                </a:solidFill>
              </a:rPr>
              <a:t>MP 1:</a:t>
            </a:r>
            <a:r>
              <a:rPr lang="en-US" sz="3360">
                <a:solidFill>
                  <a:schemeClr val="bg2">
                    <a:lumMod val="10000"/>
                  </a:schemeClr>
                </a:solidFill>
              </a:rPr>
              <a:t> Make sense of problems and persevere in solving them.</a:t>
            </a:r>
          </a:p>
          <a:p>
            <a:pPr marL="548618" indent="-548618">
              <a:lnSpc>
                <a:spcPct val="100000"/>
              </a:lnSpc>
              <a:spcAft>
                <a:spcPts val="1440"/>
              </a:spcAft>
              <a:buFont typeface="Arial" panose="020B0604020202020204" pitchFamily="34" charset="0"/>
              <a:buChar char="•"/>
            </a:pPr>
            <a:r>
              <a:rPr lang="en-US" sz="3360" b="1">
                <a:solidFill>
                  <a:srgbClr val="C12637"/>
                </a:solidFill>
              </a:rPr>
              <a:t>MP 2: </a:t>
            </a:r>
            <a:r>
              <a:rPr lang="en-US" sz="3360">
                <a:solidFill>
                  <a:schemeClr val="bg2">
                    <a:lumMod val="10000"/>
                  </a:schemeClr>
                </a:solidFill>
              </a:rPr>
              <a:t>Reason abstractly and quantitatively. ​​</a:t>
            </a:r>
          </a:p>
          <a:p>
            <a:pPr marL="548618" indent="-548618">
              <a:lnSpc>
                <a:spcPct val="100000"/>
              </a:lnSpc>
              <a:spcAft>
                <a:spcPts val="1440"/>
              </a:spcAft>
              <a:buFont typeface="Arial" panose="020B0604020202020204" pitchFamily="34" charset="0"/>
              <a:buChar char="•"/>
            </a:pPr>
            <a:r>
              <a:rPr lang="en-US" sz="3360" b="1">
                <a:solidFill>
                  <a:srgbClr val="C12637"/>
                </a:solidFill>
              </a:rPr>
              <a:t>MP 3: </a:t>
            </a:r>
            <a:r>
              <a:rPr lang="en-US" sz="3360">
                <a:solidFill>
                  <a:schemeClr val="bg2">
                    <a:lumMod val="10000"/>
                  </a:schemeClr>
                </a:solidFill>
              </a:rPr>
              <a:t>Construct viable arguments and critique the reasoning of others.</a:t>
            </a:r>
          </a:p>
          <a:p>
            <a:pPr marL="548618" indent="-548618">
              <a:lnSpc>
                <a:spcPct val="100000"/>
              </a:lnSpc>
              <a:spcAft>
                <a:spcPts val="1440"/>
              </a:spcAft>
              <a:buFont typeface="Arial" panose="020B0604020202020204" pitchFamily="34" charset="0"/>
              <a:buChar char="•"/>
            </a:pPr>
            <a:r>
              <a:rPr lang="en-US" sz="3360" b="1">
                <a:solidFill>
                  <a:srgbClr val="C12637"/>
                </a:solidFill>
              </a:rPr>
              <a:t>MP 4: </a:t>
            </a:r>
            <a:r>
              <a:rPr lang="en-US" sz="3360">
                <a:solidFill>
                  <a:schemeClr val="bg2">
                    <a:lumMod val="10000"/>
                  </a:schemeClr>
                </a:solidFill>
              </a:rPr>
              <a:t>Model with mathematics.</a:t>
            </a:r>
          </a:p>
          <a:p>
            <a:pPr marL="548618" indent="-548618">
              <a:lnSpc>
                <a:spcPct val="100000"/>
              </a:lnSpc>
              <a:spcAft>
                <a:spcPts val="1440"/>
              </a:spcAft>
              <a:buFont typeface="Arial" panose="020B0604020202020204" pitchFamily="34" charset="0"/>
              <a:buChar char="•"/>
            </a:pPr>
            <a:r>
              <a:rPr lang="en-US" sz="3360" b="1">
                <a:solidFill>
                  <a:srgbClr val="C12637"/>
                </a:solidFill>
              </a:rPr>
              <a:t>MP 5: </a:t>
            </a:r>
            <a:r>
              <a:rPr lang="en-US" sz="3360">
                <a:solidFill>
                  <a:schemeClr val="bg2">
                    <a:lumMod val="10000"/>
                  </a:schemeClr>
                </a:solidFill>
              </a:rPr>
              <a:t>Use appropriate tools strategically.</a:t>
            </a:r>
          </a:p>
          <a:p>
            <a:pPr marL="548618" indent="-548618">
              <a:lnSpc>
                <a:spcPct val="100000"/>
              </a:lnSpc>
              <a:spcAft>
                <a:spcPts val="1440"/>
              </a:spcAft>
              <a:buFont typeface="Arial" panose="020B0604020202020204" pitchFamily="34" charset="0"/>
              <a:buChar char="•"/>
            </a:pPr>
            <a:r>
              <a:rPr lang="en-US" sz="3360" b="1">
                <a:solidFill>
                  <a:srgbClr val="C12637"/>
                </a:solidFill>
              </a:rPr>
              <a:t>MP 6: </a:t>
            </a:r>
            <a:r>
              <a:rPr lang="en-US" sz="3360">
                <a:solidFill>
                  <a:schemeClr val="bg2">
                    <a:lumMod val="10000"/>
                  </a:schemeClr>
                </a:solidFill>
              </a:rPr>
              <a:t>Attend to precision.</a:t>
            </a:r>
          </a:p>
          <a:p>
            <a:pPr marL="548618" indent="-548618">
              <a:lnSpc>
                <a:spcPct val="100000"/>
              </a:lnSpc>
              <a:spcAft>
                <a:spcPts val="1440"/>
              </a:spcAft>
              <a:buFont typeface="Arial" panose="020B0604020202020204" pitchFamily="34" charset="0"/>
              <a:buChar char="•"/>
            </a:pPr>
            <a:r>
              <a:rPr lang="en-US" sz="3360" b="1">
                <a:solidFill>
                  <a:srgbClr val="C12637"/>
                </a:solidFill>
              </a:rPr>
              <a:t>MP 7: </a:t>
            </a:r>
            <a:r>
              <a:rPr lang="en-US" sz="3360">
                <a:solidFill>
                  <a:schemeClr val="bg2">
                    <a:lumMod val="10000"/>
                  </a:schemeClr>
                </a:solidFill>
              </a:rPr>
              <a:t>Look for and make use of structure.</a:t>
            </a:r>
          </a:p>
          <a:p>
            <a:pPr marL="548618" indent="-548618">
              <a:lnSpc>
                <a:spcPct val="100000"/>
              </a:lnSpc>
              <a:spcAft>
                <a:spcPts val="1440"/>
              </a:spcAft>
              <a:buFont typeface="Arial" panose="020B0604020202020204" pitchFamily="34" charset="0"/>
              <a:buChar char="•"/>
            </a:pPr>
            <a:r>
              <a:rPr lang="en-US" sz="3360" b="1">
                <a:solidFill>
                  <a:srgbClr val="C12637"/>
                </a:solidFill>
              </a:rPr>
              <a:t>MP 8: </a:t>
            </a:r>
            <a:r>
              <a:rPr lang="en-US" sz="3360">
                <a:solidFill>
                  <a:schemeClr val="bg2">
                    <a:lumMod val="10000"/>
                  </a:schemeClr>
                </a:solidFill>
              </a:rPr>
              <a:t>Look for and express regularity in repeated reasoning.</a:t>
            </a:r>
          </a:p>
        </p:txBody>
      </p:sp>
      <p:pic>
        <p:nvPicPr>
          <p:cNvPr id="6" name="Graphic 5">
            <a:extLst>
              <a:ext uri="{FF2B5EF4-FFF2-40B4-BE49-F238E27FC236}">
                <a16:creationId xmlns:a16="http://schemas.microsoft.com/office/drawing/2014/main" id="{DED1C225-0625-89BA-772C-8C4CF4CF397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t="18706" b="19942"/>
          <a:stretch/>
        </p:blipFill>
        <p:spPr>
          <a:xfrm>
            <a:off x="11237732" y="163830"/>
            <a:ext cx="3392670" cy="2081467"/>
          </a:xfrm>
          <a:prstGeom prst="rect">
            <a:avLst/>
          </a:prstGeom>
        </p:spPr>
      </p:pic>
      <p:pic>
        <p:nvPicPr>
          <p:cNvPr id="2" name="Picture 1" descr="Standards for Mathematical Practice QR code">
            <a:extLst>
              <a:ext uri="{FF2B5EF4-FFF2-40B4-BE49-F238E27FC236}">
                <a16:creationId xmlns:a16="http://schemas.microsoft.com/office/drawing/2014/main" id="{0607DD93-356D-F351-D7FD-01E2341A0559}"/>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12306186" y="4800564"/>
            <a:ext cx="1867015" cy="1867015"/>
          </a:xfrm>
          <a:prstGeom prst="rect">
            <a:avLst/>
          </a:prstGeom>
          <a:solidFill>
            <a:srgbClr val="0098D3"/>
          </a:solidFill>
          <a:ln w="57150">
            <a:solidFill>
              <a:srgbClr val="0098D3"/>
            </a:solidFill>
          </a:ln>
        </p:spPr>
      </p:pic>
      <p:sp>
        <p:nvSpPr>
          <p:cNvPr id="3" name="Slide Number Placeholder 2">
            <a:extLst>
              <a:ext uri="{FF2B5EF4-FFF2-40B4-BE49-F238E27FC236}">
                <a16:creationId xmlns:a16="http://schemas.microsoft.com/office/drawing/2014/main" id="{84F93CA0-28E7-F150-0BAB-DA7C3BDADFDC}"/>
              </a:ext>
              <a:ext uri="{C183D7F6-B498-43B3-948B-1728B52AA6E4}">
                <adec:decorative xmlns:adec="http://schemas.microsoft.com/office/drawing/2017/decorative" val="1"/>
              </a:ext>
            </a:extLst>
          </p:cNvPr>
          <p:cNvSpPr>
            <a:spLocks noGrp="1"/>
          </p:cNvSpPr>
          <p:nvPr>
            <p:ph type="sldNum" sz="quarter" idx="11"/>
          </p:nvPr>
        </p:nvSpPr>
        <p:spPr/>
        <p:txBody>
          <a:bodyPr/>
          <a:lstStyle/>
          <a:p>
            <a:fld id="{00000000-1234-1234-1234-123412341234}" type="slidenum">
              <a:rPr lang="en" smtClean="0"/>
              <a:pPr/>
              <a:t>14</a:t>
            </a:fld>
            <a:endParaRPr lang="en"/>
          </a:p>
        </p:txBody>
      </p:sp>
    </p:spTree>
    <p:extLst>
      <p:ext uri="{BB962C8B-B14F-4D97-AF65-F5344CB8AC3E}">
        <p14:creationId xmlns:p14="http://schemas.microsoft.com/office/powerpoint/2010/main" val="3399500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2"/>
          <p:cNvSpPr txBox="1">
            <a:spLocks noGrp="1"/>
          </p:cNvSpPr>
          <p:nvPr>
            <p:ph type="title"/>
          </p:nvPr>
        </p:nvSpPr>
        <p:spPr>
          <a:xfrm>
            <a:off x="663315" y="3244551"/>
            <a:ext cx="13303770" cy="1740499"/>
          </a:xfrm>
          <a:prstGeom prst="rect">
            <a:avLst/>
          </a:prstGeom>
        </p:spPr>
        <p:txBody>
          <a:bodyPr spcFirstLastPara="1" vert="horz" wrap="square" lIns="146280" tIns="146280" rIns="146280" bIns="146280" rtlCol="0" anchor="b" anchorCtr="0">
            <a:noAutofit/>
          </a:bodyPr>
          <a:lstStyle/>
          <a:p>
            <a:pPr algn="ctr"/>
            <a:r>
              <a:rPr lang="en-US" sz="5000" dirty="0">
                <a:solidFill>
                  <a:srgbClr val="0E3F75"/>
                </a:solidFill>
                <a:latin typeface="+mn-lt"/>
              </a:rPr>
              <a:t>MP 5: </a:t>
            </a:r>
            <a:r>
              <a:rPr lang="en-US" sz="5000" dirty="0">
                <a:solidFill>
                  <a:srgbClr val="0E3F75"/>
                </a:solidFill>
                <a:latin typeface="+mn-lt"/>
                <a:sym typeface="Arial"/>
              </a:rPr>
              <a:t>Use appropriate tools strategically.</a:t>
            </a:r>
            <a:endParaRPr lang="en-US" sz="5000" dirty="0">
              <a:solidFill>
                <a:srgbClr val="0E3F75"/>
              </a:solidFill>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49FCA1-5A3C-46B6-9A8A-02AC675256DC}"/>
              </a:ext>
            </a:extLst>
          </p:cNvPr>
          <p:cNvSpPr>
            <a:spLocks noGrp="1"/>
          </p:cNvSpPr>
          <p:nvPr>
            <p:ph type="title"/>
          </p:nvPr>
        </p:nvSpPr>
        <p:spPr/>
        <p:txBody>
          <a:bodyPr>
            <a:normAutofit/>
          </a:bodyPr>
          <a:lstStyle/>
          <a:p>
            <a:r>
              <a:rPr lang="en-US" sz="5000" dirty="0">
                <a:solidFill>
                  <a:srgbClr val="0E3F75"/>
                </a:solidFill>
              </a:rPr>
              <a:t>Manipulatives</a:t>
            </a:r>
          </a:p>
        </p:txBody>
      </p:sp>
      <p:sp>
        <p:nvSpPr>
          <p:cNvPr id="12" name="Content Placeholder 11">
            <a:extLst>
              <a:ext uri="{FF2B5EF4-FFF2-40B4-BE49-F238E27FC236}">
                <a16:creationId xmlns:a16="http://schemas.microsoft.com/office/drawing/2014/main" id="{E2308558-7CC5-B0B8-93DD-D45F072231D6}"/>
              </a:ext>
            </a:extLst>
          </p:cNvPr>
          <p:cNvSpPr>
            <a:spLocks noGrp="1"/>
          </p:cNvSpPr>
          <p:nvPr>
            <p:ph type="body" idx="1"/>
          </p:nvPr>
        </p:nvSpPr>
        <p:spPr>
          <a:xfrm>
            <a:off x="521876" y="3032998"/>
            <a:ext cx="13383695" cy="4228331"/>
          </a:xfrm>
        </p:spPr>
        <p:txBody>
          <a:bodyPr/>
          <a:lstStyle/>
          <a:p>
            <a:pPr marL="0" indent="0">
              <a:buNone/>
            </a:pPr>
            <a:r>
              <a:rPr lang="en-US" sz="3600"/>
              <a:t>What are some common physical or virtual manipulatives used in the classroom? </a:t>
            </a:r>
          </a:p>
          <a:p>
            <a:pPr marL="0" indent="0">
              <a:buNone/>
            </a:pPr>
            <a:endParaRPr lang="en-US"/>
          </a:p>
        </p:txBody>
      </p:sp>
      <p:sp>
        <p:nvSpPr>
          <p:cNvPr id="4" name="Slide Number Placeholder 3">
            <a:extLst>
              <a:ext uri="{FF2B5EF4-FFF2-40B4-BE49-F238E27FC236}">
                <a16:creationId xmlns:a16="http://schemas.microsoft.com/office/drawing/2014/main" id="{8E90F9AD-567F-432A-93F5-7C011C4D7B98}"/>
              </a:ext>
            </a:extLst>
          </p:cNvPr>
          <p:cNvSpPr>
            <a:spLocks noGrp="1"/>
          </p:cNvSpPr>
          <p:nvPr>
            <p:ph type="sldNum" sz="quarter" idx="11"/>
          </p:nvPr>
        </p:nvSpPr>
        <p:spPr>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16</a:t>
            </a:fld>
            <a:endParaRPr lang="en-US"/>
          </a:p>
        </p:txBody>
      </p:sp>
    </p:spTree>
    <p:extLst>
      <p:ext uri="{BB962C8B-B14F-4D97-AF65-F5344CB8AC3E}">
        <p14:creationId xmlns:p14="http://schemas.microsoft.com/office/powerpoint/2010/main" val="695075260"/>
      </p:ext>
    </p:extLst>
  </p:cSld>
  <p:clrMapOvr>
    <a:masterClrMapping/>
  </p:clrMapOvr>
  <mc:AlternateContent xmlns:mc="http://schemas.openxmlformats.org/markup-compatibility/2006" xmlns:p14="http://schemas.microsoft.com/office/powerpoint/2010/main">
    <mc:Choice Requires="p14">
      <p:transition spd="slow" p14:dur="1500" advTm="80141">
        <p14:reveal dir="r"/>
      </p:transition>
    </mc:Choice>
    <mc:Fallback xmlns="">
      <p:transition spd="slow" advTm="80141">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90F9AD-567F-432A-93F5-7C011C4D7B98}"/>
              </a:ext>
            </a:extLst>
          </p:cNvPr>
          <p:cNvSpPr>
            <a:spLocks noGrp="1"/>
          </p:cNvSpPr>
          <p:nvPr>
            <p:ph type="sldNum" sz="quarter" idx="12"/>
          </p:nvPr>
        </p:nvSpPr>
        <p:spPr>
          <a:xfrm>
            <a:off x="13931900" y="7719057"/>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17</a:t>
            </a:fld>
            <a:endParaRPr lang="en-US"/>
          </a:p>
        </p:txBody>
      </p:sp>
      <p:sp>
        <p:nvSpPr>
          <p:cNvPr id="5" name="Title 1">
            <a:extLst>
              <a:ext uri="{FF2B5EF4-FFF2-40B4-BE49-F238E27FC236}">
                <a16:creationId xmlns:a16="http://schemas.microsoft.com/office/drawing/2014/main" id="{C549FCA1-5A3C-46B6-9A8A-02AC675256DC}"/>
              </a:ext>
            </a:extLst>
          </p:cNvPr>
          <p:cNvSpPr>
            <a:spLocks noGrp="1"/>
          </p:cNvSpPr>
          <p:nvPr>
            <p:ph type="title"/>
          </p:nvPr>
        </p:nvSpPr>
        <p:spPr>
          <a:xfrm>
            <a:off x="227099" y="344086"/>
            <a:ext cx="3633293" cy="1588498"/>
          </a:xfrm>
        </p:spPr>
        <p:txBody>
          <a:bodyPr>
            <a:normAutofit/>
          </a:bodyPr>
          <a:lstStyle/>
          <a:p>
            <a:pPr algn="l"/>
            <a:r>
              <a:rPr lang="en-US" sz="5400" dirty="0">
                <a:solidFill>
                  <a:srgbClr val="0E3F75"/>
                </a:solidFill>
              </a:rPr>
              <a:t>Drawings</a:t>
            </a:r>
          </a:p>
        </p:txBody>
      </p:sp>
      <p:pic>
        <p:nvPicPr>
          <p:cNvPr id="9" name="Picture 8" descr="pie charts and graps">
            <a:extLst>
              <a:ext uri="{FF2B5EF4-FFF2-40B4-BE49-F238E27FC236}">
                <a16:creationId xmlns:a16="http://schemas.microsoft.com/office/drawing/2014/main" id="{773068C2-8260-49AE-882D-4B12C2435F6E}"/>
              </a:ext>
            </a:extLst>
          </p:cNvPr>
          <p:cNvPicPr>
            <a:picLocks noChangeAspect="1"/>
          </p:cNvPicPr>
          <p:nvPr/>
        </p:nvPicPr>
        <p:blipFill>
          <a:blip r:embed="rId5"/>
          <a:stretch>
            <a:fillRect/>
          </a:stretch>
        </p:blipFill>
        <p:spPr>
          <a:xfrm>
            <a:off x="9771329" y="516663"/>
            <a:ext cx="4606856" cy="4110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Audio 2">
            <a:hlinkClick r:id="" action="ppaction://media"/>
            <a:extLst>
              <a:ext uri="{FF2B5EF4-FFF2-40B4-BE49-F238E27FC236}">
                <a16:creationId xmlns:a16="http://schemas.microsoft.com/office/drawing/2014/main" id="{D8DFAF5E-9B24-54EF-7E96-704362E99A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90638" y="7589838"/>
            <a:ext cx="487362" cy="487362"/>
          </a:xfrm>
          <a:prstGeom prst="rect">
            <a:avLst/>
          </a:prstGeom>
        </p:spPr>
      </p:pic>
      <p:pic>
        <p:nvPicPr>
          <p:cNvPr id="1026" name="Picture 2" descr="Diagram showing how to break down 23 or how to build tens and ones into 23.">
            <a:extLst>
              <a:ext uri="{FF2B5EF4-FFF2-40B4-BE49-F238E27FC236}">
                <a16:creationId xmlns:a16="http://schemas.microsoft.com/office/drawing/2014/main" id="{3E2E63BE-0887-8F27-B3B8-6C59999523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0852" y="5775230"/>
            <a:ext cx="7972391" cy="21263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pie charts">
            <a:extLst>
              <a:ext uri="{FF2B5EF4-FFF2-40B4-BE49-F238E27FC236}">
                <a16:creationId xmlns:a16="http://schemas.microsoft.com/office/drawing/2014/main" id="{A01BAA03-0A3D-79CD-BCE2-3B2A4CFE8F1E}"/>
              </a:ext>
            </a:extLst>
          </p:cNvPr>
          <p:cNvPicPr>
            <a:picLocks noChangeAspect="1"/>
          </p:cNvPicPr>
          <p:nvPr/>
        </p:nvPicPr>
        <p:blipFill>
          <a:blip r:embed="rId8"/>
          <a:srcRect l="7028"/>
          <a:stretch>
            <a:fillRect/>
          </a:stretch>
        </p:blipFill>
        <p:spPr>
          <a:xfrm>
            <a:off x="600086" y="1396945"/>
            <a:ext cx="2887321" cy="1057423"/>
          </a:xfrm>
          <a:prstGeom prst="rect">
            <a:avLst/>
          </a:prstGeom>
        </p:spPr>
      </p:pic>
      <p:pic>
        <p:nvPicPr>
          <p:cNvPr id="14" name="Picture 13" descr="square rectangle and pentagon">
            <a:extLst>
              <a:ext uri="{FF2B5EF4-FFF2-40B4-BE49-F238E27FC236}">
                <a16:creationId xmlns:a16="http://schemas.microsoft.com/office/drawing/2014/main" id="{F5559E7B-8182-52F8-F63D-E761C7F0C837}"/>
              </a:ext>
            </a:extLst>
          </p:cNvPr>
          <p:cNvPicPr>
            <a:picLocks noChangeAspect="1"/>
          </p:cNvPicPr>
          <p:nvPr/>
        </p:nvPicPr>
        <p:blipFill>
          <a:blip r:embed="rId9"/>
          <a:srcRect r="49862"/>
          <a:stretch>
            <a:fillRect/>
          </a:stretch>
        </p:blipFill>
        <p:spPr>
          <a:xfrm>
            <a:off x="7602266" y="548643"/>
            <a:ext cx="1391605" cy="4496427"/>
          </a:xfrm>
          <a:prstGeom prst="rect">
            <a:avLst/>
          </a:prstGeom>
        </p:spPr>
      </p:pic>
      <p:pic>
        <p:nvPicPr>
          <p:cNvPr id="16" name="Picture 15">
            <a:extLst>
              <a:ext uri="{FF2B5EF4-FFF2-40B4-BE49-F238E27FC236}">
                <a16:creationId xmlns:a16="http://schemas.microsoft.com/office/drawing/2014/main" id="{B2066B73-BC2F-3AD6-06FB-0C589808F32A}"/>
              </a:ext>
            </a:extLst>
          </p:cNvPr>
          <p:cNvPicPr>
            <a:picLocks noChangeAspect="1"/>
          </p:cNvPicPr>
          <p:nvPr/>
        </p:nvPicPr>
        <p:blipFill>
          <a:blip r:embed="rId10"/>
          <a:stretch>
            <a:fillRect/>
          </a:stretch>
        </p:blipFill>
        <p:spPr>
          <a:xfrm>
            <a:off x="480629" y="5121731"/>
            <a:ext cx="6516009" cy="476316"/>
          </a:xfrm>
          <a:prstGeom prst="rect">
            <a:avLst/>
          </a:prstGeom>
        </p:spPr>
      </p:pic>
      <p:pic>
        <p:nvPicPr>
          <p:cNvPr id="18" name="Picture 17">
            <a:extLst>
              <a:ext uri="{FF2B5EF4-FFF2-40B4-BE49-F238E27FC236}">
                <a16:creationId xmlns:a16="http://schemas.microsoft.com/office/drawing/2014/main" id="{AA0FFDA1-BACA-54BF-6793-B535D2AC23DF}"/>
              </a:ext>
            </a:extLst>
          </p:cNvPr>
          <p:cNvPicPr>
            <a:picLocks noChangeAspect="1"/>
          </p:cNvPicPr>
          <p:nvPr/>
        </p:nvPicPr>
        <p:blipFill>
          <a:blip r:embed="rId11"/>
          <a:stretch>
            <a:fillRect/>
          </a:stretch>
        </p:blipFill>
        <p:spPr>
          <a:xfrm>
            <a:off x="1347945" y="2726330"/>
            <a:ext cx="1391605" cy="1391605"/>
          </a:xfrm>
          <a:prstGeom prst="rect">
            <a:avLst/>
          </a:prstGeom>
        </p:spPr>
      </p:pic>
      <p:pic>
        <p:nvPicPr>
          <p:cNvPr id="22" name="Picture 21" descr="angles">
            <a:extLst>
              <a:ext uri="{FF2B5EF4-FFF2-40B4-BE49-F238E27FC236}">
                <a16:creationId xmlns:a16="http://schemas.microsoft.com/office/drawing/2014/main" id="{D7C0DFAC-BF5C-12E3-7032-30BEE06974D9}"/>
              </a:ext>
            </a:extLst>
          </p:cNvPr>
          <p:cNvPicPr>
            <a:picLocks noChangeAspect="1"/>
          </p:cNvPicPr>
          <p:nvPr/>
        </p:nvPicPr>
        <p:blipFill>
          <a:blip r:embed="rId12"/>
          <a:stretch>
            <a:fillRect/>
          </a:stretch>
        </p:blipFill>
        <p:spPr>
          <a:xfrm>
            <a:off x="3367950" y="2994504"/>
            <a:ext cx="3267531" cy="2038635"/>
          </a:xfrm>
          <a:prstGeom prst="rect">
            <a:avLst/>
          </a:prstGeom>
        </p:spPr>
      </p:pic>
      <p:pic>
        <p:nvPicPr>
          <p:cNvPr id="24" name="Picture 23" descr="outlined dots">
            <a:extLst>
              <a:ext uri="{FF2B5EF4-FFF2-40B4-BE49-F238E27FC236}">
                <a16:creationId xmlns:a16="http://schemas.microsoft.com/office/drawing/2014/main" id="{018628E2-09DD-4C12-781A-D10DACF907B5}"/>
              </a:ext>
            </a:extLst>
          </p:cNvPr>
          <p:cNvPicPr>
            <a:picLocks noChangeAspect="1"/>
          </p:cNvPicPr>
          <p:nvPr/>
        </p:nvPicPr>
        <p:blipFill>
          <a:blip r:embed="rId13"/>
          <a:stretch>
            <a:fillRect/>
          </a:stretch>
        </p:blipFill>
        <p:spPr>
          <a:xfrm>
            <a:off x="9355028" y="4774019"/>
            <a:ext cx="2819794" cy="1648055"/>
          </a:xfrm>
          <a:prstGeom prst="rect">
            <a:avLst/>
          </a:prstGeom>
        </p:spPr>
      </p:pic>
      <p:pic>
        <p:nvPicPr>
          <p:cNvPr id="26" name="Picture 25" descr="timeline 2">
            <a:extLst>
              <a:ext uri="{FF2B5EF4-FFF2-40B4-BE49-F238E27FC236}">
                <a16:creationId xmlns:a16="http://schemas.microsoft.com/office/drawing/2014/main" id="{A6DD2326-CADF-C3D2-E3D4-7BE14ED2A7D7}"/>
              </a:ext>
            </a:extLst>
          </p:cNvPr>
          <p:cNvPicPr>
            <a:picLocks noChangeAspect="1"/>
          </p:cNvPicPr>
          <p:nvPr/>
        </p:nvPicPr>
        <p:blipFill>
          <a:blip r:embed="rId14"/>
          <a:stretch>
            <a:fillRect/>
          </a:stretch>
        </p:blipFill>
        <p:spPr>
          <a:xfrm>
            <a:off x="9355028" y="6569392"/>
            <a:ext cx="4507424" cy="730336"/>
          </a:xfrm>
          <a:prstGeom prst="rect">
            <a:avLst/>
          </a:prstGeom>
        </p:spPr>
      </p:pic>
      <p:pic>
        <p:nvPicPr>
          <p:cNvPr id="28" name="Picture 27" descr="number line">
            <a:extLst>
              <a:ext uri="{FF2B5EF4-FFF2-40B4-BE49-F238E27FC236}">
                <a16:creationId xmlns:a16="http://schemas.microsoft.com/office/drawing/2014/main" id="{C65AE985-C91B-F01A-32DE-150DB1BDD659}"/>
              </a:ext>
            </a:extLst>
          </p:cNvPr>
          <p:cNvPicPr>
            <a:picLocks noChangeAspect="1"/>
          </p:cNvPicPr>
          <p:nvPr/>
        </p:nvPicPr>
        <p:blipFill>
          <a:blip r:embed="rId15"/>
          <a:srcRect t="10091"/>
          <a:stretch>
            <a:fillRect/>
          </a:stretch>
        </p:blipFill>
        <p:spPr>
          <a:xfrm>
            <a:off x="3577826" y="327981"/>
            <a:ext cx="6057116" cy="1383601"/>
          </a:xfrm>
          <a:prstGeom prst="rect">
            <a:avLst/>
          </a:prstGeom>
        </p:spPr>
      </p:pic>
      <p:pic>
        <p:nvPicPr>
          <p:cNvPr id="20" name="Picture 19" descr="rectangle cut into 8 squares">
            <a:extLst>
              <a:ext uri="{FF2B5EF4-FFF2-40B4-BE49-F238E27FC236}">
                <a16:creationId xmlns:a16="http://schemas.microsoft.com/office/drawing/2014/main" id="{93FC800C-5E31-67B9-B7C1-0B881C1E0302}"/>
              </a:ext>
            </a:extLst>
          </p:cNvPr>
          <p:cNvPicPr>
            <a:picLocks noChangeAspect="1"/>
          </p:cNvPicPr>
          <p:nvPr/>
        </p:nvPicPr>
        <p:blipFill>
          <a:blip r:embed="rId16"/>
          <a:stretch>
            <a:fillRect/>
          </a:stretch>
        </p:blipFill>
        <p:spPr>
          <a:xfrm rot="10800000">
            <a:off x="4869608" y="1925658"/>
            <a:ext cx="2308459" cy="1244080"/>
          </a:xfrm>
          <a:prstGeom prst="rect">
            <a:avLst/>
          </a:prstGeom>
        </p:spPr>
      </p:pic>
    </p:spTree>
    <p:extLst>
      <p:ext uri="{BB962C8B-B14F-4D97-AF65-F5344CB8AC3E}">
        <p14:creationId xmlns:p14="http://schemas.microsoft.com/office/powerpoint/2010/main" val="246625803"/>
      </p:ext>
    </p:extLst>
  </p:cSld>
  <p:clrMapOvr>
    <a:masterClrMapping/>
  </p:clrMapOvr>
  <mc:AlternateContent xmlns:mc="http://schemas.openxmlformats.org/markup-compatibility/2006" xmlns:p14="http://schemas.microsoft.com/office/powerpoint/2010/main">
    <mc:Choice Requires="p14">
      <p:transition spd="slow" p14:dur="1500" advTm="28129">
        <p14:reveal dir="r"/>
      </p:transition>
    </mc:Choice>
    <mc:Fallback xmlns="">
      <p:transition spd="slow" advTm="28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90F9AD-567F-432A-93F5-7C011C4D7B98}"/>
              </a:ext>
            </a:extLst>
          </p:cNvPr>
          <p:cNvSpPr>
            <a:spLocks noGrp="1"/>
          </p:cNvSpPr>
          <p:nvPr>
            <p:ph type="sldNum" sz="quarter" idx="12"/>
          </p:nvPr>
        </p:nvSpPr>
        <p:spPr>
          <a:xfrm>
            <a:off x="13931900" y="7719057"/>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18</a:t>
            </a:fld>
            <a:endParaRPr lang="en-US"/>
          </a:p>
        </p:txBody>
      </p:sp>
      <p:sp>
        <p:nvSpPr>
          <p:cNvPr id="5" name="Title 1">
            <a:extLst>
              <a:ext uri="{FF2B5EF4-FFF2-40B4-BE49-F238E27FC236}">
                <a16:creationId xmlns:a16="http://schemas.microsoft.com/office/drawing/2014/main" id="{C549FCA1-5A3C-46B6-9A8A-02AC675256DC}"/>
              </a:ext>
            </a:extLst>
          </p:cNvPr>
          <p:cNvSpPr>
            <a:spLocks noGrp="1"/>
          </p:cNvSpPr>
          <p:nvPr>
            <p:ph type="title"/>
          </p:nvPr>
        </p:nvSpPr>
        <p:spPr>
          <a:xfrm>
            <a:off x="731520" y="548643"/>
            <a:ext cx="13167360" cy="769441"/>
          </a:xfrm>
        </p:spPr>
        <p:txBody>
          <a:bodyPr>
            <a:normAutofit/>
          </a:bodyPr>
          <a:lstStyle/>
          <a:p>
            <a:pPr algn="ctr"/>
            <a:r>
              <a:rPr lang="en-US" sz="4400" dirty="0">
                <a:solidFill>
                  <a:srgbClr val="0E3F75"/>
                </a:solidFill>
              </a:rPr>
              <a:t>Organizers</a:t>
            </a:r>
          </a:p>
        </p:txBody>
      </p:sp>
      <p:pic>
        <p:nvPicPr>
          <p:cNvPr id="2" name="Content Placeholder 1" descr="example of an organizer">
            <a:extLst>
              <a:ext uri="{FF2B5EF4-FFF2-40B4-BE49-F238E27FC236}">
                <a16:creationId xmlns:a16="http://schemas.microsoft.com/office/drawing/2014/main" id="{3A28F20D-128F-410E-AF1F-B12EBFD30B70}"/>
              </a:ext>
            </a:extLst>
          </p:cNvPr>
          <p:cNvPicPr>
            <a:picLocks noGrp="1" noChangeAspect="1"/>
          </p:cNvPicPr>
          <p:nvPr>
            <p:ph idx="1"/>
          </p:nvPr>
        </p:nvPicPr>
        <p:blipFill>
          <a:blip r:embed="rId3"/>
          <a:stretch>
            <a:fillRect/>
          </a:stretch>
        </p:blipFill>
        <p:spPr>
          <a:xfrm>
            <a:off x="2019147" y="1318084"/>
            <a:ext cx="10795306" cy="6093945"/>
          </a:xfrm>
          <a:prstGeom prst="rect">
            <a:avLst/>
          </a:prstGeom>
        </p:spPr>
      </p:pic>
    </p:spTree>
    <p:extLst>
      <p:ext uri="{BB962C8B-B14F-4D97-AF65-F5344CB8AC3E}">
        <p14:creationId xmlns:p14="http://schemas.microsoft.com/office/powerpoint/2010/main" val="3881581786"/>
      </p:ext>
    </p:extLst>
  </p:cSld>
  <p:clrMapOvr>
    <a:masterClrMapping/>
  </p:clrMapOvr>
  <mc:AlternateContent xmlns:mc="http://schemas.openxmlformats.org/markup-compatibility/2006" xmlns:p14="http://schemas.microsoft.com/office/powerpoint/2010/main">
    <mc:Choice Requires="p14">
      <p:transition spd="slow" p14:dur="1500" advTm="63841">
        <p14:reveal dir="r"/>
      </p:transition>
    </mc:Choice>
    <mc:Fallback xmlns="">
      <p:transition spd="slow" advTm="63841">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F4C4-D532-465F-94D7-40C452EB0EE4}"/>
              </a:ext>
            </a:extLst>
          </p:cNvPr>
          <p:cNvSpPr>
            <a:spLocks noGrp="1"/>
          </p:cNvSpPr>
          <p:nvPr>
            <p:ph type="title"/>
          </p:nvPr>
        </p:nvSpPr>
        <p:spPr>
          <a:xfrm>
            <a:off x="1433384" y="3459892"/>
            <a:ext cx="11368216" cy="1108118"/>
          </a:xfrm>
        </p:spPr>
        <p:txBody>
          <a:bodyPr>
            <a:normAutofit/>
          </a:bodyPr>
          <a:lstStyle/>
          <a:p>
            <a:pPr algn="ctr"/>
            <a:r>
              <a:rPr lang="en-US" sz="6000" dirty="0">
                <a:solidFill>
                  <a:srgbClr val="0E3F75"/>
                </a:solidFill>
              </a:rPr>
              <a:t>Discussions</a:t>
            </a:r>
          </a:p>
        </p:txBody>
      </p:sp>
    </p:spTree>
    <p:extLst>
      <p:ext uri="{BB962C8B-B14F-4D97-AF65-F5344CB8AC3E}">
        <p14:creationId xmlns:p14="http://schemas.microsoft.com/office/powerpoint/2010/main" val="1134056346"/>
      </p:ext>
    </p:extLst>
  </p:cSld>
  <p:clrMapOvr>
    <a:masterClrMapping/>
  </p:clrMapOvr>
  <mc:AlternateContent xmlns:mc="http://schemas.openxmlformats.org/markup-compatibility/2006" xmlns:p14="http://schemas.microsoft.com/office/powerpoint/2010/main">
    <mc:Choice Requires="p14">
      <p:transition spd="med" p14:dur="700" advTm="7579">
        <p:fade/>
      </p:transition>
    </mc:Choice>
    <mc:Fallback xmlns="">
      <p:transition spd="med" advTm="7579">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2FB5A0-422F-1B9C-4D49-D4648A3C1741}"/>
              </a:ext>
            </a:extLst>
          </p:cNvPr>
          <p:cNvSpPr>
            <a:spLocks noGrp="1"/>
          </p:cNvSpPr>
          <p:nvPr>
            <p:ph type="title"/>
          </p:nvPr>
        </p:nvSpPr>
        <p:spPr>
          <a:xfrm>
            <a:off x="0" y="735909"/>
            <a:ext cx="14630400" cy="1067312"/>
          </a:xfrm>
          <a:noFill/>
        </p:spPr>
        <p:txBody>
          <a:bodyPr>
            <a:noAutofit/>
          </a:bodyPr>
          <a:lstStyle/>
          <a:p>
            <a:pPr algn="ctr">
              <a:lnSpc>
                <a:spcPct val="100000"/>
              </a:lnSpc>
            </a:pPr>
            <a:r>
              <a:rPr lang="en-US" sz="5000" dirty="0">
                <a:solidFill>
                  <a:srgbClr val="0E3F75"/>
                </a:solidFill>
                <a:latin typeface="+mj-lt"/>
              </a:rPr>
              <a:t>MP 5: </a:t>
            </a:r>
            <a:r>
              <a:rPr lang="en-US" sz="5000" b="0" dirty="0">
                <a:solidFill>
                  <a:srgbClr val="0E3F75"/>
                </a:solidFill>
                <a:latin typeface="+mj-lt"/>
              </a:rPr>
              <a:t>Use appropriate tools strategically.</a:t>
            </a:r>
            <a:endParaRPr lang="en-US" sz="5000" dirty="0">
              <a:solidFill>
                <a:srgbClr val="0E3F75"/>
              </a:solidFill>
              <a:latin typeface="+mj-lt"/>
            </a:endParaRPr>
          </a:p>
        </p:txBody>
      </p:sp>
      <p:sp>
        <p:nvSpPr>
          <p:cNvPr id="10" name="Slide Number Placeholder 9">
            <a:extLst>
              <a:ext uri="{FF2B5EF4-FFF2-40B4-BE49-F238E27FC236}">
                <a16:creationId xmlns:a16="http://schemas.microsoft.com/office/drawing/2014/main" id="{37463AFC-F395-854C-3F66-D45F892C6AD0}"/>
              </a:ext>
            </a:extLst>
          </p:cNvPr>
          <p:cNvSpPr>
            <a:spLocks noGrp="1"/>
          </p:cNvSpPr>
          <p:nvPr>
            <p:ph type="sldNum" sz="quarter" idx="11"/>
          </p:nvPr>
        </p:nvSpPr>
        <p:spPr/>
        <p:txBody>
          <a:bodyPr/>
          <a:lstStyle/>
          <a:p>
            <a:fld id="{383B7B7A-CDDA-7C44-B1B0-1F1E45567B3B}" type="slidenum">
              <a:rPr lang="en-US" smtClean="0"/>
              <a:pPr/>
              <a:t>2</a:t>
            </a:fld>
            <a:endParaRPr lang="en-US"/>
          </a:p>
        </p:txBody>
      </p:sp>
      <p:sp>
        <p:nvSpPr>
          <p:cNvPr id="11" name="Text Placeholder 3">
            <a:extLst>
              <a:ext uri="{FF2B5EF4-FFF2-40B4-BE49-F238E27FC236}">
                <a16:creationId xmlns:a16="http://schemas.microsoft.com/office/drawing/2014/main" id="{D5434EF7-D0A3-015C-524C-4BC9085860BB}"/>
              </a:ext>
              <a:ext uri="{C183D7F6-B498-43B3-948B-1728B52AA6E4}">
                <adec:decorative xmlns:adec="http://schemas.microsoft.com/office/drawing/2017/decorative" val="1"/>
              </a:ext>
            </a:extLst>
          </p:cNvPr>
          <p:cNvSpPr txBox="1">
            <a:spLocks/>
          </p:cNvSpPr>
          <p:nvPr/>
        </p:nvSpPr>
        <p:spPr>
          <a:xfrm>
            <a:off x="464172" y="6436067"/>
            <a:ext cx="6288372" cy="749832"/>
          </a:xfrm>
          <a:prstGeom prst="rect">
            <a:avLst/>
          </a:prstGeom>
        </p:spPr>
        <p:txBody>
          <a:bodyPr vert="horz" lIns="109728" tIns="54864" rIns="109728" bIns="54864" rtlCol="0">
            <a:normAutofit/>
          </a:bodyPr>
          <a:lstStyle>
            <a:lvl1pPr marL="0" indent="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None/>
              <a:defRPr sz="2000" kern="1200" baseline="0">
                <a:solidFill>
                  <a:schemeClr val="bg1">
                    <a:lumMod val="65000"/>
                  </a:schemeClr>
                </a:solidFill>
                <a:latin typeface="Source Sans Pro" panose="020B0503030403020204" pitchFamily="34" charset="0"/>
                <a:ea typeface="Source Serif Pro" panose="02040603050405020204" pitchFamily="18"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p>
        </p:txBody>
      </p:sp>
      <p:grpSp>
        <p:nvGrpSpPr>
          <p:cNvPr id="3" name="Group 2">
            <a:extLst>
              <a:ext uri="{FF2B5EF4-FFF2-40B4-BE49-F238E27FC236}">
                <a16:creationId xmlns:a16="http://schemas.microsoft.com/office/drawing/2014/main" id="{8440130B-572C-3635-586B-C9682EE89330}"/>
              </a:ext>
              <a:ext uri="{C183D7F6-B498-43B3-948B-1728B52AA6E4}">
                <adec:decorative xmlns:adec="http://schemas.microsoft.com/office/drawing/2017/decorative" val="1"/>
              </a:ext>
            </a:extLst>
          </p:cNvPr>
          <p:cNvGrpSpPr/>
          <p:nvPr/>
        </p:nvGrpSpPr>
        <p:grpSpPr>
          <a:xfrm>
            <a:off x="8282787" y="2245260"/>
            <a:ext cx="4707916" cy="5248431"/>
            <a:chOff x="9510919" y="2096851"/>
            <a:chExt cx="4726517" cy="5363308"/>
          </a:xfrm>
        </p:grpSpPr>
        <p:pic>
          <p:nvPicPr>
            <p:cNvPr id="4" name="Picture 3">
              <a:extLst>
                <a:ext uri="{FF2B5EF4-FFF2-40B4-BE49-F238E27FC236}">
                  <a16:creationId xmlns:a16="http://schemas.microsoft.com/office/drawing/2014/main" id="{4C1FD26D-65F6-9D2E-82C9-9BC26A17395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0919" y="2118187"/>
              <a:ext cx="1523871" cy="5257800"/>
            </a:xfrm>
            <a:prstGeom prst="rect">
              <a:avLst/>
            </a:prstGeom>
          </p:spPr>
        </p:pic>
        <p:pic>
          <p:nvPicPr>
            <p:cNvPr id="5" name="Picture 4">
              <a:extLst>
                <a:ext uri="{FF2B5EF4-FFF2-40B4-BE49-F238E27FC236}">
                  <a16:creationId xmlns:a16="http://schemas.microsoft.com/office/drawing/2014/main" id="{94054D9A-3F86-809C-1C33-141A9F6B98D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6390" y="2202359"/>
              <a:ext cx="1516215" cy="5257800"/>
            </a:xfrm>
            <a:prstGeom prst="rect">
              <a:avLst/>
            </a:prstGeom>
          </p:spPr>
        </p:pic>
        <p:pic>
          <p:nvPicPr>
            <p:cNvPr id="7" name="Picture 6">
              <a:extLst>
                <a:ext uri="{FF2B5EF4-FFF2-40B4-BE49-F238E27FC236}">
                  <a16:creationId xmlns:a16="http://schemas.microsoft.com/office/drawing/2014/main" id="{FAA1441E-D54E-2ED3-73E8-43EC9D678A2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52605" y="2096851"/>
              <a:ext cx="1584831" cy="5257800"/>
            </a:xfrm>
            <a:prstGeom prst="rect">
              <a:avLst/>
            </a:prstGeom>
          </p:spPr>
        </p:pic>
      </p:grpSp>
    </p:spTree>
    <p:extLst>
      <p:ext uri="{BB962C8B-B14F-4D97-AF65-F5344CB8AC3E}">
        <p14:creationId xmlns:p14="http://schemas.microsoft.com/office/powerpoint/2010/main" val="3319983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8FC6-C74D-2E2F-CC65-F98D5D3FCDF6}"/>
              </a:ext>
            </a:extLst>
          </p:cNvPr>
          <p:cNvSpPr>
            <a:spLocks noGrp="1"/>
          </p:cNvSpPr>
          <p:nvPr>
            <p:ph type="title"/>
          </p:nvPr>
        </p:nvSpPr>
        <p:spPr>
          <a:xfrm>
            <a:off x="457200" y="856734"/>
            <a:ext cx="13716000" cy="1172091"/>
          </a:xfrm>
        </p:spPr>
        <p:txBody>
          <a:bodyPr>
            <a:normAutofit/>
          </a:bodyPr>
          <a:lstStyle/>
          <a:p>
            <a:r>
              <a:rPr lang="en-US" sz="5000" dirty="0">
                <a:solidFill>
                  <a:srgbClr val="0E3F75"/>
                </a:solidFill>
              </a:rPr>
              <a:t>A PENCIL AND an eraser</a:t>
            </a:r>
          </a:p>
        </p:txBody>
      </p:sp>
      <p:sp>
        <p:nvSpPr>
          <p:cNvPr id="3" name="Content Placeholder 2">
            <a:extLst>
              <a:ext uri="{FF2B5EF4-FFF2-40B4-BE49-F238E27FC236}">
                <a16:creationId xmlns:a16="http://schemas.microsoft.com/office/drawing/2014/main" id="{E9DEF6A4-30CC-160C-CF6D-A9C86351EB2B}"/>
              </a:ext>
            </a:extLst>
          </p:cNvPr>
          <p:cNvSpPr>
            <a:spLocks noGrp="1"/>
          </p:cNvSpPr>
          <p:nvPr>
            <p:ph idx="1"/>
          </p:nvPr>
        </p:nvSpPr>
        <p:spPr>
          <a:xfrm>
            <a:off x="1482810" y="2190750"/>
            <a:ext cx="11593109" cy="4950564"/>
          </a:xfrm>
        </p:spPr>
        <p:txBody>
          <a:bodyPr>
            <a:normAutofit/>
          </a:bodyPr>
          <a:lstStyle/>
          <a:p>
            <a:pPr marL="0" indent="0">
              <a:buNone/>
            </a:pPr>
            <a:r>
              <a:rPr lang="en-US" sz="3200" dirty="0"/>
              <a:t>The pencil costs 75 cents. The eraser costs 20 cents less than the pencil. How much does the eraser cost? </a:t>
            </a:r>
          </a:p>
          <a:p>
            <a:pPr marL="0" indent="0">
              <a:buNone/>
            </a:pPr>
            <a:endParaRPr lang="en-US" sz="3200" dirty="0"/>
          </a:p>
          <a:p>
            <a:pPr marL="0" indent="0">
              <a:buNone/>
            </a:pPr>
            <a:r>
              <a:rPr lang="en-US" sz="3200" dirty="0"/>
              <a:t>How might Grade 2 students solve this problem? </a:t>
            </a:r>
          </a:p>
        </p:txBody>
      </p:sp>
      <p:sp>
        <p:nvSpPr>
          <p:cNvPr id="4" name="Slide Number Placeholder 3">
            <a:extLst>
              <a:ext uri="{FF2B5EF4-FFF2-40B4-BE49-F238E27FC236}">
                <a16:creationId xmlns:a16="http://schemas.microsoft.com/office/drawing/2014/main" id="{3E0EA7D5-4D41-4DEA-1B4E-47A8F23E5D55}"/>
              </a:ext>
            </a:extLst>
          </p:cNvPr>
          <p:cNvSpPr>
            <a:spLocks noGrp="1"/>
          </p:cNvSpPr>
          <p:nvPr>
            <p:ph type="sldNum" sz="quarter" idx="11"/>
          </p:nvPr>
        </p:nvSpPr>
        <p:spPr/>
        <p:txBody>
          <a:bodyPr/>
          <a:lstStyle/>
          <a:p>
            <a:fld id="{383B7B7A-CDDA-7C44-B1B0-1F1E45567B3B}" type="slidenum">
              <a:rPr lang="en-US" smtClean="0"/>
              <a:pPr/>
              <a:t>20</a:t>
            </a:fld>
            <a:endParaRPr lang="en-US"/>
          </a:p>
        </p:txBody>
      </p:sp>
      <p:sp>
        <p:nvSpPr>
          <p:cNvPr id="5" name="TextBox 4">
            <a:extLst>
              <a:ext uri="{FF2B5EF4-FFF2-40B4-BE49-F238E27FC236}">
                <a16:creationId xmlns:a16="http://schemas.microsoft.com/office/drawing/2014/main" id="{79305B61-2245-56B7-3AC5-4F3CD1F570B9}"/>
              </a:ext>
            </a:extLst>
          </p:cNvPr>
          <p:cNvSpPr txBox="1"/>
          <p:nvPr/>
        </p:nvSpPr>
        <p:spPr>
          <a:xfrm>
            <a:off x="9178083" y="7637561"/>
            <a:ext cx="3758184" cy="307777"/>
          </a:xfrm>
          <a:prstGeom prst="rect">
            <a:avLst/>
          </a:prstGeom>
          <a:noFill/>
        </p:spPr>
        <p:txBody>
          <a:bodyPr wrap="square" rtlCol="0">
            <a:spAutoFit/>
          </a:bodyPr>
          <a:lstStyle/>
          <a:p>
            <a:r>
              <a:rPr lang="en-US"/>
              <a:t>Task modified from Illustrative Mathematics</a:t>
            </a:r>
          </a:p>
        </p:txBody>
      </p:sp>
    </p:spTree>
    <p:extLst>
      <p:ext uri="{BB962C8B-B14F-4D97-AF65-F5344CB8AC3E}">
        <p14:creationId xmlns:p14="http://schemas.microsoft.com/office/powerpoint/2010/main" val="1361688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0178D-71BD-37FF-E992-64B51FAC21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07CC8-B8F7-5A25-7CE3-72D60033A7C3}"/>
              </a:ext>
            </a:extLst>
          </p:cNvPr>
          <p:cNvSpPr>
            <a:spLocks noGrp="1"/>
          </p:cNvSpPr>
          <p:nvPr>
            <p:ph type="title"/>
          </p:nvPr>
        </p:nvSpPr>
        <p:spPr>
          <a:xfrm>
            <a:off x="457200" y="815546"/>
            <a:ext cx="13716000" cy="1213280"/>
          </a:xfrm>
        </p:spPr>
        <p:txBody>
          <a:bodyPr>
            <a:normAutofit/>
          </a:bodyPr>
          <a:lstStyle/>
          <a:p>
            <a:r>
              <a:rPr lang="en-US" sz="5400" dirty="0">
                <a:solidFill>
                  <a:srgbClr val="0E3F75"/>
                </a:solidFill>
              </a:rPr>
              <a:t>Postage stamps</a:t>
            </a:r>
          </a:p>
        </p:txBody>
      </p:sp>
      <p:sp>
        <p:nvSpPr>
          <p:cNvPr id="3" name="Content Placeholder 2">
            <a:extLst>
              <a:ext uri="{FF2B5EF4-FFF2-40B4-BE49-F238E27FC236}">
                <a16:creationId xmlns:a16="http://schemas.microsoft.com/office/drawing/2014/main" id="{7E464AC6-ED4A-88A9-CC2A-AC5019D5171B}"/>
              </a:ext>
            </a:extLst>
          </p:cNvPr>
          <p:cNvSpPr>
            <a:spLocks noGrp="1"/>
          </p:cNvSpPr>
          <p:nvPr>
            <p:ph idx="1"/>
          </p:nvPr>
        </p:nvSpPr>
        <p:spPr>
          <a:xfrm>
            <a:off x="605481" y="1877712"/>
            <a:ext cx="12618720" cy="4950564"/>
          </a:xfrm>
        </p:spPr>
        <p:txBody>
          <a:bodyPr>
            <a:noAutofit/>
          </a:bodyPr>
          <a:lstStyle/>
          <a:p>
            <a:pPr marL="0" indent="0">
              <a:buNone/>
            </a:pPr>
            <a:r>
              <a:rPr lang="en-US" sz="3200" dirty="0"/>
              <a:t>The post office packages stamps like this: </a:t>
            </a:r>
          </a:p>
          <a:p>
            <a:r>
              <a:rPr lang="en-US" sz="3200" dirty="0"/>
              <a:t>10 stamps in each row.</a:t>
            </a:r>
          </a:p>
          <a:p>
            <a:r>
              <a:rPr lang="en-US" sz="3200" dirty="0"/>
              <a:t>10 rows of 10 in each sheet.</a:t>
            </a:r>
          </a:p>
          <a:p>
            <a:pPr marL="0" indent="0">
              <a:buNone/>
            </a:pPr>
            <a:r>
              <a:rPr lang="en-US" sz="3200" dirty="0"/>
              <a:t>Yesterday, a student was at the post office. They saw 4 full sheets, 7 rows, and 2 extra stamps. How many stamps did they see? </a:t>
            </a:r>
          </a:p>
          <a:p>
            <a:pPr marL="0" indent="0">
              <a:buNone/>
            </a:pPr>
            <a:endParaRPr lang="en-US" sz="900" dirty="0"/>
          </a:p>
          <a:p>
            <a:pPr marL="0" indent="0">
              <a:buNone/>
            </a:pPr>
            <a:r>
              <a:rPr lang="en-US" sz="3200" dirty="0"/>
              <a:t>How might Grade 2 students solve this problem? </a:t>
            </a:r>
          </a:p>
        </p:txBody>
      </p:sp>
      <p:sp>
        <p:nvSpPr>
          <p:cNvPr id="4" name="Slide Number Placeholder 3">
            <a:extLst>
              <a:ext uri="{FF2B5EF4-FFF2-40B4-BE49-F238E27FC236}">
                <a16:creationId xmlns:a16="http://schemas.microsoft.com/office/drawing/2014/main" id="{D0673D7D-D75F-59FA-426B-76AA7D988ED7}"/>
              </a:ext>
            </a:extLst>
          </p:cNvPr>
          <p:cNvSpPr>
            <a:spLocks noGrp="1"/>
          </p:cNvSpPr>
          <p:nvPr>
            <p:ph type="sldNum" sz="quarter" idx="11"/>
          </p:nvPr>
        </p:nvSpPr>
        <p:spPr/>
        <p:txBody>
          <a:bodyPr/>
          <a:lstStyle/>
          <a:p>
            <a:fld id="{383B7B7A-CDDA-7C44-B1B0-1F1E45567B3B}" type="slidenum">
              <a:rPr lang="en-US" smtClean="0"/>
              <a:pPr/>
              <a:t>21</a:t>
            </a:fld>
            <a:endParaRPr lang="en-US"/>
          </a:p>
        </p:txBody>
      </p:sp>
      <p:sp>
        <p:nvSpPr>
          <p:cNvPr id="5" name="TextBox 4">
            <a:extLst>
              <a:ext uri="{FF2B5EF4-FFF2-40B4-BE49-F238E27FC236}">
                <a16:creationId xmlns:a16="http://schemas.microsoft.com/office/drawing/2014/main" id="{0545401B-C19A-6372-576B-44F0893CFE6E}"/>
              </a:ext>
            </a:extLst>
          </p:cNvPr>
          <p:cNvSpPr txBox="1"/>
          <p:nvPr/>
        </p:nvSpPr>
        <p:spPr>
          <a:xfrm>
            <a:off x="8970264" y="7627621"/>
            <a:ext cx="3758184" cy="307777"/>
          </a:xfrm>
          <a:prstGeom prst="rect">
            <a:avLst/>
          </a:prstGeom>
          <a:noFill/>
        </p:spPr>
        <p:txBody>
          <a:bodyPr wrap="square" rtlCol="0">
            <a:spAutoFit/>
          </a:bodyPr>
          <a:lstStyle/>
          <a:p>
            <a:r>
              <a:rPr lang="en-US"/>
              <a:t>Task modified from Illustrative Mathematics</a:t>
            </a:r>
          </a:p>
        </p:txBody>
      </p:sp>
    </p:spTree>
    <p:extLst>
      <p:ext uri="{BB962C8B-B14F-4D97-AF65-F5344CB8AC3E}">
        <p14:creationId xmlns:p14="http://schemas.microsoft.com/office/powerpoint/2010/main" val="3103313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21E41-889F-6C0D-E1C3-28D7037813D9}"/>
              </a:ext>
            </a:extLst>
          </p:cNvPr>
          <p:cNvSpPr>
            <a:spLocks noGrp="1"/>
          </p:cNvSpPr>
          <p:nvPr>
            <p:ph type="title"/>
          </p:nvPr>
        </p:nvSpPr>
        <p:spPr>
          <a:xfrm>
            <a:off x="457200" y="1062681"/>
            <a:ext cx="13716000" cy="952415"/>
          </a:xfrm>
        </p:spPr>
        <p:txBody>
          <a:bodyPr>
            <a:normAutofit/>
          </a:bodyPr>
          <a:lstStyle/>
          <a:p>
            <a:r>
              <a:rPr lang="en-US" sz="5400" dirty="0">
                <a:solidFill>
                  <a:srgbClr val="0E3F75"/>
                </a:solidFill>
              </a:rPr>
              <a:t>Who Sold the most chocolate?</a:t>
            </a:r>
          </a:p>
        </p:txBody>
      </p:sp>
      <p:sp>
        <p:nvSpPr>
          <p:cNvPr id="3" name="Content Placeholder 2">
            <a:extLst>
              <a:ext uri="{FF2B5EF4-FFF2-40B4-BE49-F238E27FC236}">
                <a16:creationId xmlns:a16="http://schemas.microsoft.com/office/drawing/2014/main" id="{FF0363AE-94B0-B25F-0EFD-8D4CEEA27B4C}"/>
              </a:ext>
            </a:extLst>
          </p:cNvPr>
          <p:cNvSpPr>
            <a:spLocks noGrp="1"/>
          </p:cNvSpPr>
          <p:nvPr>
            <p:ph type="body" sz="quarter" idx="12"/>
          </p:nvPr>
        </p:nvSpPr>
        <p:spPr/>
        <p:txBody>
          <a:bodyPr>
            <a:normAutofit/>
          </a:bodyPr>
          <a:lstStyle/>
          <a:p>
            <a:pPr marL="0" indent="0">
              <a:lnSpc>
                <a:spcPct val="150000"/>
              </a:lnSpc>
              <a:buNone/>
            </a:pPr>
            <a:r>
              <a:rPr lang="en-US" sz="3200" dirty="0"/>
              <a:t>Jared sold 194 Boy Scout chocolate bars. </a:t>
            </a:r>
          </a:p>
          <a:p>
            <a:pPr marL="0" indent="0">
              <a:lnSpc>
                <a:spcPct val="150000"/>
              </a:lnSpc>
              <a:buNone/>
            </a:pPr>
            <a:r>
              <a:rPr lang="en-US" sz="3200" dirty="0"/>
              <a:t>Matthew sold three times as many as Jared. </a:t>
            </a:r>
          </a:p>
          <a:p>
            <a:pPr marL="0" indent="0">
              <a:lnSpc>
                <a:spcPct val="150000"/>
              </a:lnSpc>
              <a:buNone/>
            </a:pPr>
            <a:r>
              <a:rPr lang="en-US" sz="3200" dirty="0"/>
              <a:t>Gary sold 297 fewer than Matthew. </a:t>
            </a:r>
          </a:p>
          <a:p>
            <a:pPr marL="0" indent="0">
              <a:lnSpc>
                <a:spcPct val="150000"/>
              </a:lnSpc>
              <a:buNone/>
            </a:pPr>
            <a:r>
              <a:rPr lang="en-US" sz="3200" dirty="0"/>
              <a:t>How many bars did Gary sell?</a:t>
            </a:r>
          </a:p>
        </p:txBody>
      </p:sp>
      <p:sp>
        <p:nvSpPr>
          <p:cNvPr id="4" name="Slide Number Placeholder 3">
            <a:extLst>
              <a:ext uri="{FF2B5EF4-FFF2-40B4-BE49-F238E27FC236}">
                <a16:creationId xmlns:a16="http://schemas.microsoft.com/office/drawing/2014/main" id="{60C9705B-C671-3CC2-AD7F-2ACFD291115D}"/>
              </a:ext>
            </a:extLst>
          </p:cNvPr>
          <p:cNvSpPr>
            <a:spLocks noGrp="1"/>
          </p:cNvSpPr>
          <p:nvPr>
            <p:ph type="sldNum" sz="quarter" idx="14"/>
          </p:nvPr>
        </p:nvSpPr>
        <p:spPr/>
        <p:txBody>
          <a:bodyPr/>
          <a:lstStyle/>
          <a:p>
            <a:fld id="{383B7B7A-CDDA-7C44-B1B0-1F1E45567B3B}" type="slidenum">
              <a:rPr lang="en-US" smtClean="0"/>
              <a:pPr/>
              <a:t>22</a:t>
            </a:fld>
            <a:endParaRPr lang="en-US"/>
          </a:p>
        </p:txBody>
      </p:sp>
    </p:spTree>
    <p:extLst>
      <p:ext uri="{BB962C8B-B14F-4D97-AF65-F5344CB8AC3E}">
        <p14:creationId xmlns:p14="http://schemas.microsoft.com/office/powerpoint/2010/main" val="1024668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B98DE-C546-4894-2642-CCF44BD7E696}"/>
              </a:ext>
            </a:extLst>
          </p:cNvPr>
          <p:cNvSpPr>
            <a:spLocks noGrp="1"/>
          </p:cNvSpPr>
          <p:nvPr>
            <p:ph type="title"/>
          </p:nvPr>
        </p:nvSpPr>
        <p:spPr>
          <a:xfrm>
            <a:off x="457200" y="741404"/>
            <a:ext cx="13716000" cy="1287421"/>
          </a:xfrm>
        </p:spPr>
        <p:txBody>
          <a:bodyPr>
            <a:normAutofit/>
          </a:bodyPr>
          <a:lstStyle/>
          <a:p>
            <a:r>
              <a:rPr lang="en-US" sz="5400" dirty="0">
                <a:solidFill>
                  <a:srgbClr val="0E3F75"/>
                </a:solidFill>
              </a:rPr>
              <a:t>Baking Bread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C21EFC6-C9A5-EEE1-2D3F-3B1F52E1E408}"/>
                  </a:ext>
                </a:extLst>
              </p:cNvPr>
              <p:cNvSpPr>
                <a:spLocks noGrp="1"/>
              </p:cNvSpPr>
              <p:nvPr>
                <p:ph idx="1"/>
              </p:nvPr>
            </p:nvSpPr>
            <p:spPr/>
            <p:txBody>
              <a:bodyPr>
                <a:normAutofit/>
              </a:bodyPr>
              <a:lstStyle/>
              <a:p>
                <a:pPr marL="0" indent="0">
                  <a:lnSpc>
                    <a:spcPct val="150000"/>
                  </a:lnSpc>
                  <a:buNone/>
                </a:pPr>
                <a:r>
                  <a:rPr lang="en-US" sz="3200" dirty="0"/>
                  <a:t>Kelly was baking bread but could only find her </a:t>
                </a:r>
                <a14:m>
                  <m:oMath xmlns:m="http://schemas.openxmlformats.org/officeDocument/2006/math">
                    <m:f>
                      <m:fPr>
                        <m:ctrlPr>
                          <a:rPr lang="en-US" sz="3200" i="1" dirty="0" smtClean="0">
                            <a:latin typeface="Cambria Math" panose="02040503050406030204" pitchFamily="18" charset="0"/>
                          </a:rPr>
                        </m:ctrlPr>
                      </m:fPr>
                      <m:num>
                        <m:r>
                          <a:rPr lang="en-US" sz="3200" b="0" i="1" dirty="0" smtClean="0">
                            <a:latin typeface="Cambria Math" panose="02040503050406030204" pitchFamily="18" charset="0"/>
                          </a:rPr>
                          <m:t>1</m:t>
                        </m:r>
                      </m:num>
                      <m:den>
                        <m:r>
                          <a:rPr lang="en-US" sz="3200" b="0" i="1" dirty="0" smtClean="0">
                            <a:latin typeface="Cambria Math" panose="02040503050406030204" pitchFamily="18" charset="0"/>
                          </a:rPr>
                          <m:t>8</m:t>
                        </m:r>
                      </m:den>
                    </m:f>
                  </m:oMath>
                </a14:m>
                <a:r>
                  <a:rPr lang="en-US" sz="3200" dirty="0"/>
                  <a:t>-cup measuring cup. She needs </a:t>
                </a:r>
                <a14:m>
                  <m:oMath xmlns:m="http://schemas.openxmlformats.org/officeDocument/2006/math">
                    <m:f>
                      <m:fPr>
                        <m:ctrlPr>
                          <a:rPr lang="en-US" sz="3200" i="1" dirty="0">
                            <a:latin typeface="Cambria Math" panose="02040503050406030204" pitchFamily="18" charset="0"/>
                          </a:rPr>
                        </m:ctrlPr>
                      </m:fPr>
                      <m:num>
                        <m:r>
                          <a:rPr lang="en-US" sz="3200" i="1" dirty="0">
                            <a:latin typeface="Cambria Math" panose="02040503050406030204" pitchFamily="18" charset="0"/>
                          </a:rPr>
                          <m:t>1</m:t>
                        </m:r>
                      </m:num>
                      <m:den>
                        <m:r>
                          <a:rPr lang="en-US" sz="3200" b="0" i="1" dirty="0" smtClean="0">
                            <a:latin typeface="Cambria Math" panose="02040503050406030204" pitchFamily="18" charset="0"/>
                          </a:rPr>
                          <m:t>4</m:t>
                        </m:r>
                      </m:den>
                    </m:f>
                  </m:oMath>
                </a14:m>
                <a:r>
                  <a:rPr lang="en-US" sz="3200" dirty="0"/>
                  <a:t> cup sugar, </a:t>
                </a:r>
                <a14:m>
                  <m:oMath xmlns:m="http://schemas.openxmlformats.org/officeDocument/2006/math">
                    <m:f>
                      <m:fPr>
                        <m:ctrlPr>
                          <a:rPr lang="en-US" sz="3200" i="1" dirty="0">
                            <a:latin typeface="Cambria Math" panose="02040503050406030204" pitchFamily="18" charset="0"/>
                          </a:rPr>
                        </m:ctrlPr>
                      </m:fPr>
                      <m:num>
                        <m:r>
                          <a:rPr lang="en-US" sz="3200" b="0" i="1" dirty="0" smtClean="0">
                            <a:latin typeface="Cambria Math" panose="02040503050406030204" pitchFamily="18" charset="0"/>
                          </a:rPr>
                          <m:t>3</m:t>
                        </m:r>
                      </m:num>
                      <m:den>
                        <m:r>
                          <a:rPr lang="en-US" sz="3200" b="0" i="1" dirty="0" smtClean="0">
                            <a:latin typeface="Cambria Math" panose="02040503050406030204" pitchFamily="18" charset="0"/>
                          </a:rPr>
                          <m:t>4</m:t>
                        </m:r>
                      </m:den>
                    </m:f>
                  </m:oMath>
                </a14:m>
                <a:r>
                  <a:rPr lang="en-US" sz="3200" dirty="0"/>
                  <a:t> cup whole wheat flour, and </a:t>
                </a:r>
                <a14:m>
                  <m:oMath xmlns:m="http://schemas.openxmlformats.org/officeDocument/2006/math">
                    <m:f>
                      <m:fPr>
                        <m:ctrlPr>
                          <a:rPr lang="en-US" sz="3200" i="1" dirty="0">
                            <a:latin typeface="Cambria Math" panose="02040503050406030204" pitchFamily="18" charset="0"/>
                          </a:rPr>
                        </m:ctrlPr>
                      </m:fPr>
                      <m:num>
                        <m:r>
                          <a:rPr lang="en-US" sz="3200" i="1" dirty="0">
                            <a:latin typeface="Cambria Math" panose="02040503050406030204" pitchFamily="18" charset="0"/>
                          </a:rPr>
                          <m:t>1</m:t>
                        </m:r>
                      </m:num>
                      <m:den>
                        <m:r>
                          <a:rPr lang="en-US" sz="3200" b="0" i="1" dirty="0" smtClean="0">
                            <a:latin typeface="Cambria Math" panose="02040503050406030204" pitchFamily="18" charset="0"/>
                          </a:rPr>
                          <m:t>2</m:t>
                        </m:r>
                      </m:den>
                    </m:f>
                  </m:oMath>
                </a14:m>
                <a:r>
                  <a:rPr lang="en-US" sz="3200" dirty="0"/>
                  <a:t> cup all-purpose flour. How many </a:t>
                </a:r>
                <a14:m>
                  <m:oMath xmlns:m="http://schemas.openxmlformats.org/officeDocument/2006/math">
                    <m:f>
                      <m:fPr>
                        <m:ctrlPr>
                          <a:rPr lang="en-US" sz="3200" i="1" dirty="0">
                            <a:latin typeface="Cambria Math" panose="02040503050406030204" pitchFamily="18" charset="0"/>
                          </a:rPr>
                        </m:ctrlPr>
                      </m:fPr>
                      <m:num>
                        <m:r>
                          <a:rPr lang="en-US" sz="3200" i="1" dirty="0">
                            <a:latin typeface="Cambria Math" panose="02040503050406030204" pitchFamily="18" charset="0"/>
                          </a:rPr>
                          <m:t>1</m:t>
                        </m:r>
                      </m:num>
                      <m:den>
                        <m:r>
                          <a:rPr lang="en-US" sz="3200" i="1" dirty="0">
                            <a:latin typeface="Cambria Math" panose="02040503050406030204" pitchFamily="18" charset="0"/>
                          </a:rPr>
                          <m:t>8</m:t>
                        </m:r>
                      </m:den>
                    </m:f>
                  </m:oMath>
                </a14:m>
                <a:r>
                  <a:rPr lang="en-US" sz="3200" dirty="0"/>
                  <a:t> cups will she need for each ingredient? </a:t>
                </a:r>
              </a:p>
            </p:txBody>
          </p:sp>
        </mc:Choice>
        <mc:Fallback xmlns="">
          <p:sp>
            <p:nvSpPr>
              <p:cNvPr id="3" name="Content Placeholder 2">
                <a:extLst>
                  <a:ext uri="{FF2B5EF4-FFF2-40B4-BE49-F238E27FC236}">
                    <a16:creationId xmlns:a16="http://schemas.microsoft.com/office/drawing/2014/main" id="{0C21EFC6-C9A5-EEE1-2D3F-3B1F52E1E408}"/>
                  </a:ext>
                </a:extLst>
              </p:cNvPr>
              <p:cNvSpPr>
                <a:spLocks noGrp="1" noRot="1" noChangeAspect="1" noMove="1" noResize="1" noEditPoints="1" noAdjustHandles="1" noChangeArrowheads="1" noChangeShapeType="1" noTextEdit="1"/>
              </p:cNvSpPr>
              <p:nvPr>
                <p:ph idx="1"/>
              </p:nvPr>
            </p:nvSpPr>
            <p:spPr>
              <a:blipFill>
                <a:blip r:embed="rId3"/>
                <a:stretch>
                  <a:fillRect l="-1208" r="-29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85EB0EE-03B8-77BD-68F0-29A80255CF04}"/>
              </a:ext>
            </a:extLst>
          </p:cNvPr>
          <p:cNvSpPr>
            <a:spLocks noGrp="1"/>
          </p:cNvSpPr>
          <p:nvPr>
            <p:ph type="sldNum" sz="quarter" idx="11"/>
          </p:nvPr>
        </p:nvSpPr>
        <p:spPr/>
        <p:txBody>
          <a:bodyPr/>
          <a:lstStyle/>
          <a:p>
            <a:fld id="{383B7B7A-CDDA-7C44-B1B0-1F1E45567B3B}" type="slidenum">
              <a:rPr lang="en-US" smtClean="0"/>
              <a:pPr/>
              <a:t>23</a:t>
            </a:fld>
            <a:endParaRPr lang="en-US"/>
          </a:p>
        </p:txBody>
      </p:sp>
    </p:spTree>
    <p:extLst>
      <p:ext uri="{BB962C8B-B14F-4D97-AF65-F5344CB8AC3E}">
        <p14:creationId xmlns:p14="http://schemas.microsoft.com/office/powerpoint/2010/main" val="1693819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E3EB8-2C2D-9F4D-6929-38376B2A923C}"/>
              </a:ext>
            </a:extLst>
          </p:cNvPr>
          <p:cNvSpPr>
            <a:spLocks noGrp="1"/>
          </p:cNvSpPr>
          <p:nvPr>
            <p:ph type="title"/>
          </p:nvPr>
        </p:nvSpPr>
        <p:spPr/>
        <p:txBody>
          <a:bodyPr>
            <a:normAutofit/>
          </a:bodyPr>
          <a:lstStyle/>
          <a:p>
            <a:pPr algn="ctr"/>
            <a:r>
              <a:rPr lang="en-US" sz="5400" dirty="0">
                <a:solidFill>
                  <a:srgbClr val="0E3F75"/>
                </a:solidFill>
              </a:rPr>
              <a:t>What is the difference? </a:t>
            </a:r>
          </a:p>
        </p:txBody>
      </p:sp>
      <p:sp>
        <p:nvSpPr>
          <p:cNvPr id="3" name="Content Placeholder 2">
            <a:extLst>
              <a:ext uri="{FF2B5EF4-FFF2-40B4-BE49-F238E27FC236}">
                <a16:creationId xmlns:a16="http://schemas.microsoft.com/office/drawing/2014/main" id="{3A0F442E-9ACF-EDFE-04C3-1239CA00F348}"/>
              </a:ext>
            </a:extLst>
          </p:cNvPr>
          <p:cNvSpPr>
            <a:spLocks noGrp="1"/>
          </p:cNvSpPr>
          <p:nvPr>
            <p:ph idx="1"/>
          </p:nvPr>
        </p:nvSpPr>
        <p:spPr>
          <a:xfrm>
            <a:off x="457201" y="2028826"/>
            <a:ext cx="13715999" cy="4950564"/>
          </a:xfrm>
        </p:spPr>
        <p:txBody>
          <a:bodyPr>
            <a:normAutofit/>
          </a:bodyPr>
          <a:lstStyle/>
          <a:p>
            <a:pPr marL="0" indent="0" algn="ctr">
              <a:buNone/>
            </a:pPr>
            <a:r>
              <a:rPr lang="en-US" sz="3200" dirty="0"/>
              <a:t>What is the difference between the two expressions? Convince me. </a:t>
            </a:r>
          </a:p>
          <a:p>
            <a:pPr marL="0" indent="0" algn="ctr">
              <a:buNone/>
            </a:pPr>
            <a:endParaRPr lang="en-US" sz="3200" dirty="0"/>
          </a:p>
          <a:p>
            <a:pPr marL="0" indent="0" algn="ctr">
              <a:buNone/>
            </a:pPr>
            <a:r>
              <a:rPr lang="en-US" sz="3200" dirty="0"/>
              <a:t>20%  of  50 		AND 		50%  of  20</a:t>
            </a:r>
          </a:p>
        </p:txBody>
      </p:sp>
      <p:sp>
        <p:nvSpPr>
          <p:cNvPr id="4" name="Slide Number Placeholder 3">
            <a:extLst>
              <a:ext uri="{FF2B5EF4-FFF2-40B4-BE49-F238E27FC236}">
                <a16:creationId xmlns:a16="http://schemas.microsoft.com/office/drawing/2014/main" id="{99871A2C-1A8D-F0AD-9A64-0706D63D9ED4}"/>
              </a:ext>
            </a:extLst>
          </p:cNvPr>
          <p:cNvSpPr>
            <a:spLocks noGrp="1"/>
          </p:cNvSpPr>
          <p:nvPr>
            <p:ph type="sldNum" sz="quarter" idx="11"/>
          </p:nvPr>
        </p:nvSpPr>
        <p:spPr/>
        <p:txBody>
          <a:bodyPr/>
          <a:lstStyle/>
          <a:p>
            <a:fld id="{383B7B7A-CDDA-7C44-B1B0-1F1E45567B3B}" type="slidenum">
              <a:rPr lang="en-US" smtClean="0"/>
              <a:pPr/>
              <a:t>24</a:t>
            </a:fld>
            <a:endParaRPr lang="en-US"/>
          </a:p>
        </p:txBody>
      </p:sp>
    </p:spTree>
    <p:extLst>
      <p:ext uri="{BB962C8B-B14F-4D97-AF65-F5344CB8AC3E}">
        <p14:creationId xmlns:p14="http://schemas.microsoft.com/office/powerpoint/2010/main" val="2268751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64E4-3EA4-17E1-40C9-929284B30D59}"/>
              </a:ext>
            </a:extLst>
          </p:cNvPr>
          <p:cNvSpPr>
            <a:spLocks noGrp="1"/>
          </p:cNvSpPr>
          <p:nvPr>
            <p:ph type="title"/>
          </p:nvPr>
        </p:nvSpPr>
        <p:spPr>
          <a:xfrm>
            <a:off x="457200" y="563589"/>
            <a:ext cx="13716000" cy="1127179"/>
          </a:xfrm>
        </p:spPr>
        <p:txBody>
          <a:bodyPr>
            <a:normAutofit/>
          </a:bodyPr>
          <a:lstStyle/>
          <a:p>
            <a:pPr algn="ctr"/>
            <a:r>
              <a:rPr lang="en-US" sz="5400" dirty="0">
                <a:solidFill>
                  <a:srgbClr val="0E3F75"/>
                </a:solidFill>
              </a:rPr>
              <a:t>Difference of 2.45</a:t>
            </a:r>
          </a:p>
        </p:txBody>
      </p:sp>
      <p:graphicFrame>
        <p:nvGraphicFramePr>
          <p:cNvPr id="5" name="Content Placeholder 4">
            <a:extLst>
              <a:ext uri="{FF2B5EF4-FFF2-40B4-BE49-F238E27FC236}">
                <a16:creationId xmlns:a16="http://schemas.microsoft.com/office/drawing/2014/main" id="{EFFE4B69-B68F-A5FD-7E44-6D6B7F87DD5F}"/>
              </a:ext>
            </a:extLst>
          </p:cNvPr>
          <p:cNvGraphicFramePr>
            <a:graphicFrameLocks noGrp="1"/>
          </p:cNvGraphicFramePr>
          <p:nvPr>
            <p:ph idx="1"/>
            <p:extLst>
              <p:ext uri="{D42A27DB-BD31-4B8C-83A1-F6EECF244321}">
                <p14:modId xmlns:p14="http://schemas.microsoft.com/office/powerpoint/2010/main" val="1886952959"/>
              </p:ext>
            </p:extLst>
          </p:nvPr>
        </p:nvGraphicFramePr>
        <p:xfrm>
          <a:off x="3562272" y="2852928"/>
          <a:ext cx="7966132" cy="1261872"/>
        </p:xfrm>
        <a:graphic>
          <a:graphicData uri="http://schemas.openxmlformats.org/drawingml/2006/table">
            <a:tbl>
              <a:tblPr firstRow="1" bandRow="1">
                <a:tableStyleId>{2B8B1A62-DA60-497E-AE07-67413B51B4A2}</a:tableStyleId>
              </a:tblPr>
              <a:tblGrid>
                <a:gridCol w="1991533">
                  <a:extLst>
                    <a:ext uri="{9D8B030D-6E8A-4147-A177-3AD203B41FA5}">
                      <a16:colId xmlns:a16="http://schemas.microsoft.com/office/drawing/2014/main" val="2372590215"/>
                    </a:ext>
                  </a:extLst>
                </a:gridCol>
                <a:gridCol w="1991533">
                  <a:extLst>
                    <a:ext uri="{9D8B030D-6E8A-4147-A177-3AD203B41FA5}">
                      <a16:colId xmlns:a16="http://schemas.microsoft.com/office/drawing/2014/main" val="124112956"/>
                    </a:ext>
                  </a:extLst>
                </a:gridCol>
                <a:gridCol w="1991533">
                  <a:extLst>
                    <a:ext uri="{9D8B030D-6E8A-4147-A177-3AD203B41FA5}">
                      <a16:colId xmlns:a16="http://schemas.microsoft.com/office/drawing/2014/main" val="593809181"/>
                    </a:ext>
                  </a:extLst>
                </a:gridCol>
                <a:gridCol w="1991533">
                  <a:extLst>
                    <a:ext uri="{9D8B030D-6E8A-4147-A177-3AD203B41FA5}">
                      <a16:colId xmlns:a16="http://schemas.microsoft.com/office/drawing/2014/main" val="2934317551"/>
                    </a:ext>
                  </a:extLst>
                </a:gridCol>
              </a:tblGrid>
              <a:tr h="407557">
                <a:tc gridSpan="4">
                  <a:txBody>
                    <a:bodyPr/>
                    <a:lstStyle/>
                    <a:p>
                      <a:pPr algn="l"/>
                      <a:r>
                        <a:rPr lang="en-US" b="1" dirty="0">
                          <a:solidFill>
                            <a:schemeClr val="bg1"/>
                          </a:solidFill>
                          <a:latin typeface="+mn-lt"/>
                        </a:rPr>
                        <a:t>Table 1: Difference of 2.5</a:t>
                      </a:r>
                    </a:p>
                  </a:txBody>
                  <a:tcPr>
                    <a:solidFill>
                      <a:srgbClr val="0E3F75"/>
                    </a:solidFill>
                  </a:tcPr>
                </a:tc>
                <a:tc hMerge="1">
                  <a:txBody>
                    <a:bodyPr/>
                    <a:lstStyle/>
                    <a:p>
                      <a:pPr algn="ctr"/>
                      <a:endParaRPr lang="en-US">
                        <a:latin typeface="+mn-lt"/>
                      </a:endParaRPr>
                    </a:p>
                  </a:txBody>
                  <a:tcPr anchor="ctr"/>
                </a:tc>
                <a:tc hMerge="1">
                  <a:txBody>
                    <a:bodyPr/>
                    <a:lstStyle/>
                    <a:p>
                      <a:pPr algn="ctr"/>
                      <a:endParaRPr lang="en-US" dirty="0">
                        <a:latin typeface="+mn-lt"/>
                      </a:endParaRPr>
                    </a:p>
                  </a:txBody>
                  <a:tcPr anchor="ctr"/>
                </a:tc>
                <a:tc hMerge="1">
                  <a:txBody>
                    <a:bodyPr/>
                    <a:lstStyle/>
                    <a:p>
                      <a:pPr algn="ctr"/>
                      <a:endParaRPr lang="en-US" dirty="0">
                        <a:latin typeface="+mn-lt"/>
                      </a:endParaRPr>
                    </a:p>
                  </a:txBody>
                  <a:tcPr anchor="ctr"/>
                </a:tc>
                <a:extLst>
                  <a:ext uri="{0D108BD9-81ED-4DB2-BD59-A6C34878D82A}">
                    <a16:rowId xmlns:a16="http://schemas.microsoft.com/office/drawing/2014/main" val="2098958481"/>
                  </a:ext>
                </a:extLst>
              </a:tr>
              <a:tr h="407557">
                <a:tc>
                  <a:txBody>
                    <a:bodyPr/>
                    <a:lstStyle/>
                    <a:p>
                      <a:pPr algn="ctr"/>
                      <a:r>
                        <a:rPr lang="en-US" dirty="0">
                          <a:latin typeface="+mn-lt"/>
                        </a:rPr>
                        <a:t>3.4</a:t>
                      </a:r>
                    </a:p>
                  </a:txBody>
                  <a:tcPr anchor="ctr"/>
                </a:tc>
                <a:tc>
                  <a:txBody>
                    <a:bodyPr/>
                    <a:lstStyle/>
                    <a:p>
                      <a:pPr algn="ctr"/>
                      <a:r>
                        <a:rPr lang="en-US">
                          <a:latin typeface="+mn-lt"/>
                        </a:rPr>
                        <a:t>6.05</a:t>
                      </a:r>
                    </a:p>
                  </a:txBody>
                  <a:tcPr anchor="ctr"/>
                </a:tc>
                <a:tc>
                  <a:txBody>
                    <a:bodyPr/>
                    <a:lstStyle/>
                    <a:p>
                      <a:pPr algn="ctr"/>
                      <a:r>
                        <a:rPr lang="en-US">
                          <a:latin typeface="+mn-lt"/>
                        </a:rPr>
                        <a:t>17.21</a:t>
                      </a:r>
                    </a:p>
                  </a:txBody>
                  <a:tcPr anchor="ctr"/>
                </a:tc>
                <a:tc>
                  <a:txBody>
                    <a:bodyPr/>
                    <a:lstStyle/>
                    <a:p>
                      <a:pPr algn="ctr"/>
                      <a:r>
                        <a:rPr lang="en-US">
                          <a:latin typeface="+mn-lt"/>
                        </a:rPr>
                        <a:t>12.91</a:t>
                      </a:r>
                    </a:p>
                  </a:txBody>
                  <a:tcPr anchor="ctr"/>
                </a:tc>
                <a:extLst>
                  <a:ext uri="{0D108BD9-81ED-4DB2-BD59-A6C34878D82A}">
                    <a16:rowId xmlns:a16="http://schemas.microsoft.com/office/drawing/2014/main" val="3106207455"/>
                  </a:ext>
                </a:extLst>
              </a:tr>
              <a:tr h="407557">
                <a:tc>
                  <a:txBody>
                    <a:bodyPr/>
                    <a:lstStyle/>
                    <a:p>
                      <a:pPr algn="ctr"/>
                      <a:r>
                        <a:rPr lang="en-US" dirty="0">
                          <a:latin typeface="+mn-lt"/>
                        </a:rPr>
                        <a:t>14.76</a:t>
                      </a:r>
                    </a:p>
                  </a:txBody>
                  <a:tcPr anchor="ctr"/>
                </a:tc>
                <a:tc>
                  <a:txBody>
                    <a:bodyPr/>
                    <a:lstStyle/>
                    <a:p>
                      <a:pPr algn="ctr"/>
                      <a:r>
                        <a:rPr lang="en-US">
                          <a:latin typeface="+mn-lt"/>
                        </a:rPr>
                        <a:t>5.85</a:t>
                      </a:r>
                    </a:p>
                  </a:txBody>
                  <a:tcPr anchor="ctr"/>
                </a:tc>
                <a:tc>
                  <a:txBody>
                    <a:bodyPr/>
                    <a:lstStyle/>
                    <a:p>
                      <a:pPr algn="ctr"/>
                      <a:r>
                        <a:rPr lang="en-US">
                          <a:latin typeface="+mn-lt"/>
                        </a:rPr>
                        <a:t>10.46</a:t>
                      </a:r>
                    </a:p>
                  </a:txBody>
                  <a:tcPr anchor="ctr"/>
                </a:tc>
                <a:tc>
                  <a:txBody>
                    <a:bodyPr/>
                    <a:lstStyle/>
                    <a:p>
                      <a:pPr algn="ctr"/>
                      <a:r>
                        <a:rPr lang="en-US" dirty="0">
                          <a:latin typeface="+mn-lt"/>
                        </a:rPr>
                        <a:t>8.5</a:t>
                      </a:r>
                    </a:p>
                  </a:txBody>
                  <a:tcPr anchor="ctr"/>
                </a:tc>
                <a:extLst>
                  <a:ext uri="{0D108BD9-81ED-4DB2-BD59-A6C34878D82A}">
                    <a16:rowId xmlns:a16="http://schemas.microsoft.com/office/drawing/2014/main" val="401227533"/>
                  </a:ext>
                </a:extLst>
              </a:tr>
            </a:tbl>
          </a:graphicData>
        </a:graphic>
      </p:graphicFrame>
      <p:sp>
        <p:nvSpPr>
          <p:cNvPr id="4" name="Slide Number Placeholder 3">
            <a:extLst>
              <a:ext uri="{FF2B5EF4-FFF2-40B4-BE49-F238E27FC236}">
                <a16:creationId xmlns:a16="http://schemas.microsoft.com/office/drawing/2014/main" id="{DB6659E7-7B8B-3649-7736-4496B277B4A6}"/>
              </a:ext>
            </a:extLst>
          </p:cNvPr>
          <p:cNvSpPr>
            <a:spLocks noGrp="1"/>
          </p:cNvSpPr>
          <p:nvPr>
            <p:ph type="sldNum" sz="quarter" idx="11"/>
          </p:nvPr>
        </p:nvSpPr>
        <p:spPr/>
        <p:txBody>
          <a:bodyPr/>
          <a:lstStyle/>
          <a:p>
            <a:fld id="{383B7B7A-CDDA-7C44-B1B0-1F1E45567B3B}" type="slidenum">
              <a:rPr lang="en-US" smtClean="0"/>
              <a:pPr/>
              <a:t>25</a:t>
            </a:fld>
            <a:endParaRPr lang="en-US"/>
          </a:p>
        </p:txBody>
      </p:sp>
      <p:sp>
        <p:nvSpPr>
          <p:cNvPr id="6" name="TextBox 5">
            <a:extLst>
              <a:ext uri="{FF2B5EF4-FFF2-40B4-BE49-F238E27FC236}">
                <a16:creationId xmlns:a16="http://schemas.microsoft.com/office/drawing/2014/main" id="{F6134E64-0751-1559-5C9D-C2B42C161867}"/>
              </a:ext>
            </a:extLst>
          </p:cNvPr>
          <p:cNvSpPr txBox="1"/>
          <p:nvPr/>
        </p:nvSpPr>
        <p:spPr>
          <a:xfrm>
            <a:off x="1576953" y="4964498"/>
            <a:ext cx="11476495" cy="1200329"/>
          </a:xfrm>
          <a:prstGeom prst="rect">
            <a:avLst/>
          </a:prstGeom>
          <a:noFill/>
        </p:spPr>
        <p:txBody>
          <a:bodyPr wrap="square" rtlCol="0">
            <a:spAutoFit/>
          </a:bodyPr>
          <a:lstStyle/>
          <a:p>
            <a:pPr algn="ctr"/>
            <a:r>
              <a:rPr lang="en-US" sz="2400" dirty="0">
                <a:latin typeface="+mn-lt"/>
              </a:rPr>
              <a:t>Find a pair of numbers that has a difference of 2.45.</a:t>
            </a:r>
          </a:p>
          <a:p>
            <a:endParaRPr lang="en-US" sz="2400" dirty="0">
              <a:latin typeface="+mn-lt"/>
            </a:endParaRPr>
          </a:p>
          <a:p>
            <a:pPr algn="ctr"/>
            <a:r>
              <a:rPr lang="en-US" sz="2400" dirty="0">
                <a:latin typeface="+mn-lt"/>
              </a:rPr>
              <a:t>Explain how you selected your numbers. </a:t>
            </a:r>
          </a:p>
        </p:txBody>
      </p:sp>
      <p:sp>
        <p:nvSpPr>
          <p:cNvPr id="7" name="TextBox 6">
            <a:extLst>
              <a:ext uri="{FF2B5EF4-FFF2-40B4-BE49-F238E27FC236}">
                <a16:creationId xmlns:a16="http://schemas.microsoft.com/office/drawing/2014/main" id="{DDE8B960-CEBC-938F-ECE2-D49D23CEB2EF}"/>
              </a:ext>
            </a:extLst>
          </p:cNvPr>
          <p:cNvSpPr txBox="1"/>
          <p:nvPr/>
        </p:nvSpPr>
        <p:spPr>
          <a:xfrm>
            <a:off x="7346197" y="7268476"/>
            <a:ext cx="6827003" cy="261610"/>
          </a:xfrm>
          <a:prstGeom prst="rect">
            <a:avLst/>
          </a:prstGeom>
          <a:noFill/>
        </p:spPr>
        <p:txBody>
          <a:bodyPr wrap="square" rtlCol="0">
            <a:spAutoFit/>
          </a:bodyPr>
          <a:lstStyle/>
          <a:p>
            <a:r>
              <a:rPr lang="en-US" sz="1100">
                <a:latin typeface="+mn-lt"/>
              </a:rPr>
              <a:t>Tasking modified from Mine the Gap for Mathematical Understanding by John </a:t>
            </a:r>
            <a:r>
              <a:rPr lang="en-US" sz="1100" err="1">
                <a:latin typeface="+mn-lt"/>
              </a:rPr>
              <a:t>SanGiovanni</a:t>
            </a:r>
            <a:r>
              <a:rPr lang="en-US" sz="1100">
                <a:latin typeface="+mn-lt"/>
              </a:rPr>
              <a:t> and Jennifer Novak </a:t>
            </a:r>
          </a:p>
        </p:txBody>
      </p:sp>
    </p:spTree>
    <p:extLst>
      <p:ext uri="{BB962C8B-B14F-4D97-AF65-F5344CB8AC3E}">
        <p14:creationId xmlns:p14="http://schemas.microsoft.com/office/powerpoint/2010/main" val="704025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ECA1F-3CD0-F3D6-B598-C418867D1577}"/>
              </a:ext>
            </a:extLst>
          </p:cNvPr>
          <p:cNvSpPr>
            <a:spLocks noGrp="1"/>
          </p:cNvSpPr>
          <p:nvPr>
            <p:ph type="title"/>
          </p:nvPr>
        </p:nvSpPr>
        <p:spPr>
          <a:xfrm>
            <a:off x="308918" y="667265"/>
            <a:ext cx="13716000" cy="1361561"/>
          </a:xfrm>
        </p:spPr>
        <p:txBody>
          <a:bodyPr>
            <a:normAutofit/>
          </a:bodyPr>
          <a:lstStyle/>
          <a:p>
            <a:pPr algn="ctr"/>
            <a:r>
              <a:rPr lang="en-US" sz="5400" dirty="0">
                <a:solidFill>
                  <a:srgbClr val="0E3F75"/>
                </a:solidFill>
              </a:rPr>
              <a:t>Function Table</a:t>
            </a:r>
          </a:p>
        </p:txBody>
      </p:sp>
      <p:sp>
        <p:nvSpPr>
          <p:cNvPr id="3" name="Content Placeholder 2">
            <a:extLst>
              <a:ext uri="{FF2B5EF4-FFF2-40B4-BE49-F238E27FC236}">
                <a16:creationId xmlns:a16="http://schemas.microsoft.com/office/drawing/2014/main" id="{1E53FFC3-A051-25B9-92A1-3DFF798C8814}"/>
              </a:ext>
            </a:extLst>
          </p:cNvPr>
          <p:cNvSpPr>
            <a:spLocks noGrp="1"/>
          </p:cNvSpPr>
          <p:nvPr>
            <p:ph idx="1"/>
          </p:nvPr>
        </p:nvSpPr>
        <p:spPr>
          <a:xfrm>
            <a:off x="4556502" y="1578567"/>
            <a:ext cx="5517397" cy="4950564"/>
          </a:xfrm>
        </p:spPr>
        <p:txBody>
          <a:bodyPr/>
          <a:lstStyle/>
          <a:p>
            <a:pPr marL="0" indent="0">
              <a:buNone/>
            </a:pPr>
            <a:r>
              <a:rPr lang="en-US" dirty="0"/>
              <a:t>Write a rule for the function table. </a:t>
            </a:r>
          </a:p>
          <a:p>
            <a:pPr marL="0" indent="0">
              <a:buNone/>
            </a:pPr>
            <a:endParaRPr lang="en-US" dirty="0"/>
          </a:p>
        </p:txBody>
      </p:sp>
      <p:sp>
        <p:nvSpPr>
          <p:cNvPr id="4" name="Slide Number Placeholder 3">
            <a:extLst>
              <a:ext uri="{FF2B5EF4-FFF2-40B4-BE49-F238E27FC236}">
                <a16:creationId xmlns:a16="http://schemas.microsoft.com/office/drawing/2014/main" id="{360DEB14-7DDC-CBA4-92ED-25B3CCB5C743}"/>
              </a:ext>
            </a:extLst>
          </p:cNvPr>
          <p:cNvSpPr>
            <a:spLocks noGrp="1"/>
          </p:cNvSpPr>
          <p:nvPr>
            <p:ph type="sldNum" sz="quarter" idx="11"/>
          </p:nvPr>
        </p:nvSpPr>
        <p:spPr/>
        <p:txBody>
          <a:bodyPr/>
          <a:lstStyle/>
          <a:p>
            <a:fld id="{383B7B7A-CDDA-7C44-B1B0-1F1E45567B3B}" type="slidenum">
              <a:rPr lang="en-US" smtClean="0"/>
              <a:pPr/>
              <a:t>26</a:t>
            </a:fld>
            <a:endParaRPr lang="en-US"/>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54C12EE6-ACB6-0A00-C668-ADCA557C6E5A}"/>
                  </a:ext>
                </a:extLst>
              </p:cNvPr>
              <p:cNvGraphicFramePr>
                <a:graphicFrameLocks noGrp="1"/>
              </p:cNvGraphicFramePr>
              <p:nvPr>
                <p:extLst>
                  <p:ext uri="{D42A27DB-BD31-4B8C-83A1-F6EECF244321}">
                    <p14:modId xmlns:p14="http://schemas.microsoft.com/office/powerpoint/2010/main" val="1950993935"/>
                  </p:ext>
                </p:extLst>
              </p:nvPr>
            </p:nvGraphicFramePr>
            <p:xfrm>
              <a:off x="5275671" y="2682930"/>
              <a:ext cx="3897824" cy="2863740"/>
            </p:xfrm>
            <a:graphic>
              <a:graphicData uri="http://schemas.openxmlformats.org/drawingml/2006/table">
                <a:tbl>
                  <a:tblPr firstRow="1" bandRow="1">
                    <a:tableStyleId>{2B8B1A62-DA60-497E-AE07-67413B51B4A2}</a:tableStyleId>
                  </a:tblPr>
                  <a:tblGrid>
                    <a:gridCol w="1948912">
                      <a:extLst>
                        <a:ext uri="{9D8B030D-6E8A-4147-A177-3AD203B41FA5}">
                          <a16:colId xmlns:a16="http://schemas.microsoft.com/office/drawing/2014/main" val="2071468854"/>
                        </a:ext>
                      </a:extLst>
                    </a:gridCol>
                    <a:gridCol w="1948912">
                      <a:extLst>
                        <a:ext uri="{9D8B030D-6E8A-4147-A177-3AD203B41FA5}">
                          <a16:colId xmlns:a16="http://schemas.microsoft.com/office/drawing/2014/main" val="2359930007"/>
                        </a:ext>
                      </a:extLst>
                    </a:gridCol>
                  </a:tblGrid>
                  <a:tr h="572748">
                    <a:tc>
                      <a:txBody>
                        <a:bodyPr/>
                        <a:lstStyle/>
                        <a:p>
                          <a:pPr algn="ctr"/>
                          <a:r>
                            <a:rPr lang="en-US" b="1" dirty="0">
                              <a:solidFill>
                                <a:schemeClr val="bg1"/>
                              </a:solidFill>
                              <a:latin typeface="+mn-lt"/>
                            </a:rPr>
                            <a:t>Input (</a:t>
                          </a:r>
                          <a14:m>
                            <m:oMath xmlns:m="http://schemas.openxmlformats.org/officeDocument/2006/math">
                              <m:r>
                                <a:rPr lang="en-US" b="1" i="1" dirty="0" smtClean="0">
                                  <a:solidFill>
                                    <a:schemeClr val="bg1"/>
                                  </a:solidFill>
                                  <a:latin typeface="Cambria Math" panose="02040503050406030204" pitchFamily="18" charset="0"/>
                                </a:rPr>
                                <m:t>𝒙</m:t>
                              </m:r>
                            </m:oMath>
                          </a14:m>
                          <a:r>
                            <a:rPr lang="en-US" b="1" i="0" dirty="0">
                              <a:solidFill>
                                <a:schemeClr val="bg1"/>
                              </a:solidFill>
                              <a:latin typeface="+mn-lt"/>
                            </a:rPr>
                            <a:t>)</a:t>
                          </a:r>
                          <a:endParaRPr lang="en-US" b="1" dirty="0">
                            <a:solidFill>
                              <a:schemeClr val="bg1"/>
                            </a:solidFill>
                            <a:latin typeface="+mn-lt"/>
                          </a:endParaRPr>
                        </a:p>
                      </a:txBody>
                      <a:tcPr anchor="ctr">
                        <a:solidFill>
                          <a:srgbClr val="0E3F75"/>
                        </a:solidFill>
                      </a:tcPr>
                    </a:tc>
                    <a:tc>
                      <a:txBody>
                        <a:bodyPr/>
                        <a:lstStyle/>
                        <a:p>
                          <a:pPr algn="ctr"/>
                          <a:r>
                            <a:rPr lang="en-US" b="1" dirty="0">
                              <a:solidFill>
                                <a:schemeClr val="bg1"/>
                              </a:solidFill>
                              <a:latin typeface="+mn-lt"/>
                            </a:rPr>
                            <a:t>Output (</a:t>
                          </a:r>
                          <a:r>
                            <a:rPr lang="en-US" b="1" i="1" dirty="0">
                              <a:solidFill>
                                <a:schemeClr val="bg1"/>
                              </a:solidFill>
                              <a:latin typeface="+mn-lt"/>
                            </a:rPr>
                            <a:t>y</a:t>
                          </a:r>
                          <a:r>
                            <a:rPr lang="en-US" b="1" dirty="0">
                              <a:solidFill>
                                <a:schemeClr val="bg1"/>
                              </a:solidFill>
                              <a:latin typeface="+mn-lt"/>
                            </a:rPr>
                            <a:t>)</a:t>
                          </a:r>
                        </a:p>
                      </a:txBody>
                      <a:tcPr anchor="ctr">
                        <a:solidFill>
                          <a:srgbClr val="0E3F75"/>
                        </a:solidFill>
                      </a:tcPr>
                    </a:tc>
                    <a:extLst>
                      <a:ext uri="{0D108BD9-81ED-4DB2-BD59-A6C34878D82A}">
                        <a16:rowId xmlns:a16="http://schemas.microsoft.com/office/drawing/2014/main" val="2974826442"/>
                      </a:ext>
                    </a:extLst>
                  </a:tr>
                  <a:tr h="572748">
                    <a:tc>
                      <a:txBody>
                        <a:bodyPr/>
                        <a:lstStyle/>
                        <a:p>
                          <a:pPr algn="ctr"/>
                          <a:r>
                            <a:rPr lang="en-US">
                              <a:latin typeface="+mn-lt"/>
                            </a:rPr>
                            <a:t>1</a:t>
                          </a:r>
                        </a:p>
                      </a:txBody>
                      <a:tcPr/>
                    </a:tc>
                    <a:tc>
                      <a:txBody>
                        <a:bodyPr/>
                        <a:lstStyle/>
                        <a:p>
                          <a:pPr algn="ctr"/>
                          <a:r>
                            <a:rPr lang="en-US">
                              <a:latin typeface="+mn-lt"/>
                            </a:rPr>
                            <a:t>5</a:t>
                          </a:r>
                        </a:p>
                      </a:txBody>
                      <a:tcPr/>
                    </a:tc>
                    <a:extLst>
                      <a:ext uri="{0D108BD9-81ED-4DB2-BD59-A6C34878D82A}">
                        <a16:rowId xmlns:a16="http://schemas.microsoft.com/office/drawing/2014/main" val="543005293"/>
                      </a:ext>
                    </a:extLst>
                  </a:tr>
                  <a:tr h="572748">
                    <a:tc>
                      <a:txBody>
                        <a:bodyPr/>
                        <a:lstStyle/>
                        <a:p>
                          <a:pPr algn="ctr"/>
                          <a:r>
                            <a:rPr lang="en-US">
                              <a:latin typeface="+mn-lt"/>
                            </a:rPr>
                            <a:t>2</a:t>
                          </a:r>
                        </a:p>
                      </a:txBody>
                      <a:tcPr/>
                    </a:tc>
                    <a:tc>
                      <a:txBody>
                        <a:bodyPr/>
                        <a:lstStyle/>
                        <a:p>
                          <a:pPr algn="ctr"/>
                          <a:r>
                            <a:rPr lang="en-US">
                              <a:latin typeface="+mn-lt"/>
                            </a:rPr>
                            <a:t>7</a:t>
                          </a:r>
                        </a:p>
                      </a:txBody>
                      <a:tcPr/>
                    </a:tc>
                    <a:extLst>
                      <a:ext uri="{0D108BD9-81ED-4DB2-BD59-A6C34878D82A}">
                        <a16:rowId xmlns:a16="http://schemas.microsoft.com/office/drawing/2014/main" val="2050375446"/>
                      </a:ext>
                    </a:extLst>
                  </a:tr>
                  <a:tr h="572748">
                    <a:tc>
                      <a:txBody>
                        <a:bodyPr/>
                        <a:lstStyle/>
                        <a:p>
                          <a:pPr algn="ctr"/>
                          <a:r>
                            <a:rPr lang="en-US">
                              <a:latin typeface="+mn-lt"/>
                            </a:rPr>
                            <a:t>5</a:t>
                          </a:r>
                        </a:p>
                      </a:txBody>
                      <a:tcPr/>
                    </a:tc>
                    <a:tc>
                      <a:txBody>
                        <a:bodyPr/>
                        <a:lstStyle/>
                        <a:p>
                          <a:pPr algn="ctr"/>
                          <a:r>
                            <a:rPr lang="en-US">
                              <a:latin typeface="+mn-lt"/>
                            </a:rPr>
                            <a:t>13</a:t>
                          </a:r>
                        </a:p>
                      </a:txBody>
                      <a:tcPr/>
                    </a:tc>
                    <a:extLst>
                      <a:ext uri="{0D108BD9-81ED-4DB2-BD59-A6C34878D82A}">
                        <a16:rowId xmlns:a16="http://schemas.microsoft.com/office/drawing/2014/main" val="1961840315"/>
                      </a:ext>
                    </a:extLst>
                  </a:tr>
                  <a:tr h="572748">
                    <a:tc>
                      <a:txBody>
                        <a:bodyPr/>
                        <a:lstStyle/>
                        <a:p>
                          <a:pPr algn="ctr"/>
                          <a:r>
                            <a:rPr lang="en-US">
                              <a:latin typeface="+mn-lt"/>
                            </a:rPr>
                            <a:t>8</a:t>
                          </a:r>
                        </a:p>
                      </a:txBody>
                      <a:tcPr/>
                    </a:tc>
                    <a:tc>
                      <a:txBody>
                        <a:bodyPr/>
                        <a:lstStyle/>
                        <a:p>
                          <a:pPr algn="ctr"/>
                          <a:r>
                            <a:rPr lang="en-US" dirty="0">
                              <a:latin typeface="+mn-lt"/>
                            </a:rPr>
                            <a:t>19</a:t>
                          </a:r>
                        </a:p>
                      </a:txBody>
                      <a:tcPr/>
                    </a:tc>
                    <a:extLst>
                      <a:ext uri="{0D108BD9-81ED-4DB2-BD59-A6C34878D82A}">
                        <a16:rowId xmlns:a16="http://schemas.microsoft.com/office/drawing/2014/main" val="226801956"/>
                      </a:ext>
                    </a:extLst>
                  </a:tr>
                </a:tbl>
              </a:graphicData>
            </a:graphic>
          </p:graphicFrame>
        </mc:Choice>
        <mc:Fallback xmlns="">
          <p:graphicFrame>
            <p:nvGraphicFramePr>
              <p:cNvPr id="5" name="Table 4">
                <a:extLst>
                  <a:ext uri="{FF2B5EF4-FFF2-40B4-BE49-F238E27FC236}">
                    <a16:creationId xmlns:a16="http://schemas.microsoft.com/office/drawing/2014/main" id="{54C12EE6-ACB6-0A00-C668-ADCA557C6E5A}"/>
                  </a:ext>
                </a:extLst>
              </p:cNvPr>
              <p:cNvGraphicFramePr>
                <a:graphicFrameLocks noGrp="1"/>
              </p:cNvGraphicFramePr>
              <p:nvPr>
                <p:extLst>
                  <p:ext uri="{D42A27DB-BD31-4B8C-83A1-F6EECF244321}">
                    <p14:modId xmlns:p14="http://schemas.microsoft.com/office/powerpoint/2010/main" val="1950993935"/>
                  </p:ext>
                </p:extLst>
              </p:nvPr>
            </p:nvGraphicFramePr>
            <p:xfrm>
              <a:off x="5275671" y="2682930"/>
              <a:ext cx="3897824" cy="2863740"/>
            </p:xfrm>
            <a:graphic>
              <a:graphicData uri="http://schemas.openxmlformats.org/drawingml/2006/table">
                <a:tbl>
                  <a:tblPr firstRow="1" bandRow="1">
                    <a:tableStyleId>{2B8B1A62-DA60-497E-AE07-67413B51B4A2}</a:tableStyleId>
                  </a:tblPr>
                  <a:tblGrid>
                    <a:gridCol w="1948912">
                      <a:extLst>
                        <a:ext uri="{9D8B030D-6E8A-4147-A177-3AD203B41FA5}">
                          <a16:colId xmlns:a16="http://schemas.microsoft.com/office/drawing/2014/main" val="2071468854"/>
                        </a:ext>
                      </a:extLst>
                    </a:gridCol>
                    <a:gridCol w="1948912">
                      <a:extLst>
                        <a:ext uri="{9D8B030D-6E8A-4147-A177-3AD203B41FA5}">
                          <a16:colId xmlns:a16="http://schemas.microsoft.com/office/drawing/2014/main" val="2359930007"/>
                        </a:ext>
                      </a:extLst>
                    </a:gridCol>
                  </a:tblGrid>
                  <a:tr h="572748">
                    <a:tc>
                      <a:txBody>
                        <a:bodyPr/>
                        <a:lstStyle/>
                        <a:p>
                          <a:endParaRPr lang="en-US"/>
                        </a:p>
                      </a:txBody>
                      <a:tcPr anchor="ctr">
                        <a:blipFill>
                          <a:blip r:embed="rId2"/>
                          <a:stretch>
                            <a:fillRect l="-313" t="-1064" r="-100625" b="-402128"/>
                          </a:stretch>
                        </a:blipFill>
                      </a:tcPr>
                    </a:tc>
                    <a:tc>
                      <a:txBody>
                        <a:bodyPr/>
                        <a:lstStyle/>
                        <a:p>
                          <a:pPr algn="ctr"/>
                          <a:r>
                            <a:rPr lang="en-US" b="1" dirty="0">
                              <a:solidFill>
                                <a:schemeClr val="bg1"/>
                              </a:solidFill>
                              <a:latin typeface="+mn-lt"/>
                            </a:rPr>
                            <a:t>Output (</a:t>
                          </a:r>
                          <a:r>
                            <a:rPr lang="en-US" b="1" i="1" dirty="0">
                              <a:solidFill>
                                <a:schemeClr val="bg1"/>
                              </a:solidFill>
                              <a:latin typeface="+mn-lt"/>
                            </a:rPr>
                            <a:t>y</a:t>
                          </a:r>
                          <a:r>
                            <a:rPr lang="en-US" b="1" dirty="0">
                              <a:solidFill>
                                <a:schemeClr val="bg1"/>
                              </a:solidFill>
                              <a:latin typeface="+mn-lt"/>
                            </a:rPr>
                            <a:t>)</a:t>
                          </a:r>
                        </a:p>
                      </a:txBody>
                      <a:tcPr anchor="ctr">
                        <a:solidFill>
                          <a:srgbClr val="0E3F75"/>
                        </a:solidFill>
                      </a:tcPr>
                    </a:tc>
                    <a:extLst>
                      <a:ext uri="{0D108BD9-81ED-4DB2-BD59-A6C34878D82A}">
                        <a16:rowId xmlns:a16="http://schemas.microsoft.com/office/drawing/2014/main" val="2974826442"/>
                      </a:ext>
                    </a:extLst>
                  </a:tr>
                  <a:tr h="572748">
                    <a:tc>
                      <a:txBody>
                        <a:bodyPr/>
                        <a:lstStyle/>
                        <a:p>
                          <a:pPr algn="ctr"/>
                          <a:r>
                            <a:rPr lang="en-US">
                              <a:latin typeface="+mn-lt"/>
                            </a:rPr>
                            <a:t>1</a:t>
                          </a:r>
                        </a:p>
                      </a:txBody>
                      <a:tcPr/>
                    </a:tc>
                    <a:tc>
                      <a:txBody>
                        <a:bodyPr/>
                        <a:lstStyle/>
                        <a:p>
                          <a:pPr algn="ctr"/>
                          <a:r>
                            <a:rPr lang="en-US">
                              <a:latin typeface="+mn-lt"/>
                            </a:rPr>
                            <a:t>5</a:t>
                          </a:r>
                        </a:p>
                      </a:txBody>
                      <a:tcPr/>
                    </a:tc>
                    <a:extLst>
                      <a:ext uri="{0D108BD9-81ED-4DB2-BD59-A6C34878D82A}">
                        <a16:rowId xmlns:a16="http://schemas.microsoft.com/office/drawing/2014/main" val="543005293"/>
                      </a:ext>
                    </a:extLst>
                  </a:tr>
                  <a:tr h="572748">
                    <a:tc>
                      <a:txBody>
                        <a:bodyPr/>
                        <a:lstStyle/>
                        <a:p>
                          <a:pPr algn="ctr"/>
                          <a:r>
                            <a:rPr lang="en-US">
                              <a:latin typeface="+mn-lt"/>
                            </a:rPr>
                            <a:t>2</a:t>
                          </a:r>
                        </a:p>
                      </a:txBody>
                      <a:tcPr/>
                    </a:tc>
                    <a:tc>
                      <a:txBody>
                        <a:bodyPr/>
                        <a:lstStyle/>
                        <a:p>
                          <a:pPr algn="ctr"/>
                          <a:r>
                            <a:rPr lang="en-US">
                              <a:latin typeface="+mn-lt"/>
                            </a:rPr>
                            <a:t>7</a:t>
                          </a:r>
                        </a:p>
                      </a:txBody>
                      <a:tcPr/>
                    </a:tc>
                    <a:extLst>
                      <a:ext uri="{0D108BD9-81ED-4DB2-BD59-A6C34878D82A}">
                        <a16:rowId xmlns:a16="http://schemas.microsoft.com/office/drawing/2014/main" val="2050375446"/>
                      </a:ext>
                    </a:extLst>
                  </a:tr>
                  <a:tr h="572748">
                    <a:tc>
                      <a:txBody>
                        <a:bodyPr/>
                        <a:lstStyle/>
                        <a:p>
                          <a:pPr algn="ctr"/>
                          <a:r>
                            <a:rPr lang="en-US">
                              <a:latin typeface="+mn-lt"/>
                            </a:rPr>
                            <a:t>5</a:t>
                          </a:r>
                        </a:p>
                      </a:txBody>
                      <a:tcPr/>
                    </a:tc>
                    <a:tc>
                      <a:txBody>
                        <a:bodyPr/>
                        <a:lstStyle/>
                        <a:p>
                          <a:pPr algn="ctr"/>
                          <a:r>
                            <a:rPr lang="en-US">
                              <a:latin typeface="+mn-lt"/>
                            </a:rPr>
                            <a:t>13</a:t>
                          </a:r>
                        </a:p>
                      </a:txBody>
                      <a:tcPr/>
                    </a:tc>
                    <a:extLst>
                      <a:ext uri="{0D108BD9-81ED-4DB2-BD59-A6C34878D82A}">
                        <a16:rowId xmlns:a16="http://schemas.microsoft.com/office/drawing/2014/main" val="1961840315"/>
                      </a:ext>
                    </a:extLst>
                  </a:tr>
                  <a:tr h="572748">
                    <a:tc>
                      <a:txBody>
                        <a:bodyPr/>
                        <a:lstStyle/>
                        <a:p>
                          <a:pPr algn="ctr"/>
                          <a:r>
                            <a:rPr lang="en-US">
                              <a:latin typeface="+mn-lt"/>
                            </a:rPr>
                            <a:t>8</a:t>
                          </a:r>
                        </a:p>
                      </a:txBody>
                      <a:tcPr/>
                    </a:tc>
                    <a:tc>
                      <a:txBody>
                        <a:bodyPr/>
                        <a:lstStyle/>
                        <a:p>
                          <a:pPr algn="ctr"/>
                          <a:r>
                            <a:rPr lang="en-US" dirty="0">
                              <a:latin typeface="+mn-lt"/>
                            </a:rPr>
                            <a:t>19</a:t>
                          </a:r>
                        </a:p>
                      </a:txBody>
                      <a:tcPr/>
                    </a:tc>
                    <a:extLst>
                      <a:ext uri="{0D108BD9-81ED-4DB2-BD59-A6C34878D82A}">
                        <a16:rowId xmlns:a16="http://schemas.microsoft.com/office/drawing/2014/main" val="226801956"/>
                      </a:ext>
                    </a:extLst>
                  </a:tr>
                </a:tbl>
              </a:graphicData>
            </a:graphic>
          </p:graphicFrame>
        </mc:Fallback>
      </mc:AlternateContent>
      <p:sp>
        <p:nvSpPr>
          <p:cNvPr id="6" name="TextBox 5">
            <a:extLst>
              <a:ext uri="{FF2B5EF4-FFF2-40B4-BE49-F238E27FC236}">
                <a16:creationId xmlns:a16="http://schemas.microsoft.com/office/drawing/2014/main" id="{DA3004A3-5A9F-47DD-CF55-52BEBED3DF0B}"/>
              </a:ext>
            </a:extLst>
          </p:cNvPr>
          <p:cNvSpPr txBox="1"/>
          <p:nvPr/>
        </p:nvSpPr>
        <p:spPr>
          <a:xfrm>
            <a:off x="7346197" y="7183235"/>
            <a:ext cx="6827003" cy="261610"/>
          </a:xfrm>
          <a:prstGeom prst="rect">
            <a:avLst/>
          </a:prstGeom>
          <a:noFill/>
        </p:spPr>
        <p:txBody>
          <a:bodyPr wrap="square" rtlCol="0">
            <a:spAutoFit/>
          </a:bodyPr>
          <a:lstStyle/>
          <a:p>
            <a:r>
              <a:rPr lang="en-US" sz="1100">
                <a:latin typeface="+mn-lt"/>
              </a:rPr>
              <a:t>Tasking modified from Mine the Gap for Mathematical Understanding by John </a:t>
            </a:r>
            <a:r>
              <a:rPr lang="en-US" sz="1100" err="1">
                <a:latin typeface="+mn-lt"/>
              </a:rPr>
              <a:t>SanGiovanni</a:t>
            </a:r>
            <a:r>
              <a:rPr lang="en-US" sz="1100">
                <a:latin typeface="+mn-lt"/>
              </a:rPr>
              <a:t> and Jennifer Novak </a:t>
            </a:r>
          </a:p>
        </p:txBody>
      </p:sp>
    </p:spTree>
    <p:extLst>
      <p:ext uri="{BB962C8B-B14F-4D97-AF65-F5344CB8AC3E}">
        <p14:creationId xmlns:p14="http://schemas.microsoft.com/office/powerpoint/2010/main" val="652532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E29F3-BDD2-256F-A7EF-77DB27BB075C}"/>
              </a:ext>
            </a:extLst>
          </p:cNvPr>
          <p:cNvSpPr>
            <a:spLocks noGrp="1"/>
          </p:cNvSpPr>
          <p:nvPr>
            <p:ph type="title"/>
          </p:nvPr>
        </p:nvSpPr>
        <p:spPr>
          <a:xfrm>
            <a:off x="457200" y="461499"/>
            <a:ext cx="13716000" cy="795336"/>
          </a:xfrm>
        </p:spPr>
        <p:txBody>
          <a:bodyPr>
            <a:normAutofit fontScale="90000"/>
          </a:bodyPr>
          <a:lstStyle/>
          <a:p>
            <a:r>
              <a:rPr lang="en-US" sz="5400" dirty="0">
                <a:solidFill>
                  <a:srgbClr val="0E3F75"/>
                </a:solidFill>
              </a:rPr>
              <a:t>Picking candy</a:t>
            </a:r>
          </a:p>
        </p:txBody>
      </p:sp>
      <p:sp>
        <p:nvSpPr>
          <p:cNvPr id="3" name="Content Placeholder 2">
            <a:extLst>
              <a:ext uri="{FF2B5EF4-FFF2-40B4-BE49-F238E27FC236}">
                <a16:creationId xmlns:a16="http://schemas.microsoft.com/office/drawing/2014/main" id="{3776A1DB-4B27-B00C-DA13-399CB71B00F2}"/>
              </a:ext>
            </a:extLst>
          </p:cNvPr>
          <p:cNvSpPr>
            <a:spLocks noGrp="1"/>
          </p:cNvSpPr>
          <p:nvPr>
            <p:ph idx="1"/>
          </p:nvPr>
        </p:nvSpPr>
        <p:spPr>
          <a:xfrm>
            <a:off x="519193" y="1597256"/>
            <a:ext cx="13938212" cy="4176585"/>
          </a:xfrm>
        </p:spPr>
        <p:txBody>
          <a:bodyPr>
            <a:noAutofit/>
          </a:bodyPr>
          <a:lstStyle/>
          <a:p>
            <a:pPr marL="0" indent="0">
              <a:lnSpc>
                <a:spcPct val="100000"/>
              </a:lnSpc>
              <a:spcAft>
                <a:spcPts val="2400"/>
              </a:spcAft>
              <a:buNone/>
            </a:pPr>
            <a:r>
              <a:rPr lang="en-US" sz="3200" dirty="0"/>
              <a:t>A teacher has a bag of candy. There are 12 candies in the bag. There are 7 milk chocolate candies in the and 5 bubble gum candies. </a:t>
            </a:r>
          </a:p>
          <a:p>
            <a:pPr marL="0" indent="0">
              <a:lnSpc>
                <a:spcPct val="100000"/>
              </a:lnSpc>
              <a:spcAft>
                <a:spcPts val="2400"/>
              </a:spcAft>
              <a:buNone/>
            </a:pPr>
            <a:r>
              <a:rPr lang="en-US" sz="3200" dirty="0"/>
              <a:t>What is the probability that the teacher takes 2 pieces of candy from the bag and they are both candies are chocolate candies or both bubble gum candies? </a:t>
            </a:r>
          </a:p>
          <a:p>
            <a:pPr marL="0" indent="0">
              <a:buNone/>
            </a:pPr>
            <a:r>
              <a:rPr lang="en-US" sz="3200" dirty="0"/>
              <a:t>How do you know? </a:t>
            </a:r>
          </a:p>
          <a:p>
            <a:pPr marL="0" indent="0">
              <a:buNone/>
            </a:pPr>
            <a:endParaRPr lang="en-US" sz="3200" dirty="0"/>
          </a:p>
        </p:txBody>
      </p:sp>
      <p:sp>
        <p:nvSpPr>
          <p:cNvPr id="4" name="Slide Number Placeholder 3">
            <a:extLst>
              <a:ext uri="{FF2B5EF4-FFF2-40B4-BE49-F238E27FC236}">
                <a16:creationId xmlns:a16="http://schemas.microsoft.com/office/drawing/2014/main" id="{1787B1B4-A8A6-FB3E-1D65-954ED7E6D828}"/>
              </a:ext>
            </a:extLst>
          </p:cNvPr>
          <p:cNvSpPr>
            <a:spLocks noGrp="1"/>
          </p:cNvSpPr>
          <p:nvPr>
            <p:ph type="sldNum" sz="quarter" idx="11"/>
          </p:nvPr>
        </p:nvSpPr>
        <p:spPr>
          <a:xfrm>
            <a:off x="13697007" y="7760683"/>
            <a:ext cx="411669" cy="438150"/>
          </a:xfrm>
        </p:spPr>
        <p:txBody>
          <a:bodyPr/>
          <a:lstStyle/>
          <a:p>
            <a:fld id="{383B7B7A-CDDA-7C44-B1B0-1F1E45567B3B}" type="slidenum">
              <a:rPr lang="en-US" smtClean="0"/>
              <a:pPr/>
              <a:t>27</a:t>
            </a:fld>
            <a:endParaRPr lang="en-US" dirty="0"/>
          </a:p>
        </p:txBody>
      </p:sp>
      <p:grpSp>
        <p:nvGrpSpPr>
          <p:cNvPr id="5" name="Group 4">
            <a:extLst>
              <a:ext uri="{FF2B5EF4-FFF2-40B4-BE49-F238E27FC236}">
                <a16:creationId xmlns:a16="http://schemas.microsoft.com/office/drawing/2014/main" id="{04AB9607-A84F-79E9-74A4-1DBE8FA1FE50}"/>
              </a:ext>
            </a:extLst>
          </p:cNvPr>
          <p:cNvGrpSpPr/>
          <p:nvPr/>
        </p:nvGrpSpPr>
        <p:grpSpPr>
          <a:xfrm>
            <a:off x="9797857" y="4053016"/>
            <a:ext cx="4000521" cy="4176584"/>
            <a:chOff x="8644560" y="3177152"/>
            <a:chExt cx="5052448" cy="5052448"/>
          </a:xfrm>
        </p:grpSpPr>
        <p:pic>
          <p:nvPicPr>
            <p:cNvPr id="6" name="Graphic 5" descr="Shopping bag outline">
              <a:extLst>
                <a:ext uri="{FF2B5EF4-FFF2-40B4-BE49-F238E27FC236}">
                  <a16:creationId xmlns:a16="http://schemas.microsoft.com/office/drawing/2014/main" id="{E9AE1049-4E93-7525-7AEA-CD80AE6703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4560" y="3177152"/>
              <a:ext cx="5052448" cy="5052448"/>
            </a:xfrm>
            <a:prstGeom prst="rect">
              <a:avLst/>
            </a:prstGeom>
          </p:spPr>
        </p:pic>
        <p:pic>
          <p:nvPicPr>
            <p:cNvPr id="8" name="Graphic 7" descr="Candy with solid fill">
              <a:extLst>
                <a:ext uri="{FF2B5EF4-FFF2-40B4-BE49-F238E27FC236}">
                  <a16:creationId xmlns:a16="http://schemas.microsoft.com/office/drawing/2014/main" id="{6442376F-1DF0-3B87-366A-32656574B5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283351">
              <a:off x="11453246" y="6083084"/>
              <a:ext cx="512993" cy="512993"/>
            </a:xfrm>
            <a:prstGeom prst="rect">
              <a:avLst/>
            </a:prstGeom>
          </p:spPr>
        </p:pic>
        <p:pic>
          <p:nvPicPr>
            <p:cNvPr id="10" name="Graphic 9" descr="Candy outline">
              <a:extLst>
                <a:ext uri="{FF2B5EF4-FFF2-40B4-BE49-F238E27FC236}">
                  <a16:creationId xmlns:a16="http://schemas.microsoft.com/office/drawing/2014/main" id="{A78B313F-ED77-252C-241F-FF178075A2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29595" y="4796362"/>
              <a:ext cx="538958" cy="538958"/>
            </a:xfrm>
            <a:prstGeom prst="rect">
              <a:avLst/>
            </a:prstGeom>
          </p:spPr>
        </p:pic>
        <p:pic>
          <p:nvPicPr>
            <p:cNvPr id="11" name="Graphic 10" descr="Candy with solid fill">
              <a:extLst>
                <a:ext uri="{FF2B5EF4-FFF2-40B4-BE49-F238E27FC236}">
                  <a16:creationId xmlns:a16="http://schemas.microsoft.com/office/drawing/2014/main" id="{33EFE6BC-D630-75AF-BBD1-09CCBA9900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020179">
              <a:off x="10560341" y="5427057"/>
              <a:ext cx="512993" cy="512993"/>
            </a:xfrm>
            <a:prstGeom prst="rect">
              <a:avLst/>
            </a:prstGeom>
          </p:spPr>
        </p:pic>
        <p:pic>
          <p:nvPicPr>
            <p:cNvPr id="12" name="Graphic 11" descr="Candy with solid fill">
              <a:extLst>
                <a:ext uri="{FF2B5EF4-FFF2-40B4-BE49-F238E27FC236}">
                  <a16:creationId xmlns:a16="http://schemas.microsoft.com/office/drawing/2014/main" id="{C33E9E17-2811-0C9E-0CAE-4537033974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6705" y="4771410"/>
              <a:ext cx="512993" cy="188048"/>
            </a:xfrm>
            <a:prstGeom prst="rect">
              <a:avLst/>
            </a:prstGeom>
          </p:spPr>
        </p:pic>
        <p:pic>
          <p:nvPicPr>
            <p:cNvPr id="13" name="Graphic 12" descr="Candy with solid fill">
              <a:extLst>
                <a:ext uri="{FF2B5EF4-FFF2-40B4-BE49-F238E27FC236}">
                  <a16:creationId xmlns:a16="http://schemas.microsoft.com/office/drawing/2014/main" id="{BDC0DEE9-3E06-0DAF-2FB6-8BCB852750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9836775" y="7153372"/>
              <a:ext cx="512993" cy="512993"/>
            </a:xfrm>
            <a:prstGeom prst="rect">
              <a:avLst/>
            </a:prstGeom>
          </p:spPr>
        </p:pic>
        <p:pic>
          <p:nvPicPr>
            <p:cNvPr id="14" name="Graphic 13" descr="Candy with solid fill">
              <a:extLst>
                <a:ext uri="{FF2B5EF4-FFF2-40B4-BE49-F238E27FC236}">
                  <a16:creationId xmlns:a16="http://schemas.microsoft.com/office/drawing/2014/main" id="{2ED433F2-DA2D-DBD8-AC09-21D6846555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37092">
              <a:off x="10005705" y="5842083"/>
              <a:ext cx="512993" cy="512993"/>
            </a:xfrm>
            <a:prstGeom prst="rect">
              <a:avLst/>
            </a:prstGeom>
          </p:spPr>
        </p:pic>
        <p:pic>
          <p:nvPicPr>
            <p:cNvPr id="16" name="Graphic 15" descr="Candy outline">
              <a:extLst>
                <a:ext uri="{FF2B5EF4-FFF2-40B4-BE49-F238E27FC236}">
                  <a16:creationId xmlns:a16="http://schemas.microsoft.com/office/drawing/2014/main" id="{C79FE020-F4F1-15B0-DE07-FC751216F6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147943">
              <a:off x="9778660" y="6502829"/>
              <a:ext cx="538958" cy="538958"/>
            </a:xfrm>
            <a:prstGeom prst="rect">
              <a:avLst/>
            </a:prstGeom>
          </p:spPr>
        </p:pic>
        <p:pic>
          <p:nvPicPr>
            <p:cNvPr id="17" name="Graphic 16" descr="Candy outline">
              <a:extLst>
                <a:ext uri="{FF2B5EF4-FFF2-40B4-BE49-F238E27FC236}">
                  <a16:creationId xmlns:a16="http://schemas.microsoft.com/office/drawing/2014/main" id="{D539D4DF-94C8-0BDE-BE07-4C00887398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13011">
              <a:off x="11382186" y="7323405"/>
              <a:ext cx="538958" cy="538958"/>
            </a:xfrm>
            <a:prstGeom prst="rect">
              <a:avLst/>
            </a:prstGeom>
          </p:spPr>
        </p:pic>
        <p:pic>
          <p:nvPicPr>
            <p:cNvPr id="18" name="Graphic 17" descr="Candy outline">
              <a:extLst>
                <a:ext uri="{FF2B5EF4-FFF2-40B4-BE49-F238E27FC236}">
                  <a16:creationId xmlns:a16="http://schemas.microsoft.com/office/drawing/2014/main" id="{4C5CF3EC-CC35-1BFF-AC9E-0D66FFAA62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11397453" y="6722384"/>
              <a:ext cx="538958" cy="538958"/>
            </a:xfrm>
            <a:prstGeom prst="rect">
              <a:avLst/>
            </a:prstGeom>
          </p:spPr>
        </p:pic>
        <p:pic>
          <p:nvPicPr>
            <p:cNvPr id="19" name="Graphic 18" descr="Candy outline">
              <a:extLst>
                <a:ext uri="{FF2B5EF4-FFF2-40B4-BE49-F238E27FC236}">
                  <a16:creationId xmlns:a16="http://schemas.microsoft.com/office/drawing/2014/main" id="{2462BD6C-D446-38DD-ED4E-C3C3CB6A28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80681" y="7127407"/>
              <a:ext cx="538958" cy="538958"/>
            </a:xfrm>
            <a:prstGeom prst="rect">
              <a:avLst/>
            </a:prstGeom>
          </p:spPr>
        </p:pic>
        <p:pic>
          <p:nvPicPr>
            <p:cNvPr id="20" name="Graphic 19" descr="Candy outline">
              <a:extLst>
                <a:ext uri="{FF2B5EF4-FFF2-40B4-BE49-F238E27FC236}">
                  <a16:creationId xmlns:a16="http://schemas.microsoft.com/office/drawing/2014/main" id="{4289EE5D-1606-2C18-4678-C5722908BC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47359" y="6253197"/>
              <a:ext cx="538958" cy="538958"/>
            </a:xfrm>
            <a:prstGeom prst="rect">
              <a:avLst/>
            </a:prstGeom>
          </p:spPr>
        </p:pic>
        <p:pic>
          <p:nvPicPr>
            <p:cNvPr id="21" name="Graphic 20" descr="Candy outline">
              <a:extLst>
                <a:ext uri="{FF2B5EF4-FFF2-40B4-BE49-F238E27FC236}">
                  <a16:creationId xmlns:a16="http://schemas.microsoft.com/office/drawing/2014/main" id="{471B70C4-87E5-8DDF-3BE8-407E7B9601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70784" y="5404847"/>
              <a:ext cx="538958" cy="538958"/>
            </a:xfrm>
            <a:prstGeom prst="rect">
              <a:avLst/>
            </a:prstGeom>
          </p:spPr>
        </p:pic>
      </p:grpSp>
    </p:spTree>
    <p:extLst>
      <p:ext uri="{BB962C8B-B14F-4D97-AF65-F5344CB8AC3E}">
        <p14:creationId xmlns:p14="http://schemas.microsoft.com/office/powerpoint/2010/main" val="1815799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E75B9-304D-D494-7938-53750E6480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545736-8988-EC2D-2969-48D5ADAE73CF}"/>
              </a:ext>
            </a:extLst>
          </p:cNvPr>
          <p:cNvSpPr>
            <a:spLocks noGrp="1"/>
          </p:cNvSpPr>
          <p:nvPr>
            <p:ph type="title"/>
          </p:nvPr>
        </p:nvSpPr>
        <p:spPr/>
        <p:txBody>
          <a:bodyPr>
            <a:normAutofit/>
          </a:bodyPr>
          <a:lstStyle/>
          <a:p>
            <a:r>
              <a:rPr lang="en-US" sz="5400" dirty="0">
                <a:solidFill>
                  <a:srgbClr val="0E3F75"/>
                </a:solidFill>
              </a:rPr>
              <a:t>Painting a Cube</a:t>
            </a:r>
          </a:p>
        </p:txBody>
      </p:sp>
      <p:sp>
        <p:nvSpPr>
          <p:cNvPr id="3" name="Content Placeholder 2">
            <a:extLst>
              <a:ext uri="{FF2B5EF4-FFF2-40B4-BE49-F238E27FC236}">
                <a16:creationId xmlns:a16="http://schemas.microsoft.com/office/drawing/2014/main" id="{78F048BA-BCEE-5E93-011D-85A2D661B8CF}"/>
              </a:ext>
            </a:extLst>
          </p:cNvPr>
          <p:cNvSpPr>
            <a:spLocks noGrp="1"/>
          </p:cNvSpPr>
          <p:nvPr>
            <p:ph idx="1"/>
          </p:nvPr>
        </p:nvSpPr>
        <p:spPr>
          <a:xfrm>
            <a:off x="519192" y="2028826"/>
            <a:ext cx="13654007" cy="5598794"/>
          </a:xfrm>
        </p:spPr>
        <p:txBody>
          <a:bodyPr>
            <a:normAutofit/>
          </a:bodyPr>
          <a:lstStyle/>
          <a:p>
            <a:pPr marL="0" indent="0">
              <a:buNone/>
            </a:pPr>
            <a:r>
              <a:rPr lang="en-US" sz="3200" dirty="0"/>
              <a:t>A teacher has a bag of candy. There are 12 candies in the bag. There are 7 candies with milk chocolate in the center and 5 other candies with bubble gum in the center. </a:t>
            </a:r>
          </a:p>
          <a:p>
            <a:pPr marL="0" indent="0">
              <a:buNone/>
            </a:pPr>
            <a:endParaRPr lang="en-US" sz="3200" dirty="0"/>
          </a:p>
          <a:p>
            <a:pPr marL="0" indent="0">
              <a:buNone/>
            </a:pPr>
            <a:endParaRPr lang="en-US" sz="3200" dirty="0"/>
          </a:p>
        </p:txBody>
      </p:sp>
      <p:sp>
        <p:nvSpPr>
          <p:cNvPr id="4" name="Slide Number Placeholder 3">
            <a:extLst>
              <a:ext uri="{FF2B5EF4-FFF2-40B4-BE49-F238E27FC236}">
                <a16:creationId xmlns:a16="http://schemas.microsoft.com/office/drawing/2014/main" id="{9B41243A-E0FB-2DA7-C505-5199F74896A9}"/>
              </a:ext>
            </a:extLst>
          </p:cNvPr>
          <p:cNvSpPr>
            <a:spLocks noGrp="1"/>
          </p:cNvSpPr>
          <p:nvPr>
            <p:ph type="sldNum" sz="quarter" idx="11"/>
          </p:nvPr>
        </p:nvSpPr>
        <p:spPr/>
        <p:txBody>
          <a:bodyPr/>
          <a:lstStyle/>
          <a:p>
            <a:fld id="{383B7B7A-CDDA-7C44-B1B0-1F1E45567B3B}" type="slidenum">
              <a:rPr lang="en-US" smtClean="0"/>
              <a:pPr/>
              <a:t>28</a:t>
            </a:fld>
            <a:endParaRPr lang="en-US"/>
          </a:p>
        </p:txBody>
      </p:sp>
    </p:spTree>
    <p:extLst>
      <p:ext uri="{BB962C8B-B14F-4D97-AF65-F5344CB8AC3E}">
        <p14:creationId xmlns:p14="http://schemas.microsoft.com/office/powerpoint/2010/main" val="3832929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7ABB2-F0F0-6296-23D5-DDB1EA1D6F97}"/>
              </a:ext>
            </a:extLst>
          </p:cNvPr>
          <p:cNvSpPr>
            <a:spLocks noGrp="1"/>
          </p:cNvSpPr>
          <p:nvPr>
            <p:ph type="title"/>
          </p:nvPr>
        </p:nvSpPr>
        <p:spPr>
          <a:xfrm>
            <a:off x="457200" y="3635605"/>
            <a:ext cx="13716000" cy="958390"/>
          </a:xfrm>
        </p:spPr>
        <p:txBody>
          <a:bodyPr>
            <a:normAutofit/>
          </a:bodyPr>
          <a:lstStyle/>
          <a:p>
            <a:pPr algn="ctr"/>
            <a:r>
              <a:rPr lang="en-US" sz="6000" dirty="0">
                <a:solidFill>
                  <a:srgbClr val="0E3F75"/>
                </a:solidFill>
              </a:rPr>
              <a:t>discussions debrief</a:t>
            </a:r>
          </a:p>
        </p:txBody>
      </p:sp>
      <p:sp>
        <p:nvSpPr>
          <p:cNvPr id="4" name="Slide Number Placeholder 3">
            <a:extLst>
              <a:ext uri="{FF2B5EF4-FFF2-40B4-BE49-F238E27FC236}">
                <a16:creationId xmlns:a16="http://schemas.microsoft.com/office/drawing/2014/main" id="{B27C56B6-C9AC-5511-F63A-20DE583F0F7E}"/>
              </a:ext>
            </a:extLst>
          </p:cNvPr>
          <p:cNvSpPr>
            <a:spLocks noGrp="1"/>
          </p:cNvSpPr>
          <p:nvPr>
            <p:ph type="sldNum" sz="quarter" idx="11"/>
          </p:nvPr>
        </p:nvSpPr>
        <p:spPr/>
        <p:txBody>
          <a:bodyPr/>
          <a:lstStyle/>
          <a:p>
            <a:fld id="{383B7B7A-CDDA-7C44-B1B0-1F1E45567B3B}" type="slidenum">
              <a:rPr lang="en-US" smtClean="0"/>
              <a:pPr/>
              <a:t>29</a:t>
            </a:fld>
            <a:endParaRPr lang="en-US"/>
          </a:p>
        </p:txBody>
      </p:sp>
    </p:spTree>
    <p:extLst>
      <p:ext uri="{BB962C8B-B14F-4D97-AF65-F5344CB8AC3E}">
        <p14:creationId xmlns:p14="http://schemas.microsoft.com/office/powerpoint/2010/main" val="2995045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0290-D335-4A9B-8877-E7224C568E59}"/>
              </a:ext>
            </a:extLst>
          </p:cNvPr>
          <p:cNvSpPr>
            <a:spLocks noGrp="1"/>
          </p:cNvSpPr>
          <p:nvPr>
            <p:ph type="title"/>
          </p:nvPr>
        </p:nvSpPr>
        <p:spPr>
          <a:xfrm>
            <a:off x="0" y="3730079"/>
            <a:ext cx="14630400" cy="769441"/>
          </a:xfrm>
          <a:solidFill>
            <a:schemeClr val="bg1"/>
          </a:solidFill>
        </p:spPr>
        <p:txBody>
          <a:bodyPr/>
          <a:lstStyle/>
          <a:p>
            <a:pPr algn="ctr"/>
            <a:r>
              <a:rPr lang="en-US" sz="4400">
                <a:latin typeface="Source Sans 3" panose="020B0604020202020204" charset="0"/>
              </a:rPr>
              <a:t>Welcome</a:t>
            </a:r>
            <a:endParaRPr lang="en-US">
              <a:latin typeface="Source Sans 3" panose="020B0604020202020204" charset="0"/>
            </a:endParaRPr>
          </a:p>
        </p:txBody>
      </p:sp>
    </p:spTree>
    <p:extLst>
      <p:ext uri="{BB962C8B-B14F-4D97-AF65-F5344CB8AC3E}">
        <p14:creationId xmlns:p14="http://schemas.microsoft.com/office/powerpoint/2010/main" val="3174572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90F9AD-567F-432A-93F5-7C011C4D7B98}"/>
              </a:ext>
            </a:extLst>
          </p:cNvPr>
          <p:cNvSpPr>
            <a:spLocks noGrp="1"/>
          </p:cNvSpPr>
          <p:nvPr>
            <p:ph type="sldNum" sz="quarter" idx="12"/>
          </p:nvPr>
        </p:nvSpPr>
        <p:spPr>
          <a:xfrm>
            <a:off x="13931900" y="7719057"/>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30</a:t>
            </a:fld>
            <a:endParaRPr lang="en-US"/>
          </a:p>
        </p:txBody>
      </p:sp>
      <p:sp>
        <p:nvSpPr>
          <p:cNvPr id="5" name="Title 1">
            <a:extLst>
              <a:ext uri="{FF2B5EF4-FFF2-40B4-BE49-F238E27FC236}">
                <a16:creationId xmlns:a16="http://schemas.microsoft.com/office/drawing/2014/main" id="{C549FCA1-5A3C-46B6-9A8A-02AC675256DC}"/>
              </a:ext>
            </a:extLst>
          </p:cNvPr>
          <p:cNvSpPr>
            <a:spLocks noGrp="1"/>
          </p:cNvSpPr>
          <p:nvPr>
            <p:ph type="title"/>
          </p:nvPr>
        </p:nvSpPr>
        <p:spPr>
          <a:xfrm>
            <a:off x="764540" y="988541"/>
            <a:ext cx="13256260" cy="890753"/>
          </a:xfrm>
        </p:spPr>
        <p:txBody>
          <a:bodyPr>
            <a:normAutofit/>
          </a:bodyPr>
          <a:lstStyle/>
          <a:p>
            <a:pPr algn="ctr"/>
            <a:r>
              <a:rPr lang="en-US" sz="5400" dirty="0">
                <a:solidFill>
                  <a:srgbClr val="0E3F75"/>
                </a:solidFill>
              </a:rPr>
              <a:t>Choice</a:t>
            </a:r>
          </a:p>
        </p:txBody>
      </p:sp>
      <p:pic>
        <p:nvPicPr>
          <p:cNvPr id="2" name="Content Placeholder 1">
            <a:hlinkClick r:id="rId3"/>
            <a:extLst>
              <a:ext uri="{FF2B5EF4-FFF2-40B4-BE49-F238E27FC236}">
                <a16:creationId xmlns:a16="http://schemas.microsoft.com/office/drawing/2014/main" id="{B55D43BB-C163-4B05-9D73-322EB9EBE453}"/>
              </a:ext>
            </a:extLst>
          </p:cNvPr>
          <p:cNvPicPr>
            <a:picLocks noGrp="1" noChangeAspect="1"/>
          </p:cNvPicPr>
          <p:nvPr>
            <p:ph idx="1"/>
          </p:nvPr>
        </p:nvPicPr>
        <p:blipFill>
          <a:blip r:embed="rId4"/>
          <a:stretch>
            <a:fillRect/>
          </a:stretch>
        </p:blipFill>
        <p:spPr>
          <a:xfrm>
            <a:off x="4200409" y="2553730"/>
            <a:ext cx="6911969" cy="43249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78549896"/>
      </p:ext>
    </p:extLst>
  </p:cSld>
  <p:clrMapOvr>
    <a:masterClrMapping/>
  </p:clrMapOvr>
  <mc:AlternateContent xmlns:mc="http://schemas.openxmlformats.org/markup-compatibility/2006" xmlns:p14="http://schemas.microsoft.com/office/powerpoint/2010/main">
    <mc:Choice Requires="p14">
      <p:transition spd="slow" p14:dur="1500" advTm="90451">
        <p14:reveal dir="r"/>
      </p:transition>
    </mc:Choice>
    <mc:Fallback xmlns="">
      <p:transition spd="slow" advTm="90451">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657C-6248-49C8-A6CB-EBB33D23BDEC}"/>
              </a:ext>
            </a:extLst>
          </p:cNvPr>
          <p:cNvSpPr>
            <a:spLocks noGrp="1"/>
          </p:cNvSpPr>
          <p:nvPr>
            <p:ph type="title"/>
          </p:nvPr>
        </p:nvSpPr>
        <p:spPr>
          <a:xfrm>
            <a:off x="457200" y="634217"/>
            <a:ext cx="13716000" cy="768833"/>
          </a:xfrm>
          <a:noFill/>
          <a:ln w="57150">
            <a:noFill/>
          </a:ln>
        </p:spPr>
        <p:txBody>
          <a:bodyPr>
            <a:normAutofit fontScale="90000"/>
          </a:bodyPr>
          <a:lstStyle/>
          <a:p>
            <a:pPr algn="ctr"/>
            <a:r>
              <a:rPr lang="en-US" sz="5400" dirty="0">
                <a:solidFill>
                  <a:srgbClr val="0E3F75"/>
                </a:solidFill>
              </a:rPr>
              <a:t>Math Practice Progressions</a:t>
            </a:r>
          </a:p>
        </p:txBody>
      </p:sp>
      <p:sp>
        <p:nvSpPr>
          <p:cNvPr id="13" name="TextBox 12">
            <a:extLst>
              <a:ext uri="{FF2B5EF4-FFF2-40B4-BE49-F238E27FC236}">
                <a16:creationId xmlns:a16="http://schemas.microsoft.com/office/drawing/2014/main" id="{854165B1-A634-198A-94CE-1B01E176FC69}"/>
              </a:ext>
            </a:extLst>
          </p:cNvPr>
          <p:cNvSpPr txBox="1"/>
          <p:nvPr/>
        </p:nvSpPr>
        <p:spPr>
          <a:xfrm>
            <a:off x="3907686" y="6403040"/>
            <a:ext cx="3230486" cy="954107"/>
          </a:xfrm>
          <a:prstGeom prst="rect">
            <a:avLst/>
          </a:prstGeom>
          <a:noFill/>
        </p:spPr>
        <p:txBody>
          <a:bodyPr wrap="square" rtlCol="0">
            <a:spAutoFit/>
          </a:bodyPr>
          <a:lstStyle/>
          <a:p>
            <a:pPr algn="ctr"/>
            <a:r>
              <a:rPr lang="en-US" sz="2800" u="sng" dirty="0">
                <a:solidFill>
                  <a:srgbClr val="0000FF"/>
                </a:solidFill>
                <a:latin typeface="+mn-lt"/>
                <a:hlinkClick r:id="rId3">
                  <a:extLst>
                    <a:ext uri="{A12FA001-AC4F-418D-AE19-62706E023703}">
                      <ahyp:hlinkClr xmlns:ahyp="http://schemas.microsoft.com/office/drawing/2018/hyperlinkcolor" val="tx"/>
                    </a:ext>
                  </a:extLst>
                </a:hlinkClick>
              </a:rPr>
              <a:t>Kindergarten - Grade 5 </a:t>
            </a:r>
            <a:endParaRPr lang="en-US" sz="2800" dirty="0">
              <a:solidFill>
                <a:srgbClr val="0000FF"/>
              </a:solidFill>
              <a:latin typeface="+mn-lt"/>
            </a:endParaRPr>
          </a:p>
        </p:txBody>
      </p:sp>
      <p:sp>
        <p:nvSpPr>
          <p:cNvPr id="15" name="TextBox 14">
            <a:extLst>
              <a:ext uri="{FF2B5EF4-FFF2-40B4-BE49-F238E27FC236}">
                <a16:creationId xmlns:a16="http://schemas.microsoft.com/office/drawing/2014/main" id="{230219A1-051A-0FF1-8884-0A8D4CE6DDA8}"/>
              </a:ext>
            </a:extLst>
          </p:cNvPr>
          <p:cNvSpPr txBox="1"/>
          <p:nvPr/>
        </p:nvSpPr>
        <p:spPr>
          <a:xfrm>
            <a:off x="157982" y="6403040"/>
            <a:ext cx="3668031" cy="954107"/>
          </a:xfrm>
          <a:prstGeom prst="rect">
            <a:avLst/>
          </a:prstGeom>
          <a:noFill/>
        </p:spPr>
        <p:txBody>
          <a:bodyPr wrap="square" rtlCol="0">
            <a:spAutoFit/>
          </a:bodyPr>
          <a:lstStyle/>
          <a:p>
            <a:pPr algn="ctr"/>
            <a:r>
              <a:rPr lang="en-US" sz="2800" u="sng" dirty="0">
                <a:solidFill>
                  <a:srgbClr val="0000FF"/>
                </a:solidFill>
                <a:latin typeface="+mn-lt"/>
                <a:hlinkClick r:id="rId4">
                  <a:extLst>
                    <a:ext uri="{A12FA001-AC4F-418D-AE19-62706E023703}">
                      <ahyp:hlinkClr xmlns:ahyp="http://schemas.microsoft.com/office/drawing/2018/hyperlinkcolor" val="tx"/>
                    </a:ext>
                  </a:extLst>
                </a:hlinkClick>
              </a:rPr>
              <a:t>Standards for Mathematical Practice</a:t>
            </a:r>
            <a:endParaRPr lang="en-US" sz="2800" dirty="0">
              <a:solidFill>
                <a:srgbClr val="0000FF"/>
              </a:solidFill>
              <a:latin typeface="+mn-lt"/>
            </a:endParaRPr>
          </a:p>
        </p:txBody>
      </p:sp>
      <p:sp>
        <p:nvSpPr>
          <p:cNvPr id="17" name="TextBox 16">
            <a:extLst>
              <a:ext uri="{FF2B5EF4-FFF2-40B4-BE49-F238E27FC236}">
                <a16:creationId xmlns:a16="http://schemas.microsoft.com/office/drawing/2014/main" id="{01D460A6-BC8D-3353-7B88-FA258122A623}"/>
              </a:ext>
            </a:extLst>
          </p:cNvPr>
          <p:cNvSpPr txBox="1"/>
          <p:nvPr/>
        </p:nvSpPr>
        <p:spPr>
          <a:xfrm>
            <a:off x="7641301" y="6403041"/>
            <a:ext cx="2988367" cy="523220"/>
          </a:xfrm>
          <a:prstGeom prst="rect">
            <a:avLst/>
          </a:prstGeom>
          <a:noFill/>
        </p:spPr>
        <p:txBody>
          <a:bodyPr wrap="square" rtlCol="0">
            <a:spAutoFit/>
          </a:bodyPr>
          <a:lstStyle/>
          <a:p>
            <a:pPr algn="ctr"/>
            <a:r>
              <a:rPr lang="en-US" sz="2800" u="sng">
                <a:solidFill>
                  <a:srgbClr val="0000FF"/>
                </a:solidFill>
                <a:latin typeface="+mn-lt"/>
                <a:hlinkClick r:id="rId5">
                  <a:extLst>
                    <a:ext uri="{A12FA001-AC4F-418D-AE19-62706E023703}">
                      <ahyp:hlinkClr xmlns:ahyp="http://schemas.microsoft.com/office/drawing/2018/hyperlinkcolor" val="tx"/>
                    </a:ext>
                  </a:extLst>
                </a:hlinkClick>
              </a:rPr>
              <a:t>Grades 6-8 </a:t>
            </a:r>
            <a:endParaRPr lang="en-US" sz="2800">
              <a:solidFill>
                <a:srgbClr val="0000FF"/>
              </a:solidFill>
              <a:latin typeface="+mn-lt"/>
            </a:endParaRPr>
          </a:p>
        </p:txBody>
      </p:sp>
      <p:sp>
        <p:nvSpPr>
          <p:cNvPr id="19" name="TextBox 18">
            <a:extLst>
              <a:ext uri="{FF2B5EF4-FFF2-40B4-BE49-F238E27FC236}">
                <a16:creationId xmlns:a16="http://schemas.microsoft.com/office/drawing/2014/main" id="{A603E4DE-35CE-66CC-6A35-397BF2F90E42}"/>
              </a:ext>
            </a:extLst>
          </p:cNvPr>
          <p:cNvSpPr txBox="1"/>
          <p:nvPr/>
        </p:nvSpPr>
        <p:spPr>
          <a:xfrm>
            <a:off x="11132797" y="6403041"/>
            <a:ext cx="2988367" cy="523220"/>
          </a:xfrm>
          <a:prstGeom prst="rect">
            <a:avLst/>
          </a:prstGeom>
          <a:noFill/>
        </p:spPr>
        <p:txBody>
          <a:bodyPr wrap="square" rtlCol="0">
            <a:spAutoFit/>
          </a:bodyPr>
          <a:lstStyle/>
          <a:p>
            <a:pPr algn="ctr"/>
            <a:r>
              <a:rPr lang="en-US" sz="2800" u="sng">
                <a:solidFill>
                  <a:srgbClr val="0000FF"/>
                </a:solidFill>
                <a:latin typeface="+mn-lt"/>
                <a:hlinkClick r:id="rId6">
                  <a:extLst>
                    <a:ext uri="{A12FA001-AC4F-418D-AE19-62706E023703}">
                      <ahyp:hlinkClr xmlns:ahyp="http://schemas.microsoft.com/office/drawing/2018/hyperlinkcolor" val="tx"/>
                    </a:ext>
                  </a:extLst>
                </a:hlinkClick>
              </a:rPr>
              <a:t>High School</a:t>
            </a:r>
            <a:r>
              <a:rPr lang="en-US" sz="2800">
                <a:solidFill>
                  <a:srgbClr val="0000FF"/>
                </a:solidFill>
                <a:latin typeface="+mn-lt"/>
              </a:rPr>
              <a:t> </a:t>
            </a:r>
          </a:p>
        </p:txBody>
      </p:sp>
      <p:sp>
        <p:nvSpPr>
          <p:cNvPr id="5" name="TextBox 4">
            <a:extLst>
              <a:ext uri="{FF2B5EF4-FFF2-40B4-BE49-F238E27FC236}">
                <a16:creationId xmlns:a16="http://schemas.microsoft.com/office/drawing/2014/main" id="{32B531A3-9B52-A3C7-B7B3-A4AF3E168EBC}"/>
              </a:ext>
            </a:extLst>
          </p:cNvPr>
          <p:cNvSpPr txBox="1"/>
          <p:nvPr/>
        </p:nvSpPr>
        <p:spPr>
          <a:xfrm>
            <a:off x="500076" y="1437102"/>
            <a:ext cx="13533418" cy="1200329"/>
          </a:xfrm>
          <a:prstGeom prst="rect">
            <a:avLst/>
          </a:prstGeom>
          <a:noFill/>
        </p:spPr>
        <p:txBody>
          <a:bodyPr wrap="square">
            <a:spAutoFit/>
          </a:bodyPr>
          <a:lstStyle/>
          <a:p>
            <a:r>
              <a:rPr lang="en-US" sz="3600" kern="1200" dirty="0">
                <a:solidFill>
                  <a:srgbClr val="0E3F75"/>
                </a:solidFill>
                <a:latin typeface="+mn-lt"/>
                <a:ea typeface="+mn-ea"/>
                <a:cs typeface="+mn-cs"/>
              </a:rPr>
              <a:t>Explore</a:t>
            </a:r>
            <a:r>
              <a:rPr kumimoji="0" lang="en-US" sz="3600" b="0" i="0" u="none" strike="noStrike" kern="1200" cap="none" spc="0" normalizeH="0" baseline="0" noProof="0" dirty="0">
                <a:ln>
                  <a:noFill/>
                </a:ln>
                <a:solidFill>
                  <a:srgbClr val="0E3F75"/>
                </a:solidFill>
                <a:effectLst/>
                <a:uLnTx/>
                <a:uFillTx/>
                <a:latin typeface="+mn-lt"/>
                <a:ea typeface="+mn-ea"/>
                <a:cs typeface="+mn-cs"/>
              </a:rPr>
              <a:t> the progressions. What does Math Practice 5 look like at your grade/course, and those grades/courses before and </a:t>
            </a:r>
            <a:r>
              <a:rPr lang="en-US" sz="3600" kern="1200" dirty="0">
                <a:solidFill>
                  <a:srgbClr val="0E3F75"/>
                </a:solidFill>
                <a:latin typeface="+mn-lt"/>
                <a:ea typeface="+mn-ea"/>
                <a:cs typeface="+mn-cs"/>
              </a:rPr>
              <a:t>after</a:t>
            </a:r>
            <a:r>
              <a:rPr kumimoji="0" lang="en-US" sz="3600" b="0" i="0" u="none" strike="noStrike" kern="1200" cap="none" spc="0" normalizeH="0" baseline="0" noProof="0" dirty="0">
                <a:ln>
                  <a:noFill/>
                </a:ln>
                <a:solidFill>
                  <a:srgbClr val="0E3F75"/>
                </a:solidFill>
                <a:effectLst/>
                <a:uLnTx/>
                <a:uFillTx/>
                <a:latin typeface="+mn-lt"/>
                <a:ea typeface="+mn-ea"/>
                <a:cs typeface="+mn-cs"/>
              </a:rPr>
              <a:t>? </a:t>
            </a:r>
            <a:endParaRPr lang="en-US" sz="3600" dirty="0">
              <a:solidFill>
                <a:srgbClr val="0E3F75"/>
              </a:solidFill>
            </a:endParaRPr>
          </a:p>
        </p:txBody>
      </p:sp>
      <p:pic>
        <p:nvPicPr>
          <p:cNvPr id="3" name="Picture 2" descr="QR Code for standards for mathematical practice">
            <a:extLst>
              <a:ext uri="{FF2B5EF4-FFF2-40B4-BE49-F238E27FC236}">
                <a16:creationId xmlns:a16="http://schemas.microsoft.com/office/drawing/2014/main" id="{6BB5FD21-70B7-441B-25CD-6E60F52EA02A}"/>
              </a:ext>
            </a:extLst>
          </p:cNvPr>
          <p:cNvPicPr>
            <a:picLocks noChangeAspect="1"/>
          </p:cNvPicPr>
          <p:nvPr/>
        </p:nvPicPr>
        <p:blipFill>
          <a:blip r:embed="rId7"/>
          <a:stretch>
            <a:fillRect/>
          </a:stretch>
        </p:blipFill>
        <p:spPr>
          <a:xfrm>
            <a:off x="613630" y="3392541"/>
            <a:ext cx="2756736" cy="2756736"/>
          </a:xfrm>
          <a:prstGeom prst="rect">
            <a:avLst/>
          </a:prstGeom>
          <a:ln w="76200">
            <a:solidFill>
              <a:srgbClr val="C12736"/>
            </a:solidFill>
          </a:ln>
          <a:effectLst>
            <a:outerShdw blurRad="50800" dist="38100" dir="2700000" algn="tl" rotWithShape="0">
              <a:prstClr val="black">
                <a:alpha val="40000"/>
              </a:prstClr>
            </a:outerShdw>
          </a:effectLst>
        </p:spPr>
      </p:pic>
      <p:pic>
        <p:nvPicPr>
          <p:cNvPr id="4" name="Picture 3" descr="QR code for Kindergarten-Grade 5">
            <a:extLst>
              <a:ext uri="{FF2B5EF4-FFF2-40B4-BE49-F238E27FC236}">
                <a16:creationId xmlns:a16="http://schemas.microsoft.com/office/drawing/2014/main" id="{7D7DA197-6CE2-12FB-6401-7531AEA56929}"/>
              </a:ext>
            </a:extLst>
          </p:cNvPr>
          <p:cNvPicPr>
            <a:picLocks noChangeAspect="1"/>
          </p:cNvPicPr>
          <p:nvPr/>
        </p:nvPicPr>
        <p:blipFill>
          <a:blip r:embed="rId8"/>
          <a:stretch>
            <a:fillRect/>
          </a:stretch>
        </p:blipFill>
        <p:spPr>
          <a:xfrm>
            <a:off x="4111286" y="3392541"/>
            <a:ext cx="2756736" cy="2756736"/>
          </a:xfrm>
          <a:prstGeom prst="rect">
            <a:avLst/>
          </a:prstGeom>
          <a:ln w="76200">
            <a:solidFill>
              <a:srgbClr val="EBA70E"/>
            </a:solidFill>
          </a:ln>
          <a:effectLst>
            <a:outerShdw blurRad="50800" dist="38100" dir="2700000" algn="tl" rotWithShape="0">
              <a:prstClr val="black">
                <a:alpha val="40000"/>
              </a:prstClr>
            </a:outerShdw>
          </a:effectLst>
        </p:spPr>
      </p:pic>
      <p:pic>
        <p:nvPicPr>
          <p:cNvPr id="6" name="Picture 5" descr="QR Code for Grades 6-8">
            <a:extLst>
              <a:ext uri="{FF2B5EF4-FFF2-40B4-BE49-F238E27FC236}">
                <a16:creationId xmlns:a16="http://schemas.microsoft.com/office/drawing/2014/main" id="{F8428EDB-C423-DF6C-1B74-01C0E42A582E}"/>
              </a:ext>
            </a:extLst>
          </p:cNvPr>
          <p:cNvPicPr>
            <a:picLocks noChangeAspect="1"/>
          </p:cNvPicPr>
          <p:nvPr/>
        </p:nvPicPr>
        <p:blipFill>
          <a:blip r:embed="rId9"/>
          <a:stretch>
            <a:fillRect/>
          </a:stretch>
        </p:blipFill>
        <p:spPr>
          <a:xfrm>
            <a:off x="7608941" y="3392541"/>
            <a:ext cx="2841817" cy="2775316"/>
          </a:xfrm>
          <a:prstGeom prst="rect">
            <a:avLst/>
          </a:prstGeom>
          <a:ln w="76200">
            <a:solidFill>
              <a:srgbClr val="F3DF89"/>
            </a:solidFill>
          </a:ln>
          <a:effectLst>
            <a:outerShdw blurRad="50800" dist="38100" dir="2700000" algn="tl" rotWithShape="0">
              <a:prstClr val="black">
                <a:alpha val="40000"/>
              </a:prstClr>
            </a:outerShdw>
          </a:effectLst>
        </p:spPr>
      </p:pic>
      <p:pic>
        <p:nvPicPr>
          <p:cNvPr id="7" name="Picture 6" descr="QR code for High School">
            <a:extLst>
              <a:ext uri="{FF2B5EF4-FFF2-40B4-BE49-F238E27FC236}">
                <a16:creationId xmlns:a16="http://schemas.microsoft.com/office/drawing/2014/main" id="{05E95AFF-856D-6382-1D29-BF0538CCD83F}"/>
              </a:ext>
            </a:extLst>
          </p:cNvPr>
          <p:cNvPicPr>
            <a:picLocks noChangeAspect="1"/>
          </p:cNvPicPr>
          <p:nvPr/>
        </p:nvPicPr>
        <p:blipFill>
          <a:blip r:embed="rId10"/>
          <a:stretch>
            <a:fillRect/>
          </a:stretch>
        </p:blipFill>
        <p:spPr>
          <a:xfrm>
            <a:off x="11191678" y="3392541"/>
            <a:ext cx="2841816" cy="2775316"/>
          </a:xfrm>
          <a:prstGeom prst="rect">
            <a:avLst/>
          </a:prstGeom>
          <a:ln w="76200">
            <a:solidFill>
              <a:srgbClr val="BBD36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976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FE88EE4-53EA-D4C8-9173-D0CBC9647F49}"/>
              </a:ext>
            </a:extLst>
          </p:cNvPr>
          <p:cNvSpPr>
            <a:spLocks noGrp="1"/>
          </p:cNvSpPr>
          <p:nvPr>
            <p:ph type="title"/>
          </p:nvPr>
        </p:nvSpPr>
        <p:spPr>
          <a:xfrm>
            <a:off x="457200" y="3602355"/>
            <a:ext cx="13716000" cy="1024890"/>
          </a:xfrm>
        </p:spPr>
        <p:txBody>
          <a:bodyPr>
            <a:normAutofit/>
          </a:bodyPr>
          <a:lstStyle/>
          <a:p>
            <a:pPr algn="ctr"/>
            <a:r>
              <a:rPr lang="en-US" sz="6000" dirty="0">
                <a:solidFill>
                  <a:srgbClr val="0E3F75"/>
                </a:solidFill>
                <a:latin typeface="Source Sans Pro SemiBold" panose="020B0603030403020204" pitchFamily="34" charset="0"/>
                <a:ea typeface="Source Sans Pro SemiBold" panose="020B0603030403020204" pitchFamily="34" charset="0"/>
              </a:rPr>
              <a:t>DISCUSSIONS DEBRIEF</a:t>
            </a:r>
          </a:p>
        </p:txBody>
      </p:sp>
      <p:sp>
        <p:nvSpPr>
          <p:cNvPr id="7" name="Slide Number Placeholder 6">
            <a:extLst>
              <a:ext uri="{FF2B5EF4-FFF2-40B4-BE49-F238E27FC236}">
                <a16:creationId xmlns:a16="http://schemas.microsoft.com/office/drawing/2014/main" id="{B08ADC2A-5C77-00BB-2BC2-76402D0EFC0F}"/>
              </a:ext>
            </a:extLst>
          </p:cNvPr>
          <p:cNvSpPr>
            <a:spLocks noGrp="1"/>
          </p:cNvSpPr>
          <p:nvPr>
            <p:ph type="sldNum" idx="12"/>
          </p:nvPr>
        </p:nvSpPr>
        <p:spPr/>
        <p:txBody>
          <a:bodyPr/>
          <a:lstStyle/>
          <a:p>
            <a:fld id="{00000000-1234-1234-1234-123412341234}" type="slidenum">
              <a:rPr lang="en-US" smtClean="0"/>
              <a:pPr/>
              <a:t>32</a:t>
            </a:fld>
            <a:endParaRPr lang="en-US"/>
          </a:p>
        </p:txBody>
      </p:sp>
    </p:spTree>
    <p:extLst>
      <p:ext uri="{BB962C8B-B14F-4D97-AF65-F5344CB8AC3E}">
        <p14:creationId xmlns:p14="http://schemas.microsoft.com/office/powerpoint/2010/main" val="3326949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DCD8B2-F235-86F0-06B5-36AED99FBC43}"/>
              </a:ext>
            </a:extLst>
          </p:cNvPr>
          <p:cNvSpPr>
            <a:spLocks noGrp="1"/>
          </p:cNvSpPr>
          <p:nvPr>
            <p:ph type="title"/>
          </p:nvPr>
        </p:nvSpPr>
        <p:spPr/>
        <p:txBody>
          <a:bodyPr>
            <a:normAutofit/>
          </a:bodyPr>
          <a:lstStyle/>
          <a:p>
            <a:pPr algn="ctr"/>
            <a:r>
              <a:rPr lang="en-US" sz="6000" dirty="0">
                <a:solidFill>
                  <a:srgbClr val="0E3F75"/>
                </a:solidFill>
                <a:ea typeface="Source Sans Pro SemiBold" panose="020B0603030403020204" pitchFamily="34" charset="0"/>
              </a:rPr>
              <a:t>Putting The Tools Together</a:t>
            </a:r>
            <a:endParaRPr lang="en-US" sz="6000" dirty="0"/>
          </a:p>
        </p:txBody>
      </p:sp>
      <p:sp>
        <p:nvSpPr>
          <p:cNvPr id="9" name="Slide Number Placeholder 8">
            <a:extLst>
              <a:ext uri="{FF2B5EF4-FFF2-40B4-BE49-F238E27FC236}">
                <a16:creationId xmlns:a16="http://schemas.microsoft.com/office/drawing/2014/main" id="{266229FD-41B5-B4B3-9048-8665D08CB108}"/>
              </a:ext>
            </a:extLst>
          </p:cNvPr>
          <p:cNvSpPr>
            <a:spLocks noGrp="1"/>
          </p:cNvSpPr>
          <p:nvPr>
            <p:ph type="sldNum" sz="quarter" idx="11"/>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spTree>
    <p:extLst>
      <p:ext uri="{BB962C8B-B14F-4D97-AF65-F5344CB8AC3E}">
        <p14:creationId xmlns:p14="http://schemas.microsoft.com/office/powerpoint/2010/main" val="3918253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3"/>
          <p:cNvSpPr txBox="1">
            <a:spLocks noGrp="1"/>
          </p:cNvSpPr>
          <p:nvPr>
            <p:ph type="title"/>
          </p:nvPr>
        </p:nvSpPr>
        <p:spPr>
          <a:xfrm>
            <a:off x="328144" y="906162"/>
            <a:ext cx="14623531" cy="1046747"/>
          </a:xfrm>
          <a:prstGeom prst="rect">
            <a:avLst/>
          </a:prstGeom>
        </p:spPr>
        <p:txBody>
          <a:bodyPr spcFirstLastPara="1" vert="horz" wrap="square" lIns="146280" tIns="146280" rIns="146280" bIns="146280" rtlCol="0" anchor="b" anchorCtr="0">
            <a:noAutofit/>
          </a:bodyPr>
          <a:lstStyle/>
          <a:p>
            <a:r>
              <a:rPr lang="en" sz="5000" dirty="0">
                <a:solidFill>
                  <a:srgbClr val="0E3F75"/>
                </a:solidFill>
                <a:latin typeface="+mn-lt"/>
              </a:rPr>
              <a:t>MP 5: </a:t>
            </a:r>
            <a:r>
              <a:rPr lang="en" sz="5000" dirty="0">
                <a:solidFill>
                  <a:srgbClr val="0E3F75"/>
                </a:solidFill>
                <a:latin typeface="+mn-lt"/>
                <a:sym typeface="Arial"/>
              </a:rPr>
              <a:t>Use appropriate tools strategically</a:t>
            </a:r>
            <a:r>
              <a:rPr lang="en" sz="5000" dirty="0">
                <a:solidFill>
                  <a:srgbClr val="0E3F75"/>
                </a:solidFill>
                <a:latin typeface="+mn-lt"/>
                <a:ea typeface="Arial"/>
                <a:cs typeface="Arial"/>
                <a:sym typeface="Arial"/>
              </a:rPr>
              <a:t>.</a:t>
            </a:r>
            <a:endParaRPr sz="5000" dirty="0">
              <a:solidFill>
                <a:srgbClr val="0E3F75"/>
              </a:solidFill>
              <a:latin typeface="+mn-lt"/>
            </a:endParaRPr>
          </a:p>
        </p:txBody>
      </p:sp>
      <p:sp>
        <p:nvSpPr>
          <p:cNvPr id="199" name="Google Shape;199;p33"/>
          <p:cNvSpPr txBox="1">
            <a:spLocks noGrp="1"/>
          </p:cNvSpPr>
          <p:nvPr>
            <p:ph type="body" idx="1"/>
          </p:nvPr>
        </p:nvSpPr>
        <p:spPr>
          <a:xfrm>
            <a:off x="328144" y="2438942"/>
            <a:ext cx="13392150" cy="5405160"/>
          </a:xfrm>
          <a:prstGeom prst="rect">
            <a:avLst/>
          </a:prstGeom>
        </p:spPr>
        <p:txBody>
          <a:bodyPr spcFirstLastPara="1" vert="horz" wrap="square" lIns="146280" tIns="146280" rIns="146280" bIns="146280" rtlCol="0" anchor="t" anchorCtr="0">
            <a:noAutofit/>
          </a:bodyPr>
          <a:lstStyle/>
          <a:p>
            <a:pPr marL="741363" indent="-395288">
              <a:lnSpc>
                <a:spcPct val="100000"/>
              </a:lnSpc>
              <a:buClr>
                <a:srgbClr val="000000"/>
              </a:buClr>
              <a:buSzPts val="2200"/>
              <a:buFont typeface="Wingdings" panose="05000000000000000000" pitchFamily="2" charset="2"/>
              <a:buChar char="Ø"/>
            </a:pPr>
            <a:r>
              <a:rPr lang="en" sz="3200" dirty="0">
                <a:solidFill>
                  <a:srgbClr val="000000"/>
                </a:solidFill>
                <a:ea typeface="Source Sans Pro" panose="020B0503030403020204" pitchFamily="34" charset="0"/>
                <a:cs typeface="Arial"/>
                <a:sym typeface="Arial"/>
              </a:rPr>
              <a:t>Consider and use tools as a way to understand, represent, and solve 	problems</a:t>
            </a:r>
            <a:endParaRPr sz="3200" dirty="0">
              <a:solidFill>
                <a:srgbClr val="000000"/>
              </a:solidFill>
              <a:ea typeface="Source Sans Pro" panose="020B0503030403020204" pitchFamily="34" charset="0"/>
              <a:cs typeface="Arial"/>
              <a:sym typeface="Arial"/>
            </a:endParaRPr>
          </a:p>
          <a:p>
            <a:pPr marL="741363" indent="-395288">
              <a:lnSpc>
                <a:spcPct val="100000"/>
              </a:lnSpc>
              <a:buClr>
                <a:srgbClr val="000000"/>
              </a:buClr>
              <a:buSzPts val="2200"/>
              <a:buFont typeface="Wingdings" panose="05000000000000000000" pitchFamily="2" charset="2"/>
              <a:buChar char="Ø"/>
            </a:pPr>
            <a:r>
              <a:rPr lang="en" sz="3200" i="1" dirty="0">
                <a:solidFill>
                  <a:srgbClr val="000000"/>
                </a:solidFill>
                <a:ea typeface="Source Sans Pro" panose="020B0503030403020204" pitchFamily="34" charset="0"/>
                <a:cs typeface="Arial"/>
                <a:sym typeface="Arial"/>
              </a:rPr>
              <a:t>Tools</a:t>
            </a:r>
            <a:r>
              <a:rPr lang="en" sz="3200" dirty="0">
                <a:solidFill>
                  <a:srgbClr val="000000"/>
                </a:solidFill>
                <a:ea typeface="Source Sans Pro" panose="020B0503030403020204" pitchFamily="34" charset="0"/>
                <a:cs typeface="Arial"/>
                <a:sym typeface="Arial"/>
              </a:rPr>
              <a:t> refers to language, materials, and symbols that help students 	record and communicate their solution method(s)</a:t>
            </a:r>
            <a:endParaRPr sz="3200" dirty="0">
              <a:solidFill>
                <a:srgbClr val="000000"/>
              </a:solidFill>
              <a:ea typeface="Source Sans Pro" panose="020B0503030403020204" pitchFamily="34" charset="0"/>
              <a:cs typeface="Arial"/>
              <a:sym typeface="Arial"/>
            </a:endParaRPr>
          </a:p>
          <a:p>
            <a:pPr marL="741363" indent="-395288">
              <a:lnSpc>
                <a:spcPct val="100000"/>
              </a:lnSpc>
              <a:buClr>
                <a:srgbClr val="000000"/>
              </a:buClr>
              <a:buSzPts val="2200"/>
              <a:buFont typeface="Wingdings" panose="05000000000000000000" pitchFamily="2" charset="2"/>
              <a:buChar char="Ø"/>
            </a:pPr>
            <a:r>
              <a:rPr lang="en" sz="3200" dirty="0">
                <a:solidFill>
                  <a:srgbClr val="000000"/>
                </a:solidFill>
                <a:ea typeface="Source Sans Pro" panose="020B0503030403020204" pitchFamily="34" charset="0"/>
                <a:cs typeface="Arial"/>
                <a:sym typeface="Arial"/>
              </a:rPr>
              <a:t>Common tools </a:t>
            </a:r>
            <a:r>
              <a:rPr lang="en" sz="3200" i="1" dirty="0">
                <a:solidFill>
                  <a:srgbClr val="000000"/>
                </a:solidFill>
                <a:ea typeface="Source Sans Pro" panose="020B0503030403020204" pitchFamily="34" charset="0"/>
                <a:cs typeface="Arial"/>
                <a:sym typeface="Arial"/>
              </a:rPr>
              <a:t>may</a:t>
            </a:r>
            <a:r>
              <a:rPr lang="en" sz="3200" dirty="0">
                <a:solidFill>
                  <a:srgbClr val="000000"/>
                </a:solidFill>
                <a:ea typeface="Source Sans Pro" panose="020B0503030403020204" pitchFamily="34" charset="0"/>
                <a:cs typeface="Arial"/>
                <a:sym typeface="Arial"/>
              </a:rPr>
              <a:t> include: </a:t>
            </a:r>
            <a:endParaRPr sz="3200" dirty="0">
              <a:solidFill>
                <a:srgbClr val="000000"/>
              </a:solidFill>
              <a:ea typeface="Source Sans Pro" panose="020B0503030403020204" pitchFamily="34" charset="0"/>
              <a:cs typeface="Arial"/>
              <a:sym typeface="Arial"/>
            </a:endParaRPr>
          </a:p>
          <a:p>
            <a:pPr marL="741363" lvl="2" indent="-395288">
              <a:spcBef>
                <a:spcPts val="0"/>
              </a:spcBef>
              <a:buClr>
                <a:srgbClr val="000000"/>
              </a:buClr>
              <a:buSzPts val="2200"/>
              <a:buFont typeface="Wingdings" panose="05000000000000000000" pitchFamily="2" charset="2"/>
              <a:buChar char="Ø"/>
            </a:pPr>
            <a:r>
              <a:rPr lang="en" sz="3200" dirty="0">
                <a:solidFill>
                  <a:srgbClr val="000000"/>
                </a:solidFill>
                <a:latin typeface="Source Sans Pro" panose="020B0503030403020204" pitchFamily="34" charset="0"/>
                <a:ea typeface="Source Sans Pro" panose="020B0503030403020204" pitchFamily="34" charset="0"/>
                <a:cs typeface="Arial"/>
                <a:sym typeface="Arial"/>
              </a:rPr>
              <a:t>Pencils/paper</a:t>
            </a:r>
            <a:endParaRPr sz="3200" dirty="0">
              <a:solidFill>
                <a:srgbClr val="000000"/>
              </a:solidFill>
              <a:latin typeface="Source Sans Pro" panose="020B0503030403020204" pitchFamily="34" charset="0"/>
              <a:ea typeface="Source Sans Pro" panose="020B0503030403020204" pitchFamily="34" charset="0"/>
              <a:cs typeface="Arial"/>
              <a:sym typeface="Arial"/>
            </a:endParaRPr>
          </a:p>
          <a:p>
            <a:pPr marL="741363" lvl="2" indent="-395288">
              <a:spcBef>
                <a:spcPts val="0"/>
              </a:spcBef>
              <a:buClr>
                <a:srgbClr val="000000"/>
              </a:buClr>
              <a:buSzPts val="2200"/>
              <a:buFont typeface="Wingdings" panose="05000000000000000000" pitchFamily="2" charset="2"/>
              <a:buChar char="Ø"/>
            </a:pPr>
            <a:r>
              <a:rPr lang="en" sz="3200" dirty="0">
                <a:solidFill>
                  <a:srgbClr val="000000"/>
                </a:solidFill>
                <a:latin typeface="Source Sans Pro" panose="020B0503030403020204" pitchFamily="34" charset="0"/>
                <a:ea typeface="Source Sans Pro" panose="020B0503030403020204" pitchFamily="34" charset="0"/>
                <a:cs typeface="Arial"/>
                <a:sym typeface="Arial"/>
              </a:rPr>
              <a:t>Physical or virtual manipulatives </a:t>
            </a:r>
            <a:endParaRPr sz="3200" dirty="0">
              <a:solidFill>
                <a:srgbClr val="000000"/>
              </a:solidFill>
              <a:latin typeface="Source Sans Pro" panose="020B0503030403020204" pitchFamily="34" charset="0"/>
              <a:ea typeface="Source Sans Pro" panose="020B0503030403020204" pitchFamily="34" charset="0"/>
              <a:cs typeface="Arial"/>
              <a:sym typeface="Arial"/>
            </a:endParaRPr>
          </a:p>
          <a:p>
            <a:pPr marL="741363" lvl="2" indent="-395288">
              <a:spcBef>
                <a:spcPts val="0"/>
              </a:spcBef>
              <a:buClr>
                <a:srgbClr val="000000"/>
              </a:buClr>
              <a:buSzPts val="2200"/>
              <a:buFont typeface="Wingdings" panose="05000000000000000000" pitchFamily="2" charset="2"/>
              <a:buChar char="Ø"/>
            </a:pPr>
            <a:r>
              <a:rPr lang="en" sz="3200" dirty="0">
                <a:solidFill>
                  <a:srgbClr val="000000"/>
                </a:solidFill>
                <a:latin typeface="Source Sans Pro" panose="020B0503030403020204" pitchFamily="34" charset="0"/>
                <a:ea typeface="Source Sans Pro" panose="020B0503030403020204" pitchFamily="34" charset="0"/>
                <a:cs typeface="Arial"/>
                <a:sym typeface="Arial"/>
              </a:rPr>
              <a:t>Pictures or drawings</a:t>
            </a:r>
            <a:endParaRPr sz="3200" dirty="0">
              <a:solidFill>
                <a:srgbClr val="000000"/>
              </a:solidFill>
              <a:latin typeface="Source Sans Pro" panose="020B0503030403020204" pitchFamily="34" charset="0"/>
              <a:ea typeface="Source Sans Pro" panose="020B0503030403020204" pitchFamily="34" charset="0"/>
              <a:cs typeface="Arial"/>
              <a:sym typeface="Arial"/>
            </a:endParaRPr>
          </a:p>
          <a:p>
            <a:pPr marL="741363" lvl="2" indent="-395288">
              <a:spcBef>
                <a:spcPts val="0"/>
              </a:spcBef>
              <a:buClr>
                <a:srgbClr val="000000"/>
              </a:buClr>
              <a:buSzPts val="2200"/>
              <a:buFont typeface="Wingdings" panose="05000000000000000000" pitchFamily="2" charset="2"/>
              <a:buChar char="Ø"/>
            </a:pPr>
            <a:r>
              <a:rPr lang="en" sz="3200" dirty="0">
                <a:solidFill>
                  <a:srgbClr val="000000"/>
                </a:solidFill>
                <a:latin typeface="Source Sans Pro" panose="020B0503030403020204" pitchFamily="34" charset="0"/>
                <a:ea typeface="Source Sans Pro" panose="020B0503030403020204" pitchFamily="34" charset="0"/>
                <a:cs typeface="Arial"/>
                <a:sym typeface="Arial"/>
              </a:rPr>
              <a:t>Calculators</a:t>
            </a:r>
            <a:endParaRPr sz="3200" dirty="0">
              <a:solidFill>
                <a:srgbClr val="000000"/>
              </a:solidFill>
              <a:latin typeface="Source Sans Pro" panose="020B0503030403020204" pitchFamily="34" charset="0"/>
              <a:ea typeface="Source Sans Pro" panose="020B0503030403020204" pitchFamily="34" charset="0"/>
              <a:cs typeface="Arial"/>
              <a:sym typeface="Arial"/>
            </a:endParaRPr>
          </a:p>
          <a:p>
            <a:pPr marL="741363" lvl="2" indent="-395288">
              <a:spcBef>
                <a:spcPts val="0"/>
              </a:spcBef>
              <a:buClr>
                <a:srgbClr val="000000"/>
              </a:buClr>
              <a:buSzPts val="2200"/>
              <a:buFont typeface="Wingdings" panose="05000000000000000000" pitchFamily="2" charset="2"/>
              <a:buChar char="Ø"/>
            </a:pPr>
            <a:r>
              <a:rPr lang="en" sz="3200" dirty="0">
                <a:solidFill>
                  <a:srgbClr val="000000"/>
                </a:solidFill>
                <a:latin typeface="Source Sans Pro" panose="020B0503030403020204" pitchFamily="34" charset="0"/>
                <a:ea typeface="Source Sans Pro" panose="020B0503030403020204" pitchFamily="34" charset="0"/>
                <a:cs typeface="Arial"/>
                <a:sym typeface="Arial"/>
              </a:rPr>
              <a:t>Etc. </a:t>
            </a:r>
            <a:endParaRPr sz="3200" dirty="0">
              <a:solidFill>
                <a:srgbClr val="000000"/>
              </a:solidFill>
              <a:latin typeface="Source Sans Pro" panose="020B0503030403020204" pitchFamily="34" charset="0"/>
              <a:ea typeface="Source Sans Pro" panose="020B0503030403020204" pitchFamily="34" charset="0"/>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49FCA1-5A3C-46B6-9A8A-02AC675256DC}"/>
              </a:ext>
            </a:extLst>
          </p:cNvPr>
          <p:cNvSpPr>
            <a:spLocks noGrp="1"/>
          </p:cNvSpPr>
          <p:nvPr>
            <p:ph type="title"/>
          </p:nvPr>
        </p:nvSpPr>
        <p:spPr>
          <a:xfrm>
            <a:off x="518319" y="1160978"/>
            <a:ext cx="13716000" cy="1179433"/>
          </a:xfrm>
        </p:spPr>
        <p:txBody>
          <a:bodyPr>
            <a:normAutofit/>
          </a:bodyPr>
          <a:lstStyle/>
          <a:p>
            <a:r>
              <a:rPr lang="en-US" sz="5400" dirty="0">
                <a:solidFill>
                  <a:srgbClr val="0E3F75"/>
                </a:solidFill>
              </a:rPr>
              <a:t>Math Practice 5 Tools</a:t>
            </a:r>
          </a:p>
        </p:txBody>
      </p:sp>
      <p:sp>
        <p:nvSpPr>
          <p:cNvPr id="4" name="Slide Number Placeholder 3">
            <a:extLst>
              <a:ext uri="{FF2B5EF4-FFF2-40B4-BE49-F238E27FC236}">
                <a16:creationId xmlns:a16="http://schemas.microsoft.com/office/drawing/2014/main" id="{8E90F9AD-567F-432A-93F5-7C011C4D7B98}"/>
              </a:ext>
            </a:extLst>
          </p:cNvPr>
          <p:cNvSpPr>
            <a:spLocks noGrp="1"/>
          </p:cNvSpPr>
          <p:nvPr>
            <p:ph type="sldNum" sz="quarter" idx="14"/>
          </p:nvPr>
        </p:nvSpPr>
        <p:spPr>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35</a:t>
            </a:fld>
            <a:endParaRPr lang="en-US"/>
          </a:p>
        </p:txBody>
      </p:sp>
      <p:pic>
        <p:nvPicPr>
          <p:cNvPr id="9" name="Content Placeholder 8">
            <a:extLst>
              <a:ext uri="{FF2B5EF4-FFF2-40B4-BE49-F238E27FC236}">
                <a16:creationId xmlns:a16="http://schemas.microsoft.com/office/drawing/2014/main" id="{20A1DCB6-1561-4D59-B950-56B6C8D0F9FF}"/>
              </a:ext>
            </a:extLst>
          </p:cNvPr>
          <p:cNvPicPr>
            <a:picLocks noGrp="1" noChangeAspect="1"/>
          </p:cNvPicPr>
          <p:nvPr>
            <p:ph idx="4294967295"/>
          </p:nvPr>
        </p:nvPicPr>
        <p:blipFill>
          <a:blip r:embed="rId6"/>
          <a:stretch>
            <a:fillRect/>
          </a:stretch>
        </p:blipFill>
        <p:spPr>
          <a:xfrm>
            <a:off x="8814013" y="2979683"/>
            <a:ext cx="4760097" cy="3223740"/>
          </a:xfrm>
          <a:prstGeom prst="rect">
            <a:avLst/>
          </a:prstGeom>
        </p:spPr>
      </p:pic>
      <p:sp>
        <p:nvSpPr>
          <p:cNvPr id="3" name="TextBox 2">
            <a:extLst>
              <a:ext uri="{FF2B5EF4-FFF2-40B4-BE49-F238E27FC236}">
                <a16:creationId xmlns:a16="http://schemas.microsoft.com/office/drawing/2014/main" id="{86068289-12D1-4F82-B543-2334474421D6}"/>
              </a:ext>
            </a:extLst>
          </p:cNvPr>
          <p:cNvSpPr txBox="1"/>
          <p:nvPr/>
        </p:nvSpPr>
        <p:spPr>
          <a:xfrm>
            <a:off x="1056290" y="2979683"/>
            <a:ext cx="5344511" cy="2554545"/>
          </a:xfrm>
          <a:prstGeom prst="rect">
            <a:avLst/>
          </a:prstGeom>
          <a:noFill/>
        </p:spPr>
        <p:txBody>
          <a:bodyPr wrap="square" rtlCol="0">
            <a:spAutoFit/>
          </a:bodyPr>
          <a:lstStyle/>
          <a:p>
            <a:pPr marL="857250" indent="-857250">
              <a:spcAft>
                <a:spcPts val="2400"/>
              </a:spcAft>
              <a:buFont typeface="Wingdings" panose="05000000000000000000" pitchFamily="2" charset="2"/>
              <a:buChar char="q"/>
            </a:pPr>
            <a:r>
              <a:rPr lang="en-US" sz="4000" dirty="0">
                <a:latin typeface="+mn-lt"/>
              </a:rPr>
              <a:t>Consider</a:t>
            </a:r>
          </a:p>
          <a:p>
            <a:pPr marL="857250" indent="-857250">
              <a:spcAft>
                <a:spcPts val="2400"/>
              </a:spcAft>
              <a:buFont typeface="Wingdings" panose="05000000000000000000" pitchFamily="2" charset="2"/>
              <a:buChar char="q"/>
            </a:pPr>
            <a:r>
              <a:rPr lang="en-US" sz="4000" dirty="0">
                <a:latin typeface="+mn-lt"/>
              </a:rPr>
              <a:t>Decide</a:t>
            </a:r>
          </a:p>
          <a:p>
            <a:pPr marL="857250" indent="-857250">
              <a:buFont typeface="Wingdings" panose="05000000000000000000" pitchFamily="2" charset="2"/>
              <a:buChar char="q"/>
            </a:pPr>
            <a:r>
              <a:rPr lang="en-US" sz="4000" dirty="0">
                <a:latin typeface="+mn-lt"/>
              </a:rPr>
              <a:t>Use</a:t>
            </a:r>
          </a:p>
        </p:txBody>
      </p:sp>
      <p:sp>
        <p:nvSpPr>
          <p:cNvPr id="2" name="TextBox 1">
            <a:extLst>
              <a:ext uri="{FF2B5EF4-FFF2-40B4-BE49-F238E27FC236}">
                <a16:creationId xmlns:a16="http://schemas.microsoft.com/office/drawing/2014/main" id="{680BD633-71FC-421F-9787-D54870344847}"/>
              </a:ext>
            </a:extLst>
          </p:cNvPr>
          <p:cNvSpPr txBox="1"/>
          <p:nvPr/>
        </p:nvSpPr>
        <p:spPr>
          <a:xfrm rot="19775807">
            <a:off x="3997980" y="4944080"/>
            <a:ext cx="4318257" cy="830997"/>
          </a:xfrm>
          <a:prstGeom prst="rect">
            <a:avLst/>
          </a:prstGeom>
          <a:noFill/>
        </p:spPr>
        <p:txBody>
          <a:bodyPr wrap="square" rtlCol="0">
            <a:spAutoFit/>
          </a:bodyPr>
          <a:lstStyle/>
          <a:p>
            <a:r>
              <a:rPr lang="en-US" sz="4800" b="1" dirty="0">
                <a:solidFill>
                  <a:srgbClr val="C12736"/>
                </a:solidFill>
                <a:latin typeface="+mn-lt"/>
              </a:rPr>
              <a:t>Implications?</a:t>
            </a:r>
          </a:p>
        </p:txBody>
      </p:sp>
      <p:pic>
        <p:nvPicPr>
          <p:cNvPr id="7" name="Audio 6">
            <a:hlinkClick r:id="" action="ppaction://media"/>
            <a:extLst>
              <a:ext uri="{FF2B5EF4-FFF2-40B4-BE49-F238E27FC236}">
                <a16:creationId xmlns:a16="http://schemas.microsoft.com/office/drawing/2014/main" id="{BDA5E400-B6EB-BF7F-AC3B-1F3D9B5EA83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3990638" y="7589838"/>
            <a:ext cx="487362" cy="487362"/>
          </a:xfrm>
          <a:prstGeom prst="rect">
            <a:avLst/>
          </a:prstGeom>
        </p:spPr>
      </p:pic>
    </p:spTree>
    <p:custDataLst>
      <p:tags r:id="rId1"/>
    </p:custDataLst>
    <p:extLst>
      <p:ext uri="{BB962C8B-B14F-4D97-AF65-F5344CB8AC3E}">
        <p14:creationId xmlns:p14="http://schemas.microsoft.com/office/powerpoint/2010/main" val="3614315781"/>
      </p:ext>
    </p:extLst>
  </p:cSld>
  <p:clrMapOvr>
    <a:masterClrMapping/>
  </p:clrMapOvr>
  <mc:AlternateContent xmlns:mc="http://schemas.openxmlformats.org/markup-compatibility/2006" xmlns:p14="http://schemas.microsoft.com/office/powerpoint/2010/main">
    <mc:Choice Requires="p14">
      <p:transition spd="slow" p14:dur="1500" advTm="72107">
        <p14:reveal dir="r"/>
      </p:transition>
    </mc:Choice>
    <mc:Fallback xmlns="">
      <p:transition spd="slow" advTm="721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49FCA1-5A3C-46B6-9A8A-02AC675256DC}"/>
              </a:ext>
            </a:extLst>
          </p:cNvPr>
          <p:cNvSpPr>
            <a:spLocks noGrp="1"/>
          </p:cNvSpPr>
          <p:nvPr>
            <p:ph type="title"/>
          </p:nvPr>
        </p:nvSpPr>
        <p:spPr>
          <a:xfrm>
            <a:off x="457200" y="432635"/>
            <a:ext cx="13303770" cy="1643300"/>
          </a:xfrm>
        </p:spPr>
        <p:txBody>
          <a:bodyPr>
            <a:noAutofit/>
          </a:bodyPr>
          <a:lstStyle/>
          <a:p>
            <a:r>
              <a:rPr lang="en-US" sz="5000" dirty="0">
                <a:solidFill>
                  <a:srgbClr val="0E3F75"/>
                </a:solidFill>
              </a:rPr>
              <a:t>Questions to Develop Mathematical Thinking </a:t>
            </a:r>
          </a:p>
        </p:txBody>
      </p:sp>
      <p:sp>
        <p:nvSpPr>
          <p:cNvPr id="7" name="Content Placeholder 2">
            <a:extLst>
              <a:ext uri="{FF2B5EF4-FFF2-40B4-BE49-F238E27FC236}">
                <a16:creationId xmlns:a16="http://schemas.microsoft.com/office/drawing/2014/main" id="{EF25E0D5-D492-4628-B2B7-888F20267D34}"/>
              </a:ext>
            </a:extLst>
          </p:cNvPr>
          <p:cNvSpPr>
            <a:spLocks noGrp="1"/>
          </p:cNvSpPr>
          <p:nvPr>
            <p:ph type="body" idx="1"/>
          </p:nvPr>
        </p:nvSpPr>
        <p:spPr>
          <a:xfrm>
            <a:off x="457200" y="2676159"/>
            <a:ext cx="13716000" cy="4228331"/>
          </a:xfrm>
        </p:spPr>
        <p:txBody>
          <a:bodyPr>
            <a:normAutofit lnSpcReduction="10000"/>
          </a:bodyPr>
          <a:lstStyle/>
          <a:p>
            <a:pPr marL="457200" indent="-457200">
              <a:buClr>
                <a:srgbClr val="C12736"/>
              </a:buClr>
              <a:buFont typeface="Wingdings" panose="05000000000000000000" pitchFamily="2" charset="2"/>
              <a:buChar char="q"/>
            </a:pPr>
            <a:r>
              <a:rPr lang="en-US" sz="3600" dirty="0"/>
              <a:t>What mathematical tools could we use to visualize and represent the situation?</a:t>
            </a:r>
          </a:p>
          <a:p>
            <a:pPr marL="457200" indent="-457200">
              <a:buClr>
                <a:srgbClr val="C12736"/>
              </a:buClr>
              <a:buFont typeface="Wingdings" panose="05000000000000000000" pitchFamily="2" charset="2"/>
              <a:buChar char="q"/>
            </a:pPr>
            <a:endParaRPr lang="en-US" sz="3600" dirty="0"/>
          </a:p>
          <a:p>
            <a:pPr marL="457200" indent="-457200">
              <a:buClr>
                <a:srgbClr val="C12736"/>
              </a:buClr>
              <a:buFont typeface="Wingdings" panose="05000000000000000000" pitchFamily="2" charset="2"/>
              <a:buChar char="q"/>
            </a:pPr>
            <a:r>
              <a:rPr lang="en-US" sz="3600" dirty="0"/>
              <a:t>What approach are you considering trying first?</a:t>
            </a:r>
          </a:p>
          <a:p>
            <a:pPr marL="457200" indent="-457200">
              <a:buClr>
                <a:srgbClr val="C12736"/>
              </a:buClr>
              <a:buFont typeface="Wingdings" panose="05000000000000000000" pitchFamily="2" charset="2"/>
              <a:buChar char="q"/>
            </a:pPr>
            <a:endParaRPr lang="en-US" sz="3600" dirty="0"/>
          </a:p>
          <a:p>
            <a:pPr marL="457200" indent="-457200">
              <a:buClr>
                <a:srgbClr val="C12736"/>
              </a:buClr>
              <a:buFont typeface="Wingdings" panose="05000000000000000000" pitchFamily="2" charset="2"/>
              <a:buChar char="q"/>
            </a:pPr>
            <a:r>
              <a:rPr lang="en-US" sz="3600" dirty="0"/>
              <a:t>Why was it helpful to use . . . ?</a:t>
            </a:r>
          </a:p>
          <a:p>
            <a:endParaRPr lang="en-US" dirty="0"/>
          </a:p>
        </p:txBody>
      </p:sp>
      <p:sp>
        <p:nvSpPr>
          <p:cNvPr id="4" name="Slide Number Placeholder 3">
            <a:extLst>
              <a:ext uri="{FF2B5EF4-FFF2-40B4-BE49-F238E27FC236}">
                <a16:creationId xmlns:a16="http://schemas.microsoft.com/office/drawing/2014/main" id="{8E90F9AD-567F-432A-93F5-7C011C4D7B98}"/>
              </a:ext>
            </a:extLst>
          </p:cNvPr>
          <p:cNvSpPr>
            <a:spLocks noGrp="1"/>
          </p:cNvSpPr>
          <p:nvPr>
            <p:ph type="sldNum" sz="quarter" idx="11"/>
          </p:nvPr>
        </p:nvSpPr>
        <p:spPr>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36</a:t>
            </a:fld>
            <a:endParaRPr lang="en-US"/>
          </a:p>
        </p:txBody>
      </p:sp>
      <p:pic>
        <p:nvPicPr>
          <p:cNvPr id="2" name="Audio 1">
            <a:hlinkClick r:id="" action="ppaction://media"/>
            <a:extLst>
              <a:ext uri="{FF2B5EF4-FFF2-40B4-BE49-F238E27FC236}">
                <a16:creationId xmlns:a16="http://schemas.microsoft.com/office/drawing/2014/main" id="{6EE5DBF6-58D3-931E-35FE-09633DFD0A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90638" y="7589838"/>
            <a:ext cx="487362" cy="487362"/>
          </a:xfrm>
          <a:prstGeom prst="rect">
            <a:avLst/>
          </a:prstGeom>
        </p:spPr>
      </p:pic>
    </p:spTree>
    <p:extLst>
      <p:ext uri="{BB962C8B-B14F-4D97-AF65-F5344CB8AC3E}">
        <p14:creationId xmlns:p14="http://schemas.microsoft.com/office/powerpoint/2010/main" val="75842926"/>
      </p:ext>
    </p:extLst>
  </p:cSld>
  <p:clrMapOvr>
    <a:masterClrMapping/>
  </p:clrMapOvr>
  <mc:AlternateContent xmlns:mc="http://schemas.openxmlformats.org/markup-compatibility/2006" xmlns:p14="http://schemas.microsoft.com/office/powerpoint/2010/main">
    <mc:Choice Requires="p14">
      <p:transition spd="slow" p14:dur="1500" advTm="30660">
        <p14:reveal dir="r"/>
      </p:transition>
    </mc:Choice>
    <mc:Fallback xmlns="">
      <p:transition spd="slow" advTm="306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49FCA1-5A3C-46B6-9A8A-02AC675256DC}"/>
              </a:ext>
            </a:extLst>
          </p:cNvPr>
          <p:cNvSpPr>
            <a:spLocks noGrp="1"/>
          </p:cNvSpPr>
          <p:nvPr>
            <p:ph type="title"/>
          </p:nvPr>
        </p:nvSpPr>
        <p:spPr>
          <a:xfrm>
            <a:off x="457200" y="378941"/>
            <a:ext cx="13303770" cy="1820562"/>
          </a:xfrm>
        </p:spPr>
        <p:txBody>
          <a:bodyPr>
            <a:noAutofit/>
          </a:bodyPr>
          <a:lstStyle/>
          <a:p>
            <a:r>
              <a:rPr lang="en-US" sz="5000" dirty="0"/>
              <a:t>Questions to Develop Mathematical Thinking Cont’d</a:t>
            </a:r>
          </a:p>
        </p:txBody>
      </p:sp>
      <p:sp>
        <p:nvSpPr>
          <p:cNvPr id="7" name="Content Placeholder 2">
            <a:extLst>
              <a:ext uri="{FF2B5EF4-FFF2-40B4-BE49-F238E27FC236}">
                <a16:creationId xmlns:a16="http://schemas.microsoft.com/office/drawing/2014/main" id="{EF25E0D5-D492-4628-B2B7-888F20267D34}"/>
              </a:ext>
            </a:extLst>
          </p:cNvPr>
          <p:cNvSpPr>
            <a:spLocks noGrp="1"/>
          </p:cNvSpPr>
          <p:nvPr>
            <p:ph type="body" idx="1"/>
          </p:nvPr>
        </p:nvSpPr>
        <p:spPr>
          <a:xfrm>
            <a:off x="457200" y="2676159"/>
            <a:ext cx="13716000" cy="4228331"/>
          </a:xfrm>
        </p:spPr>
        <p:txBody>
          <a:bodyPr>
            <a:noAutofit/>
          </a:bodyPr>
          <a:lstStyle/>
          <a:p>
            <a:pPr marL="571500" indent="-571500">
              <a:buClr>
                <a:srgbClr val="C12736"/>
              </a:buClr>
              <a:buFont typeface="Wingdings" panose="05000000000000000000" pitchFamily="2" charset="2"/>
              <a:buChar char="q"/>
            </a:pPr>
            <a:r>
              <a:rPr lang="en-US" sz="3600" dirty="0"/>
              <a:t>What can using… show us that… may not?</a:t>
            </a:r>
          </a:p>
          <a:p>
            <a:pPr marL="571500" indent="-571500">
              <a:buClr>
                <a:srgbClr val="C12736"/>
              </a:buClr>
              <a:buFont typeface="Wingdings" panose="05000000000000000000" pitchFamily="2" charset="2"/>
              <a:buChar char="q"/>
            </a:pPr>
            <a:endParaRPr lang="en-US" sz="3600" dirty="0"/>
          </a:p>
          <a:p>
            <a:pPr marL="571500" indent="-571500">
              <a:buClr>
                <a:srgbClr val="C12736"/>
              </a:buClr>
              <a:buFont typeface="Wingdings" panose="05000000000000000000" pitchFamily="2" charset="2"/>
              <a:buChar char="q"/>
            </a:pPr>
            <a:r>
              <a:rPr lang="en-US" sz="3600" dirty="0"/>
              <a:t>In what situation might it be more informative or helpful to use…?</a:t>
            </a:r>
          </a:p>
          <a:p>
            <a:pPr marL="571500" indent="-571500">
              <a:buClr>
                <a:srgbClr val="C12736"/>
              </a:buClr>
              <a:buFont typeface="Wingdings" panose="05000000000000000000" pitchFamily="2" charset="2"/>
              <a:buChar char="q"/>
            </a:pPr>
            <a:endParaRPr lang="en-US" sz="3600" dirty="0"/>
          </a:p>
          <a:p>
            <a:pPr marL="571500" indent="-571500">
              <a:buClr>
                <a:srgbClr val="C12736"/>
              </a:buClr>
              <a:buFont typeface="Wingdings" panose="05000000000000000000" pitchFamily="2" charset="2"/>
              <a:buChar char="q"/>
            </a:pPr>
            <a:r>
              <a:rPr lang="en-US" sz="3600" dirty="0"/>
              <a:t>In this situation, could it be helpful to use a graph, number line, ruler, diagram, calculator, manipulatives…?</a:t>
            </a:r>
          </a:p>
        </p:txBody>
      </p:sp>
      <p:sp>
        <p:nvSpPr>
          <p:cNvPr id="4" name="Slide Number Placeholder 3">
            <a:extLst>
              <a:ext uri="{FF2B5EF4-FFF2-40B4-BE49-F238E27FC236}">
                <a16:creationId xmlns:a16="http://schemas.microsoft.com/office/drawing/2014/main" id="{8E90F9AD-567F-432A-93F5-7C011C4D7B98}"/>
              </a:ext>
            </a:extLst>
          </p:cNvPr>
          <p:cNvSpPr>
            <a:spLocks noGrp="1"/>
          </p:cNvSpPr>
          <p:nvPr>
            <p:ph type="sldNum" sz="quarter" idx="11"/>
          </p:nvPr>
        </p:nvSpPr>
        <p:spPr>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37</a:t>
            </a:fld>
            <a:endParaRPr lang="en-US"/>
          </a:p>
        </p:txBody>
      </p:sp>
      <p:pic>
        <p:nvPicPr>
          <p:cNvPr id="2" name="Audio 1">
            <a:hlinkClick r:id="" action="ppaction://media"/>
            <a:extLst>
              <a:ext uri="{FF2B5EF4-FFF2-40B4-BE49-F238E27FC236}">
                <a16:creationId xmlns:a16="http://schemas.microsoft.com/office/drawing/2014/main" id="{F17AAB49-6971-7199-6137-4B4A63E40D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90638" y="7589838"/>
            <a:ext cx="487362" cy="487362"/>
          </a:xfrm>
          <a:prstGeom prst="rect">
            <a:avLst/>
          </a:prstGeom>
        </p:spPr>
      </p:pic>
    </p:spTree>
    <p:extLst>
      <p:ext uri="{BB962C8B-B14F-4D97-AF65-F5344CB8AC3E}">
        <p14:creationId xmlns:p14="http://schemas.microsoft.com/office/powerpoint/2010/main" val="1004546363"/>
      </p:ext>
    </p:extLst>
  </p:cSld>
  <p:clrMapOvr>
    <a:masterClrMapping/>
  </p:clrMapOvr>
  <mc:AlternateContent xmlns:mc="http://schemas.openxmlformats.org/markup-compatibility/2006" xmlns:p14="http://schemas.microsoft.com/office/powerpoint/2010/main">
    <mc:Choice Requires="p14">
      <p:transition spd="slow" p14:dur="1500" advTm="30451">
        <p14:reveal dir="r"/>
      </p:transition>
    </mc:Choice>
    <mc:Fallback xmlns="">
      <p:transition spd="slow" advTm="304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90F9AD-567F-432A-93F5-7C011C4D7B98}"/>
              </a:ext>
            </a:extLst>
          </p:cNvPr>
          <p:cNvSpPr>
            <a:spLocks noGrp="1"/>
          </p:cNvSpPr>
          <p:nvPr>
            <p:ph type="sldNum" sz="quarter" idx="12"/>
          </p:nvPr>
        </p:nvSpPr>
        <p:spPr>
          <a:xfrm>
            <a:off x="13931900" y="7719057"/>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38</a:t>
            </a:fld>
            <a:endParaRPr lang="en-US"/>
          </a:p>
        </p:txBody>
      </p:sp>
      <p:sp>
        <p:nvSpPr>
          <p:cNvPr id="5" name="Title 1">
            <a:extLst>
              <a:ext uri="{FF2B5EF4-FFF2-40B4-BE49-F238E27FC236}">
                <a16:creationId xmlns:a16="http://schemas.microsoft.com/office/drawing/2014/main" id="{C549FCA1-5A3C-46B6-9A8A-02AC675256DC}"/>
              </a:ext>
            </a:extLst>
          </p:cNvPr>
          <p:cNvSpPr>
            <a:spLocks noGrp="1"/>
          </p:cNvSpPr>
          <p:nvPr>
            <p:ph type="title"/>
          </p:nvPr>
        </p:nvSpPr>
        <p:spPr>
          <a:xfrm>
            <a:off x="731520" y="3191470"/>
            <a:ext cx="13167360" cy="923330"/>
          </a:xfrm>
        </p:spPr>
        <p:txBody>
          <a:bodyPr/>
          <a:lstStyle/>
          <a:p>
            <a:pPr algn="ctr"/>
            <a:r>
              <a:rPr lang="en-US" sz="6000" dirty="0">
                <a:solidFill>
                  <a:srgbClr val="0E3F75"/>
                </a:solidFill>
              </a:rPr>
              <a:t>Resources</a:t>
            </a:r>
          </a:p>
        </p:txBody>
      </p:sp>
      <p:pic>
        <p:nvPicPr>
          <p:cNvPr id="2" name="Audio 1">
            <a:hlinkClick r:id="" action="ppaction://media"/>
            <a:extLst>
              <a:ext uri="{FF2B5EF4-FFF2-40B4-BE49-F238E27FC236}">
                <a16:creationId xmlns:a16="http://schemas.microsoft.com/office/drawing/2014/main" id="{16B022E9-0AD8-5382-C49A-FB3776E94D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90638" y="7589838"/>
            <a:ext cx="487362" cy="487362"/>
          </a:xfrm>
          <a:prstGeom prst="rect">
            <a:avLst/>
          </a:prstGeom>
        </p:spPr>
      </p:pic>
    </p:spTree>
    <p:extLst>
      <p:ext uri="{BB962C8B-B14F-4D97-AF65-F5344CB8AC3E}">
        <p14:creationId xmlns:p14="http://schemas.microsoft.com/office/powerpoint/2010/main" val="845680356"/>
      </p:ext>
    </p:extLst>
  </p:cSld>
  <p:clrMapOvr>
    <a:masterClrMapping/>
  </p:clrMapOvr>
  <mc:AlternateContent xmlns:mc="http://schemas.openxmlformats.org/markup-compatibility/2006" xmlns:p14="http://schemas.microsoft.com/office/powerpoint/2010/main">
    <mc:Choice Requires="p14">
      <p:transition spd="slow" p14:dur="1500" advTm="15915">
        <p14:reveal dir="r"/>
      </p:transition>
    </mc:Choice>
    <mc:Fallback xmlns="">
      <p:transition spd="slow" advTm="159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10D48-1145-6840-347F-2BCB7E98BE2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B3561D-165A-D5AC-7764-A7CF86DC7FA7}"/>
              </a:ext>
            </a:extLst>
          </p:cNvPr>
          <p:cNvSpPr>
            <a:spLocks noGrp="1"/>
          </p:cNvSpPr>
          <p:nvPr>
            <p:ph type="sldNum" sz="quarter" idx="11"/>
          </p:nvPr>
        </p:nvSpPr>
        <p:spPr/>
        <p:txBody>
          <a:bodyPr/>
          <a:lstStyle/>
          <a:p>
            <a:fld id="{383B7B7A-CDDA-7C44-B1B0-1F1E45567B3B}" type="slidenum">
              <a:rPr lang="en-US" smtClean="0"/>
              <a:pPr/>
              <a:t>39</a:t>
            </a:fld>
            <a:endParaRPr lang="en-US"/>
          </a:p>
        </p:txBody>
      </p:sp>
      <p:graphicFrame>
        <p:nvGraphicFramePr>
          <p:cNvPr id="3" name="Table 2">
            <a:extLst>
              <a:ext uri="{FF2B5EF4-FFF2-40B4-BE49-F238E27FC236}">
                <a16:creationId xmlns:a16="http://schemas.microsoft.com/office/drawing/2014/main" id="{298FFB66-33DD-F7C0-7503-2919706036BE}"/>
              </a:ext>
            </a:extLst>
          </p:cNvPr>
          <p:cNvGraphicFramePr>
            <a:graphicFrameLocks noGrp="1"/>
          </p:cNvGraphicFramePr>
          <p:nvPr>
            <p:extLst>
              <p:ext uri="{D42A27DB-BD31-4B8C-83A1-F6EECF244321}">
                <p14:modId xmlns:p14="http://schemas.microsoft.com/office/powerpoint/2010/main" val="4087627022"/>
              </p:ext>
            </p:extLst>
          </p:nvPr>
        </p:nvGraphicFramePr>
        <p:xfrm>
          <a:off x="0" y="0"/>
          <a:ext cx="14630400" cy="7493350"/>
        </p:xfrm>
        <a:graphic>
          <a:graphicData uri="http://schemas.openxmlformats.org/drawingml/2006/table">
            <a:tbl>
              <a:tblPr firstRow="1" firstCol="1" bandRow="1">
                <a:tableStyleId>{EB344D84-9AFB-497E-A393-DC336BA19D2E}</a:tableStyleId>
              </a:tblPr>
              <a:tblGrid>
                <a:gridCol w="723900">
                  <a:extLst>
                    <a:ext uri="{9D8B030D-6E8A-4147-A177-3AD203B41FA5}">
                      <a16:colId xmlns:a16="http://schemas.microsoft.com/office/drawing/2014/main" val="3244734159"/>
                    </a:ext>
                  </a:extLst>
                </a:gridCol>
                <a:gridCol w="3476625">
                  <a:extLst>
                    <a:ext uri="{9D8B030D-6E8A-4147-A177-3AD203B41FA5}">
                      <a16:colId xmlns:a16="http://schemas.microsoft.com/office/drawing/2014/main" val="1383443928"/>
                    </a:ext>
                  </a:extLst>
                </a:gridCol>
                <a:gridCol w="3476625">
                  <a:extLst>
                    <a:ext uri="{9D8B030D-6E8A-4147-A177-3AD203B41FA5}">
                      <a16:colId xmlns:a16="http://schemas.microsoft.com/office/drawing/2014/main" val="1123331607"/>
                    </a:ext>
                  </a:extLst>
                </a:gridCol>
                <a:gridCol w="3476625">
                  <a:extLst>
                    <a:ext uri="{9D8B030D-6E8A-4147-A177-3AD203B41FA5}">
                      <a16:colId xmlns:a16="http://schemas.microsoft.com/office/drawing/2014/main" val="1536340823"/>
                    </a:ext>
                  </a:extLst>
                </a:gridCol>
                <a:gridCol w="3476625">
                  <a:extLst>
                    <a:ext uri="{9D8B030D-6E8A-4147-A177-3AD203B41FA5}">
                      <a16:colId xmlns:a16="http://schemas.microsoft.com/office/drawing/2014/main" val="2011474134"/>
                    </a:ext>
                  </a:extLst>
                </a:gridCol>
              </a:tblGrid>
              <a:tr h="743077">
                <a:tc>
                  <a:txBody>
                    <a:bodyPr/>
                    <a:lstStyle/>
                    <a:p>
                      <a:pPr marL="0" marR="0" algn="ctr">
                        <a:buNone/>
                      </a:pPr>
                      <a:r>
                        <a:rPr lang="en-US" sz="2400" dirty="0">
                          <a:effectLst/>
                        </a:rPr>
                        <a:t>MP</a:t>
                      </a:r>
                      <a:endParaRPr lang="en-US" sz="2400" dirty="0">
                        <a:effectLst/>
                        <a:latin typeface="+mn-lt"/>
                        <a:ea typeface="Calibri" panose="020F0502020204030204" pitchFamily="34" charset="0"/>
                        <a:cs typeface="Times New Roman" panose="02020603050405020304" pitchFamily="18" charset="0"/>
                      </a:endParaRPr>
                    </a:p>
                  </a:txBody>
                  <a:tcPr marL="61073" marR="61073" marT="0" marB="0" anchor="ctr">
                    <a:solidFill>
                      <a:srgbClr val="729364"/>
                    </a:solidFill>
                  </a:tcPr>
                </a:tc>
                <a:tc>
                  <a:txBody>
                    <a:bodyPr/>
                    <a:lstStyle/>
                    <a:p>
                      <a:pPr marL="0" marR="0" algn="ctr">
                        <a:spcBef>
                          <a:spcPts val="0"/>
                        </a:spcBef>
                        <a:spcAft>
                          <a:spcPts val="0"/>
                        </a:spcAft>
                      </a:pPr>
                      <a:r>
                        <a:rPr lang="en-US" sz="2400" dirty="0">
                          <a:solidFill>
                            <a:schemeClr val="bg1"/>
                          </a:solidFill>
                          <a:effectLst/>
                        </a:rPr>
                        <a:t>Needs Improvement</a:t>
                      </a:r>
                      <a:endParaRPr lang="en-US" sz="2400" dirty="0">
                        <a:solidFill>
                          <a:schemeClr val="bg1"/>
                        </a:solidFill>
                        <a:effectLst/>
                        <a:latin typeface="+mn-lt"/>
                        <a:ea typeface="Calibri" panose="020F0502020204030204" pitchFamily="34" charset="0"/>
                        <a:cs typeface="Times New Roman" panose="02020603050405020304" pitchFamily="18" charset="0"/>
                      </a:endParaRPr>
                    </a:p>
                  </a:txBody>
                  <a:tcPr marL="59966" marR="59966" marT="0" marB="0" anchor="ctr">
                    <a:solidFill>
                      <a:srgbClr val="729364"/>
                    </a:solidFill>
                  </a:tcPr>
                </a:tc>
                <a:tc>
                  <a:txBody>
                    <a:bodyPr/>
                    <a:lstStyle/>
                    <a:p>
                      <a:pPr marL="0" marR="0" algn="ctr">
                        <a:spcBef>
                          <a:spcPts val="0"/>
                        </a:spcBef>
                        <a:spcAft>
                          <a:spcPts val="0"/>
                        </a:spcAft>
                      </a:pPr>
                      <a:r>
                        <a:rPr lang="en-US" sz="2400" dirty="0">
                          <a:solidFill>
                            <a:schemeClr val="bg1"/>
                          </a:solidFill>
                          <a:effectLst/>
                        </a:rPr>
                        <a:t>Emerging</a:t>
                      </a:r>
                      <a:endParaRPr lang="en-US" sz="2400" dirty="0">
                        <a:solidFill>
                          <a:schemeClr val="bg1"/>
                        </a:solidFill>
                        <a:effectLst/>
                        <a:latin typeface="+mn-lt"/>
                        <a:ea typeface="Calibri" panose="020F0502020204030204" pitchFamily="34" charset="0"/>
                        <a:cs typeface="Times New Roman" panose="02020603050405020304" pitchFamily="18" charset="0"/>
                      </a:endParaRPr>
                    </a:p>
                  </a:txBody>
                  <a:tcPr marL="59966" marR="59966" marT="0" marB="0" anchor="ctr">
                    <a:solidFill>
                      <a:srgbClr val="729364"/>
                    </a:solidFill>
                  </a:tcPr>
                </a:tc>
                <a:tc>
                  <a:txBody>
                    <a:bodyPr/>
                    <a:lstStyle/>
                    <a:p>
                      <a:pPr marL="0" marR="0" algn="ctr">
                        <a:spcBef>
                          <a:spcPts val="0"/>
                        </a:spcBef>
                        <a:spcAft>
                          <a:spcPts val="0"/>
                        </a:spcAft>
                      </a:pPr>
                      <a:r>
                        <a:rPr lang="en-US" sz="2400" dirty="0">
                          <a:solidFill>
                            <a:schemeClr val="bg1"/>
                          </a:solidFill>
                          <a:effectLst/>
                        </a:rPr>
                        <a:t>Proficient</a:t>
                      </a:r>
                      <a:endParaRPr lang="en-US" sz="2400" dirty="0">
                        <a:solidFill>
                          <a:schemeClr val="bg1"/>
                        </a:solidFill>
                        <a:effectLst/>
                        <a:latin typeface="+mn-lt"/>
                        <a:ea typeface="Calibri" panose="020F0502020204030204" pitchFamily="34" charset="0"/>
                        <a:cs typeface="Times New Roman" panose="02020603050405020304" pitchFamily="18" charset="0"/>
                      </a:endParaRPr>
                    </a:p>
                  </a:txBody>
                  <a:tcPr marL="59966" marR="59966" marT="0" marB="0" anchor="ctr">
                    <a:solidFill>
                      <a:srgbClr val="729364"/>
                    </a:solidFill>
                  </a:tcPr>
                </a:tc>
                <a:tc>
                  <a:txBody>
                    <a:bodyPr/>
                    <a:lstStyle/>
                    <a:p>
                      <a:pPr marL="0" marR="0" algn="ctr">
                        <a:spcBef>
                          <a:spcPts val="0"/>
                        </a:spcBef>
                        <a:spcAft>
                          <a:spcPts val="0"/>
                        </a:spcAft>
                      </a:pPr>
                      <a:r>
                        <a:rPr lang="en-US" sz="2400" dirty="0">
                          <a:solidFill>
                            <a:schemeClr val="bg1"/>
                          </a:solidFill>
                          <a:effectLst/>
                        </a:rPr>
                        <a:t>Exemplary</a:t>
                      </a:r>
                      <a:endParaRPr lang="en-US" sz="2400" dirty="0">
                        <a:solidFill>
                          <a:schemeClr val="bg1"/>
                        </a:solidFill>
                        <a:effectLst/>
                        <a:latin typeface="+mn-lt"/>
                        <a:ea typeface="Calibri" panose="020F0502020204030204" pitchFamily="34" charset="0"/>
                        <a:cs typeface="Times New Roman" panose="02020603050405020304" pitchFamily="18" charset="0"/>
                      </a:endParaRPr>
                    </a:p>
                  </a:txBody>
                  <a:tcPr marL="59966" marR="59966" marT="0" marB="0" anchor="ctr">
                    <a:solidFill>
                      <a:srgbClr val="729364"/>
                    </a:solidFill>
                  </a:tcPr>
                </a:tc>
                <a:extLst>
                  <a:ext uri="{0D108BD9-81ED-4DB2-BD59-A6C34878D82A}">
                    <a16:rowId xmlns:a16="http://schemas.microsoft.com/office/drawing/2014/main" val="3032142476"/>
                  </a:ext>
                </a:extLst>
              </a:tr>
              <a:tr h="1681131">
                <a:tc rowSpan="4">
                  <a:txBody>
                    <a:bodyPr/>
                    <a:lstStyle/>
                    <a:p>
                      <a:pPr marL="71755" marR="71755" algn="ctr">
                        <a:buNone/>
                      </a:pPr>
                      <a:r>
                        <a:rPr lang="en-US" sz="2400" dirty="0">
                          <a:effectLst/>
                        </a:rPr>
                        <a:t>MP 5: Use appropriate tools strategically.</a:t>
                      </a:r>
                      <a:endParaRPr lang="en-US" sz="1600" dirty="0">
                        <a:effectLst/>
                        <a:latin typeface="+mn-lt"/>
                        <a:ea typeface="Calibri" panose="020F0502020204030204" pitchFamily="34" charset="0"/>
                        <a:cs typeface="Times New Roman" panose="02020603050405020304" pitchFamily="18" charset="0"/>
                      </a:endParaRPr>
                    </a:p>
                  </a:txBody>
                  <a:tcPr marL="61073" marR="61073" marT="0" marB="0" vert="vert270" anchor="ctr">
                    <a:solidFill>
                      <a:srgbClr val="729364"/>
                    </a:solidFill>
                  </a:tcPr>
                </a:tc>
                <a:tc>
                  <a:txBody>
                    <a:bodyPr/>
                    <a:lstStyle/>
                    <a:p>
                      <a:pPr marL="0" marR="0">
                        <a:buNone/>
                      </a:pPr>
                      <a:r>
                        <a:rPr lang="en-US" sz="1600" dirty="0">
                          <a:effectLst/>
                        </a:rPr>
                        <a:t>Needs teacher or classmate to instruct them on which tool to choose.</a:t>
                      </a:r>
                      <a:endParaRPr lang="en-US" sz="1600" dirty="0">
                        <a:effectLst/>
                        <a:latin typeface="+mn-lt"/>
                        <a:ea typeface="Calibri" panose="020F0502020204030204" pitchFamily="34" charset="0"/>
                        <a:cs typeface="Times New Roman" panose="02020603050405020304" pitchFamily="18" charset="0"/>
                      </a:endParaRPr>
                    </a:p>
                  </a:txBody>
                  <a:tcPr marL="61073" marR="61073" marT="0" marB="0"/>
                </a:tc>
                <a:tc>
                  <a:txBody>
                    <a:bodyPr/>
                    <a:lstStyle/>
                    <a:p>
                      <a:pPr marL="0" marR="0">
                        <a:buNone/>
                      </a:pPr>
                      <a:r>
                        <a:rPr lang="en-US" sz="1600">
                          <a:effectLst/>
                        </a:rPr>
                        <a:t>Selects an appropriate tool but is unsure how to use the tool to complete the task. Able to use the tool with some assistance.</a:t>
                      </a:r>
                      <a:endParaRPr lang="en-US" sz="1600">
                        <a:effectLst/>
                        <a:latin typeface="+mn-lt"/>
                        <a:ea typeface="Calibri" panose="020F0502020204030204" pitchFamily="34" charset="0"/>
                        <a:cs typeface="Times New Roman" panose="02020603050405020304" pitchFamily="18" charset="0"/>
                      </a:endParaRPr>
                    </a:p>
                  </a:txBody>
                  <a:tcPr marL="61073" marR="61073" marT="0" marB="0"/>
                </a:tc>
                <a:tc>
                  <a:txBody>
                    <a:bodyPr/>
                    <a:lstStyle/>
                    <a:p>
                      <a:pPr marL="0" marR="0">
                        <a:buNone/>
                      </a:pPr>
                      <a:r>
                        <a:rPr lang="en-US" sz="1600">
                          <a:effectLst/>
                        </a:rPr>
                        <a:t>Makes sound decisions about the use of specific tools; chooses and uses tools including technology independently to complete tasks.</a:t>
                      </a:r>
                      <a:endParaRPr lang="en-US" sz="1600">
                        <a:effectLst/>
                        <a:latin typeface="+mn-lt"/>
                        <a:ea typeface="Calibri" panose="020F0502020204030204" pitchFamily="34" charset="0"/>
                        <a:cs typeface="Times New Roman" panose="02020603050405020304" pitchFamily="18" charset="0"/>
                      </a:endParaRPr>
                    </a:p>
                  </a:txBody>
                  <a:tcPr marL="61073" marR="61073" marT="0" marB="0"/>
                </a:tc>
                <a:tc>
                  <a:txBody>
                    <a:bodyPr/>
                    <a:lstStyle/>
                    <a:p>
                      <a:pPr marL="0" marR="0">
                        <a:buNone/>
                      </a:pPr>
                      <a:r>
                        <a:rPr lang="en-US" sz="1600">
                          <a:effectLst/>
                        </a:rPr>
                        <a:t>Makes sound decisions about multiple tools including technology flexibly to complete tasks finding appropriate alternatives when typical tools are not available.</a:t>
                      </a:r>
                      <a:endParaRPr lang="en-US" sz="1600">
                        <a:effectLst/>
                        <a:latin typeface="+mn-lt"/>
                        <a:ea typeface="Calibri" panose="020F0502020204030204" pitchFamily="34" charset="0"/>
                        <a:cs typeface="Times New Roman" panose="02020603050405020304" pitchFamily="18" charset="0"/>
                      </a:endParaRPr>
                    </a:p>
                  </a:txBody>
                  <a:tcPr marL="61073" marR="61073" marT="0" marB="0"/>
                </a:tc>
                <a:extLst>
                  <a:ext uri="{0D108BD9-81ED-4DB2-BD59-A6C34878D82A}">
                    <a16:rowId xmlns:a16="http://schemas.microsoft.com/office/drawing/2014/main" val="2562148384"/>
                  </a:ext>
                </a:extLst>
              </a:tr>
              <a:tr h="1681131">
                <a:tc vMerge="1">
                  <a:txBody>
                    <a:bodyPr/>
                    <a:lstStyle/>
                    <a:p>
                      <a:endParaRPr lang="en-US"/>
                    </a:p>
                  </a:txBody>
                  <a:tcPr/>
                </a:tc>
                <a:tc>
                  <a:txBody>
                    <a:bodyPr/>
                    <a:lstStyle/>
                    <a:p>
                      <a:pPr marL="0" marR="0">
                        <a:buNone/>
                      </a:pPr>
                      <a:r>
                        <a:rPr lang="en-US" sz="1600">
                          <a:effectLst/>
                        </a:rPr>
                        <a:t>Struggles or forgets to consider whether or tool is effective or has limitations. </a:t>
                      </a:r>
                    </a:p>
                    <a:p>
                      <a:pPr marL="0" marR="0">
                        <a:buNone/>
                      </a:pPr>
                      <a:r>
                        <a:rPr lang="en-US" sz="1600">
                          <a:effectLst/>
                        </a:rPr>
                        <a:t> </a:t>
                      </a:r>
                      <a:endParaRPr lang="en-US" sz="1600">
                        <a:effectLst/>
                        <a:latin typeface="+mn-lt"/>
                        <a:ea typeface="Calibri" panose="020F0502020204030204" pitchFamily="34" charset="0"/>
                        <a:cs typeface="Times New Roman" panose="02020603050405020304" pitchFamily="18" charset="0"/>
                      </a:endParaRPr>
                    </a:p>
                  </a:txBody>
                  <a:tcPr marL="61073" marR="61073" marT="0" marB="0"/>
                </a:tc>
                <a:tc>
                  <a:txBody>
                    <a:bodyPr/>
                    <a:lstStyle/>
                    <a:p>
                      <a:pPr marL="0" marR="0">
                        <a:buNone/>
                      </a:pPr>
                      <a:r>
                        <a:rPr lang="en-US" sz="1600">
                          <a:effectLst/>
                        </a:rPr>
                        <a:t>Evaluates some of the effectiveness or limitations of a tool. </a:t>
                      </a:r>
                      <a:endParaRPr lang="en-US" sz="1600">
                        <a:effectLst/>
                        <a:latin typeface="+mn-lt"/>
                        <a:ea typeface="Calibri" panose="020F0502020204030204" pitchFamily="34" charset="0"/>
                        <a:cs typeface="Times New Roman" panose="02020603050405020304" pitchFamily="18" charset="0"/>
                      </a:endParaRPr>
                    </a:p>
                  </a:txBody>
                  <a:tcPr marL="61073" marR="61073" marT="0" marB="0"/>
                </a:tc>
                <a:tc>
                  <a:txBody>
                    <a:bodyPr/>
                    <a:lstStyle/>
                    <a:p>
                      <a:pPr marL="0" marR="0">
                        <a:buNone/>
                      </a:pPr>
                      <a:r>
                        <a:rPr lang="en-US" sz="1600">
                          <a:effectLst/>
                        </a:rPr>
                        <a:t>Thoroughly evaluates effectiveness or limitations of a tool. </a:t>
                      </a:r>
                      <a:endParaRPr lang="en-US" sz="1600">
                        <a:effectLst/>
                        <a:latin typeface="+mn-lt"/>
                        <a:ea typeface="Calibri" panose="020F0502020204030204" pitchFamily="34" charset="0"/>
                        <a:cs typeface="Times New Roman" panose="02020603050405020304" pitchFamily="18" charset="0"/>
                      </a:endParaRPr>
                    </a:p>
                  </a:txBody>
                  <a:tcPr marL="61073" marR="61073" marT="0" marB="0"/>
                </a:tc>
                <a:tc>
                  <a:txBody>
                    <a:bodyPr/>
                    <a:lstStyle/>
                    <a:p>
                      <a:pPr marL="0" marR="0">
                        <a:buNone/>
                      </a:pPr>
                      <a:r>
                        <a:rPr lang="en-US" sz="1600">
                          <a:effectLst/>
                        </a:rPr>
                        <a:t>Evaluates effectiveness or limitation or limitations of a tool and leverages that knowledge when analyzing a solution to a problem.</a:t>
                      </a:r>
                      <a:endParaRPr lang="en-US" sz="1600">
                        <a:effectLst/>
                        <a:latin typeface="+mn-lt"/>
                        <a:ea typeface="Calibri" panose="020F0502020204030204" pitchFamily="34" charset="0"/>
                        <a:cs typeface="Times New Roman" panose="02020603050405020304" pitchFamily="18" charset="0"/>
                      </a:endParaRPr>
                    </a:p>
                  </a:txBody>
                  <a:tcPr marL="61073" marR="61073" marT="0" marB="0"/>
                </a:tc>
                <a:extLst>
                  <a:ext uri="{0D108BD9-81ED-4DB2-BD59-A6C34878D82A}">
                    <a16:rowId xmlns:a16="http://schemas.microsoft.com/office/drawing/2014/main" val="1168229336"/>
                  </a:ext>
                </a:extLst>
              </a:tr>
              <a:tr h="1681131">
                <a:tc vMerge="1">
                  <a:txBody>
                    <a:bodyPr/>
                    <a:lstStyle/>
                    <a:p>
                      <a:endParaRPr lang="en-US"/>
                    </a:p>
                  </a:txBody>
                  <a:tcPr/>
                </a:tc>
                <a:tc>
                  <a:txBody>
                    <a:bodyPr/>
                    <a:lstStyle/>
                    <a:p>
                      <a:pPr marL="0" marR="0">
                        <a:buNone/>
                      </a:pPr>
                      <a:r>
                        <a:rPr lang="en-US" sz="1600">
                          <a:effectLst/>
                        </a:rPr>
                        <a:t>Has difficulty using tools including technology correctly or efficiently; has difficulty using tools appropriately in exploration of concepts </a:t>
                      </a:r>
                      <a:endParaRPr lang="en-US" sz="1600">
                        <a:effectLst/>
                        <a:latin typeface="+mn-lt"/>
                        <a:ea typeface="Calibri" panose="020F0502020204030204" pitchFamily="34" charset="0"/>
                        <a:cs typeface="Times New Roman" panose="02020603050405020304" pitchFamily="18" charset="0"/>
                      </a:endParaRPr>
                    </a:p>
                  </a:txBody>
                  <a:tcPr marL="61073" marR="61073" marT="0" marB="0"/>
                </a:tc>
                <a:tc>
                  <a:txBody>
                    <a:bodyPr/>
                    <a:lstStyle/>
                    <a:p>
                      <a:pPr marL="0" marR="0">
                        <a:buNone/>
                      </a:pPr>
                      <a:r>
                        <a:rPr lang="en-US" sz="1600">
                          <a:effectLst/>
                        </a:rPr>
                        <a:t>Uses tools including technology correctly but inefficiently; uses tools appropriately to explore understanding of concepts but struggles to reach conclusions.</a:t>
                      </a:r>
                      <a:endParaRPr lang="en-US" sz="1600">
                        <a:effectLst/>
                        <a:latin typeface="+mn-lt"/>
                        <a:ea typeface="Calibri" panose="020F0502020204030204" pitchFamily="34" charset="0"/>
                        <a:cs typeface="Times New Roman" panose="02020603050405020304" pitchFamily="18" charset="0"/>
                      </a:endParaRPr>
                    </a:p>
                  </a:txBody>
                  <a:tcPr marL="61073" marR="61073" marT="0" marB="0"/>
                </a:tc>
                <a:tc>
                  <a:txBody>
                    <a:bodyPr/>
                    <a:lstStyle/>
                    <a:p>
                      <a:pPr marL="0" marR="0">
                        <a:buNone/>
                      </a:pPr>
                      <a:r>
                        <a:rPr lang="en-US" sz="1600">
                          <a:effectLst/>
                        </a:rPr>
                        <a:t>Uses tools including technology correctly, efficiently, and strategically; uses technological tools appropriately to explore understanding of concepts and is able to reach conclusions.</a:t>
                      </a:r>
                      <a:endParaRPr lang="en-US" sz="1600">
                        <a:effectLst/>
                        <a:latin typeface="+mn-lt"/>
                        <a:ea typeface="Calibri" panose="020F0502020204030204" pitchFamily="34" charset="0"/>
                        <a:cs typeface="Times New Roman" panose="02020603050405020304" pitchFamily="18" charset="0"/>
                      </a:endParaRPr>
                    </a:p>
                  </a:txBody>
                  <a:tcPr marL="61073" marR="61073" marT="0" marB="0"/>
                </a:tc>
                <a:tc>
                  <a:txBody>
                    <a:bodyPr/>
                    <a:lstStyle/>
                    <a:p>
                      <a:pPr marL="0" marR="0">
                        <a:buNone/>
                      </a:pPr>
                      <a:r>
                        <a:rPr lang="en-US" sz="1600">
                          <a:effectLst/>
                        </a:rPr>
                        <a:t>Uses tools including technology correctly, efficiently, and strategically; uses technological tools to deepen understanding of concepts, visualize the results of assumptions, explore consequences, and compare predictions with data.</a:t>
                      </a:r>
                      <a:endParaRPr lang="en-US" sz="1600">
                        <a:effectLst/>
                        <a:latin typeface="+mn-lt"/>
                        <a:ea typeface="Calibri" panose="020F0502020204030204" pitchFamily="34" charset="0"/>
                        <a:cs typeface="Times New Roman" panose="02020603050405020304" pitchFamily="18" charset="0"/>
                      </a:endParaRPr>
                    </a:p>
                  </a:txBody>
                  <a:tcPr marL="61073" marR="61073" marT="0" marB="0"/>
                </a:tc>
                <a:extLst>
                  <a:ext uri="{0D108BD9-81ED-4DB2-BD59-A6C34878D82A}">
                    <a16:rowId xmlns:a16="http://schemas.microsoft.com/office/drawing/2014/main" val="1531110549"/>
                  </a:ext>
                </a:extLst>
              </a:tr>
              <a:tr h="1681131">
                <a:tc vMerge="1">
                  <a:txBody>
                    <a:bodyPr/>
                    <a:lstStyle/>
                    <a:p>
                      <a:endParaRPr lang="en-US"/>
                    </a:p>
                  </a:txBody>
                  <a:tcPr/>
                </a:tc>
                <a:tc>
                  <a:txBody>
                    <a:bodyPr/>
                    <a:lstStyle/>
                    <a:p>
                      <a:pPr marL="0" marR="0">
                        <a:buNone/>
                      </a:pPr>
                      <a:r>
                        <a:rPr lang="en-US" sz="1600">
                          <a:effectLst/>
                        </a:rPr>
                        <a:t>Struggles or forgets to consider when a solution provided by technology does not make sense.</a:t>
                      </a:r>
                      <a:endParaRPr lang="en-US" sz="1600">
                        <a:effectLst/>
                        <a:latin typeface="+mn-lt"/>
                        <a:ea typeface="Calibri" panose="020F0502020204030204" pitchFamily="34" charset="0"/>
                        <a:cs typeface="Times New Roman" panose="02020603050405020304" pitchFamily="18" charset="0"/>
                      </a:endParaRPr>
                    </a:p>
                  </a:txBody>
                  <a:tcPr marL="61073" marR="61073" marT="0" marB="0"/>
                </a:tc>
                <a:tc>
                  <a:txBody>
                    <a:bodyPr/>
                    <a:lstStyle/>
                    <a:p>
                      <a:pPr marL="0" marR="0">
                        <a:buNone/>
                      </a:pPr>
                      <a:r>
                        <a:rPr lang="en-US" sz="1600">
                          <a:effectLst/>
                        </a:rPr>
                        <a:t>Realizes when a solution provided by technology does not make sense.</a:t>
                      </a:r>
                      <a:endParaRPr lang="en-US" sz="1600">
                        <a:effectLst/>
                        <a:latin typeface="+mn-lt"/>
                        <a:ea typeface="Calibri" panose="020F0502020204030204" pitchFamily="34" charset="0"/>
                        <a:cs typeface="Times New Roman" panose="02020603050405020304" pitchFamily="18" charset="0"/>
                      </a:endParaRPr>
                    </a:p>
                  </a:txBody>
                  <a:tcPr marL="61073" marR="61073" marT="0" marB="0"/>
                </a:tc>
                <a:tc>
                  <a:txBody>
                    <a:bodyPr/>
                    <a:lstStyle/>
                    <a:p>
                      <a:pPr marL="0" marR="0">
                        <a:buNone/>
                      </a:pPr>
                      <a:r>
                        <a:rPr lang="en-US" sz="1600">
                          <a:effectLst/>
                        </a:rPr>
                        <a:t>Evaluates the results produced by technology to detect possibly errors by strategically using estimation and other mathematical knowledge.</a:t>
                      </a:r>
                      <a:endParaRPr lang="en-US" sz="1600">
                        <a:effectLst/>
                        <a:latin typeface="+mn-lt"/>
                        <a:ea typeface="Calibri" panose="020F0502020204030204" pitchFamily="34" charset="0"/>
                        <a:cs typeface="Times New Roman" panose="02020603050405020304" pitchFamily="18" charset="0"/>
                      </a:endParaRPr>
                    </a:p>
                  </a:txBody>
                  <a:tcPr marL="61073" marR="61073" marT="0" marB="0"/>
                </a:tc>
                <a:tc>
                  <a:txBody>
                    <a:bodyPr/>
                    <a:lstStyle/>
                    <a:p>
                      <a:pPr marL="0" marR="0">
                        <a:buNone/>
                      </a:pPr>
                      <a:r>
                        <a:rPr lang="en-US" sz="1600" dirty="0">
                          <a:effectLst/>
                        </a:rPr>
                        <a:t>Evaluates the results produced by technology to detect possibly errors, adjusting the tool, revising solutions or choosing other technological platforms when necessary.</a:t>
                      </a:r>
                      <a:endParaRPr lang="en-US" sz="1600" dirty="0">
                        <a:effectLst/>
                        <a:latin typeface="+mn-lt"/>
                        <a:ea typeface="Calibri" panose="020F0502020204030204" pitchFamily="34" charset="0"/>
                        <a:cs typeface="Times New Roman" panose="02020603050405020304" pitchFamily="18" charset="0"/>
                      </a:endParaRPr>
                    </a:p>
                  </a:txBody>
                  <a:tcPr marL="61073" marR="61073" marT="0" marB="0"/>
                </a:tc>
                <a:extLst>
                  <a:ext uri="{0D108BD9-81ED-4DB2-BD59-A6C34878D82A}">
                    <a16:rowId xmlns:a16="http://schemas.microsoft.com/office/drawing/2014/main" val="971398804"/>
                  </a:ext>
                </a:extLst>
              </a:tr>
            </a:tbl>
          </a:graphicData>
        </a:graphic>
      </p:graphicFrame>
      <p:sp>
        <p:nvSpPr>
          <p:cNvPr id="2" name="Title 1">
            <a:extLst>
              <a:ext uri="{FF2B5EF4-FFF2-40B4-BE49-F238E27FC236}">
                <a16:creationId xmlns:a16="http://schemas.microsoft.com/office/drawing/2014/main" id="{A58D45B9-BBEC-8B54-865E-939C78BBFD56}"/>
              </a:ext>
            </a:extLst>
          </p:cNvPr>
          <p:cNvSpPr>
            <a:spLocks noGrp="1"/>
          </p:cNvSpPr>
          <p:nvPr>
            <p:ph type="title" idx="4294967295"/>
          </p:nvPr>
        </p:nvSpPr>
        <p:spPr>
          <a:xfrm>
            <a:off x="457200" y="-1179433"/>
            <a:ext cx="13716000" cy="1179433"/>
          </a:xfrm>
        </p:spPr>
        <p:txBody>
          <a:bodyPr vert="horz" lIns="91440" tIns="45720" rIns="91440" bIns="45720" rtlCol="0" anchor="b">
            <a:normAutofit/>
          </a:bodyPr>
          <a:lstStyle/>
          <a:p>
            <a:r>
              <a:rPr lang="en-US" sz="2400" dirty="0">
                <a:solidFill>
                  <a:srgbClr val="E1EAEA"/>
                </a:solidFill>
              </a:rPr>
              <a:t>MP 5: Use appropriate tools strategically rubric</a:t>
            </a:r>
          </a:p>
        </p:txBody>
      </p:sp>
    </p:spTree>
    <p:extLst>
      <p:ext uri="{BB962C8B-B14F-4D97-AF65-F5344CB8AC3E}">
        <p14:creationId xmlns:p14="http://schemas.microsoft.com/office/powerpoint/2010/main" val="3323225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D0A65-C832-BEFA-EA4D-19B7175ADA8B}"/>
              </a:ext>
            </a:extLst>
          </p:cNvPr>
          <p:cNvSpPr>
            <a:spLocks noGrp="1"/>
          </p:cNvSpPr>
          <p:nvPr>
            <p:ph type="title"/>
          </p:nvPr>
        </p:nvSpPr>
        <p:spPr/>
        <p:txBody>
          <a:bodyPr wrap="square" anchor="ctr">
            <a:noAutofit/>
          </a:bodyPr>
          <a:lstStyle/>
          <a:p>
            <a:pPr algn="ctr"/>
            <a:r>
              <a:rPr lang="en-US" sz="6000" dirty="0">
                <a:solidFill>
                  <a:srgbClr val="0E3F75"/>
                </a:solidFill>
                <a:latin typeface="Source Sans 3 SemiBold" panose="020B0604020202020204"/>
              </a:rPr>
              <a:t>Ohio Department of Education and Workforce Priorities</a:t>
            </a:r>
          </a:p>
        </p:txBody>
      </p:sp>
      <p:sp>
        <p:nvSpPr>
          <p:cNvPr id="4" name="Slide Number Placeholder 3">
            <a:extLst>
              <a:ext uri="{FF2B5EF4-FFF2-40B4-BE49-F238E27FC236}">
                <a16:creationId xmlns:a16="http://schemas.microsoft.com/office/drawing/2014/main" id="{9E662371-FB04-8EA2-F7EC-88E6989F0CDC}"/>
              </a:ext>
            </a:extLst>
          </p:cNvPr>
          <p:cNvSpPr>
            <a:spLocks noGrp="1"/>
          </p:cNvSpPr>
          <p:nvPr>
            <p:ph type="sldNum" sz="quarter" idx="11"/>
          </p:nvPr>
        </p:nvSpPr>
        <p:spPr>
          <a:xfrm>
            <a:off x="10881360" y="7572375"/>
            <a:ext cx="3291840" cy="438150"/>
          </a:xfrm>
        </p:spPr>
        <p:txBody>
          <a:bodyPr wrap="square" anchor="ctr">
            <a:normAutofit/>
          </a:bodyPr>
          <a:lstStyle/>
          <a:p>
            <a:pPr>
              <a:spcAft>
                <a:spcPts val="600"/>
              </a:spcAft>
            </a:pPr>
            <a:fld id="{00000000-1234-1234-1234-123412341234}" type="slidenum">
              <a:rPr lang="en-US" smtClean="0"/>
              <a:pPr>
                <a:spcAft>
                  <a:spcPts val="600"/>
                </a:spcAft>
              </a:pPr>
              <a:t>4</a:t>
            </a:fld>
            <a:endParaRPr lang="en-US"/>
          </a:p>
        </p:txBody>
      </p:sp>
      <p:graphicFrame>
        <p:nvGraphicFramePr>
          <p:cNvPr id="14" name="Text Placeholder 2">
            <a:extLst>
              <a:ext uri="{FF2B5EF4-FFF2-40B4-BE49-F238E27FC236}">
                <a16:creationId xmlns:a16="http://schemas.microsoft.com/office/drawing/2014/main" id="{2FDD3628-E03C-054B-BFBC-3E7EC50576A1}"/>
              </a:ext>
            </a:extLst>
          </p:cNvPr>
          <p:cNvGraphicFramePr/>
          <p:nvPr/>
        </p:nvGraphicFramePr>
        <p:xfrm>
          <a:off x="457200" y="2349322"/>
          <a:ext cx="13716000" cy="5223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5428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90F9AD-567F-432A-93F5-7C011C4D7B98}"/>
              </a:ext>
            </a:extLst>
          </p:cNvPr>
          <p:cNvSpPr>
            <a:spLocks noGrp="1"/>
          </p:cNvSpPr>
          <p:nvPr>
            <p:ph type="sldNum" sz="quarter" idx="12"/>
          </p:nvPr>
        </p:nvSpPr>
        <p:spPr>
          <a:xfrm>
            <a:off x="13931900" y="7719057"/>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40</a:t>
            </a:fld>
            <a:endParaRPr lang="en-US"/>
          </a:p>
        </p:txBody>
      </p:sp>
      <p:sp>
        <p:nvSpPr>
          <p:cNvPr id="5" name="Title 1">
            <a:extLst>
              <a:ext uri="{FF2B5EF4-FFF2-40B4-BE49-F238E27FC236}">
                <a16:creationId xmlns:a16="http://schemas.microsoft.com/office/drawing/2014/main" id="{C549FCA1-5A3C-46B6-9A8A-02AC675256DC}"/>
              </a:ext>
            </a:extLst>
          </p:cNvPr>
          <p:cNvSpPr>
            <a:spLocks noGrp="1"/>
          </p:cNvSpPr>
          <p:nvPr>
            <p:ph type="title"/>
          </p:nvPr>
        </p:nvSpPr>
        <p:spPr>
          <a:xfrm>
            <a:off x="543697" y="370563"/>
            <a:ext cx="13355183" cy="947522"/>
          </a:xfrm>
        </p:spPr>
        <p:txBody>
          <a:bodyPr>
            <a:normAutofit/>
          </a:bodyPr>
          <a:lstStyle/>
          <a:p>
            <a:pPr algn="ctr"/>
            <a:r>
              <a:rPr lang="en-US" sz="5400" dirty="0">
                <a:solidFill>
                  <a:srgbClr val="0E3F75"/>
                </a:solidFill>
              </a:rPr>
              <a:t>Look-Fors and Question Stems </a:t>
            </a:r>
          </a:p>
        </p:txBody>
      </p:sp>
      <p:pic>
        <p:nvPicPr>
          <p:cNvPr id="3" name="Content Placeholder 2" descr="Standard for Mathematical Practice 5: Use Appropriate tools strategically - action rubric">
            <a:extLst>
              <a:ext uri="{FF2B5EF4-FFF2-40B4-BE49-F238E27FC236}">
                <a16:creationId xmlns:a16="http://schemas.microsoft.com/office/drawing/2014/main" id="{FDC3A923-4446-4AC5-BD77-F8AA808C4B5D}"/>
              </a:ext>
            </a:extLst>
          </p:cNvPr>
          <p:cNvPicPr>
            <a:picLocks noGrp="1" noChangeAspect="1"/>
          </p:cNvPicPr>
          <p:nvPr>
            <p:ph idx="1"/>
          </p:nvPr>
        </p:nvPicPr>
        <p:blipFill>
          <a:blip r:embed="rId5"/>
          <a:srcRect t="8747"/>
          <a:stretch>
            <a:fillRect/>
          </a:stretch>
        </p:blipFill>
        <p:spPr>
          <a:xfrm>
            <a:off x="925358" y="1318084"/>
            <a:ext cx="12779683" cy="5723111"/>
          </a:xfrm>
        </p:spPr>
      </p:pic>
      <p:pic>
        <p:nvPicPr>
          <p:cNvPr id="2" name="Audio 1">
            <a:hlinkClick r:id="" action="ppaction://media"/>
            <a:extLst>
              <a:ext uri="{FF2B5EF4-FFF2-40B4-BE49-F238E27FC236}">
                <a16:creationId xmlns:a16="http://schemas.microsoft.com/office/drawing/2014/main" id="{2F2E2200-927E-5D43-8847-F807D3923C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90638" y="7589838"/>
            <a:ext cx="487362" cy="487362"/>
          </a:xfrm>
          <a:prstGeom prst="rect">
            <a:avLst/>
          </a:prstGeom>
        </p:spPr>
      </p:pic>
      <p:pic>
        <p:nvPicPr>
          <p:cNvPr id="7" name="Picture 6">
            <a:extLst>
              <a:ext uri="{FF2B5EF4-FFF2-40B4-BE49-F238E27FC236}">
                <a16:creationId xmlns:a16="http://schemas.microsoft.com/office/drawing/2014/main" id="{58CA9BEA-762F-61DF-8AF1-E2004092ADCB}"/>
              </a:ext>
            </a:extLst>
          </p:cNvPr>
          <p:cNvPicPr>
            <a:picLocks noChangeAspect="1"/>
          </p:cNvPicPr>
          <p:nvPr/>
        </p:nvPicPr>
        <p:blipFill>
          <a:blip r:embed="rId7"/>
          <a:stretch>
            <a:fillRect/>
          </a:stretch>
        </p:blipFill>
        <p:spPr>
          <a:xfrm>
            <a:off x="11346873" y="6093673"/>
            <a:ext cx="1895043" cy="1895043"/>
          </a:xfrm>
          <a:prstGeom prst="rect">
            <a:avLst/>
          </a:prstGeom>
          <a:ln w="76200">
            <a:solidFill>
              <a:srgbClr val="0098D3"/>
            </a:solidFill>
          </a:ln>
        </p:spPr>
      </p:pic>
      <p:sp>
        <p:nvSpPr>
          <p:cNvPr id="9" name="TextBox 8">
            <a:extLst>
              <a:ext uri="{FF2B5EF4-FFF2-40B4-BE49-F238E27FC236}">
                <a16:creationId xmlns:a16="http://schemas.microsoft.com/office/drawing/2014/main" id="{02CE055E-A171-4CD3-030B-47FEDB2262D2}"/>
              </a:ext>
              <a:ext uri="{C183D7F6-B498-43B3-948B-1728B52AA6E4}">
                <adec:decorative xmlns:adec="http://schemas.microsoft.com/office/drawing/2017/decorative" val="1"/>
              </a:ext>
            </a:extLst>
          </p:cNvPr>
          <p:cNvSpPr txBox="1"/>
          <p:nvPr/>
        </p:nvSpPr>
        <p:spPr>
          <a:xfrm>
            <a:off x="925358" y="7464187"/>
            <a:ext cx="9731531" cy="461665"/>
          </a:xfrm>
          <a:prstGeom prst="rect">
            <a:avLst/>
          </a:prstGeom>
          <a:noFill/>
        </p:spPr>
        <p:txBody>
          <a:bodyPr wrap="square" rtlCol="0">
            <a:spAutoFit/>
          </a:bodyPr>
          <a:lstStyle/>
          <a:p>
            <a:r>
              <a:rPr lang="en-US" sz="1200" dirty="0">
                <a:latin typeface="+mn-lt"/>
              </a:rPr>
              <a:t>Source: Mathleadership.com, work from Math Specialists.org , a resource from the Georgia Department of Education and work from the National Council of Teachers of Mathematics (NCTM) Principles to Action Toolkit.</a:t>
            </a:r>
          </a:p>
        </p:txBody>
      </p:sp>
    </p:spTree>
    <p:extLst>
      <p:ext uri="{BB962C8B-B14F-4D97-AF65-F5344CB8AC3E}">
        <p14:creationId xmlns:p14="http://schemas.microsoft.com/office/powerpoint/2010/main" val="1382648474"/>
      </p:ext>
    </p:extLst>
  </p:cSld>
  <p:clrMapOvr>
    <a:masterClrMapping/>
  </p:clrMapOvr>
  <mc:AlternateContent xmlns:mc="http://schemas.openxmlformats.org/markup-compatibility/2006" xmlns:p14="http://schemas.microsoft.com/office/powerpoint/2010/main">
    <mc:Choice Requires="p14">
      <p:transition spd="slow" p14:dur="1500" advTm="168911">
        <p14:reveal dir="r"/>
      </p:transition>
    </mc:Choice>
    <mc:Fallback xmlns="">
      <p:transition spd="slow" advTm="1689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3636"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90F9AD-567F-432A-93F5-7C011C4D7B98}"/>
              </a:ext>
            </a:extLst>
          </p:cNvPr>
          <p:cNvSpPr>
            <a:spLocks noGrp="1"/>
          </p:cNvSpPr>
          <p:nvPr>
            <p:ph type="sldNum" sz="quarter" idx="12"/>
          </p:nvPr>
        </p:nvSpPr>
        <p:spPr>
          <a:xfrm>
            <a:off x="13931900" y="7719057"/>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41</a:t>
            </a:fld>
            <a:endParaRPr lang="en-US"/>
          </a:p>
        </p:txBody>
      </p:sp>
      <p:sp>
        <p:nvSpPr>
          <p:cNvPr id="5" name="Title 1">
            <a:extLst>
              <a:ext uri="{FF2B5EF4-FFF2-40B4-BE49-F238E27FC236}">
                <a16:creationId xmlns:a16="http://schemas.microsoft.com/office/drawing/2014/main" id="{C549FCA1-5A3C-46B6-9A8A-02AC675256DC}"/>
              </a:ext>
            </a:extLst>
          </p:cNvPr>
          <p:cNvSpPr>
            <a:spLocks noGrp="1"/>
          </p:cNvSpPr>
          <p:nvPr>
            <p:ph type="title"/>
          </p:nvPr>
        </p:nvSpPr>
        <p:spPr>
          <a:xfrm>
            <a:off x="764540" y="416925"/>
            <a:ext cx="13167360" cy="769441"/>
          </a:xfrm>
        </p:spPr>
        <p:txBody>
          <a:bodyPr>
            <a:normAutofit/>
          </a:bodyPr>
          <a:lstStyle/>
          <a:p>
            <a:r>
              <a:rPr lang="en-US" sz="4400" dirty="0">
                <a:solidFill>
                  <a:srgbClr val="0E3F75"/>
                </a:solidFill>
              </a:rPr>
              <a:t>Rubric</a:t>
            </a:r>
            <a:r>
              <a:rPr lang="en-US" sz="4400" dirty="0"/>
              <a:t> for Implementing MPs</a:t>
            </a:r>
          </a:p>
        </p:txBody>
      </p:sp>
      <p:pic>
        <p:nvPicPr>
          <p:cNvPr id="3" name="Audio 2">
            <a:hlinkClick r:id="" action="ppaction://media"/>
            <a:extLst>
              <a:ext uri="{FF2B5EF4-FFF2-40B4-BE49-F238E27FC236}">
                <a16:creationId xmlns:a16="http://schemas.microsoft.com/office/drawing/2014/main" id="{7A8A54CC-0862-B01F-7C63-571DE486E7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90638" y="7589838"/>
            <a:ext cx="487362" cy="487362"/>
          </a:xfrm>
          <a:prstGeom prst="rect">
            <a:avLst/>
          </a:prstGeom>
        </p:spPr>
      </p:pic>
      <p:sp>
        <p:nvSpPr>
          <p:cNvPr id="10" name="TextBox 9">
            <a:extLst>
              <a:ext uri="{FF2B5EF4-FFF2-40B4-BE49-F238E27FC236}">
                <a16:creationId xmlns:a16="http://schemas.microsoft.com/office/drawing/2014/main" id="{04708D48-EE23-CC4D-6ABC-3E60A9CA9481}"/>
              </a:ext>
            </a:extLst>
          </p:cNvPr>
          <p:cNvSpPr txBox="1"/>
          <p:nvPr/>
        </p:nvSpPr>
        <p:spPr>
          <a:xfrm>
            <a:off x="3410090" y="7624620"/>
            <a:ext cx="7786688" cy="307777"/>
          </a:xfrm>
          <a:prstGeom prst="rect">
            <a:avLst/>
          </a:prstGeom>
          <a:noFill/>
        </p:spPr>
        <p:txBody>
          <a:bodyPr wrap="square" rtlCol="0">
            <a:spAutoFit/>
          </a:bodyPr>
          <a:lstStyle/>
          <a:p>
            <a:pPr algn="ctr"/>
            <a:r>
              <a:rPr lang="en-US" dirty="0">
                <a:latin typeface="+mn-lt"/>
              </a:rPr>
              <a:t>Source: Institute for Advanced Study/Park City Mathematics Institute</a:t>
            </a:r>
          </a:p>
        </p:txBody>
      </p:sp>
      <p:graphicFrame>
        <p:nvGraphicFramePr>
          <p:cNvPr id="12" name="Content Placeholder 11">
            <a:extLst>
              <a:ext uri="{FF2B5EF4-FFF2-40B4-BE49-F238E27FC236}">
                <a16:creationId xmlns:a16="http://schemas.microsoft.com/office/drawing/2014/main" id="{D884C164-1E7E-2617-3615-2FB378A83DFA}"/>
              </a:ext>
            </a:extLst>
          </p:cNvPr>
          <p:cNvGraphicFramePr>
            <a:graphicFrameLocks noGrp="1"/>
          </p:cNvGraphicFramePr>
          <p:nvPr>
            <p:ph idx="1"/>
            <p:extLst>
              <p:ext uri="{D42A27DB-BD31-4B8C-83A1-F6EECF244321}">
                <p14:modId xmlns:p14="http://schemas.microsoft.com/office/powerpoint/2010/main" val="3077509060"/>
              </p:ext>
            </p:extLst>
          </p:nvPr>
        </p:nvGraphicFramePr>
        <p:xfrm>
          <a:off x="523172" y="1458373"/>
          <a:ext cx="13650095" cy="5730240"/>
        </p:xfrm>
        <a:graphic>
          <a:graphicData uri="http://schemas.openxmlformats.org/drawingml/2006/table">
            <a:tbl>
              <a:tblPr firstRow="1" bandRow="1">
                <a:tableStyleId>{2B8B1A62-DA60-497E-AE07-67413B51B4A2}</a:tableStyleId>
              </a:tblPr>
              <a:tblGrid>
                <a:gridCol w="6816809">
                  <a:extLst>
                    <a:ext uri="{9D8B030D-6E8A-4147-A177-3AD203B41FA5}">
                      <a16:colId xmlns:a16="http://schemas.microsoft.com/office/drawing/2014/main" val="3214750448"/>
                    </a:ext>
                  </a:extLst>
                </a:gridCol>
                <a:gridCol w="6833286">
                  <a:extLst>
                    <a:ext uri="{9D8B030D-6E8A-4147-A177-3AD203B41FA5}">
                      <a16:colId xmlns:a16="http://schemas.microsoft.com/office/drawing/2014/main" val="1629890607"/>
                    </a:ext>
                  </a:extLst>
                </a:gridCol>
              </a:tblGrid>
              <a:tr h="807091">
                <a:tc>
                  <a:txBody>
                    <a:bodyPr/>
                    <a:lstStyle/>
                    <a:p>
                      <a:r>
                        <a:rPr lang="en-US" sz="2800" b="1" dirty="0">
                          <a:solidFill>
                            <a:schemeClr val="bg1"/>
                          </a:solidFill>
                          <a:latin typeface="+mn-lt"/>
                        </a:rPr>
                        <a:t>PROFICIENT</a:t>
                      </a:r>
                    </a:p>
                    <a:p>
                      <a:r>
                        <a:rPr lang="en-US" sz="2800" dirty="0">
                          <a:solidFill>
                            <a:schemeClr val="bg1"/>
                          </a:solidFill>
                          <a:latin typeface="+mn-lt"/>
                        </a:rPr>
                        <a:t>(teacher mostly models)</a:t>
                      </a:r>
                    </a:p>
                  </a:txBody>
                  <a:tcPr anchor="ctr">
                    <a:solidFill>
                      <a:srgbClr val="0E3F75"/>
                    </a:solidFill>
                  </a:tcPr>
                </a:tc>
                <a:tc>
                  <a:txBody>
                    <a:bodyPr/>
                    <a:lstStyle/>
                    <a:p>
                      <a:r>
                        <a:rPr lang="en-US" sz="2800" b="1" dirty="0">
                          <a:solidFill>
                            <a:schemeClr val="bg1"/>
                          </a:solidFill>
                          <a:latin typeface="+mn-lt"/>
                        </a:rPr>
                        <a:t>EXEMPLARY</a:t>
                      </a:r>
                    </a:p>
                    <a:p>
                      <a:r>
                        <a:rPr lang="en-US" sz="2800" dirty="0">
                          <a:solidFill>
                            <a:schemeClr val="bg1"/>
                          </a:solidFill>
                          <a:latin typeface="+mn-lt"/>
                        </a:rPr>
                        <a:t>(students take ownership)</a:t>
                      </a:r>
                    </a:p>
                  </a:txBody>
                  <a:tcPr anchor="ctr">
                    <a:solidFill>
                      <a:srgbClr val="0E3F75"/>
                    </a:solidFill>
                  </a:tcPr>
                </a:tc>
                <a:extLst>
                  <a:ext uri="{0D108BD9-81ED-4DB2-BD59-A6C34878D82A}">
                    <a16:rowId xmlns:a16="http://schemas.microsoft.com/office/drawing/2014/main" val="2144351892"/>
                  </a:ext>
                </a:extLst>
              </a:tr>
              <a:tr h="3996084">
                <a:tc>
                  <a:txBody>
                    <a:bodyPr/>
                    <a:lstStyle/>
                    <a:p>
                      <a:r>
                        <a:rPr lang="en-US" sz="2800" dirty="0">
                          <a:latin typeface="+mn-lt"/>
                        </a:rPr>
                        <a:t>Task:</a:t>
                      </a:r>
                    </a:p>
                    <a:p>
                      <a:pPr marL="342900" indent="-342900">
                        <a:buFont typeface="Wingdings" panose="05000000000000000000" pitchFamily="2" charset="2"/>
                        <a:buChar char="q"/>
                      </a:pPr>
                      <a:r>
                        <a:rPr lang="en-US" sz="2800" dirty="0">
                          <a:latin typeface="+mn-lt"/>
                        </a:rPr>
                        <a:t>Lends itself to multiple learning tools.</a:t>
                      </a:r>
                    </a:p>
                    <a:p>
                      <a:pPr marL="342900" indent="-342900">
                        <a:buFont typeface="Wingdings" panose="05000000000000000000" pitchFamily="2" charset="2"/>
                        <a:buChar char="q"/>
                      </a:pPr>
                      <a:r>
                        <a:rPr lang="en-US" sz="2800" dirty="0">
                          <a:latin typeface="+mn-lt"/>
                        </a:rPr>
                        <a:t>Gives students opportunity to develop fluency in mental computations.</a:t>
                      </a:r>
                    </a:p>
                    <a:p>
                      <a:endParaRPr lang="en-US" sz="2800" dirty="0">
                        <a:latin typeface="+mn-lt"/>
                      </a:endParaRPr>
                    </a:p>
                    <a:p>
                      <a:r>
                        <a:rPr lang="en-US" sz="2800" dirty="0">
                          <a:latin typeface="+mn-lt"/>
                        </a:rPr>
                        <a:t>Teacher:</a:t>
                      </a:r>
                    </a:p>
                    <a:p>
                      <a:pPr marL="342900" indent="-342900">
                        <a:buFont typeface="Wingdings" panose="05000000000000000000" pitchFamily="2" charset="2"/>
                        <a:buChar char="q"/>
                      </a:pPr>
                      <a:r>
                        <a:rPr lang="en-US" sz="2800" dirty="0">
                          <a:latin typeface="+mn-lt"/>
                        </a:rPr>
                        <a:t>Choose appropriate learning tools for student use.</a:t>
                      </a:r>
                    </a:p>
                    <a:p>
                      <a:pPr marL="342900" indent="-342900">
                        <a:buFont typeface="Wingdings" panose="05000000000000000000" pitchFamily="2" charset="2"/>
                        <a:buChar char="q"/>
                      </a:pPr>
                      <a:r>
                        <a:rPr lang="en-US" sz="2800" dirty="0">
                          <a:latin typeface="+mn-lt"/>
                        </a:rPr>
                        <a:t>Models error checking by estimation.</a:t>
                      </a:r>
                    </a:p>
                  </a:txBody>
                  <a:tcPr/>
                </a:tc>
                <a:tc>
                  <a:txBody>
                    <a:bodyPr/>
                    <a:lstStyle/>
                    <a:p>
                      <a:r>
                        <a:rPr lang="en-US" sz="2800" dirty="0">
                          <a:latin typeface="+mn-lt"/>
                        </a:rPr>
                        <a:t>Task:</a:t>
                      </a:r>
                    </a:p>
                    <a:p>
                      <a:pPr marL="342900" indent="-342900">
                        <a:buFont typeface="Wingdings" panose="05000000000000000000" pitchFamily="2" charset="2"/>
                        <a:buChar char="q"/>
                      </a:pPr>
                      <a:r>
                        <a:rPr lang="en-US" sz="2800" dirty="0">
                          <a:latin typeface="+mn-lt"/>
                        </a:rPr>
                        <a:t>Requires multiple learning tools (i.e., graph paper, calculator, manipulatives).</a:t>
                      </a:r>
                    </a:p>
                    <a:p>
                      <a:pPr marL="342900" indent="-342900">
                        <a:buFont typeface="Wingdings" panose="05000000000000000000" pitchFamily="2" charset="2"/>
                        <a:buChar char="q"/>
                      </a:pPr>
                      <a:r>
                        <a:rPr lang="en-US" sz="2800" dirty="0">
                          <a:latin typeface="+mn-lt"/>
                        </a:rPr>
                        <a:t>Requires students to demonstrate fluency in mental computations.</a:t>
                      </a:r>
                    </a:p>
                    <a:p>
                      <a:endParaRPr lang="en-US" sz="2800" dirty="0">
                        <a:latin typeface="+mn-lt"/>
                      </a:endParaRPr>
                    </a:p>
                    <a:p>
                      <a:r>
                        <a:rPr lang="en-US" sz="2800" dirty="0">
                          <a:latin typeface="+mn-lt"/>
                        </a:rPr>
                        <a:t>Teacher:</a:t>
                      </a:r>
                    </a:p>
                    <a:p>
                      <a:pPr marL="342900" indent="-342900">
                        <a:buFont typeface="Wingdings" panose="05000000000000000000" pitchFamily="2" charset="2"/>
                        <a:buChar char="q"/>
                      </a:pPr>
                      <a:r>
                        <a:rPr lang="en-US" sz="2800" dirty="0">
                          <a:latin typeface="+mn-lt"/>
                        </a:rPr>
                        <a:t>Allows students to choose appropriate learning tools.</a:t>
                      </a:r>
                    </a:p>
                    <a:p>
                      <a:pPr marL="342900" indent="-342900">
                        <a:buFont typeface="Wingdings" panose="05000000000000000000" pitchFamily="2" charset="2"/>
                        <a:buChar char="q"/>
                      </a:pPr>
                      <a:r>
                        <a:rPr lang="en-US" sz="2800" dirty="0">
                          <a:latin typeface="+mn-lt"/>
                        </a:rPr>
                        <a:t>Creatively finds appropriate alternatives where tools are not available.</a:t>
                      </a:r>
                    </a:p>
                  </a:txBody>
                  <a:tcPr/>
                </a:tc>
                <a:extLst>
                  <a:ext uri="{0D108BD9-81ED-4DB2-BD59-A6C34878D82A}">
                    <a16:rowId xmlns:a16="http://schemas.microsoft.com/office/drawing/2014/main" val="3377651293"/>
                  </a:ext>
                </a:extLst>
              </a:tr>
            </a:tbl>
          </a:graphicData>
        </a:graphic>
      </p:graphicFrame>
      <p:pic>
        <p:nvPicPr>
          <p:cNvPr id="7" name="Picture 6">
            <a:extLst>
              <a:ext uri="{FF2B5EF4-FFF2-40B4-BE49-F238E27FC236}">
                <a16:creationId xmlns:a16="http://schemas.microsoft.com/office/drawing/2014/main" id="{1E0B71C9-DFD6-DD48-E123-4E597C240448}"/>
              </a:ext>
            </a:extLst>
          </p:cNvPr>
          <p:cNvPicPr>
            <a:picLocks noChangeAspect="1"/>
          </p:cNvPicPr>
          <p:nvPr/>
        </p:nvPicPr>
        <p:blipFill>
          <a:blip r:embed="rId6"/>
          <a:stretch>
            <a:fillRect/>
          </a:stretch>
        </p:blipFill>
        <p:spPr>
          <a:xfrm>
            <a:off x="12390139" y="365301"/>
            <a:ext cx="1475721" cy="1475721"/>
          </a:xfrm>
          <a:prstGeom prst="rect">
            <a:avLst/>
          </a:prstGeom>
          <a:ln w="76200">
            <a:solidFill>
              <a:srgbClr val="0098D3"/>
            </a:solidFill>
          </a:ln>
        </p:spPr>
      </p:pic>
    </p:spTree>
    <p:extLst>
      <p:ext uri="{BB962C8B-B14F-4D97-AF65-F5344CB8AC3E}">
        <p14:creationId xmlns:p14="http://schemas.microsoft.com/office/powerpoint/2010/main" val="1811264261"/>
      </p:ext>
    </p:extLst>
  </p:cSld>
  <p:clrMapOvr>
    <a:masterClrMapping/>
  </p:clrMapOvr>
  <mc:AlternateContent xmlns:mc="http://schemas.openxmlformats.org/markup-compatibility/2006" xmlns:p14="http://schemas.microsoft.com/office/powerpoint/2010/main">
    <mc:Choice Requires="p14">
      <p:transition spd="slow" p14:dur="1500" advTm="91217">
        <p14:reveal dir="r"/>
      </p:transition>
    </mc:Choice>
    <mc:Fallback xmlns="">
      <p:transition spd="slow" advTm="912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39e317a2c8_0_20"/>
          <p:cNvSpPr txBox="1">
            <a:spLocks noGrp="1"/>
          </p:cNvSpPr>
          <p:nvPr>
            <p:ph type="title"/>
          </p:nvPr>
        </p:nvSpPr>
        <p:spPr>
          <a:xfrm>
            <a:off x="748376" y="1195850"/>
            <a:ext cx="13303770" cy="948978"/>
          </a:xfrm>
          <a:prstGeom prst="rect">
            <a:avLst/>
          </a:prstGeom>
          <a:noFill/>
          <a:ln>
            <a:noFill/>
          </a:ln>
        </p:spPr>
        <p:txBody>
          <a:bodyPr spcFirstLastPara="1" vert="horz" wrap="square" lIns="0" tIns="0" rIns="0" bIns="0" rtlCol="0" anchor="t" anchorCtr="0">
            <a:spAutoFit/>
          </a:bodyPr>
          <a:lstStyle/>
          <a:p>
            <a:pPr algn="ctr">
              <a:buClr>
                <a:srgbClr val="C00000"/>
              </a:buClr>
              <a:buSzPts val="5000"/>
            </a:pPr>
            <a:r>
              <a:rPr lang="en-US" dirty="0">
                <a:solidFill>
                  <a:srgbClr val="0E3F75"/>
                </a:solidFill>
              </a:rPr>
              <a:t>Mathematics Questions? </a:t>
            </a:r>
            <a:endParaRPr dirty="0">
              <a:solidFill>
                <a:srgbClr val="0E3F75"/>
              </a:solidFill>
            </a:endParaRPr>
          </a:p>
        </p:txBody>
      </p:sp>
      <p:graphicFrame>
        <p:nvGraphicFramePr>
          <p:cNvPr id="324" name="Google Shape;324;g239e317a2c8_0_20"/>
          <p:cNvGraphicFramePr/>
          <p:nvPr>
            <p:extLst>
              <p:ext uri="{D42A27DB-BD31-4B8C-83A1-F6EECF244321}">
                <p14:modId xmlns:p14="http://schemas.microsoft.com/office/powerpoint/2010/main" val="814396288"/>
              </p:ext>
            </p:extLst>
          </p:nvPr>
        </p:nvGraphicFramePr>
        <p:xfrm>
          <a:off x="4418312" y="2526522"/>
          <a:ext cx="5793775" cy="3176555"/>
        </p:xfrm>
        <a:graphic>
          <a:graphicData uri="http://schemas.openxmlformats.org/drawingml/2006/table">
            <a:tbl>
              <a:tblPr firstRow="1" bandRow="1">
                <a:tableStyleId>{5A111915-BE36-4E01-A7E5-04B1672EAD32}</a:tableStyleId>
              </a:tblPr>
              <a:tblGrid>
                <a:gridCol w="5793775">
                  <a:extLst>
                    <a:ext uri="{9D8B030D-6E8A-4147-A177-3AD203B41FA5}">
                      <a16:colId xmlns:a16="http://schemas.microsoft.com/office/drawing/2014/main" val="20001"/>
                    </a:ext>
                  </a:extLst>
                </a:gridCol>
              </a:tblGrid>
              <a:tr h="454618">
                <a:tc>
                  <a:txBody>
                    <a:bodyPr/>
                    <a:lstStyle/>
                    <a:p>
                      <a:pPr marL="0" marR="0" lvl="0" indent="0" algn="ctr" rtl="0">
                        <a:spcBef>
                          <a:spcPts val="0"/>
                        </a:spcBef>
                        <a:spcAft>
                          <a:spcPts val="0"/>
                        </a:spcAft>
                        <a:buNone/>
                      </a:pPr>
                      <a:r>
                        <a:rPr lang="en-US" sz="2900" dirty="0">
                          <a:latin typeface="Source Sans Pro 3"/>
                          <a:sym typeface="Arial"/>
                        </a:rPr>
                        <a:t>Email </a:t>
                      </a:r>
                      <a:endParaRPr sz="2900" dirty="0">
                        <a:latin typeface="Source Sans Pro 3"/>
                        <a:ea typeface="Arial"/>
                        <a:cs typeface="Arial"/>
                        <a:sym typeface="Arial"/>
                      </a:endParaRPr>
                    </a:p>
                  </a:txBody>
                  <a:tcPr marL="109726" marR="109726" marT="54875" marB="548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extLst>
                  <a:ext uri="{0D108BD9-81ED-4DB2-BD59-A6C34878D82A}">
                    <a16:rowId xmlns:a16="http://schemas.microsoft.com/office/drawing/2014/main" val="10000"/>
                  </a:ext>
                </a:extLst>
              </a:tr>
              <a:tr h="2624845">
                <a:tc>
                  <a:txBody>
                    <a:bodyPr/>
                    <a:lstStyle/>
                    <a:p>
                      <a:pPr marL="0" marR="0" lvl="0" indent="0" algn="ctr" defTabSz="914400" rtl="0" eaLnBrk="1" fontAlgn="auto" latinLnBrk="0" hangingPunct="1">
                        <a:lnSpc>
                          <a:spcPct val="150000"/>
                        </a:lnSpc>
                        <a:spcBef>
                          <a:spcPts val="0"/>
                        </a:spcBef>
                        <a:spcAft>
                          <a:spcPts val="0"/>
                        </a:spcAft>
                        <a:buClr>
                          <a:schemeClr val="dk1"/>
                        </a:buClr>
                        <a:buSzPts val="2400"/>
                        <a:buFont typeface="Arial"/>
                        <a:buNone/>
                        <a:tabLst/>
                        <a:defRPr/>
                      </a:pPr>
                      <a:r>
                        <a:rPr lang="en-US" sz="2400" b="0" u="none" strike="noStrike" cap="none" dirty="0">
                          <a:solidFill>
                            <a:schemeClr val="tx1"/>
                          </a:solidFill>
                          <a:effectLst/>
                          <a:latin typeface="Source Sans Pro 3"/>
                          <a:sym typeface="Arial"/>
                          <a:hlinkClick r:id="rId3"/>
                        </a:rPr>
                        <a:t>Mathematics@education.ohio.gov</a:t>
                      </a:r>
                      <a:endParaRPr lang="en-US" sz="4300" dirty="0">
                        <a:latin typeface="Source Sans Pro 3"/>
                        <a:ea typeface="Source Sans Pro" panose="020B0503030403020204" pitchFamily="34" charset="0"/>
                        <a:cs typeface="Arial"/>
                        <a:sym typeface="Arial"/>
                      </a:endParaRPr>
                    </a:p>
                  </a:txBody>
                  <a:tcPr marL="109726" marR="109726" marT="54875" marB="548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A06B-389F-3E28-4C41-1B7AFE8CB1EA}"/>
              </a:ext>
            </a:extLst>
          </p:cNvPr>
          <p:cNvSpPr>
            <a:spLocks noGrp="1"/>
          </p:cNvSpPr>
          <p:nvPr>
            <p:ph type="title" idx="4294967295"/>
          </p:nvPr>
        </p:nvSpPr>
        <p:spPr>
          <a:xfrm>
            <a:off x="457200" y="-1179300"/>
            <a:ext cx="13716000" cy="1179300"/>
          </a:xfrm>
        </p:spPr>
        <p:txBody>
          <a:bodyPr spcFirstLastPara="1" wrap="square" lIns="109725" tIns="54850" rIns="109725" bIns="54850" anchor="b" anchorCtr="0">
            <a:normAutofit/>
          </a:bodyPr>
          <a:lstStyle/>
          <a:p>
            <a:r>
              <a:rPr lang="en-US" sz="2800" dirty="0">
                <a:solidFill>
                  <a:srgbClr val="E1EAEA"/>
                </a:solidFill>
              </a:rPr>
              <a:t>Questions</a:t>
            </a:r>
          </a:p>
        </p:txBody>
      </p:sp>
    </p:spTree>
    <p:extLst>
      <p:ext uri="{BB962C8B-B14F-4D97-AF65-F5344CB8AC3E}">
        <p14:creationId xmlns:p14="http://schemas.microsoft.com/office/powerpoint/2010/main" val="2715006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57836-A418-3ADD-50EE-3AEDD351C41D}"/>
              </a:ext>
            </a:extLst>
          </p:cNvPr>
          <p:cNvSpPr>
            <a:spLocks noGrp="1"/>
          </p:cNvSpPr>
          <p:nvPr>
            <p:ph type="title" idx="4294967295"/>
          </p:nvPr>
        </p:nvSpPr>
        <p:spPr>
          <a:xfrm>
            <a:off x="1006475" y="-1590675"/>
            <a:ext cx="12617450" cy="1590675"/>
          </a:xfrm>
          <a:prstGeom prst="rect">
            <a:avLst/>
          </a:prstGeom>
        </p:spPr>
        <p:txBody>
          <a:bodyPr anchor="b"/>
          <a:lstStyle/>
          <a:p>
            <a:r>
              <a:rPr lang="en-US" sz="3200" dirty="0">
                <a:solidFill>
                  <a:srgbClr val="E1EAEA"/>
                </a:solidFill>
              </a:rPr>
              <a:t>DEW 2</a:t>
            </a:r>
          </a:p>
        </p:txBody>
      </p:sp>
    </p:spTree>
    <p:extLst>
      <p:ext uri="{BB962C8B-B14F-4D97-AF65-F5344CB8AC3E}">
        <p14:creationId xmlns:p14="http://schemas.microsoft.com/office/powerpoint/2010/main" val="1572466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B0AF6-F065-DB3C-D911-14EF950D5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43B011-2944-8654-BE38-4F9F71C61195}"/>
              </a:ext>
            </a:extLst>
          </p:cNvPr>
          <p:cNvSpPr>
            <a:spLocks noGrp="1"/>
          </p:cNvSpPr>
          <p:nvPr>
            <p:ph type="title"/>
          </p:nvPr>
        </p:nvSpPr>
        <p:spPr>
          <a:xfrm>
            <a:off x="751839" y="438150"/>
            <a:ext cx="13421360" cy="1590676"/>
          </a:xfrm>
        </p:spPr>
        <p:txBody>
          <a:bodyPr>
            <a:normAutofit/>
          </a:bodyPr>
          <a:lstStyle/>
          <a:p>
            <a:r>
              <a:rPr lang="en-US" sz="6000">
                <a:solidFill>
                  <a:srgbClr val="0E3F75"/>
                </a:solidFill>
                <a:latin typeface="Source Sans 3 SemiBold" panose="020B0604020202020204" charset="0"/>
              </a:rPr>
              <a:t>Session Norms</a:t>
            </a:r>
          </a:p>
        </p:txBody>
      </p:sp>
      <p:sp>
        <p:nvSpPr>
          <p:cNvPr id="4" name="Slide Number Placeholder 3">
            <a:extLst>
              <a:ext uri="{FF2B5EF4-FFF2-40B4-BE49-F238E27FC236}">
                <a16:creationId xmlns:a16="http://schemas.microsoft.com/office/drawing/2014/main" id="{3BF39AD7-FFBE-F416-3776-830EBB389A16}"/>
              </a:ext>
            </a:extLst>
          </p:cNvPr>
          <p:cNvSpPr>
            <a:spLocks noGrp="1"/>
          </p:cNvSpPr>
          <p:nvPr>
            <p:ph type="sldNum" idx="12"/>
          </p:nvPr>
        </p:nvSpPr>
        <p:spPr>
          <a:xfrm>
            <a:off x="13057632" y="9153144"/>
            <a:ext cx="3950280" cy="525960"/>
          </a:xfrm>
          <a:prstGeom prst="rect">
            <a:avLst/>
          </a:prstGeom>
          <a:noFill/>
          <a:ln>
            <a:noFill/>
          </a:ln>
        </p:spPr>
        <p:txBody>
          <a:bodyPr spcFirstLastPara="1" wrap="square" lIns="131670" tIns="65820" rIns="131670" bIns="6582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9pPr>
          </a:lstStyle>
          <a:p>
            <a:pPr algn="r"/>
            <a:fld id="{00000000-1234-1234-1234-123412341234}" type="slidenum">
              <a:rPr lang="en-US" smtClean="0"/>
              <a:pPr algn="r"/>
              <a:t>5</a:t>
            </a:fld>
            <a:endParaRPr lang="en-US"/>
          </a:p>
        </p:txBody>
      </p:sp>
      <p:sp>
        <p:nvSpPr>
          <p:cNvPr id="3" name="Flowchart: Off-page Connector 2">
            <a:extLst>
              <a:ext uri="{FF2B5EF4-FFF2-40B4-BE49-F238E27FC236}">
                <a16:creationId xmlns:a16="http://schemas.microsoft.com/office/drawing/2014/main" id="{4E2F196A-36F0-59DF-CBB9-04990E23AAC8}"/>
              </a:ext>
            </a:extLst>
          </p:cNvPr>
          <p:cNvSpPr/>
          <p:nvPr/>
        </p:nvSpPr>
        <p:spPr>
          <a:xfrm>
            <a:off x="872747" y="1613205"/>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840">
                <a:latin typeface="Source Sans Pro" panose="020B0503030403020204" pitchFamily="34" charset="0"/>
                <a:ea typeface="Source Sans Pro" panose="020B0503030403020204" pitchFamily="34" charset="0"/>
              </a:rPr>
              <a:t>Listen</a:t>
            </a:r>
          </a:p>
        </p:txBody>
      </p:sp>
      <p:sp>
        <p:nvSpPr>
          <p:cNvPr id="5" name="Flowchart: Off-page Connector 4">
            <a:extLst>
              <a:ext uri="{FF2B5EF4-FFF2-40B4-BE49-F238E27FC236}">
                <a16:creationId xmlns:a16="http://schemas.microsoft.com/office/drawing/2014/main" id="{F969D912-BE95-2FFD-7D96-821A9B1760F0}"/>
              </a:ext>
            </a:extLst>
          </p:cNvPr>
          <p:cNvSpPr/>
          <p:nvPr/>
        </p:nvSpPr>
        <p:spPr>
          <a:xfrm>
            <a:off x="872747" y="3203805"/>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840">
                <a:latin typeface="Source Sans Pro" panose="020B0503030403020204" pitchFamily="34" charset="0"/>
                <a:ea typeface="Source Sans Pro" panose="020B0503030403020204" pitchFamily="34" charset="0"/>
              </a:rPr>
              <a:t>Focus</a:t>
            </a:r>
          </a:p>
        </p:txBody>
      </p:sp>
      <p:sp>
        <p:nvSpPr>
          <p:cNvPr id="7" name="Flowchart: Off-page Connector 6">
            <a:extLst>
              <a:ext uri="{FF2B5EF4-FFF2-40B4-BE49-F238E27FC236}">
                <a16:creationId xmlns:a16="http://schemas.microsoft.com/office/drawing/2014/main" id="{3AFC906B-62E8-14C0-21E8-B6181AFC5532}"/>
              </a:ext>
            </a:extLst>
          </p:cNvPr>
          <p:cNvSpPr/>
          <p:nvPr/>
        </p:nvSpPr>
        <p:spPr>
          <a:xfrm>
            <a:off x="872745" y="4789898"/>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840">
                <a:latin typeface="Source Sans Pro" panose="020B0503030403020204" pitchFamily="34" charset="0"/>
                <a:ea typeface="Source Sans Pro" panose="020B0503030403020204" pitchFamily="34" charset="0"/>
              </a:rPr>
              <a:t>Create </a:t>
            </a:r>
          </a:p>
        </p:txBody>
      </p:sp>
      <p:sp>
        <p:nvSpPr>
          <p:cNvPr id="8" name="Flowchart: Off-page Connector 7">
            <a:extLst>
              <a:ext uri="{FF2B5EF4-FFF2-40B4-BE49-F238E27FC236}">
                <a16:creationId xmlns:a16="http://schemas.microsoft.com/office/drawing/2014/main" id="{22A00059-4019-904D-43D8-88D5C9FDA7D0}"/>
              </a:ext>
            </a:extLst>
          </p:cNvPr>
          <p:cNvSpPr/>
          <p:nvPr/>
        </p:nvSpPr>
        <p:spPr>
          <a:xfrm>
            <a:off x="872745" y="6441058"/>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840">
                <a:latin typeface="Source Sans Pro" panose="020B0503030403020204" pitchFamily="34" charset="0"/>
                <a:ea typeface="Source Sans Pro" panose="020B0503030403020204" pitchFamily="34" charset="0"/>
              </a:rPr>
              <a:t>Support</a:t>
            </a:r>
          </a:p>
        </p:txBody>
      </p:sp>
      <p:sp>
        <p:nvSpPr>
          <p:cNvPr id="9" name="Rectangle 8">
            <a:extLst>
              <a:ext uri="{FF2B5EF4-FFF2-40B4-BE49-F238E27FC236}">
                <a16:creationId xmlns:a16="http://schemas.microsoft.com/office/drawing/2014/main" id="{81A8BD19-B63B-1E07-C822-411275A04685}"/>
              </a:ext>
            </a:extLst>
          </p:cNvPr>
          <p:cNvSpPr/>
          <p:nvPr/>
        </p:nvSpPr>
        <p:spPr>
          <a:xfrm>
            <a:off x="3714747" y="1613204"/>
            <a:ext cx="9658352" cy="1029984"/>
          </a:xfrm>
          <a:prstGeom prst="rect">
            <a:avLst/>
          </a:prstGeom>
          <a:solidFill>
            <a:srgbClr val="CFE3F9"/>
          </a:solidFill>
          <a:ln>
            <a:solidFill>
              <a:srgbClr val="0E3F75"/>
            </a:solidFill>
          </a:ln>
        </p:spPr>
        <p:style>
          <a:lnRef idx="1">
            <a:schemeClr val="accent5"/>
          </a:lnRef>
          <a:fillRef idx="2">
            <a:schemeClr val="accent5"/>
          </a:fillRef>
          <a:effectRef idx="1">
            <a:schemeClr val="accent5"/>
          </a:effectRef>
          <a:fontRef idx="minor">
            <a:schemeClr val="dk1"/>
          </a:fontRef>
        </p:style>
        <p:txBody>
          <a:bodyPr rtlCol="0" anchor="ctr"/>
          <a:lstStyle/>
          <a:p>
            <a:r>
              <a:rPr lang="en-US" sz="3360">
                <a:solidFill>
                  <a:schemeClr val="tx1"/>
                </a:solidFill>
                <a:latin typeface="Source Sans Pro" panose="020B0503030403020204" pitchFamily="34" charset="0"/>
                <a:ea typeface="Source Sans Pro" panose="020B0503030403020204" pitchFamily="34" charset="0"/>
              </a:rPr>
              <a:t>Listen with the intent to understand.  Ask questions!</a:t>
            </a:r>
          </a:p>
        </p:txBody>
      </p:sp>
      <p:sp>
        <p:nvSpPr>
          <p:cNvPr id="10" name="Rectangle 9">
            <a:extLst>
              <a:ext uri="{FF2B5EF4-FFF2-40B4-BE49-F238E27FC236}">
                <a16:creationId xmlns:a16="http://schemas.microsoft.com/office/drawing/2014/main" id="{A7402C39-D0E9-233A-59D8-C14F36ED24E2}"/>
              </a:ext>
            </a:extLst>
          </p:cNvPr>
          <p:cNvSpPr/>
          <p:nvPr/>
        </p:nvSpPr>
        <p:spPr>
          <a:xfrm>
            <a:off x="3714747" y="3197172"/>
            <a:ext cx="9658352" cy="1029984"/>
          </a:xfrm>
          <a:prstGeom prst="rect">
            <a:avLst/>
          </a:prstGeom>
          <a:solidFill>
            <a:srgbClr val="CFE3F9"/>
          </a:solidFill>
          <a:ln>
            <a:solidFill>
              <a:srgbClr val="0E3F75"/>
            </a:solidFill>
          </a:ln>
        </p:spPr>
        <p:style>
          <a:lnRef idx="1">
            <a:schemeClr val="accent5"/>
          </a:lnRef>
          <a:fillRef idx="2">
            <a:schemeClr val="accent5"/>
          </a:fillRef>
          <a:effectRef idx="1">
            <a:schemeClr val="accent5"/>
          </a:effectRef>
          <a:fontRef idx="minor">
            <a:schemeClr val="dk1"/>
          </a:fontRef>
        </p:style>
        <p:txBody>
          <a:bodyPr rtlCol="0" anchor="ctr"/>
          <a:lstStyle/>
          <a:p>
            <a:r>
              <a:rPr lang="en-US" sz="3360">
                <a:solidFill>
                  <a:schemeClr val="tx1"/>
                </a:solidFill>
                <a:latin typeface="Source Sans Pro" panose="020B0503030403020204" pitchFamily="34" charset="0"/>
                <a:ea typeface="Source Sans Pro" panose="020B0503030403020204" pitchFamily="34" charset="0"/>
              </a:rPr>
              <a:t>Focus on how this applies to your daily work.</a:t>
            </a:r>
          </a:p>
          <a:p>
            <a:r>
              <a:rPr lang="en-US" sz="3360">
                <a:solidFill>
                  <a:schemeClr val="tx1"/>
                </a:solidFill>
                <a:latin typeface="Source Sans Pro" panose="020B0503030403020204" pitchFamily="34" charset="0"/>
                <a:ea typeface="Source Sans Pro" panose="020B0503030403020204" pitchFamily="34" charset="0"/>
              </a:rPr>
              <a:t>Imagine the possibilities!</a:t>
            </a:r>
          </a:p>
        </p:txBody>
      </p:sp>
      <p:sp>
        <p:nvSpPr>
          <p:cNvPr id="11" name="Rectangle 10">
            <a:extLst>
              <a:ext uri="{FF2B5EF4-FFF2-40B4-BE49-F238E27FC236}">
                <a16:creationId xmlns:a16="http://schemas.microsoft.com/office/drawing/2014/main" id="{9E7E62E7-629C-2381-8BB3-BA58A3D954D0}"/>
              </a:ext>
            </a:extLst>
          </p:cNvPr>
          <p:cNvSpPr/>
          <p:nvPr/>
        </p:nvSpPr>
        <p:spPr>
          <a:xfrm>
            <a:off x="3714747" y="4761322"/>
            <a:ext cx="9658352" cy="1029984"/>
          </a:xfrm>
          <a:prstGeom prst="rect">
            <a:avLst/>
          </a:prstGeom>
          <a:solidFill>
            <a:srgbClr val="CFE3F9"/>
          </a:solidFill>
          <a:ln>
            <a:solidFill>
              <a:srgbClr val="0E3F75"/>
            </a:solidFill>
          </a:ln>
        </p:spPr>
        <p:style>
          <a:lnRef idx="1">
            <a:schemeClr val="accent5"/>
          </a:lnRef>
          <a:fillRef idx="2">
            <a:schemeClr val="accent5"/>
          </a:fillRef>
          <a:effectRef idx="1">
            <a:schemeClr val="accent5"/>
          </a:effectRef>
          <a:fontRef idx="minor">
            <a:schemeClr val="dk1"/>
          </a:fontRef>
        </p:style>
        <p:txBody>
          <a:bodyPr rtlCol="0" anchor="ctr"/>
          <a:lstStyle/>
          <a:p>
            <a:r>
              <a:rPr lang="en-US" sz="3360">
                <a:solidFill>
                  <a:schemeClr val="tx1"/>
                </a:solidFill>
                <a:latin typeface="Source Sans Pro" panose="020B0503030403020204" pitchFamily="34" charset="0"/>
                <a:ea typeface="Source Sans Pro" panose="020B0503030403020204" pitchFamily="34" charset="0"/>
              </a:rPr>
              <a:t>Create a safe place to air confusion and raise questions.</a:t>
            </a:r>
          </a:p>
        </p:txBody>
      </p:sp>
      <p:sp>
        <p:nvSpPr>
          <p:cNvPr id="12" name="Rectangle 11">
            <a:extLst>
              <a:ext uri="{FF2B5EF4-FFF2-40B4-BE49-F238E27FC236}">
                <a16:creationId xmlns:a16="http://schemas.microsoft.com/office/drawing/2014/main" id="{8DF4E407-63B4-B142-44E9-7781863416B3}"/>
              </a:ext>
            </a:extLst>
          </p:cNvPr>
          <p:cNvSpPr/>
          <p:nvPr/>
        </p:nvSpPr>
        <p:spPr>
          <a:xfrm>
            <a:off x="3714746" y="6417889"/>
            <a:ext cx="9658354" cy="1029984"/>
          </a:xfrm>
          <a:prstGeom prst="rect">
            <a:avLst/>
          </a:prstGeom>
          <a:solidFill>
            <a:srgbClr val="CFE3F9"/>
          </a:solidFill>
          <a:ln>
            <a:solidFill>
              <a:srgbClr val="0E3F75"/>
            </a:solidFill>
          </a:ln>
        </p:spPr>
        <p:style>
          <a:lnRef idx="1">
            <a:schemeClr val="accent5"/>
          </a:lnRef>
          <a:fillRef idx="2">
            <a:schemeClr val="accent5"/>
          </a:fillRef>
          <a:effectRef idx="1">
            <a:schemeClr val="accent5"/>
          </a:effectRef>
          <a:fontRef idx="minor">
            <a:schemeClr val="dk1"/>
          </a:fontRef>
        </p:style>
        <p:txBody>
          <a:bodyPr rtlCol="0" anchor="ctr"/>
          <a:lstStyle/>
          <a:p>
            <a:r>
              <a:rPr lang="en-US" sz="3360">
                <a:solidFill>
                  <a:schemeClr val="tx1"/>
                </a:solidFill>
                <a:latin typeface="Source Sans Pro" panose="020B0503030403020204" pitchFamily="34" charset="0"/>
                <a:ea typeface="Source Sans Pro" panose="020B0503030403020204" pitchFamily="34" charset="0"/>
              </a:rPr>
              <a:t>Support ideas with evidence.  Bring your vast experience to the table. Support participation of all.</a:t>
            </a:r>
          </a:p>
        </p:txBody>
      </p:sp>
    </p:spTree>
    <p:extLst>
      <p:ext uri="{BB962C8B-B14F-4D97-AF65-F5344CB8AC3E}">
        <p14:creationId xmlns:p14="http://schemas.microsoft.com/office/powerpoint/2010/main" val="1698261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FEB22-10FE-4D0F-46BA-2C2FFB55ACAE}"/>
              </a:ext>
            </a:extLst>
          </p:cNvPr>
          <p:cNvSpPr>
            <a:spLocks noGrp="1"/>
          </p:cNvSpPr>
          <p:nvPr>
            <p:ph type="title"/>
          </p:nvPr>
        </p:nvSpPr>
        <p:spPr>
          <a:xfrm>
            <a:off x="457200" y="438150"/>
            <a:ext cx="13716000" cy="1179300"/>
          </a:xfrm>
        </p:spPr>
        <p:txBody>
          <a:bodyPr wrap="square" anchor="ctr">
            <a:normAutofit/>
          </a:bodyPr>
          <a:lstStyle/>
          <a:p>
            <a:r>
              <a:rPr lang="en-US" sz="6000">
                <a:solidFill>
                  <a:srgbClr val="0E3F75"/>
                </a:solidFill>
              </a:rPr>
              <a:t>Purpose:</a:t>
            </a:r>
          </a:p>
        </p:txBody>
      </p:sp>
      <p:sp>
        <p:nvSpPr>
          <p:cNvPr id="4" name="Slide Number Placeholder 3">
            <a:extLst>
              <a:ext uri="{FF2B5EF4-FFF2-40B4-BE49-F238E27FC236}">
                <a16:creationId xmlns:a16="http://schemas.microsoft.com/office/drawing/2014/main" id="{31AFCC99-EB86-3701-305C-DFD6AE442FD0}"/>
              </a:ext>
            </a:extLst>
          </p:cNvPr>
          <p:cNvSpPr>
            <a:spLocks noGrp="1"/>
          </p:cNvSpPr>
          <p:nvPr>
            <p:ph type="sldNum" idx="12"/>
          </p:nvPr>
        </p:nvSpPr>
        <p:spPr>
          <a:xfrm>
            <a:off x="10881360" y="7627620"/>
            <a:ext cx="3291900" cy="438300"/>
          </a:xfrm>
        </p:spPr>
        <p:txBody>
          <a:bodyPr spcFirstLastPara="1" vert="horz" wrap="square" lIns="131670" tIns="65820" rIns="131670" bIns="65820" rtlCol="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9pPr>
          </a:lstStyle>
          <a:p>
            <a:pPr defTabSz="1097236">
              <a:spcAft>
                <a:spcPts val="600"/>
              </a:spcAft>
            </a:pPr>
            <a:fld id="{00000000-1234-1234-1234-123412341234}" type="slidenum">
              <a:rPr lang="en-US" sz="1400"/>
              <a:pPr defTabSz="1097236">
                <a:spcAft>
                  <a:spcPts val="600"/>
                </a:spcAft>
              </a:pPr>
              <a:t>6</a:t>
            </a:fld>
            <a:endParaRPr lang="en-US" sz="1400"/>
          </a:p>
        </p:txBody>
      </p:sp>
      <p:graphicFrame>
        <p:nvGraphicFramePr>
          <p:cNvPr id="6" name="Text Placeholder 2">
            <a:extLst>
              <a:ext uri="{FF2B5EF4-FFF2-40B4-BE49-F238E27FC236}">
                <a16:creationId xmlns:a16="http://schemas.microsoft.com/office/drawing/2014/main" id="{8E53835D-132E-8ADD-0D3E-F35569DC07EC}"/>
              </a:ext>
            </a:extLst>
          </p:cNvPr>
          <p:cNvGraphicFramePr/>
          <p:nvPr/>
        </p:nvGraphicFramePr>
        <p:xfrm>
          <a:off x="457200" y="1409353"/>
          <a:ext cx="13716000" cy="5998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5299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34999-C1C5-682E-0B14-4A0F56992291}"/>
              </a:ext>
            </a:extLst>
          </p:cNvPr>
          <p:cNvSpPr>
            <a:spLocks noGrp="1"/>
          </p:cNvSpPr>
          <p:nvPr>
            <p:ph type="title"/>
          </p:nvPr>
        </p:nvSpPr>
        <p:spPr>
          <a:xfrm>
            <a:off x="744450" y="438150"/>
            <a:ext cx="12836341" cy="795300"/>
          </a:xfrm>
          <a:noFill/>
        </p:spPr>
        <p:txBody>
          <a:bodyPr/>
          <a:lstStyle/>
          <a:p>
            <a:r>
              <a:rPr lang="en-US">
                <a:latin typeface="Source Sans 3 SemiBold" panose="020B0604020202020204" charset="0"/>
              </a:rPr>
              <a:t>Agenda</a:t>
            </a:r>
          </a:p>
        </p:txBody>
      </p:sp>
      <p:graphicFrame>
        <p:nvGraphicFramePr>
          <p:cNvPr id="5" name="Content Placeholder 4">
            <a:extLst>
              <a:ext uri="{FF2B5EF4-FFF2-40B4-BE49-F238E27FC236}">
                <a16:creationId xmlns:a16="http://schemas.microsoft.com/office/drawing/2014/main" id="{4280B2A3-FE89-179A-5894-7940DFD98619}"/>
              </a:ext>
            </a:extLst>
          </p:cNvPr>
          <p:cNvGraphicFramePr>
            <a:graphicFrameLocks noGrp="1"/>
          </p:cNvGraphicFramePr>
          <p:nvPr>
            <p:ph idx="1"/>
            <p:extLst>
              <p:ext uri="{D42A27DB-BD31-4B8C-83A1-F6EECF244321}">
                <p14:modId xmlns:p14="http://schemas.microsoft.com/office/powerpoint/2010/main" val="4187876288"/>
              </p:ext>
            </p:extLst>
          </p:nvPr>
        </p:nvGraphicFramePr>
        <p:xfrm>
          <a:off x="744450" y="1233450"/>
          <a:ext cx="13141502" cy="5988854"/>
        </p:xfrm>
        <a:graphic>
          <a:graphicData uri="http://schemas.openxmlformats.org/drawingml/2006/table">
            <a:tbl>
              <a:tblPr firstRow="1" bandRow="1">
                <a:tableStyleId>{7DF18680-E054-41AD-8BC1-D1AEF772440D}</a:tableStyleId>
              </a:tblPr>
              <a:tblGrid>
                <a:gridCol w="4015091">
                  <a:extLst>
                    <a:ext uri="{9D8B030D-6E8A-4147-A177-3AD203B41FA5}">
                      <a16:colId xmlns:a16="http://schemas.microsoft.com/office/drawing/2014/main" val="2472675784"/>
                    </a:ext>
                  </a:extLst>
                </a:gridCol>
                <a:gridCol w="5289235">
                  <a:extLst>
                    <a:ext uri="{9D8B030D-6E8A-4147-A177-3AD203B41FA5}">
                      <a16:colId xmlns:a16="http://schemas.microsoft.com/office/drawing/2014/main" val="3961298753"/>
                    </a:ext>
                  </a:extLst>
                </a:gridCol>
                <a:gridCol w="3837176">
                  <a:extLst>
                    <a:ext uri="{9D8B030D-6E8A-4147-A177-3AD203B41FA5}">
                      <a16:colId xmlns:a16="http://schemas.microsoft.com/office/drawing/2014/main" val="475333306"/>
                    </a:ext>
                  </a:extLst>
                </a:gridCol>
              </a:tblGrid>
              <a:tr h="608992">
                <a:tc>
                  <a:txBody>
                    <a:bodyPr/>
                    <a:lstStyle/>
                    <a:p>
                      <a:r>
                        <a:rPr lang="en-US" sz="2800" dirty="0">
                          <a:latin typeface="+mn-lt"/>
                          <a:ea typeface="Source Sans Pro" panose="020B0503030403020204" pitchFamily="34" charset="0"/>
                        </a:rPr>
                        <a:t>What:</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tc>
                  <a:txBody>
                    <a:bodyPr/>
                    <a:lstStyle/>
                    <a:p>
                      <a:r>
                        <a:rPr lang="en-US" sz="2800" dirty="0">
                          <a:latin typeface="+mn-lt"/>
                          <a:ea typeface="Source Sans Pro" panose="020B0503030403020204" pitchFamily="34" charset="0"/>
                        </a:rPr>
                        <a:t>Why:</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tc>
                  <a:txBody>
                    <a:bodyPr/>
                    <a:lstStyle/>
                    <a:p>
                      <a:r>
                        <a:rPr lang="en-US" sz="2800" dirty="0">
                          <a:latin typeface="+mn-lt"/>
                          <a:ea typeface="Source Sans Pro" panose="020B0503030403020204" pitchFamily="34" charset="0"/>
                        </a:rPr>
                        <a:t>How:</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extLst>
                  <a:ext uri="{0D108BD9-81ED-4DB2-BD59-A6C34878D82A}">
                    <a16:rowId xmlns:a16="http://schemas.microsoft.com/office/drawing/2014/main" val="793074921"/>
                  </a:ext>
                </a:extLst>
              </a:tr>
              <a:tr h="1151459">
                <a:tc>
                  <a:txBody>
                    <a:bodyPr/>
                    <a:lstStyle/>
                    <a:p>
                      <a:r>
                        <a:rPr lang="en-US" sz="2000" b="1" dirty="0">
                          <a:latin typeface="+mn-lt"/>
                          <a:ea typeface="Source Sans Pro" panose="020B0503030403020204" pitchFamily="34" charset="0"/>
                        </a:rPr>
                        <a:t>Welcome and Introductions</a:t>
                      </a:r>
                    </a:p>
                    <a:p>
                      <a:r>
                        <a:rPr lang="en-US" sz="2000" dirty="0">
                          <a:latin typeface="+mn-lt"/>
                          <a:ea typeface="Source Sans Pro" panose="020B0503030403020204" pitchFamily="34" charset="0"/>
                        </a:rPr>
                        <a:t>5-10 minutes</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r>
                        <a:rPr lang="en-US" sz="2000" dirty="0">
                          <a:latin typeface="+mn-lt"/>
                          <a:ea typeface="Source Sans Pro" panose="020B0503030403020204" pitchFamily="34" charset="0"/>
                        </a:rPr>
                        <a:t>To establish the session norms and outline the focus of the session</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r>
                        <a:rPr lang="en-US" sz="2000" dirty="0">
                          <a:latin typeface="+mn-lt"/>
                          <a:ea typeface="Source Sans Pro" panose="020B0503030403020204" pitchFamily="34" charset="0"/>
                        </a:rPr>
                        <a:t>Facilitator presentation</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extLst>
                  <a:ext uri="{0D108BD9-81ED-4DB2-BD59-A6C34878D82A}">
                    <a16:rowId xmlns:a16="http://schemas.microsoft.com/office/drawing/2014/main" val="988567062"/>
                  </a:ext>
                </a:extLst>
              </a:tr>
              <a:tr h="1599306">
                <a:tc>
                  <a:txBody>
                    <a:bodyPr/>
                    <a:lstStyle/>
                    <a:p>
                      <a:r>
                        <a:rPr lang="en-US" sz="2000" b="1" dirty="0">
                          <a:latin typeface="+mn-lt"/>
                          <a:ea typeface="Source Sans Pro" panose="020B0503030403020204" pitchFamily="34" charset="0"/>
                        </a:rPr>
                        <a:t>Ohio’s Plan for K-12 Mathematics</a:t>
                      </a:r>
                    </a:p>
                    <a:p>
                      <a:r>
                        <a:rPr lang="en-US" sz="2000" dirty="0">
                          <a:latin typeface="+mn-lt"/>
                          <a:ea typeface="Source Sans Pro" panose="020B0503030403020204" pitchFamily="34" charset="0"/>
                        </a:rPr>
                        <a:t>5 minutes</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latin typeface="+mn-lt"/>
                          <a:ea typeface="Source Sans Pro" panose="020B0503030403020204" pitchFamily="34" charset="0"/>
                        </a:rPr>
                        <a:t>To learn about Ohio’s Vision for Mathematics as outlined in Ohio’s Plan for K-12 Mathematics</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latin typeface="+mn-lt"/>
                          <a:ea typeface="Source Sans Pro" panose="020B0503030403020204" pitchFamily="34" charset="0"/>
                        </a:rPr>
                        <a:t>Facilitator presentation</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7039771"/>
                  </a:ext>
                </a:extLst>
              </a:tr>
              <a:tr h="1353312">
                <a:tc>
                  <a:txBody>
                    <a:bodyPr/>
                    <a:lstStyle/>
                    <a:p>
                      <a:r>
                        <a:rPr lang="en-US" sz="2000" b="1" dirty="0">
                          <a:latin typeface="+mn-lt"/>
                          <a:ea typeface="Source Sans Pro" panose="020B0503030403020204" pitchFamily="34" charset="0"/>
                        </a:rPr>
                        <a:t>Resource Exploration and Discussions</a:t>
                      </a:r>
                    </a:p>
                    <a:p>
                      <a:r>
                        <a:rPr lang="en-US" sz="2000" b="0" dirty="0">
                          <a:latin typeface="+mn-lt"/>
                          <a:ea typeface="Source Sans Pro" panose="020B0503030403020204" pitchFamily="34" charset="0"/>
                        </a:rPr>
                        <a:t>45-60 minutes </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r>
                        <a:rPr lang="en-US" sz="2000" b="0" i="0" kern="1200" dirty="0">
                          <a:solidFill>
                            <a:schemeClr val="dk1"/>
                          </a:solidFill>
                          <a:effectLst/>
                          <a:latin typeface="+mn-lt"/>
                          <a:ea typeface="+mn-ea"/>
                          <a:cs typeface="+mn-cs"/>
                        </a:rPr>
                        <a:t>Learn about and explore various resources aligned to the MP 5: </a:t>
                      </a:r>
                      <a:r>
                        <a:rPr lang="en-US" sz="2000" b="0" i="0" u="none" strike="noStrike" kern="1200" dirty="0">
                          <a:solidFill>
                            <a:schemeClr val="dk1"/>
                          </a:solidFill>
                          <a:effectLst/>
                          <a:latin typeface="+mn-lt"/>
                          <a:ea typeface="+mn-ea"/>
                          <a:cs typeface="+mn-cs"/>
                        </a:rPr>
                        <a:t>Use appropriate tools strategically</a:t>
                      </a:r>
                      <a:r>
                        <a:rPr lang="en-US" sz="2000" b="0" i="0" kern="1200" dirty="0">
                          <a:solidFill>
                            <a:schemeClr val="dk1"/>
                          </a:solidFill>
                          <a:effectLst/>
                          <a:latin typeface="+mn-lt"/>
                          <a:ea typeface="+mn-ea"/>
                          <a:cs typeface="+mn-cs"/>
                        </a:rPr>
                        <a:t>. Discover how MP 5 connects to Ohio’s Mathematics Vision. </a:t>
                      </a:r>
                      <a:endParaRPr lang="en-US" sz="2000" dirty="0">
                        <a:latin typeface="+mn-lt"/>
                        <a:ea typeface="Source Sans Pro" panose="020B0503030403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r>
                        <a:rPr lang="en-US" sz="2000" dirty="0">
                          <a:latin typeface="+mn-lt"/>
                          <a:ea typeface="Source Sans Pro" panose="020B0503030403020204" pitchFamily="34" charset="0"/>
                        </a:rPr>
                        <a:t>Breakout Rooms and Whole Group Discussion</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extLst>
                  <a:ext uri="{0D108BD9-81ED-4DB2-BD59-A6C34878D82A}">
                    <a16:rowId xmlns:a16="http://schemas.microsoft.com/office/drawing/2014/main" val="3734602780"/>
                  </a:ext>
                </a:extLst>
              </a:tr>
              <a:tr h="1275785">
                <a:tc>
                  <a:txBody>
                    <a:bodyPr/>
                    <a:lstStyle/>
                    <a:p>
                      <a:r>
                        <a:rPr lang="en-US" sz="2000" b="1" dirty="0">
                          <a:latin typeface="+mn-lt"/>
                          <a:ea typeface="Source Sans Pro" panose="020B0503030403020204" pitchFamily="34" charset="0"/>
                        </a:rPr>
                        <a:t>Closing</a:t>
                      </a:r>
                    </a:p>
                    <a:p>
                      <a:r>
                        <a:rPr lang="en-US" sz="2000" b="0" dirty="0">
                          <a:latin typeface="+mn-lt"/>
                          <a:ea typeface="Source Sans Pro" panose="020B0503030403020204" pitchFamily="34" charset="0"/>
                        </a:rPr>
                        <a:t>5 minutes </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latin typeface="+mn-lt"/>
                          <a:ea typeface="Source Sans Pro" panose="020B0503030403020204" pitchFamily="34" charset="0"/>
                        </a:rPr>
                        <a:t>Address lingering questions and provide session feedback</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latin typeface="+mn-lt"/>
                          <a:ea typeface="Source Sans Pro" panose="020B0503030403020204" pitchFamily="34" charset="0"/>
                        </a:rPr>
                        <a:t>Department contact information </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890332"/>
                  </a:ext>
                </a:extLst>
              </a:tr>
            </a:tbl>
          </a:graphicData>
        </a:graphic>
      </p:graphicFrame>
      <p:sp>
        <p:nvSpPr>
          <p:cNvPr id="4" name="Slide Number Placeholder 3">
            <a:extLst>
              <a:ext uri="{FF2B5EF4-FFF2-40B4-BE49-F238E27FC236}">
                <a16:creationId xmlns:a16="http://schemas.microsoft.com/office/drawing/2014/main" id="{435B6DB3-B40D-587D-0C30-5D1AEDBF8B33}"/>
              </a:ext>
            </a:extLst>
          </p:cNvPr>
          <p:cNvSpPr>
            <a:spLocks noGrp="1"/>
          </p:cNvSpPr>
          <p:nvPr>
            <p:ph type="sldNum" sz="quarter" idx="11"/>
          </p:nvPr>
        </p:nvSpPr>
        <p:spPr>
          <a:xfrm>
            <a:off x="9067800" y="6356352"/>
            <a:ext cx="2743200" cy="365125"/>
          </a:xfrm>
          <a:prstGeom prst="rect">
            <a:avLst/>
          </a:prstGeom>
        </p:spPr>
        <p:txBody>
          <a:bodyPr vert="horz" lIns="91440" tIns="45720" rIns="91440" bIns="45720" rtlCol="0" anchor="ctr"/>
          <a:lstStyle>
            <a:defPPr>
              <a:defRPr lang="en-US"/>
            </a:defPPr>
            <a:lvl1pPr marL="0" algn="r" defTabSz="914364" rtl="0" eaLnBrk="1" latinLnBrk="0" hangingPunct="1">
              <a:defRPr sz="1200" b="1" kern="12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a:lstStyle>
          <a:p>
            <a:pPr>
              <a:buClrTx/>
            </a:pPr>
            <a:fld id="{383B7B7A-CDDA-7C44-B1B0-1F1E45567B3B}" type="slidenum">
              <a:rPr lang="en-US">
                <a:solidFill>
                  <a:srgbClr val="FFFFFF">
                    <a:lumMod val="95000"/>
                  </a:srgbClr>
                </a:solidFill>
              </a:rPr>
              <a:pPr>
                <a:buClrTx/>
              </a:pPr>
              <a:t>7</a:t>
            </a:fld>
            <a:endParaRPr lang="en-US">
              <a:solidFill>
                <a:srgbClr val="FFFFFF">
                  <a:lumMod val="95000"/>
                </a:srgbClr>
              </a:solidFill>
            </a:endParaRPr>
          </a:p>
        </p:txBody>
      </p:sp>
    </p:spTree>
    <p:extLst>
      <p:ext uri="{BB962C8B-B14F-4D97-AF65-F5344CB8AC3E}">
        <p14:creationId xmlns:p14="http://schemas.microsoft.com/office/powerpoint/2010/main" val="1851138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73A2FA-A571-15C9-2CF5-11F0C62BAF72}"/>
              </a:ext>
            </a:extLst>
          </p:cNvPr>
          <p:cNvSpPr>
            <a:spLocks noGrp="1"/>
          </p:cNvSpPr>
          <p:nvPr>
            <p:ph type="title"/>
          </p:nvPr>
        </p:nvSpPr>
        <p:spPr>
          <a:xfrm>
            <a:off x="494455" y="381954"/>
            <a:ext cx="5264545" cy="3075230"/>
          </a:xfrm>
        </p:spPr>
        <p:txBody>
          <a:bodyPr>
            <a:normAutofit/>
          </a:bodyPr>
          <a:lstStyle/>
          <a:p>
            <a:pPr algn="ctr">
              <a:lnSpc>
                <a:spcPct val="90000"/>
              </a:lnSpc>
              <a:spcAft>
                <a:spcPts val="600"/>
              </a:spcAft>
            </a:pPr>
            <a:r>
              <a:rPr lang="en-US" sz="5000" cap="none">
                <a:solidFill>
                  <a:srgbClr val="0E3F75"/>
                </a:solidFill>
                <a:latin typeface="+mj-lt"/>
              </a:rPr>
              <a:t>OHIO’S PLAN FOR </a:t>
            </a:r>
            <a:br>
              <a:rPr lang="en-US" sz="5000" cap="none">
                <a:solidFill>
                  <a:srgbClr val="0E3F75"/>
                </a:solidFill>
                <a:latin typeface="+mj-lt"/>
              </a:rPr>
            </a:br>
            <a:r>
              <a:rPr lang="en-US" sz="5000" cap="none">
                <a:solidFill>
                  <a:srgbClr val="0E3F75"/>
                </a:solidFill>
                <a:latin typeface="+mj-lt"/>
              </a:rPr>
              <a:t>K-12 MATHEMATICS</a:t>
            </a:r>
          </a:p>
        </p:txBody>
      </p:sp>
      <p:pic>
        <p:nvPicPr>
          <p:cNvPr id="13" name="Picture 12" descr="Ohio's Plan for K-12 Mathematics QR code">
            <a:extLst>
              <a:ext uri="{FF2B5EF4-FFF2-40B4-BE49-F238E27FC236}">
                <a16:creationId xmlns:a16="http://schemas.microsoft.com/office/drawing/2014/main" id="{68658FBD-3331-80E3-47B3-1292B4C10C7A}"/>
              </a:ext>
            </a:extLst>
          </p:cNvPr>
          <p:cNvPicPr>
            <a:picLocks noChangeAspect="1"/>
          </p:cNvPicPr>
          <p:nvPr/>
        </p:nvPicPr>
        <p:blipFill>
          <a:blip r:embed="rId3"/>
          <a:stretch>
            <a:fillRect/>
          </a:stretch>
        </p:blipFill>
        <p:spPr>
          <a:xfrm>
            <a:off x="1370405" y="2673593"/>
            <a:ext cx="3431057" cy="3431057"/>
          </a:xfrm>
          <a:prstGeom prst="rect">
            <a:avLst/>
          </a:prstGeom>
          <a:ln w="38100">
            <a:solidFill>
              <a:srgbClr val="0E3F75"/>
            </a:solidFill>
          </a:ln>
        </p:spPr>
      </p:pic>
      <p:sp>
        <p:nvSpPr>
          <p:cNvPr id="11" name="Text Placeholder 10">
            <a:extLst>
              <a:ext uri="{FF2B5EF4-FFF2-40B4-BE49-F238E27FC236}">
                <a16:creationId xmlns:a16="http://schemas.microsoft.com/office/drawing/2014/main" id="{0F5D48D7-703E-88FD-AA66-5A74758B75FA}"/>
              </a:ext>
            </a:extLst>
          </p:cNvPr>
          <p:cNvSpPr>
            <a:spLocks noGrp="1"/>
          </p:cNvSpPr>
          <p:nvPr>
            <p:ph type="body" sz="half" idx="2"/>
          </p:nvPr>
        </p:nvSpPr>
        <p:spPr>
          <a:xfrm>
            <a:off x="822114" y="6284308"/>
            <a:ext cx="4814600" cy="723900"/>
          </a:xfrm>
        </p:spPr>
        <p:txBody>
          <a:bodyPr>
            <a:noAutofit/>
          </a:bodyPr>
          <a:lstStyle/>
          <a:p>
            <a:r>
              <a:rPr lang="en-US" sz="3200">
                <a:hlinkClick r:id="rId4"/>
              </a:rPr>
              <a:t>education.ohio.gov/math</a:t>
            </a:r>
            <a:endParaRPr lang="en-US" sz="3200"/>
          </a:p>
        </p:txBody>
      </p:sp>
      <p:sp>
        <p:nvSpPr>
          <p:cNvPr id="4" name="Slide Number Placeholder 3">
            <a:extLst>
              <a:ext uri="{FF2B5EF4-FFF2-40B4-BE49-F238E27FC236}">
                <a16:creationId xmlns:a16="http://schemas.microsoft.com/office/drawing/2014/main" id="{296B9DA5-FB82-C8E2-4FE8-CCB222E9E7FC}"/>
              </a:ext>
              <a:ext uri="{C183D7F6-B498-43B3-948B-1728B52AA6E4}">
                <adec:decorative xmlns:adec="http://schemas.microsoft.com/office/drawing/2017/decorative" val="1"/>
              </a:ext>
            </a:extLst>
          </p:cNvPr>
          <p:cNvSpPr>
            <a:spLocks noGrp="1"/>
          </p:cNvSpPr>
          <p:nvPr>
            <p:ph type="sldNum" sz="quarter" idx="11"/>
          </p:nvPr>
        </p:nvSpPr>
        <p:spPr/>
        <p:txBody>
          <a:bodyPr/>
          <a:lstStyle/>
          <a:p>
            <a:fld id="{383B7B7A-CDDA-7C44-B1B0-1F1E45567B3B}" type="slidenum">
              <a:rPr lang="en-US" smtClean="0"/>
              <a:pPr/>
              <a:t>8</a:t>
            </a:fld>
            <a:endParaRPr lang="en-US"/>
          </a:p>
        </p:txBody>
      </p:sp>
      <p:pic>
        <p:nvPicPr>
          <p:cNvPr id="9" name="Picture 8">
            <a:extLst>
              <a:ext uri="{FF2B5EF4-FFF2-40B4-BE49-F238E27FC236}">
                <a16:creationId xmlns:a16="http://schemas.microsoft.com/office/drawing/2014/main" id="{EAC349F5-9E11-1E26-7470-7D5D3B7C361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315200" y="381954"/>
            <a:ext cx="5950294" cy="74656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0370189"/>
      </p:ext>
    </p:extLst>
  </p:cSld>
  <p:clrMapOvr>
    <a:masterClrMapping/>
  </p:clrMapOvr>
  <mc:AlternateContent xmlns:mc="http://schemas.openxmlformats.org/markup-compatibility/2006" xmlns:p14="http://schemas.microsoft.com/office/powerpoint/2010/main">
    <mc:Choice Requires="p14">
      <p:transition spd="slow" p14:dur="2000" advTm="32045"/>
    </mc:Choice>
    <mc:Fallback xmlns="">
      <p:transition spd="slow" advTm="3204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23129-239E-F424-2A62-2A50DBB40CED}"/>
              </a:ext>
            </a:extLst>
          </p:cNvPr>
          <p:cNvSpPr>
            <a:spLocks noGrp="1"/>
          </p:cNvSpPr>
          <p:nvPr>
            <p:ph type="title"/>
          </p:nvPr>
        </p:nvSpPr>
        <p:spPr>
          <a:xfrm>
            <a:off x="457200" y="438151"/>
            <a:ext cx="13716000" cy="1104900"/>
          </a:xfrm>
        </p:spPr>
        <p:txBody>
          <a:bodyPr>
            <a:normAutofit/>
          </a:bodyPr>
          <a:lstStyle/>
          <a:p>
            <a:r>
              <a:rPr lang="en-US" sz="5000" cap="none">
                <a:solidFill>
                  <a:srgbClr val="0E3F75"/>
                </a:solidFill>
                <a:latin typeface="+mj-lt"/>
              </a:rPr>
              <a:t>STRUCTURE OF OHIO’S PLAN</a:t>
            </a:r>
          </a:p>
        </p:txBody>
      </p:sp>
      <p:graphicFrame>
        <p:nvGraphicFramePr>
          <p:cNvPr id="5" name="Content Placeholder 4" descr="Vertical Block LIst">
            <a:extLst>
              <a:ext uri="{FF2B5EF4-FFF2-40B4-BE49-F238E27FC236}">
                <a16:creationId xmlns:a16="http://schemas.microsoft.com/office/drawing/2014/main" id="{9FFE5C27-39DF-57BD-DBDC-DA74FE8FC1B3}"/>
              </a:ext>
            </a:extLst>
          </p:cNvPr>
          <p:cNvGraphicFramePr>
            <a:graphicFrameLocks noGrp="1"/>
          </p:cNvGraphicFramePr>
          <p:nvPr>
            <p:ph idx="1"/>
          </p:nvPr>
        </p:nvGraphicFramePr>
        <p:xfrm>
          <a:off x="457199" y="1543051"/>
          <a:ext cx="13270230" cy="5634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EC528C9-8415-9304-1825-2F3F5E9C0D10}"/>
              </a:ext>
            </a:extLst>
          </p:cNvPr>
          <p:cNvSpPr>
            <a:spLocks noGrp="1"/>
          </p:cNvSpPr>
          <p:nvPr>
            <p:ph type="sldNum" sz="quarter" idx="11"/>
          </p:nvPr>
        </p:nvSpPr>
        <p:spPr/>
        <p:txBody>
          <a:bodyPr/>
          <a:lstStyle/>
          <a:p>
            <a:pPr defTabSz="1097236"/>
            <a:fld id="{383B7B7A-CDDA-7C44-B1B0-1F1E45567B3B}" type="slidenum">
              <a:rPr lang="en-US" kern="1200">
                <a:solidFill>
                  <a:srgbClr val="FFFFFF">
                    <a:lumMod val="95000"/>
                  </a:srgbClr>
                </a:solidFill>
              </a:rPr>
              <a:pPr defTabSz="1097236"/>
              <a:t>9</a:t>
            </a:fld>
            <a:endParaRPr lang="en-US" kern="1200">
              <a:solidFill>
                <a:srgbClr val="FFFFFF">
                  <a:lumMod val="95000"/>
                </a:srgbClr>
              </a:solidFill>
            </a:endParaRPr>
          </a:p>
        </p:txBody>
      </p:sp>
    </p:spTree>
    <p:extLst>
      <p:ext uri="{BB962C8B-B14F-4D97-AF65-F5344CB8AC3E}">
        <p14:creationId xmlns:p14="http://schemas.microsoft.com/office/powerpoint/2010/main" val="21608317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5"/>
</p:tagLst>
</file>

<file path=ppt/theme/theme1.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spcFirstLastPara="1" wrap="square" lIns="0" tIns="0" rIns="0" bIns="0" anchor="ctr" anchorCtr="0">
        <a:noAutofit/>
      </a:bodyPr>
      <a:lstStyle>
        <a:defPPr marL="0" marR="0" indent="0" algn="ctr" rtl="0">
          <a:lnSpc>
            <a:spcPct val="100000"/>
          </a:lnSpc>
          <a:spcBef>
            <a:spcPts val="0"/>
          </a:spcBef>
          <a:spcAft>
            <a:spcPts val="0"/>
          </a:spcAft>
          <a:buClr>
            <a:srgbClr val="FFFFFF"/>
          </a:buClr>
          <a:buSzPts val="1800"/>
          <a:buFont typeface="Helvetica Neue"/>
          <a:buNone/>
          <a:defRPr sz="1800" b="1" i="0" u="none" strike="noStrike" cap="none">
            <a:solidFill>
              <a:srgbClr val="000000"/>
            </a:solidFill>
            <a:latin typeface="Helvetica Neue"/>
            <a:ea typeface="Helvetica Neue"/>
            <a:cs typeface="Helvetica Neue"/>
            <a:sym typeface="Helvetica Neue"/>
          </a:defRPr>
        </a:defPPr>
      </a:lstStyle>
    </a:spDef>
  </a:objectDefaults>
  <a:extraClrScheme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s K-12 Math Plan Overview" id="{D8D93175-193C-44B8-AFCD-DF6BD52ADDE4}" vid="{3E475D05-6907-4B90-95B8-7FD850C24B51}"/>
    </a:ext>
  </a:ext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AE826B26E85B46AAA120A4B7A33EA7" ma:contentTypeVersion="16" ma:contentTypeDescription="Create a new document." ma:contentTypeScope="" ma:versionID="a96b813bb110b779cb3e666f9189e755">
  <xsd:schema xmlns:xsd="http://www.w3.org/2001/XMLSchema" xmlns:xs="http://www.w3.org/2001/XMLSchema" xmlns:p="http://schemas.microsoft.com/office/2006/metadata/properties" xmlns:ns2="665a6f92-3e53-4eaf-a7c5-2dacc5de3ec7" xmlns:ns3="a13ef070-bab6-49f4-b250-5e10b3e13e91" targetNamespace="http://schemas.microsoft.com/office/2006/metadata/properties" ma:root="true" ma:fieldsID="b97fb65f16333d3dd95a8beb9c4e9258" ns2:_="" ns3:_="">
    <xsd:import namespace="665a6f92-3e53-4eaf-a7c5-2dacc5de3ec7"/>
    <xsd:import namespace="a13ef070-bab6-49f4-b250-5e10b3e13e9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5a6f92-3e53-4eaf-a7c5-2dacc5de3e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3ef070-bab6-49f4-b250-5e10b3e13e9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090d1264-d051-4d5f-a583-985370e39494}" ma:internalName="TaxCatchAll" ma:showField="CatchAllData" ma:web="a13ef070-bab6-49f4-b250-5e10b3e13e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13ef070-bab6-49f4-b250-5e10b3e13e91" xsi:nil="true"/>
    <lcf76f155ced4ddcb4097134ff3c332f xmlns="665a6f92-3e53-4eaf-a7c5-2dacc5de3ec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B62A03E-E63D-49CD-922F-2DC44B25578F}">
  <ds:schemaRefs>
    <ds:schemaRef ds:uri="http://schemas.microsoft.com/sharepoint/v3/contenttype/forms"/>
  </ds:schemaRefs>
</ds:datastoreItem>
</file>

<file path=customXml/itemProps2.xml><?xml version="1.0" encoding="utf-8"?>
<ds:datastoreItem xmlns:ds="http://schemas.openxmlformats.org/officeDocument/2006/customXml" ds:itemID="{025C3827-AEE9-40A3-9E65-EE8755D365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5a6f92-3e53-4eaf-a7c5-2dacc5de3ec7"/>
    <ds:schemaRef ds:uri="a13ef070-bab6-49f4-b250-5e10b3e13e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98C3E9-5538-462D-8194-18420754C200}">
  <ds:schemaRefs>
    <ds:schemaRef ds:uri="665a6f92-3e53-4eaf-a7c5-2dacc5de3ec7"/>
    <ds:schemaRef ds:uri="http://schemas.microsoft.com/office/2006/metadata/properties"/>
    <ds:schemaRef ds:uri="a13ef070-bab6-49f4-b250-5e10b3e13e91"/>
    <ds:schemaRef ds:uri="http://purl.org/dc/dcmitype/"/>
    <ds:schemaRef ds:uri="http://www.w3.org/XML/1998/namespace"/>
    <ds:schemaRef ds:uri="http://schemas.microsoft.com/office/2006/documentManagement/types"/>
    <ds:schemaRef ds:uri="http://purl.org/dc/terms/"/>
    <ds:schemaRef ds:uri="http://schemas.microsoft.com/office/infopath/2007/PartnerControls"/>
    <ds:schemaRef ds:uri="http://purl.org/dc/elements/1.1/"/>
    <ds:schemaRef ds:uri="http://schemas.openxmlformats.org/package/2006/metadata/core-properties"/>
  </ds:schemaRefs>
</ds:datastoreItem>
</file>

<file path=docMetadata/LabelInfo.xml><?xml version="1.0" encoding="utf-8"?>
<clbl:labelList xmlns:clbl="http://schemas.microsoft.com/office/2020/mipLabelMetadata">
  <clbl:label id="{f920f5b4-f35a-4bd1-ab57-79db69ad10fb}" enabled="1" method="Standard" siteId="{50f8fcc4-94d8-4f07-84eb-36ed57c7c8a2}" removed="0"/>
</clbl:labelList>
</file>

<file path=docProps/app.xml><?xml version="1.0" encoding="utf-8"?>
<Properties xmlns="http://schemas.openxmlformats.org/officeDocument/2006/extended-properties" xmlns:vt="http://schemas.openxmlformats.org/officeDocument/2006/docPropsVTypes">
  <TotalTime>75</TotalTime>
  <Words>4263</Words>
  <Application>Microsoft Office PowerPoint</Application>
  <PresentationFormat>Custom</PresentationFormat>
  <Paragraphs>407</Paragraphs>
  <Slides>44</Slides>
  <Notes>37</Notes>
  <HiddenSlides>0</HiddenSlides>
  <MMClips>7</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44</vt:i4>
      </vt:variant>
    </vt:vector>
  </HeadingPairs>
  <TitlesOfParts>
    <vt:vector size="60" baseType="lpstr">
      <vt:lpstr>Source Sans Pro SemiBold</vt:lpstr>
      <vt:lpstr>Open Sans</vt:lpstr>
      <vt:lpstr>Rockwell</vt:lpstr>
      <vt:lpstr>Cambria Math</vt:lpstr>
      <vt:lpstr>Tahoma</vt:lpstr>
      <vt:lpstr>Source Sans 3</vt:lpstr>
      <vt:lpstr>Wingdings</vt:lpstr>
      <vt:lpstr>Symbol</vt:lpstr>
      <vt:lpstr>Source Sans 3 SemiBold</vt:lpstr>
      <vt:lpstr>Calibri</vt:lpstr>
      <vt:lpstr>Source Sans Pro 3</vt:lpstr>
      <vt:lpstr>Arial</vt:lpstr>
      <vt:lpstr>Source Sans Pro</vt:lpstr>
      <vt:lpstr>Heart of it All Deck</vt:lpstr>
      <vt:lpstr>Opening and Closing Slides</vt:lpstr>
      <vt:lpstr>1_Heart of it All Deck</vt:lpstr>
      <vt:lpstr>DEW</vt:lpstr>
      <vt:lpstr>MP 5: Use appropriate tools strategically.</vt:lpstr>
      <vt:lpstr>Welcome</vt:lpstr>
      <vt:lpstr>Ohio Department of Education and Workforce Priorities</vt:lpstr>
      <vt:lpstr>Session Norms</vt:lpstr>
      <vt:lpstr>Purpose:</vt:lpstr>
      <vt:lpstr>Agenda</vt:lpstr>
      <vt:lpstr>OHIO’S PLAN FOR  K-12 MATHEMATICS</vt:lpstr>
      <vt:lpstr>STRUCTURE OF OHIO’S PLAN</vt:lpstr>
      <vt:lpstr>SECTION 2:  OHIO’S MATHEMATICS VISION</vt:lpstr>
      <vt:lpstr>OHIO’S MATHEMATICS VISION</vt:lpstr>
      <vt:lpstr>A SHIFT TOWARD RIGOR</vt:lpstr>
      <vt:lpstr>OHIO’S VISION FOR MATHEMATICS INSTRUCTION </vt:lpstr>
      <vt:lpstr>STANDARDS FOR MATHEMATICAL PRACTICE </vt:lpstr>
      <vt:lpstr>MP 5: Use appropriate tools strategically.</vt:lpstr>
      <vt:lpstr>Manipulatives</vt:lpstr>
      <vt:lpstr>Drawings</vt:lpstr>
      <vt:lpstr>Organizers</vt:lpstr>
      <vt:lpstr>Discussions</vt:lpstr>
      <vt:lpstr>A PENCIL AND an eraser</vt:lpstr>
      <vt:lpstr>Postage stamps</vt:lpstr>
      <vt:lpstr>Who Sold the most chocolate?</vt:lpstr>
      <vt:lpstr>Baking Bread</vt:lpstr>
      <vt:lpstr>What is the difference? </vt:lpstr>
      <vt:lpstr>Difference of 2.45</vt:lpstr>
      <vt:lpstr>Function Table</vt:lpstr>
      <vt:lpstr>Picking candy</vt:lpstr>
      <vt:lpstr>Painting a Cube</vt:lpstr>
      <vt:lpstr>discussions debrief</vt:lpstr>
      <vt:lpstr>Choice</vt:lpstr>
      <vt:lpstr>Math Practice Progressions</vt:lpstr>
      <vt:lpstr>DISCUSSIONS DEBRIEF</vt:lpstr>
      <vt:lpstr>Putting The Tools Together</vt:lpstr>
      <vt:lpstr>MP 5: Use appropriate tools strategically.</vt:lpstr>
      <vt:lpstr>Math Practice 5 Tools</vt:lpstr>
      <vt:lpstr>Questions to Develop Mathematical Thinking </vt:lpstr>
      <vt:lpstr>Questions to Develop Mathematical Thinking Cont’d</vt:lpstr>
      <vt:lpstr>Resources</vt:lpstr>
      <vt:lpstr>MP 5: Use appropriate tools strategically rubric</vt:lpstr>
      <vt:lpstr>Look-Fors and Question Stems </vt:lpstr>
      <vt:lpstr>Rubric for Implementing MPs</vt:lpstr>
      <vt:lpstr>Mathematics Questions? </vt:lpstr>
      <vt:lpstr>Questions</vt:lpstr>
      <vt:lpstr>DEW 2</vt:lpstr>
    </vt:vector>
  </TitlesOfParts>
  <Manager>Ohio Department of Education and Workforce</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MP 5: Use appropriate tools strategically.</dc:title>
  <dc:creator/>
  <cp:keywords>math practice, MP, appropriate tools</cp:keywords>
  <cp:lastModifiedBy>Mallory, Andrea</cp:lastModifiedBy>
  <cp:revision>1</cp:revision>
  <cp:lastPrinted>2025-06-25T14:17:05Z</cp:lastPrinted>
  <dcterms:created xsi:type="dcterms:W3CDTF">2015-07-08T14:36:51Z</dcterms:created>
  <dcterms:modified xsi:type="dcterms:W3CDTF">2026-02-04T21:04:52Z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0x01010067AE826B26E85B46AAA120A4B7A33EA7</vt:lpwstr>
  </property>
  <property fmtid="{D5CDD505-2E9C-101B-9397-08002B2CF9AE}" pid="3" name="MediaServiceImageTags">
    <vt:lpwstr/>
  </property>
  <property fmtid="{D5CDD505-2E9C-101B-9397-08002B2CF9AE}" pid="4" name="_dlc_DocIdItemGuid">
    <vt:lpwstr>f0a2b6d2-2fc0-4bd1-86c0-30ae110822f1</vt:lpwstr>
  </property>
</Properties>
</file>