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708" r:id="rId5"/>
    <p:sldMasterId id="2147483715" r:id="rId6"/>
  </p:sldMasterIdLst>
  <p:notesMasterIdLst>
    <p:notesMasterId r:id="rId64"/>
  </p:notesMasterIdLst>
  <p:sldIdLst>
    <p:sldId id="268" r:id="rId7"/>
    <p:sldId id="2147374391" r:id="rId8"/>
    <p:sldId id="1162" r:id="rId9"/>
    <p:sldId id="2147374444" r:id="rId10"/>
    <p:sldId id="2147374445" r:id="rId11"/>
    <p:sldId id="2147374412" r:id="rId12"/>
    <p:sldId id="2147374304" r:id="rId13"/>
    <p:sldId id="2147374447" r:id="rId14"/>
    <p:sldId id="2147374448" r:id="rId15"/>
    <p:sldId id="2147374449" r:id="rId16"/>
    <p:sldId id="2147374450" r:id="rId17"/>
    <p:sldId id="2147374451" r:id="rId18"/>
    <p:sldId id="2147374452" r:id="rId19"/>
    <p:sldId id="2147374453" r:id="rId20"/>
    <p:sldId id="287" r:id="rId21"/>
    <p:sldId id="1177" r:id="rId22"/>
    <p:sldId id="873" r:id="rId23"/>
    <p:sldId id="935" r:id="rId24"/>
    <p:sldId id="936" r:id="rId25"/>
    <p:sldId id="937" r:id="rId26"/>
    <p:sldId id="1182" r:id="rId27"/>
    <p:sldId id="939" r:id="rId28"/>
    <p:sldId id="1171" r:id="rId29"/>
    <p:sldId id="1185" r:id="rId30"/>
    <p:sldId id="941" r:id="rId31"/>
    <p:sldId id="1186" r:id="rId32"/>
    <p:sldId id="1194" r:id="rId33"/>
    <p:sldId id="1187" r:id="rId34"/>
    <p:sldId id="942" r:id="rId35"/>
    <p:sldId id="320" r:id="rId36"/>
    <p:sldId id="1191" r:id="rId37"/>
    <p:sldId id="1192" r:id="rId38"/>
    <p:sldId id="316" r:id="rId39"/>
    <p:sldId id="2147374392" r:id="rId40"/>
    <p:sldId id="289" r:id="rId41"/>
    <p:sldId id="1188" r:id="rId42"/>
    <p:sldId id="2147374446" r:id="rId43"/>
    <p:sldId id="944" r:id="rId44"/>
    <p:sldId id="1184" r:id="rId45"/>
    <p:sldId id="945" r:id="rId46"/>
    <p:sldId id="946" r:id="rId47"/>
    <p:sldId id="947" r:id="rId48"/>
    <p:sldId id="522" r:id="rId49"/>
    <p:sldId id="1189" r:id="rId50"/>
    <p:sldId id="952" r:id="rId51"/>
    <p:sldId id="953" r:id="rId52"/>
    <p:sldId id="1172" r:id="rId53"/>
    <p:sldId id="1173" r:id="rId54"/>
    <p:sldId id="1174" r:id="rId55"/>
    <p:sldId id="1169" r:id="rId56"/>
    <p:sldId id="1170" r:id="rId57"/>
    <p:sldId id="318" r:id="rId58"/>
    <p:sldId id="1163" r:id="rId59"/>
    <p:sldId id="961" r:id="rId60"/>
    <p:sldId id="2147374397" r:id="rId61"/>
    <p:sldId id="264" r:id="rId62"/>
    <p:sldId id="2147374296" r:id="rId63"/>
  </p:sldIdLst>
  <p:sldSz cx="14630400" cy="8229600"/>
  <p:notesSz cx="6858000" cy="9144000"/>
  <p:embeddedFontLst>
    <p:embeddedFont>
      <p:font typeface="Cambria Math" panose="02040503050406030204" pitchFamily="18" charset="0"/>
      <p:regular r:id="rId65"/>
    </p:embeddedFont>
    <p:embeddedFont>
      <p:font typeface="Open Sans" panose="020B060603050402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Rockwell" panose="02060603020205020403" pitchFamily="18" charset="0"/>
      <p:regular r:id="rId74"/>
      <p:bold r:id="rId75"/>
      <p:italic r:id="rId76"/>
      <p:boldItalic r:id="rId77"/>
    </p:embeddedFont>
    <p:embeddedFont>
      <p:font typeface="Source Sans 3" panose="020B0604020202020204" charset="0"/>
      <p:regular r:id="rId78"/>
      <p:bold r:id="rId79"/>
      <p:italic r:id="rId80"/>
      <p:boldItalic r:id="rId81"/>
    </p:embeddedFont>
    <p:embeddedFont>
      <p:font typeface="Source Sans 3 SemiBold" panose="020B0604020202020204" charset="0"/>
      <p:regular r:id="rId82"/>
      <p:bold r:id="rId83"/>
      <p:italic r:id="rId84"/>
      <p:boldItalic r:id="rId85"/>
    </p:embeddedFont>
    <p:embeddedFont>
      <p:font typeface="Source Sans Pro" panose="020B0503030403020204" pitchFamily="34" charset="0"/>
      <p:regular r:id="rId86"/>
      <p:bold r:id="rId87"/>
      <p:italic r:id="rId88"/>
      <p:boldItalic r:id="rId89"/>
    </p:embeddedFont>
    <p:embeddedFont>
      <p:font typeface="Source Sans Pro SemiBold" panose="020B0603030403020204" pitchFamily="34" charset="0"/>
      <p:bold r:id="rId90"/>
      <p:boldItalic r:id="rId91"/>
    </p:embeddedFont>
    <p:embeddedFont>
      <p:font typeface="Tahoma" panose="020B0604030504040204" pitchFamily="34" charset="0"/>
      <p:regular r:id="rId92"/>
      <p:bold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MP 6" id="{07D95681-A90D-4CBF-94BD-32922B9ACE57}">
          <p14:sldIdLst>
            <p14:sldId id="268"/>
            <p14:sldId id="2147374391"/>
            <p14:sldId id="1162"/>
            <p14:sldId id="2147374444"/>
            <p14:sldId id="2147374445"/>
            <p14:sldId id="2147374412"/>
            <p14:sldId id="2147374304"/>
            <p14:sldId id="2147374447"/>
            <p14:sldId id="2147374448"/>
            <p14:sldId id="2147374449"/>
            <p14:sldId id="2147374450"/>
            <p14:sldId id="2147374451"/>
            <p14:sldId id="2147374452"/>
            <p14:sldId id="2147374453"/>
            <p14:sldId id="287"/>
            <p14:sldId id="1177"/>
            <p14:sldId id="873"/>
            <p14:sldId id="935"/>
            <p14:sldId id="936"/>
            <p14:sldId id="937"/>
            <p14:sldId id="1182"/>
            <p14:sldId id="939"/>
            <p14:sldId id="1171"/>
            <p14:sldId id="1185"/>
            <p14:sldId id="941"/>
            <p14:sldId id="1186"/>
            <p14:sldId id="1194"/>
            <p14:sldId id="1187"/>
            <p14:sldId id="942"/>
            <p14:sldId id="320"/>
            <p14:sldId id="1191"/>
            <p14:sldId id="1192"/>
            <p14:sldId id="316"/>
            <p14:sldId id="2147374392"/>
            <p14:sldId id="289"/>
            <p14:sldId id="1188"/>
            <p14:sldId id="2147374446"/>
            <p14:sldId id="944"/>
            <p14:sldId id="1184"/>
            <p14:sldId id="945"/>
            <p14:sldId id="946"/>
            <p14:sldId id="947"/>
            <p14:sldId id="522"/>
            <p14:sldId id="1189"/>
            <p14:sldId id="952"/>
            <p14:sldId id="953"/>
            <p14:sldId id="1172"/>
            <p14:sldId id="1173"/>
            <p14:sldId id="1174"/>
            <p14:sldId id="1169"/>
            <p14:sldId id="1170"/>
            <p14:sldId id="318"/>
            <p14:sldId id="1163"/>
            <p14:sldId id="961"/>
            <p14:sldId id="2147374397"/>
            <p14:sldId id="264"/>
            <p14:sldId id="21473742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2592">
          <p15:clr>
            <a:srgbClr val="A4A3A4"/>
          </p15:clr>
        </p15:guide>
        <p15:guide id="4" pos="4656">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46" roundtripDataSignature="AMtx7mhNMavOd8sp/d9ui1uh9nf/ogiG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E770E-C70C-B08D-C1A4-DFA2D1931B33}" name="Sailer Agnew, Elizabeth" initials="SE" userId="S::10120472@id.ohio.gov::e6c48171-2f80-4b5c-8e03-6defe1c38046" providerId="AD"/>
  <p188:author id="{1968A012-FB51-74E1-8910-48DCC56083DA}" name="Moore, Annika" initials="MA" userId="S::10115489@id.ohio.gov::6d3382c4-2b45-4c2b-995e-523e276b17d2" providerId="AD"/>
  <p188:author id="{60B0671F-2632-F9E7-4574-7B177F54113B}" name="Bickley, Brian" initials="BB" userId="S::10131609@id.ohio.gov::80b35a4b-1e3c-43bc-87c5-a81907ca593e" providerId="AD"/>
  <p188:author id="{CA14D25F-FB5A-90E6-CB2E-AAB1747D7830}" name="Hunter, Lydia" initials="LH" userId="S::10160213@id.ohio.gov::573b265c-48c6-4dc2-8a35-60c4771fcf27" providerId="AD"/>
  <p188:author id="{4454A990-FA4D-D715-860B-879A7083B6BC}" name="Deems, Robin" initials="RD" userId="S::10181447@id.ohio.gov::7e0962b1-0df2-4bdc-b55b-82abdf33a223" providerId="AD"/>
  <p188:author id="{8469BA9D-199A-C913-2B6F-90B0F276FCEC}" name="Hankins, Jessee" initials="HJ" userId="S::10225055@id.ohio.gov::d4415f3b-f0c5-4f10-b6b0-498dbb6b6ba2" providerId="AD"/>
  <p188:author id="{A7A18FA5-5BC7-D0F9-73F2-3F38FFA48FF1}" name="Wertz, Ryan" initials="RW" userId="S::10038029@id.ohio.gov::b663372c-6943-4c5f-ab23-ec7fb44e4c06" providerId="AD"/>
  <p188:author id="{554DFBA9-CB29-F8E2-6B64-7AAD5EF40A4C}" name="Wiseman, John" initials="JW" userId="S::10127214@id.ohio.gov::59ff8590-cf84-4c2a-8a9f-222117982fc1" providerId="AD"/>
  <p188:author id="{5A82B9BC-045E-8F27-F5CE-848306806633}" name="Holmes, Catherine" initials="HC" userId="S::10079917@id.ohio.gov::11066223-7175-4d6b-971b-3138682a8d07" providerId="AD"/>
  <p188:author id="{C86417BD-5BE2-2529-330B-63E5449237C9}" name="Jones, Wendy" initials="WJ" userId="S::10216157@id.ohio.gov::af5efcdb-a1d7-4be3-abc9-34901eabaf26" providerId="AD"/>
  <p188:author id="{CF1EF5CD-78C7-FBCF-A147-3B8D631B5C20}" name="Martinez, Kerry" initials="KM" userId="S::10123993@id.ohio.gov::dc2e05c6-6419-4472-b04d-0a0af21831d2" providerId="AD"/>
  <p188:author id="{2DC6A7E5-7E0A-D68F-6966-C8F08DB6E53D}" name="Castellaneta, Teresa" initials="TC" userId="S::10197685@id.ohio.gov::2a246532-0bb1-4375-95c7-2e0740c7d0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8D3"/>
    <a:srgbClr val="0E3F75"/>
    <a:srgbClr val="C1DBF7"/>
    <a:srgbClr val="B0B3AF"/>
    <a:srgbClr val="7B807A"/>
    <a:srgbClr val="848983"/>
    <a:srgbClr val="C12637"/>
    <a:srgbClr val="F7D9DC"/>
    <a:srgbClr val="E3737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F2495-4935-4658-A18D-CDC733E5991E}" v="50" dt="2026-02-04T20:14:38.903"/>
  </p1510:revLst>
</p1510:revInfo>
</file>

<file path=ppt/tableStyles.xml><?xml version="1.0" encoding="utf-8"?>
<a:tblStyleLst xmlns:a="http://schemas.openxmlformats.org/drawingml/2006/main" def="{2B8B1A62-DA60-497E-AE07-67413B51B4A2}">
  <a:tblStyle styleId="{2B8B1A62-DA60-497E-AE07-67413B51B4A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1" autoAdjust="0"/>
  </p:normalViewPr>
  <p:slideViewPr>
    <p:cSldViewPr snapToGrid="0">
      <p:cViewPr varScale="1">
        <p:scale>
          <a:sx n="70" d="100"/>
          <a:sy n="70" d="100"/>
        </p:scale>
        <p:origin x="840" y="288"/>
      </p:cViewPr>
      <p:guideLst>
        <p:guide orient="horz" pos="2160"/>
        <p:guide pos="3840"/>
        <p:guide orient="horz" pos="2592"/>
        <p:guide pos="4656"/>
      </p:guideLst>
    </p:cSldViewPr>
  </p:slideViewPr>
  <p:notesTextViewPr>
    <p:cViewPr>
      <p:scale>
        <a:sx n="1" d="1"/>
        <a:sy n="1" d="1"/>
      </p:scale>
      <p:origin x="0" y="0"/>
    </p:cViewPr>
  </p:notesTextViewPr>
  <p:sorterViewPr>
    <p:cViewPr>
      <p:scale>
        <a:sx n="50" d="100"/>
        <a:sy n="50" d="100"/>
      </p:scale>
      <p:origin x="0" y="-20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4.fntdata"/><Relationship Id="rId84" Type="http://schemas.openxmlformats.org/officeDocument/2006/relationships/font" Target="fonts/font20.fntdata"/><Relationship Id="rId89" Type="http://schemas.openxmlformats.org/officeDocument/2006/relationships/font" Target="fonts/font25.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font" Target="fonts/font10.fntdata"/><Relationship Id="rId79" Type="http://schemas.openxmlformats.org/officeDocument/2006/relationships/font" Target="fonts/font15.fntdata"/><Relationship Id="rId149"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font" Target="fonts/font26.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font" Target="fonts/font5.fntdata"/><Relationship Id="rId80" Type="http://schemas.openxmlformats.org/officeDocument/2006/relationships/font" Target="fonts/font16.fntdata"/><Relationship Id="rId85" Type="http://schemas.openxmlformats.org/officeDocument/2006/relationships/font" Target="fonts/font21.fntdata"/><Relationship Id="rId150"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font" Target="fonts/font19.fntdata"/><Relationship Id="rId88" Type="http://schemas.openxmlformats.org/officeDocument/2006/relationships/font" Target="fonts/font24.fntdata"/><Relationship Id="rId91" Type="http://schemas.openxmlformats.org/officeDocument/2006/relationships/font" Target="fonts/font27.fntdata"/><Relationship Id="rId15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font" Target="fonts/font22.fntdata"/><Relationship Id="rId148" Type="http://schemas.openxmlformats.org/officeDocument/2006/relationships/viewProps" Target="viewProps.xml"/><Relationship Id="rId15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font" Target="fonts/font12.fntdata"/><Relationship Id="rId146" Type="http://customschemas.google.com/relationships/presentationmetadata" Target="metadata"/><Relationship Id="rId7" Type="http://schemas.openxmlformats.org/officeDocument/2006/relationships/slide" Target="slides/slide1.xml"/><Relationship Id="rId71" Type="http://schemas.openxmlformats.org/officeDocument/2006/relationships/font" Target="fonts/font7.fntdata"/><Relationship Id="rId92" Type="http://schemas.openxmlformats.org/officeDocument/2006/relationships/font" Target="fonts/font28.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2.fntdata"/><Relationship Id="rId87" Type="http://schemas.openxmlformats.org/officeDocument/2006/relationships/font" Target="fonts/font23.fntdata"/><Relationship Id="rId61" Type="http://schemas.openxmlformats.org/officeDocument/2006/relationships/slide" Target="slides/slide55.xml"/><Relationship Id="rId82" Type="http://schemas.openxmlformats.org/officeDocument/2006/relationships/font" Target="fonts/font18.fntdata"/><Relationship Id="rId15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13.fntdata"/><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8.fntdata"/><Relationship Id="rId93" Type="http://schemas.openxmlformats.org/officeDocument/2006/relationships/font" Target="fonts/font29.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ckley, Brian" userId="80b35a4b-1e3c-43bc-87c5-a81907ca593e" providerId="ADAL" clId="{F529FAFC-B7F2-4683-8066-F68FD3174D19}"/>
    <pc:docChg chg="modSld">
      <pc:chgData name="Bickley, Brian" userId="80b35a4b-1e3c-43bc-87c5-a81907ca593e" providerId="ADAL" clId="{F529FAFC-B7F2-4683-8066-F68FD3174D19}" dt="2026-01-05T16:22:46.630" v="4" actId="6549"/>
      <pc:docMkLst>
        <pc:docMk/>
      </pc:docMkLst>
      <pc:sldChg chg="modSp mod">
        <pc:chgData name="Bickley, Brian" userId="80b35a4b-1e3c-43bc-87c5-a81907ca593e" providerId="ADAL" clId="{F529FAFC-B7F2-4683-8066-F68FD3174D19}" dt="2026-01-05T16:22:46.630" v="4" actId="6549"/>
        <pc:sldMkLst>
          <pc:docMk/>
          <pc:sldMk cId="4228061750" sldId="1184"/>
        </pc:sldMkLst>
        <pc:spChg chg="mod">
          <ac:chgData name="Bickley, Brian" userId="80b35a4b-1e3c-43bc-87c5-a81907ca593e" providerId="ADAL" clId="{F529FAFC-B7F2-4683-8066-F68FD3174D19}" dt="2026-01-05T16:22:46.630" v="4" actId="6549"/>
          <ac:spMkLst>
            <pc:docMk/>
            <pc:sldMk cId="4228061750" sldId="1184"/>
            <ac:spMk id="2" creationId="{54CEF4C4-D532-465F-94D7-40C452EB0EE4}"/>
          </ac:spMkLst>
        </pc:spChg>
      </pc:sldChg>
    </pc:docChg>
  </pc:docChgLst>
  <pc:docChgLst>
    <pc:chgData name="Mallory, Andrea" userId="847d9ca6-0bb7-47ae-ad92-faa233e913d2" providerId="ADAL" clId="{8A2DAD7D-937D-408F-BF65-6B719F6C4B8E}"/>
    <pc:docChg chg="undo custSel addSld delSld modSld modSection">
      <pc:chgData name="Mallory, Andrea" userId="847d9ca6-0bb7-47ae-ad92-faa233e913d2" providerId="ADAL" clId="{8A2DAD7D-937D-408F-BF65-6B719F6C4B8E}" dt="2026-02-04T21:02:07.381" v="1577" actId="208"/>
      <pc:docMkLst>
        <pc:docMk/>
      </pc:docMkLst>
      <pc:sldChg chg="modSp mod">
        <pc:chgData name="Mallory, Andrea" userId="847d9ca6-0bb7-47ae-ad92-faa233e913d2" providerId="ADAL" clId="{8A2DAD7D-937D-408F-BF65-6B719F6C4B8E}" dt="2026-02-03T21:33:18.943" v="29" actId="12789"/>
        <pc:sldMkLst>
          <pc:docMk/>
          <pc:sldMk cId="3174690074" sldId="287"/>
        </pc:sldMkLst>
        <pc:spChg chg="mod">
          <ac:chgData name="Mallory, Andrea" userId="847d9ca6-0bb7-47ae-ad92-faa233e913d2" providerId="ADAL" clId="{8A2DAD7D-937D-408F-BF65-6B719F6C4B8E}" dt="2026-02-03T21:33:18.943" v="29" actId="12789"/>
          <ac:spMkLst>
            <pc:docMk/>
            <pc:sldMk cId="3174690074" sldId="287"/>
            <ac:spMk id="3" creationId="{55D1FAD2-D22C-4080-BB48-9094716E35A1}"/>
          </ac:spMkLst>
        </pc:spChg>
      </pc:sldChg>
      <pc:sldChg chg="modSp mod">
        <pc:chgData name="Mallory, Andrea" userId="847d9ca6-0bb7-47ae-ad92-faa233e913d2" providerId="ADAL" clId="{8A2DAD7D-937D-408F-BF65-6B719F6C4B8E}" dt="2026-02-03T21:52:22.439" v="742" actId="403"/>
        <pc:sldMkLst>
          <pc:docMk/>
          <pc:sldMk cId="3780373638" sldId="289"/>
        </pc:sldMkLst>
        <pc:spChg chg="mod">
          <ac:chgData name="Mallory, Andrea" userId="847d9ca6-0bb7-47ae-ad92-faa233e913d2" providerId="ADAL" clId="{8A2DAD7D-937D-408F-BF65-6B719F6C4B8E}" dt="2026-02-03T21:52:22.439" v="742" actId="403"/>
          <ac:spMkLst>
            <pc:docMk/>
            <pc:sldMk cId="3780373638" sldId="289"/>
            <ac:spMk id="2" creationId="{31F8EC53-2A9C-493C-A690-296C8A7F0AC7}"/>
          </ac:spMkLst>
        </pc:spChg>
        <pc:spChg chg="mod">
          <ac:chgData name="Mallory, Andrea" userId="847d9ca6-0bb7-47ae-ad92-faa233e913d2" providerId="ADAL" clId="{8A2DAD7D-937D-408F-BF65-6B719F6C4B8E}" dt="2026-02-03T21:52:19.564" v="741" actId="1076"/>
          <ac:spMkLst>
            <pc:docMk/>
            <pc:sldMk cId="3780373638" sldId="289"/>
            <ac:spMk id="3" creationId="{0102EEE8-E220-42FB-A9EC-68C5B0B047A3}"/>
          </ac:spMkLst>
        </pc:spChg>
      </pc:sldChg>
      <pc:sldChg chg="addSp delSp modSp del mod">
        <pc:chgData name="Mallory, Andrea" userId="847d9ca6-0bb7-47ae-ad92-faa233e913d2" providerId="ADAL" clId="{8A2DAD7D-937D-408F-BF65-6B719F6C4B8E}" dt="2026-02-03T21:54:09.552" v="754" actId="2696"/>
        <pc:sldMkLst>
          <pc:docMk/>
          <pc:sldMk cId="682753534" sldId="298"/>
        </pc:sldMkLst>
        <pc:spChg chg="del mod">
          <ac:chgData name="Mallory, Andrea" userId="847d9ca6-0bb7-47ae-ad92-faa233e913d2" providerId="ADAL" clId="{8A2DAD7D-937D-408F-BF65-6B719F6C4B8E}" dt="2026-02-03T21:54:05.261" v="753" actId="478"/>
          <ac:spMkLst>
            <pc:docMk/>
            <pc:sldMk cId="682753534" sldId="298"/>
            <ac:spMk id="2" creationId="{AFD7657C-6248-49C8-A6CB-EBB33D23BDEC}"/>
          </ac:spMkLst>
        </pc:spChg>
        <pc:spChg chg="add mod">
          <ac:chgData name="Mallory, Andrea" userId="847d9ca6-0bb7-47ae-ad92-faa233e913d2" providerId="ADAL" clId="{8A2DAD7D-937D-408F-BF65-6B719F6C4B8E}" dt="2026-02-03T21:54:05.261" v="753" actId="478"/>
          <ac:spMkLst>
            <pc:docMk/>
            <pc:sldMk cId="682753534" sldId="298"/>
            <ac:spMk id="4" creationId="{50AFEB5C-27D5-A8A0-972B-A449600093A9}"/>
          </ac:spMkLst>
        </pc:spChg>
      </pc:sldChg>
      <pc:sldChg chg="modSp mod">
        <pc:chgData name="Mallory, Andrea" userId="847d9ca6-0bb7-47ae-ad92-faa233e913d2" providerId="ADAL" clId="{8A2DAD7D-937D-408F-BF65-6B719F6C4B8E}" dt="2026-02-03T21:51:33.895" v="727" actId="1076"/>
        <pc:sldMkLst>
          <pc:docMk/>
          <pc:sldMk cId="1423028113" sldId="316"/>
        </pc:sldMkLst>
        <pc:spChg chg="mod">
          <ac:chgData name="Mallory, Andrea" userId="847d9ca6-0bb7-47ae-ad92-faa233e913d2" providerId="ADAL" clId="{8A2DAD7D-937D-408F-BF65-6B719F6C4B8E}" dt="2026-02-03T21:51:33.895" v="727" actId="1076"/>
          <ac:spMkLst>
            <pc:docMk/>
            <pc:sldMk cId="1423028113" sldId="316"/>
            <ac:spMk id="7" creationId="{A57C3352-B752-43A5-9CA5-CDC67431B2A8}"/>
          </ac:spMkLst>
        </pc:spChg>
      </pc:sldChg>
      <pc:sldChg chg="modSp mod">
        <pc:chgData name="Mallory, Andrea" userId="847d9ca6-0bb7-47ae-ad92-faa233e913d2" providerId="ADAL" clId="{8A2DAD7D-937D-408F-BF65-6B719F6C4B8E}" dt="2026-02-04T20:07:12.252" v="1519" actId="12789"/>
        <pc:sldMkLst>
          <pc:docMk/>
          <pc:sldMk cId="2640316448" sldId="318"/>
        </pc:sldMkLst>
        <pc:spChg chg="mod">
          <ac:chgData name="Mallory, Andrea" userId="847d9ca6-0bb7-47ae-ad92-faa233e913d2" providerId="ADAL" clId="{8A2DAD7D-937D-408F-BF65-6B719F6C4B8E}" dt="2026-02-04T20:07:12.252" v="1519" actId="12789"/>
          <ac:spMkLst>
            <pc:docMk/>
            <pc:sldMk cId="2640316448" sldId="318"/>
            <ac:spMk id="2" creationId="{FDED8DF9-30D7-498F-B825-00A86D8FEE5A}"/>
          </ac:spMkLst>
        </pc:spChg>
      </pc:sldChg>
      <pc:sldChg chg="modSp mod">
        <pc:chgData name="Mallory, Andrea" userId="847d9ca6-0bb7-47ae-ad92-faa233e913d2" providerId="ADAL" clId="{8A2DAD7D-937D-408F-BF65-6B719F6C4B8E}" dt="2026-02-03T21:50:07.291" v="593" actId="2711"/>
        <pc:sldMkLst>
          <pc:docMk/>
          <pc:sldMk cId="2605859386" sldId="320"/>
        </pc:sldMkLst>
        <pc:spChg chg="mod">
          <ac:chgData name="Mallory, Andrea" userId="847d9ca6-0bb7-47ae-ad92-faa233e913d2" providerId="ADAL" clId="{8A2DAD7D-937D-408F-BF65-6B719F6C4B8E}" dt="2026-02-03T21:50:07.291" v="593" actId="2711"/>
          <ac:spMkLst>
            <pc:docMk/>
            <pc:sldMk cId="2605859386" sldId="320"/>
            <ac:spMk id="2" creationId="{237F58B0-34A2-4E03-9DDE-467177800B8B}"/>
          </ac:spMkLst>
        </pc:spChg>
        <pc:spChg chg="mod">
          <ac:chgData name="Mallory, Andrea" userId="847d9ca6-0bb7-47ae-ad92-faa233e913d2" providerId="ADAL" clId="{8A2DAD7D-937D-408F-BF65-6B719F6C4B8E}" dt="2026-02-03T21:48:10.040" v="516" actId="27636"/>
          <ac:spMkLst>
            <pc:docMk/>
            <pc:sldMk cId="2605859386" sldId="320"/>
            <ac:spMk id="3" creationId="{116BA7FD-8FF4-4CC7-ACBE-17F9D87C8104}"/>
          </ac:spMkLst>
        </pc:spChg>
      </pc:sldChg>
      <pc:sldChg chg="modSp mod">
        <pc:chgData name="Mallory, Andrea" userId="847d9ca6-0bb7-47ae-ad92-faa233e913d2" providerId="ADAL" clId="{8A2DAD7D-937D-408F-BF65-6B719F6C4B8E}" dt="2026-02-03T22:01:26.132" v="1048" actId="207"/>
        <pc:sldMkLst>
          <pc:docMk/>
          <pc:sldMk cId="4230772693" sldId="522"/>
        </pc:sldMkLst>
        <pc:spChg chg="mod">
          <ac:chgData name="Mallory, Andrea" userId="847d9ca6-0bb7-47ae-ad92-faa233e913d2" providerId="ADAL" clId="{8A2DAD7D-937D-408F-BF65-6B719F6C4B8E}" dt="2026-02-03T22:01:26.132" v="1048" actId="207"/>
          <ac:spMkLst>
            <pc:docMk/>
            <pc:sldMk cId="4230772693" sldId="522"/>
            <ac:spMk id="2" creationId="{F9B77F72-4550-4EF9-800D-1234F55A0AAA}"/>
          </ac:spMkLst>
        </pc:spChg>
      </pc:sldChg>
      <pc:sldChg chg="modSp mod">
        <pc:chgData name="Mallory, Andrea" userId="847d9ca6-0bb7-47ae-ad92-faa233e913d2" providerId="ADAL" clId="{8A2DAD7D-937D-408F-BF65-6B719F6C4B8E}" dt="2026-02-03T21:33:52.048" v="40" actId="207"/>
        <pc:sldMkLst>
          <pc:docMk/>
          <pc:sldMk cId="1856961155" sldId="873"/>
        </pc:sldMkLst>
        <pc:spChg chg="mod">
          <ac:chgData name="Mallory, Andrea" userId="847d9ca6-0bb7-47ae-ad92-faa233e913d2" providerId="ADAL" clId="{8A2DAD7D-937D-408F-BF65-6B719F6C4B8E}" dt="2026-02-03T21:33:52.048" v="40" actId="207"/>
          <ac:spMkLst>
            <pc:docMk/>
            <pc:sldMk cId="1856961155" sldId="873"/>
            <ac:spMk id="2" creationId="{54CEF4C4-D532-465F-94D7-40C452EB0EE4}"/>
          </ac:spMkLst>
        </pc:spChg>
      </pc:sldChg>
      <pc:sldChg chg="modSp mod">
        <pc:chgData name="Mallory, Andrea" userId="847d9ca6-0bb7-47ae-ad92-faa233e913d2" providerId="ADAL" clId="{8A2DAD7D-937D-408F-BF65-6B719F6C4B8E}" dt="2026-02-03T21:34:23.482" v="83" actId="962"/>
        <pc:sldMkLst>
          <pc:docMk/>
          <pc:sldMk cId="199067243" sldId="935"/>
        </pc:sldMkLst>
        <pc:spChg chg="mod">
          <ac:chgData name="Mallory, Andrea" userId="847d9ca6-0bb7-47ae-ad92-faa233e913d2" providerId="ADAL" clId="{8A2DAD7D-937D-408F-BF65-6B719F6C4B8E}" dt="2026-02-03T21:33:58.995" v="43" actId="403"/>
          <ac:spMkLst>
            <pc:docMk/>
            <pc:sldMk cId="199067243" sldId="935"/>
            <ac:spMk id="2" creationId="{0828C118-88BF-4A3F-A9A6-40F5B36EACA1}"/>
          </ac:spMkLst>
        </pc:spChg>
        <pc:picChg chg="mod">
          <ac:chgData name="Mallory, Andrea" userId="847d9ca6-0bb7-47ae-ad92-faa233e913d2" providerId="ADAL" clId="{8A2DAD7D-937D-408F-BF65-6B719F6C4B8E}" dt="2026-02-03T21:34:23.482" v="83" actId="962"/>
          <ac:picMkLst>
            <pc:docMk/>
            <pc:sldMk cId="199067243" sldId="935"/>
            <ac:picMk id="27" creationId="{4F84268B-3E56-4FCE-BC0D-6373631B931A}"/>
          </ac:picMkLst>
        </pc:picChg>
      </pc:sldChg>
      <pc:sldChg chg="modSp mod">
        <pc:chgData name="Mallory, Andrea" userId="847d9ca6-0bb7-47ae-ad92-faa233e913d2" providerId="ADAL" clId="{8A2DAD7D-937D-408F-BF65-6B719F6C4B8E}" dt="2026-02-03T21:36:02.968" v="141" actId="207"/>
        <pc:sldMkLst>
          <pc:docMk/>
          <pc:sldMk cId="267200686" sldId="936"/>
        </pc:sldMkLst>
        <pc:spChg chg="mod">
          <ac:chgData name="Mallory, Andrea" userId="847d9ca6-0bb7-47ae-ad92-faa233e913d2" providerId="ADAL" clId="{8A2DAD7D-937D-408F-BF65-6B719F6C4B8E}" dt="2026-02-03T21:36:02.968" v="141" actId="207"/>
          <ac:spMkLst>
            <pc:docMk/>
            <pc:sldMk cId="267200686" sldId="936"/>
            <ac:spMk id="2" creationId="{0828C118-88BF-4A3F-A9A6-40F5B36EACA1}"/>
          </ac:spMkLst>
        </pc:spChg>
        <pc:spChg chg="mod">
          <ac:chgData name="Mallory, Andrea" userId="847d9ca6-0bb7-47ae-ad92-faa233e913d2" providerId="ADAL" clId="{8A2DAD7D-937D-408F-BF65-6B719F6C4B8E}" dt="2026-02-03T21:35:43.336" v="130" actId="962"/>
          <ac:spMkLst>
            <pc:docMk/>
            <pc:sldMk cId="267200686" sldId="936"/>
            <ac:spMk id="24" creationId="{E244FFF0-C299-4D33-A64E-081D5C20F586}"/>
          </ac:spMkLst>
        </pc:spChg>
        <pc:spChg chg="mod">
          <ac:chgData name="Mallory, Andrea" userId="847d9ca6-0bb7-47ae-ad92-faa233e913d2" providerId="ADAL" clId="{8A2DAD7D-937D-408F-BF65-6B719F6C4B8E}" dt="2026-02-03T21:35:48.547" v="136" actId="962"/>
          <ac:spMkLst>
            <pc:docMk/>
            <pc:sldMk cId="267200686" sldId="936"/>
            <ac:spMk id="25" creationId="{D1F450C9-31FD-490D-8496-912490CD0617}"/>
          </ac:spMkLst>
        </pc:spChg>
        <pc:spChg chg="mod">
          <ac:chgData name="Mallory, Andrea" userId="847d9ca6-0bb7-47ae-ad92-faa233e913d2" providerId="ADAL" clId="{8A2DAD7D-937D-408F-BF65-6B719F6C4B8E}" dt="2026-02-03T21:35:37.500" v="124" actId="962"/>
          <ac:spMkLst>
            <pc:docMk/>
            <pc:sldMk cId="267200686" sldId="936"/>
            <ac:spMk id="26" creationId="{4EF3010B-9033-4EF9-A556-4F1612E86950}"/>
          </ac:spMkLst>
        </pc:spChg>
        <pc:spChg chg="mod">
          <ac:chgData name="Mallory, Andrea" userId="847d9ca6-0bb7-47ae-ad92-faa233e913d2" providerId="ADAL" clId="{8A2DAD7D-937D-408F-BF65-6B719F6C4B8E}" dt="2026-02-03T21:35:31.285" v="118" actId="962"/>
          <ac:spMkLst>
            <pc:docMk/>
            <pc:sldMk cId="267200686" sldId="936"/>
            <ac:spMk id="27" creationId="{63063C37-3A90-47C0-851E-3332210F2807}"/>
          </ac:spMkLst>
        </pc:spChg>
        <pc:graphicFrameChg chg="modGraphic">
          <ac:chgData name="Mallory, Andrea" userId="847d9ca6-0bb7-47ae-ad92-faa233e913d2" providerId="ADAL" clId="{8A2DAD7D-937D-408F-BF65-6B719F6C4B8E}" dt="2026-02-03T21:35:03.200" v="86" actId="207"/>
          <ac:graphicFrameMkLst>
            <pc:docMk/>
            <pc:sldMk cId="267200686" sldId="936"/>
            <ac:graphicFrameMk id="4" creationId="{6569B42E-C18A-4F4A-A569-29A0A2846A97}"/>
          </ac:graphicFrameMkLst>
        </pc:graphicFrameChg>
      </pc:sldChg>
      <pc:sldChg chg="modSp mod">
        <pc:chgData name="Mallory, Andrea" userId="847d9ca6-0bb7-47ae-ad92-faa233e913d2" providerId="ADAL" clId="{8A2DAD7D-937D-408F-BF65-6B719F6C4B8E}" dt="2026-02-03T21:37:00.422" v="225" actId="962"/>
        <pc:sldMkLst>
          <pc:docMk/>
          <pc:sldMk cId="3887673747" sldId="937"/>
        </pc:sldMkLst>
        <pc:spChg chg="mod">
          <ac:chgData name="Mallory, Andrea" userId="847d9ca6-0bb7-47ae-ad92-faa233e913d2" providerId="ADAL" clId="{8A2DAD7D-937D-408F-BF65-6B719F6C4B8E}" dt="2026-02-03T21:36:10.819" v="145" actId="27636"/>
          <ac:spMkLst>
            <pc:docMk/>
            <pc:sldMk cId="3887673747" sldId="937"/>
            <ac:spMk id="2" creationId="{0828C118-88BF-4A3F-A9A6-40F5B36EACA1}"/>
          </ac:spMkLst>
        </pc:spChg>
        <pc:spChg chg="mod">
          <ac:chgData name="Mallory, Andrea" userId="847d9ca6-0bb7-47ae-ad92-faa233e913d2" providerId="ADAL" clId="{8A2DAD7D-937D-408F-BF65-6B719F6C4B8E}" dt="2026-02-03T21:36:27.390" v="147" actId="208"/>
          <ac:spMkLst>
            <pc:docMk/>
            <pc:sldMk cId="3887673747" sldId="937"/>
            <ac:spMk id="24" creationId="{E1DDDE76-437A-475B-8CB9-A62ACF5402BA}"/>
          </ac:spMkLst>
        </pc:spChg>
        <pc:picChg chg="mod">
          <ac:chgData name="Mallory, Andrea" userId="847d9ca6-0bb7-47ae-ad92-faa233e913d2" providerId="ADAL" clId="{8A2DAD7D-937D-408F-BF65-6B719F6C4B8E}" dt="2026-02-03T21:37:00.422" v="225" actId="962"/>
          <ac:picMkLst>
            <pc:docMk/>
            <pc:sldMk cId="3887673747" sldId="937"/>
            <ac:picMk id="8" creationId="{E2AB81CD-FC2F-0803-43FA-79E758A05205}"/>
          </ac:picMkLst>
        </pc:picChg>
        <pc:picChg chg="mod">
          <ac:chgData name="Mallory, Andrea" userId="847d9ca6-0bb7-47ae-ad92-faa233e913d2" providerId="ADAL" clId="{8A2DAD7D-937D-408F-BF65-6B719F6C4B8E}" dt="2026-02-03T21:36:44.803" v="181" actId="962"/>
          <ac:picMkLst>
            <pc:docMk/>
            <pc:sldMk cId="3887673747" sldId="937"/>
            <ac:picMk id="91" creationId="{08E2AA52-5174-4FE8-8B58-37AF76343C9F}"/>
          </ac:picMkLst>
        </pc:picChg>
      </pc:sldChg>
      <pc:sldChg chg="modSp mod">
        <pc:chgData name="Mallory, Andrea" userId="847d9ca6-0bb7-47ae-ad92-faa233e913d2" providerId="ADAL" clId="{8A2DAD7D-937D-408F-BF65-6B719F6C4B8E}" dt="2026-02-03T21:39:07.721" v="274" actId="12"/>
        <pc:sldMkLst>
          <pc:docMk/>
          <pc:sldMk cId="3246996212" sldId="939"/>
        </pc:sldMkLst>
        <pc:spChg chg="mod">
          <ac:chgData name="Mallory, Andrea" userId="847d9ca6-0bb7-47ae-ad92-faa233e913d2" providerId="ADAL" clId="{8A2DAD7D-937D-408F-BF65-6B719F6C4B8E}" dt="2026-02-03T21:39:07.721" v="274" actId="12"/>
          <ac:spMkLst>
            <pc:docMk/>
            <pc:sldMk cId="3246996212" sldId="939"/>
            <ac:spMk id="5" creationId="{12DF4A81-8B89-43F5-B05D-7E5F2C3279A2}"/>
          </ac:spMkLst>
        </pc:spChg>
        <pc:picChg chg="mod">
          <ac:chgData name="Mallory, Andrea" userId="847d9ca6-0bb7-47ae-ad92-faa233e913d2" providerId="ADAL" clId="{8A2DAD7D-937D-408F-BF65-6B719F6C4B8E}" dt="2026-02-03T21:37:35.851" v="257" actId="962"/>
          <ac:picMkLst>
            <pc:docMk/>
            <pc:sldMk cId="3246996212" sldId="939"/>
            <ac:picMk id="4100" creationId="{3E4E361B-1CE0-4AD4-AD3E-98B1B252E882}"/>
          </ac:picMkLst>
        </pc:picChg>
      </pc:sldChg>
      <pc:sldChg chg="modSp mod">
        <pc:chgData name="Mallory, Andrea" userId="847d9ca6-0bb7-47ae-ad92-faa233e913d2" providerId="ADAL" clId="{8A2DAD7D-937D-408F-BF65-6B719F6C4B8E}" dt="2026-02-03T21:44:33.326" v="463" actId="1076"/>
        <pc:sldMkLst>
          <pc:docMk/>
          <pc:sldMk cId="328921575" sldId="941"/>
        </pc:sldMkLst>
        <pc:spChg chg="mod">
          <ac:chgData name="Mallory, Andrea" userId="847d9ca6-0bb7-47ae-ad92-faa233e913d2" providerId="ADAL" clId="{8A2DAD7D-937D-408F-BF65-6B719F6C4B8E}" dt="2026-02-03T21:44:27.523" v="462" actId="207"/>
          <ac:spMkLst>
            <pc:docMk/>
            <pc:sldMk cId="328921575" sldId="941"/>
            <ac:spMk id="2" creationId="{0828C118-88BF-4A3F-A9A6-40F5B36EACA1}"/>
          </ac:spMkLst>
        </pc:spChg>
        <pc:spChg chg="mod">
          <ac:chgData name="Mallory, Andrea" userId="847d9ca6-0bb7-47ae-ad92-faa233e913d2" providerId="ADAL" clId="{8A2DAD7D-937D-408F-BF65-6B719F6C4B8E}" dt="2026-02-03T21:44:33.326" v="463" actId="1076"/>
          <ac:spMkLst>
            <pc:docMk/>
            <pc:sldMk cId="328921575" sldId="941"/>
            <ac:spMk id="4" creationId="{46731B4C-FA7F-4F4C-86E8-592387D97F17}"/>
          </ac:spMkLst>
        </pc:spChg>
      </pc:sldChg>
      <pc:sldChg chg="modSp mod">
        <pc:chgData name="Mallory, Andrea" userId="847d9ca6-0bb7-47ae-ad92-faa233e913d2" providerId="ADAL" clId="{8A2DAD7D-937D-408F-BF65-6B719F6C4B8E}" dt="2026-02-03T21:50:19.678" v="595" actId="14100"/>
        <pc:sldMkLst>
          <pc:docMk/>
          <pc:sldMk cId="1804663725" sldId="942"/>
        </pc:sldMkLst>
        <pc:spChg chg="mod">
          <ac:chgData name="Mallory, Andrea" userId="847d9ca6-0bb7-47ae-ad92-faa233e913d2" providerId="ADAL" clId="{8A2DAD7D-937D-408F-BF65-6B719F6C4B8E}" dt="2026-02-03T21:50:19.678" v="595" actId="14100"/>
          <ac:spMkLst>
            <pc:docMk/>
            <pc:sldMk cId="1804663725" sldId="942"/>
            <ac:spMk id="2" creationId="{237F58B0-34A2-4E03-9DDE-467177800B8B}"/>
          </ac:spMkLst>
        </pc:spChg>
      </pc:sldChg>
      <pc:sldChg chg="modSp mod">
        <pc:chgData name="Mallory, Andrea" userId="847d9ca6-0bb7-47ae-ad92-faa233e913d2" providerId="ADAL" clId="{8A2DAD7D-937D-408F-BF65-6B719F6C4B8E}" dt="2026-02-03T21:54:39.521" v="766" actId="2711"/>
        <pc:sldMkLst>
          <pc:docMk/>
          <pc:sldMk cId="406197824" sldId="944"/>
        </pc:sldMkLst>
        <pc:spChg chg="mod">
          <ac:chgData name="Mallory, Andrea" userId="847d9ca6-0bb7-47ae-ad92-faa233e913d2" providerId="ADAL" clId="{8A2DAD7D-937D-408F-BF65-6B719F6C4B8E}" dt="2026-02-03T21:54:39.521" v="766" actId="2711"/>
          <ac:spMkLst>
            <pc:docMk/>
            <pc:sldMk cId="406197824" sldId="944"/>
            <ac:spMk id="2" creationId="{A5E2BB57-D3A3-48F2-99E8-99FD9F222083}"/>
          </ac:spMkLst>
        </pc:spChg>
      </pc:sldChg>
      <pc:sldChg chg="modSp mod">
        <pc:chgData name="Mallory, Andrea" userId="847d9ca6-0bb7-47ae-ad92-faa233e913d2" providerId="ADAL" clId="{8A2DAD7D-937D-408F-BF65-6B719F6C4B8E}" dt="2026-02-04T21:02:07.381" v="1577" actId="208"/>
        <pc:sldMkLst>
          <pc:docMk/>
          <pc:sldMk cId="3025776896" sldId="945"/>
        </pc:sldMkLst>
        <pc:picChg chg="mod">
          <ac:chgData name="Mallory, Andrea" userId="847d9ca6-0bb7-47ae-ad92-faa233e913d2" providerId="ADAL" clId="{8A2DAD7D-937D-408F-BF65-6B719F6C4B8E}" dt="2026-02-04T21:02:07.381" v="1577" actId="208"/>
          <ac:picMkLst>
            <pc:docMk/>
            <pc:sldMk cId="3025776896" sldId="945"/>
            <ac:picMk id="2" creationId="{5058CA77-350E-FBA7-F5BE-F1B1D0FFBF2E}"/>
          </ac:picMkLst>
        </pc:picChg>
        <pc:picChg chg="mod">
          <ac:chgData name="Mallory, Andrea" userId="847d9ca6-0bb7-47ae-ad92-faa233e913d2" providerId="ADAL" clId="{8A2DAD7D-937D-408F-BF65-6B719F6C4B8E}" dt="2026-02-03T22:00:28.863" v="914" actId="962"/>
          <ac:picMkLst>
            <pc:docMk/>
            <pc:sldMk cId="3025776896" sldId="945"/>
            <ac:picMk id="5" creationId="{88BFD12D-8D51-4213-98C0-01E53793114F}"/>
          </ac:picMkLst>
        </pc:picChg>
      </pc:sldChg>
      <pc:sldChg chg="modSp mod">
        <pc:chgData name="Mallory, Andrea" userId="847d9ca6-0bb7-47ae-ad92-faa233e913d2" providerId="ADAL" clId="{8A2DAD7D-937D-408F-BF65-6B719F6C4B8E}" dt="2026-02-03T22:00:35.024" v="915" actId="208"/>
        <pc:sldMkLst>
          <pc:docMk/>
          <pc:sldMk cId="3284980339" sldId="946"/>
        </pc:sldMkLst>
        <pc:picChg chg="mod">
          <ac:chgData name="Mallory, Andrea" userId="847d9ca6-0bb7-47ae-ad92-faa233e913d2" providerId="ADAL" clId="{8A2DAD7D-937D-408F-BF65-6B719F6C4B8E}" dt="2026-02-03T22:00:35.024" v="915" actId="208"/>
          <ac:picMkLst>
            <pc:docMk/>
            <pc:sldMk cId="3284980339" sldId="946"/>
            <ac:picMk id="2" creationId="{86F6CD89-C4CB-4B56-FF6F-9D8D5A03C6C9}"/>
          </ac:picMkLst>
        </pc:picChg>
        <pc:picChg chg="mod">
          <ac:chgData name="Mallory, Andrea" userId="847d9ca6-0bb7-47ae-ad92-faa233e913d2" providerId="ADAL" clId="{8A2DAD7D-937D-408F-BF65-6B719F6C4B8E}" dt="2026-02-03T22:00:10.187" v="842" actId="14100"/>
          <ac:picMkLst>
            <pc:docMk/>
            <pc:sldMk cId="3284980339" sldId="946"/>
            <ac:picMk id="5" creationId="{CC69D863-5F0D-4711-B0A2-955EEC7D2AD9}"/>
          </ac:picMkLst>
        </pc:picChg>
      </pc:sldChg>
      <pc:sldChg chg="modSp mod">
        <pc:chgData name="Mallory, Andrea" userId="847d9ca6-0bb7-47ae-ad92-faa233e913d2" providerId="ADAL" clId="{8A2DAD7D-937D-408F-BF65-6B719F6C4B8E}" dt="2026-02-03T22:01:05.374" v="1040" actId="962"/>
        <pc:sldMkLst>
          <pc:docMk/>
          <pc:sldMk cId="3786854015" sldId="947"/>
        </pc:sldMkLst>
        <pc:picChg chg="mod">
          <ac:chgData name="Mallory, Andrea" userId="847d9ca6-0bb7-47ae-ad92-faa233e913d2" providerId="ADAL" clId="{8A2DAD7D-937D-408F-BF65-6B719F6C4B8E}" dt="2026-02-03T22:00:39.021" v="916" actId="208"/>
          <ac:picMkLst>
            <pc:docMk/>
            <pc:sldMk cId="3786854015" sldId="947"/>
            <ac:picMk id="2" creationId="{9646F422-3BE9-8339-16F9-41D7554C2091}"/>
          </ac:picMkLst>
        </pc:picChg>
        <pc:picChg chg="mod">
          <ac:chgData name="Mallory, Andrea" userId="847d9ca6-0bb7-47ae-ad92-faa233e913d2" providerId="ADAL" clId="{8A2DAD7D-937D-408F-BF65-6B719F6C4B8E}" dt="2026-02-03T22:01:05.374" v="1040" actId="962"/>
          <ac:picMkLst>
            <pc:docMk/>
            <pc:sldMk cId="3786854015" sldId="947"/>
            <ac:picMk id="5" creationId="{35541E33-329E-4B6F-822C-271ED2CAF17C}"/>
          </ac:picMkLst>
        </pc:picChg>
      </pc:sldChg>
      <pc:sldChg chg="modSp mod">
        <pc:chgData name="Mallory, Andrea" userId="847d9ca6-0bb7-47ae-ad92-faa233e913d2" providerId="ADAL" clId="{8A2DAD7D-937D-408F-BF65-6B719F6C4B8E}" dt="2026-02-03T22:02:24.925" v="1071" actId="403"/>
        <pc:sldMkLst>
          <pc:docMk/>
          <pc:sldMk cId="1514850154" sldId="952"/>
        </pc:sldMkLst>
        <pc:spChg chg="mod">
          <ac:chgData name="Mallory, Andrea" userId="847d9ca6-0bb7-47ae-ad92-faa233e913d2" providerId="ADAL" clId="{8A2DAD7D-937D-408F-BF65-6B719F6C4B8E}" dt="2026-02-03T22:02:24.925" v="1071" actId="403"/>
          <ac:spMkLst>
            <pc:docMk/>
            <pc:sldMk cId="1514850154" sldId="952"/>
            <ac:spMk id="2" creationId="{36111394-1C50-495D-B9DF-6AF4A381022D}"/>
          </ac:spMkLst>
        </pc:spChg>
        <pc:spChg chg="mod">
          <ac:chgData name="Mallory, Andrea" userId="847d9ca6-0bb7-47ae-ad92-faa233e913d2" providerId="ADAL" clId="{8A2DAD7D-937D-408F-BF65-6B719F6C4B8E}" dt="2026-02-03T22:02:04.760" v="1058" actId="207"/>
          <ac:spMkLst>
            <pc:docMk/>
            <pc:sldMk cId="1514850154" sldId="952"/>
            <ac:spMk id="4" creationId="{849695D3-F06B-457F-8E68-8EDE305D8183}"/>
          </ac:spMkLst>
        </pc:spChg>
        <pc:spChg chg="mod">
          <ac:chgData name="Mallory, Andrea" userId="847d9ca6-0bb7-47ae-ad92-faa233e913d2" providerId="ADAL" clId="{8A2DAD7D-937D-408F-BF65-6B719F6C4B8E}" dt="2026-02-03T22:02:07.881" v="1059" actId="207"/>
          <ac:spMkLst>
            <pc:docMk/>
            <pc:sldMk cId="1514850154" sldId="952"/>
            <ac:spMk id="5" creationId="{5BBB736E-2402-4636-914D-8EBAFCD39BD0}"/>
          </ac:spMkLst>
        </pc:spChg>
        <pc:spChg chg="mod">
          <ac:chgData name="Mallory, Andrea" userId="847d9ca6-0bb7-47ae-ad92-faa233e913d2" providerId="ADAL" clId="{8A2DAD7D-937D-408F-BF65-6B719F6C4B8E}" dt="2026-02-03T22:02:10.655" v="1060" actId="207"/>
          <ac:spMkLst>
            <pc:docMk/>
            <pc:sldMk cId="1514850154" sldId="952"/>
            <ac:spMk id="6" creationId="{88ED0827-CB2E-4044-BB0F-49F27F70CEF6}"/>
          </ac:spMkLst>
        </pc:spChg>
      </pc:sldChg>
      <pc:sldChg chg="modSp mod">
        <pc:chgData name="Mallory, Andrea" userId="847d9ca6-0bb7-47ae-ad92-faa233e913d2" providerId="ADAL" clId="{8A2DAD7D-937D-408F-BF65-6B719F6C4B8E}" dt="2026-02-03T22:02:46.680" v="1080" actId="403"/>
        <pc:sldMkLst>
          <pc:docMk/>
          <pc:sldMk cId="339528563" sldId="953"/>
        </pc:sldMkLst>
        <pc:spChg chg="mod">
          <ac:chgData name="Mallory, Andrea" userId="847d9ca6-0bb7-47ae-ad92-faa233e913d2" providerId="ADAL" clId="{8A2DAD7D-937D-408F-BF65-6B719F6C4B8E}" dt="2026-02-03T22:02:46.680" v="1080" actId="403"/>
          <ac:spMkLst>
            <pc:docMk/>
            <pc:sldMk cId="339528563" sldId="953"/>
            <ac:spMk id="2" creationId="{0334BA7A-14C6-493D-9EF4-BA55BC113EAE}"/>
          </ac:spMkLst>
        </pc:spChg>
        <pc:spChg chg="mod">
          <ac:chgData name="Mallory, Andrea" userId="847d9ca6-0bb7-47ae-ad92-faa233e913d2" providerId="ADAL" clId="{8A2DAD7D-937D-408F-BF65-6B719F6C4B8E}" dt="2026-02-03T22:02:32.196" v="1072" actId="208"/>
          <ac:spMkLst>
            <pc:docMk/>
            <pc:sldMk cId="339528563" sldId="953"/>
            <ac:spMk id="4" creationId="{62436CB4-6A18-42C2-B1AF-30B75F242801}"/>
          </ac:spMkLst>
        </pc:spChg>
        <pc:spChg chg="mod">
          <ac:chgData name="Mallory, Andrea" userId="847d9ca6-0bb7-47ae-ad92-faa233e913d2" providerId="ADAL" clId="{8A2DAD7D-937D-408F-BF65-6B719F6C4B8E}" dt="2026-02-03T22:02:33.989" v="1073" actId="208"/>
          <ac:spMkLst>
            <pc:docMk/>
            <pc:sldMk cId="339528563" sldId="953"/>
            <ac:spMk id="5" creationId="{6E84DF71-60E7-4B9B-AF0B-2AAD35ED20E0}"/>
          </ac:spMkLst>
        </pc:spChg>
        <pc:spChg chg="mod">
          <ac:chgData name="Mallory, Andrea" userId="847d9ca6-0bb7-47ae-ad92-faa233e913d2" providerId="ADAL" clId="{8A2DAD7D-937D-408F-BF65-6B719F6C4B8E}" dt="2026-02-03T22:02:36.493" v="1074" actId="208"/>
          <ac:spMkLst>
            <pc:docMk/>
            <pc:sldMk cId="339528563" sldId="953"/>
            <ac:spMk id="6" creationId="{B12E956A-8147-4B19-9AC5-5DF8FAF99C13}"/>
          </ac:spMkLst>
        </pc:spChg>
        <pc:spChg chg="mod">
          <ac:chgData name="Mallory, Andrea" userId="847d9ca6-0bb7-47ae-ad92-faa233e913d2" providerId="ADAL" clId="{8A2DAD7D-937D-408F-BF65-6B719F6C4B8E}" dt="2026-02-03T22:02:38.619" v="1075" actId="208"/>
          <ac:spMkLst>
            <pc:docMk/>
            <pc:sldMk cId="339528563" sldId="953"/>
            <ac:spMk id="8" creationId="{79F8CE72-74B2-4E3F-BF29-C0A7FE55008B}"/>
          </ac:spMkLst>
        </pc:spChg>
      </pc:sldChg>
      <pc:sldChg chg="modSp mod">
        <pc:chgData name="Mallory, Andrea" userId="847d9ca6-0bb7-47ae-ad92-faa233e913d2" providerId="ADAL" clId="{8A2DAD7D-937D-408F-BF65-6B719F6C4B8E}" dt="2026-02-04T20:09:14.756" v="1537" actId="1076"/>
        <pc:sldMkLst>
          <pc:docMk/>
          <pc:sldMk cId="1262941924" sldId="961"/>
        </pc:sldMkLst>
        <pc:spChg chg="mod">
          <ac:chgData name="Mallory, Andrea" userId="847d9ca6-0bb7-47ae-ad92-faa233e913d2" providerId="ADAL" clId="{8A2DAD7D-937D-408F-BF65-6B719F6C4B8E}" dt="2026-02-04T20:09:02.500" v="1535" actId="207"/>
          <ac:spMkLst>
            <pc:docMk/>
            <pc:sldMk cId="1262941924" sldId="961"/>
            <ac:spMk id="2" creationId="{5880104D-68FC-4514-91FC-E73ED01AD3E5}"/>
          </ac:spMkLst>
        </pc:spChg>
        <pc:spChg chg="mod">
          <ac:chgData name="Mallory, Andrea" userId="847d9ca6-0bb7-47ae-ad92-faa233e913d2" providerId="ADAL" clId="{8A2DAD7D-937D-408F-BF65-6B719F6C4B8E}" dt="2026-02-04T20:09:14.756" v="1537" actId="1076"/>
          <ac:spMkLst>
            <pc:docMk/>
            <pc:sldMk cId="1262941924" sldId="961"/>
            <ac:spMk id="3" creationId="{1092C9E7-6EFF-41DB-8F68-C1DB0B1D77C1}"/>
          </ac:spMkLst>
        </pc:spChg>
      </pc:sldChg>
      <pc:sldChg chg="modSp mod modClrScheme chgLayout">
        <pc:chgData name="Mallory, Andrea" userId="847d9ca6-0bb7-47ae-ad92-faa233e913d2" providerId="ADAL" clId="{8A2DAD7D-937D-408F-BF65-6B719F6C4B8E}" dt="2026-02-04T20:10:46.306" v="1552" actId="14100"/>
        <pc:sldMkLst>
          <pc:docMk/>
          <pc:sldMk cId="3174572939" sldId="1162"/>
        </pc:sldMkLst>
        <pc:spChg chg="mod ord">
          <ac:chgData name="Mallory, Andrea" userId="847d9ca6-0bb7-47ae-ad92-faa233e913d2" providerId="ADAL" clId="{8A2DAD7D-937D-408F-BF65-6B719F6C4B8E}" dt="2026-02-04T20:10:46.306" v="1552" actId="14100"/>
          <ac:spMkLst>
            <pc:docMk/>
            <pc:sldMk cId="3174572939" sldId="1162"/>
            <ac:spMk id="2" creationId="{C0AB0290-D335-4A9B-8877-E7224C568E59}"/>
          </ac:spMkLst>
        </pc:spChg>
      </pc:sldChg>
      <pc:sldChg chg="modSp mod">
        <pc:chgData name="Mallory, Andrea" userId="847d9ca6-0bb7-47ae-ad92-faa233e913d2" providerId="ADAL" clId="{8A2DAD7D-937D-408F-BF65-6B719F6C4B8E}" dt="2026-02-04T20:08:48.071" v="1533" actId="404"/>
        <pc:sldMkLst>
          <pc:docMk/>
          <pc:sldMk cId="1170657334" sldId="1163"/>
        </pc:sldMkLst>
        <pc:graphicFrameChg chg="mod modGraphic">
          <ac:chgData name="Mallory, Andrea" userId="847d9ca6-0bb7-47ae-ad92-faa233e913d2" providerId="ADAL" clId="{8A2DAD7D-937D-408F-BF65-6B719F6C4B8E}" dt="2026-02-04T20:08:48.071" v="1533" actId="404"/>
          <ac:graphicFrameMkLst>
            <pc:docMk/>
            <pc:sldMk cId="1170657334" sldId="1163"/>
            <ac:graphicFrameMk id="5" creationId="{18ED0347-140B-42BC-B73E-95A87F4AEAE8}"/>
          </ac:graphicFrameMkLst>
        </pc:graphicFrameChg>
      </pc:sldChg>
      <pc:sldChg chg="del">
        <pc:chgData name="Mallory, Andrea" userId="847d9ca6-0bb7-47ae-ad92-faa233e913d2" providerId="ADAL" clId="{8A2DAD7D-937D-408F-BF65-6B719F6C4B8E}" dt="2026-02-03T21:32:54.523" v="24" actId="2696"/>
        <pc:sldMkLst>
          <pc:docMk/>
          <pc:sldMk cId="4076634883" sldId="1167"/>
        </pc:sldMkLst>
      </pc:sldChg>
      <pc:sldChg chg="modSp mod">
        <pc:chgData name="Mallory, Andrea" userId="847d9ca6-0bb7-47ae-ad92-faa233e913d2" providerId="ADAL" clId="{8A2DAD7D-937D-408F-BF65-6B719F6C4B8E}" dt="2026-02-04T19:57:31.098" v="1200" actId="1035"/>
        <pc:sldMkLst>
          <pc:docMk/>
          <pc:sldMk cId="892898845" sldId="1169"/>
        </pc:sldMkLst>
        <pc:spChg chg="mod">
          <ac:chgData name="Mallory, Andrea" userId="847d9ca6-0bb7-47ae-ad92-faa233e913d2" providerId="ADAL" clId="{8A2DAD7D-937D-408F-BF65-6B719F6C4B8E}" dt="2026-02-04T19:56:59.422" v="1191" actId="14100"/>
          <ac:spMkLst>
            <pc:docMk/>
            <pc:sldMk cId="892898845" sldId="1169"/>
            <ac:spMk id="5" creationId="{124F5092-890F-4FF6-9AE7-20FEC249E7B3}"/>
          </ac:spMkLst>
        </pc:spChg>
        <pc:spChg chg="mod">
          <ac:chgData name="Mallory, Andrea" userId="847d9ca6-0bb7-47ae-ad92-faa233e913d2" providerId="ADAL" clId="{8A2DAD7D-937D-408F-BF65-6B719F6C4B8E}" dt="2026-02-04T19:57:16.044" v="1192" actId="12788"/>
          <ac:spMkLst>
            <pc:docMk/>
            <pc:sldMk cId="892898845" sldId="1169"/>
            <ac:spMk id="6" creationId="{B9C95B35-9837-45F2-964D-D2875D175846}"/>
          </ac:spMkLst>
        </pc:spChg>
        <pc:spChg chg="mod">
          <ac:chgData name="Mallory, Andrea" userId="847d9ca6-0bb7-47ae-ad92-faa233e913d2" providerId="ADAL" clId="{8A2DAD7D-937D-408F-BF65-6B719F6C4B8E}" dt="2026-02-04T19:57:16.044" v="1192" actId="12788"/>
          <ac:spMkLst>
            <pc:docMk/>
            <pc:sldMk cId="892898845" sldId="1169"/>
            <ac:spMk id="7" creationId="{85AA626A-9E7B-439E-8B48-BE12AFBFC969}"/>
          </ac:spMkLst>
        </pc:spChg>
        <pc:spChg chg="mod">
          <ac:chgData name="Mallory, Andrea" userId="847d9ca6-0bb7-47ae-ad92-faa233e913d2" providerId="ADAL" clId="{8A2DAD7D-937D-408F-BF65-6B719F6C4B8E}" dt="2026-02-04T19:57:31.098" v="1200" actId="1035"/>
          <ac:spMkLst>
            <pc:docMk/>
            <pc:sldMk cId="892898845" sldId="1169"/>
            <ac:spMk id="8" creationId="{6E5DD9FA-7BFB-4F6C-8F88-5C667B8576FD}"/>
          </ac:spMkLst>
        </pc:spChg>
        <pc:picChg chg="mod">
          <ac:chgData name="Mallory, Andrea" userId="847d9ca6-0bb7-47ae-ad92-faa233e913d2" providerId="ADAL" clId="{8A2DAD7D-937D-408F-BF65-6B719F6C4B8E}" dt="2026-02-04T18:43:47.820" v="1108" actId="1076"/>
          <ac:picMkLst>
            <pc:docMk/>
            <pc:sldMk cId="892898845" sldId="1169"/>
            <ac:picMk id="3" creationId="{06699E0D-9098-8C9F-D9F9-FFD3A699D02D}"/>
          </ac:picMkLst>
        </pc:picChg>
      </pc:sldChg>
      <pc:sldChg chg="modSp mod">
        <pc:chgData name="Mallory, Andrea" userId="847d9ca6-0bb7-47ae-ad92-faa233e913d2" providerId="ADAL" clId="{8A2DAD7D-937D-408F-BF65-6B719F6C4B8E}" dt="2026-02-04T19:56:17.659" v="1172" actId="2711"/>
        <pc:sldMkLst>
          <pc:docMk/>
          <pc:sldMk cId="3660005731" sldId="1170"/>
        </pc:sldMkLst>
        <pc:spChg chg="mod">
          <ac:chgData name="Mallory, Andrea" userId="847d9ca6-0bb7-47ae-ad92-faa233e913d2" providerId="ADAL" clId="{8A2DAD7D-937D-408F-BF65-6B719F6C4B8E}" dt="2026-02-04T19:55:12.458" v="1166" actId="1076"/>
          <ac:spMkLst>
            <pc:docMk/>
            <pc:sldMk cId="3660005731" sldId="1170"/>
            <ac:spMk id="4" creationId="{6AECE1A1-12CD-4E68-ADF2-00D24D6F46EC}"/>
          </ac:spMkLst>
        </pc:spChg>
        <pc:spChg chg="mod">
          <ac:chgData name="Mallory, Andrea" userId="847d9ca6-0bb7-47ae-ad92-faa233e913d2" providerId="ADAL" clId="{8A2DAD7D-937D-408F-BF65-6B719F6C4B8E}" dt="2026-02-04T19:56:17.659" v="1172" actId="2711"/>
          <ac:spMkLst>
            <pc:docMk/>
            <pc:sldMk cId="3660005731" sldId="1170"/>
            <ac:spMk id="5" creationId="{124F5092-890F-4FF6-9AE7-20FEC249E7B3}"/>
          </ac:spMkLst>
        </pc:spChg>
        <pc:spChg chg="mod">
          <ac:chgData name="Mallory, Andrea" userId="847d9ca6-0bb7-47ae-ad92-faa233e913d2" providerId="ADAL" clId="{8A2DAD7D-937D-408F-BF65-6B719F6C4B8E}" dt="2026-02-04T19:56:01.605" v="1170" actId="255"/>
          <ac:spMkLst>
            <pc:docMk/>
            <pc:sldMk cId="3660005731" sldId="1170"/>
            <ac:spMk id="6" creationId="{B9C95B35-9837-45F2-964D-D2875D175846}"/>
          </ac:spMkLst>
        </pc:spChg>
        <pc:spChg chg="mod">
          <ac:chgData name="Mallory, Andrea" userId="847d9ca6-0bb7-47ae-ad92-faa233e913d2" providerId="ADAL" clId="{8A2DAD7D-937D-408F-BF65-6B719F6C4B8E}" dt="2026-02-04T19:56:01.605" v="1170" actId="255"/>
          <ac:spMkLst>
            <pc:docMk/>
            <pc:sldMk cId="3660005731" sldId="1170"/>
            <ac:spMk id="7" creationId="{85AA626A-9E7B-439E-8B48-BE12AFBFC969}"/>
          </ac:spMkLst>
        </pc:spChg>
        <pc:spChg chg="mod">
          <ac:chgData name="Mallory, Andrea" userId="847d9ca6-0bb7-47ae-ad92-faa233e913d2" providerId="ADAL" clId="{8A2DAD7D-937D-408F-BF65-6B719F6C4B8E}" dt="2026-02-04T19:56:01.605" v="1170" actId="255"/>
          <ac:spMkLst>
            <pc:docMk/>
            <pc:sldMk cId="3660005731" sldId="1170"/>
            <ac:spMk id="8" creationId="{6E5DD9FA-7BFB-4F6C-8F88-5C667B8576FD}"/>
          </ac:spMkLst>
        </pc:spChg>
      </pc:sldChg>
      <pc:sldChg chg="modSp mod">
        <pc:chgData name="Mallory, Andrea" userId="847d9ca6-0bb7-47ae-ad92-faa233e913d2" providerId="ADAL" clId="{8A2DAD7D-937D-408F-BF65-6B719F6C4B8E}" dt="2026-02-03T21:40:18.338" v="301" actId="2711"/>
        <pc:sldMkLst>
          <pc:docMk/>
          <pc:sldMk cId="3454084963" sldId="1171"/>
        </pc:sldMkLst>
        <pc:spChg chg="mod">
          <ac:chgData name="Mallory, Andrea" userId="847d9ca6-0bb7-47ae-ad92-faa233e913d2" providerId="ADAL" clId="{8A2DAD7D-937D-408F-BF65-6B719F6C4B8E}" dt="2026-02-03T21:40:18.338" v="301" actId="2711"/>
          <ac:spMkLst>
            <pc:docMk/>
            <pc:sldMk cId="3454084963" sldId="1171"/>
            <ac:spMk id="2" creationId="{0828C118-88BF-4A3F-A9A6-40F5B36EACA1}"/>
          </ac:spMkLst>
        </pc:spChg>
        <pc:spChg chg="mod">
          <ac:chgData name="Mallory, Andrea" userId="847d9ca6-0bb7-47ae-ad92-faa233e913d2" providerId="ADAL" clId="{8A2DAD7D-937D-408F-BF65-6B719F6C4B8E}" dt="2026-02-03T21:39:50.810" v="299" actId="33524"/>
          <ac:spMkLst>
            <pc:docMk/>
            <pc:sldMk cId="3454084963" sldId="1171"/>
            <ac:spMk id="3" creationId="{29ED71E3-D908-4686-ACC3-9BA4A2DF79EE}"/>
          </ac:spMkLst>
        </pc:spChg>
      </pc:sldChg>
      <pc:sldChg chg="addSp delSp modSp mod modClrScheme chgLayout">
        <pc:chgData name="Mallory, Andrea" userId="847d9ca6-0bb7-47ae-ad92-faa233e913d2" providerId="ADAL" clId="{8A2DAD7D-937D-408F-BF65-6B719F6C4B8E}" dt="2026-02-04T20:06:12.020" v="1507" actId="1076"/>
        <pc:sldMkLst>
          <pc:docMk/>
          <pc:sldMk cId="186896501" sldId="1172"/>
        </pc:sldMkLst>
        <pc:spChg chg="mod ord">
          <ac:chgData name="Mallory, Andrea" userId="847d9ca6-0bb7-47ae-ad92-faa233e913d2" providerId="ADAL" clId="{8A2DAD7D-937D-408F-BF65-6B719F6C4B8E}" dt="2026-02-04T20:06:06.888" v="1506" actId="255"/>
          <ac:spMkLst>
            <pc:docMk/>
            <pc:sldMk cId="186896501" sldId="1172"/>
            <ac:spMk id="2" creationId="{36111394-1C50-495D-B9DF-6AF4A381022D}"/>
          </ac:spMkLst>
        </pc:spChg>
        <pc:spChg chg="add del mod ord">
          <ac:chgData name="Mallory, Andrea" userId="847d9ca6-0bb7-47ae-ad92-faa233e913d2" providerId="ADAL" clId="{8A2DAD7D-937D-408F-BF65-6B719F6C4B8E}" dt="2026-02-04T20:02:51.330" v="1230" actId="1032"/>
          <ac:spMkLst>
            <pc:docMk/>
            <pc:sldMk cId="186896501" sldId="1172"/>
            <ac:spMk id="3" creationId="{36AA278F-8C41-024F-27FA-7A124E6266D6}"/>
          </ac:spMkLst>
        </pc:spChg>
        <pc:spChg chg="del mod">
          <ac:chgData name="Mallory, Andrea" userId="847d9ca6-0bb7-47ae-ad92-faa233e913d2" providerId="ADAL" clId="{8A2DAD7D-937D-408F-BF65-6B719F6C4B8E}" dt="2026-02-04T20:04:33.657" v="1484" actId="478"/>
          <ac:spMkLst>
            <pc:docMk/>
            <pc:sldMk cId="186896501" sldId="1172"/>
            <ac:spMk id="4" creationId="{849695D3-F06B-457F-8E68-8EDE305D8183}"/>
          </ac:spMkLst>
        </pc:spChg>
        <pc:spChg chg="del mod">
          <ac:chgData name="Mallory, Andrea" userId="847d9ca6-0bb7-47ae-ad92-faa233e913d2" providerId="ADAL" clId="{8A2DAD7D-937D-408F-BF65-6B719F6C4B8E}" dt="2026-02-04T20:04:31.473" v="1483" actId="478"/>
          <ac:spMkLst>
            <pc:docMk/>
            <pc:sldMk cId="186896501" sldId="1172"/>
            <ac:spMk id="5" creationId="{5BBB736E-2402-4636-914D-8EBAFCD39BD0}"/>
          </ac:spMkLst>
        </pc:spChg>
        <pc:graphicFrameChg chg="add mod modGraphic">
          <ac:chgData name="Mallory, Andrea" userId="847d9ca6-0bb7-47ae-ad92-faa233e913d2" providerId="ADAL" clId="{8A2DAD7D-937D-408F-BF65-6B719F6C4B8E}" dt="2026-02-04T20:05:12.211" v="1491" actId="255"/>
          <ac:graphicFrameMkLst>
            <pc:docMk/>
            <pc:sldMk cId="186896501" sldId="1172"/>
            <ac:graphicFrameMk id="7" creationId="{A51DBADD-41C5-6F67-8F8C-0EC8AEC624C6}"/>
          </ac:graphicFrameMkLst>
        </pc:graphicFrameChg>
        <pc:picChg chg="mod">
          <ac:chgData name="Mallory, Andrea" userId="847d9ca6-0bb7-47ae-ad92-faa233e913d2" providerId="ADAL" clId="{8A2DAD7D-937D-408F-BF65-6B719F6C4B8E}" dt="2026-02-04T20:06:12.020" v="1507" actId="1076"/>
          <ac:picMkLst>
            <pc:docMk/>
            <pc:sldMk cId="186896501" sldId="1172"/>
            <ac:picMk id="6" creationId="{C46906C0-954B-72CE-5A9E-D468DE80210B}"/>
          </ac:picMkLst>
        </pc:picChg>
      </pc:sldChg>
      <pc:sldChg chg="modSp mod">
        <pc:chgData name="Mallory, Andrea" userId="847d9ca6-0bb7-47ae-ad92-faa233e913d2" providerId="ADAL" clId="{8A2DAD7D-937D-408F-BF65-6B719F6C4B8E}" dt="2026-02-04T19:58:45.977" v="1219" actId="2711"/>
        <pc:sldMkLst>
          <pc:docMk/>
          <pc:sldMk cId="3811533477" sldId="1173"/>
        </pc:sldMkLst>
        <pc:spChg chg="mod">
          <ac:chgData name="Mallory, Andrea" userId="847d9ca6-0bb7-47ae-ad92-faa233e913d2" providerId="ADAL" clId="{8A2DAD7D-937D-408F-BF65-6B719F6C4B8E}" dt="2026-02-04T19:58:17.284" v="1210" actId="14100"/>
          <ac:spMkLst>
            <pc:docMk/>
            <pc:sldMk cId="3811533477" sldId="1173"/>
            <ac:spMk id="2" creationId="{36111394-1C50-495D-B9DF-6AF4A381022D}"/>
          </ac:spMkLst>
        </pc:spChg>
        <pc:spChg chg="mod">
          <ac:chgData name="Mallory, Andrea" userId="847d9ca6-0bb7-47ae-ad92-faa233e913d2" providerId="ADAL" clId="{8A2DAD7D-937D-408F-BF65-6B719F6C4B8E}" dt="2026-02-04T19:58:27.255" v="1213" actId="404"/>
          <ac:spMkLst>
            <pc:docMk/>
            <pc:sldMk cId="3811533477" sldId="1173"/>
            <ac:spMk id="4" creationId="{849695D3-F06B-457F-8E68-8EDE305D8183}"/>
          </ac:spMkLst>
        </pc:spChg>
        <pc:spChg chg="mod">
          <ac:chgData name="Mallory, Andrea" userId="847d9ca6-0bb7-47ae-ad92-faa233e913d2" providerId="ADAL" clId="{8A2DAD7D-937D-408F-BF65-6B719F6C4B8E}" dt="2026-02-04T19:58:34.881" v="1216" actId="2711"/>
          <ac:spMkLst>
            <pc:docMk/>
            <pc:sldMk cId="3811533477" sldId="1173"/>
            <ac:spMk id="5" creationId="{5BBB736E-2402-4636-914D-8EBAFCD39BD0}"/>
          </ac:spMkLst>
        </pc:spChg>
        <pc:spChg chg="mod">
          <ac:chgData name="Mallory, Andrea" userId="847d9ca6-0bb7-47ae-ad92-faa233e913d2" providerId="ADAL" clId="{8A2DAD7D-937D-408F-BF65-6B719F6C4B8E}" dt="2026-02-04T19:58:45.977" v="1219" actId="2711"/>
          <ac:spMkLst>
            <pc:docMk/>
            <pc:sldMk cId="3811533477" sldId="1173"/>
            <ac:spMk id="6" creationId="{88ED0827-CB2E-4044-BB0F-49F27F70CEF6}"/>
          </ac:spMkLst>
        </pc:spChg>
      </pc:sldChg>
      <pc:sldChg chg="modSp mod">
        <pc:chgData name="Mallory, Andrea" userId="847d9ca6-0bb7-47ae-ad92-faa233e913d2" providerId="ADAL" clId="{8A2DAD7D-937D-408F-BF65-6B719F6C4B8E}" dt="2026-02-04T19:57:51.519" v="1201" actId="2711"/>
        <pc:sldMkLst>
          <pc:docMk/>
          <pc:sldMk cId="1145784740" sldId="1174"/>
        </pc:sldMkLst>
        <pc:spChg chg="mod">
          <ac:chgData name="Mallory, Andrea" userId="847d9ca6-0bb7-47ae-ad92-faa233e913d2" providerId="ADAL" clId="{8A2DAD7D-937D-408F-BF65-6B719F6C4B8E}" dt="2026-02-04T19:57:51.519" v="1201" actId="2711"/>
          <ac:spMkLst>
            <pc:docMk/>
            <pc:sldMk cId="1145784740" sldId="1174"/>
            <ac:spMk id="2" creationId="{36111394-1C50-495D-B9DF-6AF4A381022D}"/>
          </ac:spMkLst>
        </pc:spChg>
        <pc:spChg chg="mod">
          <ac:chgData name="Mallory, Andrea" userId="847d9ca6-0bb7-47ae-ad92-faa233e913d2" providerId="ADAL" clId="{8A2DAD7D-937D-408F-BF65-6B719F6C4B8E}" dt="2026-02-04T18:43:17.481" v="1103" actId="207"/>
          <ac:spMkLst>
            <pc:docMk/>
            <pc:sldMk cId="1145784740" sldId="1174"/>
            <ac:spMk id="4" creationId="{849695D3-F06B-457F-8E68-8EDE305D8183}"/>
          </ac:spMkLst>
        </pc:spChg>
        <pc:spChg chg="mod">
          <ac:chgData name="Mallory, Andrea" userId="847d9ca6-0bb7-47ae-ad92-faa233e913d2" providerId="ADAL" clId="{8A2DAD7D-937D-408F-BF65-6B719F6C4B8E}" dt="2026-02-04T18:43:22.453" v="1104" actId="207"/>
          <ac:spMkLst>
            <pc:docMk/>
            <pc:sldMk cId="1145784740" sldId="1174"/>
            <ac:spMk id="5" creationId="{5BBB736E-2402-4636-914D-8EBAFCD39BD0}"/>
          </ac:spMkLst>
        </pc:spChg>
        <pc:spChg chg="mod">
          <ac:chgData name="Mallory, Andrea" userId="847d9ca6-0bb7-47ae-ad92-faa233e913d2" providerId="ADAL" clId="{8A2DAD7D-937D-408F-BF65-6B719F6C4B8E}" dt="2026-02-04T18:43:24.842" v="1105" actId="207"/>
          <ac:spMkLst>
            <pc:docMk/>
            <pc:sldMk cId="1145784740" sldId="1174"/>
            <ac:spMk id="6" creationId="{88ED0827-CB2E-4044-BB0F-49F27F70CEF6}"/>
          </ac:spMkLst>
        </pc:spChg>
      </pc:sldChg>
      <pc:sldChg chg="modSp mod">
        <pc:chgData name="Mallory, Andrea" userId="847d9ca6-0bb7-47ae-ad92-faa233e913d2" providerId="ADAL" clId="{8A2DAD7D-937D-408F-BF65-6B719F6C4B8E}" dt="2026-02-03T21:33:36.472" v="37" actId="2711"/>
        <pc:sldMkLst>
          <pc:docMk/>
          <pc:sldMk cId="2669659895" sldId="1177"/>
        </pc:sldMkLst>
        <pc:spChg chg="mod">
          <ac:chgData name="Mallory, Andrea" userId="847d9ca6-0bb7-47ae-ad92-faa233e913d2" providerId="ADAL" clId="{8A2DAD7D-937D-408F-BF65-6B719F6C4B8E}" dt="2026-02-03T21:33:36.472" v="37" actId="2711"/>
          <ac:spMkLst>
            <pc:docMk/>
            <pc:sldMk cId="2669659895" sldId="1177"/>
            <ac:spMk id="2" creationId="{B561E561-DC7E-449A-9C27-09F503764E17}"/>
          </ac:spMkLst>
        </pc:spChg>
      </pc:sldChg>
      <pc:sldChg chg="modSp mod">
        <pc:chgData name="Mallory, Andrea" userId="847d9ca6-0bb7-47ae-ad92-faa233e913d2" providerId="ADAL" clId="{8A2DAD7D-937D-408F-BF65-6B719F6C4B8E}" dt="2026-02-03T21:37:13.896" v="229" actId="2711"/>
        <pc:sldMkLst>
          <pc:docMk/>
          <pc:sldMk cId="4240397804" sldId="1182"/>
        </pc:sldMkLst>
        <pc:spChg chg="mod">
          <ac:chgData name="Mallory, Andrea" userId="847d9ca6-0bb7-47ae-ad92-faa233e913d2" providerId="ADAL" clId="{8A2DAD7D-937D-408F-BF65-6B719F6C4B8E}" dt="2026-02-03T21:37:13.896" v="229" actId="2711"/>
          <ac:spMkLst>
            <pc:docMk/>
            <pc:sldMk cId="4240397804" sldId="1182"/>
            <ac:spMk id="2" creationId="{F9C940C8-122E-4E88-87A1-A15381E63415}"/>
          </ac:spMkLst>
        </pc:spChg>
      </pc:sldChg>
      <pc:sldChg chg="modSp mod">
        <pc:chgData name="Mallory, Andrea" userId="847d9ca6-0bb7-47ae-ad92-faa233e913d2" providerId="ADAL" clId="{8A2DAD7D-937D-408F-BF65-6B719F6C4B8E}" dt="2026-02-03T21:55:46.865" v="779" actId="208"/>
        <pc:sldMkLst>
          <pc:docMk/>
          <pc:sldMk cId="4228061750" sldId="1184"/>
        </pc:sldMkLst>
        <pc:spChg chg="mod">
          <ac:chgData name="Mallory, Andrea" userId="847d9ca6-0bb7-47ae-ad92-faa233e913d2" providerId="ADAL" clId="{8A2DAD7D-937D-408F-BF65-6B719F6C4B8E}" dt="2026-02-03T21:54:48.103" v="772" actId="403"/>
          <ac:spMkLst>
            <pc:docMk/>
            <pc:sldMk cId="4228061750" sldId="1184"/>
            <ac:spMk id="2" creationId="{54CEF4C4-D532-465F-94D7-40C452EB0EE4}"/>
          </ac:spMkLst>
        </pc:spChg>
        <pc:spChg chg="mod">
          <ac:chgData name="Mallory, Andrea" userId="847d9ca6-0bb7-47ae-ad92-faa233e913d2" providerId="ADAL" clId="{8A2DAD7D-937D-408F-BF65-6B719F6C4B8E}" dt="2026-02-03T21:55:18.404" v="777" actId="207"/>
          <ac:spMkLst>
            <pc:docMk/>
            <pc:sldMk cId="4228061750" sldId="1184"/>
            <ac:spMk id="5" creationId="{7DB40326-8FC2-4353-AD6A-46BEF65E0BAF}"/>
          </ac:spMkLst>
        </pc:spChg>
        <pc:picChg chg="mod">
          <ac:chgData name="Mallory, Andrea" userId="847d9ca6-0bb7-47ae-ad92-faa233e913d2" providerId="ADAL" clId="{8A2DAD7D-937D-408F-BF65-6B719F6C4B8E}" dt="2026-02-03T21:55:46.865" v="779" actId="208"/>
          <ac:picMkLst>
            <pc:docMk/>
            <pc:sldMk cId="4228061750" sldId="1184"/>
            <ac:picMk id="6" creationId="{886447D9-9BC0-4859-4828-DB86C0BE45E1}"/>
          </ac:picMkLst>
        </pc:picChg>
      </pc:sldChg>
      <pc:sldChg chg="modSp mod">
        <pc:chgData name="Mallory, Andrea" userId="847d9ca6-0bb7-47ae-ad92-faa233e913d2" providerId="ADAL" clId="{8A2DAD7D-937D-408F-BF65-6B719F6C4B8E}" dt="2026-02-03T21:43:27.852" v="457" actId="20577"/>
        <pc:sldMkLst>
          <pc:docMk/>
          <pc:sldMk cId="3153763244" sldId="1185"/>
        </pc:sldMkLst>
        <pc:spChg chg="mod">
          <ac:chgData name="Mallory, Andrea" userId="847d9ca6-0bb7-47ae-ad92-faa233e913d2" providerId="ADAL" clId="{8A2DAD7D-937D-408F-BF65-6B719F6C4B8E}" dt="2026-02-03T21:43:27.852" v="457" actId="20577"/>
          <ac:spMkLst>
            <pc:docMk/>
            <pc:sldMk cId="3153763244" sldId="1185"/>
            <ac:spMk id="2" creationId="{0828C118-88BF-4A3F-A9A6-40F5B36EACA1}"/>
          </ac:spMkLst>
        </pc:spChg>
        <pc:graphicFrameChg chg="mod modGraphic">
          <ac:chgData name="Mallory, Andrea" userId="847d9ca6-0bb7-47ae-ad92-faa233e913d2" providerId="ADAL" clId="{8A2DAD7D-937D-408F-BF65-6B719F6C4B8E}" dt="2026-02-03T21:41:41.166" v="314" actId="14100"/>
          <ac:graphicFrameMkLst>
            <pc:docMk/>
            <pc:sldMk cId="3153763244" sldId="1185"/>
            <ac:graphicFrameMk id="4" creationId="{88408091-CACB-4F0D-855E-40CF7640BD50}"/>
          </ac:graphicFrameMkLst>
        </pc:graphicFrameChg>
        <pc:picChg chg="mod">
          <ac:chgData name="Mallory, Andrea" userId="847d9ca6-0bb7-47ae-ad92-faa233e913d2" providerId="ADAL" clId="{8A2DAD7D-937D-408F-BF65-6B719F6C4B8E}" dt="2026-02-03T21:42:29.001" v="384" actId="962"/>
          <ac:picMkLst>
            <pc:docMk/>
            <pc:sldMk cId="3153763244" sldId="1185"/>
            <ac:picMk id="11" creationId="{9ABD65DF-3FBC-46D5-A2BA-13C4392A223B}"/>
          </ac:picMkLst>
        </pc:picChg>
        <pc:picChg chg="mod">
          <ac:chgData name="Mallory, Andrea" userId="847d9ca6-0bb7-47ae-ad92-faa233e913d2" providerId="ADAL" clId="{8A2DAD7D-937D-408F-BF65-6B719F6C4B8E}" dt="2026-02-03T21:42:39.054" v="438" actId="962"/>
          <ac:picMkLst>
            <pc:docMk/>
            <pc:sldMk cId="3153763244" sldId="1185"/>
            <ac:picMk id="13" creationId="{7A82EAE0-BA2A-4547-9CA9-89BC2898E8D5}"/>
          </ac:picMkLst>
        </pc:picChg>
      </pc:sldChg>
      <pc:sldChg chg="modSp mod">
        <pc:chgData name="Mallory, Andrea" userId="847d9ca6-0bb7-47ae-ad92-faa233e913d2" providerId="ADAL" clId="{8A2DAD7D-937D-408F-BF65-6B719F6C4B8E}" dt="2026-02-03T21:44:48.226" v="468" actId="207"/>
        <pc:sldMkLst>
          <pc:docMk/>
          <pc:sldMk cId="307688696" sldId="1186"/>
        </pc:sldMkLst>
        <pc:spChg chg="mod">
          <ac:chgData name="Mallory, Andrea" userId="847d9ca6-0bb7-47ae-ad92-faa233e913d2" providerId="ADAL" clId="{8A2DAD7D-937D-408F-BF65-6B719F6C4B8E}" dt="2026-02-03T21:44:48.226" v="468" actId="207"/>
          <ac:spMkLst>
            <pc:docMk/>
            <pc:sldMk cId="307688696" sldId="1186"/>
            <ac:spMk id="2" creationId="{0828C118-88BF-4A3F-A9A6-40F5B36EACA1}"/>
          </ac:spMkLst>
        </pc:spChg>
      </pc:sldChg>
      <pc:sldChg chg="addSp delSp modSp mod">
        <pc:chgData name="Mallory, Andrea" userId="847d9ca6-0bb7-47ae-ad92-faa233e913d2" providerId="ADAL" clId="{8A2DAD7D-937D-408F-BF65-6B719F6C4B8E}" dt="2026-02-03T21:50:29.908" v="596" actId="2711"/>
        <pc:sldMkLst>
          <pc:docMk/>
          <pc:sldMk cId="1812397232" sldId="1187"/>
        </pc:sldMkLst>
        <pc:spChg chg="mod">
          <ac:chgData name="Mallory, Andrea" userId="847d9ca6-0bb7-47ae-ad92-faa233e913d2" providerId="ADAL" clId="{8A2DAD7D-937D-408F-BF65-6B719F6C4B8E}" dt="2026-02-03T21:50:29.908" v="596" actId="2711"/>
          <ac:spMkLst>
            <pc:docMk/>
            <pc:sldMk cId="1812397232" sldId="1187"/>
            <ac:spMk id="2" creationId="{0828C118-88BF-4A3F-A9A6-40F5B36EACA1}"/>
          </ac:spMkLst>
        </pc:spChg>
        <pc:spChg chg="mod">
          <ac:chgData name="Mallory, Andrea" userId="847d9ca6-0bb7-47ae-ad92-faa233e913d2" providerId="ADAL" clId="{8A2DAD7D-937D-408F-BF65-6B719F6C4B8E}" dt="2026-02-03T21:46:17.177" v="494" actId="207"/>
          <ac:spMkLst>
            <pc:docMk/>
            <pc:sldMk cId="1812397232" sldId="1187"/>
            <ac:spMk id="4" creationId="{46731B4C-FA7F-4F4C-86E8-592387D97F17}"/>
          </ac:spMkLst>
        </pc:spChg>
        <pc:spChg chg="mod">
          <ac:chgData name="Mallory, Andrea" userId="847d9ca6-0bb7-47ae-ad92-faa233e913d2" providerId="ADAL" clId="{8A2DAD7D-937D-408F-BF65-6B719F6C4B8E}" dt="2026-02-03T21:46:22.866" v="495" actId="207"/>
          <ac:spMkLst>
            <pc:docMk/>
            <pc:sldMk cId="1812397232" sldId="1187"/>
            <ac:spMk id="5" creationId="{ED35662E-6D2C-496C-901F-B99890A56EA0}"/>
          </ac:spMkLst>
        </pc:spChg>
        <pc:graphicFrameChg chg="modGraphic">
          <ac:chgData name="Mallory, Andrea" userId="847d9ca6-0bb7-47ae-ad92-faa233e913d2" providerId="ADAL" clId="{8A2DAD7D-937D-408F-BF65-6B719F6C4B8E}" dt="2026-02-03T21:46:35.756" v="498" actId="207"/>
          <ac:graphicFrameMkLst>
            <pc:docMk/>
            <pc:sldMk cId="1812397232" sldId="1187"/>
            <ac:graphicFrameMk id="7" creationId="{7E9F0D5F-6DC7-47DF-AA24-295EF42F9268}"/>
          </ac:graphicFrameMkLst>
        </pc:graphicFrameChg>
        <pc:cxnChg chg="del">
          <ac:chgData name="Mallory, Andrea" userId="847d9ca6-0bb7-47ae-ad92-faa233e913d2" providerId="ADAL" clId="{8A2DAD7D-937D-408F-BF65-6B719F6C4B8E}" dt="2026-02-03T21:46:44.125" v="499" actId="478"/>
          <ac:cxnSpMkLst>
            <pc:docMk/>
            <pc:sldMk cId="1812397232" sldId="1187"/>
            <ac:cxnSpMk id="9" creationId="{6611B78B-3D76-4425-81DA-85DE1BAE3B9D}"/>
          </ac:cxnSpMkLst>
        </pc:cxnChg>
        <pc:cxnChg chg="add mod">
          <ac:chgData name="Mallory, Andrea" userId="847d9ca6-0bb7-47ae-ad92-faa233e913d2" providerId="ADAL" clId="{8A2DAD7D-937D-408F-BF65-6B719F6C4B8E}" dt="2026-02-03T21:47:19.745" v="502" actId="962"/>
          <ac:cxnSpMkLst>
            <pc:docMk/>
            <pc:sldMk cId="1812397232" sldId="1187"/>
            <ac:cxnSpMk id="11" creationId="{EAE6AEEF-4B38-F4D2-E544-2EDEA357E4B9}"/>
          </ac:cxnSpMkLst>
        </pc:cxnChg>
      </pc:sldChg>
      <pc:sldChg chg="modSp mod">
        <pc:chgData name="Mallory, Andrea" userId="847d9ca6-0bb7-47ae-ad92-faa233e913d2" providerId="ADAL" clId="{8A2DAD7D-937D-408F-BF65-6B719F6C4B8E}" dt="2026-02-03T21:52:44.284" v="748" actId="2711"/>
        <pc:sldMkLst>
          <pc:docMk/>
          <pc:sldMk cId="2865696905" sldId="1188"/>
        </pc:sldMkLst>
        <pc:spChg chg="mod">
          <ac:chgData name="Mallory, Andrea" userId="847d9ca6-0bb7-47ae-ad92-faa233e913d2" providerId="ADAL" clId="{8A2DAD7D-937D-408F-BF65-6B719F6C4B8E}" dt="2026-02-03T21:52:44.284" v="748" actId="2711"/>
          <ac:spMkLst>
            <pc:docMk/>
            <pc:sldMk cId="2865696905" sldId="1188"/>
            <ac:spMk id="2" creationId="{83617BE4-DBF0-447C-B687-87CF97F5C86E}"/>
          </ac:spMkLst>
        </pc:spChg>
        <pc:spChg chg="mod">
          <ac:chgData name="Mallory, Andrea" userId="847d9ca6-0bb7-47ae-ad92-faa233e913d2" providerId="ADAL" clId="{8A2DAD7D-937D-408F-BF65-6B719F6C4B8E}" dt="2026-02-03T21:52:38.183" v="747" actId="255"/>
          <ac:spMkLst>
            <pc:docMk/>
            <pc:sldMk cId="2865696905" sldId="1188"/>
            <ac:spMk id="6" creationId="{086D7FC6-5A29-1602-E388-DE40AE08D20B}"/>
          </ac:spMkLst>
        </pc:spChg>
      </pc:sldChg>
      <pc:sldChg chg="modSp mod">
        <pc:chgData name="Mallory, Andrea" userId="847d9ca6-0bb7-47ae-ad92-faa233e913d2" providerId="ADAL" clId="{8A2DAD7D-937D-408F-BF65-6B719F6C4B8E}" dt="2026-02-03T22:01:45.685" v="1054" actId="2711"/>
        <pc:sldMkLst>
          <pc:docMk/>
          <pc:sldMk cId="2299102329" sldId="1189"/>
        </pc:sldMkLst>
        <pc:spChg chg="mod">
          <ac:chgData name="Mallory, Andrea" userId="847d9ca6-0bb7-47ae-ad92-faa233e913d2" providerId="ADAL" clId="{8A2DAD7D-937D-408F-BF65-6B719F6C4B8E}" dt="2026-02-03T22:01:45.685" v="1054" actId="2711"/>
          <ac:spMkLst>
            <pc:docMk/>
            <pc:sldMk cId="2299102329" sldId="1189"/>
            <ac:spMk id="2" creationId="{28A59916-CA55-413A-BE47-4584A7DB2338}"/>
          </ac:spMkLst>
        </pc:spChg>
      </pc:sldChg>
      <pc:sldChg chg="modSp mod">
        <pc:chgData name="Mallory, Andrea" userId="847d9ca6-0bb7-47ae-ad92-faa233e913d2" providerId="ADAL" clId="{8A2DAD7D-937D-408F-BF65-6B719F6C4B8E}" dt="2026-02-03T21:50:00.049" v="592" actId="403"/>
        <pc:sldMkLst>
          <pc:docMk/>
          <pc:sldMk cId="1815881107" sldId="1191"/>
        </pc:sldMkLst>
        <pc:spChg chg="mod">
          <ac:chgData name="Mallory, Andrea" userId="847d9ca6-0bb7-47ae-ad92-faa233e913d2" providerId="ADAL" clId="{8A2DAD7D-937D-408F-BF65-6B719F6C4B8E}" dt="2026-02-03T21:50:00.049" v="592" actId="403"/>
          <ac:spMkLst>
            <pc:docMk/>
            <pc:sldMk cId="1815881107" sldId="1191"/>
            <ac:spMk id="2" creationId="{237F58B0-34A2-4E03-9DDE-467177800B8B}"/>
          </ac:spMkLst>
        </pc:spChg>
        <pc:picChg chg="mod">
          <ac:chgData name="Mallory, Andrea" userId="847d9ca6-0bb7-47ae-ad92-faa233e913d2" providerId="ADAL" clId="{8A2DAD7D-937D-408F-BF65-6B719F6C4B8E}" dt="2026-02-03T21:49:25.428" v="572" actId="962"/>
          <ac:picMkLst>
            <pc:docMk/>
            <pc:sldMk cId="1815881107" sldId="1191"/>
            <ac:picMk id="6" creationId="{3EA9A5EC-8199-49AB-8245-FFFC0C82F8C5}"/>
          </ac:picMkLst>
        </pc:picChg>
      </pc:sldChg>
      <pc:sldChg chg="modSp mod">
        <pc:chgData name="Mallory, Andrea" userId="847d9ca6-0bb7-47ae-ad92-faa233e913d2" providerId="ADAL" clId="{8A2DAD7D-937D-408F-BF65-6B719F6C4B8E}" dt="2026-02-03T21:51:21.805" v="722" actId="962"/>
        <pc:sldMkLst>
          <pc:docMk/>
          <pc:sldMk cId="1190700802" sldId="1192"/>
        </pc:sldMkLst>
        <pc:spChg chg="mod">
          <ac:chgData name="Mallory, Andrea" userId="847d9ca6-0bb7-47ae-ad92-faa233e913d2" providerId="ADAL" clId="{8A2DAD7D-937D-408F-BF65-6B719F6C4B8E}" dt="2026-02-03T21:49:51.271" v="590" actId="403"/>
          <ac:spMkLst>
            <pc:docMk/>
            <pc:sldMk cId="1190700802" sldId="1192"/>
            <ac:spMk id="2" creationId="{237F58B0-34A2-4E03-9DDE-467177800B8B}"/>
          </ac:spMkLst>
        </pc:spChg>
        <pc:picChg chg="mod">
          <ac:chgData name="Mallory, Andrea" userId="847d9ca6-0bb7-47ae-ad92-faa233e913d2" providerId="ADAL" clId="{8A2DAD7D-937D-408F-BF65-6B719F6C4B8E}" dt="2026-02-03T21:51:21.805" v="722" actId="962"/>
          <ac:picMkLst>
            <pc:docMk/>
            <pc:sldMk cId="1190700802" sldId="1192"/>
            <ac:picMk id="4" creationId="{5B3C4936-8908-4A20-80FF-1947D9656738}"/>
          </ac:picMkLst>
        </pc:picChg>
      </pc:sldChg>
      <pc:sldChg chg="modSp mod">
        <pc:chgData name="Mallory, Andrea" userId="847d9ca6-0bb7-47ae-ad92-faa233e913d2" providerId="ADAL" clId="{8A2DAD7D-937D-408F-BF65-6B719F6C4B8E}" dt="2026-02-03T21:45:54.543" v="489" actId="2711"/>
        <pc:sldMkLst>
          <pc:docMk/>
          <pc:sldMk cId="3225347256" sldId="1194"/>
        </pc:sldMkLst>
        <pc:spChg chg="mod">
          <ac:chgData name="Mallory, Andrea" userId="847d9ca6-0bb7-47ae-ad92-faa233e913d2" providerId="ADAL" clId="{8A2DAD7D-937D-408F-BF65-6B719F6C4B8E}" dt="2026-02-03T21:45:41.490" v="488" actId="20577"/>
          <ac:spMkLst>
            <pc:docMk/>
            <pc:sldMk cId="3225347256" sldId="1194"/>
            <ac:spMk id="2" creationId="{0828C118-88BF-4A3F-A9A6-40F5B36EACA1}"/>
          </ac:spMkLst>
        </pc:spChg>
        <pc:spChg chg="mod">
          <ac:chgData name="Mallory, Andrea" userId="847d9ca6-0bb7-47ae-ad92-faa233e913d2" providerId="ADAL" clId="{8A2DAD7D-937D-408F-BF65-6B719F6C4B8E}" dt="2026-02-03T21:45:54.543" v="489" actId="2711"/>
          <ac:spMkLst>
            <pc:docMk/>
            <pc:sldMk cId="3225347256" sldId="1194"/>
            <ac:spMk id="4" creationId="{46731B4C-FA7F-4F4C-86E8-592387D97F17}"/>
          </ac:spMkLst>
        </pc:spChg>
      </pc:sldChg>
      <pc:sldChg chg="del">
        <pc:chgData name="Mallory, Andrea" userId="847d9ca6-0bb7-47ae-ad92-faa233e913d2" providerId="ADAL" clId="{8A2DAD7D-937D-408F-BF65-6B719F6C4B8E}" dt="2026-02-03T21:29:30.743" v="13" actId="47"/>
        <pc:sldMkLst>
          <pc:docMk/>
          <pc:sldMk cId="2692083908" sldId="4676"/>
        </pc:sldMkLst>
      </pc:sldChg>
      <pc:sldChg chg="del">
        <pc:chgData name="Mallory, Andrea" userId="847d9ca6-0bb7-47ae-ad92-faa233e913d2" providerId="ADAL" clId="{8A2DAD7D-937D-408F-BF65-6B719F6C4B8E}" dt="2026-02-03T21:29:30.743" v="13" actId="47"/>
        <pc:sldMkLst>
          <pc:docMk/>
          <pc:sldMk cId="859908199" sldId="2147374266"/>
        </pc:sldMkLst>
      </pc:sldChg>
      <pc:sldChg chg="del">
        <pc:chgData name="Mallory, Andrea" userId="847d9ca6-0bb7-47ae-ad92-faa233e913d2" providerId="ADAL" clId="{8A2DAD7D-937D-408F-BF65-6B719F6C4B8E}" dt="2026-02-03T21:32:14.944" v="22" actId="47"/>
        <pc:sldMkLst>
          <pc:docMk/>
          <pc:sldMk cId="2280418761" sldId="2147374299"/>
        </pc:sldMkLst>
      </pc:sldChg>
      <pc:sldChg chg="del">
        <pc:chgData name="Mallory, Andrea" userId="847d9ca6-0bb7-47ae-ad92-faa233e913d2" providerId="ADAL" clId="{8A2DAD7D-937D-408F-BF65-6B719F6C4B8E}" dt="2026-02-03T21:29:30.743" v="13" actId="47"/>
        <pc:sldMkLst>
          <pc:docMk/>
          <pc:sldMk cId="1134021523" sldId="2147374303"/>
        </pc:sldMkLst>
      </pc:sldChg>
      <pc:sldChg chg="modSp mod">
        <pc:chgData name="Mallory, Andrea" userId="847d9ca6-0bb7-47ae-ad92-faa233e913d2" providerId="ADAL" clId="{8A2DAD7D-937D-408F-BF65-6B719F6C4B8E}" dt="2026-02-04T20:14:18.498" v="1572" actId="2062"/>
        <pc:sldMkLst>
          <pc:docMk/>
          <pc:sldMk cId="1851138753" sldId="2147374304"/>
        </pc:sldMkLst>
        <pc:spChg chg="mod">
          <ac:chgData name="Mallory, Andrea" userId="847d9ca6-0bb7-47ae-ad92-faa233e913d2" providerId="ADAL" clId="{8A2DAD7D-937D-408F-BF65-6B719F6C4B8E}" dt="2026-02-04T20:14:09.313" v="1571" actId="207"/>
          <ac:spMkLst>
            <pc:docMk/>
            <pc:sldMk cId="1851138753" sldId="2147374304"/>
            <ac:spMk id="2" creationId="{C0F34999-C1C5-682E-0B14-4A0F56992291}"/>
          </ac:spMkLst>
        </pc:spChg>
        <pc:graphicFrameChg chg="modGraphic">
          <ac:chgData name="Mallory, Andrea" userId="847d9ca6-0bb7-47ae-ad92-faa233e913d2" providerId="ADAL" clId="{8A2DAD7D-937D-408F-BF65-6B719F6C4B8E}" dt="2026-02-04T20:14:18.498" v="1572" actId="2062"/>
          <ac:graphicFrameMkLst>
            <pc:docMk/>
            <pc:sldMk cId="1851138753" sldId="2147374304"/>
            <ac:graphicFrameMk id="5" creationId="{4280B2A3-FE89-179A-5894-7940DFD98619}"/>
          </ac:graphicFrameMkLst>
        </pc:graphicFrameChg>
      </pc:sldChg>
      <pc:sldChg chg="del">
        <pc:chgData name="Mallory, Andrea" userId="847d9ca6-0bb7-47ae-ad92-faa233e913d2" providerId="ADAL" clId="{8A2DAD7D-937D-408F-BF65-6B719F6C4B8E}" dt="2026-02-03T21:32:14.944" v="22" actId="47"/>
        <pc:sldMkLst>
          <pc:docMk/>
          <pc:sldMk cId="435005676" sldId="2147374316"/>
        </pc:sldMkLst>
      </pc:sldChg>
      <pc:sldChg chg="del">
        <pc:chgData name="Mallory, Andrea" userId="847d9ca6-0bb7-47ae-ad92-faa233e913d2" providerId="ADAL" clId="{8A2DAD7D-937D-408F-BF65-6B719F6C4B8E}" dt="2026-02-03T21:32:14.944" v="22" actId="47"/>
        <pc:sldMkLst>
          <pc:docMk/>
          <pc:sldMk cId="1681797768" sldId="2147374325"/>
        </pc:sldMkLst>
      </pc:sldChg>
      <pc:sldChg chg="del">
        <pc:chgData name="Mallory, Andrea" userId="847d9ca6-0bb7-47ae-ad92-faa233e913d2" providerId="ADAL" clId="{8A2DAD7D-937D-408F-BF65-6B719F6C4B8E}" dt="2026-02-03T21:32:14.944" v="22" actId="47"/>
        <pc:sldMkLst>
          <pc:docMk/>
          <pc:sldMk cId="458207587" sldId="2147374389"/>
        </pc:sldMkLst>
      </pc:sldChg>
      <pc:sldChg chg="delSp modSp mod">
        <pc:chgData name="Mallory, Andrea" userId="847d9ca6-0bb7-47ae-ad92-faa233e913d2" providerId="ADAL" clId="{8A2DAD7D-937D-408F-BF65-6B719F6C4B8E}" dt="2026-02-03T21:28:31.705" v="2" actId="207"/>
        <pc:sldMkLst>
          <pc:docMk/>
          <pc:sldMk cId="3319983558" sldId="2147374391"/>
        </pc:sldMkLst>
        <pc:spChg chg="del">
          <ac:chgData name="Mallory, Andrea" userId="847d9ca6-0bb7-47ae-ad92-faa233e913d2" providerId="ADAL" clId="{8A2DAD7D-937D-408F-BF65-6B719F6C4B8E}" dt="2026-02-03T21:28:20.576" v="0" actId="478"/>
          <ac:spMkLst>
            <pc:docMk/>
            <pc:sldMk cId="3319983558" sldId="2147374391"/>
            <ac:spMk id="6" creationId="{99E43D0E-60FF-DE73-D538-B5687C8B7DFC}"/>
          </ac:spMkLst>
        </pc:spChg>
        <pc:spChg chg="mod">
          <ac:chgData name="Mallory, Andrea" userId="847d9ca6-0bb7-47ae-ad92-faa233e913d2" providerId="ADAL" clId="{8A2DAD7D-937D-408F-BF65-6B719F6C4B8E}" dt="2026-02-03T21:28:31.705" v="2" actId="207"/>
          <ac:spMkLst>
            <pc:docMk/>
            <pc:sldMk cId="3319983558" sldId="2147374391"/>
            <ac:spMk id="8" creationId="{4F2FB5A0-422F-1B9C-4D49-D4648A3C1741}"/>
          </ac:spMkLst>
        </pc:spChg>
        <pc:picChg chg="mod">
          <ac:chgData name="Mallory, Andrea" userId="847d9ca6-0bb7-47ae-ad92-faa233e913d2" providerId="ADAL" clId="{8A2DAD7D-937D-408F-BF65-6B719F6C4B8E}" dt="2026-02-03T21:28:27.614" v="1" actId="1076"/>
          <ac:picMkLst>
            <pc:docMk/>
            <pc:sldMk cId="3319983558" sldId="2147374391"/>
            <ac:picMk id="5" creationId="{99A511C7-4E28-2991-4F71-9748D106576E}"/>
          </ac:picMkLst>
        </pc:picChg>
      </pc:sldChg>
      <pc:sldChg chg="modSp mod">
        <pc:chgData name="Mallory, Andrea" userId="847d9ca6-0bb7-47ae-ad92-faa233e913d2" providerId="ADAL" clId="{8A2DAD7D-937D-408F-BF65-6B719F6C4B8E}" dt="2026-02-03T21:51:55.052" v="733" actId="2711"/>
        <pc:sldMkLst>
          <pc:docMk/>
          <pc:sldMk cId="847224019" sldId="2147374392"/>
        </pc:sldMkLst>
        <pc:spChg chg="mod">
          <ac:chgData name="Mallory, Andrea" userId="847d9ca6-0bb7-47ae-ad92-faa233e913d2" providerId="ADAL" clId="{8A2DAD7D-937D-408F-BF65-6B719F6C4B8E}" dt="2026-02-03T21:51:55.052" v="733" actId="2711"/>
          <ac:spMkLst>
            <pc:docMk/>
            <pc:sldMk cId="847224019" sldId="2147374392"/>
            <ac:spMk id="11" creationId="{E040E50E-FC2E-6779-FC9C-3F7C0A5DAF5F}"/>
          </ac:spMkLst>
        </pc:spChg>
      </pc:sldChg>
      <pc:sldChg chg="modSp mod">
        <pc:chgData name="Mallory, Andrea" userId="847d9ca6-0bb7-47ae-ad92-faa233e913d2" providerId="ADAL" clId="{8A2DAD7D-937D-408F-BF65-6B719F6C4B8E}" dt="2026-02-04T20:09:47.114" v="1542" actId="207"/>
        <pc:sldMkLst>
          <pc:docMk/>
          <pc:sldMk cId="0" sldId="2147374397"/>
        </pc:sldMkLst>
        <pc:spChg chg="mod">
          <ac:chgData name="Mallory, Andrea" userId="847d9ca6-0bb7-47ae-ad92-faa233e913d2" providerId="ADAL" clId="{8A2DAD7D-937D-408F-BF65-6B719F6C4B8E}" dt="2026-02-04T20:09:39.825" v="1541" actId="404"/>
          <ac:spMkLst>
            <pc:docMk/>
            <pc:sldMk cId="0" sldId="2147374397"/>
            <ac:spMk id="323" creationId="{00000000-0000-0000-0000-000000000000}"/>
          </ac:spMkLst>
        </pc:spChg>
        <pc:graphicFrameChg chg="modGraphic">
          <ac:chgData name="Mallory, Andrea" userId="847d9ca6-0bb7-47ae-ad92-faa233e913d2" providerId="ADAL" clId="{8A2DAD7D-937D-408F-BF65-6B719F6C4B8E}" dt="2026-02-04T20:09:47.114" v="1542" actId="207"/>
          <ac:graphicFrameMkLst>
            <pc:docMk/>
            <pc:sldMk cId="0" sldId="2147374397"/>
            <ac:graphicFrameMk id="324" creationId="{00000000-0000-0000-0000-000000000000}"/>
          </ac:graphicFrameMkLst>
        </pc:graphicFrameChg>
      </pc:sldChg>
      <pc:sldChg chg="del">
        <pc:chgData name="Mallory, Andrea" userId="847d9ca6-0bb7-47ae-ad92-faa233e913d2" providerId="ADAL" clId="{8A2DAD7D-937D-408F-BF65-6B719F6C4B8E}" dt="2026-02-03T21:32:14.944" v="22" actId="47"/>
        <pc:sldMkLst>
          <pc:docMk/>
          <pc:sldMk cId="1219069242" sldId="2147374398"/>
        </pc:sldMkLst>
      </pc:sldChg>
      <pc:sldChg chg="del">
        <pc:chgData name="Mallory, Andrea" userId="847d9ca6-0bb7-47ae-ad92-faa233e913d2" providerId="ADAL" clId="{8A2DAD7D-937D-408F-BF65-6B719F6C4B8E}" dt="2026-02-03T21:32:14.944" v="22" actId="47"/>
        <pc:sldMkLst>
          <pc:docMk/>
          <pc:sldMk cId="4113611843" sldId="2147374399"/>
        </pc:sldMkLst>
      </pc:sldChg>
      <pc:sldChg chg="modSp add del mod">
        <pc:chgData name="Mallory, Andrea" userId="847d9ca6-0bb7-47ae-ad92-faa233e913d2" providerId="ADAL" clId="{8A2DAD7D-937D-408F-BF65-6B719F6C4B8E}" dt="2026-02-04T20:11:41.920" v="1555" actId="2696"/>
        <pc:sldMkLst>
          <pc:docMk/>
          <pc:sldMk cId="1712409316" sldId="2147374400"/>
        </pc:sldMkLst>
        <pc:spChg chg="mod">
          <ac:chgData name="Mallory, Andrea" userId="847d9ca6-0bb7-47ae-ad92-faa233e913d2" providerId="ADAL" clId="{8A2DAD7D-937D-408F-BF65-6B719F6C4B8E}" dt="2026-02-04T20:10:58.513" v="1553" actId="1076"/>
          <ac:spMkLst>
            <pc:docMk/>
            <pc:sldMk cId="1712409316" sldId="2147374400"/>
            <ac:spMk id="8" creationId="{4F2FB5A0-422F-1B9C-4D49-D4648A3C1741}"/>
          </ac:spMkLst>
        </pc:spChg>
      </pc:sldChg>
      <pc:sldChg chg="add del">
        <pc:chgData name="Mallory, Andrea" userId="847d9ca6-0bb7-47ae-ad92-faa233e913d2" providerId="ADAL" clId="{8A2DAD7D-937D-408F-BF65-6B719F6C4B8E}" dt="2026-02-04T20:11:13.282" v="1554" actId="2696"/>
        <pc:sldMkLst>
          <pc:docMk/>
          <pc:sldMk cId="2265145423" sldId="2147374401"/>
        </pc:sldMkLst>
      </pc:sldChg>
      <pc:sldChg chg="modSp add mod">
        <pc:chgData name="Mallory, Andrea" userId="847d9ca6-0bb7-47ae-ad92-faa233e913d2" providerId="ADAL" clId="{8A2DAD7D-937D-408F-BF65-6B719F6C4B8E}" dt="2026-02-04T20:13:51.838" v="1570" actId="404"/>
        <pc:sldMkLst>
          <pc:docMk/>
          <pc:sldMk cId="2285299025" sldId="2147374412"/>
        </pc:sldMkLst>
        <pc:spChg chg="mod">
          <ac:chgData name="Mallory, Andrea" userId="847d9ca6-0bb7-47ae-ad92-faa233e913d2" providerId="ADAL" clId="{8A2DAD7D-937D-408F-BF65-6B719F6C4B8E}" dt="2026-02-04T20:13:29.572" v="1566" actId="255"/>
          <ac:spMkLst>
            <pc:docMk/>
            <pc:sldMk cId="2285299025" sldId="2147374412"/>
            <ac:spMk id="2" creationId="{EE4FEB22-10FE-4D0F-46BA-2C2FFB55ACAE}"/>
          </ac:spMkLst>
        </pc:spChg>
        <pc:graphicFrameChg chg="mod modGraphic">
          <ac:chgData name="Mallory, Andrea" userId="847d9ca6-0bb7-47ae-ad92-faa233e913d2" providerId="ADAL" clId="{8A2DAD7D-937D-408F-BF65-6B719F6C4B8E}" dt="2026-02-04T20:13:51.838" v="1570" actId="404"/>
          <ac:graphicFrameMkLst>
            <pc:docMk/>
            <pc:sldMk cId="2285299025" sldId="2147374412"/>
            <ac:graphicFrameMk id="6" creationId="{8E53835D-132E-8ADD-0D3E-F35569DC07EC}"/>
          </ac:graphicFrameMkLst>
        </pc:graphicFrameChg>
      </pc:sldChg>
      <pc:sldChg chg="modSp add mod">
        <pc:chgData name="Mallory, Andrea" userId="847d9ca6-0bb7-47ae-ad92-faa233e913d2" providerId="ADAL" clId="{8A2DAD7D-937D-408F-BF65-6B719F6C4B8E}" dt="2026-02-04T20:12:34.002" v="1560" actId="120"/>
        <pc:sldMkLst>
          <pc:docMk/>
          <pc:sldMk cId="2235428298" sldId="2147374444"/>
        </pc:sldMkLst>
        <pc:spChg chg="mod">
          <ac:chgData name="Mallory, Andrea" userId="847d9ca6-0bb7-47ae-ad92-faa233e913d2" providerId="ADAL" clId="{8A2DAD7D-937D-408F-BF65-6B719F6C4B8E}" dt="2026-02-04T20:12:34.002" v="1560" actId="120"/>
          <ac:spMkLst>
            <pc:docMk/>
            <pc:sldMk cId="2235428298" sldId="2147374444"/>
            <ac:spMk id="2" creationId="{312D0A65-C832-BEFA-EA4D-19B7175ADA8B}"/>
          </ac:spMkLst>
        </pc:spChg>
      </pc:sldChg>
      <pc:sldChg chg="modSp add mod">
        <pc:chgData name="Mallory, Andrea" userId="847d9ca6-0bb7-47ae-ad92-faa233e913d2" providerId="ADAL" clId="{8A2DAD7D-937D-408F-BF65-6B719F6C4B8E}" dt="2026-02-04T20:11:59.605" v="1557" actId="404"/>
        <pc:sldMkLst>
          <pc:docMk/>
          <pc:sldMk cId="1698261829" sldId="2147374445"/>
        </pc:sldMkLst>
        <pc:spChg chg="mod">
          <ac:chgData name="Mallory, Andrea" userId="847d9ca6-0bb7-47ae-ad92-faa233e913d2" providerId="ADAL" clId="{8A2DAD7D-937D-408F-BF65-6B719F6C4B8E}" dt="2026-02-04T20:11:59.605" v="1557" actId="404"/>
          <ac:spMkLst>
            <pc:docMk/>
            <pc:sldMk cId="1698261829" sldId="2147374445"/>
            <ac:spMk id="2" creationId="{0043B011-2944-8654-BE38-4F9F71C61195}"/>
          </ac:spMkLst>
        </pc:spChg>
      </pc:sldChg>
      <pc:sldChg chg="add del">
        <pc:chgData name="Mallory, Andrea" userId="847d9ca6-0bb7-47ae-ad92-faa233e913d2" providerId="ADAL" clId="{8A2DAD7D-937D-408F-BF65-6B719F6C4B8E}" dt="2026-02-03T21:32:18.258" v="23" actId="47"/>
        <pc:sldMkLst>
          <pc:docMk/>
          <pc:sldMk cId="607831398" sldId="2147374446"/>
        </pc:sldMkLst>
      </pc:sldChg>
      <pc:sldChg chg="add">
        <pc:chgData name="Mallory, Andrea" userId="847d9ca6-0bb7-47ae-ad92-faa233e913d2" providerId="ADAL" clId="{8A2DAD7D-937D-408F-BF65-6B719F6C4B8E}" dt="2026-02-03T21:54:12.851" v="755"/>
        <pc:sldMkLst>
          <pc:docMk/>
          <pc:sldMk cId="3448535575" sldId="2147374446"/>
        </pc:sldMkLst>
      </pc:sldChg>
      <pc:sldChg chg="add">
        <pc:chgData name="Mallory, Andrea" userId="847d9ca6-0bb7-47ae-ad92-faa233e913d2" providerId="ADAL" clId="{8A2DAD7D-937D-408F-BF65-6B719F6C4B8E}" dt="2026-02-03T21:31:59.907" v="21"/>
        <pc:sldMkLst>
          <pc:docMk/>
          <pc:sldMk cId="3840370189" sldId="2147374447"/>
        </pc:sldMkLst>
      </pc:sldChg>
      <pc:sldChg chg="modSp add mod">
        <pc:chgData name="Mallory, Andrea" userId="847d9ca6-0bb7-47ae-ad92-faa233e913d2" providerId="ADAL" clId="{8A2DAD7D-937D-408F-BF65-6B719F6C4B8E}" dt="2026-02-04T20:14:26.757" v="1573" actId="207"/>
        <pc:sldMkLst>
          <pc:docMk/>
          <pc:sldMk cId="2160831751" sldId="2147374448"/>
        </pc:sldMkLst>
        <pc:spChg chg="mod">
          <ac:chgData name="Mallory, Andrea" userId="847d9ca6-0bb7-47ae-ad92-faa233e913d2" providerId="ADAL" clId="{8A2DAD7D-937D-408F-BF65-6B719F6C4B8E}" dt="2026-02-04T20:14:26.757" v="1573" actId="207"/>
          <ac:spMkLst>
            <pc:docMk/>
            <pc:sldMk cId="2160831751" sldId="2147374448"/>
            <ac:spMk id="2" creationId="{BF723129-239E-F424-2A62-2A50DBB40CED}"/>
          </ac:spMkLst>
        </pc:spChg>
      </pc:sldChg>
      <pc:sldChg chg="modSp add mod">
        <pc:chgData name="Mallory, Andrea" userId="847d9ca6-0bb7-47ae-ad92-faa233e913d2" providerId="ADAL" clId="{8A2DAD7D-937D-408F-BF65-6B719F6C4B8E}" dt="2026-02-04T20:14:38.903" v="1575" actId="207"/>
        <pc:sldMkLst>
          <pc:docMk/>
          <pc:sldMk cId="4172808254" sldId="2147374449"/>
        </pc:sldMkLst>
        <pc:spChg chg="mod">
          <ac:chgData name="Mallory, Andrea" userId="847d9ca6-0bb7-47ae-ad92-faa233e913d2" providerId="ADAL" clId="{8A2DAD7D-937D-408F-BF65-6B719F6C4B8E}" dt="2026-02-04T20:14:33.704" v="1574" actId="207"/>
          <ac:spMkLst>
            <pc:docMk/>
            <pc:sldMk cId="4172808254" sldId="2147374449"/>
            <ac:spMk id="2" creationId="{83B2451D-7E86-63B6-1EE4-D79ED79138BC}"/>
          </ac:spMkLst>
        </pc:spChg>
        <pc:graphicFrameChg chg="mod">
          <ac:chgData name="Mallory, Andrea" userId="847d9ca6-0bb7-47ae-ad92-faa233e913d2" providerId="ADAL" clId="{8A2DAD7D-937D-408F-BF65-6B719F6C4B8E}" dt="2026-02-04T20:14:38.903" v="1575" actId="207"/>
          <ac:graphicFrameMkLst>
            <pc:docMk/>
            <pc:sldMk cId="4172808254" sldId="2147374449"/>
            <ac:graphicFrameMk id="5" creationId="{30CBC7BD-5C0B-4EEE-1A03-1C4AEA69731F}"/>
          </ac:graphicFrameMkLst>
        </pc:graphicFrameChg>
      </pc:sldChg>
      <pc:sldChg chg="add">
        <pc:chgData name="Mallory, Andrea" userId="847d9ca6-0bb7-47ae-ad92-faa233e913d2" providerId="ADAL" clId="{8A2DAD7D-937D-408F-BF65-6B719F6C4B8E}" dt="2026-02-03T21:31:59.907" v="21"/>
        <pc:sldMkLst>
          <pc:docMk/>
          <pc:sldMk cId="1125717427" sldId="2147374450"/>
        </pc:sldMkLst>
      </pc:sldChg>
      <pc:sldChg chg="add">
        <pc:chgData name="Mallory, Andrea" userId="847d9ca6-0bb7-47ae-ad92-faa233e913d2" providerId="ADAL" clId="{8A2DAD7D-937D-408F-BF65-6B719F6C4B8E}" dt="2026-02-03T21:31:59.907" v="21"/>
        <pc:sldMkLst>
          <pc:docMk/>
          <pc:sldMk cId="4285538815" sldId="2147374451"/>
        </pc:sldMkLst>
      </pc:sldChg>
      <pc:sldChg chg="add">
        <pc:chgData name="Mallory, Andrea" userId="847d9ca6-0bb7-47ae-ad92-faa233e913d2" providerId="ADAL" clId="{8A2DAD7D-937D-408F-BF65-6B719F6C4B8E}" dt="2026-02-03T21:31:59.907" v="21"/>
        <pc:sldMkLst>
          <pc:docMk/>
          <pc:sldMk cId="3528154529" sldId="2147374452"/>
        </pc:sldMkLst>
      </pc:sldChg>
      <pc:sldChg chg="add">
        <pc:chgData name="Mallory, Andrea" userId="847d9ca6-0bb7-47ae-ad92-faa233e913d2" providerId="ADAL" clId="{8A2DAD7D-937D-408F-BF65-6B719F6C4B8E}" dt="2026-02-03T21:31:59.907" v="21"/>
        <pc:sldMkLst>
          <pc:docMk/>
          <pc:sldMk cId="3399500714" sldId="2147374453"/>
        </pc:sldMkLst>
      </pc:sldChg>
      <pc:sldMasterChg chg="delSldLayout">
        <pc:chgData name="Mallory, Andrea" userId="847d9ca6-0bb7-47ae-ad92-faa233e913d2" providerId="ADAL" clId="{8A2DAD7D-937D-408F-BF65-6B719F6C4B8E}" dt="2026-02-03T21:29:30.743" v="13" actId="47"/>
        <pc:sldMasterMkLst>
          <pc:docMk/>
          <pc:sldMasterMk cId="1308446225" sldId="2147483715"/>
        </pc:sldMasterMkLst>
        <pc:sldLayoutChg chg="del">
          <pc:chgData name="Mallory, Andrea" userId="847d9ca6-0bb7-47ae-ad92-faa233e913d2" providerId="ADAL" clId="{8A2DAD7D-937D-408F-BF65-6B719F6C4B8E}" dt="2026-02-03T21:29:30.743" v="13" actId="47"/>
          <pc:sldLayoutMkLst>
            <pc:docMk/>
            <pc:sldMasterMk cId="1308446225" sldId="2147483715"/>
            <pc:sldLayoutMk cId="2086457864" sldId="214748374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61D3F-8E44-430A-886E-D85FF3C7801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BDCF560-2BA9-43FA-9D52-ABED014E1D3B}">
      <dgm:prSet custT="1"/>
      <dgm:spPr>
        <a:solidFill>
          <a:srgbClr val="0E3F75"/>
        </a:solidFill>
      </dgm:spPr>
      <dgm:t>
        <a:bodyPr/>
        <a:lstStyle/>
        <a:p>
          <a:r>
            <a:rPr lang="en-US" sz="4000" b="0" i="0" dirty="0">
              <a:latin typeface="Source Sans 3 SemiBold" panose="020B0604020202020204"/>
            </a:rPr>
            <a:t>Literacy</a:t>
          </a:r>
          <a:endParaRPr lang="en-US" sz="4000" dirty="0">
            <a:latin typeface="Source Sans 3 SemiBold" panose="020B0604020202020204"/>
          </a:endParaRPr>
        </a:p>
      </dgm:t>
    </dgm:pt>
    <dgm:pt modelId="{28543202-7F55-4BD7-9E32-A07C8E44E1A8}" type="parTrans" cxnId="{5516822E-740E-42B3-A799-917A44E083FD}">
      <dgm:prSet/>
      <dgm:spPr/>
      <dgm:t>
        <a:bodyPr/>
        <a:lstStyle/>
        <a:p>
          <a:endParaRPr lang="en-US"/>
        </a:p>
      </dgm:t>
    </dgm:pt>
    <dgm:pt modelId="{E1FFC679-1295-4AB7-A3A2-385ED3B04B48}" type="sibTrans" cxnId="{5516822E-740E-42B3-A799-917A44E083FD}">
      <dgm:prSet/>
      <dgm:spPr/>
      <dgm:t>
        <a:bodyPr/>
        <a:lstStyle/>
        <a:p>
          <a:endParaRPr lang="en-US"/>
        </a:p>
      </dgm:t>
    </dgm:pt>
    <dgm:pt modelId="{F271C433-F041-4A2F-A9F6-C4E175BE580B}">
      <dgm:prSet custT="1"/>
      <dgm:spPr>
        <a:solidFill>
          <a:srgbClr val="0E3F75"/>
        </a:solidFill>
      </dgm:spPr>
      <dgm:t>
        <a:bodyPr/>
        <a:lstStyle/>
        <a:p>
          <a:r>
            <a:rPr lang="en-US" sz="4000" b="0" i="0">
              <a:latin typeface="Source Sans 3 SemiBold" panose="020B0604020202020204"/>
            </a:rPr>
            <a:t>Learning Acceleration</a:t>
          </a:r>
          <a:endParaRPr lang="en-US" sz="4000">
            <a:latin typeface="Source Sans 3 SemiBold" panose="020B0604020202020204"/>
          </a:endParaRPr>
        </a:p>
      </dgm:t>
    </dgm:pt>
    <dgm:pt modelId="{D0223927-70B0-4F17-AD27-5FC19D98D7C5}" type="parTrans" cxnId="{78025CE0-19D0-4AC9-A820-F43F9324EA50}">
      <dgm:prSet/>
      <dgm:spPr/>
      <dgm:t>
        <a:bodyPr/>
        <a:lstStyle/>
        <a:p>
          <a:endParaRPr lang="en-US"/>
        </a:p>
      </dgm:t>
    </dgm:pt>
    <dgm:pt modelId="{074AFB91-340D-4FF1-B768-A5B617145639}" type="sibTrans" cxnId="{78025CE0-19D0-4AC9-A820-F43F9324EA50}">
      <dgm:prSet/>
      <dgm:spPr/>
      <dgm:t>
        <a:bodyPr/>
        <a:lstStyle/>
        <a:p>
          <a:endParaRPr lang="en-US"/>
        </a:p>
      </dgm:t>
    </dgm:pt>
    <dgm:pt modelId="{E874A640-97BE-4E90-B4D7-02572333CBB6}">
      <dgm:prSet custT="1"/>
      <dgm:spPr>
        <a:solidFill>
          <a:srgbClr val="0E3F75"/>
        </a:solidFill>
      </dgm:spPr>
      <dgm:t>
        <a:bodyPr/>
        <a:lstStyle/>
        <a:p>
          <a:r>
            <a:rPr lang="en-US" sz="4000" b="0" i="0">
              <a:latin typeface="Source Sans 3 SemiBold" panose="020B0604020202020204"/>
            </a:rPr>
            <a:t>Workforce Readiness</a:t>
          </a:r>
          <a:endParaRPr lang="en-US" sz="4000">
            <a:latin typeface="Source Sans 3 SemiBold" panose="020B0604020202020204"/>
          </a:endParaRPr>
        </a:p>
      </dgm:t>
    </dgm:pt>
    <dgm:pt modelId="{1EBD7056-86A1-4DB3-A465-6BAAA8D647E7}" type="parTrans" cxnId="{D49D6D44-25B2-4FD1-9C27-4F94E9ECD677}">
      <dgm:prSet/>
      <dgm:spPr/>
      <dgm:t>
        <a:bodyPr/>
        <a:lstStyle/>
        <a:p>
          <a:endParaRPr lang="en-US"/>
        </a:p>
      </dgm:t>
    </dgm:pt>
    <dgm:pt modelId="{9E0A1CAA-4BDF-4B06-95D2-5711B82A0C53}" type="sibTrans" cxnId="{D49D6D44-25B2-4FD1-9C27-4F94E9ECD677}">
      <dgm:prSet/>
      <dgm:spPr/>
      <dgm:t>
        <a:bodyPr/>
        <a:lstStyle/>
        <a:p>
          <a:endParaRPr lang="en-US"/>
        </a:p>
      </dgm:t>
    </dgm:pt>
    <dgm:pt modelId="{68B9DECC-BA6D-4373-A9AF-12A8316E29B9}">
      <dgm:prSet custT="1"/>
      <dgm:spPr>
        <a:solidFill>
          <a:srgbClr val="0E3F75"/>
        </a:solidFill>
      </dgm:spPr>
      <dgm:t>
        <a:bodyPr/>
        <a:lstStyle/>
        <a:p>
          <a:r>
            <a:rPr lang="en-US" sz="4000" b="0" i="0">
              <a:latin typeface="Source Sans 3 SemiBold" panose="020B0604020202020204"/>
            </a:rPr>
            <a:t>Student Wellness</a:t>
          </a:r>
          <a:endParaRPr lang="en-US" sz="4000">
            <a:latin typeface="Source Sans 3 SemiBold" panose="020B0604020202020204"/>
          </a:endParaRPr>
        </a:p>
      </dgm:t>
    </dgm:pt>
    <dgm:pt modelId="{7EF184D9-E6CA-4D17-A7EA-E975033410AF}" type="parTrans" cxnId="{4A477AA9-8BA0-4683-8B01-5199C5AD7647}">
      <dgm:prSet/>
      <dgm:spPr/>
      <dgm:t>
        <a:bodyPr/>
        <a:lstStyle/>
        <a:p>
          <a:endParaRPr lang="en-US"/>
        </a:p>
      </dgm:t>
    </dgm:pt>
    <dgm:pt modelId="{DCF7427C-BDC2-429F-AC70-DA5E4ED34370}" type="sibTrans" cxnId="{4A477AA9-8BA0-4683-8B01-5199C5AD7647}">
      <dgm:prSet/>
      <dgm:spPr/>
      <dgm:t>
        <a:bodyPr/>
        <a:lstStyle/>
        <a:p>
          <a:endParaRPr lang="en-US"/>
        </a:p>
      </dgm:t>
    </dgm:pt>
    <dgm:pt modelId="{35A16BB2-481F-43A7-99B0-3A76AD24DA3C}" type="pres">
      <dgm:prSet presAssocID="{F6761D3F-8E44-430A-886E-D85FF3C78019}" presName="linear" presStyleCnt="0">
        <dgm:presLayoutVars>
          <dgm:animLvl val="lvl"/>
          <dgm:resizeHandles val="exact"/>
        </dgm:presLayoutVars>
      </dgm:prSet>
      <dgm:spPr/>
    </dgm:pt>
    <dgm:pt modelId="{BF17F54D-A4D1-4972-8C69-EB07B7EDAA08}" type="pres">
      <dgm:prSet presAssocID="{DBDCF560-2BA9-43FA-9D52-ABED014E1D3B}" presName="parentText" presStyleLbl="node1" presStyleIdx="0" presStyleCnt="4">
        <dgm:presLayoutVars>
          <dgm:chMax val="0"/>
          <dgm:bulletEnabled val="1"/>
        </dgm:presLayoutVars>
      </dgm:prSet>
      <dgm:spPr/>
    </dgm:pt>
    <dgm:pt modelId="{1F9B6703-12EF-4B44-8C20-3E11AC2EA9AB}" type="pres">
      <dgm:prSet presAssocID="{E1FFC679-1295-4AB7-A3A2-385ED3B04B48}" presName="spacer" presStyleCnt="0"/>
      <dgm:spPr/>
    </dgm:pt>
    <dgm:pt modelId="{2B3267DA-D623-4055-89B7-3D3B2CB9321D}" type="pres">
      <dgm:prSet presAssocID="{F271C433-F041-4A2F-A9F6-C4E175BE580B}" presName="parentText" presStyleLbl="node1" presStyleIdx="1" presStyleCnt="4">
        <dgm:presLayoutVars>
          <dgm:chMax val="0"/>
          <dgm:bulletEnabled val="1"/>
        </dgm:presLayoutVars>
      </dgm:prSet>
      <dgm:spPr/>
    </dgm:pt>
    <dgm:pt modelId="{66F4A76E-B09D-40B3-A362-3DD5E351669C}" type="pres">
      <dgm:prSet presAssocID="{074AFB91-340D-4FF1-B768-A5B617145639}" presName="spacer" presStyleCnt="0"/>
      <dgm:spPr/>
    </dgm:pt>
    <dgm:pt modelId="{6696BE8C-E55F-4278-B306-27E79355903D}" type="pres">
      <dgm:prSet presAssocID="{E874A640-97BE-4E90-B4D7-02572333CBB6}" presName="parentText" presStyleLbl="node1" presStyleIdx="2" presStyleCnt="4">
        <dgm:presLayoutVars>
          <dgm:chMax val="0"/>
          <dgm:bulletEnabled val="1"/>
        </dgm:presLayoutVars>
      </dgm:prSet>
      <dgm:spPr/>
    </dgm:pt>
    <dgm:pt modelId="{654919FA-5936-40FF-9BC3-123086C00440}" type="pres">
      <dgm:prSet presAssocID="{9E0A1CAA-4BDF-4B06-95D2-5711B82A0C53}" presName="spacer" presStyleCnt="0"/>
      <dgm:spPr/>
    </dgm:pt>
    <dgm:pt modelId="{9EB93A70-B9C6-440C-9DDC-EEF5CF7AD26B}" type="pres">
      <dgm:prSet presAssocID="{68B9DECC-BA6D-4373-A9AF-12A8316E29B9}" presName="parentText" presStyleLbl="node1" presStyleIdx="3" presStyleCnt="4">
        <dgm:presLayoutVars>
          <dgm:chMax val="0"/>
          <dgm:bulletEnabled val="1"/>
        </dgm:presLayoutVars>
      </dgm:prSet>
      <dgm:spPr/>
    </dgm:pt>
  </dgm:ptLst>
  <dgm:cxnLst>
    <dgm:cxn modelId="{E2C0491D-F04F-4E5C-BB6C-C0AE2A3737D4}" type="presOf" srcId="{DBDCF560-2BA9-43FA-9D52-ABED014E1D3B}" destId="{BF17F54D-A4D1-4972-8C69-EB07B7EDAA08}" srcOrd="0" destOrd="0" presId="urn:microsoft.com/office/officeart/2005/8/layout/vList2"/>
    <dgm:cxn modelId="{5516822E-740E-42B3-A799-917A44E083FD}" srcId="{F6761D3F-8E44-430A-886E-D85FF3C78019}" destId="{DBDCF560-2BA9-43FA-9D52-ABED014E1D3B}" srcOrd="0" destOrd="0" parTransId="{28543202-7F55-4BD7-9E32-A07C8E44E1A8}" sibTransId="{E1FFC679-1295-4AB7-A3A2-385ED3B04B48}"/>
    <dgm:cxn modelId="{578D9E3D-2235-4537-B6D3-13BE74A5F7E3}" type="presOf" srcId="{F271C433-F041-4A2F-A9F6-C4E175BE580B}" destId="{2B3267DA-D623-4055-89B7-3D3B2CB9321D}" srcOrd="0" destOrd="0" presId="urn:microsoft.com/office/officeart/2005/8/layout/vList2"/>
    <dgm:cxn modelId="{D49D6D44-25B2-4FD1-9C27-4F94E9ECD677}" srcId="{F6761D3F-8E44-430A-886E-D85FF3C78019}" destId="{E874A640-97BE-4E90-B4D7-02572333CBB6}" srcOrd="2" destOrd="0" parTransId="{1EBD7056-86A1-4DB3-A465-6BAAA8D647E7}" sibTransId="{9E0A1CAA-4BDF-4B06-95D2-5711B82A0C53}"/>
    <dgm:cxn modelId="{B2C56370-C8A5-4754-BAAD-5BD213588559}" type="presOf" srcId="{F6761D3F-8E44-430A-886E-D85FF3C78019}" destId="{35A16BB2-481F-43A7-99B0-3A76AD24DA3C}" srcOrd="0" destOrd="0" presId="urn:microsoft.com/office/officeart/2005/8/layout/vList2"/>
    <dgm:cxn modelId="{166D9D79-2668-4B68-8051-EA51489EA8F6}" type="presOf" srcId="{68B9DECC-BA6D-4373-A9AF-12A8316E29B9}" destId="{9EB93A70-B9C6-440C-9DDC-EEF5CF7AD26B}" srcOrd="0" destOrd="0" presId="urn:microsoft.com/office/officeart/2005/8/layout/vList2"/>
    <dgm:cxn modelId="{4A477AA9-8BA0-4683-8B01-5199C5AD7647}" srcId="{F6761D3F-8E44-430A-886E-D85FF3C78019}" destId="{68B9DECC-BA6D-4373-A9AF-12A8316E29B9}" srcOrd="3" destOrd="0" parTransId="{7EF184D9-E6CA-4D17-A7EA-E975033410AF}" sibTransId="{DCF7427C-BDC2-429F-AC70-DA5E4ED34370}"/>
    <dgm:cxn modelId="{BFA561DB-FF99-4526-8BF7-0FF9C4191DE6}" type="presOf" srcId="{E874A640-97BE-4E90-B4D7-02572333CBB6}" destId="{6696BE8C-E55F-4278-B306-27E79355903D}" srcOrd="0" destOrd="0" presId="urn:microsoft.com/office/officeart/2005/8/layout/vList2"/>
    <dgm:cxn modelId="{78025CE0-19D0-4AC9-A820-F43F9324EA50}" srcId="{F6761D3F-8E44-430A-886E-D85FF3C78019}" destId="{F271C433-F041-4A2F-A9F6-C4E175BE580B}" srcOrd="1" destOrd="0" parTransId="{D0223927-70B0-4F17-AD27-5FC19D98D7C5}" sibTransId="{074AFB91-340D-4FF1-B768-A5B617145639}"/>
    <dgm:cxn modelId="{35ECE267-92AA-4AF3-B13C-5D7636671AB9}" type="presParOf" srcId="{35A16BB2-481F-43A7-99B0-3A76AD24DA3C}" destId="{BF17F54D-A4D1-4972-8C69-EB07B7EDAA08}" srcOrd="0" destOrd="0" presId="urn:microsoft.com/office/officeart/2005/8/layout/vList2"/>
    <dgm:cxn modelId="{F341A8C1-C738-4B61-BBB5-3CF9F003464E}" type="presParOf" srcId="{35A16BB2-481F-43A7-99B0-3A76AD24DA3C}" destId="{1F9B6703-12EF-4B44-8C20-3E11AC2EA9AB}" srcOrd="1" destOrd="0" presId="urn:microsoft.com/office/officeart/2005/8/layout/vList2"/>
    <dgm:cxn modelId="{93A64075-E9B8-4DBB-BCD7-DB58C9C037E7}" type="presParOf" srcId="{35A16BB2-481F-43A7-99B0-3A76AD24DA3C}" destId="{2B3267DA-D623-4055-89B7-3D3B2CB9321D}" srcOrd="2" destOrd="0" presId="urn:microsoft.com/office/officeart/2005/8/layout/vList2"/>
    <dgm:cxn modelId="{DC301863-D3A9-4BF3-B181-E7B17B9AD300}" type="presParOf" srcId="{35A16BB2-481F-43A7-99B0-3A76AD24DA3C}" destId="{66F4A76E-B09D-40B3-A362-3DD5E351669C}" srcOrd="3" destOrd="0" presId="urn:microsoft.com/office/officeart/2005/8/layout/vList2"/>
    <dgm:cxn modelId="{685420F8-81CB-4365-A300-2F1623FCB2A3}" type="presParOf" srcId="{35A16BB2-481F-43A7-99B0-3A76AD24DA3C}" destId="{6696BE8C-E55F-4278-B306-27E79355903D}" srcOrd="4" destOrd="0" presId="urn:microsoft.com/office/officeart/2005/8/layout/vList2"/>
    <dgm:cxn modelId="{451F7721-3F88-4763-BD83-06E3F9EB86B5}" type="presParOf" srcId="{35A16BB2-481F-43A7-99B0-3A76AD24DA3C}" destId="{654919FA-5936-40FF-9BC3-123086C00440}" srcOrd="5" destOrd="0" presId="urn:microsoft.com/office/officeart/2005/8/layout/vList2"/>
    <dgm:cxn modelId="{74E94852-FF88-45DE-9D94-52C24966AB1F}" type="presParOf" srcId="{35A16BB2-481F-43A7-99B0-3A76AD24DA3C}" destId="{9EB93A70-B9C6-440C-9DDC-EEF5CF7AD2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B33E3-9C92-49CB-9FC6-7AC4EB3C6F4F}" type="doc">
      <dgm:prSet loTypeId="urn:microsoft.com/office/officeart/2016/7/layout/HorizontalActionList" loCatId="List" qsTypeId="urn:microsoft.com/office/officeart/2005/8/quickstyle/simple1" qsCatId="simple" csTypeId="urn:microsoft.com/office/officeart/2005/8/colors/accent5_1" csCatId="accent5" phldr="1"/>
      <dgm:spPr/>
      <dgm:t>
        <a:bodyPr/>
        <a:lstStyle/>
        <a:p>
          <a:endParaRPr lang="en-US"/>
        </a:p>
      </dgm:t>
    </dgm:pt>
    <dgm:pt modelId="{19B33939-3930-47C4-9D81-A899CC2E9D74}">
      <dgm:prSet custT="1"/>
      <dgm:spPr>
        <a:ln>
          <a:solidFill>
            <a:srgbClr val="0E3F75"/>
          </a:solidFill>
        </a:ln>
      </dgm:spPr>
      <dgm:t>
        <a:bodyPr/>
        <a:lstStyle/>
        <a:p>
          <a:r>
            <a:rPr lang="en-US" sz="3200" dirty="0">
              <a:latin typeface="Source Sans Pro" panose="020B0503030403020204" pitchFamily="34" charset="0"/>
              <a:ea typeface="Source Sans Pro" panose="020B0503030403020204" pitchFamily="34" charset="0"/>
            </a:rPr>
            <a:t>Connect </a:t>
          </a:r>
        </a:p>
      </dgm:t>
    </dgm:pt>
    <dgm:pt modelId="{CBCA9937-6CE3-48B1-8CF7-822587F8C810}" type="parTrans" cxnId="{66D509F1-7E37-4806-9C6E-37F3476029BD}">
      <dgm:prSet/>
      <dgm:spPr/>
      <dgm:t>
        <a:bodyPr/>
        <a:lstStyle/>
        <a:p>
          <a:endParaRPr lang="en-US" sz="3200">
            <a:latin typeface="Source Sans Pro" panose="020B0503030403020204" pitchFamily="34" charset="0"/>
            <a:ea typeface="Source Sans Pro" panose="020B0503030403020204" pitchFamily="34" charset="0"/>
          </a:endParaRPr>
        </a:p>
      </dgm:t>
    </dgm:pt>
    <dgm:pt modelId="{9B6A20FA-DB6C-4587-80F5-7DFA1901EF23}" type="sibTrans" cxnId="{66D509F1-7E37-4806-9C6E-37F3476029BD}">
      <dgm:prSet/>
      <dgm:spPr/>
      <dgm:t>
        <a:bodyPr/>
        <a:lstStyle/>
        <a:p>
          <a:endParaRPr lang="en-US" sz="3200">
            <a:latin typeface="Source Sans Pro" panose="020B0503030403020204" pitchFamily="34" charset="0"/>
            <a:ea typeface="Source Sans Pro" panose="020B0503030403020204" pitchFamily="34" charset="0"/>
          </a:endParaRPr>
        </a:p>
      </dgm:t>
    </dgm:pt>
    <dgm:pt modelId="{0AFD8974-5E6C-40F3-9B86-81F6E9893809}">
      <dgm:prSet custT="1"/>
      <dgm:spPr>
        <a:solidFill>
          <a:srgbClr val="CFE3F9">
            <a:alpha val="90000"/>
          </a:srgbClr>
        </a:solidFill>
        <a:ln>
          <a:solidFill>
            <a:srgbClr val="0E3F75">
              <a:alpha val="90000"/>
            </a:srgbClr>
          </a:solidFill>
        </a:ln>
      </dgm:spPr>
      <dgm:t>
        <a:bodyPr/>
        <a:lstStyle/>
        <a:p>
          <a:r>
            <a:rPr lang="en-US" sz="2800" dirty="0">
              <a:latin typeface="Source Sans Pro" panose="020B0503030403020204" pitchFamily="34" charset="0"/>
              <a:ea typeface="Source Sans Pro" panose="020B0503030403020204" pitchFamily="34" charset="0"/>
            </a:rPr>
            <a:t>Ohio’s Mathematics Vision from Ohio’s Plan for K-12 Mathematics to the Mathematical Practices. </a:t>
          </a:r>
        </a:p>
      </dgm:t>
    </dgm:pt>
    <dgm:pt modelId="{2FECEC36-6925-4A3E-B306-706D1093F62A}" type="parTrans" cxnId="{96411566-0D49-4F4E-8465-D5EB78384E5F}">
      <dgm:prSet/>
      <dgm:spPr/>
      <dgm:t>
        <a:bodyPr/>
        <a:lstStyle/>
        <a:p>
          <a:endParaRPr lang="en-US" sz="3200">
            <a:latin typeface="Source Sans Pro" panose="020B0503030403020204" pitchFamily="34" charset="0"/>
            <a:ea typeface="Source Sans Pro" panose="020B0503030403020204" pitchFamily="34" charset="0"/>
          </a:endParaRPr>
        </a:p>
      </dgm:t>
    </dgm:pt>
    <dgm:pt modelId="{E5C67B28-C10C-47FD-A036-90FEC4B75FA4}" type="sibTrans" cxnId="{96411566-0D49-4F4E-8465-D5EB78384E5F}">
      <dgm:prSet/>
      <dgm:spPr/>
      <dgm:t>
        <a:bodyPr/>
        <a:lstStyle/>
        <a:p>
          <a:endParaRPr lang="en-US" sz="3200">
            <a:latin typeface="Source Sans Pro" panose="020B0503030403020204" pitchFamily="34" charset="0"/>
            <a:ea typeface="Source Sans Pro" panose="020B0503030403020204" pitchFamily="34" charset="0"/>
          </a:endParaRPr>
        </a:p>
      </dgm:t>
    </dgm:pt>
    <dgm:pt modelId="{141EBB59-BF4D-4345-9177-6AD49BDDD6DD}">
      <dgm:prSet custT="1"/>
      <dgm:spPr>
        <a:ln>
          <a:solidFill>
            <a:srgbClr val="0E3F75"/>
          </a:solidFill>
        </a:ln>
      </dgm:spPr>
      <dgm:t>
        <a:bodyPr/>
        <a:lstStyle/>
        <a:p>
          <a:r>
            <a:rPr lang="en-US" sz="3200">
              <a:latin typeface="Source Sans Pro" panose="020B0503030403020204" pitchFamily="34" charset="0"/>
              <a:ea typeface="Source Sans Pro" panose="020B0503030403020204" pitchFamily="34" charset="0"/>
            </a:rPr>
            <a:t>Explore</a:t>
          </a:r>
        </a:p>
      </dgm:t>
    </dgm:pt>
    <dgm:pt modelId="{4B6A416F-A313-4B2C-9CDC-6DA81C789964}" type="parTrans" cxnId="{BE762D1E-E723-424D-A08F-4FE138338C3D}">
      <dgm:prSet/>
      <dgm:spPr/>
      <dgm:t>
        <a:bodyPr/>
        <a:lstStyle/>
        <a:p>
          <a:endParaRPr lang="en-US" sz="3200">
            <a:latin typeface="Source Sans Pro" panose="020B0503030403020204" pitchFamily="34" charset="0"/>
            <a:ea typeface="Source Sans Pro" panose="020B0503030403020204" pitchFamily="34" charset="0"/>
          </a:endParaRPr>
        </a:p>
      </dgm:t>
    </dgm:pt>
    <dgm:pt modelId="{D8352900-6741-444A-907A-55E37A509C37}" type="sibTrans" cxnId="{BE762D1E-E723-424D-A08F-4FE138338C3D}">
      <dgm:prSet/>
      <dgm:spPr/>
      <dgm:t>
        <a:bodyPr/>
        <a:lstStyle/>
        <a:p>
          <a:endParaRPr lang="en-US" sz="3200">
            <a:latin typeface="Source Sans Pro" panose="020B0503030403020204" pitchFamily="34" charset="0"/>
            <a:ea typeface="Source Sans Pro" panose="020B0503030403020204" pitchFamily="34" charset="0"/>
          </a:endParaRPr>
        </a:p>
      </dgm:t>
    </dgm:pt>
    <dgm:pt modelId="{16459C6D-1FF4-49E9-8D23-B9DAB885A2B7}">
      <dgm:prSet custT="1"/>
      <dgm:spPr>
        <a:solidFill>
          <a:srgbClr val="CFE3F9">
            <a:alpha val="90000"/>
          </a:srgbClr>
        </a:solidFill>
        <a:ln>
          <a:solidFill>
            <a:srgbClr val="0E3F75">
              <a:alpha val="90000"/>
            </a:srgbClr>
          </a:solidFill>
        </a:ln>
      </dgm:spPr>
      <dgm:t>
        <a:bodyPr/>
        <a:lstStyle/>
        <a:p>
          <a:r>
            <a:rPr lang="en-US" sz="2800" dirty="0">
              <a:latin typeface="Source Sans Pro" panose="020B0503030403020204" pitchFamily="34" charset="0"/>
              <a:ea typeface="Source Sans Pro" panose="020B0503030403020204" pitchFamily="34" charset="0"/>
            </a:rPr>
            <a:t>MP 3: Construct Viable Arguments and Critique the Reasoning of Others through grade band-aligned instructional tasks. </a:t>
          </a:r>
        </a:p>
      </dgm:t>
    </dgm:pt>
    <dgm:pt modelId="{D4BDAC41-8C63-49B1-B6AE-E4EBECEF8ABB}" type="parTrans" cxnId="{52A5EB41-83E5-4B44-996A-2709021D1EDF}">
      <dgm:prSet/>
      <dgm:spPr/>
      <dgm:t>
        <a:bodyPr/>
        <a:lstStyle/>
        <a:p>
          <a:endParaRPr lang="en-US" sz="3200">
            <a:latin typeface="Source Sans Pro" panose="020B0503030403020204" pitchFamily="34" charset="0"/>
            <a:ea typeface="Source Sans Pro" panose="020B0503030403020204" pitchFamily="34" charset="0"/>
          </a:endParaRPr>
        </a:p>
      </dgm:t>
    </dgm:pt>
    <dgm:pt modelId="{ADA67677-612F-449C-A408-3F53E253BB2F}" type="sibTrans" cxnId="{52A5EB41-83E5-4B44-996A-2709021D1EDF}">
      <dgm:prSet/>
      <dgm:spPr/>
      <dgm:t>
        <a:bodyPr/>
        <a:lstStyle/>
        <a:p>
          <a:endParaRPr lang="en-US" sz="3200">
            <a:latin typeface="Source Sans Pro" panose="020B0503030403020204" pitchFamily="34" charset="0"/>
            <a:ea typeface="Source Sans Pro" panose="020B0503030403020204" pitchFamily="34" charset="0"/>
          </a:endParaRPr>
        </a:p>
      </dgm:t>
    </dgm:pt>
    <dgm:pt modelId="{841003BF-4CFA-49DF-B686-DEA5933A60A9}">
      <dgm:prSet custT="1"/>
      <dgm:spPr>
        <a:ln>
          <a:solidFill>
            <a:srgbClr val="0E3F75"/>
          </a:solidFill>
        </a:ln>
      </dgm:spPr>
      <dgm:t>
        <a:bodyPr/>
        <a:lstStyle/>
        <a:p>
          <a:r>
            <a:rPr lang="en-US" sz="3200">
              <a:latin typeface="Source Sans Pro" panose="020B0503030403020204" pitchFamily="34" charset="0"/>
              <a:ea typeface="Source Sans Pro" panose="020B0503030403020204" pitchFamily="34" charset="0"/>
            </a:rPr>
            <a:t>Identify</a:t>
          </a:r>
        </a:p>
      </dgm:t>
    </dgm:pt>
    <dgm:pt modelId="{844A5B42-948E-4D68-9184-33515D6C2720}" type="parTrans" cxnId="{122B8D95-76B3-4B2D-B8DD-4A5EF4D741E0}">
      <dgm:prSet/>
      <dgm:spPr/>
      <dgm:t>
        <a:bodyPr/>
        <a:lstStyle/>
        <a:p>
          <a:endParaRPr lang="en-US" sz="3200">
            <a:latin typeface="Source Sans Pro" panose="020B0503030403020204" pitchFamily="34" charset="0"/>
            <a:ea typeface="Source Sans Pro" panose="020B0503030403020204" pitchFamily="34" charset="0"/>
          </a:endParaRPr>
        </a:p>
      </dgm:t>
    </dgm:pt>
    <dgm:pt modelId="{39D43EF5-B58E-4B7F-81F7-EE501B8DB70E}" type="sibTrans" cxnId="{122B8D95-76B3-4B2D-B8DD-4A5EF4D741E0}">
      <dgm:prSet/>
      <dgm:spPr/>
      <dgm:t>
        <a:bodyPr/>
        <a:lstStyle/>
        <a:p>
          <a:endParaRPr lang="en-US" sz="3200">
            <a:latin typeface="Source Sans Pro" panose="020B0503030403020204" pitchFamily="34" charset="0"/>
            <a:ea typeface="Source Sans Pro" panose="020B0503030403020204" pitchFamily="34" charset="0"/>
          </a:endParaRPr>
        </a:p>
      </dgm:t>
    </dgm:pt>
    <dgm:pt modelId="{44D60866-C7D6-499E-9E34-EDE97B2B345C}">
      <dgm:prSet custT="1"/>
      <dgm:spPr>
        <a:solidFill>
          <a:srgbClr val="CFE3F9">
            <a:alpha val="90000"/>
          </a:srgbClr>
        </a:solidFill>
        <a:ln>
          <a:solidFill>
            <a:srgbClr val="0E3F75">
              <a:alpha val="90000"/>
            </a:srgbClr>
          </a:solidFill>
        </a:ln>
      </dgm:spPr>
      <dgm:t>
        <a:bodyPr/>
        <a:lstStyle/>
        <a:p>
          <a:r>
            <a:rPr lang="en-US" sz="2800" dirty="0">
              <a:latin typeface="Source Sans Pro" panose="020B0503030403020204" pitchFamily="34" charset="0"/>
              <a:ea typeface="Source Sans Pro" panose="020B0503030403020204" pitchFamily="34" charset="0"/>
            </a:rPr>
            <a:t>Resources to support instruction aligned to Math Practice 3: Construct Viable Arguments and Critique the Reasoning of Others. </a:t>
          </a:r>
        </a:p>
      </dgm:t>
    </dgm:pt>
    <dgm:pt modelId="{A9B233B0-B98E-4BD2-B340-32B0F332FC80}" type="parTrans" cxnId="{17CC932D-D0CA-4BC0-A72B-C4F0FE38D895}">
      <dgm:prSet/>
      <dgm:spPr/>
      <dgm:t>
        <a:bodyPr/>
        <a:lstStyle/>
        <a:p>
          <a:endParaRPr lang="en-US" sz="3200">
            <a:latin typeface="Source Sans Pro" panose="020B0503030403020204" pitchFamily="34" charset="0"/>
            <a:ea typeface="Source Sans Pro" panose="020B0503030403020204" pitchFamily="34" charset="0"/>
          </a:endParaRPr>
        </a:p>
      </dgm:t>
    </dgm:pt>
    <dgm:pt modelId="{A99FB73A-4A4E-43C5-9D65-FF3E18AB36FD}" type="sibTrans" cxnId="{17CC932D-D0CA-4BC0-A72B-C4F0FE38D895}">
      <dgm:prSet/>
      <dgm:spPr/>
      <dgm:t>
        <a:bodyPr/>
        <a:lstStyle/>
        <a:p>
          <a:endParaRPr lang="en-US" sz="3200">
            <a:latin typeface="Source Sans Pro" panose="020B0503030403020204" pitchFamily="34" charset="0"/>
            <a:ea typeface="Source Sans Pro" panose="020B0503030403020204" pitchFamily="34" charset="0"/>
          </a:endParaRPr>
        </a:p>
      </dgm:t>
    </dgm:pt>
    <dgm:pt modelId="{AD3FA124-6CF1-489D-BA39-A20CED6D7CE0}">
      <dgm:prSet custT="1"/>
      <dgm:spPr>
        <a:ln>
          <a:solidFill>
            <a:srgbClr val="0E3F75"/>
          </a:solidFill>
        </a:ln>
      </dgm:spPr>
      <dgm:t>
        <a:bodyPr/>
        <a:lstStyle/>
        <a:p>
          <a:r>
            <a:rPr lang="en-US" sz="3200">
              <a:latin typeface="Source Sans Pro" panose="020B0503030403020204" pitchFamily="34" charset="0"/>
              <a:ea typeface="Source Sans Pro" panose="020B0503030403020204" pitchFamily="34" charset="0"/>
            </a:rPr>
            <a:t>Utilize </a:t>
          </a:r>
        </a:p>
      </dgm:t>
    </dgm:pt>
    <dgm:pt modelId="{5328865A-8707-400E-AC1D-D433577F4748}" type="parTrans" cxnId="{D75C38F0-E1BA-4063-8604-C1C0D6F907D2}">
      <dgm:prSet/>
      <dgm:spPr/>
      <dgm:t>
        <a:bodyPr/>
        <a:lstStyle/>
        <a:p>
          <a:endParaRPr lang="en-US" sz="3200">
            <a:latin typeface="Source Sans Pro" panose="020B0503030403020204" pitchFamily="34" charset="0"/>
            <a:ea typeface="Source Sans Pro" panose="020B0503030403020204" pitchFamily="34" charset="0"/>
          </a:endParaRPr>
        </a:p>
      </dgm:t>
    </dgm:pt>
    <dgm:pt modelId="{1A3FF4E7-F630-4348-8F8B-C6C10757BD9D}" type="sibTrans" cxnId="{D75C38F0-E1BA-4063-8604-C1C0D6F907D2}">
      <dgm:prSet/>
      <dgm:spPr/>
      <dgm:t>
        <a:bodyPr/>
        <a:lstStyle/>
        <a:p>
          <a:endParaRPr lang="en-US" sz="3200">
            <a:latin typeface="Source Sans Pro" panose="020B0503030403020204" pitchFamily="34" charset="0"/>
            <a:ea typeface="Source Sans Pro" panose="020B0503030403020204" pitchFamily="34" charset="0"/>
          </a:endParaRPr>
        </a:p>
      </dgm:t>
    </dgm:pt>
    <dgm:pt modelId="{770259BB-FB32-4A6A-8CCB-9AB3B2CB180B}">
      <dgm:prSet custT="1"/>
      <dgm:spPr>
        <a:solidFill>
          <a:srgbClr val="CFE3F9">
            <a:alpha val="90000"/>
          </a:srgbClr>
        </a:solidFill>
        <a:ln>
          <a:solidFill>
            <a:srgbClr val="0E3F75">
              <a:alpha val="90000"/>
            </a:srgbClr>
          </a:solidFill>
        </a:ln>
      </dgm:spPr>
      <dgm:t>
        <a:bodyPr/>
        <a:lstStyle/>
        <a:p>
          <a:r>
            <a:rPr lang="en-US" sz="2800" dirty="0">
              <a:latin typeface="Source Sans Pro" panose="020B0503030403020204" pitchFamily="34" charset="0"/>
              <a:ea typeface="Source Sans Pro" panose="020B0503030403020204" pitchFamily="34" charset="0"/>
            </a:rPr>
            <a:t>Resources to help recognize and collect evidence of MP 3: Construct Viable Arguments and Critique the Reasoning of Others. </a:t>
          </a:r>
        </a:p>
      </dgm:t>
    </dgm:pt>
    <dgm:pt modelId="{4A12D9F4-9F07-4ED0-A648-866D627CAEAD}" type="parTrans" cxnId="{EA635B55-22FF-40C4-9DCB-8C080FAC4D3B}">
      <dgm:prSet/>
      <dgm:spPr/>
      <dgm:t>
        <a:bodyPr/>
        <a:lstStyle/>
        <a:p>
          <a:endParaRPr lang="en-US" sz="3200">
            <a:latin typeface="Source Sans Pro" panose="020B0503030403020204" pitchFamily="34" charset="0"/>
            <a:ea typeface="Source Sans Pro" panose="020B0503030403020204" pitchFamily="34" charset="0"/>
          </a:endParaRPr>
        </a:p>
      </dgm:t>
    </dgm:pt>
    <dgm:pt modelId="{40B2CF30-D23F-4FB2-9058-C48A6C15EBBB}" type="sibTrans" cxnId="{EA635B55-22FF-40C4-9DCB-8C080FAC4D3B}">
      <dgm:prSet/>
      <dgm:spPr/>
      <dgm:t>
        <a:bodyPr/>
        <a:lstStyle/>
        <a:p>
          <a:endParaRPr lang="en-US" sz="3200">
            <a:latin typeface="Source Sans Pro" panose="020B0503030403020204" pitchFamily="34" charset="0"/>
            <a:ea typeface="Source Sans Pro" panose="020B0503030403020204" pitchFamily="34" charset="0"/>
          </a:endParaRPr>
        </a:p>
      </dgm:t>
    </dgm:pt>
    <dgm:pt modelId="{A8235B71-B7AE-457D-A388-E5AC24A65E96}" type="pres">
      <dgm:prSet presAssocID="{338B33E3-9C92-49CB-9FC6-7AC4EB3C6F4F}" presName="Name0" presStyleCnt="0">
        <dgm:presLayoutVars>
          <dgm:dir/>
          <dgm:animLvl val="lvl"/>
          <dgm:resizeHandles val="exact"/>
        </dgm:presLayoutVars>
      </dgm:prSet>
      <dgm:spPr/>
    </dgm:pt>
    <dgm:pt modelId="{F618DCE0-A31C-4F81-8EFB-858276D260BD}" type="pres">
      <dgm:prSet presAssocID="{19B33939-3930-47C4-9D81-A899CC2E9D74}" presName="composite" presStyleCnt="0"/>
      <dgm:spPr/>
    </dgm:pt>
    <dgm:pt modelId="{EEEB8B91-94EC-4A9F-A64A-B83A640C73FD}" type="pres">
      <dgm:prSet presAssocID="{19B33939-3930-47C4-9D81-A899CC2E9D74}" presName="parTx" presStyleLbl="alignNode1" presStyleIdx="0" presStyleCnt="4">
        <dgm:presLayoutVars>
          <dgm:chMax val="0"/>
          <dgm:chPref val="0"/>
        </dgm:presLayoutVars>
      </dgm:prSet>
      <dgm:spPr/>
    </dgm:pt>
    <dgm:pt modelId="{4017F90B-4F97-4D06-9E59-7C933947E5C5}" type="pres">
      <dgm:prSet presAssocID="{19B33939-3930-47C4-9D81-A899CC2E9D74}" presName="desTx" presStyleLbl="alignAccFollowNode1" presStyleIdx="0" presStyleCnt="4">
        <dgm:presLayoutVars/>
      </dgm:prSet>
      <dgm:spPr/>
    </dgm:pt>
    <dgm:pt modelId="{53693D56-4760-4F04-AB4B-8175E361B38F}" type="pres">
      <dgm:prSet presAssocID="{9B6A20FA-DB6C-4587-80F5-7DFA1901EF23}" presName="space" presStyleCnt="0"/>
      <dgm:spPr/>
    </dgm:pt>
    <dgm:pt modelId="{654353D4-3712-42EA-B895-E1B428E5F85B}" type="pres">
      <dgm:prSet presAssocID="{141EBB59-BF4D-4345-9177-6AD49BDDD6DD}" presName="composite" presStyleCnt="0"/>
      <dgm:spPr/>
    </dgm:pt>
    <dgm:pt modelId="{5462542D-A126-4E32-A40C-00D3C361FB6D}" type="pres">
      <dgm:prSet presAssocID="{141EBB59-BF4D-4345-9177-6AD49BDDD6DD}" presName="parTx" presStyleLbl="alignNode1" presStyleIdx="1" presStyleCnt="4">
        <dgm:presLayoutVars>
          <dgm:chMax val="0"/>
          <dgm:chPref val="0"/>
        </dgm:presLayoutVars>
      </dgm:prSet>
      <dgm:spPr/>
    </dgm:pt>
    <dgm:pt modelId="{308FCBC7-7A77-48D5-84DF-DF8EB7F533E4}" type="pres">
      <dgm:prSet presAssocID="{141EBB59-BF4D-4345-9177-6AD49BDDD6DD}" presName="desTx" presStyleLbl="alignAccFollowNode1" presStyleIdx="1" presStyleCnt="4">
        <dgm:presLayoutVars/>
      </dgm:prSet>
      <dgm:spPr/>
    </dgm:pt>
    <dgm:pt modelId="{AD452E61-49E9-4849-A46F-85C8DC0DD4E4}" type="pres">
      <dgm:prSet presAssocID="{D8352900-6741-444A-907A-55E37A509C37}" presName="space" presStyleCnt="0"/>
      <dgm:spPr/>
    </dgm:pt>
    <dgm:pt modelId="{650A5216-D10E-4E1D-B51A-205D431FAAEC}" type="pres">
      <dgm:prSet presAssocID="{841003BF-4CFA-49DF-B686-DEA5933A60A9}" presName="composite" presStyleCnt="0"/>
      <dgm:spPr/>
    </dgm:pt>
    <dgm:pt modelId="{DFB3C2CB-E40E-4A6F-8A3D-5CAA88D78E6D}" type="pres">
      <dgm:prSet presAssocID="{841003BF-4CFA-49DF-B686-DEA5933A60A9}" presName="parTx" presStyleLbl="alignNode1" presStyleIdx="2" presStyleCnt="4">
        <dgm:presLayoutVars>
          <dgm:chMax val="0"/>
          <dgm:chPref val="0"/>
        </dgm:presLayoutVars>
      </dgm:prSet>
      <dgm:spPr/>
    </dgm:pt>
    <dgm:pt modelId="{FE60A793-D104-4E11-AF65-FA8B30ACC85A}" type="pres">
      <dgm:prSet presAssocID="{841003BF-4CFA-49DF-B686-DEA5933A60A9}" presName="desTx" presStyleLbl="alignAccFollowNode1" presStyleIdx="2" presStyleCnt="4">
        <dgm:presLayoutVars/>
      </dgm:prSet>
      <dgm:spPr/>
    </dgm:pt>
    <dgm:pt modelId="{2CA87819-55EF-4325-83EB-F3965BEE4E8A}" type="pres">
      <dgm:prSet presAssocID="{39D43EF5-B58E-4B7F-81F7-EE501B8DB70E}" presName="space" presStyleCnt="0"/>
      <dgm:spPr/>
    </dgm:pt>
    <dgm:pt modelId="{B29FC1D4-8D0F-4814-8D4D-7B77FCDB38ED}" type="pres">
      <dgm:prSet presAssocID="{AD3FA124-6CF1-489D-BA39-A20CED6D7CE0}" presName="composite" presStyleCnt="0"/>
      <dgm:spPr/>
    </dgm:pt>
    <dgm:pt modelId="{D14DD4E8-A795-422F-A1E5-6E014AA38993}" type="pres">
      <dgm:prSet presAssocID="{AD3FA124-6CF1-489D-BA39-A20CED6D7CE0}" presName="parTx" presStyleLbl="alignNode1" presStyleIdx="3" presStyleCnt="4">
        <dgm:presLayoutVars>
          <dgm:chMax val="0"/>
          <dgm:chPref val="0"/>
        </dgm:presLayoutVars>
      </dgm:prSet>
      <dgm:spPr/>
    </dgm:pt>
    <dgm:pt modelId="{F68032F2-C6B7-437A-9F14-673ADE9A2DC2}" type="pres">
      <dgm:prSet presAssocID="{AD3FA124-6CF1-489D-BA39-A20CED6D7CE0}" presName="desTx" presStyleLbl="alignAccFollowNode1" presStyleIdx="3" presStyleCnt="4">
        <dgm:presLayoutVars/>
      </dgm:prSet>
      <dgm:spPr/>
    </dgm:pt>
  </dgm:ptLst>
  <dgm:cxnLst>
    <dgm:cxn modelId="{49673610-3279-4360-9A49-AC6B88334034}" type="presOf" srcId="{770259BB-FB32-4A6A-8CCB-9AB3B2CB180B}" destId="{F68032F2-C6B7-437A-9F14-673ADE9A2DC2}" srcOrd="0" destOrd="0" presId="urn:microsoft.com/office/officeart/2016/7/layout/HorizontalActionList"/>
    <dgm:cxn modelId="{8CF6BB10-5948-46A8-9666-C6784FA39F2D}" type="presOf" srcId="{44D60866-C7D6-499E-9E34-EDE97B2B345C}" destId="{FE60A793-D104-4E11-AF65-FA8B30ACC85A}" srcOrd="0" destOrd="0" presId="urn:microsoft.com/office/officeart/2016/7/layout/HorizontalActionList"/>
    <dgm:cxn modelId="{B7246716-056C-4F0F-BA7B-C9F21F3B4222}" type="presOf" srcId="{338B33E3-9C92-49CB-9FC6-7AC4EB3C6F4F}" destId="{A8235B71-B7AE-457D-A388-E5AC24A65E96}" srcOrd="0" destOrd="0" presId="urn:microsoft.com/office/officeart/2016/7/layout/HorizontalActionList"/>
    <dgm:cxn modelId="{BE762D1E-E723-424D-A08F-4FE138338C3D}" srcId="{338B33E3-9C92-49CB-9FC6-7AC4EB3C6F4F}" destId="{141EBB59-BF4D-4345-9177-6AD49BDDD6DD}" srcOrd="1" destOrd="0" parTransId="{4B6A416F-A313-4B2C-9CDC-6DA81C789964}" sibTransId="{D8352900-6741-444A-907A-55E37A509C37}"/>
    <dgm:cxn modelId="{17CC932D-D0CA-4BC0-A72B-C4F0FE38D895}" srcId="{841003BF-4CFA-49DF-B686-DEA5933A60A9}" destId="{44D60866-C7D6-499E-9E34-EDE97B2B345C}" srcOrd="0" destOrd="0" parTransId="{A9B233B0-B98E-4BD2-B340-32B0F332FC80}" sibTransId="{A99FB73A-4A4E-43C5-9D65-FF3E18AB36FD}"/>
    <dgm:cxn modelId="{F8D5D931-5E3D-42A4-A083-ED1288F719F5}" type="presOf" srcId="{141EBB59-BF4D-4345-9177-6AD49BDDD6DD}" destId="{5462542D-A126-4E32-A40C-00D3C361FB6D}" srcOrd="0" destOrd="0" presId="urn:microsoft.com/office/officeart/2016/7/layout/HorizontalActionList"/>
    <dgm:cxn modelId="{5B25E560-0748-4AFC-81EA-3E609D70B61A}" type="presOf" srcId="{16459C6D-1FF4-49E9-8D23-B9DAB885A2B7}" destId="{308FCBC7-7A77-48D5-84DF-DF8EB7F533E4}" srcOrd="0" destOrd="0" presId="urn:microsoft.com/office/officeart/2016/7/layout/HorizontalActionList"/>
    <dgm:cxn modelId="{52A5EB41-83E5-4B44-996A-2709021D1EDF}" srcId="{141EBB59-BF4D-4345-9177-6AD49BDDD6DD}" destId="{16459C6D-1FF4-49E9-8D23-B9DAB885A2B7}" srcOrd="0" destOrd="0" parTransId="{D4BDAC41-8C63-49B1-B6AE-E4EBECEF8ABB}" sibTransId="{ADA67677-612F-449C-A408-3F53E253BB2F}"/>
    <dgm:cxn modelId="{C531B964-AD06-41B8-8A3A-0AC9610033D0}" type="presOf" srcId="{19B33939-3930-47C4-9D81-A899CC2E9D74}" destId="{EEEB8B91-94EC-4A9F-A64A-B83A640C73FD}" srcOrd="0" destOrd="0" presId="urn:microsoft.com/office/officeart/2016/7/layout/HorizontalActionList"/>
    <dgm:cxn modelId="{96411566-0D49-4F4E-8465-D5EB78384E5F}" srcId="{19B33939-3930-47C4-9D81-A899CC2E9D74}" destId="{0AFD8974-5E6C-40F3-9B86-81F6E9893809}" srcOrd="0" destOrd="0" parTransId="{2FECEC36-6925-4A3E-B306-706D1093F62A}" sibTransId="{E5C67B28-C10C-47FD-A036-90FEC4B75FA4}"/>
    <dgm:cxn modelId="{BA91B951-D93D-4704-9637-DB217DB9E51C}" type="presOf" srcId="{841003BF-4CFA-49DF-B686-DEA5933A60A9}" destId="{DFB3C2CB-E40E-4A6F-8A3D-5CAA88D78E6D}" srcOrd="0" destOrd="0" presId="urn:microsoft.com/office/officeart/2016/7/layout/HorizontalActionList"/>
    <dgm:cxn modelId="{EA635B55-22FF-40C4-9DCB-8C080FAC4D3B}" srcId="{AD3FA124-6CF1-489D-BA39-A20CED6D7CE0}" destId="{770259BB-FB32-4A6A-8CCB-9AB3B2CB180B}" srcOrd="0" destOrd="0" parTransId="{4A12D9F4-9F07-4ED0-A648-866D627CAEAD}" sibTransId="{40B2CF30-D23F-4FB2-9058-C48A6C15EBBB}"/>
    <dgm:cxn modelId="{122B8D95-76B3-4B2D-B8DD-4A5EF4D741E0}" srcId="{338B33E3-9C92-49CB-9FC6-7AC4EB3C6F4F}" destId="{841003BF-4CFA-49DF-B686-DEA5933A60A9}" srcOrd="2" destOrd="0" parTransId="{844A5B42-948E-4D68-9184-33515D6C2720}" sibTransId="{39D43EF5-B58E-4B7F-81F7-EE501B8DB70E}"/>
    <dgm:cxn modelId="{D69A1DA0-C90B-4C1F-BFDF-5E2D65136D18}" type="presOf" srcId="{0AFD8974-5E6C-40F3-9B86-81F6E9893809}" destId="{4017F90B-4F97-4D06-9E59-7C933947E5C5}" srcOrd="0" destOrd="0" presId="urn:microsoft.com/office/officeart/2016/7/layout/HorizontalActionList"/>
    <dgm:cxn modelId="{ADE438A8-ED5A-43B8-A8C1-F6666A051E52}" type="presOf" srcId="{AD3FA124-6CF1-489D-BA39-A20CED6D7CE0}" destId="{D14DD4E8-A795-422F-A1E5-6E014AA38993}" srcOrd="0" destOrd="0" presId="urn:microsoft.com/office/officeart/2016/7/layout/HorizontalActionList"/>
    <dgm:cxn modelId="{D75C38F0-E1BA-4063-8604-C1C0D6F907D2}" srcId="{338B33E3-9C92-49CB-9FC6-7AC4EB3C6F4F}" destId="{AD3FA124-6CF1-489D-BA39-A20CED6D7CE0}" srcOrd="3" destOrd="0" parTransId="{5328865A-8707-400E-AC1D-D433577F4748}" sibTransId="{1A3FF4E7-F630-4348-8F8B-C6C10757BD9D}"/>
    <dgm:cxn modelId="{66D509F1-7E37-4806-9C6E-37F3476029BD}" srcId="{338B33E3-9C92-49CB-9FC6-7AC4EB3C6F4F}" destId="{19B33939-3930-47C4-9D81-A899CC2E9D74}" srcOrd="0" destOrd="0" parTransId="{CBCA9937-6CE3-48B1-8CF7-822587F8C810}" sibTransId="{9B6A20FA-DB6C-4587-80F5-7DFA1901EF23}"/>
    <dgm:cxn modelId="{CBE2CBCE-CFEC-492C-A534-C540A2D8F8AB}" type="presParOf" srcId="{A8235B71-B7AE-457D-A388-E5AC24A65E96}" destId="{F618DCE0-A31C-4F81-8EFB-858276D260BD}" srcOrd="0" destOrd="0" presId="urn:microsoft.com/office/officeart/2016/7/layout/HorizontalActionList"/>
    <dgm:cxn modelId="{CDFB2A27-034D-475E-84CB-09CDBB9B7532}" type="presParOf" srcId="{F618DCE0-A31C-4F81-8EFB-858276D260BD}" destId="{EEEB8B91-94EC-4A9F-A64A-B83A640C73FD}" srcOrd="0" destOrd="0" presId="urn:microsoft.com/office/officeart/2016/7/layout/HorizontalActionList"/>
    <dgm:cxn modelId="{70B7C1AD-36BB-44E0-83F4-BEE707C4DB27}" type="presParOf" srcId="{F618DCE0-A31C-4F81-8EFB-858276D260BD}" destId="{4017F90B-4F97-4D06-9E59-7C933947E5C5}" srcOrd="1" destOrd="0" presId="urn:microsoft.com/office/officeart/2016/7/layout/HorizontalActionList"/>
    <dgm:cxn modelId="{19D93D55-AEB9-4AA6-A510-9E6F7E8E3269}" type="presParOf" srcId="{A8235B71-B7AE-457D-A388-E5AC24A65E96}" destId="{53693D56-4760-4F04-AB4B-8175E361B38F}" srcOrd="1" destOrd="0" presId="urn:microsoft.com/office/officeart/2016/7/layout/HorizontalActionList"/>
    <dgm:cxn modelId="{4E796156-0630-4181-BD1A-8B01EE0123C3}" type="presParOf" srcId="{A8235B71-B7AE-457D-A388-E5AC24A65E96}" destId="{654353D4-3712-42EA-B895-E1B428E5F85B}" srcOrd="2" destOrd="0" presId="urn:microsoft.com/office/officeart/2016/7/layout/HorizontalActionList"/>
    <dgm:cxn modelId="{3A444D84-8766-4774-B557-0EFE4BF8A1C8}" type="presParOf" srcId="{654353D4-3712-42EA-B895-E1B428E5F85B}" destId="{5462542D-A126-4E32-A40C-00D3C361FB6D}" srcOrd="0" destOrd="0" presId="urn:microsoft.com/office/officeart/2016/7/layout/HorizontalActionList"/>
    <dgm:cxn modelId="{645047C5-682F-473F-BB35-74271A1968BC}" type="presParOf" srcId="{654353D4-3712-42EA-B895-E1B428E5F85B}" destId="{308FCBC7-7A77-48D5-84DF-DF8EB7F533E4}" srcOrd="1" destOrd="0" presId="urn:microsoft.com/office/officeart/2016/7/layout/HorizontalActionList"/>
    <dgm:cxn modelId="{AA5AC051-ADB8-4F57-8840-B44C45F0B191}" type="presParOf" srcId="{A8235B71-B7AE-457D-A388-E5AC24A65E96}" destId="{AD452E61-49E9-4849-A46F-85C8DC0DD4E4}" srcOrd="3" destOrd="0" presId="urn:microsoft.com/office/officeart/2016/7/layout/HorizontalActionList"/>
    <dgm:cxn modelId="{76C23D8F-EAF7-473B-B9B9-B1C50E347A2D}" type="presParOf" srcId="{A8235B71-B7AE-457D-A388-E5AC24A65E96}" destId="{650A5216-D10E-4E1D-B51A-205D431FAAEC}" srcOrd="4" destOrd="0" presId="urn:microsoft.com/office/officeart/2016/7/layout/HorizontalActionList"/>
    <dgm:cxn modelId="{EF347944-AB7F-4687-8B24-B4A0E8D0A6F5}" type="presParOf" srcId="{650A5216-D10E-4E1D-B51A-205D431FAAEC}" destId="{DFB3C2CB-E40E-4A6F-8A3D-5CAA88D78E6D}" srcOrd="0" destOrd="0" presId="urn:microsoft.com/office/officeart/2016/7/layout/HorizontalActionList"/>
    <dgm:cxn modelId="{F89F310B-7DF1-4F7C-BA38-6D0A11A74BC6}" type="presParOf" srcId="{650A5216-D10E-4E1D-B51A-205D431FAAEC}" destId="{FE60A793-D104-4E11-AF65-FA8B30ACC85A}" srcOrd="1" destOrd="0" presId="urn:microsoft.com/office/officeart/2016/7/layout/HorizontalActionList"/>
    <dgm:cxn modelId="{8DED8D6B-694D-4922-A890-80A7E23E32D6}" type="presParOf" srcId="{A8235B71-B7AE-457D-A388-E5AC24A65E96}" destId="{2CA87819-55EF-4325-83EB-F3965BEE4E8A}" srcOrd="5" destOrd="0" presId="urn:microsoft.com/office/officeart/2016/7/layout/HorizontalActionList"/>
    <dgm:cxn modelId="{A6161ABD-F01C-4897-A079-2D1F9AB0A476}" type="presParOf" srcId="{A8235B71-B7AE-457D-A388-E5AC24A65E96}" destId="{B29FC1D4-8D0F-4814-8D4D-7B77FCDB38ED}" srcOrd="6" destOrd="0" presId="urn:microsoft.com/office/officeart/2016/7/layout/HorizontalActionList"/>
    <dgm:cxn modelId="{2CB48E60-3C2B-4550-95D0-41CBD85AAE7E}" type="presParOf" srcId="{B29FC1D4-8D0F-4814-8D4D-7B77FCDB38ED}" destId="{D14DD4E8-A795-422F-A1E5-6E014AA38993}" srcOrd="0" destOrd="0" presId="urn:microsoft.com/office/officeart/2016/7/layout/HorizontalActionList"/>
    <dgm:cxn modelId="{EB1B85C6-CC65-46B3-B7CF-6B0CF161E730}" type="presParOf" srcId="{B29FC1D4-8D0F-4814-8D4D-7B77FCDB38ED}" destId="{F68032F2-C6B7-437A-9F14-673ADE9A2DC2}" srcOrd="1" destOrd="0" presId="urn:microsoft.com/office/officeart/2016/7/layout/HorizontalAction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267AB4-B8B4-45DA-9226-40B54C73B2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CB3D4-86C9-4552-8E0E-28E499B6F66D}">
      <dgm:prSet custT="1"/>
      <dgm:spPr>
        <a:solidFill>
          <a:srgbClr val="0E3F75"/>
        </a:solidFill>
      </dgm:spPr>
      <dgm:t>
        <a:bodyPr/>
        <a:lstStyle/>
        <a:p>
          <a:r>
            <a:rPr lang="en-US" sz="4800" baseline="0"/>
            <a:t>Why?</a:t>
          </a:r>
          <a:endParaRPr lang="en-US" sz="4800"/>
        </a:p>
      </dgm:t>
    </dgm:pt>
    <dgm:pt modelId="{A48E175E-41C5-4C99-BE99-A0540DAEF3F4}" type="parTrans" cxnId="{D0F73038-DDE8-4EF9-9D3D-DCA6BF1628B1}">
      <dgm:prSet/>
      <dgm:spPr/>
      <dgm:t>
        <a:bodyPr/>
        <a:lstStyle/>
        <a:p>
          <a:endParaRPr lang="en-US"/>
        </a:p>
      </dgm:t>
    </dgm:pt>
    <dgm:pt modelId="{9AAEA9FD-CE85-4CDC-9D26-AC2441712CA9}" type="sibTrans" cxnId="{D0F73038-DDE8-4EF9-9D3D-DCA6BF1628B1}">
      <dgm:prSet/>
      <dgm:spPr/>
      <dgm:t>
        <a:bodyPr/>
        <a:lstStyle/>
        <a:p>
          <a:endParaRPr lang="en-US"/>
        </a:p>
      </dgm:t>
    </dgm:pt>
    <dgm:pt modelId="{23A2E572-95F0-43B1-AB6E-6D582A126B82}">
      <dgm:prSet custT="1"/>
      <dgm:spPr>
        <a:solidFill>
          <a:srgbClr val="0E3F75"/>
        </a:solidFill>
      </dgm:spPr>
      <dgm:t>
        <a:bodyPr/>
        <a:lstStyle/>
        <a:p>
          <a:r>
            <a:rPr lang="en-US" sz="4800" baseline="0"/>
            <a:t>What?</a:t>
          </a:r>
          <a:endParaRPr lang="en-US" sz="4800"/>
        </a:p>
      </dgm:t>
    </dgm:pt>
    <dgm:pt modelId="{6BB9FD1F-49C0-4FE1-BEBF-229C7C410459}" type="parTrans" cxnId="{DDDB1698-C65E-4B16-AB4C-176193E6CD69}">
      <dgm:prSet/>
      <dgm:spPr/>
      <dgm:t>
        <a:bodyPr/>
        <a:lstStyle/>
        <a:p>
          <a:endParaRPr lang="en-US"/>
        </a:p>
      </dgm:t>
    </dgm:pt>
    <dgm:pt modelId="{6D3E9954-6DD7-4A5E-94F9-86A4E7444A9E}" type="sibTrans" cxnId="{DDDB1698-C65E-4B16-AB4C-176193E6CD69}">
      <dgm:prSet/>
      <dgm:spPr/>
      <dgm:t>
        <a:bodyPr/>
        <a:lstStyle/>
        <a:p>
          <a:endParaRPr lang="en-US"/>
        </a:p>
      </dgm:t>
    </dgm:pt>
    <dgm:pt modelId="{FF133E6C-D2E5-47F7-873F-FF65C1A9154E}">
      <dgm:prSet custT="1"/>
      <dgm:spPr>
        <a:solidFill>
          <a:srgbClr val="0E3F75"/>
        </a:solidFill>
      </dgm:spPr>
      <dgm:t>
        <a:bodyPr/>
        <a:lstStyle/>
        <a:p>
          <a:r>
            <a:rPr lang="en-US" sz="4800" baseline="0"/>
            <a:t>How?</a:t>
          </a:r>
          <a:endParaRPr lang="en-US" sz="4800"/>
        </a:p>
      </dgm:t>
    </dgm:pt>
    <dgm:pt modelId="{0F44CD68-4A7C-4A66-961E-63E723330C9A}" type="parTrans" cxnId="{F2687844-DF0C-4EC2-87E6-8E53515316EA}">
      <dgm:prSet/>
      <dgm:spPr/>
      <dgm:t>
        <a:bodyPr/>
        <a:lstStyle/>
        <a:p>
          <a:endParaRPr lang="en-US"/>
        </a:p>
      </dgm:t>
    </dgm:pt>
    <dgm:pt modelId="{89C15314-EC5B-474B-8228-1726761C4E2A}" type="sibTrans" cxnId="{F2687844-DF0C-4EC2-87E6-8E53515316EA}">
      <dgm:prSet/>
      <dgm:spPr/>
      <dgm:t>
        <a:bodyPr/>
        <a:lstStyle/>
        <a:p>
          <a:endParaRPr lang="en-US"/>
        </a:p>
      </dgm:t>
    </dgm:pt>
    <dgm:pt modelId="{58C4C603-9155-4E96-A44E-A6971067C65C}">
      <dgm:prSet/>
      <dgm:spPr>
        <a:solidFill>
          <a:srgbClr val="C1DBF7">
            <a:alpha val="90000"/>
          </a:srgbClr>
        </a:solidFill>
      </dgm:spPr>
      <dgm:t>
        <a:bodyPr/>
        <a:lstStyle/>
        <a:p>
          <a:r>
            <a:rPr lang="en-US" baseline="0"/>
            <a:t>Section 1: Why a Comprehensive Mathematics Plan is Needed</a:t>
          </a:r>
          <a:endParaRPr lang="en-US"/>
        </a:p>
      </dgm:t>
    </dgm:pt>
    <dgm:pt modelId="{A0962CD4-DAED-4CA6-83D8-5104782D5BA8}" type="parTrans" cxnId="{8A27E2D0-56ED-4629-89D4-4D876E14C15A}">
      <dgm:prSet/>
      <dgm:spPr/>
      <dgm:t>
        <a:bodyPr/>
        <a:lstStyle/>
        <a:p>
          <a:endParaRPr lang="en-US"/>
        </a:p>
      </dgm:t>
    </dgm:pt>
    <dgm:pt modelId="{63DEA5E3-EE7E-469B-8DCA-30512F1C53EC}" type="sibTrans" cxnId="{8A27E2D0-56ED-4629-89D4-4D876E14C15A}">
      <dgm:prSet/>
      <dgm:spPr/>
      <dgm:t>
        <a:bodyPr/>
        <a:lstStyle/>
        <a:p>
          <a:endParaRPr lang="en-US"/>
        </a:p>
      </dgm:t>
    </dgm:pt>
    <dgm:pt modelId="{D8AFA531-39C1-421E-B6A8-D5537B92BD51}">
      <dgm:prSet/>
      <dgm:spPr>
        <a:solidFill>
          <a:srgbClr val="C1DBF7">
            <a:alpha val="90000"/>
          </a:srgbClr>
        </a:solidFill>
      </dgm:spPr>
      <dgm:t>
        <a:bodyPr/>
        <a:lstStyle/>
        <a:p>
          <a:r>
            <a:rPr lang="en-US" baseline="0"/>
            <a:t>Section 2: Ohio’s Mathematics Vision</a:t>
          </a:r>
          <a:endParaRPr lang="en-US"/>
        </a:p>
      </dgm:t>
    </dgm:pt>
    <dgm:pt modelId="{147013B6-8BA3-4872-AA21-910350D2F302}" type="parTrans" cxnId="{4CB8BE18-AB10-4C0A-ABEA-DA9C9EF06D24}">
      <dgm:prSet/>
      <dgm:spPr/>
      <dgm:t>
        <a:bodyPr/>
        <a:lstStyle/>
        <a:p>
          <a:endParaRPr lang="en-US"/>
        </a:p>
      </dgm:t>
    </dgm:pt>
    <dgm:pt modelId="{3DCCA65C-01F8-4448-938F-3E83E005B513}" type="sibTrans" cxnId="{4CB8BE18-AB10-4C0A-ABEA-DA9C9EF06D24}">
      <dgm:prSet/>
      <dgm:spPr/>
      <dgm:t>
        <a:bodyPr/>
        <a:lstStyle/>
        <a:p>
          <a:endParaRPr lang="en-US"/>
        </a:p>
      </dgm:t>
    </dgm:pt>
    <dgm:pt modelId="{04453711-0960-4AB7-9147-419A7FF6C7B0}">
      <dgm:prSet/>
      <dgm:spPr>
        <a:solidFill>
          <a:srgbClr val="C1DBF7">
            <a:alpha val="90000"/>
          </a:srgbClr>
        </a:solidFill>
      </dgm:spPr>
      <dgm:t>
        <a:bodyPr/>
        <a:lstStyle/>
        <a:p>
          <a:r>
            <a:rPr lang="en-US" baseline="0"/>
            <a:t>Section 4: Strategies and Activities</a:t>
          </a:r>
          <a:endParaRPr lang="en-US"/>
        </a:p>
      </dgm:t>
    </dgm:pt>
    <dgm:pt modelId="{492B17E7-637B-4A46-833F-1A1F6A1A84E3}" type="parTrans" cxnId="{95151BC8-A758-4259-B3CF-17FC985F0879}">
      <dgm:prSet/>
      <dgm:spPr/>
      <dgm:t>
        <a:bodyPr/>
        <a:lstStyle/>
        <a:p>
          <a:endParaRPr lang="en-US"/>
        </a:p>
      </dgm:t>
    </dgm:pt>
    <dgm:pt modelId="{17CAE6F0-C4AA-438B-8376-1E3E82B0C432}" type="sibTrans" cxnId="{95151BC8-A758-4259-B3CF-17FC985F0879}">
      <dgm:prSet/>
      <dgm:spPr/>
      <dgm:t>
        <a:bodyPr/>
        <a:lstStyle/>
        <a:p>
          <a:endParaRPr lang="en-US"/>
        </a:p>
      </dgm:t>
    </dgm:pt>
    <dgm:pt modelId="{6D8C65D3-65A7-47BF-B125-F9CA7C4BD9F5}">
      <dgm:prSet/>
      <dgm:spPr>
        <a:solidFill>
          <a:srgbClr val="C1DBF7">
            <a:alpha val="90000"/>
          </a:srgbClr>
        </a:solidFill>
      </dgm:spPr>
      <dgm:t>
        <a:bodyPr/>
        <a:lstStyle/>
        <a:p>
          <a:r>
            <a:rPr lang="en-US"/>
            <a:t>Section 3: Ohio’s Theory of Action</a:t>
          </a:r>
        </a:p>
      </dgm:t>
    </dgm:pt>
    <dgm:pt modelId="{0F84DCF7-5FCE-4D3F-AB58-0E2646393F20}" type="parTrans" cxnId="{2B513125-1106-46DB-92ED-8F5704DBDA2A}">
      <dgm:prSet/>
      <dgm:spPr/>
      <dgm:t>
        <a:bodyPr/>
        <a:lstStyle/>
        <a:p>
          <a:endParaRPr lang="en-US"/>
        </a:p>
      </dgm:t>
    </dgm:pt>
    <dgm:pt modelId="{59C4CCEA-69D4-4FF7-9C94-7BDA95019394}" type="sibTrans" cxnId="{2B513125-1106-46DB-92ED-8F5704DBDA2A}">
      <dgm:prSet/>
      <dgm:spPr/>
      <dgm:t>
        <a:bodyPr/>
        <a:lstStyle/>
        <a:p>
          <a:endParaRPr lang="en-US"/>
        </a:p>
      </dgm:t>
    </dgm:pt>
    <dgm:pt modelId="{7FE37003-0D4A-41D7-B5A5-478FCC8F2C30}" type="pres">
      <dgm:prSet presAssocID="{E4267AB4-B8B4-45DA-9226-40B54C73B22D}" presName="Name0" presStyleCnt="0">
        <dgm:presLayoutVars>
          <dgm:dir/>
          <dgm:animLvl val="lvl"/>
          <dgm:resizeHandles val="exact"/>
        </dgm:presLayoutVars>
      </dgm:prSet>
      <dgm:spPr/>
    </dgm:pt>
    <dgm:pt modelId="{329B1D85-2206-4C8B-9938-61819F7F5463}" type="pres">
      <dgm:prSet presAssocID="{461CB3D4-86C9-4552-8E0E-28E499B6F66D}" presName="linNode" presStyleCnt="0"/>
      <dgm:spPr/>
    </dgm:pt>
    <dgm:pt modelId="{FD57DEFB-8B30-4C10-9627-202E2D19AC76}" type="pres">
      <dgm:prSet presAssocID="{461CB3D4-86C9-4552-8E0E-28E499B6F66D}" presName="parentText" presStyleLbl="node1" presStyleIdx="0" presStyleCnt="3">
        <dgm:presLayoutVars>
          <dgm:chMax val="1"/>
          <dgm:bulletEnabled val="1"/>
        </dgm:presLayoutVars>
      </dgm:prSet>
      <dgm:spPr/>
    </dgm:pt>
    <dgm:pt modelId="{46131862-E2EE-4EE6-8207-A302FBFCF5AC}" type="pres">
      <dgm:prSet presAssocID="{461CB3D4-86C9-4552-8E0E-28E499B6F66D}" presName="descendantText" presStyleLbl="alignAccFollowNode1" presStyleIdx="0" presStyleCnt="3">
        <dgm:presLayoutVars>
          <dgm:bulletEnabled val="1"/>
        </dgm:presLayoutVars>
      </dgm:prSet>
      <dgm:spPr/>
    </dgm:pt>
    <dgm:pt modelId="{20ACDF3F-9572-4287-8EC5-36ABAEC7DA8A}" type="pres">
      <dgm:prSet presAssocID="{9AAEA9FD-CE85-4CDC-9D26-AC2441712CA9}" presName="sp" presStyleCnt="0"/>
      <dgm:spPr/>
    </dgm:pt>
    <dgm:pt modelId="{E2190879-B1C2-4EBB-8D37-EA7C6AB73296}" type="pres">
      <dgm:prSet presAssocID="{23A2E572-95F0-43B1-AB6E-6D582A126B82}" presName="linNode" presStyleCnt="0"/>
      <dgm:spPr/>
    </dgm:pt>
    <dgm:pt modelId="{3A127540-5E29-4CA6-A83C-17A516D639D7}" type="pres">
      <dgm:prSet presAssocID="{23A2E572-95F0-43B1-AB6E-6D582A126B82}" presName="parentText" presStyleLbl="node1" presStyleIdx="1" presStyleCnt="3">
        <dgm:presLayoutVars>
          <dgm:chMax val="1"/>
          <dgm:bulletEnabled val="1"/>
        </dgm:presLayoutVars>
      </dgm:prSet>
      <dgm:spPr/>
    </dgm:pt>
    <dgm:pt modelId="{04D71F56-271F-47D8-99A3-B535DC703A33}" type="pres">
      <dgm:prSet presAssocID="{23A2E572-95F0-43B1-AB6E-6D582A126B82}" presName="descendantText" presStyleLbl="alignAccFollowNode1" presStyleIdx="1" presStyleCnt="3">
        <dgm:presLayoutVars>
          <dgm:bulletEnabled val="1"/>
        </dgm:presLayoutVars>
      </dgm:prSet>
      <dgm:spPr/>
    </dgm:pt>
    <dgm:pt modelId="{EF473E8A-7C4E-4381-981B-9012E686753B}" type="pres">
      <dgm:prSet presAssocID="{6D3E9954-6DD7-4A5E-94F9-86A4E7444A9E}" presName="sp" presStyleCnt="0"/>
      <dgm:spPr/>
    </dgm:pt>
    <dgm:pt modelId="{DF0A3DBB-A7A4-4893-B475-D9BFD0CDF557}" type="pres">
      <dgm:prSet presAssocID="{FF133E6C-D2E5-47F7-873F-FF65C1A9154E}" presName="linNode" presStyleCnt="0"/>
      <dgm:spPr/>
    </dgm:pt>
    <dgm:pt modelId="{0F6A2F73-60E7-45CF-A36A-DE3568D8AD5C}" type="pres">
      <dgm:prSet presAssocID="{FF133E6C-D2E5-47F7-873F-FF65C1A9154E}" presName="parentText" presStyleLbl="node1" presStyleIdx="2" presStyleCnt="3" custLinFactNeighborY="1349">
        <dgm:presLayoutVars>
          <dgm:chMax val="1"/>
          <dgm:bulletEnabled val="1"/>
        </dgm:presLayoutVars>
      </dgm:prSet>
      <dgm:spPr/>
    </dgm:pt>
    <dgm:pt modelId="{96F5E162-BDE6-45C3-A0B7-DC29B2889F60}" type="pres">
      <dgm:prSet presAssocID="{FF133E6C-D2E5-47F7-873F-FF65C1A9154E}" presName="descendantText" presStyleLbl="alignAccFollowNode1" presStyleIdx="2" presStyleCnt="3">
        <dgm:presLayoutVars>
          <dgm:bulletEnabled val="1"/>
        </dgm:presLayoutVars>
      </dgm:prSet>
      <dgm:spPr/>
    </dgm:pt>
  </dgm:ptLst>
  <dgm:cxnLst>
    <dgm:cxn modelId="{5B8B6F0E-C3C5-4215-B630-8874221703E6}" type="presOf" srcId="{04453711-0960-4AB7-9147-419A7FF6C7B0}" destId="{96F5E162-BDE6-45C3-A0B7-DC29B2889F60}" srcOrd="0" destOrd="1" presId="urn:microsoft.com/office/officeart/2005/8/layout/vList5"/>
    <dgm:cxn modelId="{4CB8BE18-AB10-4C0A-ABEA-DA9C9EF06D24}" srcId="{23A2E572-95F0-43B1-AB6E-6D582A126B82}" destId="{D8AFA531-39C1-421E-B6A8-D5537B92BD51}" srcOrd="0" destOrd="0" parTransId="{147013B6-8BA3-4872-AA21-910350D2F302}" sibTransId="{3DCCA65C-01F8-4448-938F-3E83E005B513}"/>
    <dgm:cxn modelId="{E60F0A1B-CC8B-4F76-A9F8-D65E11BF4FC9}" type="presOf" srcId="{58C4C603-9155-4E96-A44E-A6971067C65C}" destId="{46131862-E2EE-4EE6-8207-A302FBFCF5AC}" srcOrd="0" destOrd="0" presId="urn:microsoft.com/office/officeart/2005/8/layout/vList5"/>
    <dgm:cxn modelId="{2B513125-1106-46DB-92ED-8F5704DBDA2A}" srcId="{FF133E6C-D2E5-47F7-873F-FF65C1A9154E}" destId="{6D8C65D3-65A7-47BF-B125-F9CA7C4BD9F5}" srcOrd="0" destOrd="0" parTransId="{0F84DCF7-5FCE-4D3F-AB58-0E2646393F20}" sibTransId="{59C4CCEA-69D4-4FF7-9C94-7BDA95019394}"/>
    <dgm:cxn modelId="{D0F73038-DDE8-4EF9-9D3D-DCA6BF1628B1}" srcId="{E4267AB4-B8B4-45DA-9226-40B54C73B22D}" destId="{461CB3D4-86C9-4552-8E0E-28E499B6F66D}" srcOrd="0" destOrd="0" parTransId="{A48E175E-41C5-4C99-BE99-A0540DAEF3F4}" sibTransId="{9AAEA9FD-CE85-4CDC-9D26-AC2441712CA9}"/>
    <dgm:cxn modelId="{21D3133B-8B83-45DE-8C06-0C197B8B6563}" type="presOf" srcId="{23A2E572-95F0-43B1-AB6E-6D582A126B82}" destId="{3A127540-5E29-4CA6-A83C-17A516D639D7}" srcOrd="0" destOrd="0" presId="urn:microsoft.com/office/officeart/2005/8/layout/vList5"/>
    <dgm:cxn modelId="{F2687844-DF0C-4EC2-87E6-8E53515316EA}" srcId="{E4267AB4-B8B4-45DA-9226-40B54C73B22D}" destId="{FF133E6C-D2E5-47F7-873F-FF65C1A9154E}" srcOrd="2" destOrd="0" parTransId="{0F44CD68-4A7C-4A66-961E-63E723330C9A}" sibTransId="{89C15314-EC5B-474B-8228-1726761C4E2A}"/>
    <dgm:cxn modelId="{DDDB1698-C65E-4B16-AB4C-176193E6CD69}" srcId="{E4267AB4-B8B4-45DA-9226-40B54C73B22D}" destId="{23A2E572-95F0-43B1-AB6E-6D582A126B82}" srcOrd="1" destOrd="0" parTransId="{6BB9FD1F-49C0-4FE1-BEBF-229C7C410459}" sibTransId="{6D3E9954-6DD7-4A5E-94F9-86A4E7444A9E}"/>
    <dgm:cxn modelId="{42AE6FB3-4BFB-44CA-801E-BFF8DB537A0E}" type="presOf" srcId="{D8AFA531-39C1-421E-B6A8-D5537B92BD51}" destId="{04D71F56-271F-47D8-99A3-B535DC703A33}" srcOrd="0" destOrd="0" presId="urn:microsoft.com/office/officeart/2005/8/layout/vList5"/>
    <dgm:cxn modelId="{AEA299C4-578D-4EC8-A897-7608EE4174A9}" type="presOf" srcId="{E4267AB4-B8B4-45DA-9226-40B54C73B22D}" destId="{7FE37003-0D4A-41D7-B5A5-478FCC8F2C30}" srcOrd="0" destOrd="0" presId="urn:microsoft.com/office/officeart/2005/8/layout/vList5"/>
    <dgm:cxn modelId="{4DC3A5C4-D990-4E54-B27A-8B998EFF10A7}" type="presOf" srcId="{6D8C65D3-65A7-47BF-B125-F9CA7C4BD9F5}" destId="{96F5E162-BDE6-45C3-A0B7-DC29B2889F60}" srcOrd="0" destOrd="0" presId="urn:microsoft.com/office/officeart/2005/8/layout/vList5"/>
    <dgm:cxn modelId="{95151BC8-A758-4259-B3CF-17FC985F0879}" srcId="{FF133E6C-D2E5-47F7-873F-FF65C1A9154E}" destId="{04453711-0960-4AB7-9147-419A7FF6C7B0}" srcOrd="1" destOrd="0" parTransId="{492B17E7-637B-4A46-833F-1A1F6A1A84E3}" sibTransId="{17CAE6F0-C4AA-438B-8376-1E3E82B0C432}"/>
    <dgm:cxn modelId="{8A27E2D0-56ED-4629-89D4-4D876E14C15A}" srcId="{461CB3D4-86C9-4552-8E0E-28E499B6F66D}" destId="{58C4C603-9155-4E96-A44E-A6971067C65C}" srcOrd="0" destOrd="0" parTransId="{A0962CD4-DAED-4CA6-83D8-5104782D5BA8}" sibTransId="{63DEA5E3-EE7E-469B-8DCA-30512F1C53EC}"/>
    <dgm:cxn modelId="{DEEA6CE4-8FFE-4BC8-B146-D009328F71DB}" type="presOf" srcId="{461CB3D4-86C9-4552-8E0E-28E499B6F66D}" destId="{FD57DEFB-8B30-4C10-9627-202E2D19AC76}" srcOrd="0" destOrd="0" presId="urn:microsoft.com/office/officeart/2005/8/layout/vList5"/>
    <dgm:cxn modelId="{3928CCE5-DD18-451A-A466-A26175BB3D94}" type="presOf" srcId="{FF133E6C-D2E5-47F7-873F-FF65C1A9154E}" destId="{0F6A2F73-60E7-45CF-A36A-DE3568D8AD5C}" srcOrd="0" destOrd="0" presId="urn:microsoft.com/office/officeart/2005/8/layout/vList5"/>
    <dgm:cxn modelId="{BB6691F2-F999-4132-B95A-A16052C9A003}" type="presParOf" srcId="{7FE37003-0D4A-41D7-B5A5-478FCC8F2C30}" destId="{329B1D85-2206-4C8B-9938-61819F7F5463}" srcOrd="0" destOrd="0" presId="urn:microsoft.com/office/officeart/2005/8/layout/vList5"/>
    <dgm:cxn modelId="{11175F3E-B2C7-440F-BEF5-56674A7F351B}" type="presParOf" srcId="{329B1D85-2206-4C8B-9938-61819F7F5463}" destId="{FD57DEFB-8B30-4C10-9627-202E2D19AC76}" srcOrd="0" destOrd="0" presId="urn:microsoft.com/office/officeart/2005/8/layout/vList5"/>
    <dgm:cxn modelId="{20C6D1F9-B4C2-4DA4-9B17-3B72C21211C2}" type="presParOf" srcId="{329B1D85-2206-4C8B-9938-61819F7F5463}" destId="{46131862-E2EE-4EE6-8207-A302FBFCF5AC}" srcOrd="1" destOrd="0" presId="urn:microsoft.com/office/officeart/2005/8/layout/vList5"/>
    <dgm:cxn modelId="{BB799C13-47DB-4758-B048-9F062F1658EC}" type="presParOf" srcId="{7FE37003-0D4A-41D7-B5A5-478FCC8F2C30}" destId="{20ACDF3F-9572-4287-8EC5-36ABAEC7DA8A}" srcOrd="1" destOrd="0" presId="urn:microsoft.com/office/officeart/2005/8/layout/vList5"/>
    <dgm:cxn modelId="{1A55F923-77FE-42FD-9ABD-9FE44104612C}" type="presParOf" srcId="{7FE37003-0D4A-41D7-B5A5-478FCC8F2C30}" destId="{E2190879-B1C2-4EBB-8D37-EA7C6AB73296}" srcOrd="2" destOrd="0" presId="urn:microsoft.com/office/officeart/2005/8/layout/vList5"/>
    <dgm:cxn modelId="{BC339C68-2ADC-40F7-969B-ABFCA21E2339}" type="presParOf" srcId="{E2190879-B1C2-4EBB-8D37-EA7C6AB73296}" destId="{3A127540-5E29-4CA6-A83C-17A516D639D7}" srcOrd="0" destOrd="0" presId="urn:microsoft.com/office/officeart/2005/8/layout/vList5"/>
    <dgm:cxn modelId="{98E082F1-7B8C-487D-BCF3-FEF624EB8D33}" type="presParOf" srcId="{E2190879-B1C2-4EBB-8D37-EA7C6AB73296}" destId="{04D71F56-271F-47D8-99A3-B535DC703A33}" srcOrd="1" destOrd="0" presId="urn:microsoft.com/office/officeart/2005/8/layout/vList5"/>
    <dgm:cxn modelId="{AE58D9D5-99BC-46CC-8F4A-22B22985A02E}" type="presParOf" srcId="{7FE37003-0D4A-41D7-B5A5-478FCC8F2C30}" destId="{EF473E8A-7C4E-4381-981B-9012E686753B}" srcOrd="3" destOrd="0" presId="urn:microsoft.com/office/officeart/2005/8/layout/vList5"/>
    <dgm:cxn modelId="{E0D08299-5A92-4A57-9E23-AB90F4257AF9}" type="presParOf" srcId="{7FE37003-0D4A-41D7-B5A5-478FCC8F2C30}" destId="{DF0A3DBB-A7A4-4893-B475-D9BFD0CDF557}" srcOrd="4" destOrd="0" presId="urn:microsoft.com/office/officeart/2005/8/layout/vList5"/>
    <dgm:cxn modelId="{D2DCE120-CE72-4AB4-AD1B-A42430AB0C78}" type="presParOf" srcId="{DF0A3DBB-A7A4-4893-B475-D9BFD0CDF557}" destId="{0F6A2F73-60E7-45CF-A36A-DE3568D8AD5C}" srcOrd="0" destOrd="0" presId="urn:microsoft.com/office/officeart/2005/8/layout/vList5"/>
    <dgm:cxn modelId="{E65F326C-4442-4CD9-BB4D-A38316CED5EB}" type="presParOf" srcId="{DF0A3DBB-A7A4-4893-B475-D9BFD0CDF557}" destId="{96F5E162-BDE6-45C3-A0B7-DC29B2889F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77F9E-A844-4F36-AA7B-154F2A250F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a:latin typeface="Source Sans Pro" panose="020B0503030403020204" pitchFamily="34" charset="0"/>
            <a:ea typeface="Source Sans Pro" panose="020B0503030403020204" pitchFamily="34" charset="0"/>
            <a:cs typeface="Arial" panose="020B0604020202020204" pitchFamily="34" charset="0"/>
          </a:endParaRPr>
        </a:p>
      </dgm:t>
    </dgm:pt>
    <dgm:pt modelId="{7E204039-7DB1-4EFF-98D6-DA4611C57CCC}" type="par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A Shift Toward Rigor</a:t>
          </a:r>
        </a:p>
      </dgm:t>
    </dgm:pt>
    <dgm:pt modelId="{96005ED4-C083-4A6E-B8D2-2B80660831D9}" type="par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DAD77DEF-A17A-4544-A5F0-AB8AECAA838E}">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gm:t>
    </dgm:pt>
    <dgm:pt modelId="{E9D9E112-E446-408A-BCC1-264B423E5F9D}" type="sib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1D72B12D-D5CB-4E0D-B7FE-A6EB51CCED69}" type="par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D4F0155D-B2C9-4D13-BB4C-6C2CC842C2A2}" type="pres">
      <dgm:prSet presAssocID="{3CF77F9E-A844-4F36-AA7B-154F2A250FE7}" presName="diagram" presStyleCnt="0">
        <dgm:presLayoutVars>
          <dgm:dir/>
          <dgm:resizeHandles val="exact"/>
        </dgm:presLayoutVars>
      </dgm:prSet>
      <dgm:spPr/>
    </dgm:pt>
    <dgm:pt modelId="{2CA6F674-A834-4853-AC2E-FB831038EE25}" type="pres">
      <dgm:prSet presAssocID="{39012F86-9806-4084-AA67-B60AF11ED53D}" presName="node" presStyleLbl="node1" presStyleIdx="0" presStyleCnt="3">
        <dgm:presLayoutVars>
          <dgm:bulletEnabled val="1"/>
        </dgm:presLayoutVars>
      </dgm:prSet>
      <dgm:spPr/>
    </dgm:pt>
    <dgm:pt modelId="{9629F507-9A5D-4253-AE9F-624C0B3035B5}" type="pres">
      <dgm:prSet presAssocID="{9A2F0563-ECB7-4CC8-929F-12AE32D2D461}" presName="sibTrans" presStyleCnt="0"/>
      <dgm:spPr/>
    </dgm:pt>
    <dgm:pt modelId="{F0994A09-717B-4650-BF4C-83A3BB19BD30}" type="pres">
      <dgm:prSet presAssocID="{F409CB80-4C8D-421C-AC00-273D2D29270F}" presName="node" presStyleLbl="node1" presStyleIdx="1" presStyleCnt="3">
        <dgm:presLayoutVars>
          <dgm:bulletEnabled val="1"/>
        </dgm:presLayoutVars>
      </dgm:prSet>
      <dgm:spPr/>
    </dgm:pt>
    <dgm:pt modelId="{4D4B43F3-C693-4183-BE06-1E3D65073E12}" type="pres">
      <dgm:prSet presAssocID="{FF00BD78-A304-4EE7-8D83-87672C959FA7}" presName="sibTrans" presStyleCnt="0"/>
      <dgm:spPr/>
    </dgm:pt>
    <dgm:pt modelId="{AA4A64EE-69C2-41B7-86A4-285525B1E218}" type="pres">
      <dgm:prSet presAssocID="{DAD77DEF-A17A-4544-A5F0-AB8AECAA838E}" presName="node" presStyleLbl="node1" presStyleIdx="2" presStyleCnt="3">
        <dgm:presLayoutVars>
          <dgm:bulletEnabled val="1"/>
        </dgm:presLayoutVars>
      </dgm:prSet>
      <dgm:spPr/>
    </dgm:pt>
  </dgm:ptLst>
  <dgm:cxnLst>
    <dgm:cxn modelId="{A1866E16-59DA-45CC-B57A-2838266A9DEA}" srcId="{3CF77F9E-A844-4F36-AA7B-154F2A250FE7}" destId="{DAD77DEF-A17A-4544-A5F0-AB8AECAA838E}" srcOrd="2" destOrd="0" parTransId="{1D72B12D-D5CB-4E0D-B7FE-A6EB51CCED69}" sibTransId="{E9D9E112-E446-408A-BCC1-264B423E5F9D}"/>
    <dgm:cxn modelId="{E186BC3E-7097-4EF7-850D-25A513C2DCB4}" type="presOf" srcId="{39012F86-9806-4084-AA67-B60AF11ED53D}" destId="{2CA6F674-A834-4853-AC2E-FB831038EE25}" srcOrd="0" destOrd="0" presId="urn:microsoft.com/office/officeart/2005/8/layout/default"/>
    <dgm:cxn modelId="{ADCF8B41-07A7-49C0-B79F-6AF3AA4344F2}" type="presOf" srcId="{DAD77DEF-A17A-4544-A5F0-AB8AECAA838E}" destId="{AA4A64EE-69C2-41B7-86A4-285525B1E218}" srcOrd="0" destOrd="0" presId="urn:microsoft.com/office/officeart/2005/8/layout/default"/>
    <dgm:cxn modelId="{048EEA70-516E-4DFB-8E25-691E4FB097E5}" type="presOf" srcId="{3CF77F9E-A844-4F36-AA7B-154F2A250FE7}" destId="{D4F0155D-B2C9-4D13-BB4C-6C2CC842C2A2}" srcOrd="0" destOrd="0" presId="urn:microsoft.com/office/officeart/2005/8/layout/default"/>
    <dgm:cxn modelId="{36270A9C-CDE2-4A78-AD15-C562BE162318}" type="presOf" srcId="{F409CB80-4C8D-421C-AC00-273D2D29270F}" destId="{F0994A09-717B-4650-BF4C-83A3BB19BD30}" srcOrd="0" destOrd="0" presId="urn:microsoft.com/office/officeart/2005/8/layout/default"/>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74FF10DD-7BBE-4D48-A3EA-EFEEDB2BC2B3}" type="presParOf" srcId="{D4F0155D-B2C9-4D13-BB4C-6C2CC842C2A2}" destId="{2CA6F674-A834-4853-AC2E-FB831038EE25}" srcOrd="0" destOrd="0" presId="urn:microsoft.com/office/officeart/2005/8/layout/default"/>
    <dgm:cxn modelId="{D433A305-09D1-4EF2-8045-57F129EA26A9}" type="presParOf" srcId="{D4F0155D-B2C9-4D13-BB4C-6C2CC842C2A2}" destId="{9629F507-9A5D-4253-AE9F-624C0B3035B5}" srcOrd="1" destOrd="0" presId="urn:microsoft.com/office/officeart/2005/8/layout/default"/>
    <dgm:cxn modelId="{CF29EAF9-A449-45DE-8B19-E6829FC81BD7}" type="presParOf" srcId="{D4F0155D-B2C9-4D13-BB4C-6C2CC842C2A2}" destId="{F0994A09-717B-4650-BF4C-83A3BB19BD30}" srcOrd="2" destOrd="0" presId="urn:microsoft.com/office/officeart/2005/8/layout/default"/>
    <dgm:cxn modelId="{C43A3B42-88CA-461E-A652-F8EF997483EE}" type="presParOf" srcId="{D4F0155D-B2C9-4D13-BB4C-6C2CC842C2A2}" destId="{4D4B43F3-C693-4183-BE06-1E3D65073E12}" srcOrd="3" destOrd="0" presId="urn:microsoft.com/office/officeart/2005/8/layout/default"/>
    <dgm:cxn modelId="{C09F5FBF-665E-412F-95F4-D4DEC1A97C68}" type="presParOf" srcId="{D4F0155D-B2C9-4D13-BB4C-6C2CC842C2A2}" destId="{AA4A64EE-69C2-41B7-86A4-285525B1E21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6EAA8B-0A35-4638-852E-4054331D2E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A94D83-1A12-433A-A0B6-08A11C1A8341}">
      <dgm:prSet phldrT="[Text]" phldr="0" custT="1"/>
      <dgm:spPr>
        <a:solidFill>
          <a:srgbClr val="C1DBF7"/>
        </a:solidFill>
      </dgm:spPr>
      <dgm:t>
        <a:bodyPr/>
        <a:lstStyle/>
        <a:p>
          <a:r>
            <a:rPr lang="en-US" sz="3200">
              <a:solidFill>
                <a:schemeClr val="tx1"/>
              </a:solidFill>
            </a:rPr>
            <a:t>Use clear definitions in discussions with others and in their own reasoning.</a:t>
          </a:r>
        </a:p>
      </dgm:t>
    </dgm:pt>
    <dgm:pt modelId="{36441BAC-703B-4222-A6C9-9370AF991B69}" type="parTrans" cxnId="{9469822E-C6C8-4022-8CD2-F10119D31AC5}">
      <dgm:prSet/>
      <dgm:spPr/>
      <dgm:t>
        <a:bodyPr/>
        <a:lstStyle/>
        <a:p>
          <a:endParaRPr lang="en-US"/>
        </a:p>
      </dgm:t>
    </dgm:pt>
    <dgm:pt modelId="{B9DEF8D4-7389-4A5B-A227-F94ECC0D5D17}" type="sibTrans" cxnId="{9469822E-C6C8-4022-8CD2-F10119D31AC5}">
      <dgm:prSet/>
      <dgm:spPr/>
      <dgm:t>
        <a:bodyPr/>
        <a:lstStyle/>
        <a:p>
          <a:endParaRPr lang="en-US"/>
        </a:p>
      </dgm:t>
    </dgm:pt>
    <dgm:pt modelId="{C82D500A-0409-4F84-9C5A-EC45C1B9AB82}">
      <dgm:prSet phldrT="[Text]" phldr="0" custT="1"/>
      <dgm:spPr>
        <a:solidFill>
          <a:srgbClr val="C1DBF7"/>
        </a:solidFill>
      </dgm:spPr>
      <dgm:t>
        <a:bodyPr/>
        <a:lstStyle/>
        <a:p>
          <a:r>
            <a:rPr lang="en-US" sz="3200" dirty="0">
              <a:solidFill>
                <a:schemeClr val="tx1"/>
              </a:solidFill>
            </a:rPr>
            <a:t>Craft careful explanations that communicate their reasoning by referring specifically to each important mathematical element, describing the relationships among them</a:t>
          </a:r>
        </a:p>
      </dgm:t>
    </dgm:pt>
    <dgm:pt modelId="{7E1E7416-081C-4B1D-8442-F84674E413F2}" type="parTrans" cxnId="{962A5D6F-0495-4DA3-8FBB-BED74B39C613}">
      <dgm:prSet/>
      <dgm:spPr/>
      <dgm:t>
        <a:bodyPr/>
        <a:lstStyle/>
        <a:p>
          <a:endParaRPr lang="en-US"/>
        </a:p>
      </dgm:t>
    </dgm:pt>
    <dgm:pt modelId="{5C358337-C621-4239-9647-5638A880DD63}" type="sibTrans" cxnId="{962A5D6F-0495-4DA3-8FBB-BED74B39C613}">
      <dgm:prSet/>
      <dgm:spPr/>
      <dgm:t>
        <a:bodyPr/>
        <a:lstStyle/>
        <a:p>
          <a:endParaRPr lang="en-US"/>
        </a:p>
      </dgm:t>
    </dgm:pt>
    <dgm:pt modelId="{2F23F863-81E7-4B2A-BD7E-7936887CB942}" type="pres">
      <dgm:prSet presAssocID="{BE6EAA8B-0A35-4638-852E-4054331D2EE3}" presName="linear" presStyleCnt="0">
        <dgm:presLayoutVars>
          <dgm:animLvl val="lvl"/>
          <dgm:resizeHandles val="exact"/>
        </dgm:presLayoutVars>
      </dgm:prSet>
      <dgm:spPr/>
    </dgm:pt>
    <dgm:pt modelId="{D083A6C6-CEF6-4CDD-BCFF-4DA29D70907A}" type="pres">
      <dgm:prSet presAssocID="{3CA94D83-1A12-433A-A0B6-08A11C1A8341}" presName="parentText" presStyleLbl="node1" presStyleIdx="0" presStyleCnt="2">
        <dgm:presLayoutVars>
          <dgm:chMax val="0"/>
          <dgm:bulletEnabled val="1"/>
        </dgm:presLayoutVars>
      </dgm:prSet>
      <dgm:spPr/>
    </dgm:pt>
    <dgm:pt modelId="{33F2CA70-7821-4A14-B42D-1428800A53D3}" type="pres">
      <dgm:prSet presAssocID="{B9DEF8D4-7389-4A5B-A227-F94ECC0D5D17}" presName="spacer" presStyleCnt="0"/>
      <dgm:spPr/>
    </dgm:pt>
    <dgm:pt modelId="{ECC40C81-5EF1-4F82-ACA5-E03CC7D642E7}" type="pres">
      <dgm:prSet presAssocID="{C82D500A-0409-4F84-9C5A-EC45C1B9AB82}" presName="parentText" presStyleLbl="node1" presStyleIdx="1" presStyleCnt="2">
        <dgm:presLayoutVars>
          <dgm:chMax val="0"/>
          <dgm:bulletEnabled val="1"/>
        </dgm:presLayoutVars>
      </dgm:prSet>
      <dgm:spPr/>
    </dgm:pt>
  </dgm:ptLst>
  <dgm:cxnLst>
    <dgm:cxn modelId="{B3627400-A26C-4732-AFA8-60D06BF39A4B}" type="presOf" srcId="{3CA94D83-1A12-433A-A0B6-08A11C1A8341}" destId="{D083A6C6-CEF6-4CDD-BCFF-4DA29D70907A}" srcOrd="0" destOrd="0" presId="urn:microsoft.com/office/officeart/2005/8/layout/vList2"/>
    <dgm:cxn modelId="{9469822E-C6C8-4022-8CD2-F10119D31AC5}" srcId="{BE6EAA8B-0A35-4638-852E-4054331D2EE3}" destId="{3CA94D83-1A12-433A-A0B6-08A11C1A8341}" srcOrd="0" destOrd="0" parTransId="{36441BAC-703B-4222-A6C9-9370AF991B69}" sibTransId="{B9DEF8D4-7389-4A5B-A227-F94ECC0D5D17}"/>
    <dgm:cxn modelId="{962A5D6F-0495-4DA3-8FBB-BED74B39C613}" srcId="{BE6EAA8B-0A35-4638-852E-4054331D2EE3}" destId="{C82D500A-0409-4F84-9C5A-EC45C1B9AB82}" srcOrd="1" destOrd="0" parTransId="{7E1E7416-081C-4B1D-8442-F84674E413F2}" sibTransId="{5C358337-C621-4239-9647-5638A880DD63}"/>
    <dgm:cxn modelId="{40D67C8B-AC1A-4157-8186-9A3F8E9435EF}" type="presOf" srcId="{BE6EAA8B-0A35-4638-852E-4054331D2EE3}" destId="{2F23F863-81E7-4B2A-BD7E-7936887CB942}" srcOrd="0" destOrd="0" presId="urn:microsoft.com/office/officeart/2005/8/layout/vList2"/>
    <dgm:cxn modelId="{2C335CDF-8B62-4211-BC38-4A4222DABC1A}" type="presOf" srcId="{C82D500A-0409-4F84-9C5A-EC45C1B9AB82}" destId="{ECC40C81-5EF1-4F82-ACA5-E03CC7D642E7}" srcOrd="0" destOrd="0" presId="urn:microsoft.com/office/officeart/2005/8/layout/vList2"/>
    <dgm:cxn modelId="{CBF3FFB1-7B5A-4B89-8D63-F7813A31B3DA}" type="presParOf" srcId="{2F23F863-81E7-4B2A-BD7E-7936887CB942}" destId="{D083A6C6-CEF6-4CDD-BCFF-4DA29D70907A}" srcOrd="0" destOrd="0" presId="urn:microsoft.com/office/officeart/2005/8/layout/vList2"/>
    <dgm:cxn modelId="{9B38CC1C-ACFE-40C3-9FF6-50EB5E5A1E9E}" type="presParOf" srcId="{2F23F863-81E7-4B2A-BD7E-7936887CB942}" destId="{33F2CA70-7821-4A14-B42D-1428800A53D3}" srcOrd="1" destOrd="0" presId="urn:microsoft.com/office/officeart/2005/8/layout/vList2"/>
    <dgm:cxn modelId="{3AAF2881-222C-4486-9A16-B1596A4AD432}" type="presParOf" srcId="{2F23F863-81E7-4B2A-BD7E-7936887CB942}" destId="{ECC40C81-5EF1-4F82-ACA5-E03CC7D642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F54D-A4D1-4972-8C69-EB07B7EDAA08}">
      <dsp:nvSpPr>
        <dsp:cNvPr id="0" name=""/>
        <dsp:cNvSpPr/>
      </dsp:nvSpPr>
      <dsp:spPr>
        <a:xfrm>
          <a:off x="0" y="224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latin typeface="Source Sans 3 SemiBold" panose="020B0604020202020204"/>
            </a:rPr>
            <a:t>Literacy</a:t>
          </a:r>
          <a:endParaRPr lang="en-US" sz="4000" kern="1200" dirty="0">
            <a:latin typeface="Source Sans 3 SemiBold" panose="020B0604020202020204"/>
          </a:endParaRPr>
        </a:p>
      </dsp:txBody>
      <dsp:txXfrm>
        <a:off x="56658" y="79064"/>
        <a:ext cx="13602684" cy="1047324"/>
      </dsp:txXfrm>
    </dsp:sp>
    <dsp:sp modelId="{2B3267DA-D623-4055-89B7-3D3B2CB9321D}">
      <dsp:nvSpPr>
        <dsp:cNvPr id="0" name=""/>
        <dsp:cNvSpPr/>
      </dsp:nvSpPr>
      <dsp:spPr>
        <a:xfrm>
          <a:off x="0" y="13616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Learning Acceleration</a:t>
          </a:r>
          <a:endParaRPr lang="en-US" sz="4000" kern="1200">
            <a:latin typeface="Source Sans 3 SemiBold" panose="020B0604020202020204"/>
          </a:endParaRPr>
        </a:p>
      </dsp:txBody>
      <dsp:txXfrm>
        <a:off x="56658" y="1418264"/>
        <a:ext cx="13602684" cy="1047324"/>
      </dsp:txXfrm>
    </dsp:sp>
    <dsp:sp modelId="{6696BE8C-E55F-4278-B306-27E79355903D}">
      <dsp:nvSpPr>
        <dsp:cNvPr id="0" name=""/>
        <dsp:cNvSpPr/>
      </dsp:nvSpPr>
      <dsp:spPr>
        <a:xfrm>
          <a:off x="0" y="27008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Workforce Readiness</a:t>
          </a:r>
          <a:endParaRPr lang="en-US" sz="4000" kern="1200">
            <a:latin typeface="Source Sans 3 SemiBold" panose="020B0604020202020204"/>
          </a:endParaRPr>
        </a:p>
      </dsp:txBody>
      <dsp:txXfrm>
        <a:off x="56658" y="2757464"/>
        <a:ext cx="13602684" cy="1047324"/>
      </dsp:txXfrm>
    </dsp:sp>
    <dsp:sp modelId="{9EB93A70-B9C6-440C-9DDC-EEF5CF7AD26B}">
      <dsp:nvSpPr>
        <dsp:cNvPr id="0" name=""/>
        <dsp:cNvSpPr/>
      </dsp:nvSpPr>
      <dsp:spPr>
        <a:xfrm>
          <a:off x="0" y="4040006"/>
          <a:ext cx="13716000" cy="1160640"/>
        </a:xfrm>
        <a:prstGeom prst="roundRect">
          <a:avLst/>
        </a:prstGeom>
        <a:solidFill>
          <a:srgbClr val="0E3F7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Student Wellness</a:t>
          </a:r>
          <a:endParaRPr lang="en-US" sz="4000" kern="1200">
            <a:latin typeface="Source Sans 3 SemiBold" panose="020B0604020202020204"/>
          </a:endParaRPr>
        </a:p>
      </dsp:txBody>
      <dsp:txXfrm>
        <a:off x="56658" y="4096664"/>
        <a:ext cx="13602684" cy="104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B8B91-94EC-4A9F-A64A-B83A640C73FD}">
      <dsp:nvSpPr>
        <dsp:cNvPr id="0" name=""/>
        <dsp:cNvSpPr/>
      </dsp:nvSpPr>
      <dsp:spPr>
        <a:xfrm>
          <a:off x="12123" y="150543"/>
          <a:ext cx="3342017" cy="1002605"/>
        </a:xfrm>
        <a:prstGeom prst="rect">
          <a:avLst/>
        </a:prstGeom>
        <a:solidFill>
          <a:schemeClr val="lt1">
            <a:hueOff val="0"/>
            <a:satOff val="0"/>
            <a:lumOff val="0"/>
            <a:alphaOff val="0"/>
          </a:schemeClr>
        </a:solidFill>
        <a:ln w="25400" cap="flat" cmpd="sng" algn="ctr">
          <a:solidFill>
            <a:srgbClr val="0E3F7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Source Sans Pro" panose="020B0503030403020204" pitchFamily="34" charset="0"/>
              <a:ea typeface="Source Sans Pro" panose="020B0503030403020204" pitchFamily="34" charset="0"/>
            </a:rPr>
            <a:t>Connect </a:t>
          </a:r>
        </a:p>
      </dsp:txBody>
      <dsp:txXfrm>
        <a:off x="12123" y="150543"/>
        <a:ext cx="3342017" cy="1002605"/>
      </dsp:txXfrm>
    </dsp:sp>
    <dsp:sp modelId="{4017F90B-4F97-4D06-9E59-7C933947E5C5}">
      <dsp:nvSpPr>
        <dsp:cNvPr id="0" name=""/>
        <dsp:cNvSpPr/>
      </dsp:nvSpPr>
      <dsp:spPr>
        <a:xfrm>
          <a:off x="12123" y="1153148"/>
          <a:ext cx="3342017" cy="4694437"/>
        </a:xfrm>
        <a:prstGeom prst="rect">
          <a:avLst/>
        </a:prstGeom>
        <a:solidFill>
          <a:srgbClr val="CFE3F9">
            <a:alpha val="90000"/>
          </a:srgbClr>
        </a:solidFill>
        <a:ln w="25400" cap="flat" cmpd="sng" algn="ctr">
          <a:solidFill>
            <a:srgbClr val="0E3F7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Ohio’s Mathematics Vision from Ohio’s Plan for K-12 Mathematics to the Mathematical Practices. </a:t>
          </a:r>
        </a:p>
      </dsp:txBody>
      <dsp:txXfrm>
        <a:off x="12123" y="1153148"/>
        <a:ext cx="3342017" cy="4694437"/>
      </dsp:txXfrm>
    </dsp:sp>
    <dsp:sp modelId="{5462542D-A126-4E32-A40C-00D3C361FB6D}">
      <dsp:nvSpPr>
        <dsp:cNvPr id="0" name=""/>
        <dsp:cNvSpPr/>
      </dsp:nvSpPr>
      <dsp:spPr>
        <a:xfrm>
          <a:off x="3462035" y="150543"/>
          <a:ext cx="3342017" cy="1002605"/>
        </a:xfrm>
        <a:prstGeom prst="rect">
          <a:avLst/>
        </a:prstGeom>
        <a:solidFill>
          <a:schemeClr val="lt1">
            <a:hueOff val="0"/>
            <a:satOff val="0"/>
            <a:lumOff val="0"/>
            <a:alphaOff val="0"/>
          </a:schemeClr>
        </a:solidFill>
        <a:ln w="25400" cap="flat" cmpd="sng" algn="ctr">
          <a:solidFill>
            <a:srgbClr val="0E3F7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422400">
            <a:lnSpc>
              <a:spcPct val="90000"/>
            </a:lnSpc>
            <a:spcBef>
              <a:spcPct val="0"/>
            </a:spcBef>
            <a:spcAft>
              <a:spcPct val="35000"/>
            </a:spcAft>
            <a:buNone/>
          </a:pPr>
          <a:r>
            <a:rPr lang="en-US" sz="3200" kern="1200">
              <a:latin typeface="Source Sans Pro" panose="020B0503030403020204" pitchFamily="34" charset="0"/>
              <a:ea typeface="Source Sans Pro" panose="020B0503030403020204" pitchFamily="34" charset="0"/>
            </a:rPr>
            <a:t>Explore</a:t>
          </a:r>
        </a:p>
      </dsp:txBody>
      <dsp:txXfrm>
        <a:off x="3462035" y="150543"/>
        <a:ext cx="3342017" cy="1002605"/>
      </dsp:txXfrm>
    </dsp:sp>
    <dsp:sp modelId="{308FCBC7-7A77-48D5-84DF-DF8EB7F533E4}">
      <dsp:nvSpPr>
        <dsp:cNvPr id="0" name=""/>
        <dsp:cNvSpPr/>
      </dsp:nvSpPr>
      <dsp:spPr>
        <a:xfrm>
          <a:off x="3462035" y="1153148"/>
          <a:ext cx="3342017" cy="4694437"/>
        </a:xfrm>
        <a:prstGeom prst="rect">
          <a:avLst/>
        </a:prstGeom>
        <a:solidFill>
          <a:srgbClr val="CFE3F9">
            <a:alpha val="90000"/>
          </a:srgbClr>
        </a:solidFill>
        <a:ln w="25400" cap="flat" cmpd="sng" algn="ctr">
          <a:solidFill>
            <a:srgbClr val="0E3F7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MP 3: Construct Viable Arguments and Critique the Reasoning of Others through grade band-aligned instructional tasks. </a:t>
          </a:r>
        </a:p>
      </dsp:txBody>
      <dsp:txXfrm>
        <a:off x="3462035" y="1153148"/>
        <a:ext cx="3342017" cy="4694437"/>
      </dsp:txXfrm>
    </dsp:sp>
    <dsp:sp modelId="{DFB3C2CB-E40E-4A6F-8A3D-5CAA88D78E6D}">
      <dsp:nvSpPr>
        <dsp:cNvPr id="0" name=""/>
        <dsp:cNvSpPr/>
      </dsp:nvSpPr>
      <dsp:spPr>
        <a:xfrm>
          <a:off x="6911947" y="150543"/>
          <a:ext cx="3342017" cy="1002605"/>
        </a:xfrm>
        <a:prstGeom prst="rect">
          <a:avLst/>
        </a:prstGeom>
        <a:solidFill>
          <a:schemeClr val="lt1">
            <a:hueOff val="0"/>
            <a:satOff val="0"/>
            <a:lumOff val="0"/>
            <a:alphaOff val="0"/>
          </a:schemeClr>
        </a:solidFill>
        <a:ln w="25400" cap="flat" cmpd="sng" algn="ctr">
          <a:solidFill>
            <a:srgbClr val="0E3F7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422400">
            <a:lnSpc>
              <a:spcPct val="90000"/>
            </a:lnSpc>
            <a:spcBef>
              <a:spcPct val="0"/>
            </a:spcBef>
            <a:spcAft>
              <a:spcPct val="35000"/>
            </a:spcAft>
            <a:buNone/>
          </a:pPr>
          <a:r>
            <a:rPr lang="en-US" sz="3200" kern="1200">
              <a:latin typeface="Source Sans Pro" panose="020B0503030403020204" pitchFamily="34" charset="0"/>
              <a:ea typeface="Source Sans Pro" panose="020B0503030403020204" pitchFamily="34" charset="0"/>
            </a:rPr>
            <a:t>Identify</a:t>
          </a:r>
        </a:p>
      </dsp:txBody>
      <dsp:txXfrm>
        <a:off x="6911947" y="150543"/>
        <a:ext cx="3342017" cy="1002605"/>
      </dsp:txXfrm>
    </dsp:sp>
    <dsp:sp modelId="{FE60A793-D104-4E11-AF65-FA8B30ACC85A}">
      <dsp:nvSpPr>
        <dsp:cNvPr id="0" name=""/>
        <dsp:cNvSpPr/>
      </dsp:nvSpPr>
      <dsp:spPr>
        <a:xfrm>
          <a:off x="6911947" y="1153148"/>
          <a:ext cx="3342017" cy="4694437"/>
        </a:xfrm>
        <a:prstGeom prst="rect">
          <a:avLst/>
        </a:prstGeom>
        <a:solidFill>
          <a:srgbClr val="CFE3F9">
            <a:alpha val="90000"/>
          </a:srgbClr>
        </a:solidFill>
        <a:ln w="25400" cap="flat" cmpd="sng" algn="ctr">
          <a:solidFill>
            <a:srgbClr val="0E3F7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Resources to support instruction aligned to Math Practice 3: Construct Viable Arguments and Critique the Reasoning of Others. </a:t>
          </a:r>
        </a:p>
      </dsp:txBody>
      <dsp:txXfrm>
        <a:off x="6911947" y="1153148"/>
        <a:ext cx="3342017" cy="4694437"/>
      </dsp:txXfrm>
    </dsp:sp>
    <dsp:sp modelId="{D14DD4E8-A795-422F-A1E5-6E014AA38993}">
      <dsp:nvSpPr>
        <dsp:cNvPr id="0" name=""/>
        <dsp:cNvSpPr/>
      </dsp:nvSpPr>
      <dsp:spPr>
        <a:xfrm>
          <a:off x="10361859" y="150543"/>
          <a:ext cx="3342017" cy="1002605"/>
        </a:xfrm>
        <a:prstGeom prst="rect">
          <a:avLst/>
        </a:prstGeom>
        <a:solidFill>
          <a:schemeClr val="lt1">
            <a:hueOff val="0"/>
            <a:satOff val="0"/>
            <a:lumOff val="0"/>
            <a:alphaOff val="0"/>
          </a:schemeClr>
        </a:solidFill>
        <a:ln w="25400" cap="flat" cmpd="sng" algn="ctr">
          <a:solidFill>
            <a:srgbClr val="0E3F7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094" tIns="264094" rIns="264094" bIns="264094" numCol="1" spcCol="1270" anchor="ctr" anchorCtr="0">
          <a:noAutofit/>
        </a:bodyPr>
        <a:lstStyle/>
        <a:p>
          <a:pPr marL="0" lvl="0" indent="0" algn="ctr" defTabSz="1422400">
            <a:lnSpc>
              <a:spcPct val="90000"/>
            </a:lnSpc>
            <a:spcBef>
              <a:spcPct val="0"/>
            </a:spcBef>
            <a:spcAft>
              <a:spcPct val="35000"/>
            </a:spcAft>
            <a:buNone/>
          </a:pPr>
          <a:r>
            <a:rPr lang="en-US" sz="3200" kern="1200">
              <a:latin typeface="Source Sans Pro" panose="020B0503030403020204" pitchFamily="34" charset="0"/>
              <a:ea typeface="Source Sans Pro" panose="020B0503030403020204" pitchFamily="34" charset="0"/>
            </a:rPr>
            <a:t>Utilize </a:t>
          </a:r>
        </a:p>
      </dsp:txBody>
      <dsp:txXfrm>
        <a:off x="10361859" y="150543"/>
        <a:ext cx="3342017" cy="1002605"/>
      </dsp:txXfrm>
    </dsp:sp>
    <dsp:sp modelId="{F68032F2-C6B7-437A-9F14-673ADE9A2DC2}">
      <dsp:nvSpPr>
        <dsp:cNvPr id="0" name=""/>
        <dsp:cNvSpPr/>
      </dsp:nvSpPr>
      <dsp:spPr>
        <a:xfrm>
          <a:off x="10361859" y="1153148"/>
          <a:ext cx="3342017" cy="4694437"/>
        </a:xfrm>
        <a:prstGeom prst="rect">
          <a:avLst/>
        </a:prstGeom>
        <a:solidFill>
          <a:srgbClr val="CFE3F9">
            <a:alpha val="90000"/>
          </a:srgbClr>
        </a:solidFill>
        <a:ln w="25400" cap="flat" cmpd="sng" algn="ctr">
          <a:solidFill>
            <a:srgbClr val="0E3F7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117" tIns="330117" rIns="330117" bIns="330117" numCol="1" spcCol="1270" anchor="t" anchorCtr="0">
          <a:noAutofit/>
        </a:bodyPr>
        <a:lstStyle/>
        <a:p>
          <a:pPr marL="0" lvl="0" indent="0" algn="l" defTabSz="1244600">
            <a:lnSpc>
              <a:spcPct val="90000"/>
            </a:lnSpc>
            <a:spcBef>
              <a:spcPct val="0"/>
            </a:spcBef>
            <a:spcAft>
              <a:spcPct val="35000"/>
            </a:spcAft>
            <a:buNone/>
          </a:pPr>
          <a:r>
            <a:rPr lang="en-US" sz="2800" kern="1200" dirty="0">
              <a:latin typeface="Source Sans Pro" panose="020B0503030403020204" pitchFamily="34" charset="0"/>
              <a:ea typeface="Source Sans Pro" panose="020B0503030403020204" pitchFamily="34" charset="0"/>
            </a:rPr>
            <a:t>Resources to help recognize and collect evidence of MP 3: Construct Viable Arguments and Critique the Reasoning of Others. </a:t>
          </a:r>
        </a:p>
      </dsp:txBody>
      <dsp:txXfrm>
        <a:off x="10361859" y="1153148"/>
        <a:ext cx="3342017" cy="4694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1862-E2EE-4EE6-8207-A302FBFCF5AC}">
      <dsp:nvSpPr>
        <dsp:cNvPr id="0" name=""/>
        <dsp:cNvSpPr/>
      </dsp:nvSpPr>
      <dsp:spPr>
        <a:xfrm rot="5400000">
          <a:off x="8297371" y="-3335740"/>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baseline="0"/>
            <a:t>Section 1: Why a Comprehensive Mathematics Plan is Needed</a:t>
          </a:r>
          <a:endParaRPr lang="en-US" sz="3700" kern="1200"/>
        </a:p>
      </dsp:txBody>
      <dsp:txXfrm rot="-5400000">
        <a:off x="4777283" y="255266"/>
        <a:ext cx="8422029" cy="1310934"/>
      </dsp:txXfrm>
    </dsp:sp>
    <dsp:sp modelId="{FD57DEFB-8B30-4C10-9627-202E2D19AC76}">
      <dsp:nvSpPr>
        <dsp:cNvPr id="0" name=""/>
        <dsp:cNvSpPr/>
      </dsp:nvSpPr>
      <dsp:spPr>
        <a:xfrm>
          <a:off x="0" y="2751"/>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Why?</a:t>
          </a:r>
          <a:endParaRPr lang="en-US" sz="4800" kern="1200"/>
        </a:p>
      </dsp:txBody>
      <dsp:txXfrm>
        <a:off x="88648" y="91399"/>
        <a:ext cx="4599986" cy="1638667"/>
      </dsp:txXfrm>
    </dsp:sp>
    <dsp:sp modelId="{04D71F56-271F-47D8-99A3-B535DC703A33}">
      <dsp:nvSpPr>
        <dsp:cNvPr id="0" name=""/>
        <dsp:cNvSpPr/>
      </dsp:nvSpPr>
      <dsp:spPr>
        <a:xfrm rot="5400000">
          <a:off x="8297371" y="-1428979"/>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baseline="0"/>
            <a:t>Section 2: Ohio’s Mathematics Vision</a:t>
          </a:r>
          <a:endParaRPr lang="en-US" sz="3700" kern="1200"/>
        </a:p>
      </dsp:txBody>
      <dsp:txXfrm rot="-5400000">
        <a:off x="4777283" y="2162027"/>
        <a:ext cx="8422029" cy="1310934"/>
      </dsp:txXfrm>
    </dsp:sp>
    <dsp:sp modelId="{3A127540-5E29-4CA6-A83C-17A516D639D7}">
      <dsp:nvSpPr>
        <dsp:cNvPr id="0" name=""/>
        <dsp:cNvSpPr/>
      </dsp:nvSpPr>
      <dsp:spPr>
        <a:xfrm>
          <a:off x="0" y="1909512"/>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What?</a:t>
          </a:r>
          <a:endParaRPr lang="en-US" sz="4800" kern="1200"/>
        </a:p>
      </dsp:txBody>
      <dsp:txXfrm>
        <a:off x="88648" y="1998160"/>
        <a:ext cx="4599986" cy="1638667"/>
      </dsp:txXfrm>
    </dsp:sp>
    <dsp:sp modelId="{96F5E162-BDE6-45C3-A0B7-DC29B2889F60}">
      <dsp:nvSpPr>
        <dsp:cNvPr id="0" name=""/>
        <dsp:cNvSpPr/>
      </dsp:nvSpPr>
      <dsp:spPr>
        <a:xfrm rot="5400000">
          <a:off x="8297371" y="477782"/>
          <a:ext cx="1452770" cy="8492947"/>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t>Section 3: Ohio’s Theory of Action</a:t>
          </a:r>
        </a:p>
        <a:p>
          <a:pPr marL="285750" lvl="1" indent="-285750" algn="l" defTabSz="1644650">
            <a:lnSpc>
              <a:spcPct val="90000"/>
            </a:lnSpc>
            <a:spcBef>
              <a:spcPct val="0"/>
            </a:spcBef>
            <a:spcAft>
              <a:spcPct val="15000"/>
            </a:spcAft>
            <a:buChar char="•"/>
          </a:pPr>
          <a:r>
            <a:rPr lang="en-US" sz="3700" kern="1200" baseline="0"/>
            <a:t>Section 4: Strategies and Activities</a:t>
          </a:r>
          <a:endParaRPr lang="en-US" sz="3700" kern="1200"/>
        </a:p>
      </dsp:txBody>
      <dsp:txXfrm rot="-5400000">
        <a:off x="4777283" y="4068788"/>
        <a:ext cx="8422029" cy="1310934"/>
      </dsp:txXfrm>
    </dsp:sp>
    <dsp:sp modelId="{0F6A2F73-60E7-45CF-A36A-DE3568D8AD5C}">
      <dsp:nvSpPr>
        <dsp:cNvPr id="0" name=""/>
        <dsp:cNvSpPr/>
      </dsp:nvSpPr>
      <dsp:spPr>
        <a:xfrm>
          <a:off x="0" y="3819025"/>
          <a:ext cx="4777282" cy="1815963"/>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How?</a:t>
          </a:r>
          <a:endParaRPr lang="en-US" sz="4800" kern="1200"/>
        </a:p>
      </dsp:txBody>
      <dsp:txXfrm>
        <a:off x="88648" y="3907673"/>
        <a:ext cx="4599986" cy="1638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F674-A834-4853-AC2E-FB831038EE25}">
      <dsp:nvSpPr>
        <dsp:cNvPr id="0" name=""/>
        <dsp:cNvSpPr/>
      </dsp:nvSpPr>
      <dsp:spPr>
        <a:xfrm>
          <a:off x="0"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kern="1200">
            <a:latin typeface="Source Sans Pro" panose="020B0503030403020204" pitchFamily="34" charset="0"/>
            <a:ea typeface="Source Sans Pro" panose="020B0503030403020204" pitchFamily="34" charset="0"/>
            <a:cs typeface="Arial" panose="020B0604020202020204" pitchFamily="34" charset="0"/>
          </a:endParaRPr>
        </a:p>
      </dsp:txBody>
      <dsp:txXfrm>
        <a:off x="0" y="1376363"/>
        <a:ext cx="4286249" cy="2571749"/>
      </dsp:txXfrm>
    </dsp:sp>
    <dsp:sp modelId="{F0994A09-717B-4650-BF4C-83A3BB19BD30}">
      <dsp:nvSpPr>
        <dsp:cNvPr id="0" name=""/>
        <dsp:cNvSpPr/>
      </dsp:nvSpPr>
      <dsp:spPr>
        <a:xfrm>
          <a:off x="4714874"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A Shift Toward Rigor</a:t>
          </a:r>
        </a:p>
      </dsp:txBody>
      <dsp:txXfrm>
        <a:off x="4714874" y="1376363"/>
        <a:ext cx="4286249" cy="2571749"/>
      </dsp:txXfrm>
    </dsp:sp>
    <dsp:sp modelId="{AA4A64EE-69C2-41B7-86A4-285525B1E218}">
      <dsp:nvSpPr>
        <dsp:cNvPr id="0" name=""/>
        <dsp:cNvSpPr/>
      </dsp:nvSpPr>
      <dsp:spPr>
        <a:xfrm>
          <a:off x="9429749" y="1376363"/>
          <a:ext cx="4286249" cy="2571749"/>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sp:txBody>
      <dsp:txXfrm>
        <a:off x="9429749" y="1376363"/>
        <a:ext cx="4286249" cy="2571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3A6C6-CEF6-4CDD-BCFF-4DA29D70907A}">
      <dsp:nvSpPr>
        <dsp:cNvPr id="0" name=""/>
        <dsp:cNvSpPr/>
      </dsp:nvSpPr>
      <dsp:spPr>
        <a:xfrm>
          <a:off x="0" y="579655"/>
          <a:ext cx="12619038" cy="1801657"/>
        </a:xfrm>
        <a:prstGeom prst="roundRect">
          <a:avLst/>
        </a:prstGeom>
        <a:solidFill>
          <a:srgbClr val="C1DB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chemeClr val="tx1"/>
              </a:solidFill>
            </a:rPr>
            <a:t>Use clear definitions in discussions with others and in their own reasoning.</a:t>
          </a:r>
        </a:p>
      </dsp:txBody>
      <dsp:txXfrm>
        <a:off x="87950" y="667605"/>
        <a:ext cx="12443138" cy="1625757"/>
      </dsp:txXfrm>
    </dsp:sp>
    <dsp:sp modelId="{ECC40C81-5EF1-4F82-ACA5-E03CC7D642E7}">
      <dsp:nvSpPr>
        <dsp:cNvPr id="0" name=""/>
        <dsp:cNvSpPr/>
      </dsp:nvSpPr>
      <dsp:spPr>
        <a:xfrm>
          <a:off x="0" y="2568512"/>
          <a:ext cx="12619038" cy="1801657"/>
        </a:xfrm>
        <a:prstGeom prst="roundRect">
          <a:avLst/>
        </a:prstGeom>
        <a:solidFill>
          <a:srgbClr val="C1DB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Craft careful explanations that communicate their reasoning by referring specifically to each important mathematical element, describing the relationships among them</a:t>
          </a:r>
        </a:p>
      </dsp:txBody>
      <dsp:txXfrm>
        <a:off x="87950" y="2656462"/>
        <a:ext cx="12443138" cy="16257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p.nationalacademies.org/read/9822/chapter/6#116" TargetMode="External"/><Relationship Id="rId4" Type="http://schemas.openxmlformats.org/officeDocument/2006/relationships/hyperlink" Target="https://www.nctm.org/Standards-and-Positions/Principles-and-Standards/Proce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2406433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1200"/>
              </a:spcAft>
            </a:pPr>
            <a:r>
              <a:rPr lang="en-US" sz="1800" b="0" i="0" u="none" strike="noStrike" baseline="0">
                <a:solidFill>
                  <a:srgbClr val="000000"/>
                </a:solidFill>
                <a:latin typeface="Source Sans Pro" panose="020B0503030403020204" pitchFamily="34" charset="0"/>
              </a:rPr>
              <a:t>It is not enough for some students to participate in a rigorous math curriculum. To ensure a full array of college and career opportunities for every graduate, all Ohio students must have opportunities to develop and advance their conceptual understanding, procedural skills and fluency, and application of mathematics. That requires a shared commitment to the following principles in all Ohio mathematics classrooms: </a:t>
            </a:r>
          </a:p>
          <a:p>
            <a:pPr marL="285750" marR="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Learning acceleration: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Every student accelerates their learning in math and has access to the proactive, evidence-based, and individualized support they need to succeed. </a:t>
            </a:r>
            <a:r>
              <a:rPr lang="en-US" sz="18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All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742950" marR="0" indent="-285750">
              <a:spcAft>
                <a:spcPts val="1200"/>
              </a:spcAft>
              <a:buFont typeface="Arial" panose="020B0604020202020204" pitchFamily="34" charset="0"/>
              <a:buChar cha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(Note: This term is not equivalent to grade-level or course acceleration, which occurs when advanced learners move ahead an entire grade level in one or more subject areas.)</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Just-in-time intervention: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Current learning data is used to identify gaps that would prevent students from accessing grade-level instruction, plan scaffolds to provide that access, and then remove those scaffolds as soon as they are no longer needed.</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Access: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Providing learning “access” means removing or accommodating any barriers that would prevent a student from successfully and equitably engaging with the grade-level curriculum. Ohio commits to providing equitable access to a grade-level (or above) curriculum for learners of all backgrounds and 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54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Source Sans Pro" panose="020B0503030403020204" pitchFamily="34" charset="0"/>
              </a:rPr>
              <a:t>The Ohio Learning Standards for mathematics were updated based on a review process led by educators and the Department in 2017. The revised standards define what learners should know and be able to do and guide districts in modifying local curricula, instructional plans, and materials to ensure all students have access to coherent, rigorous, grade-level instruction.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Ohio’s mathematics vision builds on long-accepted research about how students learn mathematics and the instructional practices that cultivate rigor.</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Outlined in Ohio’s Vision for Mathematics Instruction, is first and foremost, an alignment to the Standards. In the Math Plan, we identify the recommended instructional focus for Pre-K through High Schools. These major topics or themes are taken from the Ohio Learning Standards and have been around since 2011.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Next, we have encouragement to utilize a more student-centered focus to mathematics learning through the inclusion of the Standards for Mathematical Practice. These outline ways that students can show their understanding of mathematics in every grade level and course.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Last, we highlight the importance of using the evidence-based Effective Mathematics Teaching Practices from the National Council of Teachers of Mathematics or NCTM. These Teaching Practices identify what teachers can do in the delivery of high-quality instruction.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0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459B-FF27-70FB-6E71-77674B2EA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92834-3B34-551A-2180-2D8BB3C76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144B0-A597-609F-3166-E582CBBA2D22}"/>
              </a:ext>
            </a:extLst>
          </p:cNvPr>
          <p:cNvSpPr>
            <a:spLocks noGrp="1"/>
          </p:cNvSpPr>
          <p:nvPr>
            <p:ph type="body" idx="1"/>
          </p:nvPr>
        </p:nvSpPr>
        <p:spPr/>
        <p:txBody>
          <a:bodyPr/>
          <a:lstStyle/>
          <a:p>
            <a:r>
              <a:rPr lang="en-US" sz="1200" b="1">
                <a:latin typeface="Source Sans Pro" panose="020B0503030403020204" pitchFamily="34" charset="0"/>
                <a:ea typeface="Source Sans Pro" panose="020B0503030403020204" pitchFamily="34" charset="0"/>
              </a:rPr>
              <a:t>Links:</a:t>
            </a:r>
          </a:p>
          <a:p>
            <a:r>
              <a:rPr lang="en-US" sz="1200" b="0" i="1">
                <a:latin typeface="Source Sans Pro" panose="020B0503030403020204" pitchFamily="34" charset="0"/>
                <a:ea typeface="Source Sans Pro" panose="020B0503030403020204" pitchFamily="34" charset="0"/>
              </a:rPr>
              <a:t>Standards for Mathematics Practice: </a:t>
            </a:r>
            <a:r>
              <a:rPr lang="en-US" sz="1200" b="0" i="0">
                <a:latin typeface="Source Sans Pro" panose="020B0503030403020204" pitchFamily="34" charset="0"/>
                <a:ea typeface="Source Sans Pro" panose="020B0503030403020204" pitchFamily="34" charset="0"/>
              </a:rPr>
              <a:t>https://education.ohio.gov/Topics/Learning-in-Ohio/Mathematics/Model-Curricula-in-Mathematics/Standards-for-Mathematical-Practice</a:t>
            </a:r>
          </a:p>
          <a:p>
            <a:endParaRPr lang="en-US" sz="1200" b="0" i="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 eight </a:t>
            </a:r>
            <a:r>
              <a:rPr lang="en-US" sz="1200" u="sng">
                <a:solidFill>
                  <a:srgbClr val="0000FF"/>
                </a:solidFill>
                <a:effectLst/>
                <a:latin typeface="Source Sans Pro" panose="020B0503030403020204" pitchFamily="34" charset="0"/>
                <a:ea typeface="Source Sans Pro" panose="020B0503030403020204" pitchFamily="34" charset="0"/>
                <a:cs typeface="Source Sans Pro" panose="020B0503030403020204" pitchFamily="34" charset="0"/>
                <a:hlinkClick r:id="rId3"/>
              </a:rPr>
              <a:t>Standards for Mathematical Practice</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outlined in Ohio’s Learning Standards for Mathematics describe varieties of expertise that mathematics educators at all grade levels should seek to develop in their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These eight practices rest on important “processes and proficiencies” with longstanding importance in mathematics education. This includes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4"/>
              </a:rPr>
              <a:t>process standards</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of problem-solving, reasoning, communication, representation, and connections described by the National Council of Teachers of Mathematics and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5"/>
              </a:rPr>
              <a:t>five strands of math</a:t>
            </a:r>
            <a:r>
              <a:rPr lang="en-US" sz="1200" u="sng">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rPr>
              <a:t>ematical proficiency </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described by the National Research Council.</a:t>
            </a:r>
          </a:p>
          <a:p>
            <a:endParaRPr lang="en-US" sz="1200" b="0" i="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97C023D-6EAE-3891-4029-E191C175922D}"/>
              </a:ext>
            </a:extLst>
          </p:cNvPr>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400438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358323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Break out room slide </a:t>
            </a:r>
          </a:p>
          <a:p>
            <a:pPr lvl="0"/>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51793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from Illustrative Mathematics is aligned to 1.OA.7 </a:t>
            </a:r>
          </a:p>
          <a:p>
            <a:r>
              <a:rPr lang="en-US" dirty="0"/>
              <a:t>http://tasks.illustrativemathematics.org/content-standards/1/OA/D/7/tasks/466</a:t>
            </a:r>
          </a:p>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306859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Tasks taken from: </a:t>
            </a:r>
            <a:r>
              <a:rPr lang="en-US" b="1" i="0" dirty="0">
                <a:solidFill>
                  <a:srgbClr val="0F1111"/>
                </a:solidFill>
                <a:effectLst/>
                <a:latin typeface="Amazon Ember"/>
              </a:rPr>
              <a:t>Number Talks: Whole Number Computation, Grades K-5 </a:t>
            </a:r>
            <a:r>
              <a:rPr lang="en-US" b="0" i="0" dirty="0">
                <a:solidFill>
                  <a:srgbClr val="0F1111"/>
                </a:solidFill>
                <a:effectLst/>
                <a:latin typeface="Amazon Ember"/>
              </a:rPr>
              <a:t>by Sherry Parrish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7724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the task are their opportunities for students to show their understanding of MP 6? </a:t>
            </a:r>
          </a:p>
          <a:p>
            <a:r>
              <a:rPr lang="en-US" dirty="0"/>
              <a:t>As a teacher, how would you highlight this with your instruction? </a:t>
            </a:r>
          </a:p>
          <a:p>
            <a:endParaRPr lang="en-US" dirty="0"/>
          </a:p>
          <a:p>
            <a:pPr marL="0" marR="0" lvl="0" indent="0" algn="l" defTabSz="1097225" rtl="0" eaLnBrk="1" fontAlgn="auto" latinLnBrk="0" hangingPunct="1">
              <a:lnSpc>
                <a:spcPct val="100000"/>
              </a:lnSpc>
              <a:spcBef>
                <a:spcPts val="0"/>
              </a:spcBef>
              <a:spcAft>
                <a:spcPts val="0"/>
              </a:spcAft>
              <a:buClrTx/>
              <a:buSzTx/>
              <a:buFontTx/>
              <a:buNone/>
              <a:tabLst/>
              <a:defRPr/>
            </a:pPr>
            <a:r>
              <a:rPr lang="en-US" b="0" i="0" dirty="0">
                <a:solidFill>
                  <a:srgbClr val="0F1111"/>
                </a:solidFill>
                <a:effectLst/>
                <a:latin typeface="Amazon Ember"/>
              </a:rPr>
              <a:t>Tasks taken from </a:t>
            </a:r>
            <a:r>
              <a:rPr lang="en-US" b="1" i="0" dirty="0">
                <a:solidFill>
                  <a:srgbClr val="0F1111"/>
                </a:solidFill>
                <a:effectLst/>
                <a:latin typeface="Amazon Ember"/>
              </a:rPr>
              <a:t>Number Talks: Whole Number Computation, Grades K-5 </a:t>
            </a:r>
            <a:r>
              <a:rPr lang="en-US" b="0" i="0" dirty="0">
                <a:solidFill>
                  <a:srgbClr val="0F1111"/>
                </a:solidFill>
                <a:effectLst/>
                <a:latin typeface="Amazon Ember"/>
              </a:rPr>
              <a:t>by Sherry Parrish</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127123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Boaler video: https://www.youtube.com/watch?v=&amp;t=151s</a:t>
            </a:r>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149689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Illustrative Mathematics Task is aligned to 3.NF.1</a:t>
            </a:r>
          </a:p>
          <a:p>
            <a:r>
              <a:rPr lang="en-US" dirty="0"/>
              <a:t>http://tasks.illustrativemathematics.org/content-standards/3/NF/A/1/tasks/833</a:t>
            </a:r>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58385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a:p>
          <a:p>
            <a:r>
              <a:rPr lang="en-US" b="1"/>
              <a:t>The math plan looks to connect. To department priorities in the following areas:</a:t>
            </a:r>
            <a:endParaRPr lang="en-US">
              <a:cs typeface="Calibri"/>
            </a:endParaRPr>
          </a:p>
          <a:p>
            <a:pPr marL="282550" indent="-282550">
              <a:buFont typeface="Arial"/>
              <a:buChar char="•"/>
            </a:pPr>
            <a:r>
              <a:rPr lang="en-US" b="1"/>
              <a:t>Literacy Achievement:</a:t>
            </a:r>
            <a:r>
              <a:rPr lang="en-US"/>
              <a:t> Building a foundation for lifelong success by ensuring every student is reading at or above grade level.</a:t>
            </a:r>
            <a:endParaRPr lang="en-US">
              <a:ea typeface="Calibri"/>
              <a:cs typeface="Calibri"/>
            </a:endParaRPr>
          </a:p>
          <a:p>
            <a:pPr marL="282550" indent="-282550">
              <a:buFont typeface="Arial"/>
              <a:buChar char="•"/>
            </a:pPr>
            <a:r>
              <a:rPr lang="en-US" b="1"/>
              <a:t>Learning Acceleration: </a:t>
            </a:r>
            <a:r>
              <a:rPr lang="en-US"/>
              <a:t>Empowering each learner to reach their full potential through individualized, evidence-based support. </a:t>
            </a:r>
            <a:endParaRPr lang="en-US">
              <a:ea typeface="Calibri"/>
              <a:cs typeface="Calibri"/>
            </a:endParaRPr>
          </a:p>
          <a:p>
            <a:pPr marL="282550" indent="-282550">
              <a:buFont typeface="Arial"/>
              <a:buChar char="•"/>
            </a:pPr>
            <a:r>
              <a:rPr lang="en-US" b="1"/>
              <a:t>Student Wellness: </a:t>
            </a:r>
            <a:r>
              <a:rPr lang="en-US"/>
              <a:t>Fostering safe and supportive environments that engage students and enable them to thrive.</a:t>
            </a:r>
            <a:endParaRPr lang="en-US">
              <a:ea typeface="Calibri"/>
              <a:cs typeface="Calibri"/>
            </a:endParaRPr>
          </a:p>
          <a:p>
            <a:pPr marL="282550" indent="-282550">
              <a:buFont typeface="Arial"/>
              <a:buChar char="•"/>
            </a:pPr>
            <a:r>
              <a:rPr lang="en-US" b="1"/>
              <a:t>Workforce Readiness:</a:t>
            </a:r>
            <a:r>
              <a:rPr lang="en-US"/>
              <a:t> Preparing students for the future fully equipped with the skills needed to take the next steps in their career journeys. </a:t>
            </a:r>
            <a:endParaRPr lang="en-US">
              <a:ea typeface="Calibri"/>
              <a:cs typeface="Calibri"/>
            </a:endParaRPr>
          </a:p>
          <a:p>
            <a:pPr>
              <a:lnSpc>
                <a:spcPct val="120000"/>
              </a:lnSpc>
            </a:pPr>
            <a:endParaRPr lang="en-US"/>
          </a:p>
          <a:p>
            <a:pPr defTabSz="904159">
              <a:defRPr/>
            </a:pPr>
            <a:r>
              <a:rPr lang="en-US">
                <a:latin typeface="Source Sans Pro" panose="020B0503030403020204" pitchFamily="34" charset="0"/>
                <a:ea typeface="Source Sans Pro" panose="020B0503030403020204" pitchFamily="34" charset="0"/>
                <a:cs typeface="Source Sans Pro" panose="020B0503030403020204" pitchFamily="34" charset="0"/>
              </a:rPr>
              <a:t>Our strongest connection to the Department’s priorities is around learning acceleration. In mathematics, we want every student to be able to accelerate their learning. This means they can access the proactive, research-. And evidence-based, and individualized support they need to succeed. To achieve this priority, a</a:t>
            </a:r>
            <a:r>
              <a:rPr lang="en-US" i="1">
                <a:latin typeface="Source Sans Pro" panose="020B0503030403020204" pitchFamily="34" charset="0"/>
                <a:ea typeface="Source Sans Pro" panose="020B0503030403020204" pitchFamily="34" charset="0"/>
                <a:cs typeface="Source Sans Pro" panose="020B0503030403020204" pitchFamily="34" charset="0"/>
              </a:rPr>
              <a:t>ll </a:t>
            </a:r>
            <a:r>
              <a:rPr lang="en-US">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defTabSz="904159">
              <a:defRPr/>
            </a:pPr>
            <a:endParaRPr lang="en-US">
              <a:latin typeface="Source Sans Pro" panose="020B0503030403020204" pitchFamily="34" charset="0"/>
              <a:ea typeface="Source Sans Pro" panose="020B0503030403020204" pitchFamily="34" charset="0"/>
              <a:cs typeface="Source Sans Pro" panose="020B0503030403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158467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Illustrative Mathematics Task is aligned to 4.NF.3c. </a:t>
            </a:r>
          </a:p>
          <a:p>
            <a:r>
              <a:rPr lang="en-US" dirty="0"/>
              <a:t>Illustrative Mathematics task is aligned to 5.OA.2. </a:t>
            </a:r>
          </a:p>
          <a:p>
            <a:r>
              <a:rPr lang="en-US" dirty="0"/>
              <a:t>http://tasks.illustrativemathematics.org/content-standards/5/OA/A/2/tasks/556</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35011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b="0" i="0" dirty="0">
                <a:solidFill>
                  <a:srgbClr val="0F1111"/>
                </a:solidFill>
                <a:effectLst/>
                <a:latin typeface="Amazon Ember"/>
              </a:rPr>
              <a:t>Tasks taken from: </a:t>
            </a:r>
            <a:r>
              <a:rPr lang="en-US" b="1" i="0" dirty="0">
                <a:solidFill>
                  <a:srgbClr val="0F1111"/>
                </a:solidFill>
                <a:effectLst/>
                <a:latin typeface="Amazon Ember"/>
              </a:rPr>
              <a:t>Number Talks: Fractions, Decimals, and Percentages </a:t>
            </a:r>
            <a:r>
              <a:rPr lang="en-US" b="0" i="0" dirty="0">
                <a:solidFill>
                  <a:srgbClr val="0F1111"/>
                </a:solidFill>
                <a:effectLst/>
                <a:latin typeface="Amazon Ember"/>
              </a:rPr>
              <a:t>by Sherry Parrish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317389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Illustrative Mathematics task is aligned to 7.NS.1 </a:t>
            </a:r>
          </a:p>
          <a:p>
            <a:r>
              <a:rPr lang="en-US" dirty="0"/>
              <a:t>http://tasks.illustrativemathematics.org/content-standards/7/NS/A/1/tasks/314</a:t>
            </a:r>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76158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117822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1438907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28</a:t>
            </a:fld>
            <a:endParaRPr lang="en-US"/>
          </a:p>
        </p:txBody>
      </p:sp>
    </p:spTree>
    <p:extLst>
      <p:ext uri="{BB962C8B-B14F-4D97-AF65-F5344CB8AC3E}">
        <p14:creationId xmlns:p14="http://schemas.microsoft.com/office/powerpoint/2010/main" val="1833413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2671280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i="0" u="none" strike="noStrike" cap="none" dirty="0">
                <a:solidFill>
                  <a:schemeClr val="dk1"/>
                </a:solidFill>
                <a:effectLst/>
                <a:latin typeface="Arial"/>
                <a:ea typeface="Arial"/>
                <a:cs typeface="Arial"/>
                <a:sym typeface="Arial"/>
              </a:rPr>
              <a:t>What do you notice in the tasks in your grade band? </a:t>
            </a:r>
          </a:p>
          <a:p>
            <a:pPr lvl="0"/>
            <a:r>
              <a:rPr lang="en-US" sz="1400" b="0" i="0" u="none" strike="noStrike" cap="none" dirty="0">
                <a:solidFill>
                  <a:schemeClr val="dk1"/>
                </a:solidFill>
                <a:effectLst/>
                <a:latin typeface="Arial"/>
                <a:ea typeface="Arial"/>
                <a:cs typeface="Arial"/>
                <a:sym typeface="Arial"/>
              </a:rPr>
              <a:t>What do you wonder about the tasks in your grade band? </a:t>
            </a:r>
          </a:p>
          <a:p>
            <a:pPr lvl="0"/>
            <a:r>
              <a:rPr lang="en-US" sz="1400" b="0" i="0" u="none" strike="noStrike" cap="none" dirty="0">
                <a:solidFill>
                  <a:schemeClr val="dk1"/>
                </a:solidFill>
                <a:effectLst/>
                <a:latin typeface="Arial"/>
                <a:ea typeface="Arial"/>
                <a:cs typeface="Arial"/>
                <a:sym typeface="Arial"/>
              </a:rPr>
              <a:t>What commonalities are evident across the tasks? </a:t>
            </a:r>
          </a:p>
          <a:p>
            <a:pPr lvl="0"/>
            <a:r>
              <a:rPr lang="en-US" sz="1400" b="0" i="0" u="none" strike="noStrike" cap="none" dirty="0">
                <a:solidFill>
                  <a:schemeClr val="dk1"/>
                </a:solidFill>
                <a:effectLst/>
                <a:latin typeface="Arial"/>
                <a:ea typeface="Arial"/>
                <a:cs typeface="Arial"/>
                <a:sym typeface="Arial"/>
              </a:rPr>
              <a:t>What are the differences across the tasks? </a:t>
            </a:r>
          </a:p>
          <a:p>
            <a:pPr lvl="0"/>
            <a:r>
              <a:rPr lang="en-US" sz="1400" b="0" i="0" u="none" strike="noStrike" cap="none" dirty="0">
                <a:solidFill>
                  <a:schemeClr val="dk1"/>
                </a:solidFill>
                <a:effectLst/>
                <a:latin typeface="Arial"/>
                <a:ea typeface="Arial"/>
                <a:cs typeface="Arial"/>
                <a:sym typeface="Arial"/>
              </a:rPr>
              <a:t>Where in the task are there opportunities for students to show their understanding of MP 6?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249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400" dirty="0">
                <a:highlight>
                  <a:srgbClr val="FFFFFF"/>
                </a:highlight>
              </a:rPr>
              <a:t>The Ohio’s Learning Standards for Mathematical Practice (K-12) describe how students should demonstrate their mathematical proficiency.  These standards “describe varieties of expertise that mathematics educators at all levels should seek to develop in their students” (Standards for Mathematical Practice, 2010). This is achieved by giving expectations for the depth of students’ understanding, the skills students should have, and how students should express what they know.  Unfortunately, the MPs are written in a manner that makes them difficult for many educators to understand which makes their implementation difficult. </a:t>
            </a:r>
          </a:p>
          <a:p>
            <a:pPr marL="0" lvl="0" indent="0" algn="l" rtl="0">
              <a:lnSpc>
                <a:spcPct val="115000"/>
              </a:lnSpc>
              <a:spcBef>
                <a:spcPts val="800"/>
              </a:spcBef>
              <a:spcAft>
                <a:spcPts val="0"/>
              </a:spcAft>
              <a:buNone/>
            </a:pPr>
            <a:endParaRPr lang="en-US" sz="1400" dirty="0">
              <a:highlight>
                <a:srgbClr val="FFFFFF"/>
              </a:highlight>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35</a:t>
            </a:fld>
            <a:endParaRPr lang="en-US"/>
          </a:p>
        </p:txBody>
      </p:sp>
    </p:spTree>
    <p:extLst>
      <p:ext uri="{BB962C8B-B14F-4D97-AF65-F5344CB8AC3E}">
        <p14:creationId xmlns:p14="http://schemas.microsoft.com/office/powerpoint/2010/main" val="1809262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https://www.youtube.com/watch?v=8Cl5CeiT7hU</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49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AF43-8DBD-A9D4-143A-D8A7C2AA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DD1E8-62D8-A9A0-1E7C-C6FDA3291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C8473-1144-9C70-C481-DC8272C6A3CC}"/>
              </a:ext>
            </a:extLst>
          </p:cNvPr>
          <p:cNvSpPr>
            <a:spLocks noGrp="1"/>
          </p:cNvSpPr>
          <p:nvPr>
            <p:ph type="body" idx="1"/>
          </p:nvPr>
        </p:nvSpPr>
        <p:spPr/>
        <p:txBody>
          <a:bodyPr/>
          <a:lstStyle/>
          <a:p>
            <a:r>
              <a:rPr lang="en-US"/>
              <a:t>Welcome everyone. We want to take a moment to ground us in our Session Norms.  </a:t>
            </a:r>
          </a:p>
          <a:p>
            <a:endParaRPr lang="en-US" b="1"/>
          </a:p>
          <a:p>
            <a:r>
              <a:rPr lang="en-US"/>
              <a:t>We want to </a:t>
            </a:r>
            <a:r>
              <a:rPr lang="en-US" b="1"/>
              <a:t>Listen</a:t>
            </a:r>
            <a:r>
              <a:rPr lang="en-US"/>
              <a:t> with the intent to understand.  Ask question!</a:t>
            </a:r>
          </a:p>
          <a:p>
            <a:r>
              <a:rPr lang="en-US"/>
              <a:t>We want to </a:t>
            </a:r>
            <a:r>
              <a:rPr lang="en-US" b="1"/>
              <a:t>Focus </a:t>
            </a:r>
            <a:r>
              <a:rPr lang="en-US"/>
              <a:t>on how this applies to your daily work.  Imagine the possibilities!</a:t>
            </a:r>
          </a:p>
          <a:p>
            <a:r>
              <a:rPr lang="en-US" sz="4000">
                <a:latin typeface="Source Sans Pro" panose="020B0503030403020204" pitchFamily="34" charset="0"/>
                <a:ea typeface="Source Sans Pro" panose="020B0503030403020204" pitchFamily="34" charset="0"/>
              </a:rPr>
              <a:t>We want to </a:t>
            </a:r>
            <a:r>
              <a:rPr lang="en-US" b="1"/>
              <a:t>Create</a:t>
            </a:r>
            <a:r>
              <a:rPr lang="en-US"/>
              <a:t> a safe place to air confusion and raise questions.</a:t>
            </a:r>
          </a:p>
          <a:p>
            <a:r>
              <a:rPr lang="en-US"/>
              <a:t>We went to </a:t>
            </a:r>
            <a:r>
              <a:rPr lang="en-US" b="1"/>
              <a:t>Support </a:t>
            </a:r>
            <a:r>
              <a:rPr lang="en-US"/>
              <a:t>ideas with evidence.  Bring your vast experience to the table.  Encourage everyone’s participation.</a:t>
            </a:r>
            <a:r>
              <a:rPr lang="en-US" b="1"/>
              <a:t> Part of Supporting others is to make sure we are providing space for all in group to share. In addition, we have noticed a few participants have invited an AI presence to curate notes for them during the session.  While we appreciate the use of productivity tools, unfortunately, MS TEAMS does not know how to deal with these “non-human” participants and this is affecting breakout rooms, so going forward, we will not be admitting AI participants into our community meetings each month. If there are questions or concerns, please contact one of the Dept team on this session.  Thank you!</a:t>
            </a:r>
            <a:endParaRPr lang="en-US"/>
          </a:p>
        </p:txBody>
      </p:sp>
      <p:sp>
        <p:nvSpPr>
          <p:cNvPr id="4" name="Slide Number Placeholder 3">
            <a:extLst>
              <a:ext uri="{FF2B5EF4-FFF2-40B4-BE49-F238E27FC236}">
                <a16:creationId xmlns:a16="http://schemas.microsoft.com/office/drawing/2014/main" id="{2AD65BD9-064A-9AD5-D4BD-D01886ABFB03}"/>
              </a:ext>
            </a:extLst>
          </p:cNvPr>
          <p:cNvSpPr>
            <a:spLocks noGrp="1"/>
          </p:cNvSpPr>
          <p:nvPr>
            <p:ph type="sldNum" idx="12"/>
          </p:nvPr>
        </p:nvSpPr>
        <p:spPr/>
        <p:txBody>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4550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Standards for MP: https://education.ohio.gov/getattachment/Topics/Learning-in-Ohio/Mathematics/Model-Curricula-in-Mathematics/Standards-for-Mathematical-Practice/Standards-for-Mathematical-Practice.pdf.aspx</a:t>
            </a:r>
          </a:p>
        </p:txBody>
      </p:sp>
      <p:sp>
        <p:nvSpPr>
          <p:cNvPr id="4" name="Slide Number Placeholder 3"/>
          <p:cNvSpPr>
            <a:spLocks noGrp="1"/>
          </p:cNvSpPr>
          <p:nvPr>
            <p:ph type="sldNum" sz="quarter" idx="5"/>
          </p:nvPr>
        </p:nvSpPr>
        <p:spPr/>
        <p:txBody>
          <a:bodyPr/>
          <a:lstStyle/>
          <a:p>
            <a:fld id="{A88EB8E9-7E05-4C60-A58D-798732DD5BFE}" type="slidenum">
              <a:rPr lang="en-US" smtClean="0"/>
              <a:t>37</a:t>
            </a:fld>
            <a:endParaRPr lang="en-US"/>
          </a:p>
        </p:txBody>
      </p:sp>
    </p:spTree>
    <p:extLst>
      <p:ext uri="{BB962C8B-B14F-4D97-AF65-F5344CB8AC3E}">
        <p14:creationId xmlns:p14="http://schemas.microsoft.com/office/powerpoint/2010/main" val="3774773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Break out room slide </a:t>
            </a:r>
          </a:p>
          <a:p>
            <a:pPr lvl="0"/>
            <a:endParaRPr lang="en-US" dirty="0"/>
          </a:p>
          <a:p>
            <a:pPr lvl="0"/>
            <a:r>
              <a:rPr lang="en-US" dirty="0"/>
              <a:t>Discussion question: What do you think of when MP 2?  </a:t>
            </a:r>
          </a:p>
          <a:p>
            <a:pPr lvl="0"/>
            <a:r>
              <a:rPr lang="en-US" dirty="0"/>
              <a:t>Break out time approx. 10-20 min. depending on the number of people </a:t>
            </a:r>
          </a:p>
          <a:p>
            <a:endParaRPr lang="en-US" i="1" dirty="0"/>
          </a:p>
        </p:txBody>
      </p:sp>
      <p:sp>
        <p:nvSpPr>
          <p:cNvPr id="4" name="Slide Number Placeholder 3"/>
          <p:cNvSpPr>
            <a:spLocks noGrp="1"/>
          </p:cNvSpPr>
          <p:nvPr>
            <p:ph type="sldNum" sz="quarter" idx="5"/>
          </p:nvPr>
        </p:nvSpPr>
        <p:spPr/>
        <p:txBody>
          <a:bodyPr/>
          <a:lstStyle/>
          <a:p>
            <a:fld id="{A88EB8E9-7E05-4C60-A58D-798732DD5BFE}" type="slidenum">
              <a:rPr lang="en-US" smtClean="0"/>
              <a:t>39</a:t>
            </a:fld>
            <a:endParaRPr lang="en-US"/>
          </a:p>
        </p:txBody>
      </p:sp>
    </p:spTree>
    <p:extLst>
      <p:ext uri="{BB962C8B-B14F-4D97-AF65-F5344CB8AC3E}">
        <p14:creationId xmlns:p14="http://schemas.microsoft.com/office/powerpoint/2010/main" val="4244279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E0CA37-B3D3-4D0D-8A2B-1C633EDD525F}" type="slidenum">
              <a:rPr lang="en-US" smtClean="0"/>
              <a:t>43</a:t>
            </a:fld>
            <a:endParaRPr lang="en-US"/>
          </a:p>
        </p:txBody>
      </p:sp>
    </p:spTree>
    <p:extLst>
      <p:ext uri="{BB962C8B-B14F-4D97-AF65-F5344CB8AC3E}">
        <p14:creationId xmlns:p14="http://schemas.microsoft.com/office/powerpoint/2010/main" val="1739819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dirty="0">
                <a:solidFill>
                  <a:schemeClr val="bg1"/>
                </a:solidFill>
                <a:ea typeface="Arial"/>
                <a:sym typeface="Arial"/>
              </a:rPr>
              <a:t>Includes both a precision of language and number. This can be shown by students presenting their work in a way that can be understood.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45</a:t>
            </a:fld>
            <a:endParaRPr lang="en-US"/>
          </a:p>
        </p:txBody>
      </p:sp>
    </p:spTree>
    <p:extLst>
      <p:ext uri="{BB962C8B-B14F-4D97-AF65-F5344CB8AC3E}">
        <p14:creationId xmlns:p14="http://schemas.microsoft.com/office/powerpoint/2010/main" val="420755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46</a:t>
            </a:fld>
            <a:endParaRPr lang="en-US"/>
          </a:p>
        </p:txBody>
      </p:sp>
    </p:spTree>
    <p:extLst>
      <p:ext uri="{BB962C8B-B14F-4D97-AF65-F5344CB8AC3E}">
        <p14:creationId xmlns:p14="http://schemas.microsoft.com/office/powerpoint/2010/main" val="394751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dirty="0">
                <a:solidFill>
                  <a:schemeClr val="bg1"/>
                </a:solidFill>
                <a:ea typeface="Arial"/>
                <a:sym typeface="Arial"/>
              </a:rPr>
              <a:t>Includes both a precision of language and number. This can be shown by students presenting their work in a way that can be understood. This does not mean students should be given precise vocabulary assignments or expected to recall precise definitions of mathematical terms or concepts.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47</a:t>
            </a:fld>
            <a:endParaRPr lang="en-US"/>
          </a:p>
        </p:txBody>
      </p:sp>
    </p:spTree>
    <p:extLst>
      <p:ext uri="{BB962C8B-B14F-4D97-AF65-F5344CB8AC3E}">
        <p14:creationId xmlns:p14="http://schemas.microsoft.com/office/powerpoint/2010/main" val="3645874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dirty="0">
                <a:solidFill>
                  <a:schemeClr val="bg1"/>
                </a:solidFill>
                <a:ea typeface="Arial"/>
                <a:sym typeface="Arial"/>
              </a:rPr>
              <a:t>Includes both a precision of language and number. This can be shown by students presenting their work in a way that can be understood. This does not mean students should be given precise vocabulary assignments or expected to recall precise definitions of mathematical terms or concepts.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48</a:t>
            </a:fld>
            <a:endParaRPr lang="en-US"/>
          </a:p>
        </p:txBody>
      </p:sp>
    </p:spTree>
    <p:extLst>
      <p:ext uri="{BB962C8B-B14F-4D97-AF65-F5344CB8AC3E}">
        <p14:creationId xmlns:p14="http://schemas.microsoft.com/office/powerpoint/2010/main" val="1474278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dirty="0">
                <a:solidFill>
                  <a:schemeClr val="bg1"/>
                </a:solidFill>
                <a:ea typeface="Arial"/>
                <a:sym typeface="Arial"/>
              </a:rPr>
              <a:t>Includes both a precision of language and number. This can be shown by students presenting their work in a way that can be understood. This does not mean students should be given precise vocabulary assignments or expected to recall precise definitions of mathematical terms or concepts.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49</a:t>
            </a:fld>
            <a:endParaRPr lang="en-US"/>
          </a:p>
        </p:txBody>
      </p:sp>
    </p:spTree>
    <p:extLst>
      <p:ext uri="{BB962C8B-B14F-4D97-AF65-F5344CB8AC3E}">
        <p14:creationId xmlns:p14="http://schemas.microsoft.com/office/powerpoint/2010/main" val="104986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b="1" dirty="0"/>
              <a:t>What does it look like in middle school? </a:t>
            </a:r>
          </a:p>
          <a:p>
            <a:endParaRPr lang="en-US" dirty="0"/>
          </a:p>
          <a:p>
            <a:endParaRPr lang="en-US" dirty="0"/>
          </a:p>
          <a:p>
            <a:r>
              <a:rPr lang="en-US" dirty="0"/>
              <a:t>http://commoncoretools.me/wp-content/uploads/2014/05/2014-05-06-Elaborations-6-8.pdf</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50</a:t>
            </a:fld>
            <a:endParaRPr lang="en-US"/>
          </a:p>
        </p:txBody>
      </p:sp>
    </p:spTree>
    <p:extLst>
      <p:ext uri="{BB962C8B-B14F-4D97-AF65-F5344CB8AC3E}">
        <p14:creationId xmlns:p14="http://schemas.microsoft.com/office/powerpoint/2010/main" val="370204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b="1" dirty="0"/>
              <a:t>What does it look like in middle school? </a:t>
            </a:r>
          </a:p>
          <a:p>
            <a:endParaRPr lang="en-US" dirty="0"/>
          </a:p>
          <a:p>
            <a:endParaRPr lang="en-US" dirty="0"/>
          </a:p>
          <a:p>
            <a:r>
              <a:rPr lang="en-US" dirty="0"/>
              <a:t>http://commoncoretools.me/wp-content/uploads/2014/05/2014-05-06-Elaborations-6-8.pdf</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51</a:t>
            </a:fld>
            <a:endParaRPr lang="en-US"/>
          </a:p>
        </p:txBody>
      </p:sp>
    </p:spTree>
    <p:extLst>
      <p:ext uri="{BB962C8B-B14F-4D97-AF65-F5344CB8AC3E}">
        <p14:creationId xmlns:p14="http://schemas.microsoft.com/office/powerpoint/2010/main" val="412855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defTabSz="904159">
              <a:buClr>
                <a:srgbClr val="000000"/>
              </a:buClr>
              <a:buSzPts val="1200"/>
              <a:defRPr/>
            </a:pPr>
            <a:fld id="{00000000-1234-1234-1234-123412341234}" type="slidenum">
              <a:rPr lang="en-US">
                <a:solidFill>
                  <a:prstClr val="black"/>
                </a:solidFill>
                <a:latin typeface="Calibri"/>
                <a:ea typeface="Calibri"/>
                <a:cs typeface="Calibri"/>
                <a:sym typeface="Calibri"/>
              </a:rPr>
              <a:pPr defTabSz="904159">
                <a:buClr>
                  <a:srgbClr val="000000"/>
                </a:buClr>
                <a:buSzPts val="1200"/>
                <a:defRPr/>
              </a:pPr>
              <a:t>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77789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9e317a2c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39e317a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67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21102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session will connect best with Section 2: Ohio’s Mathematics Vision, which is outlined in Ohio’s Plan for K-12 Mathematics.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87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defines mathematics and sets the vision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Outlines </a:t>
            </a:r>
            <a:r>
              <a:rPr lang="en-US" sz="1800">
                <a:effectLst/>
                <a:latin typeface="Source Sans Pro" panose="020B0503030403020204" pitchFamily="34" charset="0"/>
                <a:ea typeface="Source Sans Pro" panose="020B0503030403020204" pitchFamily="34" charset="0"/>
              </a:rPr>
              <a:t>that a</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cross the state, all students must have access to rigorous instruction that advances their growth and confidence in mathematics. </a:t>
            </a:r>
          </a:p>
          <a:p>
            <a:endParaRPr lang="en-US"/>
          </a:p>
          <a:p>
            <a:r>
              <a:rPr lang="en-US"/>
              <a:t>Section 2 sets the foundation and expectations for mathematics instruction, focusing grounded in the effective math teaching practices and student practices.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ffectLst/>
                <a:latin typeface="Source Sans Pro" panose="020B0503030403020204" pitchFamily="34" charset="0"/>
                <a:ea typeface="Source Sans Pro" panose="020B0503030403020204" pitchFamily="34" charset="0"/>
                <a:cs typeface="Source Sans Pro" panose="020B0503030403020204" pitchFamily="34" charset="0"/>
              </a:rPr>
              <a:t>Improving mathematics outcomes for all Ohio students — across districts and grade levels and with special attention to those who are furthest behind — requires a thoughtful, multi-pronged strategy. </a:t>
            </a:r>
            <a:r>
              <a:rPr lang="en-US" i="1">
                <a:effectLst/>
                <a:latin typeface="Source Sans Pro" panose="020B0503030403020204" pitchFamily="34" charset="0"/>
                <a:ea typeface="Source Sans Pro" panose="020B0503030403020204" pitchFamily="34" charset="0"/>
                <a:cs typeface="Source Sans Pro" panose="020B0503030403020204" pitchFamily="34" charset="0"/>
              </a:rPr>
              <a:t>Ohio’s Plan for K-12 Mathematics</a:t>
            </a:r>
            <a:r>
              <a:rPr lang="en-US">
                <a:effectLst/>
                <a:latin typeface="Source Sans Pro" panose="020B0503030403020204" pitchFamily="34" charset="0"/>
                <a:ea typeface="Source Sans Pro" panose="020B0503030403020204" pitchFamily="34" charset="0"/>
                <a:cs typeface="Source Sans Pro" panose="020B0503030403020204" pitchFamily="34" charset="0"/>
              </a:rPr>
              <a:t> leverages multiple strands of activity and investment into a single, coherent theory of action. This theory builds upon existing math-related policies and initiatives in Ohio and proposes additional strategies to cultivate rigorous, high-quality mathematics instruction in every classroom and for all students. Ohio’s theory of action combines five interdependent strands of action. It is important to emphasize that these five strands of work are not sequential but should interact with and support one another in service of improved student learning.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04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g296cb6e8523_0_52"/>
          <p:cNvSpPr txBox="1">
            <a:spLocks noGrp="1"/>
          </p:cNvSpPr>
          <p:nvPr>
            <p:ph type="title"/>
          </p:nvPr>
        </p:nvSpPr>
        <p:spPr>
          <a:xfrm>
            <a:off x="457200" y="438150"/>
            <a:ext cx="13716000" cy="15906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 name="Google Shape;24;g296cb6e8523_0_52"/>
          <p:cNvSpPr txBox="1">
            <a:spLocks noGrp="1"/>
          </p:cNvSpPr>
          <p:nvPr>
            <p:ph type="body" idx="1"/>
          </p:nvPr>
        </p:nvSpPr>
        <p:spPr>
          <a:xfrm>
            <a:off x="457200" y="2190750"/>
            <a:ext cx="12618600" cy="4950600"/>
          </a:xfrm>
          <a:prstGeom prst="rect">
            <a:avLst/>
          </a:prstGeom>
          <a:noFill/>
          <a:ln>
            <a:noFill/>
          </a:ln>
        </p:spPr>
        <p:txBody>
          <a:bodyPr spcFirstLastPara="1" wrap="square" lIns="109725" tIns="54850" rIns="109725" bIns="54850" anchor="t" anchorCtr="0">
            <a:normAutofit/>
          </a:bodyPr>
          <a:lstStyle>
            <a:lvl1pPr marL="457200" lvl="0" indent="-431800" algn="l">
              <a:lnSpc>
                <a:spcPct val="120000"/>
              </a:lnSpc>
              <a:spcBef>
                <a:spcPts val="0"/>
              </a:spcBef>
              <a:spcAft>
                <a:spcPts val="0"/>
              </a:spcAft>
              <a:buSzPts val="3200"/>
              <a:buFont typeface="Arial"/>
              <a:buChar char="•"/>
              <a:defRPr>
                <a:latin typeface="Arial"/>
                <a:ea typeface="Arial"/>
                <a:cs typeface="Arial"/>
                <a:sym typeface="Arial"/>
              </a:defRPr>
            </a:lvl1pPr>
            <a:lvl2pPr marL="914400" lvl="1" indent="-412750" algn="l">
              <a:lnSpc>
                <a:spcPct val="100000"/>
              </a:lnSpc>
              <a:spcBef>
                <a:spcPts val="1300"/>
              </a:spcBef>
              <a:spcAft>
                <a:spcPts val="0"/>
              </a:spcAft>
              <a:buSzPts val="2900"/>
              <a:buChar char="•"/>
              <a:defRPr>
                <a:latin typeface="Arial"/>
                <a:ea typeface="Arial"/>
                <a:cs typeface="Arial"/>
                <a:sym typeface="Arial"/>
              </a:defRPr>
            </a:lvl2pPr>
            <a:lvl3pPr marL="1371600" lvl="2" indent="-400050" algn="l">
              <a:lnSpc>
                <a:spcPct val="90000"/>
              </a:lnSpc>
              <a:spcBef>
                <a:spcPts val="1300"/>
              </a:spcBef>
              <a:spcAft>
                <a:spcPts val="0"/>
              </a:spcAft>
              <a:buSzPts val="2700"/>
              <a:buChar char="•"/>
              <a:defRPr>
                <a:latin typeface="Arial"/>
                <a:ea typeface="Arial"/>
                <a:cs typeface="Arial"/>
                <a:sym typeface="Arial"/>
              </a:defRPr>
            </a:lvl3pPr>
            <a:lvl4pPr marL="1828800" lvl="3" indent="-381000" algn="l">
              <a:lnSpc>
                <a:spcPct val="90000"/>
              </a:lnSpc>
              <a:spcBef>
                <a:spcPts val="1300"/>
              </a:spcBef>
              <a:spcAft>
                <a:spcPts val="0"/>
              </a:spcAft>
              <a:buSzPts val="2400"/>
              <a:buChar char="•"/>
              <a:defRPr>
                <a:latin typeface="Arial"/>
                <a:ea typeface="Arial"/>
                <a:cs typeface="Arial"/>
                <a:sym typeface="Arial"/>
              </a:defRPr>
            </a:lvl4pPr>
            <a:lvl5pPr marL="2286000" lvl="4" indent="-381000" algn="l">
              <a:lnSpc>
                <a:spcPct val="90000"/>
              </a:lnSpc>
              <a:spcBef>
                <a:spcPts val="1300"/>
              </a:spcBef>
              <a:spcAft>
                <a:spcPts val="0"/>
              </a:spcAft>
              <a:buSzPts val="2400"/>
              <a:buChar char="•"/>
              <a:defRPr>
                <a:latin typeface="Arial"/>
                <a:ea typeface="Arial"/>
                <a:cs typeface="Arial"/>
                <a:sym typeface="Arial"/>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25" name="Google Shape;25;g296cb6e8523_0_52"/>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pic>
        <p:nvPicPr>
          <p:cNvPr id="156" name="Google Shape;156;g296cb6e8523_0_146"/>
          <p:cNvPicPr preferRelativeResize="0"/>
          <p:nvPr/>
        </p:nvPicPr>
        <p:blipFill rotWithShape="1">
          <a:blip r:embed="rId2">
            <a:alphaModFix/>
          </a:blip>
          <a:srcRect/>
          <a:stretch/>
        </p:blipFill>
        <p:spPr>
          <a:xfrm>
            <a:off x="3" y="0"/>
            <a:ext cx="14630389" cy="8229597"/>
          </a:xfrm>
          <a:prstGeom prst="rect">
            <a:avLst/>
          </a:prstGeom>
          <a:noFill/>
          <a:ln>
            <a:noFill/>
          </a:ln>
        </p:spPr>
      </p:pic>
      <p:sp>
        <p:nvSpPr>
          <p:cNvPr id="157" name="Google Shape;157;g296cb6e8523_0_146"/>
          <p:cNvSpPr txBox="1">
            <a:spLocks noGrp="1"/>
          </p:cNvSpPr>
          <p:nvPr>
            <p:ph type="ctrTitle"/>
          </p:nvPr>
        </p:nvSpPr>
        <p:spPr>
          <a:xfrm>
            <a:off x="247675" y="536195"/>
            <a:ext cx="12435900" cy="7695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000"/>
              <a:buFont typeface="Arial"/>
              <a:buNone/>
              <a:defRPr sz="5000"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13187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Pictures With Title">
  <p:cSld name="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402907" y="1960716"/>
            <a:ext cx="3132000" cy="4995900"/>
          </a:xfrm>
          <a:prstGeom prst="rect">
            <a:avLst/>
          </a:prstGeom>
          <a:noFill/>
          <a:ln>
            <a:noFill/>
          </a:ln>
        </p:spPr>
        <p:txBody>
          <a:bodyPr/>
          <a:lstStyle/>
          <a:p>
            <a:endParaRPr lang="en-US"/>
          </a:p>
        </p:txBody>
      </p:sp>
      <p:sp>
        <p:nvSpPr>
          <p:cNvPr id="124" name="Google Shape;124;g296cb6e8523_0_113"/>
          <p:cNvSpPr>
            <a:spLocks noGrp="1"/>
          </p:cNvSpPr>
          <p:nvPr>
            <p:ph type="pic" idx="3"/>
          </p:nvPr>
        </p:nvSpPr>
        <p:spPr>
          <a:xfrm>
            <a:off x="3967163" y="1960716"/>
            <a:ext cx="3132000" cy="4995900"/>
          </a:xfrm>
          <a:prstGeom prst="rect">
            <a:avLst/>
          </a:prstGeom>
          <a:noFill/>
          <a:ln>
            <a:noFill/>
          </a:ln>
        </p:spPr>
        <p:txBody>
          <a:bodyPr/>
          <a:lstStyle/>
          <a:p>
            <a:endParaRPr lang="en-US"/>
          </a:p>
        </p:txBody>
      </p:sp>
      <p:sp>
        <p:nvSpPr>
          <p:cNvPr id="125" name="Google Shape;125;g296cb6e8523_0_113"/>
          <p:cNvSpPr>
            <a:spLocks noGrp="1"/>
          </p:cNvSpPr>
          <p:nvPr>
            <p:ph type="pic" idx="4"/>
          </p:nvPr>
        </p:nvSpPr>
        <p:spPr>
          <a:xfrm>
            <a:off x="7531418" y="1960716"/>
            <a:ext cx="3132000" cy="4995900"/>
          </a:xfrm>
          <a:prstGeom prst="rect">
            <a:avLst/>
          </a:prstGeom>
          <a:noFill/>
          <a:ln>
            <a:noFill/>
          </a:ln>
        </p:spPr>
        <p:txBody>
          <a:bodyPr/>
          <a:lstStyle/>
          <a:p>
            <a:endParaRPr lang="en-US"/>
          </a:p>
        </p:txBody>
      </p:sp>
      <p:sp>
        <p:nvSpPr>
          <p:cNvPr id="126" name="Google Shape;126;g296cb6e8523_0_113"/>
          <p:cNvSpPr>
            <a:spLocks noGrp="1"/>
          </p:cNvSpPr>
          <p:nvPr>
            <p:ph type="pic" idx="5"/>
          </p:nvPr>
        </p:nvSpPr>
        <p:spPr>
          <a:xfrm>
            <a:off x="11095674" y="1960716"/>
            <a:ext cx="3132000" cy="4995900"/>
          </a:xfrm>
          <a:prstGeom prst="rect">
            <a:avLst/>
          </a:prstGeom>
          <a:noFill/>
          <a:ln>
            <a:noFill/>
          </a:ln>
        </p:spPr>
        <p:txBody>
          <a:bodyPr/>
          <a:lstStyle/>
          <a:p>
            <a:endParaRPr lang="en-US"/>
          </a:p>
        </p:txBody>
      </p:sp>
      <p:sp>
        <p:nvSpPr>
          <p:cNvPr id="127" name="Google Shape;127;g296cb6e8523_0_113"/>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6575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04706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139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93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876801" y="7547957"/>
            <a:ext cx="4699462" cy="350865"/>
          </a:xfrm>
          <a:prstGeom prst="rect">
            <a:avLst/>
          </a:prstGeom>
          <a:noFill/>
        </p:spPr>
        <p:txBody>
          <a:bodyPr wrap="square" rtlCol="0">
            <a:spAutoFit/>
          </a:bodyPr>
          <a:lstStyle/>
          <a:p>
            <a:pPr algn="ctr"/>
            <a:r>
              <a:rPr lang="en-US" sz="168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4089572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4655385" y="7325186"/>
            <a:ext cx="5319631" cy="535531"/>
          </a:xfrm>
          <a:prstGeom prst="rect">
            <a:avLst/>
          </a:prstGeom>
          <a:noFill/>
        </p:spPr>
        <p:txBody>
          <a:bodyPr wrap="square" rtlCol="0">
            <a:spAutoFit/>
          </a:bodyPr>
          <a:lstStyle/>
          <a:p>
            <a:pPr algn="ctr"/>
            <a:r>
              <a:rPr lang="en-US" sz="2880" b="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938286936"/>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0383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130024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g296cb6e8523_0_56"/>
          <p:cNvSpPr txBox="1">
            <a:spLocks noGrp="1"/>
          </p:cNvSpPr>
          <p:nvPr>
            <p:ph type="title"/>
          </p:nvPr>
        </p:nvSpPr>
        <p:spPr>
          <a:xfrm>
            <a:off x="457200" y="438150"/>
            <a:ext cx="13716000" cy="15906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4" name="Google Shape;34;g296cb6e8523_0_56"/>
          <p:cNvSpPr txBox="1">
            <a:spLocks noGrp="1"/>
          </p:cNvSpPr>
          <p:nvPr>
            <p:ph type="body" idx="1"/>
          </p:nvPr>
        </p:nvSpPr>
        <p:spPr>
          <a:xfrm>
            <a:off x="457200" y="2190750"/>
            <a:ext cx="6527100" cy="4911900"/>
          </a:xfrm>
          <a:prstGeom prst="rect">
            <a:avLst/>
          </a:prstGeom>
          <a:noFill/>
          <a:ln>
            <a:noFill/>
          </a:ln>
        </p:spPr>
        <p:txBody>
          <a:bodyPr spcFirstLastPara="1" wrap="square" lIns="109725" tIns="54850" rIns="109725" bIns="54850" anchor="t" anchorCtr="0">
            <a:normAutofit/>
          </a:bodyPr>
          <a:lstStyle>
            <a:lvl1pPr marL="457200" lvl="0" indent="-431800" algn="l">
              <a:lnSpc>
                <a:spcPct val="120000"/>
              </a:lnSpc>
              <a:spcBef>
                <a:spcPts val="0"/>
              </a:spcBef>
              <a:spcAft>
                <a:spcPts val="0"/>
              </a:spcAft>
              <a:buSzPts val="3200"/>
              <a:buChar char="•"/>
              <a:defRPr>
                <a:latin typeface="Arial"/>
                <a:ea typeface="Arial"/>
                <a:cs typeface="Arial"/>
                <a:sym typeface="Arial"/>
              </a:defRPr>
            </a:lvl1pPr>
            <a:lvl2pPr marL="914400" lvl="1" indent="-412750" algn="l">
              <a:lnSpc>
                <a:spcPct val="100000"/>
              </a:lnSpc>
              <a:spcBef>
                <a:spcPts val="600"/>
              </a:spcBef>
              <a:spcAft>
                <a:spcPts val="0"/>
              </a:spcAft>
              <a:buSzPts val="2900"/>
              <a:buChar char="•"/>
              <a:defRPr>
                <a:latin typeface="Arial"/>
                <a:ea typeface="Arial"/>
                <a:cs typeface="Arial"/>
                <a:sym typeface="Arial"/>
              </a:defRPr>
            </a:lvl2pPr>
            <a:lvl3pPr marL="1371600" lvl="2" indent="-400050" algn="l">
              <a:lnSpc>
                <a:spcPct val="90000"/>
              </a:lnSpc>
              <a:spcBef>
                <a:spcPts val="600"/>
              </a:spcBef>
              <a:spcAft>
                <a:spcPts val="0"/>
              </a:spcAft>
              <a:buSzPts val="2700"/>
              <a:buChar char="•"/>
              <a:defRPr>
                <a:latin typeface="Arial"/>
                <a:ea typeface="Arial"/>
                <a:cs typeface="Arial"/>
                <a:sym typeface="Arial"/>
              </a:defRPr>
            </a:lvl3pPr>
            <a:lvl4pPr marL="1828800" lvl="3" indent="-381000" algn="l">
              <a:lnSpc>
                <a:spcPct val="90000"/>
              </a:lnSpc>
              <a:spcBef>
                <a:spcPts val="600"/>
              </a:spcBef>
              <a:spcAft>
                <a:spcPts val="0"/>
              </a:spcAft>
              <a:buSzPts val="2400"/>
              <a:buChar char="•"/>
              <a:defRPr>
                <a:latin typeface="Arial"/>
                <a:ea typeface="Arial"/>
                <a:cs typeface="Arial"/>
                <a:sym typeface="Arial"/>
              </a:defRPr>
            </a:lvl4pPr>
            <a:lvl5pPr marL="2286000" lvl="4" indent="-381000" algn="l">
              <a:lnSpc>
                <a:spcPct val="90000"/>
              </a:lnSpc>
              <a:spcBef>
                <a:spcPts val="600"/>
              </a:spcBef>
              <a:spcAft>
                <a:spcPts val="0"/>
              </a:spcAft>
              <a:buSzPts val="2400"/>
              <a:buChar char="•"/>
              <a:defRPr>
                <a:latin typeface="Arial"/>
                <a:ea typeface="Arial"/>
                <a:cs typeface="Arial"/>
                <a:sym typeface="Arial"/>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35" name="Google Shape;35;g296cb6e8523_0_56"/>
          <p:cNvSpPr txBox="1">
            <a:spLocks noGrp="1"/>
          </p:cNvSpPr>
          <p:nvPr>
            <p:ph type="body" idx="2"/>
          </p:nvPr>
        </p:nvSpPr>
        <p:spPr>
          <a:xfrm>
            <a:off x="7315200" y="2190750"/>
            <a:ext cx="6858300" cy="4911900"/>
          </a:xfrm>
          <a:prstGeom prst="rect">
            <a:avLst/>
          </a:prstGeom>
          <a:noFill/>
          <a:ln>
            <a:noFill/>
          </a:ln>
        </p:spPr>
        <p:txBody>
          <a:bodyPr spcFirstLastPara="1" wrap="square" lIns="109725" tIns="54850" rIns="109725" bIns="54850" anchor="t" anchorCtr="0">
            <a:normAutofit/>
          </a:bodyPr>
          <a:lstStyle>
            <a:lvl1pPr marL="457200" lvl="0" indent="-431800" algn="l">
              <a:lnSpc>
                <a:spcPct val="120000"/>
              </a:lnSpc>
              <a:spcBef>
                <a:spcPts val="0"/>
              </a:spcBef>
              <a:spcAft>
                <a:spcPts val="0"/>
              </a:spcAft>
              <a:buSzPts val="3200"/>
              <a:buChar char="•"/>
              <a:defRPr>
                <a:latin typeface="Arial"/>
                <a:ea typeface="Arial"/>
                <a:cs typeface="Arial"/>
                <a:sym typeface="Arial"/>
              </a:defRPr>
            </a:lvl1pPr>
            <a:lvl2pPr marL="914400" lvl="1" indent="-412750" algn="l">
              <a:lnSpc>
                <a:spcPct val="100000"/>
              </a:lnSpc>
              <a:spcBef>
                <a:spcPts val="600"/>
              </a:spcBef>
              <a:spcAft>
                <a:spcPts val="0"/>
              </a:spcAft>
              <a:buSzPts val="2900"/>
              <a:buChar char="•"/>
              <a:defRPr>
                <a:latin typeface="Arial"/>
                <a:ea typeface="Arial"/>
                <a:cs typeface="Arial"/>
                <a:sym typeface="Arial"/>
              </a:defRPr>
            </a:lvl2pPr>
            <a:lvl3pPr marL="1371600" lvl="2" indent="-400050" algn="l">
              <a:lnSpc>
                <a:spcPct val="90000"/>
              </a:lnSpc>
              <a:spcBef>
                <a:spcPts val="600"/>
              </a:spcBef>
              <a:spcAft>
                <a:spcPts val="0"/>
              </a:spcAft>
              <a:buSzPts val="2700"/>
              <a:buChar char="•"/>
              <a:defRPr>
                <a:latin typeface="Arial"/>
                <a:ea typeface="Arial"/>
                <a:cs typeface="Arial"/>
                <a:sym typeface="Arial"/>
              </a:defRPr>
            </a:lvl3pPr>
            <a:lvl4pPr marL="1828800" lvl="3" indent="-381000" algn="l">
              <a:lnSpc>
                <a:spcPct val="90000"/>
              </a:lnSpc>
              <a:spcBef>
                <a:spcPts val="600"/>
              </a:spcBef>
              <a:spcAft>
                <a:spcPts val="0"/>
              </a:spcAft>
              <a:buSzPts val="2400"/>
              <a:buChar char="•"/>
              <a:defRPr>
                <a:latin typeface="Arial"/>
                <a:ea typeface="Arial"/>
                <a:cs typeface="Arial"/>
                <a:sym typeface="Arial"/>
              </a:defRPr>
            </a:lvl4pPr>
            <a:lvl5pPr marL="2286000" lvl="4" indent="-381000" algn="l">
              <a:lnSpc>
                <a:spcPct val="90000"/>
              </a:lnSpc>
              <a:spcBef>
                <a:spcPts val="600"/>
              </a:spcBef>
              <a:spcAft>
                <a:spcPts val="0"/>
              </a:spcAft>
              <a:buSzPts val="2400"/>
              <a:buChar char="•"/>
              <a:defRPr>
                <a:latin typeface="Arial"/>
                <a:ea typeface="Arial"/>
                <a:cs typeface="Arial"/>
                <a:sym typeface="Arial"/>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36" name="Google Shape;36;g296cb6e8523_0_56"/>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19899" y="6710810"/>
            <a:ext cx="3568931" cy="978906"/>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460763" y="851573"/>
            <a:ext cx="13708874" cy="1311128"/>
          </a:xfrm>
          <a:prstGeom prst="rect">
            <a:avLst/>
          </a:prstGeom>
          <a:noFill/>
        </p:spPr>
        <p:txBody>
          <a:bodyPr wrap="square" rtlCol="0">
            <a:spAutoFit/>
          </a:bodyPr>
          <a:lstStyle/>
          <a:p>
            <a:pPr algn="ctr"/>
            <a:r>
              <a:rPr lang="en-US" sz="7920" b="1" cap="all" baseline="0">
                <a:solidFill>
                  <a:srgbClr val="002060"/>
                </a:solidFill>
                <a:latin typeface="+mj-lt"/>
              </a:rPr>
              <a:t>Presentation</a:t>
            </a:r>
            <a:r>
              <a:rPr lang="en-US" sz="792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806378" y="2237862"/>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806379" y="2567052"/>
            <a:ext cx="9017645" cy="3000842"/>
          </a:xfrm>
          <a:prstGeom prst="rect">
            <a:avLst/>
          </a:prstGeom>
        </p:spPr>
        <p:txBody>
          <a:bodyPr/>
          <a:lstStyle>
            <a:lvl1pPr marL="0" indent="0" algn="ctr">
              <a:buNone/>
              <a:defRPr>
                <a:latin typeface="Source Sans Pro" panose="020B0503030403020204" pitchFamily="34" charset="0"/>
              </a:defRPr>
            </a:lvl1pPr>
            <a:lvl2pPr marL="658368"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317455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464173" y="1337314"/>
            <a:ext cx="6263003" cy="996316"/>
          </a:xfrm>
          <a:prstGeom prst="rect">
            <a:avLst/>
          </a:prstGeom>
        </p:spPr>
        <p:txBody>
          <a:bodyPr>
            <a:normAutofit/>
          </a:bodyPr>
          <a:lstStyle>
            <a:lvl1pPr marL="0" indent="0">
              <a:buNone/>
              <a:defRPr sz="288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457201" y="5413411"/>
            <a:ext cx="6282660" cy="1603711"/>
          </a:xfrm>
          <a:prstGeom prst="rect">
            <a:avLst/>
          </a:prstGeom>
        </p:spPr>
        <p:txBody>
          <a:bodyPr>
            <a:normAutofit/>
          </a:bodyPr>
          <a:lstStyle>
            <a:lvl1pPr marL="0" indent="0">
              <a:buNone/>
              <a:defRPr sz="24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457201" y="4208598"/>
            <a:ext cx="6288372" cy="749832"/>
          </a:xfrm>
          <a:prstGeom prst="rect">
            <a:avLst/>
          </a:prstGeom>
        </p:spPr>
        <p:txBody>
          <a:bodyPr>
            <a:normAutofit/>
          </a:bodyPr>
          <a:lstStyle>
            <a:lvl1pPr marL="0" indent="0">
              <a:buNone/>
              <a:defRPr sz="24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451488" y="3067303"/>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451488" y="3633227"/>
            <a:ext cx="6288372" cy="574910"/>
          </a:xfrm>
          <a:prstGeom prst="rect">
            <a:avLst/>
          </a:prstGeom>
        </p:spPr>
        <p:txBody>
          <a:bodyPr>
            <a:noAutofit/>
          </a:bodyPr>
          <a:lstStyle>
            <a:lvl1pPr marL="0" indent="0">
              <a:spcBef>
                <a:spcPts val="0"/>
              </a:spcBef>
              <a:buFontTx/>
              <a:buNone/>
              <a:defRPr sz="336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6990581" y="1337314"/>
            <a:ext cx="7182619" cy="5642107"/>
          </a:xfrm>
          <a:prstGeom prst="rect">
            <a:avLst/>
          </a:prstGeom>
        </p:spPr>
        <p:txBody>
          <a:bodyPr>
            <a:normAutofit/>
          </a:bodyPr>
          <a:lstStyle>
            <a:lvl1pPr>
              <a:defRPr sz="24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464172" y="603640"/>
            <a:ext cx="12618720" cy="683896"/>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47082" y="7627621"/>
            <a:ext cx="9522118" cy="438150"/>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7540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528214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457199" y="1325110"/>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457200" y="2676159"/>
            <a:ext cx="10929329" cy="4228331"/>
          </a:xfrm>
          <a:prstGeom prst="rect">
            <a:avLst/>
          </a:prstGeom>
        </p:spPr>
        <p:txBody>
          <a:bodyPr/>
          <a:lstStyle>
            <a:lvl1pPr marL="0" indent="0">
              <a:buNone/>
              <a:defRPr sz="2880">
                <a:solidFill>
                  <a:schemeClr val="tx1"/>
                </a:solidFill>
                <a:latin typeface="Source Sans Pro" panose="020B0503030403020204" pitchFamily="34" charset="0"/>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457199" y="2413124"/>
            <a:ext cx="901764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539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663315" y="3160747"/>
            <a:ext cx="13303770" cy="1067312"/>
          </a:xfrm>
          <a:prstGeom prst="rect">
            <a:avLst/>
          </a:prstGeom>
        </p:spPr>
        <p:txBody>
          <a:bodyPr anchor="t"/>
          <a:lstStyle>
            <a:lvl1pPr algn="l">
              <a:lnSpc>
                <a:spcPts val="7440"/>
              </a:lnSpc>
              <a:defRPr sz="72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49743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457200" y="2190750"/>
            <a:ext cx="12618720" cy="4950564"/>
          </a:xfrm>
          <a:prstGeom prst="rect">
            <a:avLst/>
          </a:prstGeom>
        </p:spPr>
        <p:txBody>
          <a:bodyPr/>
          <a:lstStyle>
            <a:lvl1pPr marL="274320" indent="-274320">
              <a:lnSpc>
                <a:spcPct val="120000"/>
              </a:lnSpc>
              <a:spcAft>
                <a:spcPts val="1200"/>
              </a:spcAft>
              <a:buFont typeface="Arial" panose="020B0604020202020204" pitchFamily="34" charset="0"/>
              <a:buChar char="•"/>
              <a:defRPr>
                <a:latin typeface="Source Sans Pro" panose="020B0503030403020204" pitchFamily="34" charset="0"/>
              </a:defRPr>
            </a:lvl1pPr>
            <a:lvl2pPr>
              <a:spcBef>
                <a:spcPts val="1200"/>
              </a:spcBef>
              <a:spcAft>
                <a:spcPts val="960"/>
              </a:spcAft>
              <a:defRPr>
                <a:latin typeface="Source Sans Pro" panose="020B0503030403020204" pitchFamily="34" charset="0"/>
              </a:defRPr>
            </a:lvl2pPr>
            <a:lvl3pPr>
              <a:spcBef>
                <a:spcPts val="1200"/>
              </a:spcBef>
              <a:defRPr>
                <a:latin typeface="Source Sans Pro" panose="020B0503030403020204" pitchFamily="34" charset="0"/>
              </a:defRPr>
            </a:lvl3pPr>
            <a:lvl4pPr>
              <a:spcBef>
                <a:spcPts val="1200"/>
              </a:spcBef>
              <a:defRPr>
                <a:latin typeface="Source Sans Pro" panose="020B0503030403020204" pitchFamily="34" charset="0"/>
              </a:defRPr>
            </a:lvl4pPr>
            <a:lvl5pPr>
              <a:spcBef>
                <a:spcPts val="12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673853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457200" y="2190751"/>
            <a:ext cx="6526838"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7315200" y="2190751"/>
            <a:ext cx="6858000" cy="4911913"/>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519084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457200" y="438150"/>
            <a:ext cx="13716000" cy="1590676"/>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457200" y="2017396"/>
            <a:ext cx="6660292"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457200" y="3006090"/>
            <a:ext cx="6660292"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7406640" y="2017396"/>
            <a:ext cx="6766560" cy="788764"/>
          </a:xfrm>
          <a:prstGeom prst="rect">
            <a:avLst/>
          </a:prstGeom>
        </p:spPr>
        <p:txBody>
          <a:bodyPr anchor="b">
            <a:normAutofit/>
          </a:bodyPr>
          <a:lstStyle>
            <a:lvl1pPr marL="0" indent="0">
              <a:buNone/>
              <a:defRPr sz="2880" b="1" cap="all" baseline="0">
                <a:latin typeface="Source Sans Pro SemiBold" panose="020B0603030403020204" pitchFamily="34" charset="0"/>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7406640" y="3006090"/>
            <a:ext cx="6766560" cy="4111402"/>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9677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457200" y="670906"/>
            <a:ext cx="13716000" cy="1179433"/>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277163" y="2410419"/>
            <a:ext cx="11854003" cy="4424722"/>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658368"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1005840" y="2410420"/>
            <a:ext cx="0" cy="440939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835820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457200" y="438150"/>
            <a:ext cx="13716000" cy="1590676"/>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96171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96cb6e8523_0_7"/>
          <p:cNvSpPr txBox="1">
            <a:spLocks noGrp="1"/>
          </p:cNvSpPr>
          <p:nvPr>
            <p:ph type="body" idx="1"/>
          </p:nvPr>
        </p:nvSpPr>
        <p:spPr>
          <a:xfrm>
            <a:off x="464172" y="1337314"/>
            <a:ext cx="6263100" cy="9966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3200"/>
              <a:buNone/>
              <a:defRPr sz="2900">
                <a:solidFill>
                  <a:schemeClr val="dk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39" name="Google Shape;39;g296cb6e8523_0_7"/>
          <p:cNvSpPr txBox="1">
            <a:spLocks noGrp="1"/>
          </p:cNvSpPr>
          <p:nvPr>
            <p:ph type="body" idx="2"/>
          </p:nvPr>
        </p:nvSpPr>
        <p:spPr>
          <a:xfrm>
            <a:off x="457201" y="5413411"/>
            <a:ext cx="6282600" cy="16038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b="0">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0" name="Google Shape;40;g296cb6e8523_0_7"/>
          <p:cNvSpPr txBox="1">
            <a:spLocks noGrp="1"/>
          </p:cNvSpPr>
          <p:nvPr>
            <p:ph type="body" idx="3"/>
          </p:nvPr>
        </p:nvSpPr>
        <p:spPr>
          <a:xfrm>
            <a:off x="457201" y="4208598"/>
            <a:ext cx="6288600" cy="749700"/>
          </a:xfrm>
          <a:prstGeom prst="rect">
            <a:avLst/>
          </a:prstGeom>
          <a:noFill/>
          <a:ln>
            <a:noFill/>
          </a:ln>
        </p:spPr>
        <p:txBody>
          <a:bodyPr spcFirstLastPara="1" wrap="square" lIns="109725" tIns="54850" rIns="109725" bIns="54850" anchor="t" anchorCtr="0">
            <a:normAutofit/>
          </a:bodyPr>
          <a:lstStyle>
            <a:lvl1pPr marL="457200" lvl="0" indent="-228600" algn="l">
              <a:lnSpc>
                <a:spcPct val="120000"/>
              </a:lnSpc>
              <a:spcBef>
                <a:spcPts val="0"/>
              </a:spcBef>
              <a:spcAft>
                <a:spcPts val="0"/>
              </a:spcAft>
              <a:buSzPts val="2700"/>
              <a:buNone/>
              <a:defRPr sz="2400">
                <a:solidFill>
                  <a:srgbClr val="A5A5A5"/>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1" name="Google Shape;41;g296cb6e8523_0_7"/>
          <p:cNvSpPr txBox="1">
            <a:spLocks noGrp="1"/>
          </p:cNvSpPr>
          <p:nvPr>
            <p:ph type="body" idx="4"/>
          </p:nvPr>
        </p:nvSpPr>
        <p:spPr>
          <a:xfrm>
            <a:off x="451488" y="3067303"/>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2" name="Google Shape;42;g296cb6e8523_0_7"/>
          <p:cNvSpPr txBox="1">
            <a:spLocks noGrp="1"/>
          </p:cNvSpPr>
          <p:nvPr>
            <p:ph type="body" idx="5"/>
          </p:nvPr>
        </p:nvSpPr>
        <p:spPr>
          <a:xfrm>
            <a:off x="451488" y="3633227"/>
            <a:ext cx="6288600" cy="575100"/>
          </a:xfrm>
          <a:prstGeom prst="rect">
            <a:avLst/>
          </a:prstGeom>
          <a:noFill/>
          <a:ln>
            <a:noFill/>
          </a:ln>
        </p:spPr>
        <p:txBody>
          <a:bodyPr spcFirstLastPara="1" wrap="square" lIns="109725" tIns="54850" rIns="109725" bIns="54850" anchor="t" anchorCtr="0">
            <a:noAutofit/>
          </a:bodyPr>
          <a:lstStyle>
            <a:lvl1pPr marL="457200" lvl="0" indent="-228600" algn="l">
              <a:lnSpc>
                <a:spcPct val="120000"/>
              </a:lnSpc>
              <a:spcBef>
                <a:spcPts val="0"/>
              </a:spcBef>
              <a:spcAft>
                <a:spcPts val="0"/>
              </a:spcAft>
              <a:buSzPts val="3700"/>
              <a:buFont typeface="Arial"/>
              <a:buNone/>
              <a:defRPr sz="3400" b="1" cap="none">
                <a:solidFill>
                  <a:srgbClr val="002060"/>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43" name="Google Shape;43;g296cb6e8523_0_7"/>
          <p:cNvSpPr>
            <a:spLocks noGrp="1"/>
          </p:cNvSpPr>
          <p:nvPr>
            <p:ph type="pic" idx="6"/>
          </p:nvPr>
        </p:nvSpPr>
        <p:spPr>
          <a:xfrm>
            <a:off x="6990581" y="1337314"/>
            <a:ext cx="7182600" cy="5641800"/>
          </a:xfrm>
          <a:prstGeom prst="rect">
            <a:avLst/>
          </a:prstGeom>
          <a:noFill/>
          <a:ln>
            <a:noFill/>
          </a:ln>
        </p:spPr>
      </p:sp>
      <p:sp>
        <p:nvSpPr>
          <p:cNvPr id="44" name="Google Shape;44;g296cb6e8523_0_7"/>
          <p:cNvSpPr txBox="1">
            <a:spLocks noGrp="1"/>
          </p:cNvSpPr>
          <p:nvPr>
            <p:ph type="title"/>
          </p:nvPr>
        </p:nvSpPr>
        <p:spPr>
          <a:xfrm>
            <a:off x="464172" y="603640"/>
            <a:ext cx="12618600" cy="6840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 name="Google Shape;45;g296cb6e8523_0_7"/>
          <p:cNvSpPr txBox="1">
            <a:spLocks noGrp="1"/>
          </p:cNvSpPr>
          <p:nvPr>
            <p:ph type="ftr" idx="11"/>
          </p:nvPr>
        </p:nvSpPr>
        <p:spPr>
          <a:xfrm>
            <a:off x="247082" y="7627620"/>
            <a:ext cx="9522300" cy="438300"/>
          </a:xfrm>
          <a:prstGeom prst="rect">
            <a:avLst/>
          </a:prstGeom>
          <a:noFill/>
          <a:ln>
            <a:noFill/>
          </a:ln>
        </p:spPr>
        <p:txBody>
          <a:bodyPr spcFirstLastPara="1" wrap="square" lIns="109725" tIns="54850" rIns="109725" bIns="54850" anchor="t" anchorCtr="0">
            <a:noAutofit/>
          </a:bodyPr>
          <a:lstStyle>
            <a:lvl1pPr marR="0" lvl="0"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chemeClr val="dk1"/>
                </a:solidFill>
                <a:latin typeface="Arial"/>
                <a:ea typeface="Arial"/>
                <a:cs typeface="Arial"/>
                <a:sym typeface="Arial"/>
              </a:defRPr>
            </a:lvl9pPr>
          </a:lstStyle>
          <a:p>
            <a:endParaRPr/>
          </a:p>
        </p:txBody>
      </p:sp>
      <p:sp>
        <p:nvSpPr>
          <p:cNvPr id="46" name="Google Shape;46;g296cb6e8523_0_7"/>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88762" y="548640"/>
            <a:ext cx="5264545"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6219825" y="548640"/>
            <a:ext cx="7921813" cy="6484620"/>
          </a:xfrm>
          <a:prstGeom prst="rect">
            <a:avLst/>
          </a:prstGeom>
        </p:spPr>
        <p:txBody>
          <a:bodyPr/>
          <a:lstStyle>
            <a:lvl1pPr>
              <a:defRPr sz="3840">
                <a:latin typeface="Source Sans Pro" panose="020B0503030403020204" pitchFamily="34" charset="0"/>
              </a:defRPr>
            </a:lvl1pPr>
            <a:lvl2pPr>
              <a:defRPr sz="3360">
                <a:latin typeface="Source Sans Pro" panose="020B0503030403020204" pitchFamily="34" charset="0"/>
              </a:defRPr>
            </a:lvl2pPr>
            <a:lvl3pPr>
              <a:defRPr sz="2880">
                <a:latin typeface="Source Sans Pro" panose="020B0503030403020204" pitchFamily="34" charset="0"/>
              </a:defRPr>
            </a:lvl3pPr>
            <a:lvl4pPr>
              <a:defRPr sz="2400">
                <a:latin typeface="Source Sans Pro" panose="020B0503030403020204" pitchFamily="34" charset="0"/>
              </a:defRPr>
            </a:lvl4pPr>
            <a:lvl5pPr>
              <a:defRPr sz="2400">
                <a:latin typeface="Source Sans Pro" panose="020B0503030403020204" pitchFamily="34" charset="0"/>
              </a:defRPr>
            </a:lvl5pPr>
            <a:lvl6pPr>
              <a:defRPr sz="2400"/>
            </a:lvl6pPr>
            <a:lvl7pPr>
              <a:defRPr sz="2400"/>
            </a:lvl7pPr>
            <a:lvl8pPr>
              <a:defRPr sz="2400"/>
            </a:lvl8pPr>
            <a:lvl9pPr>
              <a:defRPr sz="24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88762" y="2468880"/>
            <a:ext cx="5264545"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55811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88762" y="548640"/>
            <a:ext cx="5264544" cy="1920240"/>
          </a:xfrm>
          <a:prstGeom prst="rect">
            <a:avLst/>
          </a:prstGeom>
        </p:spPr>
        <p:txBody>
          <a:bodyPr anchor="t"/>
          <a:lstStyle>
            <a:lvl1pPr>
              <a:lnSpc>
                <a:spcPts val="3840"/>
              </a:lnSpc>
              <a:defRPr sz="384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6219826" y="548641"/>
            <a:ext cx="7953374" cy="6484620"/>
          </a:xfrm>
          <a:prstGeom prst="rect">
            <a:avLst/>
          </a:prstGeom>
        </p:spPr>
        <p:txBody>
          <a:bodyPr/>
          <a:lstStyle>
            <a:lvl1pPr marL="41148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sz="2880">
                <a:solidFill>
                  <a:schemeClr val="bg1">
                    <a:lumMod val="65000"/>
                  </a:schemeClr>
                </a:solidFill>
                <a:latin typeface="Source Sans Pro" panose="020B0503030403020204" pitchFamily="34" charset="0"/>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marL="41148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88762" y="2468880"/>
            <a:ext cx="5264544" cy="4573906"/>
          </a:xfrm>
          <a:prstGeom prst="rect">
            <a:avLst/>
          </a:prstGeom>
        </p:spPr>
        <p:txBody>
          <a:bodyPr>
            <a:normAutofit/>
          </a:bodyPr>
          <a:lstStyle>
            <a:lvl1pPr marL="0" indent="0">
              <a:buNone/>
              <a:defRPr sz="2160">
                <a:latin typeface="Source Sans Pro" panose="020B0503030403020204" pitchFamily="34" charset="0"/>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711352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2"/>
            <a:ext cx="6589368"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2"/>
            <a:ext cx="6589369" cy="4656245"/>
          </a:xfrm>
          <a:prstGeom prst="rect">
            <a:avLst/>
          </a:prstGeom>
        </p:spPr>
        <p:txBody>
          <a:bodyPr/>
          <a:lstStyle>
            <a:lvl1pPr marL="274320" marR="0" indent="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79665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63870" y="2359153"/>
            <a:ext cx="6589368" cy="4368433"/>
          </a:xfrm>
          <a:prstGeom prst="rect">
            <a:avLst/>
          </a:prstGeom>
        </p:spPr>
        <p:txBody>
          <a:bodyPr/>
          <a:lstStyle>
            <a:lvl1pPr marL="685800" marR="0" indent="-411480" algn="l" defTabSz="1097280" rtl="0" eaLnBrk="1" fontAlgn="auto" latinLnBrk="0" hangingPunct="1">
              <a:lnSpc>
                <a:spcPct val="90000"/>
              </a:lnSpc>
              <a:spcBef>
                <a:spcPts val="0"/>
              </a:spcBef>
              <a:spcAft>
                <a:spcPts val="12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7577164" y="2359153"/>
            <a:ext cx="6589369" cy="4368433"/>
          </a:xfrm>
          <a:prstGeom prst="rect">
            <a:avLst/>
          </a:prstGeom>
        </p:spPr>
        <p:txBody>
          <a:bodyPr/>
          <a:lstStyle>
            <a:lvl1pPr marL="685800" marR="0" indent="-411480" algn="l" defTabSz="1097280" rtl="0" eaLnBrk="1" fontAlgn="auto" latinLnBrk="0" hangingPunct="1">
              <a:lnSpc>
                <a:spcPct val="90000"/>
              </a:lnSpc>
              <a:spcBef>
                <a:spcPts val="0"/>
              </a:spcBef>
              <a:spcAft>
                <a:spcPts val="288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685800" marR="0" lvl="0" indent="-411480" algn="l" defTabSz="1097280" rtl="0" eaLnBrk="1" fontAlgn="auto" latinLnBrk="0" hangingPunct="1">
              <a:lnSpc>
                <a:spcPct val="90000"/>
              </a:lnSpc>
              <a:spcBef>
                <a:spcPts val="0"/>
              </a:spcBef>
              <a:spcAft>
                <a:spcPts val="288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457200" y="438150"/>
            <a:ext cx="13709333" cy="1590676"/>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457200" y="6728460"/>
            <a:ext cx="6589368" cy="467755"/>
          </a:xfrm>
          <a:prstGeom prst="rect">
            <a:avLst/>
          </a:prstGeom>
        </p:spPr>
        <p:txBody>
          <a:bodyPr>
            <a:normAutofit/>
          </a:bodyPr>
          <a:lstStyle>
            <a:lvl1pPr marL="0" indent="0" algn="l">
              <a:buNone/>
              <a:defRPr sz="192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7577164" y="6728460"/>
            <a:ext cx="6589368" cy="467755"/>
          </a:xfrm>
          <a:prstGeom prst="rect">
            <a:avLst/>
          </a:prstGeom>
        </p:spPr>
        <p:txBody>
          <a:bodyPr>
            <a:normAutofit/>
          </a:bodyPr>
          <a:lstStyle>
            <a:lvl1pPr marL="0" indent="0" algn="l">
              <a:buNone/>
              <a:defRPr sz="192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170187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4709325" y="1870773"/>
            <a:ext cx="5150791"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3"/>
            <a:ext cx="3869866" cy="5162612"/>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latin typeface="+mn-lt"/>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457200" y="1870711"/>
            <a:ext cx="3869866" cy="5162550"/>
          </a:xfrm>
        </p:spPr>
        <p:txBody>
          <a:bodyPr>
            <a:normAutofit/>
          </a:bodyPr>
          <a:lstStyle>
            <a:lvl1pPr marL="342900" indent="-342900">
              <a:buFont typeface="Arial" panose="020B0604020202020204" pitchFamily="34" charset="0"/>
              <a:buChar char="•"/>
              <a:defRPr sz="24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1000257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1870774"/>
            <a:ext cx="5150791"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1870774"/>
            <a:ext cx="3869866" cy="485681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40290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4709325" y="6728460"/>
            <a:ext cx="5150791"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10296667" y="6728460"/>
            <a:ext cx="3869866" cy="467755"/>
          </a:xfrm>
          <a:prstGeom prst="rect">
            <a:avLst/>
          </a:prstGeom>
        </p:spPr>
        <p:txBody>
          <a:bodyPr>
            <a:normAutofit/>
          </a:bodyPr>
          <a:lstStyle>
            <a:lvl1pPr marL="0" indent="0" algn="l">
              <a:buNone/>
              <a:defRPr sz="192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143080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402908"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967164"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7531419"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11095675" y="1960716"/>
            <a:ext cx="3131821" cy="4995857"/>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47428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0290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4709325" y="2028826"/>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10296667" y="2028826"/>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402909" y="4715339"/>
            <a:ext cx="5150791"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5990250"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10296666" y="4715339"/>
            <a:ext cx="3869866" cy="2342843"/>
          </a:xfrm>
          <a:prstGeom prst="rect">
            <a:avLst/>
          </a:prstGeom>
        </p:spPr>
        <p:txBody>
          <a:bodyPr>
            <a:normAutofit/>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sz="2400">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928679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44715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4630400" cy="8229600"/>
          </a:xfrm>
          <a:prstGeom prst="rect">
            <a:avLst/>
          </a:prstGeom>
        </p:spPr>
        <p:txBody>
          <a:bodyPr/>
          <a:lstStyle>
            <a:lvl1pPr marL="274320" marR="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solidFill>
                  <a:schemeClr val="bg1">
                    <a:lumMod val="65000"/>
                  </a:schemeClr>
                </a:solidFill>
              </a:defRPr>
            </a:lvl1pPr>
          </a:lstStyle>
          <a:p>
            <a:pPr marL="274320" marR="0" lvl="0" indent="-274320" algn="l" defTabSz="1097280" rtl="0" eaLnBrk="1" fontAlgn="auto" latinLnBrk="0" hangingPunct="1">
              <a:lnSpc>
                <a:spcPct val="120000"/>
              </a:lnSpc>
              <a:spcBef>
                <a:spcPts val="0"/>
              </a:spcBef>
              <a:spcAft>
                <a:spcPts val="6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262465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ation Intro Slide HEART">
  <p:cSld name="Presentation Intro Slide HEAR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96cb6e8523_0_17"/>
          <p:cNvSpPr/>
          <p:nvPr/>
        </p:nvSpPr>
        <p:spPr>
          <a:xfrm>
            <a:off x="0" y="6048432"/>
            <a:ext cx="14630400" cy="21810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pic>
        <p:nvPicPr>
          <p:cNvPr id="49" name="Google Shape;49;g296cb6e8523_0_17"/>
          <p:cNvPicPr preferRelativeResize="0"/>
          <p:nvPr/>
        </p:nvPicPr>
        <p:blipFill rotWithShape="1">
          <a:blip r:embed="rId3">
            <a:alphaModFix/>
          </a:blip>
          <a:srcRect/>
          <a:stretch/>
        </p:blipFill>
        <p:spPr>
          <a:xfrm>
            <a:off x="5843118" y="6455275"/>
            <a:ext cx="2525040" cy="1202341"/>
          </a:xfrm>
          <a:prstGeom prst="rect">
            <a:avLst/>
          </a:prstGeom>
          <a:noFill/>
          <a:ln>
            <a:noFill/>
          </a:ln>
        </p:spPr>
      </p:pic>
      <p:sp>
        <p:nvSpPr>
          <p:cNvPr id="50" name="Google Shape;50;g296cb6e8523_0_17"/>
          <p:cNvSpPr txBox="1"/>
          <p:nvPr/>
        </p:nvSpPr>
        <p:spPr>
          <a:xfrm>
            <a:off x="460763" y="851573"/>
            <a:ext cx="13708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endParaRPr sz="8000" b="1" i="0" u="none" strike="noStrike" cap="none">
              <a:solidFill>
                <a:srgbClr val="002060"/>
              </a:solidFill>
              <a:latin typeface="Arial"/>
              <a:ea typeface="Arial"/>
              <a:cs typeface="Arial"/>
              <a:sym typeface="Arial"/>
            </a:endParaRPr>
          </a:p>
        </p:txBody>
      </p:sp>
      <p:cxnSp>
        <p:nvCxnSpPr>
          <p:cNvPr id="51" name="Google Shape;51;g296cb6e8523_0_17"/>
          <p:cNvCxnSpPr/>
          <p:nvPr/>
        </p:nvCxnSpPr>
        <p:spPr>
          <a:xfrm>
            <a:off x="2806378" y="2237862"/>
            <a:ext cx="9017700" cy="0"/>
          </a:xfrm>
          <a:prstGeom prst="straightConnector1">
            <a:avLst/>
          </a:prstGeom>
          <a:noFill/>
          <a:ln w="25400" cap="flat" cmpd="sng">
            <a:solidFill>
              <a:schemeClr val="accent1"/>
            </a:solidFill>
            <a:prstDash val="solid"/>
            <a:miter lim="800000"/>
            <a:headEnd type="none" w="sm" len="sm"/>
            <a:tailEnd type="none" w="sm" len="sm"/>
          </a:ln>
        </p:spPr>
      </p:cxnSp>
      <p:sp>
        <p:nvSpPr>
          <p:cNvPr id="52" name="Google Shape;52;g296cb6e8523_0_17"/>
          <p:cNvSpPr txBox="1">
            <a:spLocks noGrp="1"/>
          </p:cNvSpPr>
          <p:nvPr>
            <p:ph type="body" idx="1"/>
          </p:nvPr>
        </p:nvSpPr>
        <p:spPr>
          <a:xfrm>
            <a:off x="2806379" y="2567052"/>
            <a:ext cx="9017700" cy="3000900"/>
          </a:xfrm>
          <a:prstGeom prst="rect">
            <a:avLst/>
          </a:prstGeom>
          <a:noFill/>
          <a:ln>
            <a:noFill/>
          </a:ln>
        </p:spPr>
        <p:txBody>
          <a:bodyPr spcFirstLastPara="1" wrap="square" lIns="109725" tIns="54850" rIns="109725" bIns="54850" anchor="t" anchorCtr="0">
            <a:normAutofit/>
          </a:bodyPr>
          <a:lstStyle>
            <a:lvl1pPr marL="457200" lvl="0" indent="-228600" algn="ctr">
              <a:lnSpc>
                <a:spcPct val="120000"/>
              </a:lnSpc>
              <a:spcBef>
                <a:spcPts val="0"/>
              </a:spcBef>
              <a:spcAft>
                <a:spcPts val="0"/>
              </a:spcAft>
              <a:buSzPts val="3200"/>
              <a:buNone/>
              <a:defRPr>
                <a:latin typeface="Arial"/>
                <a:ea typeface="Arial"/>
                <a:cs typeface="Arial"/>
                <a:sym typeface="Arial"/>
              </a:defRPr>
            </a:lvl1pPr>
            <a:lvl2pPr marL="914400" lvl="1" indent="-228600" algn="l">
              <a:lnSpc>
                <a:spcPct val="100000"/>
              </a:lnSpc>
              <a:spcBef>
                <a:spcPts val="600"/>
              </a:spcBef>
              <a:spcAft>
                <a:spcPts val="0"/>
              </a:spcAft>
              <a:buSzPts val="2900"/>
              <a:buNone/>
              <a:defRPr/>
            </a:lvl2pPr>
            <a:lvl3pPr marL="1371600" lvl="2" indent="-381000" algn="l">
              <a:lnSpc>
                <a:spcPct val="90000"/>
              </a:lnSpc>
              <a:spcBef>
                <a:spcPts val="600"/>
              </a:spcBef>
              <a:spcAft>
                <a:spcPts val="0"/>
              </a:spcAft>
              <a:buSzPts val="2400"/>
              <a:buChar char="•"/>
              <a:defRPr/>
            </a:lvl3pPr>
            <a:lvl4pPr marL="1828800" lvl="3" indent="-381000" algn="l">
              <a:lnSpc>
                <a:spcPct val="90000"/>
              </a:lnSpc>
              <a:spcBef>
                <a:spcPts val="600"/>
              </a:spcBef>
              <a:spcAft>
                <a:spcPts val="0"/>
              </a:spcAft>
              <a:buSzPts val="2400"/>
              <a:buChar char="•"/>
              <a:defRPr/>
            </a:lvl4pPr>
            <a:lvl5pPr marL="2286000" lvl="4" indent="-381000" algn="l">
              <a:lnSpc>
                <a:spcPct val="90000"/>
              </a:lnSpc>
              <a:spcBef>
                <a:spcPts val="600"/>
              </a:spcBef>
              <a:spcAft>
                <a:spcPts val="0"/>
              </a:spcAft>
              <a:buSzPts val="2400"/>
              <a:buChar char="•"/>
              <a:defRPr/>
            </a:lvl5pPr>
            <a:lvl6pPr marL="2743200" lvl="5" indent="-368300" algn="l">
              <a:lnSpc>
                <a:spcPct val="90000"/>
              </a:lnSpc>
              <a:spcBef>
                <a:spcPts val="600"/>
              </a:spcBef>
              <a:spcAft>
                <a:spcPts val="0"/>
              </a:spcAft>
              <a:buClr>
                <a:schemeClr val="dk1"/>
              </a:buClr>
              <a:buSzPts val="2200"/>
              <a:buChar char="•"/>
              <a:defRPr/>
            </a:lvl6pPr>
            <a:lvl7pPr marL="3200400" lvl="6" indent="-368300" algn="l">
              <a:lnSpc>
                <a:spcPct val="90000"/>
              </a:lnSpc>
              <a:spcBef>
                <a:spcPts val="600"/>
              </a:spcBef>
              <a:spcAft>
                <a:spcPts val="0"/>
              </a:spcAft>
              <a:buClr>
                <a:schemeClr val="dk1"/>
              </a:buClr>
              <a:buSzPts val="2200"/>
              <a:buChar char="•"/>
              <a:defRPr/>
            </a:lvl7pPr>
            <a:lvl8pPr marL="3657600" lvl="7" indent="-368300" algn="l">
              <a:lnSpc>
                <a:spcPct val="90000"/>
              </a:lnSpc>
              <a:spcBef>
                <a:spcPts val="600"/>
              </a:spcBef>
              <a:spcAft>
                <a:spcPts val="0"/>
              </a:spcAft>
              <a:buClr>
                <a:schemeClr val="dk1"/>
              </a:buClr>
              <a:buSzPts val="2200"/>
              <a:buChar char="•"/>
              <a:defRPr/>
            </a:lvl8pPr>
            <a:lvl9pPr marL="4114800" lvl="8" indent="-368300" algn="l">
              <a:lnSpc>
                <a:spcPct val="90000"/>
              </a:lnSpc>
              <a:spcBef>
                <a:spcPts val="600"/>
              </a:spcBef>
              <a:spcAft>
                <a:spcPts val="0"/>
              </a:spcAft>
              <a:buClr>
                <a:schemeClr val="dk1"/>
              </a:buClr>
              <a:buSzPts val="2200"/>
              <a:buChar char="•"/>
              <a:defRPr/>
            </a:lvl9pPr>
          </a:lstStyle>
          <a:p>
            <a:endParaRPr/>
          </a:p>
        </p:txBody>
      </p:sp>
      <p:sp>
        <p:nvSpPr>
          <p:cNvPr id="53" name="Google Shape;53;g296cb6e8523_0_17"/>
          <p:cNvSpPr txBox="1">
            <a:spLocks noGrp="1"/>
          </p:cNvSpPr>
          <p:nvPr>
            <p:ph type="title"/>
          </p:nvPr>
        </p:nvSpPr>
        <p:spPr>
          <a:xfrm>
            <a:off x="457200" y="577891"/>
            <a:ext cx="13716000" cy="117930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8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530123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900648"/>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7" y="6710633"/>
            <a:ext cx="3287634" cy="901751"/>
          </a:xfrm>
          <a:prstGeom prst="rect">
            <a:avLst/>
          </a:prstGeom>
        </p:spPr>
      </p:pic>
    </p:spTree>
    <p:extLst>
      <p:ext uri="{BB962C8B-B14F-4D97-AF65-F5344CB8AC3E}">
        <p14:creationId xmlns:p14="http://schemas.microsoft.com/office/powerpoint/2010/main" val="1784174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55385"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455276"/>
            <a:ext cx="2525045" cy="1202339"/>
          </a:xfrm>
          <a:prstGeom prst="rect">
            <a:avLst/>
          </a:prstGeom>
        </p:spPr>
      </p:pic>
    </p:spTree>
    <p:extLst>
      <p:ext uri="{BB962C8B-B14F-4D97-AF65-F5344CB8AC3E}">
        <p14:creationId xmlns:p14="http://schemas.microsoft.com/office/powerpoint/2010/main" val="3412456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6048432"/>
            <a:ext cx="14630400" cy="2181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4644301" y="3893201"/>
            <a:ext cx="5319631" cy="424732"/>
          </a:xfrm>
          <a:prstGeom prst="rect">
            <a:avLst/>
          </a:prstGeom>
          <a:noFill/>
        </p:spPr>
        <p:txBody>
          <a:bodyPr wrap="square" rtlCol="0">
            <a:spAutoFit/>
          </a:bodyPr>
          <a:lstStyle/>
          <a:p>
            <a:pPr algn="ctr"/>
            <a:r>
              <a:rPr lang="en-US" sz="216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039292" y="2181168"/>
            <a:ext cx="8551817" cy="1311128"/>
          </a:xfrm>
          <a:prstGeom prst="rect">
            <a:avLst/>
          </a:prstGeom>
          <a:noFill/>
        </p:spPr>
        <p:txBody>
          <a:bodyPr wrap="square" rtlCol="0">
            <a:spAutoFit/>
          </a:bodyPr>
          <a:lstStyle/>
          <a:p>
            <a:pPr algn="ctr"/>
            <a:r>
              <a:rPr lang="en-US" sz="792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5373189" y="3632683"/>
            <a:ext cx="388402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43118" y="6710737"/>
            <a:ext cx="3145711" cy="862823"/>
          </a:xfrm>
          <a:prstGeom prst="rect">
            <a:avLst/>
          </a:prstGeom>
        </p:spPr>
      </p:pic>
    </p:spTree>
    <p:extLst>
      <p:ext uri="{BB962C8B-B14F-4D97-AF65-F5344CB8AC3E}">
        <p14:creationId xmlns:p14="http://schemas.microsoft.com/office/powerpoint/2010/main" val="35600393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98720" y="712040"/>
            <a:ext cx="13632960" cy="916320"/>
          </a:xfrm>
          <a:prstGeom prst="rect">
            <a:avLst/>
          </a:prstGeom>
        </p:spPr>
        <p:txBody>
          <a:bodyPr spcFirstLastPara="1" wrap="square" lIns="91425" tIns="91425" rIns="91425" bIns="91425" anchor="ctr" anchorCtr="0">
            <a:noAutofit/>
          </a:bodyPr>
          <a:lstStyle>
            <a:lvl1pPr lvl="0">
              <a:spcBef>
                <a:spcPts val="0"/>
              </a:spcBef>
              <a:spcAft>
                <a:spcPts val="0"/>
              </a:spcAft>
              <a:buClr>
                <a:srgbClr val="245388"/>
              </a:buClr>
              <a:buSzPts val="4400"/>
              <a:buFont typeface="Rockwell"/>
              <a:buNone/>
              <a:defRPr sz="7039">
                <a:solidFill>
                  <a:srgbClr val="245388"/>
                </a:solidFill>
                <a:latin typeface="Rockwell"/>
                <a:ea typeface="Rockwell"/>
                <a:cs typeface="Rockwell"/>
                <a:sym typeface="Rockwe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98720" y="1843960"/>
            <a:ext cx="13632960" cy="5466240"/>
          </a:xfrm>
          <a:prstGeom prst="rect">
            <a:avLst/>
          </a:prstGeom>
        </p:spPr>
        <p:txBody>
          <a:bodyPr spcFirstLastPara="1" wrap="square" lIns="91425" tIns="91425" rIns="91425" bIns="91425" anchor="t" anchorCtr="0">
            <a:noAutofit/>
          </a:bodyPr>
          <a:lstStyle>
            <a:lvl1pPr marL="731491" lvl="0" indent="-548618">
              <a:spcBef>
                <a:spcPts val="0"/>
              </a:spcBef>
              <a:spcAft>
                <a:spcPts val="0"/>
              </a:spcAft>
              <a:buSzPts val="1800"/>
              <a:buFont typeface="Tahoma"/>
              <a:buChar char="●"/>
              <a:defRPr>
                <a:latin typeface="Tahoma"/>
                <a:ea typeface="Tahoma"/>
                <a:cs typeface="Tahoma"/>
                <a:sym typeface="Tahoma"/>
              </a:defRPr>
            </a:lvl1pPr>
            <a:lvl2pPr marL="1462981" lvl="1" indent="-507979">
              <a:spcBef>
                <a:spcPts val="2560"/>
              </a:spcBef>
              <a:spcAft>
                <a:spcPts val="0"/>
              </a:spcAft>
              <a:buSzPts val="1400"/>
              <a:buFont typeface="Tahoma"/>
              <a:buChar char="○"/>
              <a:defRPr>
                <a:latin typeface="Tahoma"/>
                <a:ea typeface="Tahoma"/>
                <a:cs typeface="Tahoma"/>
                <a:sym typeface="Tahoma"/>
              </a:defRPr>
            </a:lvl2pPr>
            <a:lvl3pPr marL="2194472" lvl="2" indent="-507979">
              <a:spcBef>
                <a:spcPts val="2560"/>
              </a:spcBef>
              <a:spcAft>
                <a:spcPts val="0"/>
              </a:spcAft>
              <a:buSzPts val="1400"/>
              <a:buFont typeface="Tahoma"/>
              <a:buChar char="■"/>
              <a:defRPr>
                <a:latin typeface="Tahoma"/>
                <a:ea typeface="Tahoma"/>
                <a:cs typeface="Tahoma"/>
                <a:sym typeface="Tahoma"/>
              </a:defRPr>
            </a:lvl3pPr>
            <a:lvl4pPr marL="2925962" lvl="3" indent="-507979">
              <a:spcBef>
                <a:spcPts val="2560"/>
              </a:spcBef>
              <a:spcAft>
                <a:spcPts val="0"/>
              </a:spcAft>
              <a:buSzPts val="1400"/>
              <a:buFont typeface="Tahoma"/>
              <a:buChar char="●"/>
              <a:defRPr>
                <a:latin typeface="Tahoma"/>
                <a:ea typeface="Tahoma"/>
                <a:cs typeface="Tahoma"/>
                <a:sym typeface="Tahoma"/>
              </a:defRPr>
            </a:lvl4pPr>
            <a:lvl5pPr marL="3657454" lvl="4" indent="-507979">
              <a:spcBef>
                <a:spcPts val="2560"/>
              </a:spcBef>
              <a:spcAft>
                <a:spcPts val="0"/>
              </a:spcAft>
              <a:buSzPts val="1400"/>
              <a:buFont typeface="Tahoma"/>
              <a:buChar char="○"/>
              <a:defRPr>
                <a:latin typeface="Tahoma"/>
                <a:ea typeface="Tahoma"/>
                <a:cs typeface="Tahoma"/>
                <a:sym typeface="Tahoma"/>
              </a:defRPr>
            </a:lvl5pPr>
            <a:lvl6pPr marL="4388945" lvl="5" indent="-507979">
              <a:spcBef>
                <a:spcPts val="2560"/>
              </a:spcBef>
              <a:spcAft>
                <a:spcPts val="0"/>
              </a:spcAft>
              <a:buSzPts val="1400"/>
              <a:buFont typeface="Tahoma"/>
              <a:buChar char="■"/>
              <a:defRPr>
                <a:latin typeface="Tahoma"/>
                <a:ea typeface="Tahoma"/>
                <a:cs typeface="Tahoma"/>
                <a:sym typeface="Tahoma"/>
              </a:defRPr>
            </a:lvl6pPr>
            <a:lvl7pPr marL="5120435" lvl="6" indent="-507979">
              <a:spcBef>
                <a:spcPts val="2560"/>
              </a:spcBef>
              <a:spcAft>
                <a:spcPts val="0"/>
              </a:spcAft>
              <a:buSzPts val="1400"/>
              <a:buFont typeface="Tahoma"/>
              <a:buChar char="●"/>
              <a:defRPr>
                <a:latin typeface="Tahoma"/>
                <a:ea typeface="Tahoma"/>
                <a:cs typeface="Tahoma"/>
                <a:sym typeface="Tahoma"/>
              </a:defRPr>
            </a:lvl7pPr>
            <a:lvl8pPr marL="5851926" lvl="7" indent="-507979">
              <a:spcBef>
                <a:spcPts val="2560"/>
              </a:spcBef>
              <a:spcAft>
                <a:spcPts val="0"/>
              </a:spcAft>
              <a:buSzPts val="1400"/>
              <a:buFont typeface="Tahoma"/>
              <a:buChar char="○"/>
              <a:defRPr>
                <a:latin typeface="Tahoma"/>
                <a:ea typeface="Tahoma"/>
                <a:cs typeface="Tahoma"/>
                <a:sym typeface="Tahoma"/>
              </a:defRPr>
            </a:lvl8pPr>
            <a:lvl9pPr marL="6583417" lvl="8" indent="-507979">
              <a:spcBef>
                <a:spcPts val="2560"/>
              </a:spcBef>
              <a:spcAft>
                <a:spcPts val="2560"/>
              </a:spcAft>
              <a:buSzPts val="1400"/>
              <a:buFont typeface="Tahoma"/>
              <a:buChar char="■"/>
              <a:defRPr>
                <a:latin typeface="Tahoma"/>
                <a:ea typeface="Tahoma"/>
                <a:cs typeface="Tahoma"/>
                <a:sym typeface="Tahoma"/>
              </a:defRPr>
            </a:lvl9pPr>
          </a:lstStyle>
          <a:p>
            <a:endParaRPr/>
          </a:p>
        </p:txBody>
      </p:sp>
      <p:sp>
        <p:nvSpPr>
          <p:cNvPr id="19" name="Google Shape;19;p4"/>
          <p:cNvSpPr txBox="1">
            <a:spLocks noGrp="1"/>
          </p:cNvSpPr>
          <p:nvPr>
            <p:ph type="sldNum" idx="12"/>
          </p:nvPr>
        </p:nvSpPr>
        <p:spPr>
          <a:xfrm>
            <a:off x="13555933" y="7461148"/>
            <a:ext cx="877920" cy="62976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2382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Pictures With Title" userDrawn="1">
  <p:cSld name="1_Three Picture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457200"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5080794" y="1880209"/>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9704388"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87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s HEART">
  <p:cSld name="Questions HEAR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296cb6e8523_0_2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56" name="Google Shape;56;g296cb6e8523_0_24"/>
          <p:cNvSpPr txBox="1"/>
          <p:nvPr/>
        </p:nvSpPr>
        <p:spPr>
          <a:xfrm>
            <a:off x="4655384" y="3900648"/>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57" name="Google Shape;57;g296cb6e8523_0_2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QUESTIONS?</a:t>
            </a:r>
            <a:endParaRPr sz="1800" b="0" i="0" u="none" strike="noStrike" cap="none">
              <a:solidFill>
                <a:srgbClr val="000000"/>
              </a:solidFill>
              <a:latin typeface="Arial"/>
              <a:ea typeface="Arial"/>
              <a:cs typeface="Arial"/>
              <a:sym typeface="Arial"/>
            </a:endParaRPr>
          </a:p>
        </p:txBody>
      </p:sp>
      <p:cxnSp>
        <p:nvCxnSpPr>
          <p:cNvPr id="58" name="Google Shape;58;g296cb6e8523_0_2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59" name="Google Shape;59;g296cb6e8523_0_2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Pictures With Title" preserve="1" userDrawn="1">
  <p:cSld name="Three Column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457200"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5080794" y="1880209"/>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9704388" y="1870772"/>
            <a:ext cx="4468812" cy="5189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38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ull Slide Image With Footer">
  <p:cSld name="Full Slide Image With Footer">
    <p:spTree>
      <p:nvGrpSpPr>
        <p:cNvPr id="1" name="Shape 138"/>
        <p:cNvGrpSpPr/>
        <p:nvPr/>
      </p:nvGrpSpPr>
      <p:grpSpPr>
        <a:xfrm>
          <a:off x="0" y="0"/>
          <a:ext cx="0" cy="0"/>
          <a:chOff x="0" y="0"/>
          <a:chExt cx="0" cy="0"/>
        </a:xfrm>
      </p:grpSpPr>
      <p:sp>
        <p:nvSpPr>
          <p:cNvPr id="139" name="Google Shape;139;g296cb6e8523_0_129"/>
          <p:cNvSpPr>
            <a:spLocks noGrp="1"/>
          </p:cNvSpPr>
          <p:nvPr>
            <p:ph type="pic" idx="2"/>
          </p:nvPr>
        </p:nvSpPr>
        <p:spPr>
          <a:xfrm>
            <a:off x="0" y="0"/>
            <a:ext cx="14630400" cy="8229600"/>
          </a:xfrm>
          <a:prstGeom prst="rect">
            <a:avLst/>
          </a:prstGeom>
          <a:noFill/>
          <a:ln>
            <a:noFill/>
          </a:ln>
        </p:spPr>
      </p:sp>
      <p:sp>
        <p:nvSpPr>
          <p:cNvPr id="140" name="Google Shape;140;g296cb6e8523_0_129"/>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HEART">
  <p:cSld name="Thank You HEAR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96cb6e8523_0_134"/>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5" name="Google Shape;145;g296cb6e8523_0_134"/>
          <p:cNvSpPr txBox="1"/>
          <p:nvPr/>
        </p:nvSpPr>
        <p:spPr>
          <a:xfrm>
            <a:off x="4655384"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OHIO.ORG</a:t>
            </a:r>
            <a:endParaRPr sz="1800" b="0" i="0" u="none" strike="noStrike" cap="none">
              <a:solidFill>
                <a:srgbClr val="000000"/>
              </a:solidFill>
              <a:latin typeface="Arial"/>
              <a:ea typeface="Arial"/>
              <a:cs typeface="Arial"/>
              <a:sym typeface="Arial"/>
            </a:endParaRPr>
          </a:p>
        </p:txBody>
      </p:sp>
      <p:sp>
        <p:nvSpPr>
          <p:cNvPr id="146" name="Google Shape;146;g296cb6e8523_0_134"/>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47" name="Google Shape;147;g296cb6e8523_0_134"/>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48" name="Google Shape;148;g296cb6e8523_0_134"/>
          <p:cNvPicPr preferRelativeResize="0"/>
          <p:nvPr/>
        </p:nvPicPr>
        <p:blipFill rotWithShape="1">
          <a:blip r:embed="rId3">
            <a:alphaModFix/>
          </a:blip>
          <a:srcRect/>
          <a:stretch/>
        </p:blipFill>
        <p:spPr>
          <a:xfrm>
            <a:off x="5843118" y="6455275"/>
            <a:ext cx="2525040" cy="120234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 You DEW">
  <p:cSld name="Thank You DEW">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296cb6e8523_0_140"/>
          <p:cNvSpPr/>
          <p:nvPr/>
        </p:nvSpPr>
        <p:spPr>
          <a:xfrm>
            <a:off x="0" y="6048432"/>
            <a:ext cx="14630400" cy="2181000"/>
          </a:xfrm>
          <a:prstGeom prst="rect">
            <a:avLst/>
          </a:prstGeom>
          <a:no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51" name="Google Shape;151;g296cb6e8523_0_140"/>
          <p:cNvSpPr txBox="1"/>
          <p:nvPr/>
        </p:nvSpPr>
        <p:spPr>
          <a:xfrm>
            <a:off x="4644301" y="3893201"/>
            <a:ext cx="5319900" cy="4494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2060"/>
                </a:solidFill>
                <a:latin typeface="Arial"/>
                <a:ea typeface="Arial"/>
                <a:cs typeface="Arial"/>
                <a:sym typeface="Arial"/>
              </a:rPr>
              <a:t>EDUCATION.OHIO.GOV</a:t>
            </a:r>
            <a:endParaRPr sz="1800" b="0" i="0" u="none" strike="noStrike" cap="none">
              <a:solidFill>
                <a:srgbClr val="000000"/>
              </a:solidFill>
              <a:latin typeface="Arial"/>
              <a:ea typeface="Arial"/>
              <a:cs typeface="Arial"/>
              <a:sym typeface="Arial"/>
            </a:endParaRPr>
          </a:p>
        </p:txBody>
      </p:sp>
      <p:sp>
        <p:nvSpPr>
          <p:cNvPr id="152" name="Google Shape;152;g296cb6e8523_0_140"/>
          <p:cNvSpPr txBox="1"/>
          <p:nvPr/>
        </p:nvSpPr>
        <p:spPr>
          <a:xfrm>
            <a:off x="3039292" y="2181168"/>
            <a:ext cx="8551800" cy="1342200"/>
          </a:xfrm>
          <a:prstGeom prst="rect">
            <a:avLst/>
          </a:prstGeom>
          <a:noFill/>
          <a:ln>
            <a:noFill/>
          </a:ln>
        </p:spPr>
        <p:txBody>
          <a:bodyPr spcFirstLastPara="1" wrap="square" lIns="109725" tIns="54850" rIns="109725" bIns="5485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2060"/>
                </a:solidFill>
                <a:latin typeface="Arial"/>
                <a:ea typeface="Arial"/>
                <a:cs typeface="Arial"/>
                <a:sym typeface="Arial"/>
              </a:rPr>
              <a:t>THANK YOU</a:t>
            </a:r>
            <a:endParaRPr sz="1800" b="0" i="0" u="none" strike="noStrike" cap="none">
              <a:solidFill>
                <a:srgbClr val="000000"/>
              </a:solidFill>
              <a:latin typeface="Arial"/>
              <a:ea typeface="Arial"/>
              <a:cs typeface="Arial"/>
              <a:sym typeface="Arial"/>
            </a:endParaRPr>
          </a:p>
        </p:txBody>
      </p:sp>
      <p:cxnSp>
        <p:nvCxnSpPr>
          <p:cNvPr id="153" name="Google Shape;153;g296cb6e8523_0_140"/>
          <p:cNvCxnSpPr/>
          <p:nvPr/>
        </p:nvCxnSpPr>
        <p:spPr>
          <a:xfrm>
            <a:off x="5373188" y="3632683"/>
            <a:ext cx="3884100" cy="0"/>
          </a:xfrm>
          <a:prstGeom prst="straightConnector1">
            <a:avLst/>
          </a:prstGeom>
          <a:noFill/>
          <a:ln w="25400" cap="flat" cmpd="sng">
            <a:solidFill>
              <a:schemeClr val="accent1"/>
            </a:solidFill>
            <a:prstDash val="solid"/>
            <a:miter lim="800000"/>
            <a:headEnd type="none" w="sm" len="sm"/>
            <a:tailEnd type="none" w="sm" len="sm"/>
          </a:ln>
        </p:spPr>
      </p:cxnSp>
      <p:pic>
        <p:nvPicPr>
          <p:cNvPr id="154" name="Google Shape;154;g296cb6e8523_0_140"/>
          <p:cNvPicPr preferRelativeResize="0"/>
          <p:nvPr/>
        </p:nvPicPr>
        <p:blipFill rotWithShape="1">
          <a:blip r:embed="rId3">
            <a:alphaModFix/>
          </a:blip>
          <a:srcRect/>
          <a:stretch/>
        </p:blipFill>
        <p:spPr>
          <a:xfrm>
            <a:off x="5843118" y="6710736"/>
            <a:ext cx="3145708" cy="8628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6cb6e8523_0_0"/>
          <p:cNvSpPr txBox="1">
            <a:spLocks noGrp="1"/>
          </p:cNvSpPr>
          <p:nvPr>
            <p:ph type="body" idx="1"/>
          </p:nvPr>
        </p:nvSpPr>
        <p:spPr>
          <a:xfrm>
            <a:off x="457199" y="1989896"/>
            <a:ext cx="13716000" cy="5083200"/>
          </a:xfrm>
          <a:prstGeom prst="rect">
            <a:avLst/>
          </a:prstGeom>
          <a:noFill/>
          <a:ln>
            <a:noFill/>
          </a:ln>
        </p:spPr>
        <p:txBody>
          <a:bodyPr spcFirstLastPara="1" wrap="square" lIns="109725" tIns="54850" rIns="109725" bIns="54850" anchor="t" anchorCtr="0">
            <a:normAutofit/>
          </a:bodyPr>
          <a:lstStyle>
            <a:lvl1pPr marL="457200" marR="0" lvl="0" indent="-431800" algn="l" rtl="0">
              <a:lnSpc>
                <a:spcPct val="120000"/>
              </a:lnSpc>
              <a:spcBef>
                <a:spcPts val="0"/>
              </a:spcBef>
              <a:spcAft>
                <a:spcPts val="0"/>
              </a:spcAft>
              <a:buClr>
                <a:schemeClr val="accent1"/>
              </a:buClr>
              <a:buSzPts val="3200"/>
              <a:buFont typeface="Arial"/>
              <a:buChar char="•"/>
              <a:defRPr sz="2900" b="0" i="0" u="none" strike="noStrike" cap="none">
                <a:solidFill>
                  <a:schemeClr val="dk1"/>
                </a:solidFill>
                <a:latin typeface="Arial"/>
                <a:ea typeface="Arial"/>
                <a:cs typeface="Arial"/>
                <a:sym typeface="Arial"/>
              </a:defRPr>
            </a:lvl1pPr>
            <a:lvl2pPr marL="914400" marR="0" lvl="1" indent="-412750" algn="l" rtl="0">
              <a:lnSpc>
                <a:spcPct val="100000"/>
              </a:lnSpc>
              <a:spcBef>
                <a:spcPts val="600"/>
              </a:spcBef>
              <a:spcAft>
                <a:spcPts val="0"/>
              </a:spcAft>
              <a:buClr>
                <a:schemeClr val="accent1"/>
              </a:buClr>
              <a:buSzPts val="2900"/>
              <a:buFont typeface="Arial"/>
              <a:buChar char="•"/>
              <a:defRPr sz="2700" b="0" i="0" u="none" strike="noStrike" cap="none">
                <a:solidFill>
                  <a:schemeClr val="dk1"/>
                </a:solidFill>
                <a:latin typeface="Arial"/>
                <a:ea typeface="Arial"/>
                <a:cs typeface="Arial"/>
                <a:sym typeface="Arial"/>
              </a:defRPr>
            </a:lvl2pPr>
            <a:lvl3pPr marL="1371600" marR="0" lvl="2" indent="-400050" algn="l" rtl="0">
              <a:lnSpc>
                <a:spcPct val="90000"/>
              </a:lnSpc>
              <a:spcBef>
                <a:spcPts val="600"/>
              </a:spcBef>
              <a:spcAft>
                <a:spcPts val="0"/>
              </a:spcAft>
              <a:buClr>
                <a:schemeClr val="accent1"/>
              </a:buClr>
              <a:buSzPts val="27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1" name="Google Shape;11;g296cb6e8523_0_0"/>
          <p:cNvSpPr txBox="1">
            <a:spLocks noGrp="1"/>
          </p:cNvSpPr>
          <p:nvPr>
            <p:ph type="title"/>
          </p:nvPr>
        </p:nvSpPr>
        <p:spPr>
          <a:xfrm>
            <a:off x="457200" y="438150"/>
            <a:ext cx="13716000" cy="1179300"/>
          </a:xfrm>
          <a:prstGeom prst="rect">
            <a:avLst/>
          </a:prstGeom>
          <a:noFill/>
          <a:ln>
            <a:noFill/>
          </a:ln>
        </p:spPr>
        <p:txBody>
          <a:bodyPr spcFirstLastPara="1" wrap="square" lIns="109725" tIns="54850" rIns="109725" bIns="54850" anchor="t" anchorCtr="0">
            <a:normAutofit/>
          </a:bodyPr>
          <a:lstStyle>
            <a:lvl1pPr marR="0" lvl="0" algn="l" rtl="0">
              <a:lnSpc>
                <a:spcPct val="90000"/>
              </a:lnSpc>
              <a:spcBef>
                <a:spcPts val="0"/>
              </a:spcBef>
              <a:spcAft>
                <a:spcPts val="0"/>
              </a:spcAft>
              <a:buClr>
                <a:srgbClr val="002060"/>
              </a:buClr>
              <a:buSzPts val="4300"/>
              <a:buFont typeface="Arial"/>
              <a:buNone/>
              <a:defRPr sz="4300" b="1"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9pPr>
          </a:lstStyle>
          <a:p>
            <a:endParaRPr/>
          </a:p>
        </p:txBody>
      </p:sp>
      <p:sp>
        <p:nvSpPr>
          <p:cNvPr id="12" name="Google Shape;12;g296cb6e8523_0_0"/>
          <p:cNvSpPr/>
          <p:nvPr/>
        </p:nvSpPr>
        <p:spPr>
          <a:xfrm>
            <a:off x="457200" y="-43447"/>
            <a:ext cx="1185000" cy="109500"/>
          </a:xfrm>
          <a:prstGeom prst="rect">
            <a:avLst/>
          </a:prstGeom>
          <a:solidFill>
            <a:schemeClr val="accent2"/>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p:txBody>
      </p:sp>
      <p:sp>
        <p:nvSpPr>
          <p:cNvPr id="13" name="Google Shape;13;g296cb6e8523_0_0"/>
          <p:cNvSpPr/>
          <p:nvPr/>
        </p:nvSpPr>
        <p:spPr>
          <a:xfrm>
            <a:off x="0" y="7406640"/>
            <a:ext cx="14630400" cy="823200"/>
          </a:xfrm>
          <a:prstGeom prst="rect">
            <a:avLst/>
          </a:prstGeom>
          <a:solidFill>
            <a:schemeClr val="lt1"/>
          </a:solidFill>
          <a:ln>
            <a:noFill/>
          </a:ln>
        </p:spPr>
        <p:txBody>
          <a:bodyPr spcFirstLastPara="1" wrap="square" lIns="109725" tIns="54850" rIns="109725"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14" name="Google Shape;14;g296cb6e8523_0_0"/>
          <p:cNvSpPr txBox="1">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g296cb6e8523_0_0" descr="Logo&#10;&#10;Description automatically generated"/>
          <p:cNvPicPr preferRelativeResize="0"/>
          <p:nvPr/>
        </p:nvPicPr>
        <p:blipFill rotWithShape="1">
          <a:blip r:embed="rId15">
            <a:alphaModFix/>
          </a:blip>
          <a:srcRect/>
          <a:stretch/>
        </p:blipFill>
        <p:spPr>
          <a:xfrm>
            <a:off x="118624" y="7633319"/>
            <a:ext cx="569817" cy="4521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701" r:id="rId6"/>
    <p:sldLayoutId id="2147483670" r:id="rId7"/>
    <p:sldLayoutId id="2147483672" r:id="rId8"/>
    <p:sldLayoutId id="2147483673" r:id="rId9"/>
    <p:sldLayoutId id="2147483674" r:id="rId10"/>
    <p:sldLayoutId id="2147483713" r:id="rId11"/>
    <p:sldLayoutId id="2147483745" r:id="rId12"/>
    <p:sldLayoutId id="2147483747" r:id="rId1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4625484" y="1038634"/>
            <a:ext cx="4725250" cy="5864156"/>
          </a:xfrm>
          <a:prstGeom prst="rect">
            <a:avLst/>
          </a:prstGeom>
        </p:spPr>
      </p:pic>
    </p:spTree>
    <p:extLst>
      <p:ext uri="{BB962C8B-B14F-4D97-AF65-F5344CB8AC3E}">
        <p14:creationId xmlns:p14="http://schemas.microsoft.com/office/powerpoint/2010/main" val="34940778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44" r:id="rId5"/>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457200" y="1989897"/>
            <a:ext cx="13716001" cy="5083111"/>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457200" y="438151"/>
            <a:ext cx="13716000" cy="1179433"/>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457200" y="-43447"/>
            <a:ext cx="1185062" cy="109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7406640"/>
            <a:ext cx="1463040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10881360" y="7627621"/>
            <a:ext cx="3291840" cy="438150"/>
          </a:xfrm>
          <a:prstGeom prst="rect">
            <a:avLst/>
          </a:prstGeom>
        </p:spPr>
        <p:txBody>
          <a:bodyPr vert="horz" lIns="91440" tIns="45720" rIns="91440" bIns="45720" rtlCol="0" anchor="ctr"/>
          <a:lstStyle>
            <a:lvl1pPr algn="r">
              <a:defRPr sz="144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8624" y="7633319"/>
            <a:ext cx="569816" cy="452131"/>
          </a:xfrm>
          <a:prstGeom prst="rect">
            <a:avLst/>
          </a:prstGeom>
        </p:spPr>
      </p:pic>
    </p:spTree>
    <p:extLst>
      <p:ext uri="{BB962C8B-B14F-4D97-AF65-F5344CB8AC3E}">
        <p14:creationId xmlns:p14="http://schemas.microsoft.com/office/powerpoint/2010/main" val="13084462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2" r:id="rId26"/>
    <p:sldLayoutId id="2147483746" r:id="rId27"/>
  </p:sldLayoutIdLst>
  <p:hf hdr="0" dt="0"/>
  <p:txStyles>
    <p:titleStyle>
      <a:lvl1pPr algn="l" defTabSz="1097280" rtl="0" eaLnBrk="1" latinLnBrk="0" hangingPunct="1">
        <a:lnSpc>
          <a:spcPct val="90000"/>
        </a:lnSpc>
        <a:spcBef>
          <a:spcPct val="0"/>
        </a:spcBef>
        <a:buNone/>
        <a:defRPr sz="4320" b="1" kern="1200" cap="all" baseline="0">
          <a:solidFill>
            <a:srgbClr val="002060"/>
          </a:solidFill>
          <a:latin typeface="+mj-lt"/>
          <a:ea typeface="+mj-ea"/>
          <a:cs typeface="+mj-cs"/>
        </a:defRPr>
      </a:lvl1pPr>
    </p:titleStyle>
    <p:bodyStyle>
      <a:lvl1pPr marL="274320" indent="-274320" algn="l" defTabSz="1097280" rtl="0" eaLnBrk="1" latinLnBrk="0" hangingPunct="1">
        <a:lnSpc>
          <a:spcPct val="120000"/>
        </a:lnSpc>
        <a:spcBef>
          <a:spcPts val="0"/>
        </a:spcBef>
        <a:spcAft>
          <a:spcPts val="600"/>
        </a:spcAft>
        <a:buClr>
          <a:schemeClr val="accent1"/>
        </a:buClr>
        <a:buSzPct val="110000"/>
        <a:buFont typeface="Arial" panose="020B0604020202020204" pitchFamily="34" charset="0"/>
        <a:buChar char="•"/>
        <a:defRPr sz="2880" kern="1200" baseline="0">
          <a:solidFill>
            <a:schemeClr val="tx1"/>
          </a:solidFill>
          <a:latin typeface="+mn-lt"/>
          <a:ea typeface="Open Sans" panose="020B0606030504020204" pitchFamily="34" charset="0"/>
          <a:cs typeface="Open Sans" panose="020B0606030504020204" pitchFamily="34" charset="0"/>
        </a:defRPr>
      </a:lvl1pPr>
      <a:lvl2pPr marL="932688" indent="-274320" algn="l" defTabSz="1097280" rtl="0" eaLnBrk="1" latinLnBrk="0" hangingPunct="1">
        <a:lnSpc>
          <a:spcPct val="100000"/>
        </a:lnSpc>
        <a:spcBef>
          <a:spcPts val="600"/>
        </a:spcBef>
        <a:spcAft>
          <a:spcPts val="600"/>
        </a:spcAft>
        <a:buClr>
          <a:schemeClr val="accent1"/>
        </a:buClr>
        <a:buSzPct val="110000"/>
        <a:buFont typeface="Arial" panose="020B0604020202020204" pitchFamily="34" charset="0"/>
        <a:buChar char="•"/>
        <a:defRPr sz="2640" kern="1200">
          <a:solidFill>
            <a:schemeClr val="tx1"/>
          </a:solidFill>
          <a:latin typeface="+mn-lt"/>
          <a:ea typeface="Open Sans" panose="020B0606030504020204" pitchFamily="34" charset="0"/>
          <a:cs typeface="Open Sans" panose="020B0606030504020204" pitchFamily="34" charset="0"/>
        </a:defRPr>
      </a:lvl2pPr>
      <a:lvl3pPr marL="1481328"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400" kern="1200">
          <a:solidFill>
            <a:schemeClr val="tx1"/>
          </a:solidFill>
          <a:latin typeface="+mn-lt"/>
          <a:ea typeface="Open Sans" panose="020B0606030504020204" pitchFamily="34" charset="0"/>
          <a:cs typeface="Open Sans" panose="020B0606030504020204" pitchFamily="34" charset="0"/>
        </a:defRPr>
      </a:lvl3pPr>
      <a:lvl4pPr marL="192024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4pPr>
      <a:lvl5pPr marL="2468880" indent="-274320" algn="l" defTabSz="1097280" rtl="0" eaLnBrk="1" latinLnBrk="0" hangingPunct="1">
        <a:lnSpc>
          <a:spcPct val="90000"/>
        </a:lnSpc>
        <a:spcBef>
          <a:spcPts val="600"/>
        </a:spcBef>
        <a:spcAft>
          <a:spcPts val="600"/>
        </a:spcAft>
        <a:buClr>
          <a:schemeClr val="accent1"/>
        </a:buClr>
        <a:buSzPct val="110000"/>
        <a:buFont typeface="Arial" panose="020B0604020202020204" pitchFamily="34" charset="0"/>
        <a:buChar char="•"/>
        <a:defRPr sz="2160" kern="1200">
          <a:solidFill>
            <a:schemeClr val="tx1"/>
          </a:solidFill>
          <a:latin typeface="+mn-lt"/>
          <a:ea typeface="Open Sans" panose="020B0606030504020204" pitchFamily="34" charset="0"/>
          <a:cs typeface="Open Sans" panose="020B0606030504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tasks.illustrativemathematics.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https://www.youtube.com/embed/wxE2Kur4AHc?feature=oembed" TargetMode="Externa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tasks.illustrativemathematics.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tasks.illustrativemathematics.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ideo" Target="https://www.youtube.com/embed/8Cl5CeiT7hU?feature=oembed" TargetMode="Externa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7"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www.insidemathematics.org/common-core-resources/mathematical-practice-standards" TargetMode="External"/><Relationship Id="rId3" Type="http://schemas.openxmlformats.org/officeDocument/2006/relationships/hyperlink" Target="https://education.ohio.gov/getattachment/Topics/Learning-in-Ohio/Mathematics/Model-Curricula-in-Mathematics/Standards-for-Mathematical-Practice/ohio_standards_for_math_practice_-in_kindergarten-grade_5.pdf.aspx" TargetMode="External"/><Relationship Id="rId7" Type="http://schemas.openxmlformats.org/officeDocument/2006/relationships/hyperlink" Target="http://commoncoretools.me/wp-content/uploads/2014/05/2014-05-06-Elaborations-6-8.pdf" TargetMode="External"/><Relationship Id="rId2"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1" Type="http://schemas.openxmlformats.org/officeDocument/2006/relationships/slideLayout" Target="../slideLayouts/slideLayout28.xml"/><Relationship Id="rId6" Type="http://schemas.openxmlformats.org/officeDocument/2006/relationships/hyperlink" Target="http://commoncoretools.me/wp-content/uploads/2014/02/Elaborations.pdf" TargetMode="External"/><Relationship Id="rId5" Type="http://schemas.openxmlformats.org/officeDocument/2006/relationships/hyperlink" Target="https://education.ohio.gov/getattachment/Topics/Learning-in-Ohio/Mathematics/Model-Curricula-in-Mathematics/Standards-for-Mathematical-Practice/ohio_standards_for_mathematical_practices_in_high_school.pdf.aspx" TargetMode="External"/><Relationship Id="rId10" Type="http://schemas.openxmlformats.org/officeDocument/2006/relationships/hyperlink" Target="https://robertkaplinsky.com/tag/make-ccss-math-practices-readable/" TargetMode="External"/><Relationship Id="rId4" Type="http://schemas.openxmlformats.org/officeDocument/2006/relationships/hyperlink" Target="https://education.ohio.gov/getattachment/Topics/Learning-in-Ohio/Mathematics/Model-Curricula-in-Mathematics/Standards-for-Mathematical-Practice/standards_for_mathematical_practice_in_grades_6-8.pdf.aspx" TargetMode="External"/><Relationship Id="rId9" Type="http://schemas.openxmlformats.org/officeDocument/2006/relationships/hyperlink" Target="http://tasks.illustrativemathematics.org/practice-standard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Mathematics@education.ohio.gov"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hyperlink" Target="https://education.ohio.gov/getattachment/Topics/Learning-in-Ohio/Mathematics/Ohios-Plan-for-K-12-Mathematics.pdf.aspx?lang=en-US"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normAutofit/>
          </a:bodyPr>
          <a:lstStyle/>
          <a:p>
            <a:r>
              <a:rPr lang="en-US" sz="5000" cap="none" dirty="0">
                <a:solidFill>
                  <a:srgbClr val="0E3F75"/>
                </a:solidFill>
                <a:latin typeface="+mj-lt"/>
              </a:rPr>
              <a:t>SECTION 2: </a:t>
            </a:r>
            <a:br>
              <a:rPr lang="en-US" sz="5000" cap="none" dirty="0">
                <a:solidFill>
                  <a:srgbClr val="0E3F75"/>
                </a:solidFill>
                <a:latin typeface="+mj-lt"/>
              </a:rPr>
            </a:br>
            <a:r>
              <a:rPr lang="en-US" sz="5000" cap="none" dirty="0">
                <a:solidFill>
                  <a:srgbClr val="0E3F75"/>
                </a:solidFill>
                <a:latin typeface="+mj-lt"/>
              </a:rPr>
              <a:t>OHIO’S MATHEMATICS VISION</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p:txBody>
          <a:bodyPr/>
          <a:lstStyle/>
          <a:p>
            <a:pPr defTabSz="1097236"/>
            <a:fld id="{383B7B7A-CDDA-7C44-B1B0-1F1E45567B3B}" type="slidenum">
              <a:rPr lang="en-US" kern="1200">
                <a:solidFill>
                  <a:srgbClr val="FFFFFF">
                    <a:lumMod val="95000"/>
                  </a:srgbClr>
                </a:solidFill>
              </a:rPr>
              <a:pPr defTabSz="1097236"/>
              <a:t>10</a:t>
            </a:fld>
            <a:endParaRPr lang="en-US" kern="1200">
              <a:solidFill>
                <a:srgbClr val="FFFFFF">
                  <a:lumMod val="95000"/>
                </a:srgbClr>
              </a:solidFill>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extLst>
              <p:ext uri="{D42A27DB-BD31-4B8C-83A1-F6EECF244321}">
                <p14:modId xmlns:p14="http://schemas.microsoft.com/office/powerpoint/2010/main" val="4244450355"/>
              </p:ext>
            </p:extLst>
          </p:nvPr>
        </p:nvGraphicFramePr>
        <p:xfrm>
          <a:off x="457201" y="1817371"/>
          <a:ext cx="13715999" cy="5324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80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166-1312-2789-D8CF-C81D707EB6B6}"/>
              </a:ext>
            </a:extLst>
          </p:cNvPr>
          <p:cNvSpPr>
            <a:spLocks noGrp="1"/>
          </p:cNvSpPr>
          <p:nvPr>
            <p:ph type="title"/>
          </p:nvPr>
        </p:nvSpPr>
        <p:spPr/>
        <p:txBody>
          <a:bodyPr>
            <a:normAutofit/>
          </a:bodyPr>
          <a:lstStyle/>
          <a:p>
            <a:pPr>
              <a:lnSpc>
                <a:spcPct val="90000"/>
              </a:lnSpc>
            </a:pPr>
            <a:r>
              <a:rPr lang="en-US" sz="5000" cap="none">
                <a:solidFill>
                  <a:srgbClr val="0E3F75"/>
                </a:solidFill>
                <a:latin typeface="+mj-lt"/>
              </a:rPr>
              <a:t>OHIO’S MATHEMATICS VISION</a:t>
            </a:r>
          </a:p>
        </p:txBody>
      </p:sp>
      <p:sp>
        <p:nvSpPr>
          <p:cNvPr id="3" name="Text Placeholder 2">
            <a:extLst>
              <a:ext uri="{FF2B5EF4-FFF2-40B4-BE49-F238E27FC236}">
                <a16:creationId xmlns:a16="http://schemas.microsoft.com/office/drawing/2014/main" id="{7A0A7FD3-20D7-EA8E-60FE-8856E4D229FE}"/>
              </a:ext>
            </a:extLst>
          </p:cNvPr>
          <p:cNvSpPr>
            <a:spLocks noGrp="1"/>
          </p:cNvSpPr>
          <p:nvPr>
            <p:ph type="body" idx="1"/>
          </p:nvPr>
        </p:nvSpPr>
        <p:spPr>
          <a:xfrm>
            <a:off x="457200" y="2676160"/>
            <a:ext cx="13716000" cy="4780057"/>
          </a:xfrm>
        </p:spPr>
        <p:txBody>
          <a:bodyPr>
            <a:normAutofit/>
          </a:bodyPr>
          <a:lstStyle/>
          <a:p>
            <a:r>
              <a:rPr lang="en-US" sz="4000"/>
              <a:t>Ohio’s vision is to empower students with the confidence and ability to apply mathematical concepts, procedures, and reasoning, enabling students to thrive in a variety of contexts, life experiences, and career pathways.</a:t>
            </a:r>
          </a:p>
        </p:txBody>
      </p:sp>
      <p:sp>
        <p:nvSpPr>
          <p:cNvPr id="4" name="Slide Number Placeholder 3">
            <a:extLst>
              <a:ext uri="{FF2B5EF4-FFF2-40B4-BE49-F238E27FC236}">
                <a16:creationId xmlns:a16="http://schemas.microsoft.com/office/drawing/2014/main" id="{0BBA2244-266E-FC98-2CD5-0DBE0EA31561}"/>
              </a:ext>
            </a:extLst>
          </p:cNvPr>
          <p:cNvSpPr>
            <a:spLocks noGrp="1"/>
          </p:cNvSpPr>
          <p:nvPr>
            <p:ph type="sldNum" sz="quarter" idx="11"/>
          </p:nvPr>
        </p:nvSpPr>
        <p:spPr/>
        <p:txBody>
          <a:bodyPr/>
          <a:lstStyle/>
          <a:p>
            <a:pPr defTabSz="1097236"/>
            <a:fld id="{383B7B7A-CDDA-7C44-B1B0-1F1E45567B3B}" type="slidenum">
              <a:rPr lang="en-US" kern="1200">
                <a:solidFill>
                  <a:srgbClr val="FFFFFF">
                    <a:lumMod val="95000"/>
                  </a:srgbClr>
                </a:solidFill>
              </a:rPr>
              <a:pPr defTabSz="1097236"/>
              <a:t>11</a:t>
            </a:fld>
            <a:endParaRPr lang="en-US" kern="1200">
              <a:solidFill>
                <a:srgbClr val="FFFFFF">
                  <a:lumMod val="95000"/>
                </a:srgbClr>
              </a:solidFill>
            </a:endParaRPr>
          </a:p>
        </p:txBody>
      </p:sp>
    </p:spTree>
    <p:extLst>
      <p:ext uri="{BB962C8B-B14F-4D97-AF65-F5344CB8AC3E}">
        <p14:creationId xmlns:p14="http://schemas.microsoft.com/office/powerpoint/2010/main" val="112571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7C6F-59B4-D27C-5A09-0B409E2E3626}"/>
              </a:ext>
            </a:extLst>
          </p:cNvPr>
          <p:cNvSpPr>
            <a:spLocks noGrp="1"/>
          </p:cNvSpPr>
          <p:nvPr>
            <p:ph type="title"/>
          </p:nvPr>
        </p:nvSpPr>
        <p:spPr>
          <a:xfrm>
            <a:off x="25053" y="408749"/>
            <a:ext cx="14630398" cy="725920"/>
          </a:xfrm>
          <a:solidFill>
            <a:schemeClr val="bg1"/>
          </a:solidFill>
        </p:spPr>
        <p:txBody>
          <a:bodyPr anchor="t">
            <a:noAutofit/>
          </a:bodyPr>
          <a:lstStyle/>
          <a:p>
            <a:pPr algn="ctr"/>
            <a:r>
              <a:rPr lang="en-US" sz="5000" cap="none" dirty="0">
                <a:solidFill>
                  <a:srgbClr val="0E3F75"/>
                </a:solidFill>
                <a:ea typeface="Source Sans Pro SemiBold" panose="020B0603030403020204" pitchFamily="34" charset="0"/>
              </a:rPr>
              <a:t>A SHIFT TOWARD RIGOR</a:t>
            </a:r>
          </a:p>
        </p:txBody>
      </p:sp>
      <p:sp>
        <p:nvSpPr>
          <p:cNvPr id="12" name="Rectangle: Rounded Corners 11">
            <a:extLst>
              <a:ext uri="{FF2B5EF4-FFF2-40B4-BE49-F238E27FC236}">
                <a16:creationId xmlns:a16="http://schemas.microsoft.com/office/drawing/2014/main" id="{4CBDF108-DC8A-0DA8-9E32-FA94E466C31E}"/>
              </a:ext>
            </a:extLst>
          </p:cNvPr>
          <p:cNvSpPr/>
          <p:nvPr/>
        </p:nvSpPr>
        <p:spPr>
          <a:xfrm>
            <a:off x="4733808" y="1777498"/>
            <a:ext cx="5162782" cy="1090379"/>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36"/>
            <a:r>
              <a:rPr lang="en-US" sz="3200" b="1">
                <a:solidFill>
                  <a:srgbClr val="C12637"/>
                </a:solidFill>
                <a:latin typeface="Source Sans Pro"/>
              </a:rPr>
              <a:t>Learning acceleration</a:t>
            </a:r>
          </a:p>
        </p:txBody>
      </p:sp>
      <p:sp>
        <p:nvSpPr>
          <p:cNvPr id="15" name="Rectangle: Rounded Corners 14">
            <a:extLst>
              <a:ext uri="{FF2B5EF4-FFF2-40B4-BE49-F238E27FC236}">
                <a16:creationId xmlns:a16="http://schemas.microsoft.com/office/drawing/2014/main" id="{730615D9-CE8E-8733-7596-9F31221BDB96}"/>
              </a:ext>
            </a:extLst>
          </p:cNvPr>
          <p:cNvSpPr/>
          <p:nvPr/>
        </p:nvSpPr>
        <p:spPr>
          <a:xfrm>
            <a:off x="4733808" y="3567226"/>
            <a:ext cx="5162782" cy="114690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36"/>
            <a:r>
              <a:rPr lang="en-US" sz="3200" b="1">
                <a:solidFill>
                  <a:srgbClr val="C12637"/>
                </a:solidFill>
                <a:latin typeface="Source Sans Pro"/>
              </a:rPr>
              <a:t>Just-in-time interventions</a:t>
            </a:r>
          </a:p>
        </p:txBody>
      </p:sp>
      <p:sp>
        <p:nvSpPr>
          <p:cNvPr id="16" name="Rectangle: Rounded Corners 15">
            <a:extLst>
              <a:ext uri="{FF2B5EF4-FFF2-40B4-BE49-F238E27FC236}">
                <a16:creationId xmlns:a16="http://schemas.microsoft.com/office/drawing/2014/main" id="{74BCD81F-249F-92CB-AA2C-5A33414C68E4}"/>
              </a:ext>
            </a:extLst>
          </p:cNvPr>
          <p:cNvSpPr/>
          <p:nvPr/>
        </p:nvSpPr>
        <p:spPr>
          <a:xfrm>
            <a:off x="4733808" y="5356954"/>
            <a:ext cx="5162782" cy="114690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097236"/>
            <a:r>
              <a:rPr lang="en-US" sz="3200" b="1">
                <a:solidFill>
                  <a:srgbClr val="C12637"/>
                </a:solidFill>
                <a:latin typeface="Source Sans Pro"/>
              </a:rPr>
              <a:t>Access</a:t>
            </a:r>
          </a:p>
        </p:txBody>
      </p:sp>
      <p:sp>
        <p:nvSpPr>
          <p:cNvPr id="4" name="Slide Number Placeholder 3">
            <a:extLst>
              <a:ext uri="{FF2B5EF4-FFF2-40B4-BE49-F238E27FC236}">
                <a16:creationId xmlns:a16="http://schemas.microsoft.com/office/drawing/2014/main" id="{38D986DE-E13B-55A3-AB82-22B713DE037C}"/>
              </a:ext>
              <a:ext uri="{C183D7F6-B498-43B3-948B-1728B52AA6E4}">
                <adec:decorative xmlns:adec="http://schemas.microsoft.com/office/drawing/2017/decorative" val="1"/>
              </a:ext>
            </a:extLst>
          </p:cNvPr>
          <p:cNvSpPr>
            <a:spLocks noGrp="1"/>
          </p:cNvSpPr>
          <p:nvPr>
            <p:ph type="sldNum" sz="quarter" idx="11"/>
          </p:nvPr>
        </p:nvSpPr>
        <p:spPr>
          <a:xfrm>
            <a:off x="10881360" y="7627622"/>
            <a:ext cx="3291840" cy="438150"/>
          </a:xfrm>
        </p:spPr>
        <p:txBody>
          <a:bodyPr anchor="ctr">
            <a:normAutofit/>
          </a:bodyPr>
          <a:lstStyle/>
          <a:p>
            <a:pPr defTabSz="1097236">
              <a:spcAft>
                <a:spcPts val="720"/>
              </a:spcAft>
            </a:pPr>
            <a:fld id="{383B7B7A-CDDA-7C44-B1B0-1F1E45567B3B}" type="slidenum">
              <a:rPr lang="en-US" kern="1200">
                <a:solidFill>
                  <a:srgbClr val="FFFFFF">
                    <a:lumMod val="95000"/>
                  </a:srgbClr>
                </a:solidFill>
              </a:rPr>
              <a:pPr defTabSz="1097236">
                <a:spcAft>
                  <a:spcPts val="720"/>
                </a:spcAft>
              </a:pPr>
              <a:t>12</a:t>
            </a:fld>
            <a:endParaRPr lang="en-US" kern="1200">
              <a:solidFill>
                <a:srgbClr val="FFFFFF">
                  <a:lumMod val="95000"/>
                </a:srgbClr>
              </a:solidFill>
            </a:endParaRPr>
          </a:p>
        </p:txBody>
      </p:sp>
    </p:spTree>
    <p:extLst>
      <p:ext uri="{BB962C8B-B14F-4D97-AF65-F5344CB8AC3E}">
        <p14:creationId xmlns:p14="http://schemas.microsoft.com/office/powerpoint/2010/main" val="428553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6735-4D0D-E51F-F991-959E4760E0F4}"/>
              </a:ext>
            </a:extLst>
          </p:cNvPr>
          <p:cNvSpPr>
            <a:spLocks noGrp="1"/>
          </p:cNvSpPr>
          <p:nvPr>
            <p:ph type="title"/>
          </p:nvPr>
        </p:nvSpPr>
        <p:spPr>
          <a:xfrm>
            <a:off x="557407" y="580436"/>
            <a:ext cx="13822471" cy="1329478"/>
          </a:xfrm>
          <a:solidFill>
            <a:schemeClr val="bg1"/>
          </a:solidFill>
          <a:ln w="76200">
            <a:solidFill>
              <a:schemeClr val="bg1"/>
            </a:solidFill>
          </a:ln>
        </p:spPr>
        <p:txBody>
          <a:bodyPr>
            <a:normAutofit/>
          </a:bodyPr>
          <a:lstStyle/>
          <a:p>
            <a:pPr algn="ctr">
              <a:spcBef>
                <a:spcPct val="0"/>
              </a:spcBef>
            </a:pPr>
            <a:r>
              <a:rPr lang="en-US" sz="5000" cap="none">
                <a:solidFill>
                  <a:srgbClr val="0E3F75"/>
                </a:solidFill>
                <a:latin typeface="+mj-lt"/>
                <a:ea typeface="+mj-ea"/>
                <a:cs typeface="+mj-cs"/>
              </a:rPr>
              <a:t>OHIO’S VISION FOR MATHEMATICS INSTRUCTION </a:t>
            </a:r>
          </a:p>
        </p:txBody>
      </p:sp>
      <p:sp>
        <p:nvSpPr>
          <p:cNvPr id="3" name="Content Placeholder 2">
            <a:extLst>
              <a:ext uri="{FF2B5EF4-FFF2-40B4-BE49-F238E27FC236}">
                <a16:creationId xmlns:a16="http://schemas.microsoft.com/office/drawing/2014/main" id="{D2E3D5C7-D984-56AF-80C0-D4D3D87A04F9}"/>
              </a:ext>
            </a:extLst>
          </p:cNvPr>
          <p:cNvSpPr>
            <a:spLocks noGrp="1"/>
          </p:cNvSpPr>
          <p:nvPr>
            <p:ph sz="quarter" idx="13"/>
          </p:nvPr>
        </p:nvSpPr>
        <p:spPr>
          <a:xfrm>
            <a:off x="5080795" y="1730184"/>
            <a:ext cx="4904454" cy="1603948"/>
          </a:xfrm>
          <a:ln w="76200">
            <a:solidFill>
              <a:srgbClr val="0098D3"/>
            </a:solidFill>
          </a:ln>
        </p:spPr>
        <p:txBody>
          <a:bodyPr>
            <a:normAutofit/>
          </a:bodyPr>
          <a:lstStyle/>
          <a:p>
            <a:pPr marL="25399" indent="0" algn="ctr">
              <a:buNone/>
            </a:pPr>
            <a:r>
              <a:rPr lang="en-US" sz="3600">
                <a:latin typeface="Source Sans 3" panose="020B0604020202020204" charset="0"/>
                <a:cs typeface="Source Sans 3" panose="020B0604020202020204" charset="0"/>
              </a:rPr>
              <a:t>Recommended Instructional Focus</a:t>
            </a:r>
          </a:p>
        </p:txBody>
      </p:sp>
      <p:sp>
        <p:nvSpPr>
          <p:cNvPr id="5" name="Content Placeholder 4">
            <a:extLst>
              <a:ext uri="{FF2B5EF4-FFF2-40B4-BE49-F238E27FC236}">
                <a16:creationId xmlns:a16="http://schemas.microsoft.com/office/drawing/2014/main" id="{4036DAFE-80AC-DACC-EF72-C60B0A0FC22B}"/>
              </a:ext>
            </a:extLst>
          </p:cNvPr>
          <p:cNvSpPr>
            <a:spLocks noGrp="1"/>
          </p:cNvSpPr>
          <p:nvPr>
            <p:ph sz="quarter" idx="14"/>
          </p:nvPr>
        </p:nvSpPr>
        <p:spPr>
          <a:xfrm>
            <a:off x="5080795" y="3903411"/>
            <a:ext cx="4904454" cy="1603948"/>
          </a:xfrm>
          <a:ln w="76200">
            <a:solidFill>
              <a:srgbClr val="0098D3"/>
            </a:solidFill>
          </a:ln>
        </p:spPr>
        <p:txBody>
          <a:bodyPr>
            <a:normAutofit/>
          </a:bodyPr>
          <a:lstStyle/>
          <a:p>
            <a:pPr marL="25399" indent="0" algn="ctr">
              <a:buNone/>
            </a:pPr>
            <a:r>
              <a:rPr lang="en-US" sz="3600">
                <a:latin typeface="Source Sans 3" panose="020B0604020202020204" charset="0"/>
                <a:cs typeface="Source Sans 3" panose="020B0604020202020204" charset="0"/>
              </a:rPr>
              <a:t>Standards for Mathematical Practice</a:t>
            </a:r>
          </a:p>
        </p:txBody>
      </p:sp>
      <p:sp>
        <p:nvSpPr>
          <p:cNvPr id="6" name="Content Placeholder 5">
            <a:extLst>
              <a:ext uri="{FF2B5EF4-FFF2-40B4-BE49-F238E27FC236}">
                <a16:creationId xmlns:a16="http://schemas.microsoft.com/office/drawing/2014/main" id="{FC015DDA-8818-B2FF-7E5E-C5DC105BBBC4}"/>
              </a:ext>
            </a:extLst>
          </p:cNvPr>
          <p:cNvSpPr>
            <a:spLocks noGrp="1"/>
          </p:cNvSpPr>
          <p:nvPr>
            <p:ph sz="quarter" idx="15"/>
          </p:nvPr>
        </p:nvSpPr>
        <p:spPr>
          <a:xfrm>
            <a:off x="5080795" y="6045216"/>
            <a:ext cx="4904454" cy="1603948"/>
          </a:xfrm>
          <a:ln w="76200">
            <a:solidFill>
              <a:srgbClr val="0098D3"/>
            </a:solidFill>
          </a:ln>
        </p:spPr>
        <p:txBody>
          <a:bodyPr/>
          <a:lstStyle/>
          <a:p>
            <a:pPr marL="25399" indent="0" algn="ctr">
              <a:buNone/>
            </a:pPr>
            <a:r>
              <a:rPr lang="en-US" sz="3600">
                <a:latin typeface="Source Sans 3" panose="020B0604020202020204" charset="0"/>
                <a:cs typeface="Source Sans 3" panose="020B0604020202020204" charset="0"/>
              </a:rPr>
              <a:t>Effective Mathematics Teaching Practices </a:t>
            </a:r>
          </a:p>
          <a:p>
            <a:endParaRPr lang="en-US"/>
          </a:p>
        </p:txBody>
      </p:sp>
      <p:sp>
        <p:nvSpPr>
          <p:cNvPr id="4" name="Slide Number Placeholder 3">
            <a:extLst>
              <a:ext uri="{FF2B5EF4-FFF2-40B4-BE49-F238E27FC236}">
                <a16:creationId xmlns:a16="http://schemas.microsoft.com/office/drawing/2014/main" id="{182D5FEF-406D-B5B7-13CA-4161C803C500}"/>
              </a:ext>
            </a:extLst>
          </p:cNvPr>
          <p:cNvSpPr>
            <a:spLocks noGrp="1"/>
          </p:cNvSpPr>
          <p:nvPr>
            <p:ph type="sldNum" idx="12"/>
          </p:nvPr>
        </p:nvSpPr>
        <p:spPr/>
        <p:txBody>
          <a:bodyPr/>
          <a:lstStyle/>
          <a:p>
            <a:pPr defTabSz="1097236">
              <a:buClrTx/>
            </a:pPr>
            <a:fld id="{383B7B7A-CDDA-7C44-B1B0-1F1E45567B3B}" type="slidenum">
              <a:rPr lang="en-US" kern="1200">
                <a:solidFill>
                  <a:srgbClr val="FFFFFF">
                    <a:lumMod val="95000"/>
                  </a:srgbClr>
                </a:solidFill>
              </a:rPr>
              <a:pPr defTabSz="1097236">
                <a:buClrTx/>
              </a:pPr>
              <a:t>13</a:t>
            </a:fld>
            <a:endParaRPr lang="en-US" kern="1200">
              <a:solidFill>
                <a:srgbClr val="FFFFFF">
                  <a:lumMod val="95000"/>
                </a:srgbClr>
              </a:solidFill>
            </a:endParaRPr>
          </a:p>
        </p:txBody>
      </p:sp>
    </p:spTree>
    <p:extLst>
      <p:ext uri="{BB962C8B-B14F-4D97-AF65-F5344CB8AC3E}">
        <p14:creationId xmlns:p14="http://schemas.microsoft.com/office/powerpoint/2010/main" val="352815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B539-FFC1-5278-AD00-A10DF237CB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825EF6-7E10-3EDC-A360-7478228C8A2C}"/>
              </a:ext>
            </a:extLst>
          </p:cNvPr>
          <p:cNvSpPr>
            <a:spLocks noGrp="1"/>
          </p:cNvSpPr>
          <p:nvPr>
            <p:ph type="title"/>
          </p:nvPr>
        </p:nvSpPr>
        <p:spPr>
          <a:xfrm>
            <a:off x="463847" y="851771"/>
            <a:ext cx="11035048" cy="1728151"/>
          </a:xfrm>
        </p:spPr>
        <p:txBody>
          <a:bodyPr>
            <a:normAutofit/>
          </a:bodyPr>
          <a:lstStyle/>
          <a:p>
            <a:pPr>
              <a:lnSpc>
                <a:spcPct val="90000"/>
              </a:lnSpc>
            </a:pPr>
            <a:r>
              <a:rPr lang="en-US" sz="5000" cap="none">
                <a:solidFill>
                  <a:srgbClr val="0E3F75"/>
                </a:solidFill>
                <a:latin typeface="+mj-lt"/>
              </a:rPr>
              <a:t>STANDARDS FOR MATHEMATICAL PRACTICE </a:t>
            </a:r>
          </a:p>
        </p:txBody>
      </p:sp>
      <p:sp>
        <p:nvSpPr>
          <p:cNvPr id="5" name="Text Placeholder 4">
            <a:extLst>
              <a:ext uri="{FF2B5EF4-FFF2-40B4-BE49-F238E27FC236}">
                <a16:creationId xmlns:a16="http://schemas.microsoft.com/office/drawing/2014/main" id="{A5589FAF-B0F2-3C0E-D17B-189B33D0D5F4}"/>
              </a:ext>
            </a:extLst>
          </p:cNvPr>
          <p:cNvSpPr>
            <a:spLocks noGrp="1"/>
          </p:cNvSpPr>
          <p:nvPr>
            <p:ph type="body" idx="1"/>
          </p:nvPr>
        </p:nvSpPr>
        <p:spPr>
          <a:xfrm>
            <a:off x="645539" y="2579921"/>
            <a:ext cx="13716000" cy="5389612"/>
          </a:xfrm>
        </p:spPr>
        <p:txBody>
          <a:bodyPr>
            <a:normAutofit lnSpcReduction="10000"/>
          </a:bodyPr>
          <a:lstStyle/>
          <a:p>
            <a:pPr marL="548618" indent="-548618">
              <a:lnSpc>
                <a:spcPct val="100000"/>
              </a:lnSpc>
              <a:spcAft>
                <a:spcPts val="1440"/>
              </a:spcAft>
              <a:buFont typeface="Arial" panose="020B0604020202020204" pitchFamily="34" charset="0"/>
              <a:buChar char="•"/>
            </a:pPr>
            <a:r>
              <a:rPr lang="en-US" sz="3360" b="1">
                <a:solidFill>
                  <a:srgbClr val="C12637"/>
                </a:solidFill>
              </a:rPr>
              <a:t>MP 1:</a:t>
            </a:r>
            <a:r>
              <a:rPr lang="en-US" sz="3360">
                <a:solidFill>
                  <a:schemeClr val="bg2">
                    <a:lumMod val="10000"/>
                  </a:schemeClr>
                </a:solidFill>
              </a:rPr>
              <a:t> Make sense of problems and persevere in solving them.</a:t>
            </a:r>
          </a:p>
          <a:p>
            <a:pPr marL="548618" indent="-548618">
              <a:lnSpc>
                <a:spcPct val="100000"/>
              </a:lnSpc>
              <a:spcAft>
                <a:spcPts val="1440"/>
              </a:spcAft>
              <a:buFont typeface="Arial" panose="020B0604020202020204" pitchFamily="34" charset="0"/>
              <a:buChar char="•"/>
            </a:pPr>
            <a:r>
              <a:rPr lang="en-US" sz="3360" b="1">
                <a:solidFill>
                  <a:srgbClr val="C12637"/>
                </a:solidFill>
              </a:rPr>
              <a:t>MP 2: </a:t>
            </a:r>
            <a:r>
              <a:rPr lang="en-US" sz="3360">
                <a:solidFill>
                  <a:schemeClr val="bg2">
                    <a:lumMod val="10000"/>
                  </a:schemeClr>
                </a:solidFill>
              </a:rPr>
              <a:t>Reason abstractly and quantitatively. ​​</a:t>
            </a:r>
          </a:p>
          <a:p>
            <a:pPr marL="548618" indent="-548618">
              <a:lnSpc>
                <a:spcPct val="100000"/>
              </a:lnSpc>
              <a:spcAft>
                <a:spcPts val="1440"/>
              </a:spcAft>
              <a:buFont typeface="Arial" panose="020B0604020202020204" pitchFamily="34" charset="0"/>
              <a:buChar char="•"/>
            </a:pPr>
            <a:r>
              <a:rPr lang="en-US" sz="3360" b="1">
                <a:solidFill>
                  <a:srgbClr val="C12637"/>
                </a:solidFill>
              </a:rPr>
              <a:t>MP 3: </a:t>
            </a:r>
            <a:r>
              <a:rPr lang="en-US" sz="3360">
                <a:solidFill>
                  <a:schemeClr val="bg2">
                    <a:lumMod val="10000"/>
                  </a:schemeClr>
                </a:solidFill>
              </a:rPr>
              <a:t>Construct viable arguments and critique the reasoning of others.</a:t>
            </a:r>
          </a:p>
          <a:p>
            <a:pPr marL="548618" indent="-548618">
              <a:lnSpc>
                <a:spcPct val="100000"/>
              </a:lnSpc>
              <a:spcAft>
                <a:spcPts val="1440"/>
              </a:spcAft>
              <a:buFont typeface="Arial" panose="020B0604020202020204" pitchFamily="34" charset="0"/>
              <a:buChar char="•"/>
            </a:pPr>
            <a:r>
              <a:rPr lang="en-US" sz="3360" b="1">
                <a:solidFill>
                  <a:srgbClr val="C12637"/>
                </a:solidFill>
              </a:rPr>
              <a:t>MP 4: </a:t>
            </a:r>
            <a:r>
              <a:rPr lang="en-US" sz="3360">
                <a:solidFill>
                  <a:schemeClr val="bg2">
                    <a:lumMod val="10000"/>
                  </a:schemeClr>
                </a:solidFill>
              </a:rPr>
              <a:t>Model with mathematics.</a:t>
            </a:r>
          </a:p>
          <a:p>
            <a:pPr marL="548618" indent="-548618">
              <a:lnSpc>
                <a:spcPct val="100000"/>
              </a:lnSpc>
              <a:spcAft>
                <a:spcPts val="1440"/>
              </a:spcAft>
              <a:buFont typeface="Arial" panose="020B0604020202020204" pitchFamily="34" charset="0"/>
              <a:buChar char="•"/>
            </a:pPr>
            <a:r>
              <a:rPr lang="en-US" sz="3360" b="1">
                <a:solidFill>
                  <a:srgbClr val="C12637"/>
                </a:solidFill>
              </a:rPr>
              <a:t>MP 5: </a:t>
            </a:r>
            <a:r>
              <a:rPr lang="en-US" sz="3360">
                <a:solidFill>
                  <a:schemeClr val="bg2">
                    <a:lumMod val="10000"/>
                  </a:schemeClr>
                </a:solidFill>
              </a:rPr>
              <a:t>Use appropriate tools strategically.</a:t>
            </a:r>
          </a:p>
          <a:p>
            <a:pPr marL="548618" indent="-548618">
              <a:lnSpc>
                <a:spcPct val="100000"/>
              </a:lnSpc>
              <a:spcAft>
                <a:spcPts val="1440"/>
              </a:spcAft>
              <a:buFont typeface="Arial" panose="020B0604020202020204" pitchFamily="34" charset="0"/>
              <a:buChar char="•"/>
            </a:pPr>
            <a:r>
              <a:rPr lang="en-US" sz="3360" b="1">
                <a:solidFill>
                  <a:srgbClr val="C12637"/>
                </a:solidFill>
              </a:rPr>
              <a:t>MP 6: </a:t>
            </a:r>
            <a:r>
              <a:rPr lang="en-US" sz="3360">
                <a:solidFill>
                  <a:schemeClr val="bg2">
                    <a:lumMod val="10000"/>
                  </a:schemeClr>
                </a:solidFill>
              </a:rPr>
              <a:t>Attend to precision.</a:t>
            </a:r>
          </a:p>
          <a:p>
            <a:pPr marL="548618" indent="-548618">
              <a:lnSpc>
                <a:spcPct val="100000"/>
              </a:lnSpc>
              <a:spcAft>
                <a:spcPts val="1440"/>
              </a:spcAft>
              <a:buFont typeface="Arial" panose="020B0604020202020204" pitchFamily="34" charset="0"/>
              <a:buChar char="•"/>
            </a:pPr>
            <a:r>
              <a:rPr lang="en-US" sz="3360" b="1">
                <a:solidFill>
                  <a:srgbClr val="C12637"/>
                </a:solidFill>
              </a:rPr>
              <a:t>MP 7: </a:t>
            </a:r>
            <a:r>
              <a:rPr lang="en-US" sz="3360">
                <a:solidFill>
                  <a:schemeClr val="bg2">
                    <a:lumMod val="10000"/>
                  </a:schemeClr>
                </a:solidFill>
              </a:rPr>
              <a:t>Look for and make use of structure.</a:t>
            </a:r>
          </a:p>
          <a:p>
            <a:pPr marL="548618" indent="-548618">
              <a:lnSpc>
                <a:spcPct val="100000"/>
              </a:lnSpc>
              <a:spcAft>
                <a:spcPts val="1440"/>
              </a:spcAft>
              <a:buFont typeface="Arial" panose="020B0604020202020204" pitchFamily="34" charset="0"/>
              <a:buChar char="•"/>
            </a:pPr>
            <a:r>
              <a:rPr lang="en-US" sz="3360" b="1">
                <a:solidFill>
                  <a:srgbClr val="C12637"/>
                </a:solidFill>
              </a:rPr>
              <a:t>MP 8: </a:t>
            </a:r>
            <a:r>
              <a:rPr lang="en-US" sz="3360">
                <a:solidFill>
                  <a:schemeClr val="bg2">
                    <a:lumMod val="10000"/>
                  </a:schemeClr>
                </a:solidFill>
              </a:rPr>
              <a:t>Look for and express regularity in repeated reasoning.</a:t>
            </a:r>
          </a:p>
        </p:txBody>
      </p:sp>
      <p:pic>
        <p:nvPicPr>
          <p:cNvPr id="6" name="Graphic 5">
            <a:extLst>
              <a:ext uri="{FF2B5EF4-FFF2-40B4-BE49-F238E27FC236}">
                <a16:creationId xmlns:a16="http://schemas.microsoft.com/office/drawing/2014/main" id="{DED1C225-0625-89BA-772C-8C4CF4CF39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18706" b="19942"/>
          <a:stretch/>
        </p:blipFill>
        <p:spPr>
          <a:xfrm>
            <a:off x="11237732" y="163830"/>
            <a:ext cx="3392670" cy="2081467"/>
          </a:xfrm>
          <a:prstGeom prst="rect">
            <a:avLst/>
          </a:prstGeom>
        </p:spPr>
      </p:pic>
      <p:pic>
        <p:nvPicPr>
          <p:cNvPr id="2" name="Picture 1" descr="Standards for Mathematical Practice QR code">
            <a:extLst>
              <a:ext uri="{FF2B5EF4-FFF2-40B4-BE49-F238E27FC236}">
                <a16:creationId xmlns:a16="http://schemas.microsoft.com/office/drawing/2014/main" id="{0607DD93-356D-F351-D7FD-01E2341A055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2306186" y="4800564"/>
            <a:ext cx="1867015" cy="1867015"/>
          </a:xfrm>
          <a:prstGeom prst="rect">
            <a:avLst/>
          </a:prstGeom>
          <a:solidFill>
            <a:srgbClr val="0098D3"/>
          </a:solidFill>
          <a:ln w="57150">
            <a:solidFill>
              <a:srgbClr val="0098D3"/>
            </a:solidFill>
          </a:ln>
        </p:spPr>
      </p:pic>
      <p:sp>
        <p:nvSpPr>
          <p:cNvPr id="3" name="Slide Number Placeholder 2">
            <a:extLst>
              <a:ext uri="{FF2B5EF4-FFF2-40B4-BE49-F238E27FC236}">
                <a16:creationId xmlns:a16="http://schemas.microsoft.com/office/drawing/2014/main" id="{84F93CA0-28E7-F150-0BAB-DA7C3BDADFDC}"/>
              </a:ext>
              <a:ext uri="{C183D7F6-B498-43B3-948B-1728B52AA6E4}">
                <adec:decorative xmlns:adec="http://schemas.microsoft.com/office/drawing/2017/decorative" val="1"/>
              </a:ext>
            </a:extLst>
          </p:cNvPr>
          <p:cNvSpPr>
            <a:spLocks noGrp="1"/>
          </p:cNvSpPr>
          <p:nvPr>
            <p:ph type="sldNum" sz="quarter" idx="11"/>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339950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D1FAD2-D22C-4080-BB48-9094716E35A1}"/>
              </a:ext>
            </a:extLst>
          </p:cNvPr>
          <p:cNvSpPr>
            <a:spLocks noGrp="1"/>
          </p:cNvSpPr>
          <p:nvPr>
            <p:ph idx="1"/>
          </p:nvPr>
        </p:nvSpPr>
        <p:spPr>
          <a:xfrm>
            <a:off x="1601767" y="2458553"/>
            <a:ext cx="11426867" cy="3312495"/>
          </a:xfrm>
        </p:spPr>
        <p:txBody>
          <a:bodyPr>
            <a:normAutofit/>
          </a:bodyPr>
          <a:lstStyle/>
          <a:p>
            <a:pPr marL="0" lvl="0" indent="0" algn="ctr">
              <a:spcBef>
                <a:spcPts val="0"/>
              </a:spcBef>
              <a:buNone/>
            </a:pPr>
            <a:r>
              <a:rPr lang="en-US" sz="6000" b="1" dirty="0">
                <a:ln w="0"/>
                <a:solidFill>
                  <a:srgbClr val="0E3F75"/>
                </a:solidFill>
                <a:latin typeface="Source Sans Pro SemiBold" panose="020B0603030403020204" pitchFamily="34" charset="0"/>
                <a:ea typeface="Source Sans Pro SemiBold" panose="020B0603030403020204" pitchFamily="34" charset="0"/>
              </a:rPr>
              <a:t>How do you integrate MP 6 into your classroom?</a:t>
            </a:r>
            <a:endParaRPr lang="en-US" sz="6000" b="1" dirty="0">
              <a:solidFill>
                <a:srgbClr val="0E3F75"/>
              </a:solidFill>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1746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E561-DC7E-449A-9C27-09F503764E17}"/>
              </a:ext>
            </a:extLst>
          </p:cNvPr>
          <p:cNvSpPr>
            <a:spLocks noGrp="1"/>
          </p:cNvSpPr>
          <p:nvPr>
            <p:ph type="title"/>
          </p:nvPr>
        </p:nvSpPr>
        <p:spPr>
          <a:xfrm>
            <a:off x="0" y="3730079"/>
            <a:ext cx="14592300" cy="1619161"/>
          </a:xfrm>
          <a:solidFill>
            <a:schemeClr val="bg1"/>
          </a:solidFill>
          <a:ln w="38100">
            <a:noFill/>
          </a:ln>
        </p:spPr>
        <p:txBody>
          <a:bodyPr>
            <a:noAutofit/>
          </a:bodyPr>
          <a:lstStyle/>
          <a:p>
            <a:pPr algn="ctr"/>
            <a:r>
              <a:rPr lang="en-US" sz="6000" dirty="0">
                <a:solidFill>
                  <a:srgbClr val="0E3F75"/>
                </a:solidFill>
                <a:latin typeface="Source Sans Pro SemiBold" panose="020B0603030403020204" pitchFamily="34" charset="0"/>
                <a:ea typeface="Source Sans Pro SemiBold" panose="020B0603030403020204" pitchFamily="34" charset="0"/>
              </a:rPr>
              <a:t>Share Out </a:t>
            </a:r>
          </a:p>
        </p:txBody>
      </p:sp>
      <p:sp>
        <p:nvSpPr>
          <p:cNvPr id="4" name="Slide Number Placeholder 3">
            <a:extLst>
              <a:ext uri="{FF2B5EF4-FFF2-40B4-BE49-F238E27FC236}">
                <a16:creationId xmlns:a16="http://schemas.microsoft.com/office/drawing/2014/main" id="{F23A17E6-9AA6-48DB-8573-8FC95FC788A0}"/>
              </a:ext>
            </a:extLst>
          </p:cNvPr>
          <p:cNvSpPr>
            <a:spLocks noGrp="1"/>
          </p:cNvSpPr>
          <p:nvPr>
            <p:ph type="sldNum" sz="quarter" idx="12"/>
          </p:nvPr>
        </p:nvSpPr>
        <p:spPr/>
        <p:txBody>
          <a:bodyPr/>
          <a:lstStyle/>
          <a:p>
            <a:fld id="{6BA907D1-9C08-47F3-B047-6197268ACA7D}" type="slidenum">
              <a:rPr lang="en-US" smtClean="0"/>
              <a:pPr/>
              <a:t>16</a:t>
            </a:fld>
            <a:endParaRPr lang="en-US" dirty="0"/>
          </a:p>
        </p:txBody>
      </p:sp>
    </p:spTree>
    <p:extLst>
      <p:ext uri="{BB962C8B-B14F-4D97-AF65-F5344CB8AC3E}">
        <p14:creationId xmlns:p14="http://schemas.microsoft.com/office/powerpoint/2010/main" val="2669659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828800" y="3339203"/>
            <a:ext cx="10972800" cy="775597"/>
          </a:xfrm>
        </p:spPr>
        <p:txBody>
          <a:bodyPr>
            <a:noAutofit/>
          </a:bodyPr>
          <a:lstStyle/>
          <a:p>
            <a:pPr algn="ctr"/>
            <a:r>
              <a:rPr lang="en-US" sz="6000" dirty="0">
                <a:solidFill>
                  <a:srgbClr val="0E3F75"/>
                </a:solidFill>
                <a:latin typeface="Source Sans Pro SemiBold" panose="020B0603030403020204" pitchFamily="34" charset="0"/>
                <a:ea typeface="Source Sans Pro SemiBold" panose="020B0603030403020204" pitchFamily="34" charset="0"/>
              </a:rPr>
              <a:t>Discussion</a:t>
            </a:r>
          </a:p>
        </p:txBody>
      </p:sp>
      <p:sp>
        <p:nvSpPr>
          <p:cNvPr id="5" name="TextBox 4">
            <a:extLst>
              <a:ext uri="{FF2B5EF4-FFF2-40B4-BE49-F238E27FC236}">
                <a16:creationId xmlns:a16="http://schemas.microsoft.com/office/drawing/2014/main" id="{7DB40326-8FC2-4353-AD6A-46BEF65E0BAF}"/>
              </a:ext>
            </a:extLst>
          </p:cNvPr>
          <p:cNvSpPr txBox="1"/>
          <p:nvPr/>
        </p:nvSpPr>
        <p:spPr>
          <a:xfrm>
            <a:off x="377505" y="6432759"/>
            <a:ext cx="14009613" cy="707886"/>
          </a:xfrm>
          <a:prstGeom prst="rect">
            <a:avLst/>
          </a:prstGeom>
          <a:noFill/>
        </p:spPr>
        <p:txBody>
          <a:bodyPr wrap="square" lIns="91440" tIns="45720" rIns="91440" bIns="45720" anchor="t">
            <a:spAutoFit/>
          </a:bodyPr>
          <a:lstStyle/>
          <a:p>
            <a:pPr algn="ctr"/>
            <a:endParaRPr lang="en-US" sz="4000" b="1" dirty="0">
              <a:solidFill>
                <a:srgbClr val="83A2CA"/>
              </a:solidFill>
              <a:latin typeface="Source Sans Pro 3"/>
            </a:endParaRPr>
          </a:p>
        </p:txBody>
      </p:sp>
    </p:spTree>
    <p:extLst>
      <p:ext uri="{BB962C8B-B14F-4D97-AF65-F5344CB8AC3E}">
        <p14:creationId xmlns:p14="http://schemas.microsoft.com/office/powerpoint/2010/main" val="18569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731520" y="337957"/>
            <a:ext cx="13167360" cy="769441"/>
          </a:xfrm>
        </p:spPr>
        <p:txBody>
          <a:bodyPr>
            <a:normAutofit/>
          </a:bodyPr>
          <a:lstStyle/>
          <a:p>
            <a:pPr algn="ctr"/>
            <a:r>
              <a:rPr lang="en-US" sz="4800" dirty="0">
                <a:solidFill>
                  <a:srgbClr val="0E3F75"/>
                </a:solidFill>
                <a:latin typeface="Source Sans Pro 3"/>
              </a:rPr>
              <a:t>Kindergarten - Grade 2 Tasks</a:t>
            </a:r>
          </a:p>
        </p:txBody>
      </p:sp>
      <p:sp>
        <p:nvSpPr>
          <p:cNvPr id="4" name="Rectangle 1">
            <a:extLst>
              <a:ext uri="{FF2B5EF4-FFF2-40B4-BE49-F238E27FC236}">
                <a16:creationId xmlns:a16="http://schemas.microsoft.com/office/drawing/2014/main" id="{2D311395-E65F-44FF-88A2-D4B685B56CDB}"/>
              </a:ext>
            </a:extLst>
          </p:cNvPr>
          <p:cNvSpPr>
            <a:spLocks noGrp="1" noChangeArrowheads="1"/>
          </p:cNvSpPr>
          <p:nvPr>
            <p:ph idx="1"/>
          </p:nvPr>
        </p:nvSpPr>
        <p:spPr bwMode="auto">
          <a:xfrm>
            <a:off x="1232921" y="1572411"/>
            <a:ext cx="13167360" cy="58542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Continue </a:t>
            </a:r>
            <a:r>
              <a:rPr lang="en-US" altLang="en-US" sz="2800" dirty="0">
                <a:solidFill>
                  <a:srgbClr val="000000"/>
                </a:solidFill>
                <a:latin typeface="Source Sans Pro 3"/>
                <a:cs typeface="Arial" panose="020B0604020202020204" pitchFamily="34" charset="0"/>
              </a:rPr>
              <a:t>c</a:t>
            </a: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ounting on </a:t>
            </a:r>
            <a:r>
              <a:rPr lang="en-US" altLang="en-US" sz="2800" dirty="0">
                <a:solidFill>
                  <a:srgbClr val="000000"/>
                </a:solidFill>
                <a:latin typeface="Source Sans Pro 3"/>
                <a:cs typeface="Arial" panose="020B0604020202020204" pitchFamily="34" charset="0"/>
              </a:rPr>
              <a:t>to 100 starting at 57. </a:t>
            </a:r>
          </a:p>
          <a:p>
            <a:pPr marL="0" indent="0" defTabSz="914400">
              <a:buNone/>
            </a:pPr>
            <a:endParaRPr lang="en-US" altLang="en-US" sz="2800" dirty="0">
              <a:solidFill>
                <a:srgbClr val="000000"/>
              </a:solidFill>
              <a:latin typeface="Source Sans Pro 3"/>
              <a:cs typeface="Arial" panose="020B0604020202020204" pitchFamily="34" charset="0"/>
            </a:endParaRPr>
          </a:p>
          <a:p>
            <a:pPr defTabSz="914400"/>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How many acorns are there? How do you know?</a:t>
            </a:r>
          </a:p>
          <a:p>
            <a:pPr defTabSz="914400"/>
            <a:endParaRPr lang="en-US" altLang="en-US" sz="2800" dirty="0">
              <a:solidFill>
                <a:srgbClr val="000000"/>
              </a:solidFill>
              <a:latin typeface="Source Sans Pro 3"/>
              <a:cs typeface="Arial" panose="020B0604020202020204" pitchFamily="34" charset="0"/>
            </a:endParaRPr>
          </a:p>
          <a:p>
            <a:pPr defTabSz="914400"/>
            <a:endParaRPr kumimoji="0" lang="en-US" altLang="en-US" sz="2800" b="0" i="0" u="none" strike="noStrike" cap="none" normalizeH="0" baseline="0" dirty="0">
              <a:ln>
                <a:noFill/>
              </a:ln>
              <a:solidFill>
                <a:srgbClr val="000000"/>
              </a:solidFill>
              <a:effectLst/>
              <a:latin typeface="Source Sans Pro 3"/>
              <a:cs typeface="Arial" panose="020B0604020202020204" pitchFamily="34" charset="0"/>
            </a:endParaRPr>
          </a:p>
          <a:p>
            <a:pPr marL="0" indent="0" defTabSz="914400">
              <a:buNone/>
            </a:pPr>
            <a:endParaRPr lang="en-US" altLang="en-US" sz="2800" dirty="0">
              <a:solidFill>
                <a:srgbClr val="000000"/>
              </a:solidFill>
              <a:latin typeface="Source Sans Pro 3"/>
              <a:cs typeface="Arial" panose="020B0604020202020204" pitchFamily="34" charset="0"/>
            </a:endParaRPr>
          </a:p>
          <a:p>
            <a:pPr defTabSz="914400"/>
            <a:r>
              <a:rPr kumimoji="0" lang="en-US" altLang="en-US" sz="2400" b="0" i="0" u="none" strike="noStrike" cap="none" normalizeH="0" baseline="0" dirty="0">
                <a:ln>
                  <a:noFill/>
                </a:ln>
                <a:solidFill>
                  <a:srgbClr val="000000"/>
                </a:solidFill>
                <a:effectLst/>
                <a:latin typeface="Source Sans Pro 3"/>
                <a:cs typeface="Arial" panose="020B0604020202020204" pitchFamily="34" charset="0"/>
              </a:rPr>
              <a:t>Show me 9 buttons. </a:t>
            </a:r>
            <a:r>
              <a:rPr kumimoji="0" lang="en-US" altLang="en-US" sz="2400" b="0" i="1" u="none" strike="noStrike" cap="none" normalizeH="0" baseline="0" dirty="0">
                <a:ln>
                  <a:noFill/>
                </a:ln>
                <a:solidFill>
                  <a:srgbClr val="000000"/>
                </a:solidFill>
                <a:effectLst/>
                <a:latin typeface="Source Sans Pro 3"/>
                <a:cs typeface="Arial" panose="020B0604020202020204" pitchFamily="34" charset="0"/>
              </a:rPr>
              <a:t>(When given a collection of more than 9 buttons as mani</a:t>
            </a:r>
            <a:r>
              <a:rPr lang="en-US" altLang="en-US" sz="2400" i="1" dirty="0">
                <a:solidFill>
                  <a:srgbClr val="000000"/>
                </a:solidFill>
                <a:latin typeface="Source Sans Pro 3"/>
                <a:cs typeface="Arial" panose="020B0604020202020204" pitchFamily="34" charset="0"/>
              </a:rPr>
              <a:t>pulatives) </a:t>
            </a:r>
          </a:p>
          <a:p>
            <a:pPr defTabSz="914400"/>
            <a:endParaRPr kumimoji="0" lang="en-US" altLang="en-US" sz="2800" b="0" i="1" u="none" strike="noStrike" cap="none" normalizeH="0" baseline="0" dirty="0">
              <a:ln>
                <a:noFill/>
              </a:ln>
              <a:solidFill>
                <a:srgbClr val="000000"/>
              </a:solidFill>
              <a:effectLst/>
              <a:latin typeface="Source Sans Pro 3"/>
              <a:cs typeface="Arial" panose="020B0604020202020204" pitchFamily="34" charset="0"/>
            </a:endParaRPr>
          </a:p>
          <a:p>
            <a:pPr defTabSz="914400"/>
            <a:r>
              <a:rPr lang="en-US" altLang="en-US" sz="2800" dirty="0">
                <a:solidFill>
                  <a:srgbClr val="000000"/>
                </a:solidFill>
                <a:latin typeface="Source Sans Pro 3"/>
                <a:cs typeface="Arial" panose="020B0604020202020204" pitchFamily="34" charset="0"/>
              </a:rPr>
              <a:t>True or False? Identify the true expressions. </a:t>
            </a:r>
          </a:p>
          <a:p>
            <a:pPr marL="25400" indent="0" defTabSz="914400">
              <a:buNone/>
            </a:pPr>
            <a:endParaRPr kumimoji="0" lang="en-US" altLang="en-US" sz="2800" b="0" i="0" u="none" strike="noStrike" cap="none" normalizeH="0" baseline="0" dirty="0">
              <a:ln>
                <a:noFill/>
              </a:ln>
              <a:solidFill>
                <a:srgbClr val="000000"/>
              </a:solidFill>
              <a:effectLst/>
              <a:cs typeface="Arial" panose="020B0604020202020204" pitchFamily="34" charset="0"/>
            </a:endParaRPr>
          </a:p>
          <a:p>
            <a:pPr defTabSz="914400"/>
            <a:endParaRPr kumimoji="0" lang="en-US" altLang="en-US" sz="2800" b="0" i="0" u="none" strike="noStrike" cap="none" normalizeH="0" baseline="0" dirty="0">
              <a:ln>
                <a:noFill/>
              </a:ln>
              <a:solidFill>
                <a:srgbClr val="000000"/>
              </a:solidFill>
              <a:effectLst/>
              <a:cs typeface="Arial" panose="020B0604020202020204" pitchFamily="34" charset="0"/>
            </a:endParaRPr>
          </a:p>
        </p:txBody>
      </p:sp>
      <p:pic>
        <p:nvPicPr>
          <p:cNvPr id="27" name="Picture 26" descr="count the acorns">
            <a:extLst>
              <a:ext uri="{FF2B5EF4-FFF2-40B4-BE49-F238E27FC236}">
                <a16:creationId xmlns:a16="http://schemas.microsoft.com/office/drawing/2014/main" id="{4F84268B-3E56-4FCE-BC0D-6373631B931A}"/>
              </a:ext>
            </a:extLst>
          </p:cNvPr>
          <p:cNvPicPr>
            <a:picLocks noChangeAspect="1"/>
          </p:cNvPicPr>
          <p:nvPr/>
        </p:nvPicPr>
        <p:blipFill>
          <a:blip r:embed="rId3"/>
          <a:stretch>
            <a:fillRect/>
          </a:stretch>
        </p:blipFill>
        <p:spPr>
          <a:xfrm>
            <a:off x="1637093" y="3140792"/>
            <a:ext cx="9916512" cy="1262901"/>
          </a:xfrm>
          <a:prstGeom prst="rect">
            <a:avLst/>
          </a:prstGeom>
        </p:spPr>
      </p:pic>
      <p:graphicFrame>
        <p:nvGraphicFramePr>
          <p:cNvPr id="30" name="Table 30">
            <a:extLst>
              <a:ext uri="{FF2B5EF4-FFF2-40B4-BE49-F238E27FC236}">
                <a16:creationId xmlns:a16="http://schemas.microsoft.com/office/drawing/2014/main" id="{333AB47C-C034-4CEB-93C1-E5D2EBDA907D}"/>
              </a:ext>
            </a:extLst>
          </p:cNvPr>
          <p:cNvGraphicFramePr>
            <a:graphicFrameLocks noGrp="1"/>
          </p:cNvGraphicFramePr>
          <p:nvPr>
            <p:extLst>
              <p:ext uri="{D42A27DB-BD31-4B8C-83A1-F6EECF244321}">
                <p14:modId xmlns:p14="http://schemas.microsoft.com/office/powerpoint/2010/main" val="942504075"/>
              </p:ext>
            </p:extLst>
          </p:nvPr>
        </p:nvGraphicFramePr>
        <p:xfrm>
          <a:off x="731520" y="6122166"/>
          <a:ext cx="12446184" cy="1463040"/>
        </p:xfrm>
        <a:graphic>
          <a:graphicData uri="http://schemas.openxmlformats.org/drawingml/2006/table">
            <a:tbl>
              <a:tblPr firstRow="1" bandRow="1">
                <a:tableStyleId>{5940675A-B579-460E-94D1-54222C63F5DA}</a:tableStyleId>
              </a:tblPr>
              <a:tblGrid>
                <a:gridCol w="3111546">
                  <a:extLst>
                    <a:ext uri="{9D8B030D-6E8A-4147-A177-3AD203B41FA5}">
                      <a16:colId xmlns:a16="http://schemas.microsoft.com/office/drawing/2014/main" val="2558391335"/>
                    </a:ext>
                  </a:extLst>
                </a:gridCol>
                <a:gridCol w="3111546">
                  <a:extLst>
                    <a:ext uri="{9D8B030D-6E8A-4147-A177-3AD203B41FA5}">
                      <a16:colId xmlns:a16="http://schemas.microsoft.com/office/drawing/2014/main" val="1623162540"/>
                    </a:ext>
                  </a:extLst>
                </a:gridCol>
                <a:gridCol w="3111546">
                  <a:extLst>
                    <a:ext uri="{9D8B030D-6E8A-4147-A177-3AD203B41FA5}">
                      <a16:colId xmlns:a16="http://schemas.microsoft.com/office/drawing/2014/main" val="4011815347"/>
                    </a:ext>
                  </a:extLst>
                </a:gridCol>
                <a:gridCol w="3111546">
                  <a:extLst>
                    <a:ext uri="{9D8B030D-6E8A-4147-A177-3AD203B41FA5}">
                      <a16:colId xmlns:a16="http://schemas.microsoft.com/office/drawing/2014/main" val="1205259149"/>
                    </a:ext>
                  </a:extLst>
                </a:gridCol>
              </a:tblGrid>
              <a:tr h="370840">
                <a:tc>
                  <a:txBody>
                    <a:bodyPr/>
                    <a:lstStyle/>
                    <a:p>
                      <a:pPr algn="ctr"/>
                      <a:r>
                        <a:rPr lang="en-US" sz="2800" dirty="0">
                          <a:latin typeface="Source Sans Pro 3"/>
                        </a:rPr>
                        <a:t>1 + 5 = 6 </a:t>
                      </a:r>
                    </a:p>
                    <a:p>
                      <a:pPr algn="ctr"/>
                      <a:endParaRPr lang="en-US" sz="2800" dirty="0">
                        <a:latin typeface="Source Sans Pro 3"/>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Source Sans Pro 3"/>
                        </a:rPr>
                        <a:t>5 – 1 = 6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Source Sans Pro 3"/>
                        </a:rPr>
                        <a:t>6 = 6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Source Sans Pro 3"/>
                        </a:rPr>
                        <a:t>5 = 11 – 6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1716886"/>
                  </a:ext>
                </a:extLst>
              </a:tr>
              <a:tr h="370840">
                <a:tc>
                  <a:txBody>
                    <a:bodyPr/>
                    <a:lstStyle/>
                    <a:p>
                      <a:pPr algn="ctr"/>
                      <a:r>
                        <a:rPr lang="en-US" sz="2800" dirty="0">
                          <a:latin typeface="Source Sans Pro 3"/>
                        </a:rPr>
                        <a:t>6 = 5 + 1</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48613" rtl="0" eaLnBrk="1" fontAlgn="auto" latinLnBrk="0" hangingPunct="1">
                        <a:lnSpc>
                          <a:spcPct val="100000"/>
                        </a:lnSpc>
                        <a:spcBef>
                          <a:spcPts val="0"/>
                        </a:spcBef>
                        <a:spcAft>
                          <a:spcPts val="0"/>
                        </a:spcAft>
                        <a:buClrTx/>
                        <a:buSzTx/>
                        <a:buFontTx/>
                        <a:buNone/>
                        <a:tabLst/>
                        <a:defRPr/>
                      </a:pPr>
                      <a:r>
                        <a:rPr lang="en-US" sz="2800" dirty="0">
                          <a:latin typeface="Source Sans Pro 3"/>
                        </a:rPr>
                        <a:t>5 + 1 = 4 + 2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Source Sans Pro 3"/>
                        </a:rPr>
                        <a:t>6 + 2 = 9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latin typeface="Source Sans Pro 3"/>
                        </a:rPr>
                        <a:t>6 = 1 - 5</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919180"/>
                  </a:ext>
                </a:extLst>
              </a:tr>
            </a:tbl>
          </a:graphicData>
        </a:graphic>
      </p:graphicFrame>
      <p:sp>
        <p:nvSpPr>
          <p:cNvPr id="7" name="TextBox 6">
            <a:extLst>
              <a:ext uri="{FF2B5EF4-FFF2-40B4-BE49-F238E27FC236}">
                <a16:creationId xmlns:a16="http://schemas.microsoft.com/office/drawing/2014/main" id="{5DCF7A3E-FF1E-4177-919C-F4E6314257A8}"/>
              </a:ext>
            </a:extLst>
          </p:cNvPr>
          <p:cNvSpPr txBox="1"/>
          <p:nvPr/>
        </p:nvSpPr>
        <p:spPr>
          <a:xfrm>
            <a:off x="2735903" y="7722365"/>
            <a:ext cx="8437417" cy="307777"/>
          </a:xfrm>
          <a:prstGeom prst="rect">
            <a:avLst/>
          </a:prstGeom>
          <a:noFill/>
        </p:spPr>
        <p:txBody>
          <a:bodyPr wrap="square">
            <a:spAutoFit/>
          </a:bodyPr>
          <a:lstStyle/>
          <a:p>
            <a:pPr algn="ctr"/>
            <a:r>
              <a:rPr lang="en-US" dirty="0">
                <a:solidFill>
                  <a:schemeClr val="tx1"/>
                </a:solidFill>
                <a:latin typeface="Source Sans Pro 3"/>
              </a:rPr>
              <a:t>Tasks taken from Illustrative Mathematics</a:t>
            </a:r>
            <a:r>
              <a:rPr lang="en-US" dirty="0">
                <a:solidFill>
                  <a:schemeClr val="tx2">
                    <a:lumMod val="10000"/>
                  </a:schemeClr>
                </a:solidFill>
                <a:latin typeface="Source Sans Pro 3"/>
              </a:rPr>
              <a:t>: </a:t>
            </a:r>
            <a:r>
              <a:rPr lang="en-US" dirty="0">
                <a:latin typeface="Source Sans Pro 3"/>
                <a:hlinkClick r:id="rId4"/>
              </a:rPr>
              <a:t>tasks.illustrativemathematics.org</a:t>
            </a:r>
            <a:r>
              <a:rPr lang="en-US" dirty="0">
                <a:solidFill>
                  <a:schemeClr val="bg1"/>
                </a:solidFill>
                <a:latin typeface="Source Sans Pro 3"/>
              </a:rPr>
              <a:t>)</a:t>
            </a:r>
            <a:r>
              <a:rPr lang="en-US" dirty="0">
                <a:latin typeface="Source Sans Pro 3"/>
              </a:rPr>
              <a:t>  </a:t>
            </a:r>
          </a:p>
        </p:txBody>
      </p:sp>
    </p:spTree>
    <p:extLst>
      <p:ext uri="{BB962C8B-B14F-4D97-AF65-F5344CB8AC3E}">
        <p14:creationId xmlns:p14="http://schemas.microsoft.com/office/powerpoint/2010/main" val="19906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504693" y="1134690"/>
            <a:ext cx="13621014" cy="4123110"/>
          </a:xfrm>
        </p:spPr>
        <p:txBody>
          <a:bodyPr>
            <a:normAutofit/>
          </a:bodyPr>
          <a:lstStyle/>
          <a:p>
            <a:r>
              <a:rPr lang="en-US" sz="2800" dirty="0">
                <a:latin typeface="Source Sans Pro 3"/>
              </a:rPr>
              <a:t>How many dots do you see? How do you see them? </a:t>
            </a:r>
          </a:p>
          <a:p>
            <a:pPr marL="0" indent="0">
              <a:buNone/>
            </a:pPr>
            <a:endParaRPr lang="en-US" sz="2800" dirty="0">
              <a:latin typeface="Source Sans Pro 3"/>
            </a:endParaRPr>
          </a:p>
          <a:p>
            <a:pPr marL="0" indent="0">
              <a:buNone/>
            </a:pPr>
            <a:endParaRPr lang="en-US" sz="2800" dirty="0">
              <a:latin typeface="Source Sans Pro 3"/>
            </a:endParaRPr>
          </a:p>
          <a:p>
            <a:pPr marL="0" indent="0">
              <a:buNone/>
            </a:pPr>
            <a:endParaRPr lang="en-US" sz="2800" dirty="0">
              <a:latin typeface="Source Sans Pro 3"/>
            </a:endParaRPr>
          </a:p>
          <a:p>
            <a:endParaRPr lang="en-US" sz="2800" dirty="0">
              <a:latin typeface="Source Sans Pro 3"/>
            </a:endParaRPr>
          </a:p>
          <a:p>
            <a:r>
              <a:rPr lang="en-US" sz="2800" dirty="0">
                <a:latin typeface="Source Sans Pro 3"/>
              </a:rPr>
              <a:t>Solve using mental math. </a:t>
            </a:r>
          </a:p>
        </p:txBody>
      </p:sp>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731520" y="365249"/>
            <a:ext cx="13167360" cy="769441"/>
          </a:xfrm>
        </p:spPr>
        <p:txBody>
          <a:bodyPr>
            <a:normAutofit fontScale="90000"/>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Kindergarten - Grade 2 Tasks</a:t>
            </a:r>
            <a:endParaRPr lang="en-US" sz="4800" dirty="0">
              <a:solidFill>
                <a:srgbClr val="0E3F75"/>
              </a:solidFill>
              <a:latin typeface="Source Sans Pro SemiBold" panose="020B0603030403020204" pitchFamily="34" charset="0"/>
              <a:ea typeface="Source Sans Pro SemiBold" panose="020B0603030403020204" pitchFamily="34" charset="0"/>
            </a:endParaRPr>
          </a:p>
        </p:txBody>
      </p:sp>
      <p:graphicFrame>
        <p:nvGraphicFramePr>
          <p:cNvPr id="4" name="Table 4">
            <a:extLst>
              <a:ext uri="{FF2B5EF4-FFF2-40B4-BE49-F238E27FC236}">
                <a16:creationId xmlns:a16="http://schemas.microsoft.com/office/drawing/2014/main" id="{6569B42E-C18A-4F4A-A569-29A0A2846A97}"/>
              </a:ext>
            </a:extLst>
          </p:cNvPr>
          <p:cNvGraphicFramePr>
            <a:graphicFrameLocks noGrp="1"/>
          </p:cNvGraphicFramePr>
          <p:nvPr>
            <p:extLst>
              <p:ext uri="{D42A27DB-BD31-4B8C-83A1-F6EECF244321}">
                <p14:modId xmlns:p14="http://schemas.microsoft.com/office/powerpoint/2010/main" val="3492134345"/>
              </p:ext>
            </p:extLst>
          </p:nvPr>
        </p:nvGraphicFramePr>
        <p:xfrm>
          <a:off x="958347" y="4731144"/>
          <a:ext cx="13167360" cy="2743200"/>
        </p:xfrm>
        <a:graphic>
          <a:graphicData uri="http://schemas.openxmlformats.org/drawingml/2006/table">
            <a:tbl>
              <a:tblPr firstRow="1" bandRow="1">
                <a:tableStyleId>{B301B821-A1FF-4177-AEE7-76D212191A09}</a:tableStyleId>
              </a:tblPr>
              <a:tblGrid>
                <a:gridCol w="3291840">
                  <a:extLst>
                    <a:ext uri="{9D8B030D-6E8A-4147-A177-3AD203B41FA5}">
                      <a16:colId xmlns:a16="http://schemas.microsoft.com/office/drawing/2014/main" val="2224605549"/>
                    </a:ext>
                  </a:extLst>
                </a:gridCol>
                <a:gridCol w="3291840">
                  <a:extLst>
                    <a:ext uri="{9D8B030D-6E8A-4147-A177-3AD203B41FA5}">
                      <a16:colId xmlns:a16="http://schemas.microsoft.com/office/drawing/2014/main" val="1114634881"/>
                    </a:ext>
                  </a:extLst>
                </a:gridCol>
                <a:gridCol w="3291840">
                  <a:extLst>
                    <a:ext uri="{9D8B030D-6E8A-4147-A177-3AD203B41FA5}">
                      <a16:colId xmlns:a16="http://schemas.microsoft.com/office/drawing/2014/main" val="629610705"/>
                    </a:ext>
                  </a:extLst>
                </a:gridCol>
                <a:gridCol w="3291840">
                  <a:extLst>
                    <a:ext uri="{9D8B030D-6E8A-4147-A177-3AD203B41FA5}">
                      <a16:colId xmlns:a16="http://schemas.microsoft.com/office/drawing/2014/main" val="503685252"/>
                    </a:ext>
                  </a:extLst>
                </a:gridCol>
              </a:tblGrid>
              <a:tr h="439479">
                <a:tc>
                  <a:txBody>
                    <a:bodyPr/>
                    <a:lstStyle/>
                    <a:p>
                      <a:pPr algn="ctr"/>
                      <a:r>
                        <a:rPr lang="en-US" sz="2800" dirty="0">
                          <a:latin typeface="Source Sans Pro 3"/>
                        </a:rPr>
                        <a:t>Kindergarten</a:t>
                      </a:r>
                    </a:p>
                  </a:txBody>
                  <a:tcPr>
                    <a:solidFill>
                      <a:srgbClr val="C12637"/>
                    </a:solidFill>
                  </a:tcPr>
                </a:tc>
                <a:tc>
                  <a:txBody>
                    <a:bodyPr/>
                    <a:lstStyle/>
                    <a:p>
                      <a:pPr algn="ctr"/>
                      <a:r>
                        <a:rPr lang="en-US" sz="2800" dirty="0">
                          <a:latin typeface="Source Sans Pro 3"/>
                        </a:rPr>
                        <a:t>Grade 1 </a:t>
                      </a:r>
                    </a:p>
                  </a:txBody>
                  <a:tcPr>
                    <a:solidFill>
                      <a:srgbClr val="C12637"/>
                    </a:solidFill>
                  </a:tcPr>
                </a:tc>
                <a:tc>
                  <a:txBody>
                    <a:bodyPr/>
                    <a:lstStyle/>
                    <a:p>
                      <a:pPr algn="ctr"/>
                      <a:r>
                        <a:rPr lang="en-US" sz="2800" dirty="0">
                          <a:latin typeface="Source Sans Pro 3"/>
                        </a:rPr>
                        <a:t>Grade 2 </a:t>
                      </a:r>
                    </a:p>
                  </a:txBody>
                  <a:tcPr>
                    <a:solidFill>
                      <a:srgbClr val="C12637"/>
                    </a:solidFill>
                  </a:tcPr>
                </a:tc>
                <a:tc>
                  <a:txBody>
                    <a:bodyPr/>
                    <a:lstStyle/>
                    <a:p>
                      <a:pPr algn="ctr"/>
                      <a:r>
                        <a:rPr lang="en-US" sz="2800" dirty="0">
                          <a:latin typeface="Source Sans Pro 3"/>
                        </a:rPr>
                        <a:t>Grade 3</a:t>
                      </a:r>
                    </a:p>
                  </a:txBody>
                  <a:tcPr>
                    <a:solidFill>
                      <a:srgbClr val="C12637"/>
                    </a:solidFill>
                  </a:tcPr>
                </a:tc>
                <a:extLst>
                  <a:ext uri="{0D108BD9-81ED-4DB2-BD59-A6C34878D82A}">
                    <a16:rowId xmlns:a16="http://schemas.microsoft.com/office/drawing/2014/main" val="3609044860"/>
                  </a:ext>
                </a:extLst>
              </a:tr>
              <a:tr h="1932785">
                <a:tc>
                  <a:txBody>
                    <a:bodyPr/>
                    <a:lstStyle/>
                    <a:p>
                      <a:pPr algn="ctr"/>
                      <a:r>
                        <a:rPr lang="en-US" sz="2800" dirty="0">
                          <a:latin typeface="Source Sans Pro 3"/>
                        </a:rPr>
                        <a:t>2 + 2 </a:t>
                      </a:r>
                    </a:p>
                    <a:p>
                      <a:pPr algn="ctr"/>
                      <a:r>
                        <a:rPr lang="en-US" sz="2800" dirty="0">
                          <a:latin typeface="Source Sans Pro 3"/>
                        </a:rPr>
                        <a:t>2 + 3 </a:t>
                      </a:r>
                    </a:p>
                    <a:p>
                      <a:pPr algn="ctr"/>
                      <a:r>
                        <a:rPr lang="en-US" sz="2800" dirty="0">
                          <a:latin typeface="Source Sans Pro 3"/>
                        </a:rPr>
                        <a:t>3 + 3 </a:t>
                      </a:r>
                    </a:p>
                    <a:p>
                      <a:pPr algn="ctr"/>
                      <a:r>
                        <a:rPr lang="en-US" sz="2800" dirty="0">
                          <a:latin typeface="Source Sans Pro 3"/>
                        </a:rPr>
                        <a:t>3 + 4 </a:t>
                      </a:r>
                    </a:p>
                  </a:txBody>
                  <a:tcPr>
                    <a:solidFill>
                      <a:srgbClr val="F7D9DC"/>
                    </a:solidFill>
                  </a:tcPr>
                </a:tc>
                <a:tc>
                  <a:txBody>
                    <a:bodyPr/>
                    <a:lstStyle/>
                    <a:p>
                      <a:pPr algn="ctr"/>
                      <a:r>
                        <a:rPr lang="en-US" sz="2800" dirty="0">
                          <a:latin typeface="Source Sans Pro 3"/>
                        </a:rPr>
                        <a:t>7 + 7 </a:t>
                      </a:r>
                    </a:p>
                    <a:p>
                      <a:pPr algn="ctr"/>
                      <a:r>
                        <a:rPr lang="en-US" sz="2800" dirty="0">
                          <a:latin typeface="Source Sans Pro 3"/>
                        </a:rPr>
                        <a:t>7 + 6 </a:t>
                      </a:r>
                    </a:p>
                    <a:p>
                      <a:pPr algn="ctr"/>
                      <a:r>
                        <a:rPr lang="en-US" sz="2800" dirty="0">
                          <a:latin typeface="Source Sans Pro 3"/>
                        </a:rPr>
                        <a:t>7 + 8 </a:t>
                      </a:r>
                    </a:p>
                    <a:p>
                      <a:pPr algn="ctr"/>
                      <a:r>
                        <a:rPr lang="en-US" sz="2800" dirty="0">
                          <a:latin typeface="Source Sans Pro 3"/>
                        </a:rPr>
                        <a:t>8 + 8 </a:t>
                      </a:r>
                    </a:p>
                  </a:txBody>
                  <a:tcPr>
                    <a:solidFill>
                      <a:srgbClr val="F7D9DC"/>
                    </a:solidFill>
                  </a:tcPr>
                </a:tc>
                <a:tc>
                  <a:txBody>
                    <a:bodyPr/>
                    <a:lstStyle/>
                    <a:p>
                      <a:pPr algn="ctr"/>
                      <a:r>
                        <a:rPr lang="en-US" sz="2800" dirty="0">
                          <a:latin typeface="Source Sans Pro 3"/>
                        </a:rPr>
                        <a:t>50 + 50 </a:t>
                      </a:r>
                    </a:p>
                    <a:p>
                      <a:pPr algn="ctr"/>
                      <a:r>
                        <a:rPr lang="en-US" sz="2800" dirty="0">
                          <a:latin typeface="Source Sans Pro 3"/>
                        </a:rPr>
                        <a:t>49 + 49 </a:t>
                      </a:r>
                    </a:p>
                    <a:p>
                      <a:pPr algn="ctr"/>
                      <a:r>
                        <a:rPr lang="en-US" sz="2800" dirty="0">
                          <a:latin typeface="Source Sans Pro 3"/>
                        </a:rPr>
                        <a:t>48 + 49 </a:t>
                      </a:r>
                    </a:p>
                    <a:p>
                      <a:pPr algn="ctr"/>
                      <a:r>
                        <a:rPr lang="en-US" sz="2800" dirty="0">
                          <a:latin typeface="Source Sans Pro 3"/>
                        </a:rPr>
                        <a:t>48 + 48 </a:t>
                      </a:r>
                    </a:p>
                    <a:p>
                      <a:pPr algn="ctr"/>
                      <a:r>
                        <a:rPr lang="en-US" sz="2800" dirty="0">
                          <a:latin typeface="Source Sans Pro 3"/>
                        </a:rPr>
                        <a:t>49 + 51 </a:t>
                      </a:r>
                    </a:p>
                  </a:txBody>
                  <a:tcPr>
                    <a:solidFill>
                      <a:srgbClr val="F7D9DC"/>
                    </a:solidFill>
                  </a:tcPr>
                </a:tc>
                <a:tc>
                  <a:txBody>
                    <a:bodyPr/>
                    <a:lstStyle/>
                    <a:p>
                      <a:pPr algn="ctr"/>
                      <a:r>
                        <a:rPr lang="en-US" sz="2800" dirty="0">
                          <a:latin typeface="Source Sans Pro 3"/>
                        </a:rPr>
                        <a:t>128 + 34 </a:t>
                      </a:r>
                    </a:p>
                    <a:p>
                      <a:pPr algn="ctr"/>
                      <a:r>
                        <a:rPr lang="en-US" sz="2800" dirty="0">
                          <a:latin typeface="Source Sans Pro 3"/>
                        </a:rPr>
                        <a:t>119 + 36 </a:t>
                      </a:r>
                    </a:p>
                    <a:p>
                      <a:pPr algn="ctr"/>
                      <a:r>
                        <a:rPr lang="en-US" sz="2800" dirty="0">
                          <a:latin typeface="Source Sans Pro 3"/>
                        </a:rPr>
                        <a:t>56 + 129</a:t>
                      </a:r>
                    </a:p>
                    <a:p>
                      <a:pPr algn="ctr"/>
                      <a:r>
                        <a:rPr lang="en-US" sz="2800" dirty="0">
                          <a:latin typeface="Source Sans Pro 3"/>
                        </a:rPr>
                        <a:t>126 + 49 </a:t>
                      </a:r>
                    </a:p>
                  </a:txBody>
                  <a:tcPr>
                    <a:solidFill>
                      <a:srgbClr val="F7D9DC"/>
                    </a:solidFill>
                  </a:tcPr>
                </a:tc>
                <a:extLst>
                  <a:ext uri="{0D108BD9-81ED-4DB2-BD59-A6C34878D82A}">
                    <a16:rowId xmlns:a16="http://schemas.microsoft.com/office/drawing/2014/main" val="2690441834"/>
                  </a:ext>
                </a:extLst>
              </a:tr>
            </a:tbl>
          </a:graphicData>
        </a:graphic>
      </p:graphicFrame>
      <p:pic>
        <p:nvPicPr>
          <p:cNvPr id="8" name="Graphic 7" descr="Grinning face with solid fill with solid fill">
            <a:extLst>
              <a:ext uri="{FF2B5EF4-FFF2-40B4-BE49-F238E27FC236}">
                <a16:creationId xmlns:a16="http://schemas.microsoft.com/office/drawing/2014/main" id="{3C6BDF77-03A1-4912-80A5-72C657C359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301" y="2056625"/>
            <a:ext cx="534215" cy="534215"/>
          </a:xfrm>
          <a:prstGeom prst="rect">
            <a:avLst/>
          </a:prstGeom>
        </p:spPr>
      </p:pic>
      <p:pic>
        <p:nvPicPr>
          <p:cNvPr id="9" name="Graphic 8" descr="Grinning face with solid fill with solid fill">
            <a:extLst>
              <a:ext uri="{FF2B5EF4-FFF2-40B4-BE49-F238E27FC236}">
                <a16:creationId xmlns:a16="http://schemas.microsoft.com/office/drawing/2014/main" id="{FD4B747F-030A-45F1-8C4E-3E006C68D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2967" y="2056626"/>
            <a:ext cx="534215" cy="534215"/>
          </a:xfrm>
          <a:prstGeom prst="rect">
            <a:avLst/>
          </a:prstGeom>
        </p:spPr>
      </p:pic>
      <p:pic>
        <p:nvPicPr>
          <p:cNvPr id="10" name="Graphic 9" descr="Grinning face with solid fill with solid fill">
            <a:extLst>
              <a:ext uri="{FF2B5EF4-FFF2-40B4-BE49-F238E27FC236}">
                <a16:creationId xmlns:a16="http://schemas.microsoft.com/office/drawing/2014/main" id="{0C11088F-AD61-4154-839F-D9930EDBC1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7118" y="2680686"/>
            <a:ext cx="534215" cy="534215"/>
          </a:xfrm>
          <a:prstGeom prst="rect">
            <a:avLst/>
          </a:prstGeom>
        </p:spPr>
      </p:pic>
      <p:pic>
        <p:nvPicPr>
          <p:cNvPr id="11" name="Graphic 10" descr="Grinning face with solid fill with solid fill">
            <a:extLst>
              <a:ext uri="{FF2B5EF4-FFF2-40B4-BE49-F238E27FC236}">
                <a16:creationId xmlns:a16="http://schemas.microsoft.com/office/drawing/2014/main" id="{B6744191-8037-4D00-AA2D-D4C5A91BB2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4385" y="2725424"/>
            <a:ext cx="534215" cy="534215"/>
          </a:xfrm>
          <a:prstGeom prst="rect">
            <a:avLst/>
          </a:prstGeom>
        </p:spPr>
      </p:pic>
      <p:pic>
        <p:nvPicPr>
          <p:cNvPr id="12" name="Graphic 11" descr="Grinning face with solid fill with solid fill">
            <a:extLst>
              <a:ext uri="{FF2B5EF4-FFF2-40B4-BE49-F238E27FC236}">
                <a16:creationId xmlns:a16="http://schemas.microsoft.com/office/drawing/2014/main" id="{1D977357-7322-41D6-B4F8-3A5780E8B9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8070" y="2725424"/>
            <a:ext cx="534215" cy="534215"/>
          </a:xfrm>
          <a:prstGeom prst="rect">
            <a:avLst/>
          </a:prstGeom>
        </p:spPr>
      </p:pic>
      <p:pic>
        <p:nvPicPr>
          <p:cNvPr id="13" name="Graphic 12" descr="Grinning face with solid fill with solid fill">
            <a:extLst>
              <a:ext uri="{FF2B5EF4-FFF2-40B4-BE49-F238E27FC236}">
                <a16:creationId xmlns:a16="http://schemas.microsoft.com/office/drawing/2014/main" id="{F907A392-DADC-4B9C-9282-E8FBF2B8B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8070" y="1990000"/>
            <a:ext cx="534215" cy="534215"/>
          </a:xfrm>
          <a:prstGeom prst="rect">
            <a:avLst/>
          </a:prstGeom>
        </p:spPr>
      </p:pic>
      <p:pic>
        <p:nvPicPr>
          <p:cNvPr id="14" name="Graphic 13" descr="Grinning face with solid fill with solid fill">
            <a:extLst>
              <a:ext uri="{FF2B5EF4-FFF2-40B4-BE49-F238E27FC236}">
                <a16:creationId xmlns:a16="http://schemas.microsoft.com/office/drawing/2014/main" id="{31FB7D73-E725-479D-BE4A-B006A482D2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2027" y="2784750"/>
            <a:ext cx="534215" cy="534215"/>
          </a:xfrm>
          <a:prstGeom prst="rect">
            <a:avLst/>
          </a:prstGeom>
        </p:spPr>
      </p:pic>
      <p:pic>
        <p:nvPicPr>
          <p:cNvPr id="15" name="Graphic 14" descr="Grinning face with solid fill with solid fill">
            <a:extLst>
              <a:ext uri="{FF2B5EF4-FFF2-40B4-BE49-F238E27FC236}">
                <a16:creationId xmlns:a16="http://schemas.microsoft.com/office/drawing/2014/main" id="{0763E85A-6687-4CB2-83D2-218B10AD71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6930" y="2329694"/>
            <a:ext cx="534215" cy="534215"/>
          </a:xfrm>
          <a:prstGeom prst="rect">
            <a:avLst/>
          </a:prstGeom>
        </p:spPr>
      </p:pic>
      <p:pic>
        <p:nvPicPr>
          <p:cNvPr id="16" name="Graphic 15" descr="Grinning face with solid fill with solid fill">
            <a:extLst>
              <a:ext uri="{FF2B5EF4-FFF2-40B4-BE49-F238E27FC236}">
                <a16:creationId xmlns:a16="http://schemas.microsoft.com/office/drawing/2014/main" id="{D00B8CB9-CDB6-4225-9044-D086C6DDA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3836" y="1904131"/>
            <a:ext cx="534215" cy="534215"/>
          </a:xfrm>
          <a:prstGeom prst="rect">
            <a:avLst/>
          </a:prstGeom>
        </p:spPr>
      </p:pic>
      <p:pic>
        <p:nvPicPr>
          <p:cNvPr id="17" name="Graphic 16" descr="Grinning face with solid fill with solid fill">
            <a:extLst>
              <a:ext uri="{FF2B5EF4-FFF2-40B4-BE49-F238E27FC236}">
                <a16:creationId xmlns:a16="http://schemas.microsoft.com/office/drawing/2014/main" id="{D8E8148A-BA54-478B-8CDD-BF71806C7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1788" y="2294443"/>
            <a:ext cx="534215" cy="534215"/>
          </a:xfrm>
          <a:prstGeom prst="rect">
            <a:avLst/>
          </a:prstGeom>
        </p:spPr>
      </p:pic>
      <p:pic>
        <p:nvPicPr>
          <p:cNvPr id="18" name="Graphic 17" descr="Grinning face with solid fill with solid fill">
            <a:extLst>
              <a:ext uri="{FF2B5EF4-FFF2-40B4-BE49-F238E27FC236}">
                <a16:creationId xmlns:a16="http://schemas.microsoft.com/office/drawing/2014/main" id="{A17957D7-0BA5-4BE8-81D7-A8FA95B280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3011" y="2257534"/>
            <a:ext cx="534215" cy="534215"/>
          </a:xfrm>
          <a:prstGeom prst="rect">
            <a:avLst/>
          </a:prstGeom>
        </p:spPr>
      </p:pic>
      <p:pic>
        <p:nvPicPr>
          <p:cNvPr id="19" name="Graphic 18" descr="Grinning face with solid fill with solid fill">
            <a:extLst>
              <a:ext uri="{FF2B5EF4-FFF2-40B4-BE49-F238E27FC236}">
                <a16:creationId xmlns:a16="http://schemas.microsoft.com/office/drawing/2014/main" id="{46C0A52B-079B-4A79-A2FD-2F516B94E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65382" y="2274169"/>
            <a:ext cx="534215" cy="534215"/>
          </a:xfrm>
          <a:prstGeom prst="rect">
            <a:avLst/>
          </a:prstGeom>
        </p:spPr>
      </p:pic>
      <p:sp>
        <p:nvSpPr>
          <p:cNvPr id="24" name="Rectangle: Rounded Corners 23" descr="purple outline 3">
            <a:extLst>
              <a:ext uri="{FF2B5EF4-FFF2-40B4-BE49-F238E27FC236}">
                <a16:creationId xmlns:a16="http://schemas.microsoft.com/office/drawing/2014/main" id="{E244FFF0-C299-4D33-A64E-081D5C20F586}"/>
              </a:ext>
            </a:extLst>
          </p:cNvPr>
          <p:cNvSpPr/>
          <p:nvPr/>
        </p:nvSpPr>
        <p:spPr>
          <a:xfrm>
            <a:off x="7264999" y="1811681"/>
            <a:ext cx="2117059" cy="1628343"/>
          </a:xfrm>
          <a:prstGeom prst="round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Rounded Corners 24" descr="purple outline 4">
            <a:extLst>
              <a:ext uri="{FF2B5EF4-FFF2-40B4-BE49-F238E27FC236}">
                <a16:creationId xmlns:a16="http://schemas.microsoft.com/office/drawing/2014/main" id="{D1F450C9-31FD-490D-8496-912490CD0617}"/>
              </a:ext>
            </a:extLst>
          </p:cNvPr>
          <p:cNvSpPr/>
          <p:nvPr/>
        </p:nvSpPr>
        <p:spPr>
          <a:xfrm>
            <a:off x="10686223" y="1800332"/>
            <a:ext cx="2117059" cy="1628343"/>
          </a:xfrm>
          <a:prstGeom prst="round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Rounded Corners 25" descr="purple outline 2">
            <a:extLst>
              <a:ext uri="{FF2B5EF4-FFF2-40B4-BE49-F238E27FC236}">
                <a16:creationId xmlns:a16="http://schemas.microsoft.com/office/drawing/2014/main" id="{4EF3010B-9033-4EF9-A556-4F1612E86950}"/>
              </a:ext>
            </a:extLst>
          </p:cNvPr>
          <p:cNvSpPr/>
          <p:nvPr/>
        </p:nvSpPr>
        <p:spPr>
          <a:xfrm>
            <a:off x="4122465" y="1870114"/>
            <a:ext cx="2117059" cy="1628343"/>
          </a:xfrm>
          <a:prstGeom prst="round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26" descr="purple outline 1">
            <a:extLst>
              <a:ext uri="{FF2B5EF4-FFF2-40B4-BE49-F238E27FC236}">
                <a16:creationId xmlns:a16="http://schemas.microsoft.com/office/drawing/2014/main" id="{63063C37-3A90-47C0-851E-3332210F2807}"/>
              </a:ext>
            </a:extLst>
          </p:cNvPr>
          <p:cNvSpPr/>
          <p:nvPr/>
        </p:nvSpPr>
        <p:spPr>
          <a:xfrm>
            <a:off x="1036537" y="1866515"/>
            <a:ext cx="2117059" cy="1628343"/>
          </a:xfrm>
          <a:prstGeom prst="round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58DC0C6-9B5D-45E3-81F8-19BC644B15B6}"/>
              </a:ext>
            </a:extLst>
          </p:cNvPr>
          <p:cNvSpPr txBox="1"/>
          <p:nvPr/>
        </p:nvSpPr>
        <p:spPr>
          <a:xfrm>
            <a:off x="357182" y="7740408"/>
            <a:ext cx="6907817" cy="307777"/>
          </a:xfrm>
          <a:prstGeom prst="rect">
            <a:avLst/>
          </a:prstGeom>
          <a:noFill/>
        </p:spPr>
        <p:txBody>
          <a:bodyPr wrap="square">
            <a:spAutoFit/>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dirty="0">
                <a:solidFill>
                  <a:schemeClr val="bg1"/>
                </a:solidFill>
              </a:rPr>
              <a:t>Tasks taken from </a:t>
            </a:r>
            <a:r>
              <a:rPr lang="en-US" sz="1400" b="1" i="0" u="sng" dirty="0">
                <a:solidFill>
                  <a:schemeClr val="bg1"/>
                </a:solidFill>
                <a:effectLst/>
                <a:latin typeface="Amazon Ember"/>
              </a:rPr>
              <a:t>Number Talks: Whole Number Computation, Grades K-5</a:t>
            </a:r>
            <a:r>
              <a:rPr lang="en-US" sz="1400" b="1" i="0" dirty="0">
                <a:solidFill>
                  <a:schemeClr val="bg1"/>
                </a:solidFill>
                <a:effectLst/>
                <a:latin typeface="Amazon Ember"/>
              </a:rPr>
              <a:t> </a:t>
            </a:r>
            <a:r>
              <a:rPr lang="en-US" sz="1400" b="0" i="0" dirty="0">
                <a:solidFill>
                  <a:schemeClr val="bg1"/>
                </a:solidFill>
                <a:effectLst/>
                <a:latin typeface="Amazon Ember"/>
              </a:rPr>
              <a:t>by Sherry Parrish </a:t>
            </a:r>
          </a:p>
        </p:txBody>
      </p:sp>
      <p:sp>
        <p:nvSpPr>
          <p:cNvPr id="5" name="TextBox 4">
            <a:extLst>
              <a:ext uri="{FF2B5EF4-FFF2-40B4-BE49-F238E27FC236}">
                <a16:creationId xmlns:a16="http://schemas.microsoft.com/office/drawing/2014/main" id="{61E289F4-A5F9-F469-2051-C62D41FD3FF6}"/>
              </a:ext>
            </a:extLst>
          </p:cNvPr>
          <p:cNvSpPr txBox="1"/>
          <p:nvPr/>
        </p:nvSpPr>
        <p:spPr>
          <a:xfrm>
            <a:off x="2997443" y="7673524"/>
            <a:ext cx="8341801" cy="307777"/>
          </a:xfrm>
          <a:prstGeom prst="rect">
            <a:avLst/>
          </a:prstGeom>
          <a:noFill/>
        </p:spPr>
        <p:txBody>
          <a:bodyPr wrap="square" rtlCol="0">
            <a:spAutoFit/>
          </a:bodyPr>
          <a:lstStyle/>
          <a:p>
            <a:pPr marL="0" marR="0" lvl="0" indent="0" algn="r" defTabSz="1097225" rtl="0" eaLnBrk="1" fontAlgn="auto" latinLnBrk="0" hangingPunct="1">
              <a:lnSpc>
                <a:spcPct val="100000"/>
              </a:lnSpc>
              <a:spcBef>
                <a:spcPts val="0"/>
              </a:spcBef>
              <a:spcAft>
                <a:spcPts val="0"/>
              </a:spcAft>
              <a:buClrTx/>
              <a:buSzTx/>
              <a:buFontTx/>
              <a:buNone/>
              <a:tabLst/>
              <a:defRPr/>
            </a:pPr>
            <a:r>
              <a:rPr lang="en-US" dirty="0">
                <a:latin typeface="Source Sans Pro 3"/>
              </a:rPr>
              <a:t>Tasks taken from: </a:t>
            </a:r>
            <a:r>
              <a:rPr lang="en-US" b="1" i="0" dirty="0">
                <a:solidFill>
                  <a:srgbClr val="0F1111"/>
                </a:solidFill>
                <a:effectLst/>
                <a:latin typeface="Source Sans Pro 3"/>
              </a:rPr>
              <a:t>Number Talks: Whole Number Computation, Grades K-5 </a:t>
            </a:r>
            <a:r>
              <a:rPr lang="en-US" b="0" i="0" dirty="0">
                <a:solidFill>
                  <a:srgbClr val="0F1111"/>
                </a:solidFill>
                <a:effectLst/>
                <a:latin typeface="Source Sans Pro 3"/>
              </a:rPr>
              <a:t>by Sherry Parrish </a:t>
            </a:r>
          </a:p>
        </p:txBody>
      </p:sp>
    </p:spTree>
    <p:extLst>
      <p:ext uri="{BB962C8B-B14F-4D97-AF65-F5344CB8AC3E}">
        <p14:creationId xmlns:p14="http://schemas.microsoft.com/office/powerpoint/2010/main" val="26720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663315" y="735909"/>
            <a:ext cx="13303770" cy="1067312"/>
          </a:xfrm>
          <a:noFill/>
        </p:spPr>
        <p:txBody>
          <a:bodyPr>
            <a:noAutofit/>
          </a:bodyPr>
          <a:lstStyle/>
          <a:p>
            <a:pPr algn="ctr"/>
            <a:r>
              <a:rPr lang="en-US" sz="4800" dirty="0">
                <a:solidFill>
                  <a:srgbClr val="0E3F75"/>
                </a:solidFill>
                <a:latin typeface="+mn-lt"/>
              </a:rPr>
              <a:t>Math Practice 6: Attend to precision</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11"/>
          </p:nvPr>
        </p:nvSpPr>
        <p:spPr/>
        <p:txBody>
          <a:bodyPr/>
          <a:lstStyle/>
          <a:p>
            <a:fld id="{383B7B7A-CDDA-7C44-B1B0-1F1E45567B3B}" type="slidenum">
              <a:rPr lang="en-US" smtClean="0"/>
              <a:pPr/>
              <a:t>2</a:t>
            </a:fld>
            <a:endParaRPr lang="en-US"/>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4294967295"/>
          </p:nvPr>
        </p:nvSpPr>
        <p:spPr>
          <a:xfrm>
            <a:off x="0" y="7627938"/>
            <a:ext cx="9521825" cy="438150"/>
          </a:xfrm>
          <a:prstGeom prst="rect">
            <a:avLst/>
          </a:prstGeom>
        </p:spPr>
        <p:txBody>
          <a:bodyPr/>
          <a:lstStyle/>
          <a:p>
            <a:r>
              <a:rPr lang="en-US"/>
              <a:t>      </a:t>
            </a:r>
          </a:p>
        </p:txBody>
      </p:sp>
      <p:sp>
        <p:nvSpPr>
          <p:cNvPr id="11" name="Text Placeholder 3">
            <a:extLst>
              <a:ext uri="{FF2B5EF4-FFF2-40B4-BE49-F238E27FC236}">
                <a16:creationId xmlns:a16="http://schemas.microsoft.com/office/drawing/2014/main" id="{D5434EF7-D0A3-015C-524C-4BC9085860BB}"/>
              </a:ext>
            </a:extLst>
          </p:cNvPr>
          <p:cNvSpPr txBox="1">
            <a:spLocks/>
          </p:cNvSpPr>
          <p:nvPr/>
        </p:nvSpPr>
        <p:spPr>
          <a:xfrm>
            <a:off x="464172" y="4900152"/>
            <a:ext cx="6288372" cy="749832"/>
          </a:xfrm>
          <a:prstGeom prst="rect">
            <a:avLst/>
          </a:prstGeom>
        </p:spPr>
        <p:txBody>
          <a:bodyPr vert="horz" lIns="109728" tIns="54864" rIns="109728" bIns="54864" rtlCol="0">
            <a:norm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13" name="Text Placeholder 3">
            <a:extLst>
              <a:ext uri="{FF2B5EF4-FFF2-40B4-BE49-F238E27FC236}">
                <a16:creationId xmlns:a16="http://schemas.microsoft.com/office/drawing/2014/main" id="{FE7A7ABD-45E8-DE43-FD5C-C788F7963E27}"/>
              </a:ext>
            </a:extLst>
          </p:cNvPr>
          <p:cNvSpPr txBox="1">
            <a:spLocks/>
          </p:cNvSpPr>
          <p:nvPr/>
        </p:nvSpPr>
        <p:spPr>
          <a:xfrm>
            <a:off x="464172" y="2219176"/>
            <a:ext cx="6288372" cy="1783478"/>
          </a:xfrm>
          <a:prstGeom prst="rect">
            <a:avLst/>
          </a:prstGeom>
          <a:solidFill>
            <a:schemeClr val="bg1"/>
          </a:solidFill>
        </p:spPr>
        <p:txBody>
          <a:bodyPr vert="horz" lIns="109728" tIns="54864" rIns="109728" bIns="54864" rtlCol="0">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160" i="1" dirty="0">
              <a:solidFill>
                <a:schemeClr val="bg1">
                  <a:lumMod val="50000"/>
                </a:schemeClr>
              </a:solidFill>
              <a:latin typeface="+mn-lt"/>
            </a:endParaRPr>
          </a:p>
        </p:txBody>
      </p:sp>
      <p:sp>
        <p:nvSpPr>
          <p:cNvPr id="14" name="TextBox 13">
            <a:extLst>
              <a:ext uri="{FF2B5EF4-FFF2-40B4-BE49-F238E27FC236}">
                <a16:creationId xmlns:a16="http://schemas.microsoft.com/office/drawing/2014/main" id="{24B477DE-151E-E5AD-B13C-113AE840AA75}"/>
              </a:ext>
            </a:extLst>
          </p:cNvPr>
          <p:cNvSpPr txBox="1"/>
          <p:nvPr/>
        </p:nvSpPr>
        <p:spPr>
          <a:xfrm>
            <a:off x="464173" y="5477756"/>
            <a:ext cx="5883443" cy="350865"/>
          </a:xfrm>
          <a:prstGeom prst="rect">
            <a:avLst/>
          </a:prstGeom>
          <a:solidFill>
            <a:schemeClr val="bg1"/>
          </a:solidFill>
        </p:spPr>
        <p:txBody>
          <a:bodyPr wrap="square" rtlCol="0">
            <a:spAutoFit/>
          </a:bodyPr>
          <a:lstStyle/>
          <a:p>
            <a:endParaRPr lang="en-US" sz="1680" dirty="0"/>
          </a:p>
        </p:txBody>
      </p:sp>
      <p:pic>
        <p:nvPicPr>
          <p:cNvPr id="5" name="Picture 2">
            <a:extLst>
              <a:ext uri="{FF2B5EF4-FFF2-40B4-BE49-F238E27FC236}">
                <a16:creationId xmlns:a16="http://schemas.microsoft.com/office/drawing/2014/main" id="{99A511C7-4E28-2991-4F71-9748D1065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589892" y="2219492"/>
            <a:ext cx="6756802" cy="4508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731520" y="321040"/>
            <a:ext cx="13167360" cy="769441"/>
          </a:xfrm>
        </p:spPr>
        <p:txBody>
          <a:bodyPr>
            <a:normAutofit fontScale="90000"/>
          </a:bodyPr>
          <a:lstStyle/>
          <a:p>
            <a:pPr algn="ctr"/>
            <a:r>
              <a:rPr lang="en-US" sz="5400" dirty="0">
                <a:solidFill>
                  <a:srgbClr val="0E3F75"/>
                </a:solidFill>
                <a:latin typeface="Source Sans Pro 3"/>
              </a:rPr>
              <a:t>Kindergarten - Grade 2 Tasks</a:t>
            </a:r>
            <a:endParaRPr lang="en-US" sz="4800" dirty="0">
              <a:solidFill>
                <a:srgbClr val="0E3F75"/>
              </a:solidFill>
              <a:latin typeface="Source Sans Pro 3"/>
            </a:endParaRP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774794" y="1200807"/>
            <a:ext cx="13167360" cy="5431156"/>
          </a:xfrm>
        </p:spPr>
        <p:txBody>
          <a:bodyPr>
            <a:normAutofit/>
          </a:bodyPr>
          <a:lstStyle/>
          <a:p>
            <a:r>
              <a:rPr lang="en-US" sz="2800" dirty="0">
                <a:latin typeface="Source Sans Pro 3"/>
              </a:rPr>
              <a:t>How many dots do you see? How do you see them? </a:t>
            </a:r>
          </a:p>
        </p:txBody>
      </p:sp>
      <p:sp>
        <p:nvSpPr>
          <p:cNvPr id="24" name="TextBox 23">
            <a:extLst>
              <a:ext uri="{FF2B5EF4-FFF2-40B4-BE49-F238E27FC236}">
                <a16:creationId xmlns:a16="http://schemas.microsoft.com/office/drawing/2014/main" id="{E1DDDE76-437A-475B-8CB9-A62ACF5402BA}"/>
              </a:ext>
            </a:extLst>
          </p:cNvPr>
          <p:cNvSpPr txBox="1"/>
          <p:nvPr/>
        </p:nvSpPr>
        <p:spPr>
          <a:xfrm>
            <a:off x="1523608" y="1848939"/>
            <a:ext cx="4939822" cy="523220"/>
          </a:xfrm>
          <a:prstGeom prst="rect">
            <a:avLst/>
          </a:prstGeom>
          <a:noFill/>
        </p:spPr>
        <p:txBody>
          <a:bodyPr wrap="square" rtlCol="0">
            <a:spAutoFit/>
          </a:bodyPr>
          <a:lstStyle/>
          <a:p>
            <a:r>
              <a:rPr lang="en-US" sz="2800" b="1" dirty="0">
                <a:solidFill>
                  <a:srgbClr val="0070C0"/>
                </a:solidFill>
                <a:latin typeface="Source Sans Pro 3"/>
              </a:rPr>
              <a:t>Task 1</a:t>
            </a:r>
            <a:r>
              <a:rPr lang="en-US" sz="1600" b="1" dirty="0">
                <a:solidFill>
                  <a:srgbClr val="0070C0"/>
                </a:solidFill>
                <a:latin typeface="Source Sans Pro 3"/>
              </a:rPr>
              <a:t> </a:t>
            </a:r>
            <a:r>
              <a:rPr lang="en-US" sz="2800" b="1" dirty="0">
                <a:solidFill>
                  <a:srgbClr val="0070C0"/>
                </a:solidFill>
                <a:latin typeface="Source Sans Pro 3"/>
              </a:rPr>
              <a:t>(Kindergarten)</a:t>
            </a:r>
          </a:p>
        </p:txBody>
      </p:sp>
      <p:cxnSp>
        <p:nvCxnSpPr>
          <p:cNvPr id="37" name="Straight Connector 36">
            <a:extLst>
              <a:ext uri="{FF2B5EF4-FFF2-40B4-BE49-F238E27FC236}">
                <a16:creationId xmlns:a16="http://schemas.microsoft.com/office/drawing/2014/main" id="{C19B4B2C-576C-4A56-936F-5121ADBD3786}"/>
              </a:ext>
            </a:extLst>
          </p:cNvPr>
          <p:cNvCxnSpPr>
            <a:cxnSpLocks/>
          </p:cNvCxnSpPr>
          <p:nvPr/>
        </p:nvCxnSpPr>
        <p:spPr>
          <a:xfrm>
            <a:off x="6665405" y="1848939"/>
            <a:ext cx="87979" cy="5663609"/>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pic>
        <p:nvPicPr>
          <p:cNvPr id="91" name="Picture 90" descr="task 2, grade 1">
            <a:extLst>
              <a:ext uri="{FF2B5EF4-FFF2-40B4-BE49-F238E27FC236}">
                <a16:creationId xmlns:a16="http://schemas.microsoft.com/office/drawing/2014/main" id="{08E2AA52-5174-4FE8-8B58-37AF76343C9F}"/>
              </a:ext>
            </a:extLst>
          </p:cNvPr>
          <p:cNvPicPr>
            <a:picLocks noChangeAspect="1"/>
          </p:cNvPicPr>
          <p:nvPr/>
        </p:nvPicPr>
        <p:blipFill>
          <a:blip r:embed="rId3"/>
          <a:stretch>
            <a:fillRect/>
          </a:stretch>
        </p:blipFill>
        <p:spPr>
          <a:xfrm>
            <a:off x="7358474" y="1726645"/>
            <a:ext cx="5625994" cy="5777536"/>
          </a:xfrm>
          <a:prstGeom prst="rect">
            <a:avLst/>
          </a:prstGeom>
        </p:spPr>
      </p:pic>
      <p:sp>
        <p:nvSpPr>
          <p:cNvPr id="92" name="TextBox 91">
            <a:extLst>
              <a:ext uri="{FF2B5EF4-FFF2-40B4-BE49-F238E27FC236}">
                <a16:creationId xmlns:a16="http://schemas.microsoft.com/office/drawing/2014/main" id="{493D7E61-25AF-4C24-A00C-FCF7FD4E4C0F}"/>
              </a:ext>
            </a:extLst>
          </p:cNvPr>
          <p:cNvSpPr txBox="1"/>
          <p:nvPr/>
        </p:nvSpPr>
        <p:spPr>
          <a:xfrm>
            <a:off x="444821" y="7767727"/>
            <a:ext cx="8856296" cy="307777"/>
          </a:xfrm>
          <a:prstGeom prst="rect">
            <a:avLst/>
          </a:prstGeom>
          <a:noFill/>
        </p:spPr>
        <p:txBody>
          <a:bodyPr wrap="square" rtlCol="0">
            <a:spAutoFit/>
          </a:bodyPr>
          <a:lstStyle/>
          <a:p>
            <a:r>
              <a:rPr lang="en-US" sz="1400" b="0" i="0" dirty="0">
                <a:solidFill>
                  <a:schemeClr val="bg1"/>
                </a:solidFill>
                <a:effectLst/>
                <a:latin typeface="Arial" panose="020B0604020202020204" pitchFamily="34" charset="0"/>
                <a:cs typeface="Arial" panose="020B0604020202020204" pitchFamily="34" charset="0"/>
              </a:rPr>
              <a:t>Tasks taken from </a:t>
            </a:r>
            <a:r>
              <a:rPr lang="en-US" sz="1400" i="0" u="sng" dirty="0">
                <a:solidFill>
                  <a:schemeClr val="bg1"/>
                </a:solidFill>
                <a:effectLst/>
                <a:latin typeface="Arial" panose="020B0604020202020204" pitchFamily="34" charset="0"/>
                <a:cs typeface="Arial" panose="020B0604020202020204" pitchFamily="34" charset="0"/>
              </a:rPr>
              <a:t>Number Talks: Whole Number Computation, Grades K-5 </a:t>
            </a:r>
            <a:r>
              <a:rPr lang="en-US" sz="1400" b="0" i="0" dirty="0">
                <a:solidFill>
                  <a:schemeClr val="bg1"/>
                </a:solidFill>
                <a:effectLst/>
                <a:latin typeface="Arial" panose="020B0604020202020204" pitchFamily="34" charset="0"/>
                <a:cs typeface="Arial" panose="020B0604020202020204" pitchFamily="34" charset="0"/>
              </a:rPr>
              <a:t>by Sherry Parrish</a:t>
            </a:r>
          </a:p>
        </p:txBody>
      </p:sp>
      <p:sp>
        <p:nvSpPr>
          <p:cNvPr id="5" name="TextBox 4">
            <a:extLst>
              <a:ext uri="{FF2B5EF4-FFF2-40B4-BE49-F238E27FC236}">
                <a16:creationId xmlns:a16="http://schemas.microsoft.com/office/drawing/2014/main" id="{BE759236-649B-42B9-8D7E-E83ABD3FCE7D}"/>
              </a:ext>
            </a:extLst>
          </p:cNvPr>
          <p:cNvSpPr txBox="1"/>
          <p:nvPr/>
        </p:nvSpPr>
        <p:spPr>
          <a:xfrm>
            <a:off x="2317264" y="7642945"/>
            <a:ext cx="9995872" cy="338554"/>
          </a:xfrm>
          <a:prstGeom prst="rect">
            <a:avLst/>
          </a:prstGeom>
          <a:noFill/>
        </p:spPr>
        <p:txBody>
          <a:bodyPr wrap="square" rtlCol="0">
            <a:spAutoFit/>
          </a:bodyPr>
          <a:lstStyle/>
          <a:p>
            <a:pPr marL="0" marR="0" lvl="0" indent="0" algn="ctr" defTabSz="1097225" rtl="0" eaLnBrk="1" fontAlgn="auto" latinLnBrk="0" hangingPunct="1">
              <a:lnSpc>
                <a:spcPct val="100000"/>
              </a:lnSpc>
              <a:spcBef>
                <a:spcPts val="0"/>
              </a:spcBef>
              <a:spcAft>
                <a:spcPts val="0"/>
              </a:spcAft>
              <a:buClrTx/>
              <a:buSzTx/>
              <a:buFontTx/>
              <a:buNone/>
              <a:tabLst/>
              <a:defRPr/>
            </a:pPr>
            <a:r>
              <a:rPr lang="en-US" sz="1600" i="0" dirty="0">
                <a:solidFill>
                  <a:srgbClr val="0F1111"/>
                </a:solidFill>
                <a:effectLst/>
                <a:latin typeface="Source Sans Pro 3"/>
              </a:rPr>
              <a:t>Tasks taken from Number Talks: Whole Number Computation, Grades K-5 by Sherry Parrish</a:t>
            </a:r>
          </a:p>
        </p:txBody>
      </p:sp>
      <p:pic>
        <p:nvPicPr>
          <p:cNvPr id="8" name="Picture 7" descr="task 1, kindergarten">
            <a:extLst>
              <a:ext uri="{FF2B5EF4-FFF2-40B4-BE49-F238E27FC236}">
                <a16:creationId xmlns:a16="http://schemas.microsoft.com/office/drawing/2014/main" id="{E2AB81CD-FC2F-0803-43FA-79E758A05205}"/>
              </a:ext>
            </a:extLst>
          </p:cNvPr>
          <p:cNvPicPr>
            <a:picLocks noChangeAspect="1"/>
          </p:cNvPicPr>
          <p:nvPr/>
        </p:nvPicPr>
        <p:blipFill>
          <a:blip r:embed="rId4"/>
          <a:stretch>
            <a:fillRect/>
          </a:stretch>
        </p:blipFill>
        <p:spPr>
          <a:xfrm>
            <a:off x="1149201" y="2482485"/>
            <a:ext cx="3039750" cy="4024696"/>
          </a:xfrm>
          <a:prstGeom prst="rect">
            <a:avLst/>
          </a:prstGeom>
        </p:spPr>
      </p:pic>
    </p:spTree>
    <p:extLst>
      <p:ext uri="{BB962C8B-B14F-4D97-AF65-F5344CB8AC3E}">
        <p14:creationId xmlns:p14="http://schemas.microsoft.com/office/powerpoint/2010/main" val="388767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40C8-122E-4E88-87A1-A15381E63415}"/>
              </a:ext>
            </a:extLst>
          </p:cNvPr>
          <p:cNvSpPr>
            <a:spLocks noGrp="1"/>
          </p:cNvSpPr>
          <p:nvPr>
            <p:ph type="title"/>
          </p:nvPr>
        </p:nvSpPr>
        <p:spPr/>
        <p:txBody>
          <a:bodyP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3-5 Tasks</a:t>
            </a:r>
          </a:p>
        </p:txBody>
      </p:sp>
      <p:sp>
        <p:nvSpPr>
          <p:cNvPr id="4" name="Slide Number Placeholder 3">
            <a:extLst>
              <a:ext uri="{FF2B5EF4-FFF2-40B4-BE49-F238E27FC236}">
                <a16:creationId xmlns:a16="http://schemas.microsoft.com/office/drawing/2014/main" id="{FBB957C4-0D16-44AB-81AF-EF1FB813A12E}"/>
              </a:ext>
            </a:extLst>
          </p:cNvPr>
          <p:cNvSpPr>
            <a:spLocks noGrp="1"/>
          </p:cNvSpPr>
          <p:nvPr>
            <p:ph type="sldNum" sz="quarter" idx="12"/>
          </p:nvPr>
        </p:nvSpPr>
        <p:spPr/>
        <p:txBody>
          <a:bodyPr/>
          <a:lstStyle/>
          <a:p>
            <a:fld id="{6BA907D1-9C08-47F3-B047-6197268ACA7D}" type="slidenum">
              <a:rPr lang="en-US" smtClean="0"/>
              <a:pPr/>
              <a:t>21</a:t>
            </a:fld>
            <a:endParaRPr lang="en-US" dirty="0"/>
          </a:p>
        </p:txBody>
      </p:sp>
      <p:pic>
        <p:nvPicPr>
          <p:cNvPr id="9" name="Online Media 8" title="Jo Boaler Number Sense">
            <a:hlinkClick r:id="" action="ppaction://media"/>
            <a:extLst>
              <a:ext uri="{FF2B5EF4-FFF2-40B4-BE49-F238E27FC236}">
                <a16:creationId xmlns:a16="http://schemas.microsoft.com/office/drawing/2014/main" id="{F1F8152D-FAB5-9841-DCBD-04D0AB915976}"/>
              </a:ext>
            </a:extLst>
          </p:cNvPr>
          <p:cNvPicPr>
            <a:picLocks noRot="1" noChangeAspect="1"/>
          </p:cNvPicPr>
          <p:nvPr>
            <a:videoFile r:link="rId1"/>
          </p:nvPr>
        </p:nvPicPr>
        <p:blipFill>
          <a:blip r:embed="rId4"/>
          <a:stretch>
            <a:fillRect/>
          </a:stretch>
        </p:blipFill>
        <p:spPr>
          <a:xfrm>
            <a:off x="2085809" y="1448299"/>
            <a:ext cx="10458782" cy="590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03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4400" dirty="0">
                <a:latin typeface="Source Sans Pro 3"/>
              </a:rPr>
              <a:t>Grades 3-5 Tasks</a:t>
            </a:r>
          </a:p>
        </p:txBody>
      </p:sp>
      <p:sp>
        <p:nvSpPr>
          <p:cNvPr id="5" name="Rectangle 3">
            <a:extLst>
              <a:ext uri="{FF2B5EF4-FFF2-40B4-BE49-F238E27FC236}">
                <a16:creationId xmlns:a16="http://schemas.microsoft.com/office/drawing/2014/main" id="{12DF4A81-8B89-43F5-B05D-7E5F2C3279A2}"/>
              </a:ext>
            </a:extLst>
          </p:cNvPr>
          <p:cNvSpPr>
            <a:spLocks noChangeArrowheads="1"/>
          </p:cNvSpPr>
          <p:nvPr/>
        </p:nvSpPr>
        <p:spPr bwMode="auto">
          <a:xfrm>
            <a:off x="1148080" y="1644954"/>
            <a:ext cx="12618720" cy="5016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Mrs. Frances drew a picture on the board.</a:t>
            </a:r>
            <a:endParaRPr kumimoji="0" lang="en-US" altLang="en-US" sz="2800" b="0" i="0" u="none" strike="noStrike" cap="none" normalizeH="0" baseline="0" dirty="0">
              <a:ln>
                <a:noFill/>
              </a:ln>
              <a:solidFill>
                <a:schemeClr val="tx1"/>
              </a:solidFill>
              <a:effectLst/>
              <a:latin typeface="Source Sans Pro 3"/>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Source Sans Pro 3"/>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Source Sans Pro 3"/>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Source Sans Pro 3"/>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Then she asked her students what fraction it represents.</a:t>
            </a:r>
            <a:endParaRPr lang="en-US" altLang="en-US" sz="2800" dirty="0">
              <a:latin typeface="Source Sans Pro 3"/>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Emily said that the picture represents 26. Label the picture to show how Emily's answer can be correct.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Raj said that the picture represents 23. Label the picture to show how Raj's answer can be correct.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Alejandra said that the picture represents 2. Label the picture to show how Alejandra's answer can be correct.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100" name="Picture 4" descr="Fraction in blocks">
            <a:extLst>
              <a:ext uri="{FF2B5EF4-FFF2-40B4-BE49-F238E27FC236}">
                <a16:creationId xmlns:a16="http://schemas.microsoft.com/office/drawing/2014/main" id="{3E4E361B-1CE0-4AD4-AD3E-98B1B252E8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97" t="29327" r="10803" b="32273"/>
          <a:stretch/>
        </p:blipFill>
        <p:spPr bwMode="auto">
          <a:xfrm>
            <a:off x="1097280" y="2359152"/>
            <a:ext cx="4215384" cy="859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3AFCF0-BC54-49FD-8F5B-28DF991D4338}"/>
              </a:ext>
            </a:extLst>
          </p:cNvPr>
          <p:cNvSpPr txBox="1"/>
          <p:nvPr/>
        </p:nvSpPr>
        <p:spPr>
          <a:xfrm>
            <a:off x="4605756" y="7560739"/>
            <a:ext cx="5703368" cy="307777"/>
          </a:xfrm>
          <a:prstGeom prst="rect">
            <a:avLst/>
          </a:prstGeom>
          <a:noFill/>
        </p:spPr>
        <p:txBody>
          <a:bodyPr wrap="square" rtlCol="0">
            <a:spAutoFit/>
          </a:bodyPr>
          <a:lstStyle/>
          <a:p>
            <a:r>
              <a:rPr lang="en-US" sz="1400" dirty="0">
                <a:solidFill>
                  <a:schemeClr val="tx2">
                    <a:lumMod val="10000"/>
                  </a:schemeClr>
                </a:solidFill>
                <a:latin typeface="Source Sans Pro 3"/>
              </a:rPr>
              <a:t>Tasks taken from Illustrative Math - </a:t>
            </a:r>
            <a:r>
              <a:rPr lang="en-US" sz="1400" dirty="0">
                <a:latin typeface="Source Sans Pro 3"/>
                <a:hlinkClick r:id="rId4"/>
              </a:rPr>
              <a:t>tasks.illustrativemathematics.org</a:t>
            </a:r>
            <a:r>
              <a:rPr lang="en-US" sz="1400" dirty="0">
                <a:solidFill>
                  <a:schemeClr val="bg1"/>
                </a:solidFill>
                <a:latin typeface="Source Sans Pro 3"/>
              </a:rPr>
              <a:t>)</a:t>
            </a:r>
            <a:r>
              <a:rPr lang="en-US" sz="1400" dirty="0">
                <a:latin typeface="Source Sans Pro 3"/>
              </a:rPr>
              <a:t>  </a:t>
            </a:r>
          </a:p>
        </p:txBody>
      </p:sp>
    </p:spTree>
    <p:extLst>
      <p:ext uri="{BB962C8B-B14F-4D97-AF65-F5344CB8AC3E}">
        <p14:creationId xmlns:p14="http://schemas.microsoft.com/office/powerpoint/2010/main" val="324699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731520" y="354240"/>
            <a:ext cx="13167360" cy="769441"/>
          </a:xfrm>
        </p:spPr>
        <p:txBody>
          <a:bodyPr>
            <a:normAutofit/>
          </a:bodyPr>
          <a:lstStyle/>
          <a:p>
            <a:pPr algn="ctr"/>
            <a:r>
              <a:rPr lang="en-US" sz="4800" dirty="0">
                <a:solidFill>
                  <a:srgbClr val="0E3F75"/>
                </a:solidFill>
                <a:latin typeface="Source Sans Pro SemiBold" panose="020B0603030403020204" pitchFamily="34" charset="0"/>
                <a:ea typeface="Source Sans Pro SemiBold" panose="020B0603030403020204" pitchFamily="34" charset="0"/>
              </a:rPr>
              <a:t>Grades 3-5 Tasks Cont’d </a:t>
            </a:r>
          </a:p>
        </p:txBody>
      </p:sp>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789786" y="1242373"/>
            <a:ext cx="13167360" cy="5431156"/>
          </a:xfrm>
        </p:spPr>
        <p:txBody>
          <a:bodyPr>
            <a:normAutofit/>
          </a:bodyPr>
          <a:lstStyle/>
          <a:p>
            <a:r>
              <a:rPr lang="en-US" sz="2800" dirty="0">
                <a:latin typeface="Source Sans Pro 3"/>
              </a:rPr>
              <a:t>A slab of soap on one pan of a scale balances ¾ of a slab of soap and a ¾ pound weight on the other pan. How much does the full slab of soap weigh?</a:t>
            </a:r>
          </a:p>
          <a:p>
            <a:endParaRPr lang="en-US" sz="2800" dirty="0">
              <a:latin typeface="Source Sans Pro 3"/>
            </a:endParaRPr>
          </a:p>
          <a:p>
            <a:r>
              <a:rPr lang="en-US" sz="2800" dirty="0">
                <a:latin typeface="Source Sans Pro 3"/>
                <a:cs typeface="Arial" panose="020B0604020202020204" pitchFamily="34" charset="0"/>
              </a:rPr>
              <a:t>6 × 4 = ___ × 3</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latin typeface="Source Sans Pro 3"/>
            </a:endParaRPr>
          </a:p>
          <a:p>
            <a:pPr defTabSz="914400" eaLnBrk="0" fontAlgn="base" hangingPunct="0">
              <a:spcBef>
                <a:spcPct val="0"/>
              </a:spcBef>
              <a:spcAft>
                <a:spcPct val="0"/>
              </a:spcAft>
            </a:pPr>
            <a:r>
              <a:rPr kumimoji="0" lang="en-US" altLang="en-US" sz="2800" b="0" i="0" u="none" strike="noStrike" cap="none" normalizeH="0" baseline="0" dirty="0">
                <a:ln>
                  <a:noFill/>
                </a:ln>
                <a:solidFill>
                  <a:srgbClr val="000000"/>
                </a:solidFill>
                <a:effectLst/>
                <a:latin typeface="Source Sans Pro 3"/>
                <a:cs typeface="Arial" panose="020B0604020202020204" pitchFamily="34" charset="0"/>
              </a:rPr>
              <a:t>Write an expression that records the calculations described below, but do not evaluate.</a:t>
            </a:r>
          </a:p>
          <a:p>
            <a:pPr defTabSz="914400" eaLnBrk="0" fontAlgn="base" hangingPunct="0">
              <a:spcBef>
                <a:spcPct val="0"/>
              </a:spcBef>
              <a:spcAft>
                <a:spcPct val="0"/>
              </a:spcAft>
            </a:pPr>
            <a:endParaRPr kumimoji="0" lang="en-US" altLang="en-US" sz="2800" b="0" i="0" u="none" strike="noStrike" cap="none" normalizeH="0" baseline="0" dirty="0">
              <a:ln>
                <a:noFill/>
              </a:ln>
              <a:solidFill>
                <a:srgbClr val="000000"/>
              </a:solidFill>
              <a:effectLst/>
              <a:latin typeface="Source Sans Pro 3"/>
              <a:cs typeface="Arial" panose="020B0604020202020204" pitchFamily="34" charset="0"/>
            </a:endParaRPr>
          </a:p>
          <a:p>
            <a:pPr marL="958166" lvl="2" indent="0" defTabSz="914400" eaLnBrk="0" fontAlgn="base" hangingPunct="0">
              <a:spcBef>
                <a:spcPct val="0"/>
              </a:spcBef>
              <a:spcAft>
                <a:spcPct val="0"/>
              </a:spcAft>
              <a:buNone/>
            </a:pPr>
            <a:r>
              <a:rPr kumimoji="0" lang="en-US" altLang="en-US" sz="2800" b="0" i="1" u="none" strike="noStrike" cap="none" normalizeH="0" baseline="0" dirty="0">
                <a:ln>
                  <a:noFill/>
                </a:ln>
                <a:solidFill>
                  <a:schemeClr val="tx1"/>
                </a:solidFill>
                <a:effectLst/>
                <a:latin typeface="Source Sans Pro 3"/>
                <a:cs typeface="Arial" panose="020B0604020202020204" pitchFamily="34" charset="0"/>
              </a:rPr>
              <a:t>Add 2 and 4 and multiply the sum by 3. Next, add 5 to that product and then double the result</a:t>
            </a:r>
            <a:r>
              <a:rPr kumimoji="0" lang="en-US" altLang="en-US" sz="2800" b="0" i="0" u="none" strike="noStrike" cap="none" normalizeH="0" baseline="0" dirty="0">
                <a:ln>
                  <a:noFill/>
                </a:ln>
                <a:solidFill>
                  <a:schemeClr val="tx1"/>
                </a:solidFill>
                <a:effectLst/>
                <a:latin typeface="Source Sans Pro 3"/>
                <a:cs typeface="Arial" panose="020B0604020202020204" pitchFamily="34" charset="0"/>
              </a:rPr>
              <a:t>. </a:t>
            </a:r>
          </a:p>
          <a:p>
            <a:endParaRPr lang="en-US" dirty="0"/>
          </a:p>
        </p:txBody>
      </p:sp>
      <p:sp>
        <p:nvSpPr>
          <p:cNvPr id="4" name="TextBox 3">
            <a:extLst>
              <a:ext uri="{FF2B5EF4-FFF2-40B4-BE49-F238E27FC236}">
                <a16:creationId xmlns:a16="http://schemas.microsoft.com/office/drawing/2014/main" id="{B82E43C5-EBEC-4674-AF9D-ACBF8534AAC0}"/>
              </a:ext>
            </a:extLst>
          </p:cNvPr>
          <p:cNvSpPr txBox="1"/>
          <p:nvPr/>
        </p:nvSpPr>
        <p:spPr>
          <a:xfrm>
            <a:off x="3328988" y="7567583"/>
            <a:ext cx="7368923" cy="307777"/>
          </a:xfrm>
          <a:prstGeom prst="rect">
            <a:avLst/>
          </a:prstGeom>
          <a:noFill/>
        </p:spPr>
        <p:txBody>
          <a:bodyPr wrap="square" rtlCol="0">
            <a:spAutoFit/>
          </a:bodyPr>
          <a:lstStyle/>
          <a:p>
            <a:r>
              <a:rPr lang="en-US" sz="1400" b="0" i="0" dirty="0">
                <a:solidFill>
                  <a:schemeClr val="tx2">
                    <a:lumMod val="10000"/>
                  </a:schemeClr>
                </a:solidFill>
                <a:effectLst/>
                <a:latin typeface="Source Sans Pro 3"/>
              </a:rPr>
              <a:t>Tasks taken from </a:t>
            </a:r>
            <a:r>
              <a:rPr lang="en-US" sz="1400" i="0" u="sng" dirty="0">
                <a:solidFill>
                  <a:schemeClr val="tx2">
                    <a:lumMod val="10000"/>
                  </a:schemeClr>
                </a:solidFill>
                <a:effectLst/>
                <a:latin typeface="Source Sans Pro 3"/>
              </a:rPr>
              <a:t>Number Talks: Fractions, Decimals, and Percentages </a:t>
            </a:r>
            <a:r>
              <a:rPr lang="en-US" sz="1400" b="0" i="0" dirty="0">
                <a:solidFill>
                  <a:schemeClr val="tx2">
                    <a:lumMod val="10000"/>
                  </a:schemeClr>
                </a:solidFill>
                <a:effectLst/>
                <a:latin typeface="Source Sans Pro 3"/>
              </a:rPr>
              <a:t>by Sherry Parrish </a:t>
            </a:r>
          </a:p>
        </p:txBody>
      </p:sp>
    </p:spTree>
    <p:extLst>
      <p:ext uri="{BB962C8B-B14F-4D97-AF65-F5344CB8AC3E}">
        <p14:creationId xmlns:p14="http://schemas.microsoft.com/office/powerpoint/2010/main" val="345408496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a:xfrm>
            <a:off x="731520" y="354240"/>
            <a:ext cx="13167360" cy="769441"/>
          </a:xfrm>
        </p:spPr>
        <p:txBody>
          <a:bodyPr>
            <a:no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3-5 Tasks </a:t>
            </a:r>
            <a:br>
              <a:rPr lang="en-US" sz="5400" dirty="0">
                <a:solidFill>
                  <a:srgbClr val="0E3F75"/>
                </a:solidFill>
                <a:latin typeface="Source Sans Pro SemiBold" panose="020B0603030403020204" pitchFamily="34" charset="0"/>
                <a:ea typeface="Source Sans Pro SemiBold" panose="020B0603030403020204" pitchFamily="34" charset="0"/>
              </a:rPr>
            </a:br>
            <a:r>
              <a:rPr lang="en-US" sz="2800" dirty="0">
                <a:solidFill>
                  <a:schemeClr val="bg1"/>
                </a:solidFill>
                <a:latin typeface="Source Sans Pro SemiBold" panose="020B0603030403020204" pitchFamily="34" charset="0"/>
                <a:ea typeface="Source Sans Pro SemiBold" panose="020B0603030403020204" pitchFamily="34" charset="0"/>
              </a:rPr>
              <a:t>Cont’d 2</a:t>
            </a:r>
            <a:endParaRPr lang="en-US" sz="5400" dirty="0">
              <a:solidFill>
                <a:schemeClr val="bg1"/>
              </a:solidFill>
              <a:latin typeface="Source Sans Pro SemiBold" panose="020B0603030403020204" pitchFamily="34" charset="0"/>
              <a:ea typeface="Source Sans Pro SemiBold" panose="020B060303040302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ED71E3-D908-4686-ACC3-9BA4A2DF79EE}"/>
                  </a:ext>
                </a:extLst>
              </p:cNvPr>
              <p:cNvSpPr>
                <a:spLocks noGrp="1"/>
              </p:cNvSpPr>
              <p:nvPr>
                <p:ph idx="1"/>
              </p:nvPr>
            </p:nvSpPr>
            <p:spPr>
              <a:xfrm>
                <a:off x="789786" y="1242372"/>
                <a:ext cx="13167360" cy="5250577"/>
              </a:xfrm>
            </p:spPr>
            <p:txBody>
              <a:bodyPr>
                <a:normAutofit/>
              </a:bodyPr>
              <a:lstStyle/>
              <a:p>
                <a:r>
                  <a:rPr lang="en-US" sz="3000" dirty="0">
                    <a:latin typeface="Source Sans Pro 3"/>
                  </a:rPr>
                  <a:t>Which of these models represent ¼ of the whole? How do you know?  </a:t>
                </a:r>
              </a:p>
              <a:p>
                <a:endParaRPr lang="en-US" sz="3000" dirty="0">
                  <a:latin typeface="Source Sans Pro 3"/>
                </a:endParaRPr>
              </a:p>
              <a:p>
                <a:endParaRPr lang="en-US" sz="3000" dirty="0">
                  <a:latin typeface="Source Sans Pro 3"/>
                </a:endParaRPr>
              </a:p>
              <a:p>
                <a:endParaRPr lang="en-US" sz="3000" dirty="0">
                  <a:latin typeface="Source Sans Pro 3"/>
                </a:endParaRPr>
              </a:p>
              <a:p>
                <a:r>
                  <a:rPr lang="en-US" sz="3000" dirty="0">
                    <a:latin typeface="Source Sans Pro 3"/>
                  </a:rPr>
                  <a:t>Where should ____ be placed on the number line? How do you know?</a:t>
                </a:r>
              </a:p>
              <a:p>
                <a:pPr marL="0" indent="0">
                  <a:buNone/>
                </a:pPr>
                <a14:m>
                  <m:oMath xmlns:m="http://schemas.openxmlformats.org/officeDocument/2006/math">
                    <m:f>
                      <m:fPr>
                        <m:ctrlPr>
                          <a:rPr lang="en-US" sz="2800" i="1" smtClean="0">
                            <a:latin typeface="Cambria Math" panose="02040503050406030204" pitchFamily="18" charset="0"/>
                          </a:rPr>
                        </m:ctrlPr>
                      </m:fPr>
                      <m:num>
                        <m:r>
                          <a:rPr lang="en-US" sz="2800" b="0" i="0" smtClean="0">
                            <a:latin typeface="Cambria Math" panose="02040503050406030204" pitchFamily="18" charset="0"/>
                          </a:rPr>
                          <m:t>5</m:t>
                        </m:r>
                      </m:num>
                      <m:den>
                        <m:r>
                          <a:rPr lang="en-US" sz="2800" b="0" i="0" smtClean="0">
                            <a:latin typeface="Cambria Math" panose="02040503050406030204" pitchFamily="18" charset="0"/>
                          </a:rPr>
                          <m:t>8</m:t>
                        </m:r>
                      </m:den>
                    </m:f>
                    <m:r>
                      <a:rPr lang="en-US" sz="2800" b="0" i="0" smtClean="0">
                        <a:latin typeface="Cambria Math" panose="02040503050406030204" pitchFamily="18" charset="0"/>
                      </a:rPr>
                      <m:t>?</m:t>
                    </m:r>
                  </m:oMath>
                </a14:m>
                <a:r>
                  <a:rPr lang="en-US" sz="2800" dirty="0">
                    <a:latin typeface="Source Sans Pro 3"/>
                  </a:rPr>
                  <a:t> </a:t>
                </a:r>
              </a:p>
              <a:p>
                <a:pPr marL="0" indent="0">
                  <a:buNone/>
                </a:pPr>
                <a:endParaRPr lang="en-US" sz="3000" i="1" dirty="0">
                  <a:latin typeface="Source Sans Pro 3"/>
                </a:endParaRPr>
              </a:p>
              <a:p>
                <a:pPr marL="0" indent="0">
                  <a:buNone/>
                </a:pPr>
                <a14:m>
                  <m:oMathPara xmlns:m="http://schemas.openxmlformats.org/officeDocument/2006/math">
                    <m:oMathParaPr>
                      <m:jc m:val="left"/>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5</m:t>
                          </m:r>
                        </m:num>
                        <m:den>
                          <m:r>
                            <a:rPr lang="en-US" sz="2800" b="0" i="1" smtClean="0">
                              <a:latin typeface="Cambria Math" panose="02040503050406030204" pitchFamily="18" charset="0"/>
                            </a:rPr>
                            <m:t>6</m:t>
                          </m:r>
                        </m:den>
                      </m:f>
                      <m:r>
                        <a:rPr lang="en-US" sz="2800" b="0" i="1" smtClean="0">
                          <a:latin typeface="Cambria Math" panose="02040503050406030204" pitchFamily="18" charset="0"/>
                        </a:rPr>
                        <m:t>?</m:t>
                      </m:r>
                    </m:oMath>
                  </m:oMathPara>
                </a14:m>
                <a:endParaRPr lang="en-US" sz="2800" b="0" dirty="0">
                  <a:latin typeface="Source Sans Pro 3"/>
                </a:endParaRPr>
              </a:p>
              <a:p>
                <a:pPr marL="1516304" lvl="3" indent="0">
                  <a:buNone/>
                </a:pPr>
                <a:endParaRPr lang="en-US" sz="1600" dirty="0"/>
              </a:p>
              <a:p>
                <a:pPr marL="0" indent="0">
                  <a:buNone/>
                </a:pPr>
                <a:endParaRPr lang="en-US" sz="3200" dirty="0"/>
              </a:p>
            </p:txBody>
          </p:sp>
        </mc:Choice>
        <mc:Fallback xmlns="">
          <p:sp>
            <p:nvSpPr>
              <p:cNvPr id="3" name="Content Placeholder 2">
                <a:extLst>
                  <a:ext uri="{FF2B5EF4-FFF2-40B4-BE49-F238E27FC236}">
                    <a16:creationId xmlns:a16="http://schemas.microsoft.com/office/drawing/2014/main" id="{29ED71E3-D908-4686-ACC3-9BA4A2DF79EE}"/>
                  </a:ext>
                </a:extLst>
              </p:cNvPr>
              <p:cNvSpPr>
                <a:spLocks noGrp="1" noRot="1" noChangeAspect="1" noMove="1" noResize="1" noEditPoints="1" noAdjustHandles="1" noChangeArrowheads="1" noChangeShapeType="1" noTextEdit="1"/>
              </p:cNvSpPr>
              <p:nvPr>
                <p:ph idx="1"/>
              </p:nvPr>
            </p:nvSpPr>
            <p:spPr>
              <a:xfrm>
                <a:off x="789786" y="1242372"/>
                <a:ext cx="13167360" cy="5250577"/>
              </a:xfrm>
              <a:blipFill>
                <a:blip r:embed="rId3"/>
                <a:stretch>
                  <a:fillRect l="-741" t="-581"/>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88408091-CACB-4F0D-855E-40CF7640BD50}"/>
              </a:ext>
            </a:extLst>
          </p:cNvPr>
          <p:cNvGraphicFramePr>
            <a:graphicFrameLocks noGrp="1"/>
          </p:cNvGraphicFramePr>
          <p:nvPr>
            <p:extLst>
              <p:ext uri="{D42A27DB-BD31-4B8C-83A1-F6EECF244321}">
                <p14:modId xmlns:p14="http://schemas.microsoft.com/office/powerpoint/2010/main" val="1200026795"/>
              </p:ext>
            </p:extLst>
          </p:nvPr>
        </p:nvGraphicFramePr>
        <p:xfrm>
          <a:off x="1179577" y="1855972"/>
          <a:ext cx="10643616" cy="1179836"/>
        </p:xfrm>
        <a:graphic>
          <a:graphicData uri="http://schemas.openxmlformats.org/drawingml/2006/table">
            <a:tbl>
              <a:tblPr firstRow="1" bandRow="1">
                <a:tableStyleId>{2D5ABB26-0587-4C30-8999-92F81FD0307C}</a:tableStyleId>
              </a:tblPr>
              <a:tblGrid>
                <a:gridCol w="416341">
                  <a:extLst>
                    <a:ext uri="{9D8B030D-6E8A-4147-A177-3AD203B41FA5}">
                      <a16:colId xmlns:a16="http://schemas.microsoft.com/office/drawing/2014/main" val="334749976"/>
                    </a:ext>
                  </a:extLst>
                </a:gridCol>
                <a:gridCol w="3690653">
                  <a:extLst>
                    <a:ext uri="{9D8B030D-6E8A-4147-A177-3AD203B41FA5}">
                      <a16:colId xmlns:a16="http://schemas.microsoft.com/office/drawing/2014/main" val="2915037361"/>
                    </a:ext>
                  </a:extLst>
                </a:gridCol>
                <a:gridCol w="412940">
                  <a:extLst>
                    <a:ext uri="{9D8B030D-6E8A-4147-A177-3AD203B41FA5}">
                      <a16:colId xmlns:a16="http://schemas.microsoft.com/office/drawing/2014/main" val="3789315513"/>
                    </a:ext>
                  </a:extLst>
                </a:gridCol>
                <a:gridCol w="3492786">
                  <a:extLst>
                    <a:ext uri="{9D8B030D-6E8A-4147-A177-3AD203B41FA5}">
                      <a16:colId xmlns:a16="http://schemas.microsoft.com/office/drawing/2014/main" val="1415362518"/>
                    </a:ext>
                  </a:extLst>
                </a:gridCol>
                <a:gridCol w="352720">
                  <a:extLst>
                    <a:ext uri="{9D8B030D-6E8A-4147-A177-3AD203B41FA5}">
                      <a16:colId xmlns:a16="http://schemas.microsoft.com/office/drawing/2014/main" val="3126633699"/>
                    </a:ext>
                  </a:extLst>
                </a:gridCol>
                <a:gridCol w="2278176">
                  <a:extLst>
                    <a:ext uri="{9D8B030D-6E8A-4147-A177-3AD203B41FA5}">
                      <a16:colId xmlns:a16="http://schemas.microsoft.com/office/drawing/2014/main" val="2111266813"/>
                    </a:ext>
                  </a:extLst>
                </a:gridCol>
              </a:tblGrid>
              <a:tr h="1179836">
                <a:tc>
                  <a:txBody>
                    <a:bodyPr/>
                    <a:lstStyle/>
                    <a:p>
                      <a:r>
                        <a:rPr lang="en-US" dirty="0"/>
                        <a:t>A. </a:t>
                      </a:r>
                    </a:p>
                  </a:txBody>
                  <a:tcPr/>
                </a:tc>
                <a:tc>
                  <a:txBody>
                    <a:bodyPr/>
                    <a:lstStyle/>
                    <a:p>
                      <a:endParaRPr lang="en-US" dirty="0"/>
                    </a:p>
                  </a:txBody>
                  <a:tcPr/>
                </a:tc>
                <a:tc>
                  <a:txBody>
                    <a:bodyPr/>
                    <a:lstStyle/>
                    <a:p>
                      <a:r>
                        <a:rPr lang="en-US" dirty="0"/>
                        <a:t>B. </a:t>
                      </a:r>
                    </a:p>
                  </a:txBody>
                  <a:tcPr/>
                </a:tc>
                <a:tc>
                  <a:txBody>
                    <a:bodyPr/>
                    <a:lstStyle/>
                    <a:p>
                      <a:endParaRPr lang="en-US" dirty="0"/>
                    </a:p>
                  </a:txBody>
                  <a:tcPr/>
                </a:tc>
                <a:tc>
                  <a:txBody>
                    <a:bodyPr/>
                    <a:lstStyle/>
                    <a:p>
                      <a:r>
                        <a:rPr lang="en-US" dirty="0"/>
                        <a:t>C. </a:t>
                      </a:r>
                    </a:p>
                  </a:txBody>
                  <a:tcPr/>
                </a:tc>
                <a:tc>
                  <a:txBody>
                    <a:bodyPr/>
                    <a:lstStyle/>
                    <a:p>
                      <a:endParaRPr lang="en-US" dirty="0"/>
                    </a:p>
                  </a:txBody>
                  <a:tcPr/>
                </a:tc>
                <a:extLst>
                  <a:ext uri="{0D108BD9-81ED-4DB2-BD59-A6C34878D82A}">
                    <a16:rowId xmlns:a16="http://schemas.microsoft.com/office/drawing/2014/main" val="559084986"/>
                  </a:ext>
                </a:extLst>
              </a:tr>
            </a:tbl>
          </a:graphicData>
        </a:graphic>
      </p:graphicFrame>
      <p:graphicFrame>
        <p:nvGraphicFramePr>
          <p:cNvPr id="5" name="Table 5">
            <a:extLst>
              <a:ext uri="{FF2B5EF4-FFF2-40B4-BE49-F238E27FC236}">
                <a16:creationId xmlns:a16="http://schemas.microsoft.com/office/drawing/2014/main" id="{44727843-6631-45B5-97EC-EB61D68A9C0A}"/>
              </a:ext>
            </a:extLst>
          </p:cNvPr>
          <p:cNvGraphicFramePr>
            <a:graphicFrameLocks noGrp="1"/>
          </p:cNvGraphicFramePr>
          <p:nvPr/>
        </p:nvGraphicFramePr>
        <p:xfrm>
          <a:off x="1679945" y="2032867"/>
          <a:ext cx="1311350" cy="873680"/>
        </p:xfrm>
        <a:graphic>
          <a:graphicData uri="http://schemas.openxmlformats.org/drawingml/2006/table">
            <a:tbl>
              <a:tblPr firstRow="1" bandRow="1">
                <a:tableStyleId>{5940675A-B579-460E-94D1-54222C63F5DA}</a:tableStyleId>
              </a:tblPr>
              <a:tblGrid>
                <a:gridCol w="655675">
                  <a:extLst>
                    <a:ext uri="{9D8B030D-6E8A-4147-A177-3AD203B41FA5}">
                      <a16:colId xmlns:a16="http://schemas.microsoft.com/office/drawing/2014/main" val="3924003126"/>
                    </a:ext>
                  </a:extLst>
                </a:gridCol>
                <a:gridCol w="655675">
                  <a:extLst>
                    <a:ext uri="{9D8B030D-6E8A-4147-A177-3AD203B41FA5}">
                      <a16:colId xmlns:a16="http://schemas.microsoft.com/office/drawing/2014/main" val="4142275018"/>
                    </a:ext>
                  </a:extLst>
                </a:gridCol>
              </a:tblGrid>
              <a:tr h="436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5056998"/>
                  </a:ext>
                </a:extLst>
              </a:tr>
              <a:tr h="436840">
                <a:tc>
                  <a:txBody>
                    <a:bodyPr/>
                    <a:lstStyle/>
                    <a:p>
                      <a:endParaRPr lang="en-US"/>
                    </a:p>
                  </a:txBody>
                  <a:tcPr/>
                </a:tc>
                <a:tc>
                  <a:txBody>
                    <a:bodyPr/>
                    <a:lstStyle/>
                    <a:p>
                      <a:endParaRPr lang="en-US" dirty="0"/>
                    </a:p>
                  </a:txBody>
                  <a:tcPr>
                    <a:solidFill>
                      <a:srgbClr val="FFFF00"/>
                    </a:solidFill>
                  </a:tcPr>
                </a:tc>
                <a:extLst>
                  <a:ext uri="{0D108BD9-81ED-4DB2-BD59-A6C34878D82A}">
                    <a16:rowId xmlns:a16="http://schemas.microsoft.com/office/drawing/2014/main" val="3951472092"/>
                  </a:ext>
                </a:extLst>
              </a:tr>
            </a:tbl>
          </a:graphicData>
        </a:graphic>
      </p:graphicFrame>
      <p:graphicFrame>
        <p:nvGraphicFramePr>
          <p:cNvPr id="6" name="Table 6">
            <a:extLst>
              <a:ext uri="{FF2B5EF4-FFF2-40B4-BE49-F238E27FC236}">
                <a16:creationId xmlns:a16="http://schemas.microsoft.com/office/drawing/2014/main" id="{5D0435E3-5EDC-430B-8519-29777C9433DE}"/>
              </a:ext>
            </a:extLst>
          </p:cNvPr>
          <p:cNvGraphicFramePr>
            <a:graphicFrameLocks noGrp="1"/>
          </p:cNvGraphicFramePr>
          <p:nvPr/>
        </p:nvGraphicFramePr>
        <p:xfrm>
          <a:off x="6062114" y="2029008"/>
          <a:ext cx="1311352" cy="873679"/>
        </p:xfrm>
        <a:graphic>
          <a:graphicData uri="http://schemas.openxmlformats.org/drawingml/2006/table">
            <a:tbl>
              <a:tblPr firstRow="1" bandRow="1">
                <a:tableStyleId>{5940675A-B579-460E-94D1-54222C63F5DA}</a:tableStyleId>
              </a:tblPr>
              <a:tblGrid>
                <a:gridCol w="327838">
                  <a:extLst>
                    <a:ext uri="{9D8B030D-6E8A-4147-A177-3AD203B41FA5}">
                      <a16:colId xmlns:a16="http://schemas.microsoft.com/office/drawing/2014/main" val="1751285872"/>
                    </a:ext>
                  </a:extLst>
                </a:gridCol>
                <a:gridCol w="327838">
                  <a:extLst>
                    <a:ext uri="{9D8B030D-6E8A-4147-A177-3AD203B41FA5}">
                      <a16:colId xmlns:a16="http://schemas.microsoft.com/office/drawing/2014/main" val="2249068212"/>
                    </a:ext>
                  </a:extLst>
                </a:gridCol>
                <a:gridCol w="327838">
                  <a:extLst>
                    <a:ext uri="{9D8B030D-6E8A-4147-A177-3AD203B41FA5}">
                      <a16:colId xmlns:a16="http://schemas.microsoft.com/office/drawing/2014/main" val="2004658005"/>
                    </a:ext>
                  </a:extLst>
                </a:gridCol>
                <a:gridCol w="327838">
                  <a:extLst>
                    <a:ext uri="{9D8B030D-6E8A-4147-A177-3AD203B41FA5}">
                      <a16:colId xmlns:a16="http://schemas.microsoft.com/office/drawing/2014/main" val="2116160345"/>
                    </a:ext>
                  </a:extLst>
                </a:gridCol>
              </a:tblGrid>
              <a:tr h="873679">
                <a:tc>
                  <a:txBody>
                    <a:bodyPr/>
                    <a:lstStyle/>
                    <a:p>
                      <a:endParaRPr lang="en-US" dirty="0"/>
                    </a:p>
                  </a:txBody>
                  <a:tcPr>
                    <a:solidFill>
                      <a:srgbClr val="FFFF00"/>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8209686"/>
                  </a:ext>
                </a:extLst>
              </a:tr>
            </a:tbl>
          </a:graphicData>
        </a:graphic>
      </p:graphicFrame>
      <p:graphicFrame>
        <p:nvGraphicFramePr>
          <p:cNvPr id="7" name="Table 5">
            <a:extLst>
              <a:ext uri="{FF2B5EF4-FFF2-40B4-BE49-F238E27FC236}">
                <a16:creationId xmlns:a16="http://schemas.microsoft.com/office/drawing/2014/main" id="{12E5BDB4-8B55-4B58-B0D6-D94B066A75D0}"/>
              </a:ext>
            </a:extLst>
          </p:cNvPr>
          <p:cNvGraphicFramePr>
            <a:graphicFrameLocks noGrp="1"/>
          </p:cNvGraphicFramePr>
          <p:nvPr/>
        </p:nvGraphicFramePr>
        <p:xfrm>
          <a:off x="10185992" y="2016564"/>
          <a:ext cx="1311350" cy="877539"/>
        </p:xfrm>
        <a:graphic>
          <a:graphicData uri="http://schemas.openxmlformats.org/drawingml/2006/table">
            <a:tbl>
              <a:tblPr firstRow="1" bandRow="1">
                <a:tableStyleId>{5940675A-B579-460E-94D1-54222C63F5DA}</a:tableStyleId>
              </a:tblPr>
              <a:tblGrid>
                <a:gridCol w="655675">
                  <a:extLst>
                    <a:ext uri="{9D8B030D-6E8A-4147-A177-3AD203B41FA5}">
                      <a16:colId xmlns:a16="http://schemas.microsoft.com/office/drawing/2014/main" val="3924003126"/>
                    </a:ext>
                  </a:extLst>
                </a:gridCol>
                <a:gridCol w="655675">
                  <a:extLst>
                    <a:ext uri="{9D8B030D-6E8A-4147-A177-3AD203B41FA5}">
                      <a16:colId xmlns:a16="http://schemas.microsoft.com/office/drawing/2014/main" val="4142275018"/>
                    </a:ext>
                  </a:extLst>
                </a:gridCol>
              </a:tblGrid>
              <a:tr h="292513">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35056998"/>
                  </a:ext>
                </a:extLst>
              </a:tr>
              <a:tr h="292513">
                <a:tc gridSpan="2">
                  <a:txBody>
                    <a:bodyPr/>
                    <a:lstStyle/>
                    <a:p>
                      <a:endParaRPr lang="en-US" sz="1000" dirty="0"/>
                    </a:p>
                  </a:txBody>
                  <a:tcPr/>
                </a:tc>
                <a:tc hMerge="1">
                  <a:txBody>
                    <a:bodyPr/>
                    <a:lstStyle/>
                    <a:p>
                      <a:endParaRPr lang="en-US" dirty="0"/>
                    </a:p>
                  </a:txBody>
                  <a:tcPr>
                    <a:solidFill>
                      <a:srgbClr val="FFFF00"/>
                    </a:solidFill>
                  </a:tcPr>
                </a:tc>
                <a:extLst>
                  <a:ext uri="{0D108BD9-81ED-4DB2-BD59-A6C34878D82A}">
                    <a16:rowId xmlns:a16="http://schemas.microsoft.com/office/drawing/2014/main" val="3951472092"/>
                  </a:ext>
                </a:extLst>
              </a:tr>
              <a:tr h="292513">
                <a:tc gridSpan="2">
                  <a:txBody>
                    <a:bodyPr/>
                    <a:lstStyle/>
                    <a:p>
                      <a:endParaRPr lang="en-US" sz="1000" dirty="0"/>
                    </a:p>
                  </a:txBody>
                  <a:tcPr>
                    <a:solidFill>
                      <a:srgbClr val="FFFF00"/>
                    </a:solidFill>
                  </a:tcPr>
                </a:tc>
                <a:tc hMerge="1">
                  <a:txBody>
                    <a:bodyPr/>
                    <a:lstStyle/>
                    <a:p>
                      <a:endParaRPr lang="en-US"/>
                    </a:p>
                  </a:txBody>
                  <a:tcPr/>
                </a:tc>
                <a:extLst>
                  <a:ext uri="{0D108BD9-81ED-4DB2-BD59-A6C34878D82A}">
                    <a16:rowId xmlns:a16="http://schemas.microsoft.com/office/drawing/2014/main" val="2323241078"/>
                  </a:ext>
                </a:extLst>
              </a:tr>
            </a:tbl>
          </a:graphicData>
        </a:graphic>
      </p:graphicFrame>
      <p:pic>
        <p:nvPicPr>
          <p:cNvPr id="11" name="Picture 10" descr="number line for five eigths">
            <a:extLst>
              <a:ext uri="{FF2B5EF4-FFF2-40B4-BE49-F238E27FC236}">
                <a16:creationId xmlns:a16="http://schemas.microsoft.com/office/drawing/2014/main" id="{9ABD65DF-3FBC-46D5-A2BA-13C4392A2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5" y="4315600"/>
            <a:ext cx="11144250" cy="619125"/>
          </a:xfrm>
          <a:prstGeom prst="rect">
            <a:avLst/>
          </a:prstGeom>
        </p:spPr>
      </p:pic>
      <p:pic>
        <p:nvPicPr>
          <p:cNvPr id="13" name="Picture 12" descr="number line for five sixths">
            <a:extLst>
              <a:ext uri="{FF2B5EF4-FFF2-40B4-BE49-F238E27FC236}">
                <a16:creationId xmlns:a16="http://schemas.microsoft.com/office/drawing/2014/main" id="{7A82EAE0-BA2A-4547-9CA9-89BC2898E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5" y="5754503"/>
            <a:ext cx="11144250" cy="61912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B3ABF4-5E08-4639-B533-B7805D2EE24A}"/>
                  </a:ext>
                </a:extLst>
              </p:cNvPr>
              <p:cNvSpPr txBox="1"/>
              <p:nvPr/>
            </p:nvSpPr>
            <p:spPr>
              <a:xfrm>
                <a:off x="4330995" y="4865122"/>
                <a:ext cx="382772"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oMath>
                  </m:oMathPara>
                </a14:m>
                <a:endParaRPr lang="en-US" sz="1600" dirty="0"/>
              </a:p>
            </p:txBody>
          </p:sp>
        </mc:Choice>
        <mc:Fallback xmlns="">
          <p:sp>
            <p:nvSpPr>
              <p:cNvPr id="14" name="TextBox 13">
                <a:extLst>
                  <a:ext uri="{FF2B5EF4-FFF2-40B4-BE49-F238E27FC236}">
                    <a16:creationId xmlns:a16="http://schemas.microsoft.com/office/drawing/2014/main" id="{DDB3ABF4-5E08-4639-B533-B7805D2EE24A}"/>
                  </a:ext>
                </a:extLst>
              </p:cNvPr>
              <p:cNvSpPr txBox="1">
                <a:spLocks noRot="1" noChangeAspect="1" noMove="1" noResize="1" noEditPoints="1" noAdjustHandles="1" noChangeArrowheads="1" noChangeShapeType="1" noTextEdit="1"/>
              </p:cNvSpPr>
              <p:nvPr/>
            </p:nvSpPr>
            <p:spPr>
              <a:xfrm>
                <a:off x="4330995" y="4865122"/>
                <a:ext cx="382772" cy="553357"/>
              </a:xfrm>
              <a:prstGeom prst="rect">
                <a:avLst/>
              </a:prstGeom>
              <a:blipFill>
                <a:blip r:embed="rId5"/>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FEA3D71A-5588-4FE3-A33E-75695EC832DF}"/>
              </a:ext>
            </a:extLst>
          </p:cNvPr>
          <p:cNvCxnSpPr/>
          <p:nvPr/>
        </p:nvCxnSpPr>
        <p:spPr>
          <a:xfrm>
            <a:off x="4522381" y="4593265"/>
            <a:ext cx="0" cy="220971"/>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D789639-9DA9-4FF0-944D-7C57C89123A5}"/>
                  </a:ext>
                </a:extLst>
              </p:cNvPr>
              <p:cNvSpPr txBox="1"/>
              <p:nvPr/>
            </p:nvSpPr>
            <p:spPr>
              <a:xfrm>
                <a:off x="5064641" y="6237427"/>
                <a:ext cx="290624" cy="554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oMath>
                  </m:oMathPara>
                </a14:m>
                <a:endParaRPr lang="en-US" sz="1600" dirty="0"/>
              </a:p>
            </p:txBody>
          </p:sp>
        </mc:Choice>
        <mc:Fallback xmlns="">
          <p:sp>
            <p:nvSpPr>
              <p:cNvPr id="17" name="TextBox 16">
                <a:extLst>
                  <a:ext uri="{FF2B5EF4-FFF2-40B4-BE49-F238E27FC236}">
                    <a16:creationId xmlns:a16="http://schemas.microsoft.com/office/drawing/2014/main" id="{AD789639-9DA9-4FF0-944D-7C57C89123A5}"/>
                  </a:ext>
                </a:extLst>
              </p:cNvPr>
              <p:cNvSpPr txBox="1">
                <a:spLocks noRot="1" noChangeAspect="1" noMove="1" noResize="1" noEditPoints="1" noAdjustHandles="1" noChangeArrowheads="1" noChangeShapeType="1" noTextEdit="1"/>
              </p:cNvSpPr>
              <p:nvPr/>
            </p:nvSpPr>
            <p:spPr>
              <a:xfrm>
                <a:off x="5064641" y="6237427"/>
                <a:ext cx="290624" cy="554960"/>
              </a:xfrm>
              <a:prstGeom prst="rect">
                <a:avLst/>
              </a:prstGeom>
              <a:blipFill>
                <a:blip r:embed="rId6"/>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D1B008D2-8721-4E3B-B96A-791D419E41F6}"/>
              </a:ext>
            </a:extLst>
          </p:cNvPr>
          <p:cNvCxnSpPr/>
          <p:nvPr/>
        </p:nvCxnSpPr>
        <p:spPr>
          <a:xfrm>
            <a:off x="5209953" y="5992065"/>
            <a:ext cx="0" cy="220971"/>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A5AB754A-A850-4898-AF0C-4F918BA14ACB}"/>
              </a:ext>
            </a:extLst>
          </p:cNvPr>
          <p:cNvSpPr txBox="1"/>
          <p:nvPr/>
        </p:nvSpPr>
        <p:spPr>
          <a:xfrm>
            <a:off x="3490035" y="7571218"/>
            <a:ext cx="7766862" cy="307777"/>
          </a:xfrm>
          <a:prstGeom prst="rect">
            <a:avLst/>
          </a:prstGeom>
          <a:noFill/>
        </p:spPr>
        <p:txBody>
          <a:bodyPr wrap="square" rtlCol="0">
            <a:spAutoFit/>
          </a:bodyPr>
          <a:lstStyle/>
          <a:p>
            <a:r>
              <a:rPr lang="en-US" sz="1400" b="0" i="0" dirty="0">
                <a:solidFill>
                  <a:schemeClr val="tx2">
                    <a:lumMod val="10000"/>
                  </a:schemeClr>
                </a:solidFill>
                <a:effectLst/>
                <a:latin typeface="Source Sans Pro 3"/>
              </a:rPr>
              <a:t>Tasks taken from </a:t>
            </a:r>
            <a:r>
              <a:rPr lang="en-US" sz="1400" i="0" u="sng" dirty="0">
                <a:solidFill>
                  <a:schemeClr val="tx2">
                    <a:lumMod val="10000"/>
                  </a:schemeClr>
                </a:solidFill>
                <a:effectLst/>
                <a:latin typeface="Source Sans Pro 3"/>
              </a:rPr>
              <a:t>Number Talks: Fractions, Decimals, and Percentages </a:t>
            </a:r>
            <a:r>
              <a:rPr lang="en-US" sz="1400" b="0" i="0" dirty="0">
                <a:solidFill>
                  <a:schemeClr val="tx2">
                    <a:lumMod val="10000"/>
                  </a:schemeClr>
                </a:solidFill>
                <a:effectLst/>
                <a:latin typeface="Source Sans Pro 3"/>
              </a:rPr>
              <a:t>by Sherry Parrish </a:t>
            </a:r>
          </a:p>
        </p:txBody>
      </p:sp>
    </p:spTree>
    <p:extLst>
      <p:ext uri="{BB962C8B-B14F-4D97-AF65-F5344CB8AC3E}">
        <p14:creationId xmlns:p14="http://schemas.microsoft.com/office/powerpoint/2010/main" val="315376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5400" dirty="0">
                <a:solidFill>
                  <a:srgbClr val="0E3F75"/>
                </a:solidFill>
                <a:latin typeface="Source Sans Pro 3"/>
              </a:rPr>
              <a:t>Grades 6-8 Tasks</a:t>
            </a:r>
          </a:p>
        </p:txBody>
      </p:sp>
      <mc:AlternateContent xmlns:mc="http://schemas.openxmlformats.org/markup-compatibility/2006">
        <mc:Choice xmlns:a14="http://schemas.microsoft.com/office/drawing/2010/main" Requires="a14">
          <p:sp>
            <p:nvSpPr>
              <p:cNvPr id="4" name="Rectangle 1">
                <a:extLst>
                  <a:ext uri="{FF2B5EF4-FFF2-40B4-BE49-F238E27FC236}">
                    <a16:creationId xmlns:a16="http://schemas.microsoft.com/office/drawing/2014/main" id="{46731B4C-FA7F-4F4C-86E8-592387D97F17}"/>
                  </a:ext>
                </a:extLst>
              </p:cNvPr>
              <p:cNvSpPr>
                <a:spLocks noGrp="1" noChangeArrowheads="1"/>
              </p:cNvSpPr>
              <p:nvPr>
                <p:ph idx="1"/>
              </p:nvPr>
            </p:nvSpPr>
            <p:spPr bwMode="auto">
              <a:xfrm>
                <a:off x="804672" y="2028750"/>
                <a:ext cx="13167360" cy="25545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32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Ocean water freezes at about −2</a:t>
                </a:r>
                <a14:m>
                  <m:oMath xmlns:m="http://schemas.openxmlformats.org/officeDocument/2006/math">
                    <m:f>
                      <m:fPr>
                        <m:ctrlPr>
                          <a:rPr kumimoji="0" lang="en-US" altLang="en-US" sz="32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ctrlPr>
                      </m:fPr>
                      <m:num>
                        <m:r>
                          <a:rPr kumimoji="0" lang="en-US" altLang="en-US" sz="32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t>1</m:t>
                        </m:r>
                      </m:num>
                      <m:den>
                        <m:r>
                          <a:rPr kumimoji="0" lang="en-US" altLang="en-US" sz="3200" b="0" i="1" u="none" strike="noStrike" cap="none" normalizeH="0" baseline="0" smtClean="0">
                            <a:ln>
                              <a:noFill/>
                            </a:ln>
                            <a:solidFill>
                              <a:srgbClr val="000000"/>
                            </a:solidFill>
                            <a:effectLst/>
                            <a:latin typeface="Cambria Math" panose="02040503050406030204" pitchFamily="18" charset="0"/>
                            <a:cs typeface="Arial" panose="020B0604020202020204" pitchFamily="34" charset="0"/>
                          </a:rPr>
                          <m:t>2</m:t>
                        </m:r>
                      </m:den>
                    </m:f>
                  </m:oMath>
                </a14:m>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 °</a:t>
                </a:r>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C. Fresh water freezes at 0∘C. Antifreeze, a liquid used in the radiators of cars, freezes at −64 </a:t>
                </a:r>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Calibri" panose="020F0502020204030204" pitchFamily="34" charset="0"/>
                  </a:rPr>
                  <a:t>°</a:t>
                </a:r>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C.</a:t>
                </a:r>
              </a:p>
              <a:p>
                <a:pPr marL="0" marR="0" lvl="0" indent="0" algn="l" defTabSz="914400" rtl="0" eaLnBrk="0" fontAlgn="base" latinLnBrk="0" hangingPunct="0">
                  <a:lnSpc>
                    <a:spcPts val="32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0" fontAlgn="base" latinLnBrk="0" hangingPunct="0">
                  <a:lnSpc>
                    <a:spcPts val="32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Imagine that the temperature has dropped to the freezing point for ocean water. How many degrees more must the temperature drop for the antifreeze to turn solid?</a:t>
                </a:r>
                <a:endParaRPr kumimoji="0" lang="en-US" altLang="en-US" sz="3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mc:Choice>
        <mc:Fallback>
          <p:sp>
            <p:nvSpPr>
              <p:cNvPr id="4" name="Rectangle 1">
                <a:extLst>
                  <a:ext uri="{FF2B5EF4-FFF2-40B4-BE49-F238E27FC236}">
                    <a16:creationId xmlns:a16="http://schemas.microsoft.com/office/drawing/2014/main" id="{46731B4C-FA7F-4F4C-86E8-592387D97F17}"/>
                  </a:ext>
                </a:extLst>
              </p:cNvPr>
              <p:cNvSpPr>
                <a:spLocks noGrp="1" noRot="1" noChangeAspect="1" noMove="1" noResize="1" noEditPoints="1" noAdjustHandles="1" noChangeArrowheads="1" noChangeShapeType="1" noTextEdit="1"/>
              </p:cNvSpPr>
              <p:nvPr>
                <p:ph idx="1"/>
              </p:nvPr>
            </p:nvSpPr>
            <p:spPr bwMode="auto">
              <a:xfrm>
                <a:off x="804672" y="2028750"/>
                <a:ext cx="13167360" cy="2554545"/>
              </a:xfrm>
              <a:prstGeom prst="rect">
                <a:avLst/>
              </a:prstGeom>
              <a:blipFill>
                <a:blip r:embed="rId3"/>
                <a:stretch>
                  <a:fillRect l="-1157" t="-7399" r="-1296" b="-73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 name="TextBox 4">
            <a:extLst>
              <a:ext uri="{FF2B5EF4-FFF2-40B4-BE49-F238E27FC236}">
                <a16:creationId xmlns:a16="http://schemas.microsoft.com/office/drawing/2014/main" id="{CD95DCB1-14A6-49FC-8FAD-8E2DFDE32C85}"/>
              </a:ext>
            </a:extLst>
          </p:cNvPr>
          <p:cNvSpPr txBox="1"/>
          <p:nvPr/>
        </p:nvSpPr>
        <p:spPr>
          <a:xfrm>
            <a:off x="4302456" y="7483673"/>
            <a:ext cx="6025487" cy="307777"/>
          </a:xfrm>
          <a:prstGeom prst="rect">
            <a:avLst/>
          </a:prstGeom>
          <a:noFill/>
        </p:spPr>
        <p:txBody>
          <a:bodyPr wrap="square">
            <a:spAutoFit/>
          </a:bodyPr>
          <a:lstStyle/>
          <a:p>
            <a:r>
              <a:rPr lang="en-US" sz="1400" dirty="0">
                <a:solidFill>
                  <a:schemeClr val="tx2">
                    <a:lumMod val="10000"/>
                  </a:schemeClr>
                </a:solidFill>
                <a:latin typeface="Source Sans Pro 3"/>
              </a:rPr>
              <a:t>Task taken from Illustrative Math (</a:t>
            </a:r>
            <a:r>
              <a:rPr lang="en-US" sz="1400" dirty="0">
                <a:solidFill>
                  <a:srgbClr val="0070C0"/>
                </a:solidFill>
                <a:latin typeface="Source Sans Pro 3"/>
                <a:hlinkClick r:id="rId4">
                  <a:extLst>
                    <a:ext uri="{A12FA001-AC4F-418D-AE19-62706E023703}">
                      <ahyp:hlinkClr xmlns:ahyp="http://schemas.microsoft.com/office/drawing/2018/hyperlinkcolor" val="tx"/>
                    </a:ext>
                  </a:extLst>
                </a:hlinkClick>
              </a:rPr>
              <a:t>tasks.illustrativemathematics.org</a:t>
            </a:r>
            <a:r>
              <a:rPr lang="en-US" sz="1400" dirty="0">
                <a:solidFill>
                  <a:schemeClr val="tx2">
                    <a:lumMod val="10000"/>
                  </a:schemeClr>
                </a:solidFill>
                <a:latin typeface="Source Sans Pro 3"/>
              </a:rPr>
              <a:t>)  </a:t>
            </a:r>
          </a:p>
        </p:txBody>
      </p:sp>
    </p:spTree>
    <p:extLst>
      <p:ext uri="{BB962C8B-B14F-4D97-AF65-F5344CB8AC3E}">
        <p14:creationId xmlns:p14="http://schemas.microsoft.com/office/powerpoint/2010/main" val="328921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6-8 Tasks</a:t>
            </a:r>
          </a:p>
        </p:txBody>
      </p:sp>
      <p:sp>
        <p:nvSpPr>
          <p:cNvPr id="4" name="Rectangle 1">
            <a:extLst>
              <a:ext uri="{FF2B5EF4-FFF2-40B4-BE49-F238E27FC236}">
                <a16:creationId xmlns:a16="http://schemas.microsoft.com/office/drawing/2014/main" id="{46731B4C-FA7F-4F4C-86E8-592387D97F17}"/>
              </a:ext>
            </a:extLst>
          </p:cNvPr>
          <p:cNvSpPr>
            <a:spLocks noGrp="1" noChangeArrowheads="1"/>
          </p:cNvSpPr>
          <p:nvPr>
            <p:ph idx="1"/>
          </p:nvPr>
        </p:nvSpPr>
        <p:spPr bwMode="auto">
          <a:xfrm>
            <a:off x="731520" y="1462585"/>
            <a:ext cx="131673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32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Source Sans Pro 3"/>
                <a:cs typeface="Arial" panose="020B0604020202020204" pitchFamily="34" charset="0"/>
              </a:rPr>
              <a:t>What is the percentage equivalent of the fraction ____ ? How do you know? How can you use what we already know to solve th</a:t>
            </a:r>
            <a:r>
              <a:rPr lang="en-US" altLang="en-US" sz="2800" dirty="0">
                <a:latin typeface="Source Sans Pro 3"/>
                <a:cs typeface="Arial" panose="020B0604020202020204" pitchFamily="34" charset="0"/>
              </a:rPr>
              <a:t>e next problem? </a:t>
            </a:r>
          </a:p>
          <a:p>
            <a:pPr marL="0" marR="0" lvl="0" indent="0" algn="l" defTabSz="914400" rtl="0" eaLnBrk="0" fontAlgn="base" latinLnBrk="0" hangingPunct="0">
              <a:lnSpc>
                <a:spcPts val="32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
        <p:nvSpPr>
          <p:cNvPr id="6" name="TextBox 5">
            <a:extLst>
              <a:ext uri="{FF2B5EF4-FFF2-40B4-BE49-F238E27FC236}">
                <a16:creationId xmlns:a16="http://schemas.microsoft.com/office/drawing/2014/main" id="{371042E9-E6C8-46C8-8E94-1838FB1436BE}"/>
              </a:ext>
            </a:extLst>
          </p:cNvPr>
          <p:cNvSpPr txBox="1"/>
          <p:nvPr/>
        </p:nvSpPr>
        <p:spPr>
          <a:xfrm>
            <a:off x="6858000" y="7483673"/>
            <a:ext cx="7315200" cy="307777"/>
          </a:xfrm>
          <a:prstGeom prst="rect">
            <a:avLst/>
          </a:prstGeom>
          <a:noFill/>
        </p:spPr>
        <p:txBody>
          <a:bodyPr wrap="square">
            <a:spAutoFit/>
          </a:bodyPr>
          <a:lstStyle/>
          <a:p>
            <a:r>
              <a:rPr lang="en-US" sz="1400" b="0" i="0" dirty="0">
                <a:solidFill>
                  <a:schemeClr val="tx1"/>
                </a:solidFill>
                <a:effectLst/>
                <a:latin typeface="Amazon Ember"/>
              </a:rPr>
              <a:t>Tasks taken from </a:t>
            </a:r>
            <a:r>
              <a:rPr lang="en-US" sz="1400" i="0" u="sng" dirty="0">
                <a:solidFill>
                  <a:schemeClr val="tx1"/>
                </a:solidFill>
                <a:effectLst/>
                <a:latin typeface="Amazon Ember"/>
              </a:rPr>
              <a:t>Number Talks: Fractions, Decimals, and Percentages </a:t>
            </a:r>
            <a:r>
              <a:rPr lang="en-US" sz="1400" b="0" i="0" dirty="0">
                <a:solidFill>
                  <a:schemeClr val="tx1"/>
                </a:solidFill>
                <a:effectLst/>
                <a:latin typeface="Amazon Ember"/>
              </a:rPr>
              <a:t>by Sherry Parrish </a:t>
            </a: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3C56D667-AD7D-45CD-B4A2-CDDA191FC838}"/>
                  </a:ext>
                </a:extLst>
              </p:cNvPr>
              <p:cNvGraphicFramePr>
                <a:graphicFrameLocks noGrp="1"/>
              </p:cNvGraphicFramePr>
              <p:nvPr>
                <p:extLst>
                  <p:ext uri="{D42A27DB-BD31-4B8C-83A1-F6EECF244321}">
                    <p14:modId xmlns:p14="http://schemas.microsoft.com/office/powerpoint/2010/main" val="952700062"/>
                  </p:ext>
                </p:extLst>
              </p:nvPr>
            </p:nvGraphicFramePr>
            <p:xfrm>
              <a:off x="1855541" y="2538650"/>
              <a:ext cx="10919317" cy="4629322"/>
            </p:xfrm>
            <a:graphic>
              <a:graphicData uri="http://schemas.openxmlformats.org/drawingml/2006/table">
                <a:tbl>
                  <a:tblPr firstRow="1" bandRow="1">
                    <a:tableStyleId>{2D5ABB26-0587-4C30-8999-92F81FD0307C}</a:tableStyleId>
                  </a:tblPr>
                  <a:tblGrid>
                    <a:gridCol w="521879">
                      <a:extLst>
                        <a:ext uri="{9D8B030D-6E8A-4147-A177-3AD203B41FA5}">
                          <a16:colId xmlns:a16="http://schemas.microsoft.com/office/drawing/2014/main" val="2976725262"/>
                        </a:ext>
                      </a:extLst>
                    </a:gridCol>
                    <a:gridCol w="3117893">
                      <a:extLst>
                        <a:ext uri="{9D8B030D-6E8A-4147-A177-3AD203B41FA5}">
                          <a16:colId xmlns:a16="http://schemas.microsoft.com/office/drawing/2014/main" val="3489832772"/>
                        </a:ext>
                      </a:extLst>
                    </a:gridCol>
                    <a:gridCol w="520923">
                      <a:extLst>
                        <a:ext uri="{9D8B030D-6E8A-4147-A177-3AD203B41FA5}">
                          <a16:colId xmlns:a16="http://schemas.microsoft.com/office/drawing/2014/main" val="3015855185"/>
                        </a:ext>
                      </a:extLst>
                    </a:gridCol>
                    <a:gridCol w="3118849">
                      <a:extLst>
                        <a:ext uri="{9D8B030D-6E8A-4147-A177-3AD203B41FA5}">
                          <a16:colId xmlns:a16="http://schemas.microsoft.com/office/drawing/2014/main" val="3035708039"/>
                        </a:ext>
                      </a:extLst>
                    </a:gridCol>
                    <a:gridCol w="554377">
                      <a:extLst>
                        <a:ext uri="{9D8B030D-6E8A-4147-A177-3AD203B41FA5}">
                          <a16:colId xmlns:a16="http://schemas.microsoft.com/office/drawing/2014/main" val="2070222904"/>
                        </a:ext>
                      </a:extLst>
                    </a:gridCol>
                    <a:gridCol w="3085396">
                      <a:extLst>
                        <a:ext uri="{9D8B030D-6E8A-4147-A177-3AD203B41FA5}">
                          <a16:colId xmlns:a16="http://schemas.microsoft.com/office/drawing/2014/main" val="818369490"/>
                        </a:ext>
                      </a:extLst>
                    </a:gridCol>
                  </a:tblGrid>
                  <a:tr h="4629322">
                    <a:tc>
                      <a:txBody>
                        <a:bodyPr/>
                        <a:lstStyle/>
                        <a:p>
                          <a:r>
                            <a:rPr lang="en-US" sz="2400" b="1" dirty="0"/>
                            <a:t>A. </a:t>
                          </a:r>
                        </a:p>
                      </a:txBody>
                      <a:tcPr/>
                    </a:tc>
                    <a:tc>
                      <a:txBody>
                        <a:bodyPr/>
                        <a:lstStyle/>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2</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4</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3</m:t>
                                  </m:r>
                                </m:num>
                                <m:den>
                                  <m:r>
                                    <a:rPr lang="en-US" sz="2400" b="0" smtClean="0">
                                      <a:latin typeface="Cambria Math" panose="02040503050406030204" pitchFamily="18" charset="0"/>
                                    </a:rPr>
                                    <m:t>4</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4</m:t>
                                  </m:r>
                                </m:num>
                                <m:den>
                                  <m:r>
                                    <a:rPr lang="en-US" sz="2400" b="0" smtClean="0">
                                      <a:latin typeface="Cambria Math" panose="02040503050406030204" pitchFamily="18" charset="0"/>
                                    </a:rPr>
                                    <m:t>4</m:t>
                                  </m:r>
                                </m:den>
                              </m:f>
                              <m:r>
                                <a:rPr lang="en-US" sz="2400" b="0" smtClean="0">
                                  <a:latin typeface="Cambria Math" panose="02040503050406030204" pitchFamily="18" charset="0"/>
                                </a:rPr>
                                <m:t> </m:t>
                              </m:r>
                            </m:oMath>
                          </a14:m>
                          <a:r>
                            <a:rPr lang="en-US" sz="2400" dirty="0"/>
                            <a:t>= ___ ? </a:t>
                          </a:r>
                          <a:endParaRPr lang="en-US" sz="2400" dirty="0">
                            <a:latin typeface="Calibri" panose="020F0502020204030204" pitchFamily="34" charset="0"/>
                            <a:cs typeface="Calibri" panose="020F0502020204030204" pitchFamily="34" charset="0"/>
                          </a:endParaRPr>
                        </a:p>
                      </a:txBody>
                      <a:tcPr/>
                    </a:tc>
                    <a:tc>
                      <a:txBody>
                        <a:bodyPr/>
                        <a:lstStyle/>
                        <a:p>
                          <a:r>
                            <a:rPr lang="en-US" sz="2400" b="1" dirty="0"/>
                            <a:t>B. </a:t>
                          </a:r>
                        </a:p>
                      </a:txBody>
                      <a:tcPr/>
                    </a:tc>
                    <a:tc>
                      <a:txBody>
                        <a:bodyPr/>
                        <a:lstStyle/>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5</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2</m:t>
                                  </m:r>
                                </m:num>
                                <m:den>
                                  <m:r>
                                    <a:rPr lang="en-US" sz="2400" b="0" smtClean="0">
                                      <a:latin typeface="Cambria Math" panose="02040503050406030204" pitchFamily="18" charset="0"/>
                                    </a:rPr>
                                    <m:t>5</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4</m:t>
                                  </m:r>
                                </m:num>
                                <m:den>
                                  <m:r>
                                    <a:rPr lang="en-US" sz="2400" b="0" smtClean="0">
                                      <a:latin typeface="Cambria Math" panose="02040503050406030204" pitchFamily="18" charset="0"/>
                                    </a:rPr>
                                    <m:t>5</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3</m:t>
                                  </m:r>
                                </m:num>
                                <m:den>
                                  <m:r>
                                    <a:rPr lang="en-US" sz="2400" b="0" smtClean="0">
                                      <a:latin typeface="Cambria Math" panose="02040503050406030204" pitchFamily="18" charset="0"/>
                                    </a:rPr>
                                    <m:t>5</m:t>
                                  </m:r>
                                </m:den>
                              </m:f>
                              <m:r>
                                <a:rPr lang="en-US" sz="2400" b="0" smtClean="0">
                                  <a:latin typeface="Cambria Math" panose="02040503050406030204" pitchFamily="18" charset="0"/>
                                </a:rPr>
                                <m:t> </m:t>
                              </m:r>
                            </m:oMath>
                          </a14:m>
                          <a:r>
                            <a:rPr lang="en-US" sz="2400" dirty="0"/>
                            <a:t>= ___ ? </a:t>
                          </a:r>
                          <a:endParaRPr lang="en-US" sz="2400" dirty="0">
                            <a:latin typeface="Calibri" panose="020F0502020204030204" pitchFamily="34" charset="0"/>
                            <a:cs typeface="Calibri" panose="020F0502020204030204" pitchFamily="34" charset="0"/>
                          </a:endParaRPr>
                        </a:p>
                      </a:txBody>
                      <a:tcPr/>
                    </a:tc>
                    <a:tc>
                      <a:txBody>
                        <a:bodyPr/>
                        <a:lstStyle/>
                        <a:p>
                          <a:r>
                            <a:rPr lang="en-US" sz="2400" b="1" dirty="0"/>
                            <a:t>C. </a:t>
                          </a:r>
                        </a:p>
                      </a:txBody>
                      <a:tcPr/>
                    </a:tc>
                    <a:tc>
                      <a:txBody>
                        <a:bodyPr/>
                        <a:lstStyle/>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2</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4</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1</m:t>
                                  </m:r>
                                </m:num>
                                <m:den>
                                  <m:r>
                                    <a:rPr lang="en-US" sz="2400" b="0" smtClean="0">
                                      <a:latin typeface="Cambria Math" panose="02040503050406030204" pitchFamily="18" charset="0"/>
                                    </a:rPr>
                                    <m:t>8</m:t>
                                  </m:r>
                                </m:den>
                              </m:f>
                              <m:r>
                                <a:rPr lang="en-US" sz="2400" b="0" smtClean="0">
                                  <a:latin typeface="Cambria Math" panose="02040503050406030204" pitchFamily="18" charset="0"/>
                                </a:rPr>
                                <m:t> </m:t>
                              </m:r>
                            </m:oMath>
                          </a14:m>
                          <a:r>
                            <a:rPr lang="en-US" sz="2400" dirty="0"/>
                            <a:t>= ___ ? </a:t>
                          </a:r>
                        </a:p>
                        <a:p>
                          <a:pPr algn="ctr">
                            <a:lnSpc>
                              <a:spcPct val="200000"/>
                            </a:lnSpc>
                          </a:pPr>
                          <a14:m>
                            <m:oMath xmlns:m="http://schemas.openxmlformats.org/officeDocument/2006/math">
                              <m:f>
                                <m:fPr>
                                  <m:ctrlPr>
                                    <a:rPr lang="en-US" sz="2400" i="1" smtClean="0">
                                      <a:latin typeface="Cambria Math" panose="02040503050406030204" pitchFamily="18" charset="0"/>
                                    </a:rPr>
                                  </m:ctrlPr>
                                </m:fPr>
                                <m:num>
                                  <m:r>
                                    <a:rPr lang="en-US" sz="2400" b="0" smtClean="0">
                                      <a:latin typeface="Cambria Math" panose="02040503050406030204" pitchFamily="18" charset="0"/>
                                    </a:rPr>
                                    <m:t>3</m:t>
                                  </m:r>
                                </m:num>
                                <m:den>
                                  <m:r>
                                    <a:rPr lang="en-US" sz="2400" b="0" smtClean="0">
                                      <a:latin typeface="Cambria Math" panose="02040503050406030204" pitchFamily="18" charset="0"/>
                                    </a:rPr>
                                    <m:t>8</m:t>
                                  </m:r>
                                </m:den>
                              </m:f>
                              <m:r>
                                <a:rPr lang="en-US" sz="2400" b="0" smtClean="0">
                                  <a:latin typeface="Cambria Math" panose="02040503050406030204" pitchFamily="18" charset="0"/>
                                </a:rPr>
                                <m:t> </m:t>
                              </m:r>
                            </m:oMath>
                          </a14:m>
                          <a:r>
                            <a:rPr lang="en-US" sz="2400" dirty="0"/>
                            <a:t>= ___ ? </a:t>
                          </a: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45088432"/>
                      </a:ext>
                    </a:extLst>
                  </a:tr>
                </a:tbl>
              </a:graphicData>
            </a:graphic>
          </p:graphicFrame>
        </mc:Choice>
        <mc:Fallback xmlns="">
          <p:graphicFrame>
            <p:nvGraphicFramePr>
              <p:cNvPr id="7" name="Table 7">
                <a:extLst>
                  <a:ext uri="{FF2B5EF4-FFF2-40B4-BE49-F238E27FC236}">
                    <a16:creationId xmlns:a16="http://schemas.microsoft.com/office/drawing/2014/main" id="{3C56D667-AD7D-45CD-B4A2-CDDA191FC838}"/>
                  </a:ext>
                </a:extLst>
              </p:cNvPr>
              <p:cNvGraphicFramePr>
                <a:graphicFrameLocks noGrp="1"/>
              </p:cNvGraphicFramePr>
              <p:nvPr>
                <p:extLst>
                  <p:ext uri="{D42A27DB-BD31-4B8C-83A1-F6EECF244321}">
                    <p14:modId xmlns:p14="http://schemas.microsoft.com/office/powerpoint/2010/main" val="952700062"/>
                  </p:ext>
                </p:extLst>
              </p:nvPr>
            </p:nvGraphicFramePr>
            <p:xfrm>
              <a:off x="1855541" y="2538650"/>
              <a:ext cx="10919317" cy="4629322"/>
            </p:xfrm>
            <a:graphic>
              <a:graphicData uri="http://schemas.openxmlformats.org/drawingml/2006/table">
                <a:tbl>
                  <a:tblPr firstRow="1" bandRow="1">
                    <a:tableStyleId>{2D5ABB26-0587-4C30-8999-92F81FD0307C}</a:tableStyleId>
                  </a:tblPr>
                  <a:tblGrid>
                    <a:gridCol w="521879">
                      <a:extLst>
                        <a:ext uri="{9D8B030D-6E8A-4147-A177-3AD203B41FA5}">
                          <a16:colId xmlns:a16="http://schemas.microsoft.com/office/drawing/2014/main" val="2976725262"/>
                        </a:ext>
                      </a:extLst>
                    </a:gridCol>
                    <a:gridCol w="3117893">
                      <a:extLst>
                        <a:ext uri="{9D8B030D-6E8A-4147-A177-3AD203B41FA5}">
                          <a16:colId xmlns:a16="http://schemas.microsoft.com/office/drawing/2014/main" val="3489832772"/>
                        </a:ext>
                      </a:extLst>
                    </a:gridCol>
                    <a:gridCol w="520923">
                      <a:extLst>
                        <a:ext uri="{9D8B030D-6E8A-4147-A177-3AD203B41FA5}">
                          <a16:colId xmlns:a16="http://schemas.microsoft.com/office/drawing/2014/main" val="3015855185"/>
                        </a:ext>
                      </a:extLst>
                    </a:gridCol>
                    <a:gridCol w="3118849">
                      <a:extLst>
                        <a:ext uri="{9D8B030D-6E8A-4147-A177-3AD203B41FA5}">
                          <a16:colId xmlns:a16="http://schemas.microsoft.com/office/drawing/2014/main" val="3035708039"/>
                        </a:ext>
                      </a:extLst>
                    </a:gridCol>
                    <a:gridCol w="554377">
                      <a:extLst>
                        <a:ext uri="{9D8B030D-6E8A-4147-A177-3AD203B41FA5}">
                          <a16:colId xmlns:a16="http://schemas.microsoft.com/office/drawing/2014/main" val="2070222904"/>
                        </a:ext>
                      </a:extLst>
                    </a:gridCol>
                    <a:gridCol w="3085396">
                      <a:extLst>
                        <a:ext uri="{9D8B030D-6E8A-4147-A177-3AD203B41FA5}">
                          <a16:colId xmlns:a16="http://schemas.microsoft.com/office/drawing/2014/main" val="818369490"/>
                        </a:ext>
                      </a:extLst>
                    </a:gridCol>
                  </a:tblGrid>
                  <a:tr h="4629322">
                    <a:tc>
                      <a:txBody>
                        <a:bodyPr/>
                        <a:lstStyle/>
                        <a:p>
                          <a:r>
                            <a:rPr lang="en-US" sz="2400" b="1" dirty="0"/>
                            <a:t>A. </a:t>
                          </a:r>
                        </a:p>
                      </a:txBody>
                      <a:tcPr/>
                    </a:tc>
                    <a:tc>
                      <a:txBody>
                        <a:bodyPr/>
                        <a:lstStyle/>
                        <a:p>
                          <a:endParaRPr lang="en-US"/>
                        </a:p>
                      </a:txBody>
                      <a:tcPr>
                        <a:blipFill>
                          <a:blip r:embed="rId3"/>
                          <a:stretch>
                            <a:fillRect l="-16830" t="-921" r="-233855"/>
                          </a:stretch>
                        </a:blipFill>
                      </a:tcPr>
                    </a:tc>
                    <a:tc>
                      <a:txBody>
                        <a:bodyPr/>
                        <a:lstStyle/>
                        <a:p>
                          <a:r>
                            <a:rPr lang="en-US" sz="2400" b="1" dirty="0"/>
                            <a:t>B. </a:t>
                          </a:r>
                        </a:p>
                      </a:txBody>
                      <a:tcPr/>
                    </a:tc>
                    <a:tc>
                      <a:txBody>
                        <a:bodyPr/>
                        <a:lstStyle/>
                        <a:p>
                          <a:endParaRPr lang="en-US"/>
                        </a:p>
                      </a:txBody>
                      <a:tcPr>
                        <a:blipFill>
                          <a:blip r:embed="rId3"/>
                          <a:stretch>
                            <a:fillRect l="-133398" t="-921" r="-116602"/>
                          </a:stretch>
                        </a:blipFill>
                      </a:tcPr>
                    </a:tc>
                    <a:tc>
                      <a:txBody>
                        <a:bodyPr/>
                        <a:lstStyle/>
                        <a:p>
                          <a:r>
                            <a:rPr lang="en-US" sz="2400" b="1" dirty="0"/>
                            <a:t>C. </a:t>
                          </a:r>
                        </a:p>
                      </a:txBody>
                      <a:tcPr/>
                    </a:tc>
                    <a:tc>
                      <a:txBody>
                        <a:bodyPr/>
                        <a:lstStyle/>
                        <a:p>
                          <a:endParaRPr lang="en-US"/>
                        </a:p>
                      </a:txBody>
                      <a:tcPr>
                        <a:blipFill>
                          <a:blip r:embed="rId3"/>
                          <a:stretch>
                            <a:fillRect l="-254150" t="-921"/>
                          </a:stretch>
                        </a:blipFill>
                      </a:tcPr>
                    </a:tc>
                    <a:extLst>
                      <a:ext uri="{0D108BD9-81ED-4DB2-BD59-A6C34878D82A}">
                        <a16:rowId xmlns:a16="http://schemas.microsoft.com/office/drawing/2014/main" val="3445088432"/>
                      </a:ext>
                    </a:extLst>
                  </a:tr>
                </a:tbl>
              </a:graphicData>
            </a:graphic>
          </p:graphicFrame>
        </mc:Fallback>
      </mc:AlternateContent>
    </p:spTree>
    <p:extLst>
      <p:ext uri="{BB962C8B-B14F-4D97-AF65-F5344CB8AC3E}">
        <p14:creationId xmlns:p14="http://schemas.microsoft.com/office/powerpoint/2010/main" val="307688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6-8 Tasks Cont’d</a:t>
            </a:r>
          </a:p>
        </p:txBody>
      </p:sp>
      <p:sp>
        <p:nvSpPr>
          <p:cNvPr id="4" name="Rectangle 1">
            <a:extLst>
              <a:ext uri="{FF2B5EF4-FFF2-40B4-BE49-F238E27FC236}">
                <a16:creationId xmlns:a16="http://schemas.microsoft.com/office/drawing/2014/main" id="{46731B4C-FA7F-4F4C-86E8-592387D97F17}"/>
              </a:ext>
            </a:extLst>
          </p:cNvPr>
          <p:cNvSpPr>
            <a:spLocks noGrp="1" noChangeArrowheads="1"/>
          </p:cNvSpPr>
          <p:nvPr>
            <p:ph idx="1"/>
          </p:nvPr>
        </p:nvSpPr>
        <p:spPr bwMode="auto">
          <a:xfrm>
            <a:off x="731520" y="1604081"/>
            <a:ext cx="13167360" cy="440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ts val="600"/>
              </a:spcBef>
              <a:spcAft>
                <a:spcPts val="600"/>
              </a:spcAft>
              <a:buClrTx/>
              <a:buSzTx/>
              <a:buFontTx/>
              <a:buNone/>
              <a:tabLst/>
            </a:pPr>
            <a:r>
              <a:rPr lang="en-US" sz="3200" dirty="0">
                <a:latin typeface="Source Sans Pro" panose="020B0503030403020204" pitchFamily="34" charset="0"/>
                <a:ea typeface="Source Sans Pro" panose="020B0503030403020204" pitchFamily="34" charset="0"/>
              </a:rPr>
              <a:t>Make up a set of eight numbers that simultaneously satisfy these constraints: </a:t>
            </a:r>
          </a:p>
          <a:p>
            <a:pPr defTabSz="914400">
              <a:spcBef>
                <a:spcPts val="600"/>
              </a:spcBef>
              <a:spcAft>
                <a:spcPts val="600"/>
              </a:spcAft>
            </a:pPr>
            <a:r>
              <a:rPr lang="en-US" sz="3200" dirty="0">
                <a:latin typeface="Source Sans Pro" panose="020B0503030403020204" pitchFamily="34" charset="0"/>
                <a:ea typeface="Source Sans Pro" panose="020B0503030403020204" pitchFamily="34" charset="0"/>
              </a:rPr>
              <a:t>Mean: 10 </a:t>
            </a:r>
          </a:p>
          <a:p>
            <a:pPr defTabSz="914400">
              <a:spcBef>
                <a:spcPts val="600"/>
              </a:spcBef>
              <a:spcAft>
                <a:spcPts val="600"/>
              </a:spcAft>
            </a:pPr>
            <a:r>
              <a:rPr lang="en-US" sz="3200" dirty="0">
                <a:latin typeface="Source Sans Pro" panose="020B0503030403020204" pitchFamily="34" charset="0"/>
                <a:ea typeface="Source Sans Pro" panose="020B0503030403020204" pitchFamily="34" charset="0"/>
              </a:rPr>
              <a:t>Median: 9 </a:t>
            </a:r>
          </a:p>
          <a:p>
            <a:pPr defTabSz="914400">
              <a:spcBef>
                <a:spcPts val="600"/>
              </a:spcBef>
              <a:spcAft>
                <a:spcPts val="600"/>
              </a:spcAft>
            </a:pPr>
            <a:r>
              <a:rPr lang="en-US" sz="3200" dirty="0">
                <a:latin typeface="Source Sans Pro" panose="020B0503030403020204" pitchFamily="34" charset="0"/>
                <a:ea typeface="Source Sans Pro" panose="020B0503030403020204" pitchFamily="34" charset="0"/>
              </a:rPr>
              <a:t>Mode: 7 </a:t>
            </a:r>
          </a:p>
          <a:p>
            <a:pPr defTabSz="914400">
              <a:spcBef>
                <a:spcPts val="600"/>
              </a:spcBef>
              <a:spcAft>
                <a:spcPts val="600"/>
              </a:spcAft>
            </a:pPr>
            <a:r>
              <a:rPr lang="en-US" sz="3200" dirty="0">
                <a:latin typeface="Source Sans Pro" panose="020B0503030403020204" pitchFamily="34" charset="0"/>
                <a:ea typeface="Source Sans Pro" panose="020B0503030403020204" pitchFamily="34" charset="0"/>
              </a:rPr>
              <a:t>Range: 15</a:t>
            </a:r>
            <a:endParaRPr kumimoji="0" lang="en-US" altLang="en-US" sz="3200" b="0"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71042E9-E6C8-46C8-8E94-1838FB1436BE}"/>
              </a:ext>
            </a:extLst>
          </p:cNvPr>
          <p:cNvSpPr txBox="1"/>
          <p:nvPr/>
        </p:nvSpPr>
        <p:spPr>
          <a:xfrm>
            <a:off x="322730" y="7775120"/>
            <a:ext cx="7315200" cy="307777"/>
          </a:xfrm>
          <a:prstGeom prst="rect">
            <a:avLst/>
          </a:prstGeom>
          <a:noFill/>
        </p:spPr>
        <p:txBody>
          <a:bodyPr wrap="square">
            <a:spAutoFit/>
          </a:bodyPr>
          <a:lstStyle/>
          <a:p>
            <a:r>
              <a:rPr lang="en-US" sz="1400" b="0" i="0" dirty="0">
                <a:solidFill>
                  <a:schemeClr val="bg1"/>
                </a:solidFill>
                <a:effectLst/>
                <a:latin typeface="Amazon Ember"/>
              </a:rPr>
              <a:t>Tasks taken from </a:t>
            </a:r>
            <a:r>
              <a:rPr lang="en-US" sz="1400" i="0" u="sng" dirty="0">
                <a:solidFill>
                  <a:schemeClr val="bg1"/>
                </a:solidFill>
                <a:effectLst/>
                <a:latin typeface="Amazon Ember"/>
              </a:rPr>
              <a:t>Number Talks: Fractions, Decimals, and Percentages </a:t>
            </a:r>
            <a:r>
              <a:rPr lang="en-US" sz="1400" b="0" i="0" dirty="0">
                <a:solidFill>
                  <a:schemeClr val="bg1"/>
                </a:solidFill>
                <a:effectLst/>
                <a:latin typeface="Amazon Ember"/>
              </a:rPr>
              <a:t>by Sherry Parrish </a:t>
            </a:r>
          </a:p>
        </p:txBody>
      </p:sp>
    </p:spTree>
    <p:extLst>
      <p:ext uri="{BB962C8B-B14F-4D97-AF65-F5344CB8AC3E}">
        <p14:creationId xmlns:p14="http://schemas.microsoft.com/office/powerpoint/2010/main" val="322534725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C118-88BF-4A3F-A9A6-40F5B36EACA1}"/>
              </a:ext>
            </a:extLst>
          </p:cNvPr>
          <p:cNvSpPr>
            <a:spLocks noGrp="1"/>
          </p:cNvSpPr>
          <p:nvPr>
            <p:ph type="title"/>
          </p:nvPr>
        </p:nvSpPr>
        <p:spPr/>
        <p:txBody>
          <a:bodyP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6-8 Tasks For MP 6 </a:t>
            </a:r>
          </a:p>
        </p:txBody>
      </p:sp>
      <p:sp>
        <p:nvSpPr>
          <p:cNvPr id="4" name="Rectangle 1">
            <a:extLst>
              <a:ext uri="{FF2B5EF4-FFF2-40B4-BE49-F238E27FC236}">
                <a16:creationId xmlns:a16="http://schemas.microsoft.com/office/drawing/2014/main" id="{46731B4C-FA7F-4F4C-86E8-592387D97F17}"/>
              </a:ext>
            </a:extLst>
          </p:cNvPr>
          <p:cNvSpPr>
            <a:spLocks noGrp="1" noChangeArrowheads="1"/>
          </p:cNvSpPr>
          <p:nvPr>
            <p:ph idx="1"/>
          </p:nvPr>
        </p:nvSpPr>
        <p:spPr bwMode="auto">
          <a:xfrm>
            <a:off x="823727" y="1250737"/>
            <a:ext cx="6491473"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ct val="0"/>
              </a:spcAft>
              <a:buClrTx/>
              <a:buSzTx/>
              <a:buFontTx/>
              <a:buNone/>
              <a:tabLst/>
            </a:pPr>
            <a:r>
              <a:rPr lang="en-US" altLang="en-US" sz="3200" b="1" dirty="0">
                <a:solidFill>
                  <a:srgbClr val="C12637"/>
                </a:solidFill>
                <a:latin typeface="Source Sans Pro 3"/>
                <a:cs typeface="Arial" panose="020B0604020202020204" pitchFamily="34" charset="0"/>
              </a:rPr>
              <a:t>Task 1: </a:t>
            </a:r>
          </a:p>
          <a:p>
            <a:pPr marL="0" marR="0" lvl="0" indent="0" algn="l"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Source Sans Pro 3"/>
                <a:cs typeface="Arial" panose="020B0604020202020204" pitchFamily="34" charset="0"/>
              </a:rPr>
              <a:t>How would you order these numbers from least to greatest? How do you know? </a:t>
            </a:r>
          </a:p>
        </p:txBody>
      </p:sp>
      <p:sp>
        <p:nvSpPr>
          <p:cNvPr id="6" name="TextBox 5">
            <a:extLst>
              <a:ext uri="{FF2B5EF4-FFF2-40B4-BE49-F238E27FC236}">
                <a16:creationId xmlns:a16="http://schemas.microsoft.com/office/drawing/2014/main" id="{371042E9-E6C8-46C8-8E94-1838FB1436BE}"/>
              </a:ext>
            </a:extLst>
          </p:cNvPr>
          <p:cNvSpPr txBox="1"/>
          <p:nvPr/>
        </p:nvSpPr>
        <p:spPr>
          <a:xfrm>
            <a:off x="3984982" y="7529840"/>
            <a:ext cx="7459575" cy="523220"/>
          </a:xfrm>
          <a:prstGeom prst="rect">
            <a:avLst/>
          </a:prstGeom>
          <a:noFill/>
        </p:spPr>
        <p:txBody>
          <a:bodyPr wrap="square">
            <a:spAutoFit/>
          </a:bodyPr>
          <a:lstStyle/>
          <a:p>
            <a:r>
              <a:rPr lang="en-US" sz="1400" b="0" i="0" dirty="0">
                <a:solidFill>
                  <a:schemeClr val="tx1"/>
                </a:solidFill>
                <a:effectLst/>
                <a:latin typeface="Source Sans Pro 3"/>
              </a:rPr>
              <a:t>Task 1 taken from </a:t>
            </a:r>
            <a:r>
              <a:rPr lang="en-US" sz="1400" i="0" u="sng" dirty="0">
                <a:solidFill>
                  <a:schemeClr val="tx1"/>
                </a:solidFill>
                <a:effectLst/>
                <a:latin typeface="Source Sans Pro 3"/>
              </a:rPr>
              <a:t>Number Talks: Fractions, Decimals, and Percentages </a:t>
            </a:r>
            <a:r>
              <a:rPr lang="en-US" sz="1400" b="0" i="0" dirty="0">
                <a:solidFill>
                  <a:schemeClr val="tx1"/>
                </a:solidFill>
                <a:effectLst/>
                <a:latin typeface="Source Sans Pro 3"/>
              </a:rPr>
              <a:t>by Sherry Parrish </a:t>
            </a:r>
          </a:p>
          <a:p>
            <a:r>
              <a:rPr lang="en-US" sz="1400" dirty="0">
                <a:solidFill>
                  <a:schemeClr val="tx1"/>
                </a:solidFill>
                <a:latin typeface="Source Sans Pro 3"/>
              </a:rPr>
              <a:t>Task 2 taken from </a:t>
            </a:r>
            <a:r>
              <a:rPr lang="en-US" sz="1400" u="sng" dirty="0">
                <a:solidFill>
                  <a:schemeClr val="tx1"/>
                </a:solidFill>
                <a:latin typeface="Source Sans Pro 3"/>
              </a:rPr>
              <a:t>Algebra Problem Strings </a:t>
            </a:r>
            <a:r>
              <a:rPr lang="en-US" sz="1400" dirty="0">
                <a:solidFill>
                  <a:schemeClr val="tx1"/>
                </a:solidFill>
                <a:latin typeface="Source Sans Pro 3"/>
              </a:rPr>
              <a:t>by Pamela Weber Harris </a:t>
            </a:r>
            <a:endParaRPr lang="en-US" sz="1400" b="0" i="0" dirty="0">
              <a:solidFill>
                <a:schemeClr val="tx1"/>
              </a:solidFill>
              <a:effectLst/>
              <a:latin typeface="Source Sans Pro 3"/>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95D767B9-F5AB-4909-AC7F-6D2CFABB1FCF}"/>
                  </a:ext>
                </a:extLst>
              </p:cNvPr>
              <p:cNvGraphicFramePr>
                <a:graphicFrameLocks noGrp="1"/>
              </p:cNvGraphicFramePr>
              <p:nvPr>
                <p:extLst>
                  <p:ext uri="{D42A27DB-BD31-4B8C-83A1-F6EECF244321}">
                    <p14:modId xmlns:p14="http://schemas.microsoft.com/office/powerpoint/2010/main" val="3829227050"/>
                  </p:ext>
                </p:extLst>
              </p:nvPr>
            </p:nvGraphicFramePr>
            <p:xfrm>
              <a:off x="719489" y="3706794"/>
              <a:ext cx="7375136" cy="3086672"/>
            </p:xfrm>
            <a:graphic>
              <a:graphicData uri="http://schemas.openxmlformats.org/drawingml/2006/table">
                <a:tbl>
                  <a:tblPr firstRow="1" bandRow="1">
                    <a:tableStyleId>{2D5ABB26-0587-4C30-8999-92F81FD0307C}</a:tableStyleId>
                  </a:tblPr>
                  <a:tblGrid>
                    <a:gridCol w="3687568">
                      <a:extLst>
                        <a:ext uri="{9D8B030D-6E8A-4147-A177-3AD203B41FA5}">
                          <a16:colId xmlns:a16="http://schemas.microsoft.com/office/drawing/2014/main" val="1072520798"/>
                        </a:ext>
                      </a:extLst>
                    </a:gridCol>
                    <a:gridCol w="3687568">
                      <a:extLst>
                        <a:ext uri="{9D8B030D-6E8A-4147-A177-3AD203B41FA5}">
                          <a16:colId xmlns:a16="http://schemas.microsoft.com/office/drawing/2014/main" val="2709657752"/>
                        </a:ext>
                      </a:extLst>
                    </a:gridCol>
                  </a:tblGrid>
                  <a:tr h="2262588">
                    <a:tc>
                      <a:txBody>
                        <a:body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2400" b="1" u="none" strike="noStrike" cap="none" normalizeH="0" baseline="0" dirty="0">
                              <a:ln>
                                <a:noFill/>
                              </a:ln>
                              <a:solidFill>
                                <a:schemeClr val="tx1"/>
                              </a:solidFill>
                              <a:effectLst/>
                              <a:latin typeface="Source Sans Pro 3"/>
                            </a:rPr>
                            <a:t>A.   </a:t>
                          </a:r>
                          <a:r>
                            <a:rPr kumimoji="0" lang="en-US" altLang="en-US" sz="2400" b="0" u="none" strike="noStrike" cap="none" normalizeH="0" baseline="0" dirty="0">
                              <a:ln>
                                <a:noFill/>
                              </a:ln>
                              <a:solidFill>
                                <a:schemeClr val="tx1"/>
                              </a:solidFill>
                              <a:effectLst/>
                              <a:latin typeface="Source Sans Pro 3"/>
                            </a:rPr>
                            <a:t>10%,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1</m:t>
                                  </m:r>
                                </m:num>
                                <m:den>
                                  <m:r>
                                    <a:rPr kumimoji="0" lang="en-US" altLang="en-US" sz="2400" b="0" u="none" strike="noStrike" cap="none" normalizeH="0" baseline="0" smtClean="0">
                                      <a:ln>
                                        <a:noFill/>
                                      </a:ln>
                                      <a:solidFill>
                                        <a:schemeClr val="tx1"/>
                                      </a:solidFill>
                                      <a:effectLst/>
                                      <a:latin typeface="Cambria Math" panose="02040503050406030204" pitchFamily="18" charset="0"/>
                                    </a:rPr>
                                    <m:t>4</m:t>
                                  </m:r>
                                </m:den>
                              </m:f>
                            </m:oMath>
                          </a14:m>
                          <a:r>
                            <a:rPr kumimoji="0" lang="en-US" altLang="en-US" sz="2400" b="0" u="none" strike="noStrike" cap="none" normalizeH="0" baseline="0" dirty="0">
                              <a:ln>
                                <a:noFill/>
                              </a:ln>
                              <a:solidFill>
                                <a:schemeClr val="tx1"/>
                              </a:solidFill>
                              <a:effectLst/>
                              <a:latin typeface="Source Sans Pro 3"/>
                            </a:rPr>
                            <a:t>, 0.1, 20% </a:t>
                          </a:r>
                        </a:p>
                        <a:p>
                          <a:pPr marL="0" marR="0" lvl="0" indent="0" algn="l" defTabSz="914400" rtl="0" eaLnBrk="0" fontAlgn="base" latinLnBrk="0" hangingPunct="0">
                            <a:lnSpc>
                              <a:spcPct val="200000"/>
                            </a:lnSpc>
                            <a:spcBef>
                              <a:spcPct val="0"/>
                            </a:spcBef>
                            <a:spcAft>
                              <a:spcPct val="0"/>
                            </a:spcAft>
                            <a:buClrTx/>
                            <a:buSzTx/>
                            <a:buFontTx/>
                            <a:buNone/>
                            <a:tabLst/>
                          </a:pPr>
                          <a:r>
                            <a:rPr lang="en-US" altLang="en-US" sz="2400" b="1" dirty="0">
                              <a:latin typeface="Source Sans Pro 3"/>
                            </a:rPr>
                            <a:t>B.   </a:t>
                          </a:r>
                          <a:r>
                            <a:rPr lang="en-US" altLang="en-US" sz="2400" dirty="0">
                              <a:latin typeface="Source Sans Pro 3"/>
                            </a:rPr>
                            <a:t>25%,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1</m:t>
                                  </m:r>
                                </m:num>
                                <m:den>
                                  <m:r>
                                    <a:rPr kumimoji="0" lang="en-US" altLang="en-US" sz="2400" b="0" u="none" strike="noStrike" cap="none" normalizeH="0" baseline="0" smtClean="0">
                                      <a:ln>
                                        <a:noFill/>
                                      </a:ln>
                                      <a:solidFill>
                                        <a:schemeClr val="tx1"/>
                                      </a:solidFill>
                                      <a:effectLst/>
                                      <a:latin typeface="Cambria Math" panose="02040503050406030204" pitchFamily="18" charset="0"/>
                                    </a:rPr>
                                    <m:t>3</m:t>
                                  </m:r>
                                </m:den>
                              </m:f>
                            </m:oMath>
                          </a14:m>
                          <a:r>
                            <a:rPr kumimoji="0" lang="en-US" altLang="en-US" sz="2400" b="0" u="none" strike="noStrike" cap="none" normalizeH="0" baseline="0" dirty="0">
                              <a:ln>
                                <a:noFill/>
                              </a:ln>
                              <a:solidFill>
                                <a:schemeClr val="tx1"/>
                              </a:solidFill>
                              <a:effectLst/>
                              <a:latin typeface="Source Sans Pro 3"/>
                            </a:rPr>
                            <a:t>, 0.5,</a:t>
                          </a:r>
                          <a:r>
                            <a:rPr kumimoji="0" lang="en-US" altLang="en-US" sz="2400" b="0" u="none" strike="noStrike" cap="none" normalizeH="0" dirty="0">
                              <a:ln>
                                <a:noFill/>
                              </a:ln>
                              <a:solidFill>
                                <a:schemeClr val="tx1"/>
                              </a:solidFill>
                              <a:effectLst/>
                              <a:latin typeface="Source Sans Pro 3"/>
                            </a:rPr>
                            <a:t> 36%</a:t>
                          </a:r>
                        </a:p>
                        <a:p>
                          <a:pPr marL="0" marR="0" lvl="0" indent="0" algn="l" defTabSz="914400" rtl="0" eaLnBrk="0" fontAlgn="base" latinLnBrk="0" hangingPunct="0">
                            <a:lnSpc>
                              <a:spcPct val="200000"/>
                            </a:lnSpc>
                            <a:spcBef>
                              <a:spcPct val="0"/>
                            </a:spcBef>
                            <a:spcAft>
                              <a:spcPct val="0"/>
                            </a:spcAft>
                            <a:buClrTx/>
                            <a:buSzTx/>
                            <a:buFontTx/>
                            <a:buNone/>
                            <a:tabLst/>
                          </a:pPr>
                          <a:r>
                            <a:rPr lang="en-US" altLang="en-US" sz="2400" b="1" baseline="0" dirty="0">
                              <a:latin typeface="Source Sans Pro 3"/>
                            </a:rPr>
                            <a:t>C.   </a:t>
                          </a:r>
                          <a:r>
                            <a:rPr lang="en-US" altLang="en-US" sz="2400" baseline="0" dirty="0">
                              <a:latin typeface="Source Sans Pro 3"/>
                            </a:rPr>
                            <a:t>0.7,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3</m:t>
                                  </m:r>
                                </m:num>
                                <m:den>
                                  <m:r>
                                    <a:rPr kumimoji="0" lang="en-US" altLang="en-US" sz="2400" b="0" u="none" strike="noStrike" cap="none" normalizeH="0" baseline="0" smtClean="0">
                                      <a:ln>
                                        <a:noFill/>
                                      </a:ln>
                                      <a:solidFill>
                                        <a:schemeClr val="tx1"/>
                                      </a:solidFill>
                                      <a:effectLst/>
                                      <a:latin typeface="Cambria Math" panose="02040503050406030204" pitchFamily="18" charset="0"/>
                                    </a:rPr>
                                    <m:t>4</m:t>
                                  </m:r>
                                </m:den>
                              </m:f>
                            </m:oMath>
                          </a14:m>
                          <a:r>
                            <a:rPr kumimoji="0" lang="en-US" altLang="en-US" sz="2400" b="0" u="none" strike="noStrike" cap="none" normalizeH="0" baseline="0" dirty="0">
                              <a:ln>
                                <a:noFill/>
                              </a:ln>
                              <a:solidFill>
                                <a:schemeClr val="tx1"/>
                              </a:solidFill>
                              <a:effectLst/>
                              <a:latin typeface="Source Sans Pro 3"/>
                            </a:rPr>
                            <a:t>, 60%, 0.52</a:t>
                          </a:r>
                        </a:p>
                      </a:txBody>
                      <a:tcPr/>
                    </a:tc>
                    <a:tc>
                      <a:txBody>
                        <a:bodyPr/>
                        <a:lstStyle/>
                        <a:p>
                          <a:pPr marL="0" lvl="0" indent="0" defTabSz="914400">
                            <a:lnSpc>
                              <a:spcPct val="200000"/>
                            </a:lnSpc>
                            <a:buFontTx/>
                            <a:buNone/>
                          </a:pPr>
                          <a:r>
                            <a:rPr lang="en-US" altLang="en-US" sz="2400" b="1" dirty="0">
                              <a:latin typeface="Source Sans Pro 3"/>
                            </a:rPr>
                            <a:t>D.   </a:t>
                          </a:r>
                          <a:r>
                            <a:rPr lang="en-US" altLang="en-US" sz="2400" dirty="0">
                              <a:latin typeface="Source Sans Pro 3"/>
                            </a:rPr>
                            <a:t>0.75,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5</m:t>
                                  </m:r>
                                </m:num>
                                <m:den>
                                  <m:r>
                                    <a:rPr kumimoji="0" lang="en-US" altLang="en-US" sz="2400" b="0" u="none" strike="noStrike" cap="none" normalizeH="0" baseline="0" smtClean="0">
                                      <a:ln>
                                        <a:noFill/>
                                      </a:ln>
                                      <a:solidFill>
                                        <a:schemeClr val="tx1"/>
                                      </a:solidFill>
                                      <a:effectLst/>
                                      <a:latin typeface="Cambria Math" panose="02040503050406030204" pitchFamily="18" charset="0"/>
                                    </a:rPr>
                                    <m:t>6</m:t>
                                  </m:r>
                                </m:den>
                              </m:f>
                            </m:oMath>
                          </a14:m>
                          <a:r>
                            <a:rPr kumimoji="0" lang="en-US" altLang="en-US" sz="2400" b="0" u="none" strike="noStrike" cap="none" normalizeH="0" baseline="0" dirty="0">
                              <a:ln>
                                <a:noFill/>
                              </a:ln>
                              <a:solidFill>
                                <a:schemeClr val="tx1"/>
                              </a:solidFill>
                              <a:effectLst/>
                              <a:latin typeface="Source Sans Pro 3"/>
                            </a:rPr>
                            <a:t>, </a:t>
                          </a:r>
                          <a14:m>
                            <m:oMath xmlns:m="http://schemas.openxmlformats.org/officeDocument/2006/math">
                              <m:f>
                                <m:fPr>
                                  <m:ctrlPr>
                                    <a:rPr lang="en-US" altLang="en-US" sz="2400" i="1">
                                      <a:latin typeface="Cambria Math" panose="02040503050406030204" pitchFamily="18" charset="0"/>
                                    </a:rPr>
                                  </m:ctrlPr>
                                </m:fPr>
                                <m:num>
                                  <m:r>
                                    <a:rPr lang="en-US" altLang="en-US" sz="2400" b="0" smtClean="0">
                                      <a:latin typeface="Cambria Math" panose="02040503050406030204" pitchFamily="18" charset="0"/>
                                    </a:rPr>
                                    <m:t>2</m:t>
                                  </m:r>
                                </m:num>
                                <m:den>
                                  <m:r>
                                    <a:rPr lang="en-US" altLang="en-US" sz="2400" b="0" smtClean="0">
                                      <a:latin typeface="Cambria Math" panose="02040503050406030204" pitchFamily="18" charset="0"/>
                                    </a:rPr>
                                    <m:t>3</m:t>
                                  </m:r>
                                </m:den>
                              </m:f>
                            </m:oMath>
                          </a14:m>
                          <a:r>
                            <a:rPr kumimoji="0" lang="en-US" altLang="en-US" sz="2400" b="0" u="none" strike="noStrike" cap="none" normalizeH="0" baseline="0" dirty="0">
                              <a:ln>
                                <a:noFill/>
                              </a:ln>
                              <a:solidFill>
                                <a:schemeClr val="tx1"/>
                              </a:solidFill>
                              <a:effectLst/>
                              <a:latin typeface="Source Sans Pro 3"/>
                            </a:rPr>
                            <a:t>, 60% </a:t>
                          </a:r>
                        </a:p>
                        <a:p>
                          <a:pPr marL="0" lvl="0" indent="0" defTabSz="914400">
                            <a:lnSpc>
                              <a:spcPct val="200000"/>
                            </a:lnSpc>
                            <a:buFontTx/>
                            <a:buNone/>
                          </a:pPr>
                          <a:r>
                            <a:rPr kumimoji="0" lang="en-US" altLang="en-US" sz="2400" b="1" u="none" strike="noStrike" cap="none" normalizeH="0" baseline="0" dirty="0">
                              <a:ln>
                                <a:noFill/>
                              </a:ln>
                              <a:solidFill>
                                <a:schemeClr val="tx1"/>
                              </a:solidFill>
                              <a:effectLst/>
                              <a:latin typeface="Source Sans Pro 3"/>
                            </a:rPr>
                            <a:t>E.   </a:t>
                          </a:r>
                          <a:r>
                            <a:rPr lang="en-US" altLang="en-US" sz="2400" dirty="0">
                              <a:latin typeface="Source Sans Pro 3"/>
                            </a:rPr>
                            <a:t>67%,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3</m:t>
                                  </m:r>
                                </m:num>
                                <m:den>
                                  <m:r>
                                    <a:rPr kumimoji="0" lang="en-US" altLang="en-US" sz="2400" b="0" u="none" strike="noStrike" cap="none" normalizeH="0" baseline="0" smtClean="0">
                                      <a:ln>
                                        <a:noFill/>
                                      </a:ln>
                                      <a:solidFill>
                                        <a:schemeClr val="tx1"/>
                                      </a:solidFill>
                                      <a:effectLst/>
                                      <a:latin typeface="Cambria Math" panose="02040503050406030204" pitchFamily="18" charset="0"/>
                                    </a:rPr>
                                    <m:t>4</m:t>
                                  </m:r>
                                </m:den>
                              </m:f>
                            </m:oMath>
                          </a14:m>
                          <a:r>
                            <a:rPr kumimoji="0" lang="en-US" altLang="en-US" sz="2400" b="0" u="none" strike="noStrike" cap="none" normalizeH="0" baseline="0" dirty="0">
                              <a:ln>
                                <a:noFill/>
                              </a:ln>
                              <a:solidFill>
                                <a:schemeClr val="tx1"/>
                              </a:solidFill>
                              <a:effectLst/>
                              <a:latin typeface="Source Sans Pro 3"/>
                            </a:rPr>
                            <a:t>, 0.7, </a:t>
                          </a:r>
                          <a14:m>
                            <m:oMath xmlns:m="http://schemas.openxmlformats.org/officeDocument/2006/math">
                              <m:f>
                                <m:fPr>
                                  <m:ctrlPr>
                                    <a:rPr lang="en-US" altLang="en-US" sz="2400" i="1">
                                      <a:latin typeface="Cambria Math" panose="02040503050406030204" pitchFamily="18" charset="0"/>
                                    </a:rPr>
                                  </m:ctrlPr>
                                </m:fPr>
                                <m:num>
                                  <m:r>
                                    <a:rPr lang="en-US" altLang="en-US" sz="2400" b="0" smtClean="0">
                                      <a:latin typeface="Cambria Math" panose="02040503050406030204" pitchFamily="18" charset="0"/>
                                    </a:rPr>
                                    <m:t>3</m:t>
                                  </m:r>
                                </m:num>
                                <m:den>
                                  <m:r>
                                    <a:rPr lang="en-US" altLang="en-US" sz="2400" b="0" smtClean="0">
                                      <a:latin typeface="Cambria Math" panose="02040503050406030204" pitchFamily="18" charset="0"/>
                                    </a:rPr>
                                    <m:t>5</m:t>
                                  </m:r>
                                </m:den>
                              </m:f>
                            </m:oMath>
                          </a14:m>
                          <a:endParaRPr kumimoji="0" lang="en-US" altLang="en-US" sz="2400" b="0" u="none" strike="noStrike" cap="none" normalizeH="0" baseline="0" dirty="0">
                            <a:ln>
                              <a:noFill/>
                            </a:ln>
                            <a:solidFill>
                              <a:schemeClr val="tx1"/>
                            </a:solidFill>
                            <a:effectLst/>
                            <a:latin typeface="Source Sans Pro 3"/>
                          </a:endParaRPr>
                        </a:p>
                        <a:p>
                          <a:pPr marL="0" lvl="0" indent="0" defTabSz="914400">
                            <a:lnSpc>
                              <a:spcPct val="200000"/>
                            </a:lnSpc>
                            <a:buFontTx/>
                            <a:buNone/>
                          </a:pPr>
                          <a:r>
                            <a:rPr kumimoji="0" lang="en-US" altLang="en-US" sz="2400" b="1" u="none" strike="noStrike" cap="none" normalizeH="0" baseline="0" dirty="0">
                              <a:ln>
                                <a:noFill/>
                              </a:ln>
                              <a:solidFill>
                                <a:schemeClr val="tx1"/>
                              </a:solidFill>
                              <a:effectLst/>
                              <a:latin typeface="Source Sans Pro 3"/>
                            </a:rPr>
                            <a:t>F.</a:t>
                          </a:r>
                          <a:r>
                            <a:rPr kumimoji="0" lang="en-US" altLang="en-US" sz="2400" b="0" u="none" strike="noStrike" cap="none" normalizeH="0" baseline="0" dirty="0">
                              <a:ln>
                                <a:noFill/>
                              </a:ln>
                              <a:solidFill>
                                <a:schemeClr val="tx1"/>
                              </a:solidFill>
                              <a:effectLst/>
                              <a:latin typeface="Source Sans Pro 3"/>
                            </a:rPr>
                            <a:t>    </a:t>
                          </a:r>
                          <a14:m>
                            <m:oMath xmlns:m="http://schemas.openxmlformats.org/officeDocument/2006/math">
                              <m:f>
                                <m:fPr>
                                  <m:ctrlPr>
                                    <a:rPr kumimoji="0" lang="en-US" altLang="en-US" sz="2400" b="0" i="1" u="none" strike="noStrike" cap="none" normalizeH="0" baseline="0" smtClean="0">
                                      <a:ln>
                                        <a:noFill/>
                                      </a:ln>
                                      <a:solidFill>
                                        <a:schemeClr val="tx1"/>
                                      </a:solidFill>
                                      <a:effectLst/>
                                      <a:latin typeface="Cambria Math" panose="02040503050406030204" pitchFamily="18" charset="0"/>
                                    </a:rPr>
                                  </m:ctrlPr>
                                </m:fPr>
                                <m:num>
                                  <m:r>
                                    <a:rPr kumimoji="0" lang="en-US" altLang="en-US" sz="2400" b="0" u="none" strike="noStrike" cap="none" normalizeH="0" baseline="0" smtClean="0">
                                      <a:ln>
                                        <a:noFill/>
                                      </a:ln>
                                      <a:solidFill>
                                        <a:schemeClr val="tx1"/>
                                      </a:solidFill>
                                      <a:effectLst/>
                                      <a:latin typeface="Cambria Math" panose="02040503050406030204" pitchFamily="18" charset="0"/>
                                    </a:rPr>
                                    <m:t>4</m:t>
                                  </m:r>
                                </m:num>
                                <m:den>
                                  <m:r>
                                    <a:rPr kumimoji="0" lang="en-US" altLang="en-US" sz="2400" b="0" u="none" strike="noStrike" cap="none" normalizeH="0" baseline="0" smtClean="0">
                                      <a:ln>
                                        <a:noFill/>
                                      </a:ln>
                                      <a:solidFill>
                                        <a:schemeClr val="tx1"/>
                                      </a:solidFill>
                                      <a:effectLst/>
                                      <a:latin typeface="Cambria Math" panose="02040503050406030204" pitchFamily="18" charset="0"/>
                                    </a:rPr>
                                    <m:t>5</m:t>
                                  </m:r>
                                </m:den>
                              </m:f>
                            </m:oMath>
                          </a14:m>
                          <a:r>
                            <a:rPr kumimoji="0" lang="en-US" altLang="en-US" sz="2400" b="0" u="none" strike="noStrike" cap="none" normalizeH="0" baseline="0" dirty="0">
                              <a:ln>
                                <a:noFill/>
                              </a:ln>
                              <a:solidFill>
                                <a:schemeClr val="tx1"/>
                              </a:solidFill>
                              <a:effectLst/>
                              <a:latin typeface="Source Sans Pro 3"/>
                            </a:rPr>
                            <a:t>, 0.7, 75%, </a:t>
                          </a:r>
                          <a14:m>
                            <m:oMath xmlns:m="http://schemas.openxmlformats.org/officeDocument/2006/math">
                              <m:f>
                                <m:fPr>
                                  <m:ctrlPr>
                                    <a:rPr lang="en-US" altLang="en-US" sz="2400" i="1">
                                      <a:latin typeface="Cambria Math" panose="02040503050406030204" pitchFamily="18" charset="0"/>
                                    </a:rPr>
                                  </m:ctrlPr>
                                </m:fPr>
                                <m:num>
                                  <m:r>
                                    <a:rPr lang="en-US" altLang="en-US" sz="2400" b="0" smtClean="0">
                                      <a:latin typeface="Cambria Math" panose="02040503050406030204" pitchFamily="18" charset="0"/>
                                    </a:rPr>
                                    <m:t>7</m:t>
                                  </m:r>
                                </m:num>
                                <m:den>
                                  <m:r>
                                    <a:rPr lang="en-US" altLang="en-US" sz="2400" b="0" smtClean="0">
                                      <a:latin typeface="Cambria Math" panose="02040503050406030204" pitchFamily="18" charset="0"/>
                                    </a:rPr>
                                    <m:t>8</m:t>
                                  </m:r>
                                </m:den>
                              </m:f>
                            </m:oMath>
                          </a14:m>
                          <a:endParaRPr kumimoji="0" lang="en-US" altLang="en-US" sz="2400" b="0" u="none" strike="noStrike" cap="none" normalizeH="0" baseline="0" dirty="0">
                            <a:ln>
                              <a:noFill/>
                            </a:ln>
                            <a:solidFill>
                              <a:schemeClr val="tx1"/>
                            </a:solidFill>
                            <a:effectLst/>
                            <a:latin typeface="Source Sans Pro 3"/>
                          </a:endParaRPr>
                        </a:p>
                      </a:txBody>
                      <a:tcPr/>
                    </a:tc>
                    <a:extLst>
                      <a:ext uri="{0D108BD9-81ED-4DB2-BD59-A6C34878D82A}">
                        <a16:rowId xmlns:a16="http://schemas.microsoft.com/office/drawing/2014/main" val="1374913720"/>
                      </a:ext>
                    </a:extLst>
                  </a:tr>
                </a:tbl>
              </a:graphicData>
            </a:graphic>
          </p:graphicFrame>
        </mc:Choice>
        <mc:Fallback xmlns="">
          <p:graphicFrame>
            <p:nvGraphicFramePr>
              <p:cNvPr id="3" name="Table 4">
                <a:extLst>
                  <a:ext uri="{FF2B5EF4-FFF2-40B4-BE49-F238E27FC236}">
                    <a16:creationId xmlns:a16="http://schemas.microsoft.com/office/drawing/2014/main" id="{95D767B9-F5AB-4909-AC7F-6D2CFABB1FCF}"/>
                  </a:ext>
                </a:extLst>
              </p:cNvPr>
              <p:cNvGraphicFramePr>
                <a:graphicFrameLocks noGrp="1"/>
              </p:cNvGraphicFramePr>
              <p:nvPr>
                <p:extLst>
                  <p:ext uri="{D42A27DB-BD31-4B8C-83A1-F6EECF244321}">
                    <p14:modId xmlns:p14="http://schemas.microsoft.com/office/powerpoint/2010/main" val="3829227050"/>
                  </p:ext>
                </p:extLst>
              </p:nvPr>
            </p:nvGraphicFramePr>
            <p:xfrm>
              <a:off x="719489" y="3706794"/>
              <a:ext cx="7375136" cy="3138551"/>
            </p:xfrm>
            <a:graphic>
              <a:graphicData uri="http://schemas.openxmlformats.org/drawingml/2006/table">
                <a:tbl>
                  <a:tblPr firstRow="1" bandRow="1">
                    <a:tableStyleId>{2D5ABB26-0587-4C30-8999-92F81FD0307C}</a:tableStyleId>
                  </a:tblPr>
                  <a:tblGrid>
                    <a:gridCol w="3687568">
                      <a:extLst>
                        <a:ext uri="{9D8B030D-6E8A-4147-A177-3AD203B41FA5}">
                          <a16:colId xmlns:a16="http://schemas.microsoft.com/office/drawing/2014/main" val="1072520798"/>
                        </a:ext>
                      </a:extLst>
                    </a:gridCol>
                    <a:gridCol w="3687568">
                      <a:extLst>
                        <a:ext uri="{9D8B030D-6E8A-4147-A177-3AD203B41FA5}">
                          <a16:colId xmlns:a16="http://schemas.microsoft.com/office/drawing/2014/main" val="2709657752"/>
                        </a:ext>
                      </a:extLst>
                    </a:gridCol>
                  </a:tblGrid>
                  <a:tr h="3138551">
                    <a:tc>
                      <a:txBody>
                        <a:bodyPr/>
                        <a:lstStyle/>
                        <a:p>
                          <a:endParaRPr lang="en-US"/>
                        </a:p>
                      </a:txBody>
                      <a:tcPr>
                        <a:blipFill>
                          <a:blip r:embed="rId3"/>
                          <a:stretch>
                            <a:fillRect r="-100000" b="-1748"/>
                          </a:stretch>
                        </a:blipFill>
                      </a:tcPr>
                    </a:tc>
                    <a:tc>
                      <a:txBody>
                        <a:bodyPr/>
                        <a:lstStyle/>
                        <a:p>
                          <a:endParaRPr lang="en-US"/>
                        </a:p>
                      </a:txBody>
                      <a:tcPr>
                        <a:blipFill>
                          <a:blip r:embed="rId3"/>
                          <a:stretch>
                            <a:fillRect l="-100000" b="-1748"/>
                          </a:stretch>
                        </a:blipFill>
                      </a:tcPr>
                    </a:tc>
                    <a:extLst>
                      <a:ext uri="{0D108BD9-81ED-4DB2-BD59-A6C34878D82A}">
                        <a16:rowId xmlns:a16="http://schemas.microsoft.com/office/drawing/2014/main" val="1374913720"/>
                      </a:ext>
                    </a:extLst>
                  </a:tr>
                </a:tbl>
              </a:graphicData>
            </a:graphic>
          </p:graphicFrame>
        </mc:Fallback>
      </mc:AlternateContent>
      <p:sp>
        <p:nvSpPr>
          <p:cNvPr id="5" name="TextBox 4">
            <a:extLst>
              <a:ext uri="{FF2B5EF4-FFF2-40B4-BE49-F238E27FC236}">
                <a16:creationId xmlns:a16="http://schemas.microsoft.com/office/drawing/2014/main" id="{ED35662E-6D2C-496C-901F-B99890A56EA0}"/>
              </a:ext>
            </a:extLst>
          </p:cNvPr>
          <p:cNvSpPr txBox="1"/>
          <p:nvPr/>
        </p:nvSpPr>
        <p:spPr>
          <a:xfrm>
            <a:off x="9885509" y="1447714"/>
            <a:ext cx="2405102" cy="584775"/>
          </a:xfrm>
          <a:prstGeom prst="rect">
            <a:avLst/>
          </a:prstGeom>
          <a:noFill/>
        </p:spPr>
        <p:txBody>
          <a:bodyPr wrap="square" rtlCol="0">
            <a:spAutoFit/>
          </a:bodyPr>
          <a:lstStyle/>
          <a:p>
            <a:pPr algn="ctr"/>
            <a:r>
              <a:rPr lang="en-US" sz="3200" b="1" dirty="0">
                <a:solidFill>
                  <a:srgbClr val="C12637"/>
                </a:solidFill>
                <a:latin typeface="Source Sans Pro 3"/>
              </a:rPr>
              <a:t>Task 2: </a:t>
            </a:r>
          </a:p>
        </p:txBody>
      </p:sp>
      <p:graphicFrame>
        <p:nvGraphicFramePr>
          <p:cNvPr id="7" name="Table 7">
            <a:extLst>
              <a:ext uri="{FF2B5EF4-FFF2-40B4-BE49-F238E27FC236}">
                <a16:creationId xmlns:a16="http://schemas.microsoft.com/office/drawing/2014/main" id="{7E9F0D5F-6DC7-47DF-AA24-295EF42F9268}"/>
              </a:ext>
            </a:extLst>
          </p:cNvPr>
          <p:cNvGraphicFramePr>
            <a:graphicFrameLocks noGrp="1"/>
          </p:cNvGraphicFramePr>
          <p:nvPr>
            <p:extLst>
              <p:ext uri="{D42A27DB-BD31-4B8C-83A1-F6EECF244321}">
                <p14:modId xmlns:p14="http://schemas.microsoft.com/office/powerpoint/2010/main" val="2858679110"/>
              </p:ext>
            </p:extLst>
          </p:nvPr>
        </p:nvGraphicFramePr>
        <p:xfrm>
          <a:off x="8729062" y="2638204"/>
          <a:ext cx="4717996" cy="4053840"/>
        </p:xfrm>
        <a:graphic>
          <a:graphicData uri="http://schemas.openxmlformats.org/drawingml/2006/table">
            <a:tbl>
              <a:tblPr firstRow="1" bandRow="1">
                <a:tableStyleId>{BC89EF96-8CEA-46FF-86C4-4CE0E7609802}</a:tableStyleId>
              </a:tblPr>
              <a:tblGrid>
                <a:gridCol w="2358998">
                  <a:extLst>
                    <a:ext uri="{9D8B030D-6E8A-4147-A177-3AD203B41FA5}">
                      <a16:colId xmlns:a16="http://schemas.microsoft.com/office/drawing/2014/main" val="1859269939"/>
                    </a:ext>
                  </a:extLst>
                </a:gridCol>
                <a:gridCol w="2358998">
                  <a:extLst>
                    <a:ext uri="{9D8B030D-6E8A-4147-A177-3AD203B41FA5}">
                      <a16:colId xmlns:a16="http://schemas.microsoft.com/office/drawing/2014/main" val="693509540"/>
                    </a:ext>
                  </a:extLst>
                </a:gridCol>
              </a:tblGrid>
              <a:tr h="0">
                <a:tc>
                  <a:txBody>
                    <a:bodyPr/>
                    <a:lstStyle/>
                    <a:p>
                      <a:pPr algn="ctr"/>
                      <a:r>
                        <a:rPr lang="en-US" sz="2800" dirty="0">
                          <a:latin typeface="Source Sans Pro 3"/>
                        </a:rPr>
                        <a:t>Time in Car (hr.)</a:t>
                      </a:r>
                    </a:p>
                  </a:txBody>
                  <a:tcPr/>
                </a:tc>
                <a:tc>
                  <a:txBody>
                    <a:bodyPr/>
                    <a:lstStyle/>
                    <a:p>
                      <a:pPr algn="ctr"/>
                      <a:r>
                        <a:rPr lang="en-US" sz="2800" dirty="0">
                          <a:latin typeface="Source Sans Pro 3"/>
                        </a:rPr>
                        <a:t>Distance (mi.)</a:t>
                      </a:r>
                    </a:p>
                  </a:txBody>
                  <a:tcPr/>
                </a:tc>
                <a:extLst>
                  <a:ext uri="{0D108BD9-81ED-4DB2-BD59-A6C34878D82A}">
                    <a16:rowId xmlns:a16="http://schemas.microsoft.com/office/drawing/2014/main" val="2798469868"/>
                  </a:ext>
                </a:extLst>
              </a:tr>
              <a:tr h="370840">
                <a:tc>
                  <a:txBody>
                    <a:bodyPr/>
                    <a:lstStyle/>
                    <a:p>
                      <a:pPr algn="ctr"/>
                      <a:r>
                        <a:rPr lang="en-US" sz="2800" dirty="0">
                          <a:latin typeface="Source Sans Pro 3"/>
                        </a:rPr>
                        <a:t>0.75</a:t>
                      </a:r>
                    </a:p>
                  </a:txBody>
                  <a:tcPr>
                    <a:solidFill>
                      <a:srgbClr val="F7D9DC">
                        <a:alpha val="20000"/>
                      </a:srgbClr>
                    </a:solidFill>
                  </a:tcPr>
                </a:tc>
                <a:tc>
                  <a:txBody>
                    <a:bodyPr/>
                    <a:lstStyle/>
                    <a:p>
                      <a:pPr algn="ctr"/>
                      <a:r>
                        <a:rPr lang="en-US" sz="2800" dirty="0">
                          <a:latin typeface="Source Sans Pro 3"/>
                        </a:rPr>
                        <a:t>36</a:t>
                      </a:r>
                    </a:p>
                  </a:txBody>
                  <a:tcPr>
                    <a:solidFill>
                      <a:srgbClr val="F7D9DC">
                        <a:alpha val="20000"/>
                      </a:srgbClr>
                    </a:solidFill>
                  </a:tcPr>
                </a:tc>
                <a:extLst>
                  <a:ext uri="{0D108BD9-81ED-4DB2-BD59-A6C34878D82A}">
                    <a16:rowId xmlns:a16="http://schemas.microsoft.com/office/drawing/2014/main" val="817974944"/>
                  </a:ext>
                </a:extLst>
              </a:tr>
              <a:tr h="370840">
                <a:tc>
                  <a:txBody>
                    <a:bodyPr/>
                    <a:lstStyle/>
                    <a:p>
                      <a:pPr algn="ctr"/>
                      <a:r>
                        <a:rPr lang="en-US" sz="2800" dirty="0">
                          <a:latin typeface="Source Sans Pro 3"/>
                        </a:rPr>
                        <a:t>1.5</a:t>
                      </a:r>
                    </a:p>
                  </a:txBody>
                  <a:tcPr/>
                </a:tc>
                <a:tc>
                  <a:txBody>
                    <a:bodyPr/>
                    <a:lstStyle/>
                    <a:p>
                      <a:pPr algn="ctr"/>
                      <a:endParaRPr lang="en-US" sz="2800" dirty="0">
                        <a:latin typeface="Source Sans Pro 3"/>
                      </a:endParaRPr>
                    </a:p>
                  </a:txBody>
                  <a:tcPr/>
                </a:tc>
                <a:extLst>
                  <a:ext uri="{0D108BD9-81ED-4DB2-BD59-A6C34878D82A}">
                    <a16:rowId xmlns:a16="http://schemas.microsoft.com/office/drawing/2014/main" val="3244119920"/>
                  </a:ext>
                </a:extLst>
              </a:tr>
              <a:tr h="370840">
                <a:tc>
                  <a:txBody>
                    <a:bodyPr/>
                    <a:lstStyle/>
                    <a:p>
                      <a:pPr algn="ctr"/>
                      <a:r>
                        <a:rPr lang="en-US" sz="2800" dirty="0">
                          <a:latin typeface="Source Sans Pro 3"/>
                        </a:rPr>
                        <a:t>3</a:t>
                      </a:r>
                    </a:p>
                  </a:txBody>
                  <a:tcPr>
                    <a:solidFill>
                      <a:srgbClr val="F7D9DC">
                        <a:alpha val="20000"/>
                      </a:srgbClr>
                    </a:solidFill>
                  </a:tcPr>
                </a:tc>
                <a:tc>
                  <a:txBody>
                    <a:bodyPr/>
                    <a:lstStyle/>
                    <a:p>
                      <a:pPr algn="ctr"/>
                      <a:endParaRPr lang="en-US" sz="2800" dirty="0">
                        <a:latin typeface="Source Sans Pro 3"/>
                      </a:endParaRPr>
                    </a:p>
                  </a:txBody>
                  <a:tcPr>
                    <a:solidFill>
                      <a:srgbClr val="F7D9DC">
                        <a:alpha val="20000"/>
                      </a:srgbClr>
                    </a:solidFill>
                  </a:tcPr>
                </a:tc>
                <a:extLst>
                  <a:ext uri="{0D108BD9-81ED-4DB2-BD59-A6C34878D82A}">
                    <a16:rowId xmlns:a16="http://schemas.microsoft.com/office/drawing/2014/main" val="1880599457"/>
                  </a:ext>
                </a:extLst>
              </a:tr>
              <a:tr h="370840">
                <a:tc>
                  <a:txBody>
                    <a:bodyPr/>
                    <a:lstStyle/>
                    <a:p>
                      <a:pPr algn="ctr"/>
                      <a:r>
                        <a:rPr lang="en-US" sz="2800" dirty="0">
                          <a:latin typeface="Source Sans Pro 3"/>
                        </a:rPr>
                        <a:t>4.5</a:t>
                      </a:r>
                    </a:p>
                  </a:txBody>
                  <a:tcPr/>
                </a:tc>
                <a:tc>
                  <a:txBody>
                    <a:bodyPr/>
                    <a:lstStyle/>
                    <a:p>
                      <a:pPr algn="ctr"/>
                      <a:endParaRPr lang="en-US" sz="2800" dirty="0">
                        <a:latin typeface="Source Sans Pro 3"/>
                      </a:endParaRPr>
                    </a:p>
                  </a:txBody>
                  <a:tcPr/>
                </a:tc>
                <a:extLst>
                  <a:ext uri="{0D108BD9-81ED-4DB2-BD59-A6C34878D82A}">
                    <a16:rowId xmlns:a16="http://schemas.microsoft.com/office/drawing/2014/main" val="1307868035"/>
                  </a:ext>
                </a:extLst>
              </a:tr>
              <a:tr h="370840">
                <a:tc>
                  <a:txBody>
                    <a:bodyPr/>
                    <a:lstStyle/>
                    <a:p>
                      <a:pPr algn="ctr"/>
                      <a:r>
                        <a:rPr lang="en-US" sz="2800" dirty="0">
                          <a:latin typeface="Source Sans Pro 3"/>
                        </a:rPr>
                        <a:t>1</a:t>
                      </a:r>
                    </a:p>
                  </a:txBody>
                  <a:tcPr>
                    <a:solidFill>
                      <a:srgbClr val="F7D9DC">
                        <a:alpha val="20000"/>
                      </a:srgbClr>
                    </a:solidFill>
                  </a:tcPr>
                </a:tc>
                <a:tc>
                  <a:txBody>
                    <a:bodyPr/>
                    <a:lstStyle/>
                    <a:p>
                      <a:pPr algn="ctr"/>
                      <a:endParaRPr lang="en-US" sz="2800" dirty="0">
                        <a:latin typeface="Source Sans Pro 3"/>
                      </a:endParaRPr>
                    </a:p>
                  </a:txBody>
                  <a:tcPr>
                    <a:solidFill>
                      <a:srgbClr val="F7D9DC">
                        <a:alpha val="20000"/>
                      </a:srgbClr>
                    </a:solidFill>
                  </a:tcPr>
                </a:tc>
                <a:extLst>
                  <a:ext uri="{0D108BD9-81ED-4DB2-BD59-A6C34878D82A}">
                    <a16:rowId xmlns:a16="http://schemas.microsoft.com/office/drawing/2014/main" val="4039806639"/>
                  </a:ext>
                </a:extLst>
              </a:tr>
              <a:tr h="370840">
                <a:tc>
                  <a:txBody>
                    <a:bodyPr/>
                    <a:lstStyle/>
                    <a:p>
                      <a:pPr algn="ctr"/>
                      <a:endParaRPr lang="en-US" sz="2800" dirty="0">
                        <a:latin typeface="Source Sans Pro 3"/>
                      </a:endParaRPr>
                    </a:p>
                  </a:txBody>
                  <a:tcPr/>
                </a:tc>
                <a:tc>
                  <a:txBody>
                    <a:bodyPr/>
                    <a:lstStyle/>
                    <a:p>
                      <a:pPr algn="ctr"/>
                      <a:r>
                        <a:rPr lang="en-US" sz="2800" dirty="0">
                          <a:latin typeface="Source Sans Pro 3"/>
                        </a:rPr>
                        <a:t>108</a:t>
                      </a:r>
                    </a:p>
                  </a:txBody>
                  <a:tcPr/>
                </a:tc>
                <a:extLst>
                  <a:ext uri="{0D108BD9-81ED-4DB2-BD59-A6C34878D82A}">
                    <a16:rowId xmlns:a16="http://schemas.microsoft.com/office/drawing/2014/main" val="2712851620"/>
                  </a:ext>
                </a:extLst>
              </a:tr>
            </a:tbl>
          </a:graphicData>
        </a:graphic>
      </p:graphicFrame>
      <p:sp>
        <p:nvSpPr>
          <p:cNvPr id="8" name="TextBox 7">
            <a:extLst>
              <a:ext uri="{FF2B5EF4-FFF2-40B4-BE49-F238E27FC236}">
                <a16:creationId xmlns:a16="http://schemas.microsoft.com/office/drawing/2014/main" id="{765804DC-EF58-5AE2-DB8D-92A7E8D63F7F}"/>
              </a:ext>
            </a:extLst>
          </p:cNvPr>
          <p:cNvSpPr txBox="1"/>
          <p:nvPr/>
        </p:nvSpPr>
        <p:spPr>
          <a:xfrm>
            <a:off x="8461612" y="2028750"/>
            <a:ext cx="5345056" cy="400110"/>
          </a:xfrm>
          <a:prstGeom prst="rect">
            <a:avLst/>
          </a:prstGeom>
          <a:noFill/>
        </p:spPr>
        <p:txBody>
          <a:bodyPr wrap="square" rtlCol="0">
            <a:spAutoFit/>
          </a:bodyPr>
          <a:lstStyle/>
          <a:p>
            <a:r>
              <a:rPr lang="en-US" sz="2000" dirty="0">
                <a:latin typeface="Source Sans Pro" panose="020B0503030403020204" pitchFamily="34" charset="0"/>
                <a:ea typeface="Source Sans Pro" panose="020B0503030403020204" pitchFamily="34" charset="0"/>
              </a:rPr>
              <a:t>Identify the missing values in the table below. </a:t>
            </a:r>
          </a:p>
        </p:txBody>
      </p:sp>
      <p:cxnSp>
        <p:nvCxnSpPr>
          <p:cNvPr id="11" name="Straight Connector 10">
            <a:extLst>
              <a:ext uri="{FF2B5EF4-FFF2-40B4-BE49-F238E27FC236}">
                <a16:creationId xmlns:a16="http://schemas.microsoft.com/office/drawing/2014/main" id="{EAE6AEEF-4B38-F4D2-E544-2EDEA357E4B9}"/>
              </a:ext>
              <a:ext uri="{C183D7F6-B498-43B3-948B-1728B52AA6E4}">
                <adec:decorative xmlns:adec="http://schemas.microsoft.com/office/drawing/2017/decorative" val="1"/>
              </a:ext>
            </a:extLst>
          </p:cNvPr>
          <p:cNvCxnSpPr/>
          <p:nvPr/>
        </p:nvCxnSpPr>
        <p:spPr>
          <a:xfrm>
            <a:off x="7772400" y="1447714"/>
            <a:ext cx="0" cy="544686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39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a:xfrm>
            <a:off x="1300739" y="2660231"/>
            <a:ext cx="5591789" cy="841921"/>
          </a:xfrm>
        </p:spPr>
        <p:txBody>
          <a:bodyPr>
            <a:no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9-12 Tasks</a:t>
            </a:r>
          </a:p>
        </p:txBody>
      </p:sp>
      <p:sp>
        <p:nvSpPr>
          <p:cNvPr id="3" name="Content Placeholder 2">
            <a:extLst>
              <a:ext uri="{FF2B5EF4-FFF2-40B4-BE49-F238E27FC236}">
                <a16:creationId xmlns:a16="http://schemas.microsoft.com/office/drawing/2014/main" id="{116BA7FD-8FF4-4CC7-ACBE-17F9D87C8104}"/>
              </a:ext>
            </a:extLst>
          </p:cNvPr>
          <p:cNvSpPr>
            <a:spLocks noGrp="1"/>
          </p:cNvSpPr>
          <p:nvPr>
            <p:ph idx="1"/>
          </p:nvPr>
        </p:nvSpPr>
        <p:spPr>
          <a:xfrm>
            <a:off x="8934779" y="411595"/>
            <a:ext cx="2890467" cy="7316206"/>
          </a:xfrm>
        </p:spPr>
        <p:txBody>
          <a:bodyPr>
            <a:normAutofit lnSpcReduction="10000"/>
          </a:bodyPr>
          <a:lstStyle/>
          <a:p>
            <a:pPr marL="0" marR="0" indent="0">
              <a:spcBef>
                <a:spcPts val="0"/>
              </a:spcBef>
              <a:spcAft>
                <a:spcPts val="0"/>
              </a:spcAft>
              <a:buNone/>
            </a:pPr>
            <a:r>
              <a:rPr lang="en-US" sz="2800" b="1" dirty="0">
                <a:latin typeface="Source Sans Pro 3"/>
              </a:rPr>
              <a:t>Solve. </a:t>
            </a: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(3 </a:t>
            </a:r>
            <a:r>
              <a:rPr lang="en-US" sz="2800" dirty="0">
                <a:effectLst/>
                <a:latin typeface="Source Sans Pro 3"/>
                <a:ea typeface="Calibri" panose="020F0502020204030204" pitchFamily="34" charset="0"/>
                <a:cs typeface="Times New Roman" panose="02020603050405020304" pitchFamily="18" charset="0"/>
                <a:sym typeface="Wingdings" panose="05000000000000000000" pitchFamily="2" charset="2"/>
              </a:rPr>
              <a:t></a:t>
            </a:r>
            <a:r>
              <a:rPr lang="en-US" sz="2800" dirty="0">
                <a:effectLst/>
                <a:latin typeface="Source Sans Pro 3"/>
                <a:ea typeface="Calibri" panose="020F0502020204030204" pitchFamily="34" charset="0"/>
                <a:cs typeface="Times New Roman" panose="02020603050405020304" pitchFamily="18" charset="0"/>
              </a:rPr>
              <a:t> 3)</a:t>
            </a:r>
            <a:r>
              <a:rPr lang="en-US" sz="2800" baseline="30000" dirty="0">
                <a:effectLst/>
                <a:latin typeface="Source Sans Pro 3"/>
                <a:ea typeface="Calibri" panose="020F0502020204030204" pitchFamily="34" charset="0"/>
                <a:cs typeface="Times New Roman" panose="02020603050405020304" pitchFamily="18" charset="0"/>
              </a:rPr>
              <a:t>2</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(2</a:t>
            </a:r>
            <a:r>
              <a:rPr lang="en-US" sz="2800" baseline="30000" dirty="0">
                <a:effectLst/>
                <a:latin typeface="Source Sans Pro 3"/>
                <a:ea typeface="Calibri" panose="020F0502020204030204" pitchFamily="34" charset="0"/>
                <a:cs typeface="Times New Roman" panose="02020603050405020304" pitchFamily="18" charset="0"/>
              </a:rPr>
              <a:t>2</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3</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(2</a:t>
            </a:r>
            <a:r>
              <a:rPr lang="en-US" sz="2800" baseline="30000" dirty="0">
                <a:effectLst/>
                <a:latin typeface="Source Sans Pro 3"/>
                <a:ea typeface="Calibri" panose="020F0502020204030204" pitchFamily="34" charset="0"/>
                <a:cs typeface="Times New Roman" panose="02020603050405020304" pitchFamily="18" charset="0"/>
              </a:rPr>
              <a:t>3</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2</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a:t>
            </a:r>
            <a:r>
              <a:rPr lang="en-US" sz="2800" i="1" dirty="0">
                <a:effectLst/>
                <a:latin typeface="Source Sans Pro 3"/>
                <a:ea typeface="Calibri" panose="020F0502020204030204" pitchFamily="34" charset="0"/>
                <a:cs typeface="Times New Roman" panose="02020603050405020304" pitchFamily="18" charset="0"/>
              </a:rPr>
              <a:t>a</a:t>
            </a:r>
            <a:r>
              <a:rPr lang="en-US" sz="2800" baseline="30000" dirty="0">
                <a:effectLst/>
                <a:latin typeface="Source Sans Pro 3"/>
                <a:ea typeface="Calibri" panose="020F0502020204030204" pitchFamily="34" charset="0"/>
                <a:cs typeface="Times New Roman" panose="02020603050405020304" pitchFamily="18" charset="0"/>
              </a:rPr>
              <a:t>4</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3</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a:t>
            </a:r>
            <a:r>
              <a:rPr lang="en-US" sz="2800" i="1" dirty="0">
                <a:effectLst/>
                <a:latin typeface="Source Sans Pro 3"/>
                <a:ea typeface="Calibri" panose="020F0502020204030204" pitchFamily="34" charset="0"/>
                <a:cs typeface="Times New Roman" panose="02020603050405020304" pitchFamily="18" charset="0"/>
              </a:rPr>
              <a:t>a</a:t>
            </a:r>
            <a:r>
              <a:rPr lang="en-US" sz="2800" baseline="30000" dirty="0">
                <a:effectLst/>
                <a:latin typeface="Source Sans Pro 3"/>
                <a:ea typeface="Calibri" panose="020F0502020204030204" pitchFamily="34" charset="0"/>
                <a:cs typeface="Times New Roman" panose="02020603050405020304" pitchFamily="18" charset="0"/>
              </a:rPr>
              <a:t>6</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2</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(3</a:t>
            </a:r>
            <a:r>
              <a:rPr lang="en-US" sz="2800" i="1" baseline="30000" dirty="0">
                <a:effectLst/>
                <a:latin typeface="Source Sans Pro 3"/>
                <a:ea typeface="Calibri" panose="020F0502020204030204" pitchFamily="34" charset="0"/>
                <a:cs typeface="Times New Roman" panose="02020603050405020304" pitchFamily="18" charset="0"/>
              </a:rPr>
              <a:t>a</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3</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(3</a:t>
            </a:r>
            <a:r>
              <a:rPr lang="en-US" sz="2800" baseline="30000" dirty="0">
                <a:effectLst/>
                <a:latin typeface="Source Sans Pro 3"/>
                <a:ea typeface="Calibri" panose="020F0502020204030204" pitchFamily="34" charset="0"/>
                <a:cs typeface="Times New Roman" panose="02020603050405020304" pitchFamily="18" charset="0"/>
              </a:rPr>
              <a:t>2</a:t>
            </a:r>
            <a:r>
              <a:rPr lang="en-US" sz="2800" dirty="0">
                <a:effectLst/>
                <a:latin typeface="Source Sans Pro 3"/>
                <a:ea typeface="Calibri" panose="020F0502020204030204" pitchFamily="34" charset="0"/>
                <a:cs typeface="Times New Roman" panose="02020603050405020304" pitchFamily="18" charset="0"/>
              </a:rPr>
              <a:t>)</a:t>
            </a:r>
            <a:r>
              <a:rPr lang="en-US" sz="2800" i="1" baseline="30000" dirty="0">
                <a:effectLst/>
                <a:latin typeface="Source Sans Pro 3"/>
                <a:ea typeface="Calibri" panose="020F0502020204030204" pitchFamily="34" charset="0"/>
                <a:cs typeface="Times New Roman" panose="02020603050405020304" pitchFamily="18" charset="0"/>
              </a:rPr>
              <a:t>b</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a:t>
            </a:r>
            <a:r>
              <a:rPr lang="en-US" sz="2800" i="1" dirty="0" err="1">
                <a:effectLst/>
                <a:latin typeface="Source Sans Pro 3"/>
                <a:ea typeface="Calibri" panose="020F0502020204030204" pitchFamily="34" charset="0"/>
                <a:cs typeface="Times New Roman" panose="02020603050405020304" pitchFamily="18" charset="0"/>
              </a:rPr>
              <a:t>x</a:t>
            </a:r>
            <a:r>
              <a:rPr lang="en-US" sz="2800" i="1" baseline="30000" dirty="0" err="1">
                <a:effectLst/>
                <a:latin typeface="Source Sans Pro 3"/>
                <a:ea typeface="Calibri" panose="020F0502020204030204" pitchFamily="34" charset="0"/>
                <a:cs typeface="Times New Roman" panose="02020603050405020304" pitchFamily="18" charset="0"/>
              </a:rPr>
              <a:t>a</a:t>
            </a:r>
            <a:r>
              <a:rPr lang="en-US" sz="2800" dirty="0">
                <a:effectLst/>
                <a:latin typeface="Source Sans Pro 3"/>
                <a:ea typeface="Calibri" panose="020F0502020204030204" pitchFamily="34" charset="0"/>
                <a:cs typeface="Times New Roman" panose="02020603050405020304" pitchFamily="18" charset="0"/>
              </a:rPr>
              <a:t>)</a:t>
            </a:r>
            <a:r>
              <a:rPr lang="en-US" sz="2800" i="1" baseline="30000" dirty="0">
                <a:effectLst/>
                <a:latin typeface="Source Sans Pro 3"/>
                <a:ea typeface="Calibri" panose="020F0502020204030204" pitchFamily="34" charset="0"/>
                <a:cs typeface="Times New Roman" panose="02020603050405020304" pitchFamily="18" charset="0"/>
              </a:rPr>
              <a:t>b</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(2</a:t>
            </a:r>
            <a:r>
              <a:rPr lang="en-US" sz="2800" i="1" dirty="0">
                <a:effectLst/>
                <a:latin typeface="Source Sans Pro 3"/>
                <a:ea typeface="Calibri" panose="020F0502020204030204" pitchFamily="34" charset="0"/>
                <a:cs typeface="Times New Roman" panose="02020603050405020304" pitchFamily="18" charset="0"/>
              </a:rPr>
              <a:t>a</a:t>
            </a:r>
            <a:r>
              <a:rPr lang="en-US" sz="2800" baseline="30000" dirty="0">
                <a:effectLst/>
                <a:latin typeface="Source Sans Pro 3"/>
                <a:ea typeface="Calibri" panose="020F0502020204030204" pitchFamily="34" charset="0"/>
                <a:cs typeface="Times New Roman" panose="02020603050405020304" pitchFamily="18" charset="0"/>
              </a:rPr>
              <a:t>2</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3</a:t>
            </a:r>
            <a:endParaRPr lang="en-US" sz="2800" dirty="0">
              <a:effectLst/>
              <a:latin typeface="Source Sans Pro 3"/>
              <a:ea typeface="Calibri" panose="020F0502020204030204" pitchFamily="34" charset="0"/>
              <a:cs typeface="Times New Roman" panose="02020603050405020304" pitchFamily="18" charset="0"/>
            </a:endParaRPr>
          </a:p>
          <a:p>
            <a:pPr marL="0" marR="0" indent="0">
              <a:spcBef>
                <a:spcPts val="800"/>
              </a:spcBef>
              <a:spcAft>
                <a:spcPts val="800"/>
              </a:spcAft>
              <a:buNone/>
            </a:pPr>
            <a:r>
              <a:rPr lang="en-US" sz="2800" dirty="0">
                <a:effectLst/>
                <a:latin typeface="Source Sans Pro 3"/>
                <a:ea typeface="Calibri" panose="020F0502020204030204" pitchFamily="34" charset="0"/>
                <a:cs typeface="Times New Roman" panose="02020603050405020304" pitchFamily="18" charset="0"/>
              </a:rPr>
              <a:t>(-3</a:t>
            </a:r>
            <a:r>
              <a:rPr lang="en-US" sz="2800" i="1" dirty="0">
                <a:effectLst/>
                <a:latin typeface="Source Sans Pro 3"/>
                <a:ea typeface="Calibri" panose="020F0502020204030204" pitchFamily="34" charset="0"/>
                <a:cs typeface="Times New Roman" panose="02020603050405020304" pitchFamily="18" charset="0"/>
              </a:rPr>
              <a:t>ab</a:t>
            </a:r>
            <a:r>
              <a:rPr lang="en-US" sz="2800" baseline="30000" dirty="0">
                <a:effectLst/>
                <a:latin typeface="Source Sans Pro 3"/>
                <a:ea typeface="Calibri" panose="020F0502020204030204" pitchFamily="34" charset="0"/>
                <a:cs typeface="Times New Roman" panose="02020603050405020304" pitchFamily="18" charset="0"/>
              </a:rPr>
              <a:t>10</a:t>
            </a:r>
            <a:r>
              <a:rPr lang="en-US" sz="2800" dirty="0">
                <a:effectLst/>
                <a:latin typeface="Source Sans Pro 3"/>
                <a:ea typeface="Calibri" panose="020F0502020204030204" pitchFamily="34" charset="0"/>
                <a:cs typeface="Times New Roman" panose="02020603050405020304" pitchFamily="18" charset="0"/>
              </a:rPr>
              <a:t>)</a:t>
            </a:r>
            <a:r>
              <a:rPr lang="en-US" sz="2800" baseline="30000" dirty="0">
                <a:effectLst/>
                <a:latin typeface="Source Sans Pro 3"/>
                <a:ea typeface="Calibri" panose="020F0502020204030204" pitchFamily="34" charset="0"/>
                <a:cs typeface="Times New Roman" panose="02020603050405020304" pitchFamily="18" charset="0"/>
              </a:rPr>
              <a:t>2</a:t>
            </a:r>
            <a:endParaRPr lang="en-US" sz="2800" dirty="0">
              <a:effectLst/>
              <a:latin typeface="Source Sans Pro 3"/>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083DB19-A32A-4E12-8B01-9AB50E7E9C88}"/>
              </a:ext>
            </a:extLst>
          </p:cNvPr>
          <p:cNvSpPr txBox="1"/>
          <p:nvPr/>
        </p:nvSpPr>
        <p:spPr>
          <a:xfrm>
            <a:off x="1493417" y="7573913"/>
            <a:ext cx="6002795" cy="307777"/>
          </a:xfrm>
          <a:prstGeom prst="rect">
            <a:avLst/>
          </a:prstGeom>
          <a:noFill/>
        </p:spPr>
        <p:txBody>
          <a:bodyPr wrap="square">
            <a:spAutoFit/>
          </a:bodyPr>
          <a:lstStyle/>
          <a:p>
            <a:r>
              <a:rPr lang="en-US" sz="1400" dirty="0">
                <a:solidFill>
                  <a:schemeClr val="tx1"/>
                </a:solidFill>
                <a:latin typeface="Source Sans Pro 3"/>
              </a:rPr>
              <a:t>Task taken from </a:t>
            </a:r>
            <a:r>
              <a:rPr lang="en-US" sz="1400" u="sng" dirty="0">
                <a:solidFill>
                  <a:schemeClr val="tx1"/>
                </a:solidFill>
                <a:latin typeface="Source Sans Pro 3"/>
              </a:rPr>
              <a:t>Algebra Problem Strings </a:t>
            </a:r>
            <a:r>
              <a:rPr lang="en-US" sz="1400" dirty="0">
                <a:solidFill>
                  <a:schemeClr val="tx1"/>
                </a:solidFill>
                <a:latin typeface="Source Sans Pro 3"/>
              </a:rPr>
              <a:t>by Pamela Weber Harris </a:t>
            </a:r>
            <a:endParaRPr lang="en-US" sz="1400" b="0" i="0" dirty="0">
              <a:solidFill>
                <a:schemeClr val="tx1"/>
              </a:solidFill>
              <a:effectLst/>
              <a:latin typeface="Source Sans Pro 3"/>
            </a:endParaRPr>
          </a:p>
        </p:txBody>
      </p:sp>
    </p:spTree>
    <p:extLst>
      <p:ext uri="{BB962C8B-B14F-4D97-AF65-F5344CB8AC3E}">
        <p14:creationId xmlns:p14="http://schemas.microsoft.com/office/powerpoint/2010/main" val="180466372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0290-D335-4A9B-8877-E7224C568E59}"/>
              </a:ext>
            </a:extLst>
          </p:cNvPr>
          <p:cNvSpPr>
            <a:spLocks noGrp="1"/>
          </p:cNvSpPr>
          <p:nvPr>
            <p:ph type="title"/>
          </p:nvPr>
        </p:nvSpPr>
        <p:spPr>
          <a:xfrm>
            <a:off x="663315" y="3466531"/>
            <a:ext cx="13303770" cy="761528"/>
          </a:xfrm>
          <a:solidFill>
            <a:schemeClr val="bg1"/>
          </a:solidFill>
        </p:spPr>
        <p:txBody>
          <a:bodyPr>
            <a:noAutofit/>
          </a:bodyPr>
          <a:lstStyle/>
          <a:p>
            <a:pPr algn="ctr"/>
            <a:r>
              <a:rPr lang="en-US" sz="11500" dirty="0">
                <a:solidFill>
                  <a:srgbClr val="0E3F75"/>
                </a:solidFill>
                <a:latin typeface="Source Sans Pro SemiBold" panose="020B0603030403020204" pitchFamily="34" charset="0"/>
                <a:ea typeface="Source Sans Pro SemiBold" panose="020B0603030403020204" pitchFamily="34" charset="0"/>
              </a:rPr>
              <a:t>Welcome</a:t>
            </a:r>
          </a:p>
        </p:txBody>
      </p:sp>
    </p:spTree>
    <p:extLst>
      <p:ext uri="{BB962C8B-B14F-4D97-AF65-F5344CB8AC3E}">
        <p14:creationId xmlns:p14="http://schemas.microsoft.com/office/powerpoint/2010/main" val="3174572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a:xfrm>
            <a:off x="731520" y="396243"/>
            <a:ext cx="13167360" cy="874773"/>
          </a:xfrm>
        </p:spPr>
        <p:txBody>
          <a:bodyP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9-12 Tasks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16BA7FD-8FF4-4CC7-ACBE-17F9D87C8104}"/>
                  </a:ext>
                </a:extLst>
              </p:cNvPr>
              <p:cNvSpPr>
                <a:spLocks noGrp="1"/>
              </p:cNvSpPr>
              <p:nvPr>
                <p:ph idx="1"/>
              </p:nvPr>
            </p:nvSpPr>
            <p:spPr>
              <a:xfrm>
                <a:off x="528320" y="1206005"/>
                <a:ext cx="12693904" cy="6181383"/>
              </a:xfrm>
            </p:spPr>
            <p:txBody>
              <a:bodyPr>
                <a:normAutofit fontScale="92500" lnSpcReduction="10000"/>
              </a:bodyPr>
              <a:lstStyle/>
              <a:p>
                <a:pPr marL="0" marR="0" indent="0">
                  <a:spcBef>
                    <a:spcPts val="0"/>
                  </a:spcBef>
                  <a:spcAft>
                    <a:spcPts val="0"/>
                  </a:spcAft>
                  <a:buNone/>
                </a:pPr>
                <a:r>
                  <a:rPr lang="en-US" sz="3200" dirty="0">
                    <a:effectLst/>
                    <a:latin typeface="Source Sans Pro 3"/>
                    <a:ea typeface="Calibri" panose="020F0502020204030204" pitchFamily="34" charset="0"/>
                  </a:rPr>
                  <a:t>Graph the following equations. </a:t>
                </a:r>
              </a:p>
              <a:p>
                <a:pPr marL="0" marR="0" indent="0">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3200" i="1" dirty="0" smtClean="0">
                          <a:effectLst/>
                          <a:latin typeface="Cambria Math" panose="02040503050406030204" pitchFamily="18" charset="0"/>
                          <a:ea typeface="Calibri" panose="020F0502020204030204" pitchFamily="34" charset="0"/>
                        </a:rPr>
                        <m:t>𝑦</m:t>
                      </m:r>
                      <m:r>
                        <a:rPr lang="en-US" sz="3200" i="1" dirty="0">
                          <a:effectLst/>
                          <a:latin typeface="Cambria Math" panose="02040503050406030204" pitchFamily="18" charset="0"/>
                          <a:ea typeface="Calibri" panose="020F0502020204030204" pitchFamily="34" charset="0"/>
                        </a:rPr>
                        <m:t> </m:t>
                      </m:r>
                      <m:r>
                        <a:rPr lang="en-US" sz="3200" i="1" dirty="0" smtClean="0">
                          <a:effectLst/>
                          <a:latin typeface="Cambria Math" panose="02040503050406030204" pitchFamily="18" charset="0"/>
                          <a:ea typeface="Calibri" panose="020F0502020204030204" pitchFamily="34" charset="0"/>
                          <a:cs typeface="Calibri" panose="020F0502020204030204" pitchFamily="34" charset="0"/>
                        </a:rPr>
                        <m:t>= </m:t>
                      </m:r>
                      <m:sSup>
                        <m:sSupPr>
                          <m:ctrlPr>
                            <a:rPr lang="en-US" sz="3200" i="1" smtClean="0">
                              <a:effectLst/>
                              <a:latin typeface="Cambria Math" panose="02040503050406030204" pitchFamily="18" charset="0"/>
                              <a:cs typeface="Calibri" panose="020F0502020204030204" pitchFamily="34" charset="0"/>
                            </a:rPr>
                          </m:ctrlPr>
                        </m:sSupPr>
                        <m:e>
                          <m:r>
                            <a:rPr lang="en-US" sz="3200" b="0" i="1" smtClean="0">
                              <a:effectLst/>
                              <a:latin typeface="Cambria Math" panose="02040503050406030204" pitchFamily="18" charset="0"/>
                              <a:cs typeface="Calibri" panose="020F0502020204030204" pitchFamily="34" charset="0"/>
                            </a:rPr>
                            <m:t>𝑥</m:t>
                          </m:r>
                        </m:e>
                        <m:sup>
                          <m:r>
                            <a:rPr lang="en-US" sz="3200" b="0" i="1" smtClean="0">
                              <a:effectLst/>
                              <a:latin typeface="Cambria Math" panose="02040503050406030204" pitchFamily="18" charset="0"/>
                              <a:cs typeface="Calibri" panose="020F0502020204030204" pitchFamily="34" charset="0"/>
                            </a:rPr>
                            <m:t>2</m:t>
                          </m:r>
                        </m:sup>
                      </m:sSup>
                    </m:oMath>
                  </m:oMathPara>
                </a14:m>
                <a:endParaRPr lang="en-US" sz="3200" i="1" dirty="0">
                  <a:effectLst/>
                  <a:latin typeface="Source Sans Pro 3"/>
                  <a:cs typeface="Calibri" panose="020F0502020204030204" pitchFamily="34" charset="0"/>
                </a:endParaRPr>
              </a:p>
              <a:p>
                <a:pPr marL="0" marR="0" indent="0">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3200" b="0" i="1" smtClean="0">
                          <a:effectLst/>
                          <a:latin typeface="Cambria Math" panose="02040503050406030204" pitchFamily="18" charset="0"/>
                          <a:ea typeface="Calibri" panose="020F0502020204030204" pitchFamily="34" charset="0"/>
                        </a:rPr>
                        <m:t>𝑦</m:t>
                      </m:r>
                      <m:r>
                        <a:rPr lang="en-US" sz="3200" b="0" i="1" smtClean="0">
                          <a:effectLst/>
                          <a:latin typeface="Cambria Math" panose="02040503050406030204" pitchFamily="18" charset="0"/>
                          <a:ea typeface="Calibri" panose="020F0502020204030204" pitchFamily="34" charset="0"/>
                        </a:rPr>
                        <m:t> = </m:t>
                      </m:r>
                      <m:d>
                        <m:dPr>
                          <m:begChr m:val="|"/>
                          <m:endChr m:val="|"/>
                          <m:ctrlPr>
                            <a:rPr lang="en-US" sz="3200" b="0" i="1" smtClean="0">
                              <a:effectLst/>
                              <a:latin typeface="Cambria Math" panose="02040503050406030204" pitchFamily="18" charset="0"/>
                              <a:ea typeface="Cambria Math" panose="02040503050406030204" pitchFamily="18" charset="0"/>
                            </a:rPr>
                          </m:ctrlPr>
                        </m:dPr>
                        <m:e>
                          <m:r>
                            <a:rPr lang="en-US" sz="3200" b="0" i="1" smtClean="0">
                              <a:effectLst/>
                              <a:latin typeface="Cambria Math" panose="02040503050406030204" pitchFamily="18" charset="0"/>
                              <a:ea typeface="Cambria Math" panose="02040503050406030204" pitchFamily="18" charset="0"/>
                            </a:rPr>
                            <m:t>𝑥</m:t>
                          </m:r>
                        </m:e>
                      </m:d>
                    </m:oMath>
                  </m:oMathPara>
                </a14:m>
                <a:endParaRPr lang="en-US" sz="3200" b="0" i="1" dirty="0">
                  <a:effectLst/>
                  <a:latin typeface="Source Sans Pro 3"/>
                  <a:ea typeface="Cambria Math" panose="02040503050406030204" pitchFamily="18" charset="0"/>
                </a:endParaRPr>
              </a:p>
              <a:p>
                <a:pPr marL="0" marR="0" indent="0">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3200" b="0" i="1" smtClean="0">
                          <a:effectLst/>
                          <a:latin typeface="Cambria Math" panose="02040503050406030204" pitchFamily="18" charset="0"/>
                          <a:ea typeface="Calibri" panose="020F0502020204030204" pitchFamily="34" charset="0"/>
                        </a:rPr>
                        <m:t>𝑦</m:t>
                      </m:r>
                      <m:r>
                        <a:rPr lang="en-US" sz="3200" b="0" i="1" smtClean="0">
                          <a:effectLst/>
                          <a:latin typeface="Cambria Math" panose="02040503050406030204" pitchFamily="18" charset="0"/>
                          <a:ea typeface="Calibri" panose="020F0502020204030204" pitchFamily="34" charset="0"/>
                        </a:rPr>
                        <m:t> =(</m:t>
                      </m:r>
                      <m:sSup>
                        <m:sSupPr>
                          <m:ctrlPr>
                            <a:rPr lang="en-US" sz="3200" b="0" i="1" smtClean="0">
                              <a:effectLst/>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𝑥</m:t>
                          </m:r>
                          <m:r>
                            <a:rPr lang="en-US" sz="3200" i="1">
                              <a:latin typeface="Cambria Math" panose="02040503050406030204" pitchFamily="18" charset="0"/>
                              <a:ea typeface="Cambria Math" panose="02040503050406030204" pitchFamily="18" charset="0"/>
                            </a:rPr>
                            <m:t> −250)</m:t>
                          </m:r>
                        </m:e>
                        <m:sup>
                          <m:r>
                            <a:rPr lang="en-US" sz="3200" b="0" i="1" smtClean="0">
                              <a:effectLst/>
                              <a:latin typeface="Cambria Math" panose="02040503050406030204" pitchFamily="18" charset="0"/>
                              <a:ea typeface="Cambria Math" panose="02040503050406030204" pitchFamily="18" charset="0"/>
                            </a:rPr>
                            <m:t>2</m:t>
                          </m:r>
                        </m:sup>
                      </m:sSup>
                    </m:oMath>
                  </m:oMathPara>
                </a14:m>
                <a:endParaRPr lang="en-US" sz="3200" i="1" dirty="0">
                  <a:effectLst/>
                  <a:latin typeface="Source Sans Pro 3"/>
                  <a:ea typeface="Calibri" panose="020F0502020204030204" pitchFamily="34" charset="0"/>
                </a:endParaRPr>
              </a:p>
              <a:p>
                <a:pPr marL="0" marR="0" indent="0">
                  <a:lnSpc>
                    <a:spcPct val="150000"/>
                  </a:lnSpc>
                  <a:spcBef>
                    <a:spcPts val="0"/>
                  </a:spcBef>
                  <a:spcAft>
                    <a:spcPts val="0"/>
                  </a:spcAft>
                  <a:buNone/>
                </a:pPr>
                <a14:m>
                  <m:oMath xmlns:m="http://schemas.openxmlformats.org/officeDocument/2006/math">
                    <m:r>
                      <a:rPr lang="en-US" sz="3200" b="0" i="1" smtClean="0">
                        <a:effectLst/>
                        <a:latin typeface="Cambria Math" panose="02040503050406030204" pitchFamily="18" charset="0"/>
                        <a:ea typeface="Calibri" panose="020F0502020204030204" pitchFamily="34" charset="0"/>
                      </a:rPr>
                      <m:t>𝑦</m:t>
                    </m:r>
                    <m:r>
                      <a:rPr lang="en-US" sz="3200" b="0" i="1" smtClean="0">
                        <a:effectLst/>
                        <a:latin typeface="Cambria Math" panose="02040503050406030204" pitchFamily="18" charset="0"/>
                        <a:ea typeface="Calibri" panose="020F0502020204030204" pitchFamily="34" charset="0"/>
                      </a:rPr>
                      <m:t> = </m:t>
                    </m:r>
                    <m:d>
                      <m:dPr>
                        <m:begChr m:val="|"/>
                        <m:endChr m:val="|"/>
                        <m:ctrlPr>
                          <a:rPr lang="en-US" sz="3200" b="0" i="1" smtClean="0">
                            <a:effectLst/>
                            <a:latin typeface="Cambria Math" panose="02040503050406030204" pitchFamily="18" charset="0"/>
                            <a:ea typeface="Cambria Math" panose="02040503050406030204" pitchFamily="18" charset="0"/>
                          </a:rPr>
                        </m:ctrlPr>
                      </m:dPr>
                      <m:e>
                        <m:r>
                          <a:rPr lang="en-US" sz="3200" b="0" i="1" smtClean="0">
                            <a:effectLst/>
                            <a:latin typeface="Cambria Math" panose="02040503050406030204" pitchFamily="18" charset="0"/>
                            <a:ea typeface="Cambria Math" panose="02040503050406030204" pitchFamily="18" charset="0"/>
                          </a:rPr>
                          <m:t>𝑥</m:t>
                        </m:r>
                      </m:e>
                    </m:d>
                  </m:oMath>
                </a14:m>
                <a:r>
                  <a:rPr lang="en-US" sz="3200" i="1" dirty="0">
                    <a:effectLst/>
                    <a:latin typeface="Source Sans Pro 3"/>
                    <a:ea typeface="Calibri" panose="020F0502020204030204" pitchFamily="34" charset="0"/>
                  </a:rPr>
                  <a:t> </a:t>
                </a:r>
                <a14:m>
                  <m:oMath xmlns:m="http://schemas.openxmlformats.org/officeDocument/2006/math">
                    <m:r>
                      <a:rPr lang="en-US" sz="3200" i="1" dirty="0" smtClean="0">
                        <a:effectLst/>
                        <a:latin typeface="Cambria Math" panose="02040503050406030204" pitchFamily="18" charset="0"/>
                        <a:ea typeface="Cambria Math" panose="02040503050406030204" pitchFamily="18" charset="0"/>
                      </a:rPr>
                      <m:t>−</m:t>
                    </m:r>
                    <m:r>
                      <a:rPr lang="en-US" sz="3200" b="0" i="1" dirty="0" smtClean="0">
                        <a:effectLst/>
                        <a:latin typeface="Cambria Math" panose="02040503050406030204" pitchFamily="18" charset="0"/>
                        <a:ea typeface="Cambria Math" panose="02040503050406030204" pitchFamily="18" charset="0"/>
                      </a:rPr>
                      <m:t>750</m:t>
                    </m:r>
                  </m:oMath>
                </a14:m>
                <a:endParaRPr lang="en-US" sz="3200" b="0" i="1" dirty="0">
                  <a:effectLst/>
                  <a:latin typeface="Source Sans Pro 3"/>
                  <a:ea typeface="Cambria Math" panose="02040503050406030204" pitchFamily="18" charset="0"/>
                </a:endParaRPr>
              </a:p>
              <a:p>
                <a:pPr marL="0" marR="0" indent="0">
                  <a:lnSpc>
                    <a:spcPct val="150000"/>
                  </a:lnSpc>
                  <a:spcBef>
                    <a:spcPts val="0"/>
                  </a:spcBef>
                  <a:spcAft>
                    <a:spcPts val="0"/>
                  </a:spcAft>
                  <a:buNone/>
                </a:pPr>
                <a14:m>
                  <m:oMath xmlns:m="http://schemas.openxmlformats.org/officeDocument/2006/math">
                    <m:r>
                      <a:rPr lang="en-US" sz="3200" b="0" i="1" smtClean="0">
                        <a:effectLst/>
                        <a:latin typeface="Cambria Math" panose="02040503050406030204" pitchFamily="18" charset="0"/>
                        <a:ea typeface="Calibri" panose="020F0502020204030204" pitchFamily="34" charset="0"/>
                      </a:rPr>
                      <m:t>𝑦</m:t>
                    </m:r>
                    <m:r>
                      <a:rPr lang="en-US" sz="3200" b="0" i="1" smtClean="0">
                        <a:effectLst/>
                        <a:latin typeface="Cambria Math" panose="02040503050406030204" pitchFamily="18" charset="0"/>
                        <a:ea typeface="Calibri" panose="020F0502020204030204" pitchFamily="34" charset="0"/>
                      </a:rPr>
                      <m:t> = </m:t>
                    </m:r>
                    <m:d>
                      <m:dPr>
                        <m:begChr m:val="|"/>
                        <m:endChr m:val="|"/>
                        <m:ctrlPr>
                          <a:rPr lang="en-US" sz="3200" b="0" i="1" smtClean="0">
                            <a:effectLst/>
                            <a:latin typeface="Cambria Math" panose="02040503050406030204" pitchFamily="18" charset="0"/>
                            <a:ea typeface="Cambria Math" panose="02040503050406030204" pitchFamily="18" charset="0"/>
                          </a:rPr>
                        </m:ctrlPr>
                      </m:dPr>
                      <m:e>
                        <m:r>
                          <a:rPr lang="en-US" sz="3200" b="0" i="1" smtClean="0">
                            <a:effectLst/>
                            <a:latin typeface="Cambria Math" panose="02040503050406030204" pitchFamily="18" charset="0"/>
                            <a:ea typeface="Cambria Math" panose="02040503050406030204" pitchFamily="18" charset="0"/>
                          </a:rPr>
                          <m:t>𝑥</m:t>
                        </m:r>
                        <m:r>
                          <a:rPr lang="en-US" sz="3200" b="0" i="1" smtClean="0">
                            <a:effectLst/>
                            <a:latin typeface="Cambria Math" panose="02040503050406030204" pitchFamily="18" charset="0"/>
                            <a:ea typeface="Cambria Math" panose="02040503050406030204" pitchFamily="18" charset="0"/>
                          </a:rPr>
                          <m:t> +3000</m:t>
                        </m:r>
                      </m:e>
                    </m:d>
                  </m:oMath>
                </a14:m>
                <a:r>
                  <a:rPr lang="en-US" sz="3200" i="1" dirty="0">
                    <a:effectLst/>
                    <a:latin typeface="Source Sans Pro 3"/>
                    <a:ea typeface="Calibri" panose="020F0502020204030204" pitchFamily="34" charset="0"/>
                  </a:rPr>
                  <a:t> </a:t>
                </a:r>
                <a14:m>
                  <m:oMath xmlns:m="http://schemas.openxmlformats.org/officeDocument/2006/math">
                    <m:r>
                      <a:rPr lang="en-US" sz="3200" i="1" dirty="0" smtClean="0">
                        <a:effectLst/>
                        <a:latin typeface="Cambria Math" panose="02040503050406030204" pitchFamily="18" charset="0"/>
                        <a:ea typeface="Cambria Math" panose="02040503050406030204" pitchFamily="18" charset="0"/>
                      </a:rPr>
                      <m:t>−</m:t>
                    </m:r>
                    <m:r>
                      <a:rPr lang="en-US" sz="3200" b="0" i="1" dirty="0" smtClean="0">
                        <a:effectLst/>
                        <a:latin typeface="Cambria Math" panose="02040503050406030204" pitchFamily="18" charset="0"/>
                        <a:ea typeface="Cambria Math" panose="02040503050406030204" pitchFamily="18" charset="0"/>
                      </a:rPr>
                      <m:t>1200</m:t>
                    </m:r>
                  </m:oMath>
                </a14:m>
                <a:endParaRPr lang="en-US" sz="3200" b="0" i="1" dirty="0">
                  <a:effectLst/>
                  <a:latin typeface="Source Sans Pro 3"/>
                  <a:ea typeface="Cambria Math" panose="02040503050406030204" pitchFamily="18" charset="0"/>
                </a:endParaRPr>
              </a:p>
              <a:p>
                <a:pPr marL="0" marR="0" indent="0">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3200" b="0" i="1" smtClean="0">
                          <a:effectLst/>
                          <a:latin typeface="Cambria Math" panose="02040503050406030204" pitchFamily="18" charset="0"/>
                          <a:ea typeface="Calibri" panose="020F0502020204030204" pitchFamily="34" charset="0"/>
                        </a:rPr>
                        <m:t>𝑦</m:t>
                      </m:r>
                      <m:r>
                        <a:rPr lang="en-US" sz="3200" b="0" i="1" smtClean="0">
                          <a:effectLst/>
                          <a:latin typeface="Cambria Math" panose="02040503050406030204" pitchFamily="18" charset="0"/>
                          <a:ea typeface="Calibri" panose="020F0502020204030204" pitchFamily="34" charset="0"/>
                        </a:rPr>
                        <m:t> = </m:t>
                      </m:r>
                      <m:d>
                        <m:dPr>
                          <m:endChr m:val=""/>
                          <m:ctrlPr>
                            <a:rPr lang="en-US" sz="3200" b="0" i="1" smtClean="0">
                              <a:effectLst/>
                              <a:latin typeface="Cambria Math" panose="02040503050406030204" pitchFamily="18" charset="0"/>
                              <a:ea typeface="Cambria Math" panose="02040503050406030204" pitchFamily="18" charset="0"/>
                            </a:rPr>
                          </m:ctrlPr>
                        </m:dPr>
                        <m:e>
                          <m:r>
                            <a:rPr lang="en-US" sz="3200" b="0" i="1" smtClean="0">
                              <a:effectLst/>
                              <a:latin typeface="Cambria Math" panose="02040503050406030204" pitchFamily="18" charset="0"/>
                              <a:ea typeface="Cambria Math" panose="02040503050406030204" pitchFamily="18" charset="0"/>
                            </a:rPr>
                            <m:t>𝑥</m:t>
                          </m:r>
                          <m:r>
                            <a:rPr lang="en-US" sz="3200" b="0" i="1" smtClean="0">
                              <a:effectLst/>
                              <a:latin typeface="Cambria Math" panose="02040503050406030204" pitchFamily="18" charset="0"/>
                              <a:ea typeface="Cambria Math" panose="02040503050406030204" pitchFamily="18" charset="0"/>
                            </a:rPr>
                            <m:t> − </m:t>
                          </m:r>
                        </m:e>
                      </m:d>
                      <m:sSup>
                        <m:sSupPr>
                          <m:ctrlPr>
                            <a:rPr lang="en-US" sz="3200" b="0" i="1" smtClean="0">
                              <a:effectLst/>
                              <a:latin typeface="Cambria Math" panose="02040503050406030204" pitchFamily="18" charset="0"/>
                              <a:ea typeface="Cambria Math" panose="02040503050406030204" pitchFamily="18" charset="0"/>
                            </a:rPr>
                          </m:ctrlPr>
                        </m:sSupPr>
                        <m:e>
                          <m:r>
                            <a:rPr lang="en-US" sz="3200" b="0" i="1" smtClean="0">
                              <a:effectLst/>
                              <a:latin typeface="Cambria Math" panose="02040503050406030204" pitchFamily="18" charset="0"/>
                              <a:ea typeface="Cambria Math" panose="02040503050406030204" pitchFamily="18" charset="0"/>
                            </a:rPr>
                            <m:t>120)</m:t>
                          </m:r>
                        </m:e>
                        <m:sup>
                          <m:r>
                            <a:rPr lang="en-US" sz="3200" b="0" i="1" smtClean="0">
                              <a:effectLst/>
                              <a:latin typeface="Cambria Math" panose="02040503050406030204" pitchFamily="18" charset="0"/>
                              <a:ea typeface="Cambria Math" panose="02040503050406030204" pitchFamily="18" charset="0"/>
                            </a:rPr>
                            <m:t>2</m:t>
                          </m:r>
                        </m:sup>
                      </m:sSup>
                      <m:r>
                        <a:rPr lang="en-US" sz="3200" b="0" i="1" smtClean="0">
                          <a:effectLst/>
                          <a:latin typeface="Cambria Math" panose="02040503050406030204" pitchFamily="18" charset="0"/>
                          <a:ea typeface="Cambria Math" panose="02040503050406030204" pitchFamily="18" charset="0"/>
                        </a:rPr>
                        <m:t> +425</m:t>
                      </m:r>
                    </m:oMath>
                  </m:oMathPara>
                </a14:m>
                <a:endParaRPr lang="en-US" sz="3200" i="1" dirty="0">
                  <a:effectLst/>
                  <a:latin typeface="Source Sans Pro 3"/>
                  <a:ea typeface="Calibri" panose="020F0502020204030204" pitchFamily="34" charset="0"/>
                </a:endParaRPr>
              </a:p>
              <a:p>
                <a:pPr marL="0" marR="0" indent="0">
                  <a:spcBef>
                    <a:spcPts val="0"/>
                  </a:spcBef>
                  <a:spcAft>
                    <a:spcPts val="0"/>
                  </a:spcAft>
                  <a:buNone/>
                </a:pPr>
                <a:endParaRPr lang="en-US" sz="3200" i="1" dirty="0">
                  <a:effectLst/>
                  <a:latin typeface="Source Sans Pro 3"/>
                  <a:ea typeface="Calibri" panose="020F0502020204030204" pitchFamily="34" charset="0"/>
                </a:endParaRPr>
              </a:p>
              <a:p>
                <a:pPr marL="0" marR="0" indent="0">
                  <a:spcBef>
                    <a:spcPts val="0"/>
                  </a:spcBef>
                  <a:spcAft>
                    <a:spcPts val="0"/>
                  </a:spcAft>
                  <a:buNone/>
                </a:pPr>
                <a:r>
                  <a:rPr lang="en-US" sz="3200" dirty="0">
                    <a:latin typeface="Source Sans Pro 3"/>
                    <a:ea typeface="Calibri" panose="020F0502020204030204" pitchFamily="34" charset="0"/>
                  </a:rPr>
                  <a:t>What do you notice about the relationships between the different graphs? </a:t>
                </a:r>
              </a:p>
              <a:p>
                <a:pPr marL="0" marR="0" indent="0">
                  <a:spcBef>
                    <a:spcPts val="0"/>
                  </a:spcBef>
                  <a:spcAft>
                    <a:spcPts val="0"/>
                  </a:spcAft>
                  <a:buNone/>
                </a:pPr>
                <a:r>
                  <a:rPr lang="en-US" sz="3200" dirty="0">
                    <a:effectLst/>
                    <a:latin typeface="Source Sans Pro 3"/>
                    <a:ea typeface="Calibri" panose="020F0502020204030204" pitchFamily="34" charset="0"/>
                  </a:rPr>
                  <a:t>What do you wonder about the relation</a:t>
                </a:r>
                <a:r>
                  <a:rPr lang="en-US" sz="3200" dirty="0">
                    <a:latin typeface="Source Sans Pro 3"/>
                    <a:ea typeface="Calibri" panose="020F0502020204030204" pitchFamily="34" charset="0"/>
                  </a:rPr>
                  <a:t>ships between the graphs? </a:t>
                </a:r>
                <a:endParaRPr lang="en-US" sz="3200" dirty="0">
                  <a:effectLst/>
                  <a:latin typeface="Source Sans Pro 3"/>
                  <a:ea typeface="Calibri" panose="020F0502020204030204" pitchFamily="34" charset="0"/>
                </a:endParaRPr>
              </a:p>
            </p:txBody>
          </p:sp>
        </mc:Choice>
        <mc:Fallback>
          <p:sp>
            <p:nvSpPr>
              <p:cNvPr id="3" name="Content Placeholder 2">
                <a:extLst>
                  <a:ext uri="{FF2B5EF4-FFF2-40B4-BE49-F238E27FC236}">
                    <a16:creationId xmlns:a16="http://schemas.microsoft.com/office/drawing/2014/main" id="{116BA7FD-8FF4-4CC7-ACBE-17F9D87C8104}"/>
                  </a:ext>
                </a:extLst>
              </p:cNvPr>
              <p:cNvSpPr>
                <a:spLocks noGrp="1" noRot="1" noChangeAspect="1" noMove="1" noResize="1" noEditPoints="1" noAdjustHandles="1" noChangeArrowheads="1" noChangeShapeType="1" noTextEdit="1"/>
              </p:cNvSpPr>
              <p:nvPr>
                <p:ph idx="1"/>
              </p:nvPr>
            </p:nvSpPr>
            <p:spPr>
              <a:xfrm>
                <a:off x="528320" y="1206005"/>
                <a:ext cx="12693904" cy="6181383"/>
              </a:xfrm>
              <a:blipFill>
                <a:blip r:embed="rId2"/>
                <a:stretch>
                  <a:fillRect l="-1009" t="-1085" r="-672" b="-15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6F8F450-86D1-4C9A-A4B1-70506EEB6034}"/>
              </a:ext>
            </a:extLst>
          </p:cNvPr>
          <p:cNvSpPr txBox="1"/>
          <p:nvPr/>
        </p:nvSpPr>
        <p:spPr>
          <a:xfrm>
            <a:off x="4527724" y="7525580"/>
            <a:ext cx="5574952" cy="307777"/>
          </a:xfrm>
          <a:prstGeom prst="rect">
            <a:avLst/>
          </a:prstGeom>
          <a:noFill/>
        </p:spPr>
        <p:txBody>
          <a:bodyPr wrap="square">
            <a:spAutoFit/>
          </a:bodyPr>
          <a:lstStyle/>
          <a:p>
            <a:r>
              <a:rPr lang="en-US" sz="1400" dirty="0">
                <a:solidFill>
                  <a:schemeClr val="tx1"/>
                </a:solidFill>
                <a:latin typeface="Source Sans Pro 3"/>
              </a:rPr>
              <a:t>Task taken from </a:t>
            </a:r>
            <a:r>
              <a:rPr lang="en-US" sz="1400" u="sng" dirty="0">
                <a:solidFill>
                  <a:schemeClr val="tx1"/>
                </a:solidFill>
                <a:latin typeface="Source Sans Pro 3"/>
              </a:rPr>
              <a:t>Algebra Problem Strings </a:t>
            </a:r>
            <a:r>
              <a:rPr lang="en-US" sz="1400" dirty="0">
                <a:solidFill>
                  <a:schemeClr val="tx1"/>
                </a:solidFill>
                <a:latin typeface="Source Sans Pro 3"/>
              </a:rPr>
              <a:t>by Pamela Weber Harris </a:t>
            </a:r>
            <a:endParaRPr lang="en-US" sz="1400" b="0" i="0" dirty="0">
              <a:solidFill>
                <a:schemeClr val="tx1"/>
              </a:solidFill>
              <a:effectLst/>
              <a:latin typeface="Source Sans Pro 3"/>
            </a:endParaRPr>
          </a:p>
        </p:txBody>
      </p:sp>
    </p:spTree>
    <p:extLst>
      <p:ext uri="{BB962C8B-B14F-4D97-AF65-F5344CB8AC3E}">
        <p14:creationId xmlns:p14="http://schemas.microsoft.com/office/powerpoint/2010/main" val="260585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a:xfrm>
            <a:off x="731520" y="396243"/>
            <a:ext cx="13167360" cy="769441"/>
          </a:xfrm>
        </p:spPr>
        <p:txBody>
          <a:bodyPr>
            <a:no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9-12 Tasks</a:t>
            </a:r>
          </a:p>
        </p:txBody>
      </p:sp>
      <p:sp>
        <p:nvSpPr>
          <p:cNvPr id="5" name="TextBox 4">
            <a:extLst>
              <a:ext uri="{FF2B5EF4-FFF2-40B4-BE49-F238E27FC236}">
                <a16:creationId xmlns:a16="http://schemas.microsoft.com/office/drawing/2014/main" id="{16F8F450-86D1-4C9A-A4B1-70506EEB6034}"/>
              </a:ext>
            </a:extLst>
          </p:cNvPr>
          <p:cNvSpPr txBox="1"/>
          <p:nvPr/>
        </p:nvSpPr>
        <p:spPr>
          <a:xfrm>
            <a:off x="5626136" y="7525580"/>
            <a:ext cx="3457395" cy="307777"/>
          </a:xfrm>
          <a:prstGeom prst="rect">
            <a:avLst/>
          </a:prstGeom>
          <a:noFill/>
        </p:spPr>
        <p:txBody>
          <a:bodyPr wrap="square">
            <a:spAutoFit/>
          </a:bodyPr>
          <a:lstStyle/>
          <a:p>
            <a:r>
              <a:rPr lang="en-US" sz="1400" dirty="0">
                <a:solidFill>
                  <a:schemeClr val="tx1"/>
                </a:solidFill>
                <a:latin typeface="Source Sans Pro 3"/>
              </a:rPr>
              <a:t>Task taken from </a:t>
            </a:r>
            <a:r>
              <a:rPr lang="en-US" sz="1400" dirty="0">
                <a:solidFill>
                  <a:srgbClr val="0070C0"/>
                </a:solidFill>
                <a:latin typeface="Source Sans Pro 3"/>
              </a:rPr>
              <a:t>mathpractices.edc.org </a:t>
            </a:r>
            <a:endParaRPr lang="en-US" sz="1400" b="0" i="0" dirty="0">
              <a:solidFill>
                <a:srgbClr val="0070C0"/>
              </a:solidFill>
              <a:effectLst/>
              <a:latin typeface="Source Sans Pro 3"/>
            </a:endParaRPr>
          </a:p>
        </p:txBody>
      </p:sp>
      <p:pic>
        <p:nvPicPr>
          <p:cNvPr id="6" name="Picture 5" descr="Grades 9-12 tasks 1 vertices">
            <a:extLst>
              <a:ext uri="{FF2B5EF4-FFF2-40B4-BE49-F238E27FC236}">
                <a16:creationId xmlns:a16="http://schemas.microsoft.com/office/drawing/2014/main" id="{3EA9A5EC-8199-49AB-8245-FFFC0C82F8C5}"/>
              </a:ext>
            </a:extLst>
          </p:cNvPr>
          <p:cNvPicPr>
            <a:picLocks noChangeAspect="1"/>
          </p:cNvPicPr>
          <p:nvPr/>
        </p:nvPicPr>
        <p:blipFill>
          <a:blip r:embed="rId2"/>
          <a:stretch>
            <a:fillRect/>
          </a:stretch>
        </p:blipFill>
        <p:spPr>
          <a:xfrm>
            <a:off x="810789" y="1507569"/>
            <a:ext cx="13088091" cy="5214462"/>
          </a:xfrm>
          <a:prstGeom prst="rect">
            <a:avLst/>
          </a:prstGeom>
        </p:spPr>
      </p:pic>
    </p:spTree>
    <p:extLst>
      <p:ext uri="{BB962C8B-B14F-4D97-AF65-F5344CB8AC3E}">
        <p14:creationId xmlns:p14="http://schemas.microsoft.com/office/powerpoint/2010/main" val="181588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58B0-34A2-4E03-9DDE-467177800B8B}"/>
              </a:ext>
            </a:extLst>
          </p:cNvPr>
          <p:cNvSpPr>
            <a:spLocks noGrp="1"/>
          </p:cNvSpPr>
          <p:nvPr>
            <p:ph type="title"/>
          </p:nvPr>
        </p:nvSpPr>
        <p:spPr>
          <a:xfrm>
            <a:off x="731520" y="396243"/>
            <a:ext cx="13167360" cy="769441"/>
          </a:xfrm>
        </p:spPr>
        <p:txBody>
          <a:bodyPr>
            <a:no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Grades 9-12 Tasks Cont’d</a:t>
            </a:r>
          </a:p>
        </p:txBody>
      </p:sp>
      <p:sp>
        <p:nvSpPr>
          <p:cNvPr id="5" name="TextBox 4">
            <a:extLst>
              <a:ext uri="{FF2B5EF4-FFF2-40B4-BE49-F238E27FC236}">
                <a16:creationId xmlns:a16="http://schemas.microsoft.com/office/drawing/2014/main" id="{16F8F450-86D1-4C9A-A4B1-70506EEB6034}"/>
              </a:ext>
            </a:extLst>
          </p:cNvPr>
          <p:cNvSpPr txBox="1"/>
          <p:nvPr/>
        </p:nvSpPr>
        <p:spPr>
          <a:xfrm>
            <a:off x="5613506" y="7525580"/>
            <a:ext cx="3403388" cy="307777"/>
          </a:xfrm>
          <a:prstGeom prst="rect">
            <a:avLst/>
          </a:prstGeom>
          <a:noFill/>
        </p:spPr>
        <p:txBody>
          <a:bodyPr wrap="square">
            <a:spAutoFit/>
          </a:bodyPr>
          <a:lstStyle/>
          <a:p>
            <a:r>
              <a:rPr lang="en-US" sz="1400" dirty="0">
                <a:solidFill>
                  <a:schemeClr val="tx2">
                    <a:lumMod val="10000"/>
                  </a:schemeClr>
                </a:solidFill>
                <a:latin typeface="Source Sans Pro 3"/>
              </a:rPr>
              <a:t>Task taken from </a:t>
            </a:r>
            <a:r>
              <a:rPr lang="en-US" sz="1400" dirty="0">
                <a:solidFill>
                  <a:srgbClr val="0070C0"/>
                </a:solidFill>
                <a:latin typeface="Source Sans Pro 3"/>
              </a:rPr>
              <a:t>mathpractices.edc.org </a:t>
            </a:r>
            <a:endParaRPr lang="en-US" sz="1400" b="0" i="0" dirty="0">
              <a:solidFill>
                <a:srgbClr val="0070C0"/>
              </a:solidFill>
              <a:effectLst/>
              <a:latin typeface="Source Sans Pro 3"/>
            </a:endParaRPr>
          </a:p>
        </p:txBody>
      </p:sp>
      <p:pic>
        <p:nvPicPr>
          <p:cNvPr id="4" name="Picture 3" descr="collinear points of two triangles stacked point to point.">
            <a:extLst>
              <a:ext uri="{FF2B5EF4-FFF2-40B4-BE49-F238E27FC236}">
                <a16:creationId xmlns:a16="http://schemas.microsoft.com/office/drawing/2014/main" id="{5B3C4936-8908-4A20-80FF-1947D9656738}"/>
              </a:ext>
            </a:extLst>
          </p:cNvPr>
          <p:cNvPicPr>
            <a:picLocks noChangeAspect="1"/>
          </p:cNvPicPr>
          <p:nvPr/>
        </p:nvPicPr>
        <p:blipFill>
          <a:blip r:embed="rId2"/>
          <a:stretch>
            <a:fillRect/>
          </a:stretch>
        </p:blipFill>
        <p:spPr>
          <a:xfrm>
            <a:off x="735528" y="1636344"/>
            <a:ext cx="13163352" cy="4956911"/>
          </a:xfrm>
          <a:prstGeom prst="rect">
            <a:avLst/>
          </a:prstGeom>
        </p:spPr>
      </p:pic>
    </p:spTree>
    <p:extLst>
      <p:ext uri="{BB962C8B-B14F-4D97-AF65-F5344CB8AC3E}">
        <p14:creationId xmlns:p14="http://schemas.microsoft.com/office/powerpoint/2010/main" val="1190700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7C3352-B752-43A5-9CA5-CDC67431B2A8}"/>
              </a:ext>
            </a:extLst>
          </p:cNvPr>
          <p:cNvSpPr txBox="1"/>
          <p:nvPr/>
        </p:nvSpPr>
        <p:spPr>
          <a:xfrm>
            <a:off x="0" y="3309455"/>
            <a:ext cx="14630400" cy="1107996"/>
          </a:xfrm>
          <a:prstGeom prst="rect">
            <a:avLst/>
          </a:prstGeom>
          <a:noFill/>
        </p:spPr>
        <p:txBody>
          <a:bodyPr wrap="square" rtlCol="0">
            <a:spAutoFit/>
          </a:bodyPr>
          <a:lstStyle/>
          <a:p>
            <a:pPr algn="ctr"/>
            <a:r>
              <a:rPr lang="en-US" sz="6600" b="1" dirty="0">
                <a:solidFill>
                  <a:srgbClr val="002060"/>
                </a:solidFill>
                <a:latin typeface="Source Sans Pro 3"/>
              </a:rPr>
              <a:t>Discussion Debrief</a:t>
            </a:r>
          </a:p>
        </p:txBody>
      </p:sp>
    </p:spTree>
    <p:extLst>
      <p:ext uri="{BB962C8B-B14F-4D97-AF65-F5344CB8AC3E}">
        <p14:creationId xmlns:p14="http://schemas.microsoft.com/office/powerpoint/2010/main" val="142302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98C129-AEDD-3EF7-1A20-2CE6B2E7C4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11" name="Oval 10">
            <a:extLst>
              <a:ext uri="{FF2B5EF4-FFF2-40B4-BE49-F238E27FC236}">
                <a16:creationId xmlns:a16="http://schemas.microsoft.com/office/drawing/2014/main" id="{E040E50E-FC2E-6779-FC9C-3F7C0A5DAF5F}"/>
              </a:ext>
            </a:extLst>
          </p:cNvPr>
          <p:cNvSpPr/>
          <p:nvPr/>
        </p:nvSpPr>
        <p:spPr>
          <a:xfrm>
            <a:off x="3276600" y="2409826"/>
            <a:ext cx="8077200" cy="2571749"/>
          </a:xfrm>
          <a:prstGeom prst="ellipse">
            <a:avLst/>
          </a:prstGeom>
          <a:solidFill>
            <a:schemeClr val="bg1"/>
          </a:solidFill>
          <a:ln w="28575">
            <a:solidFill>
              <a:srgbClr val="0E3F75"/>
            </a:solidFill>
          </a:ln>
        </p:spPr>
        <p:txBody>
          <a:bodyPr spcFirstLastPara="1" wrap="square" lIns="0" tIns="0" rIns="0" bIns="0" rtlCol="0" anchor="ctr" anchorCtr="0">
            <a:noAutofit/>
          </a:bodyPr>
          <a:lstStyle/>
          <a:p>
            <a:pPr algn="ctr">
              <a:buClr>
                <a:srgbClr val="FFFFFF"/>
              </a:buClr>
              <a:buSzPts val="1800"/>
            </a:pPr>
            <a:r>
              <a:rPr lang="en-US" sz="5400" b="1" dirty="0">
                <a:solidFill>
                  <a:srgbClr val="0E3F75"/>
                </a:solidFill>
                <a:latin typeface="Source Sans Pro SemiBold" panose="020B0603030403020204" pitchFamily="34" charset="0"/>
                <a:ea typeface="Source Sans Pro SemiBold" panose="020B0603030403020204" pitchFamily="34" charset="0"/>
              </a:rPr>
              <a:t>MP 6: Attend to Precision</a:t>
            </a:r>
            <a:endParaRPr lang="en-US" sz="5400" b="1" i="0" u="none" strike="noStrike" cap="none" dirty="0">
              <a:solidFill>
                <a:srgbClr val="0E3F75"/>
              </a:solidFill>
              <a:latin typeface="Source Sans Pro SemiBold" panose="020B0603030403020204" pitchFamily="34" charset="0"/>
              <a:ea typeface="Source Sans Pro SemiBold" panose="020B0603030403020204" pitchFamily="34" charset="0"/>
              <a:cs typeface="Helvetica Neue"/>
              <a:sym typeface="Helvetica Neue"/>
            </a:endParaRPr>
          </a:p>
        </p:txBody>
      </p:sp>
    </p:spTree>
    <p:extLst>
      <p:ext uri="{BB962C8B-B14F-4D97-AF65-F5344CB8AC3E}">
        <p14:creationId xmlns:p14="http://schemas.microsoft.com/office/powerpoint/2010/main" val="847224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EC53-2A9C-493C-A690-296C8A7F0AC7}"/>
              </a:ext>
            </a:extLst>
          </p:cNvPr>
          <p:cNvSpPr>
            <a:spLocks noGrp="1"/>
          </p:cNvSpPr>
          <p:nvPr>
            <p:ph type="title"/>
          </p:nvPr>
        </p:nvSpPr>
        <p:spPr>
          <a:xfrm>
            <a:off x="192024" y="375648"/>
            <a:ext cx="13706856" cy="1352568"/>
          </a:xfrm>
        </p:spPr>
        <p:txBody>
          <a:bodyPr>
            <a:normAutofit/>
          </a:bodyPr>
          <a:lstStyle/>
          <a:p>
            <a:pPr lvl="0" algn="ctr">
              <a:spcBef>
                <a:spcPts val="0"/>
              </a:spcBef>
            </a:pPr>
            <a:r>
              <a:rPr lang="en-US" sz="5400" dirty="0">
                <a:solidFill>
                  <a:srgbClr val="0E3F75"/>
                </a:solidFill>
                <a:latin typeface="Source Sans Pro 3"/>
              </a:rPr>
              <a:t>MP 6: </a:t>
            </a:r>
            <a:r>
              <a:rPr lang="en-US" sz="5400" dirty="0">
                <a:solidFill>
                  <a:srgbClr val="0E3F75"/>
                </a:solidFill>
                <a:latin typeface="Source Sans Pro 3"/>
                <a:sym typeface="Arial"/>
              </a:rPr>
              <a:t>Attend to Precision.</a:t>
            </a:r>
            <a:endParaRPr lang="en-US" sz="5400" dirty="0">
              <a:solidFill>
                <a:srgbClr val="0E3F75"/>
              </a:solidFill>
              <a:latin typeface="Source Sans Pro 3"/>
            </a:endParaRPr>
          </a:p>
        </p:txBody>
      </p:sp>
      <p:sp>
        <p:nvSpPr>
          <p:cNvPr id="3" name="Content Placeholder 2">
            <a:extLst>
              <a:ext uri="{FF2B5EF4-FFF2-40B4-BE49-F238E27FC236}">
                <a16:creationId xmlns:a16="http://schemas.microsoft.com/office/drawing/2014/main" id="{0102EEE8-E220-42FB-A9EC-68C5B0B047A3}"/>
              </a:ext>
            </a:extLst>
          </p:cNvPr>
          <p:cNvSpPr>
            <a:spLocks noGrp="1"/>
          </p:cNvSpPr>
          <p:nvPr>
            <p:ph idx="1"/>
          </p:nvPr>
        </p:nvSpPr>
        <p:spPr>
          <a:xfrm>
            <a:off x="731520" y="1811955"/>
            <a:ext cx="13167360" cy="5431156"/>
          </a:xfrm>
        </p:spPr>
        <p:txBody>
          <a:bodyPr>
            <a:normAutofit fontScale="92500" lnSpcReduction="10000"/>
          </a:bodyPr>
          <a:lstStyle/>
          <a:p>
            <a:pPr marL="0" indent="0">
              <a:buNone/>
            </a:pPr>
            <a:r>
              <a:rPr lang="en-US" sz="3200" dirty="0">
                <a:latin typeface="Source Sans Pro 3"/>
                <a:cs typeface="Arial" panose="020B0604020202020204" pitchFamily="34" charset="0"/>
              </a:rPr>
              <a:t>Mathematically proficient students try to communicate precisely to others. They try to use clear definitions in discussion with others and in their own reasoning. They state the meaning of the symbols they choose, including using the equal sign consistently and appropriately. They are careful about specifying units of measure and labeling axes to clarify the correspondence with quantities in a problem. They calculate accurately and efficiently and express numerical answers with a degree of precision appropriate for the problem context. In the elementary grades, students give carefully formulated explanations to each other. By the time they reach high school they have learned to examine claims and make explicit use of definitions. </a:t>
            </a:r>
            <a:endParaRPr lang="en-US" sz="3200" dirty="0">
              <a:latin typeface="Source Sans Pro 3"/>
              <a:ea typeface="Roboto"/>
              <a:cs typeface="Arial" panose="020B0604020202020204" pitchFamily="34" charset="0"/>
              <a:sym typeface="Roboto"/>
            </a:endParaRPr>
          </a:p>
          <a:p>
            <a:pPr marL="0" indent="0">
              <a:buNone/>
            </a:pPr>
            <a:endParaRPr lang="en-US" dirty="0"/>
          </a:p>
        </p:txBody>
      </p:sp>
    </p:spTree>
    <p:extLst>
      <p:ext uri="{BB962C8B-B14F-4D97-AF65-F5344CB8AC3E}">
        <p14:creationId xmlns:p14="http://schemas.microsoft.com/office/powerpoint/2010/main" val="37803736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7BE4-DBF0-447C-B687-87CF97F5C86E}"/>
              </a:ext>
            </a:extLst>
          </p:cNvPr>
          <p:cNvSpPr>
            <a:spLocks noGrp="1"/>
          </p:cNvSpPr>
          <p:nvPr>
            <p:ph type="title"/>
          </p:nvPr>
        </p:nvSpPr>
        <p:spPr>
          <a:xfrm>
            <a:off x="2005676" y="421871"/>
            <a:ext cx="10619045" cy="994866"/>
          </a:xfrm>
        </p:spPr>
        <p:txBody>
          <a:bodyPr vert="horz" lIns="91440" tIns="45720" rIns="91440" bIns="45720" rtlCol="0" anchor="b">
            <a:normAutofit/>
          </a:bodyPr>
          <a:lstStyle/>
          <a:p>
            <a:pPr algn="ctr" defTabSz="914400">
              <a:lnSpc>
                <a:spcPct val="90000"/>
              </a:lnSpc>
            </a:pPr>
            <a:r>
              <a:rPr lang="en-US" sz="5400" kern="1200" dirty="0">
                <a:solidFill>
                  <a:srgbClr val="0E3F75"/>
                </a:solidFill>
                <a:latin typeface="Source Sans Pro SemiBold" panose="020B0603030403020204" pitchFamily="34" charset="0"/>
                <a:ea typeface="Source Sans Pro SemiBold" panose="020B0603030403020204" pitchFamily="34" charset="0"/>
                <a:cs typeface="+mj-cs"/>
              </a:rPr>
              <a:t>Accuracy vs. Precision</a:t>
            </a:r>
          </a:p>
        </p:txBody>
      </p:sp>
      <p:sp>
        <p:nvSpPr>
          <p:cNvPr id="3" name="Content Placeholder 2">
            <a:extLst>
              <a:ext uri="{FF2B5EF4-FFF2-40B4-BE49-F238E27FC236}">
                <a16:creationId xmlns:a16="http://schemas.microsoft.com/office/drawing/2014/main" id="{9B023087-EB42-41A7-8B49-DE654A956F53}"/>
              </a:ext>
            </a:extLst>
          </p:cNvPr>
          <p:cNvSpPr>
            <a:spLocks noGrp="1"/>
          </p:cNvSpPr>
          <p:nvPr>
            <p:ph idx="1"/>
          </p:nvPr>
        </p:nvSpPr>
        <p:spPr>
          <a:xfrm>
            <a:off x="579638" y="4621824"/>
            <a:ext cx="4142035" cy="994866"/>
          </a:xfrm>
        </p:spPr>
        <p:txBody>
          <a:bodyPr vert="horz" lIns="91440" tIns="45720" rIns="91440" bIns="45720" rtlCol="0">
            <a:noAutofit/>
          </a:bodyPr>
          <a:lstStyle/>
          <a:p>
            <a:pPr marL="0" indent="0" defTabSz="914400">
              <a:lnSpc>
                <a:spcPct val="90000"/>
              </a:lnSpc>
              <a:spcBef>
                <a:spcPts val="1000"/>
              </a:spcBef>
              <a:buNone/>
            </a:pPr>
            <a:r>
              <a:rPr lang="en-US" sz="3200" b="0" i="0" kern="1200" dirty="0">
                <a:solidFill>
                  <a:srgbClr val="FFFFFF"/>
                </a:solidFill>
                <a:effectLst/>
                <a:latin typeface="+mn-lt"/>
                <a:ea typeface="+mn-ea"/>
                <a:cs typeface="+mn-cs"/>
              </a:rPr>
              <a:t>Is it better to be accurate or precise? Defend your reasoning.</a:t>
            </a:r>
          </a:p>
        </p:txBody>
      </p:sp>
      <p:sp>
        <p:nvSpPr>
          <p:cNvPr id="4" name="Slide Number Placeholder 3">
            <a:extLst>
              <a:ext uri="{FF2B5EF4-FFF2-40B4-BE49-F238E27FC236}">
                <a16:creationId xmlns:a16="http://schemas.microsoft.com/office/drawing/2014/main" id="{6A7862B3-1854-461D-8920-007C19C0945C}"/>
              </a:ext>
            </a:extLst>
          </p:cNvPr>
          <p:cNvSpPr>
            <a:spLocks noGrp="1"/>
          </p:cNvSpPr>
          <p:nvPr>
            <p:ph type="sldNum" sz="quarter" idx="12"/>
          </p:nvPr>
        </p:nvSpPr>
        <p:spPr>
          <a:xfrm>
            <a:off x="10336377" y="7626096"/>
            <a:ext cx="3291840" cy="438150"/>
          </a:xfrm>
        </p:spPr>
        <p:txBody>
          <a:bodyPr vert="horz" lIns="91440" tIns="45720" rIns="91440" bIns="45720" rtlCol="0" anchor="ctr">
            <a:normAutofit/>
          </a:bodyPr>
          <a:lstStyle/>
          <a:p>
            <a:pPr algn="r" defTabSz="914400">
              <a:spcAft>
                <a:spcPts val="600"/>
              </a:spcAft>
            </a:pPr>
            <a:fld id="{6BA907D1-9C08-47F3-B047-6197268ACA7D}" type="slidenum">
              <a:rPr lang="en-US" sz="1200">
                <a:solidFill>
                  <a:srgbClr val="898989">
                    <a:alpha val="80000"/>
                  </a:srgbClr>
                </a:solidFill>
                <a:latin typeface="+mn-lt"/>
                <a:cs typeface="+mn-cs"/>
              </a:rPr>
              <a:pPr algn="r" defTabSz="914400">
                <a:spcAft>
                  <a:spcPts val="600"/>
                </a:spcAft>
              </a:pPr>
              <a:t>36</a:t>
            </a:fld>
            <a:endParaRPr lang="en-US" sz="1200">
              <a:solidFill>
                <a:srgbClr val="898989">
                  <a:alpha val="80000"/>
                </a:srgbClr>
              </a:solidFill>
              <a:latin typeface="+mn-lt"/>
              <a:cs typeface="+mn-cs"/>
            </a:endParaRPr>
          </a:p>
        </p:txBody>
      </p:sp>
      <p:pic>
        <p:nvPicPr>
          <p:cNvPr id="5" name="Online Media 4" title="Accuracy and Precision">
            <a:hlinkClick r:id="" action="ppaction://media"/>
            <a:extLst>
              <a:ext uri="{FF2B5EF4-FFF2-40B4-BE49-F238E27FC236}">
                <a16:creationId xmlns:a16="http://schemas.microsoft.com/office/drawing/2014/main" id="{83FEB057-0F1B-9583-418E-2FC425D4954B}"/>
              </a:ext>
            </a:extLst>
          </p:cNvPr>
          <p:cNvPicPr>
            <a:picLocks noRot="1" noChangeAspect="1"/>
          </p:cNvPicPr>
          <p:nvPr>
            <a:videoFile r:link="rId1"/>
          </p:nvPr>
        </p:nvPicPr>
        <p:blipFill>
          <a:blip r:embed="rId4"/>
          <a:stretch>
            <a:fillRect/>
          </a:stretch>
        </p:blipFill>
        <p:spPr>
          <a:xfrm>
            <a:off x="579638" y="1818822"/>
            <a:ext cx="7206916" cy="5405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086D7FC6-5A29-1602-E388-DE40AE08D20B}"/>
              </a:ext>
            </a:extLst>
          </p:cNvPr>
          <p:cNvSpPr/>
          <p:nvPr/>
        </p:nvSpPr>
        <p:spPr>
          <a:xfrm>
            <a:off x="8267700" y="1818823"/>
            <a:ext cx="5832439" cy="2803001"/>
          </a:xfrm>
          <a:prstGeom prst="rect">
            <a:avLst/>
          </a:prstGeom>
          <a:solidFill>
            <a:schemeClr val="bg1"/>
          </a:solidFill>
          <a:ln>
            <a:noFill/>
          </a:ln>
        </p:spPr>
        <p:txBody>
          <a:bodyPr spcFirstLastPara="1" wrap="square" lIns="0" tIns="0" rIns="0" bIns="0" rtlCol="0" anchor="ctr" anchorCtr="0">
            <a:noAutofit/>
          </a:bodyPr>
          <a:lstStyle/>
          <a:p>
            <a:pPr>
              <a:buClr>
                <a:schemeClr val="tx1"/>
              </a:buClr>
              <a:buSzPct val="120000"/>
            </a:pPr>
            <a:r>
              <a:rPr lang="en-US" sz="3200" dirty="0">
                <a:latin typeface="Source Sans Pro 3"/>
              </a:rPr>
              <a:t>Discussion Questions</a:t>
            </a:r>
          </a:p>
          <a:p>
            <a:pPr marL="457200" indent="-457200">
              <a:lnSpc>
                <a:spcPct val="150000"/>
              </a:lnSpc>
              <a:buClr>
                <a:schemeClr val="tx1"/>
              </a:buClr>
              <a:buSzPct val="120000"/>
              <a:buFont typeface="Arial" panose="020B0604020202020204" pitchFamily="34" charset="0"/>
              <a:buChar char="•"/>
            </a:pPr>
            <a:r>
              <a:rPr lang="en-US" sz="3200" dirty="0">
                <a:latin typeface="Source Sans Pro 3"/>
              </a:rPr>
              <a:t>Is it better to be accurate or precise? </a:t>
            </a:r>
          </a:p>
          <a:p>
            <a:pPr marL="457200" indent="-457200">
              <a:buClr>
                <a:schemeClr val="tx1"/>
              </a:buClr>
              <a:buSzPct val="120000"/>
              <a:buFont typeface="Arial" panose="020B0604020202020204" pitchFamily="34" charset="0"/>
              <a:buChar char="•"/>
            </a:pPr>
            <a:r>
              <a:rPr lang="en-US" sz="3200" dirty="0">
                <a:latin typeface="Source Sans Pro 3"/>
              </a:rPr>
              <a:t>Defend your reasoning. </a:t>
            </a:r>
          </a:p>
          <a:p>
            <a:pPr marL="0" marR="0" indent="0" algn="ctr" rtl="0">
              <a:lnSpc>
                <a:spcPct val="100000"/>
              </a:lnSpc>
              <a:spcBef>
                <a:spcPts val="0"/>
              </a:spcBef>
              <a:spcAft>
                <a:spcPts val="0"/>
              </a:spcAft>
              <a:buClr>
                <a:srgbClr val="FFFFFF"/>
              </a:buClr>
              <a:buSzPts val="1800"/>
              <a:buFont typeface="Helvetica Neue"/>
              <a:buNone/>
            </a:pPr>
            <a:endParaRPr lang="en-US" sz="3200" b="1"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8656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lue outline for title Resource Links">
            <a:extLst>
              <a:ext uri="{FF2B5EF4-FFF2-40B4-BE49-F238E27FC236}">
                <a16:creationId xmlns:a16="http://schemas.microsoft.com/office/drawing/2014/main" id="{AFD7657C-6248-49C8-A6CB-EBB33D23BDEC}"/>
              </a:ext>
            </a:extLst>
          </p:cNvPr>
          <p:cNvSpPr>
            <a:spLocks noGrp="1"/>
          </p:cNvSpPr>
          <p:nvPr>
            <p:ph type="title"/>
          </p:nvPr>
        </p:nvSpPr>
        <p:spPr>
          <a:xfrm>
            <a:off x="457200" y="710128"/>
            <a:ext cx="13716000" cy="768833"/>
          </a:xfrm>
          <a:solidFill>
            <a:schemeClr val="bg1"/>
          </a:solidFill>
          <a:ln w="57150">
            <a:solidFill>
              <a:srgbClr val="11437B"/>
            </a:solidFill>
          </a:ln>
        </p:spPr>
        <p:txBody>
          <a:bodyPr>
            <a:normAutofit/>
          </a:bodyPr>
          <a:lstStyle/>
          <a:p>
            <a:pPr algn="ctr"/>
            <a:r>
              <a:rPr lang="en-US" sz="4800">
                <a:solidFill>
                  <a:srgbClr val="0E3F75"/>
                </a:solidFill>
                <a:latin typeface="Source Sans Pro SemiBold" panose="020B0603030403020204" pitchFamily="34" charset="0"/>
                <a:ea typeface="Source Sans Pro SemiBold" panose="020B0603030403020204" pitchFamily="34" charset="0"/>
              </a:rPr>
              <a:t>Resource Links</a:t>
            </a:r>
          </a:p>
        </p:txBody>
      </p:sp>
      <p:sp>
        <p:nvSpPr>
          <p:cNvPr id="15" name="TextBox 14">
            <a:extLst>
              <a:ext uri="{FF2B5EF4-FFF2-40B4-BE49-F238E27FC236}">
                <a16:creationId xmlns:a16="http://schemas.microsoft.com/office/drawing/2014/main" id="{230219A1-051A-0FF1-8884-0A8D4CE6DDA8}"/>
              </a:ext>
            </a:extLst>
          </p:cNvPr>
          <p:cNvSpPr txBox="1"/>
          <p:nvPr/>
        </p:nvSpPr>
        <p:spPr>
          <a:xfrm>
            <a:off x="359378" y="2374788"/>
            <a:ext cx="3230486" cy="1569660"/>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Standards for Mathematical Practice</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1" name="Picture 20" descr="QR Code for standards for mathematical practice">
            <a:extLst>
              <a:ext uri="{FF2B5EF4-FFF2-40B4-BE49-F238E27FC236}">
                <a16:creationId xmlns:a16="http://schemas.microsoft.com/office/drawing/2014/main" id="{11A7FED5-8A64-04AB-7272-34B7270FB2E6}"/>
              </a:ext>
            </a:extLst>
          </p:cNvPr>
          <p:cNvPicPr>
            <a:picLocks noChangeAspect="1"/>
          </p:cNvPicPr>
          <p:nvPr/>
        </p:nvPicPr>
        <p:blipFill>
          <a:blip r:embed="rId4"/>
          <a:stretch>
            <a:fillRect/>
          </a:stretch>
        </p:blipFill>
        <p:spPr>
          <a:xfrm>
            <a:off x="639782" y="3993903"/>
            <a:ext cx="2756736" cy="2756736"/>
          </a:xfrm>
          <a:prstGeom prst="rect">
            <a:avLst/>
          </a:prstGeom>
          <a:ln w="76200">
            <a:solidFill>
              <a:srgbClr val="C12736"/>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854165B1-A634-198A-94CE-1B01E176FC69}"/>
              </a:ext>
            </a:extLst>
          </p:cNvPr>
          <p:cNvSpPr txBox="1"/>
          <p:nvPr/>
        </p:nvSpPr>
        <p:spPr>
          <a:xfrm>
            <a:off x="3875062" y="2374788"/>
            <a:ext cx="3230486" cy="1077218"/>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Kindergarten - Grade 5 </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3" name="Picture 22" descr="QR code for Kindergarten-Grade 5">
            <a:extLst>
              <a:ext uri="{FF2B5EF4-FFF2-40B4-BE49-F238E27FC236}">
                <a16:creationId xmlns:a16="http://schemas.microsoft.com/office/drawing/2014/main" id="{3D9C7EE4-AEBC-BEA7-FB40-89E145094A21}"/>
              </a:ext>
            </a:extLst>
          </p:cNvPr>
          <p:cNvPicPr>
            <a:picLocks noChangeAspect="1"/>
          </p:cNvPicPr>
          <p:nvPr/>
        </p:nvPicPr>
        <p:blipFill>
          <a:blip r:embed="rId6"/>
          <a:stretch>
            <a:fillRect/>
          </a:stretch>
        </p:blipFill>
        <p:spPr>
          <a:xfrm>
            <a:off x="4137438" y="3993903"/>
            <a:ext cx="2756736" cy="2756736"/>
          </a:xfrm>
          <a:prstGeom prst="rect">
            <a:avLst/>
          </a:prstGeom>
          <a:ln w="76200">
            <a:solidFill>
              <a:srgbClr val="EBA70E"/>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01D460A6-BC8D-3353-7B88-FA258122A623}"/>
              </a:ext>
            </a:extLst>
          </p:cNvPr>
          <p:cNvSpPr txBox="1"/>
          <p:nvPr/>
        </p:nvSpPr>
        <p:spPr>
          <a:xfrm>
            <a:off x="7490001" y="2374788"/>
            <a:ext cx="3132000" cy="584775"/>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Grades 6-8 </a:t>
            </a:r>
            <a:endParaRPr lang="en-US" sz="3200">
              <a:solidFill>
                <a:srgbClr val="0000FF"/>
              </a:solidFill>
              <a:latin typeface="Source Sans Pro" panose="020B0503030403020204" pitchFamily="34" charset="0"/>
              <a:ea typeface="Source Sans Pro" panose="020B0503030403020204" pitchFamily="34" charset="0"/>
            </a:endParaRPr>
          </a:p>
        </p:txBody>
      </p:sp>
      <p:pic>
        <p:nvPicPr>
          <p:cNvPr id="25" name="Picture 24" descr="QR Code for Grades 6-8">
            <a:extLst>
              <a:ext uri="{FF2B5EF4-FFF2-40B4-BE49-F238E27FC236}">
                <a16:creationId xmlns:a16="http://schemas.microsoft.com/office/drawing/2014/main" id="{0CB2504A-BDFA-A307-EB1B-52625E5DAA3D}"/>
              </a:ext>
            </a:extLst>
          </p:cNvPr>
          <p:cNvPicPr>
            <a:picLocks noChangeAspect="1"/>
          </p:cNvPicPr>
          <p:nvPr/>
        </p:nvPicPr>
        <p:blipFill>
          <a:blip r:embed="rId8"/>
          <a:stretch>
            <a:fillRect/>
          </a:stretch>
        </p:blipFill>
        <p:spPr>
          <a:xfrm>
            <a:off x="7635093" y="3993903"/>
            <a:ext cx="2841817" cy="2775316"/>
          </a:xfrm>
          <a:prstGeom prst="rect">
            <a:avLst/>
          </a:prstGeom>
          <a:ln w="76200">
            <a:solidFill>
              <a:srgbClr val="F3DF89"/>
            </a:solid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A603E4DE-35CE-66CC-6A35-397BF2F90E42}"/>
              </a:ext>
            </a:extLst>
          </p:cNvPr>
          <p:cNvSpPr txBox="1"/>
          <p:nvPr/>
        </p:nvSpPr>
        <p:spPr>
          <a:xfrm>
            <a:off x="11006454" y="2374788"/>
            <a:ext cx="3264568" cy="584775"/>
          </a:xfrm>
          <a:prstGeom prst="rect">
            <a:avLst/>
          </a:prstGeom>
          <a:noFill/>
        </p:spPr>
        <p:txBody>
          <a:bodyPr wrap="square" rtlCol="0">
            <a:spAutoFit/>
          </a:bodyPr>
          <a:lstStyle/>
          <a:p>
            <a:pPr algn="ctr"/>
            <a:r>
              <a:rPr lang="en-US" sz="3200" u="sng">
                <a:solidFill>
                  <a:srgbClr val="0000FF"/>
                </a:solidFill>
                <a:latin typeface="Source Sans Pro" panose="020B0503030403020204" pitchFamily="34" charset="0"/>
                <a:ea typeface="Source Sans Pro" panose="020B0503030403020204" pitchFamily="34" charset="0"/>
                <a:hlinkClick r:id="rId9">
                  <a:extLst>
                    <a:ext uri="{A12FA001-AC4F-418D-AE19-62706E023703}">
                      <ahyp:hlinkClr xmlns:ahyp="http://schemas.microsoft.com/office/drawing/2018/hyperlinkcolor" val="tx"/>
                    </a:ext>
                  </a:extLst>
                </a:hlinkClick>
              </a:rPr>
              <a:t>High School</a:t>
            </a:r>
            <a:r>
              <a:rPr lang="en-US" sz="3200">
                <a:solidFill>
                  <a:srgbClr val="0000FF"/>
                </a:solidFill>
                <a:latin typeface="Source Sans Pro" panose="020B0503030403020204" pitchFamily="34" charset="0"/>
                <a:ea typeface="Source Sans Pro" panose="020B0503030403020204" pitchFamily="34" charset="0"/>
              </a:rPr>
              <a:t> </a:t>
            </a:r>
          </a:p>
        </p:txBody>
      </p:sp>
      <p:pic>
        <p:nvPicPr>
          <p:cNvPr id="27" name="Picture 26" descr="QR code for High School">
            <a:extLst>
              <a:ext uri="{FF2B5EF4-FFF2-40B4-BE49-F238E27FC236}">
                <a16:creationId xmlns:a16="http://schemas.microsoft.com/office/drawing/2014/main" id="{0DA7D62E-E162-8323-04B8-E8F65510A29E}"/>
              </a:ext>
            </a:extLst>
          </p:cNvPr>
          <p:cNvPicPr>
            <a:picLocks noChangeAspect="1"/>
          </p:cNvPicPr>
          <p:nvPr/>
        </p:nvPicPr>
        <p:blipFill>
          <a:blip r:embed="rId10"/>
          <a:stretch>
            <a:fillRect/>
          </a:stretch>
        </p:blipFill>
        <p:spPr>
          <a:xfrm>
            <a:off x="11217830" y="3993903"/>
            <a:ext cx="2841816" cy="2775316"/>
          </a:xfrm>
          <a:prstGeom prst="rect">
            <a:avLst/>
          </a:prstGeom>
          <a:ln w="76200">
            <a:solidFill>
              <a:srgbClr val="BBD36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853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2BB57-D3A3-48F2-99E8-99FD9F222083}"/>
              </a:ext>
            </a:extLst>
          </p:cNvPr>
          <p:cNvSpPr>
            <a:spLocks noGrp="1"/>
          </p:cNvSpPr>
          <p:nvPr>
            <p:ph type="title"/>
          </p:nvPr>
        </p:nvSpPr>
        <p:spPr>
          <a:xfrm>
            <a:off x="-82296" y="3127102"/>
            <a:ext cx="14528800" cy="1975395"/>
          </a:xfrm>
        </p:spPr>
        <p:txBody>
          <a:bodyPr>
            <a:normAutofit/>
          </a:bodyPr>
          <a:lstStyle/>
          <a:p>
            <a:pPr algn="ctr"/>
            <a:r>
              <a:rPr lang="en-US" sz="6000" dirty="0">
                <a:solidFill>
                  <a:srgbClr val="0E3F75"/>
                </a:solidFill>
                <a:latin typeface="Source Sans Pro SemiBold" panose="020B0603030403020204" pitchFamily="34" charset="0"/>
                <a:ea typeface="Source Sans Pro SemiBold" panose="020B0603030403020204" pitchFamily="34" charset="0"/>
              </a:rPr>
              <a:t>MP 6 Progression: </a:t>
            </a:r>
            <a:br>
              <a:rPr lang="en-US" sz="6000" dirty="0">
                <a:solidFill>
                  <a:srgbClr val="0E3F75"/>
                </a:solidFill>
                <a:latin typeface="Source Sans Pro SemiBold" panose="020B0603030403020204" pitchFamily="34" charset="0"/>
                <a:ea typeface="Source Sans Pro SemiBold" panose="020B0603030403020204" pitchFamily="34" charset="0"/>
              </a:rPr>
            </a:br>
            <a:r>
              <a:rPr lang="en-US" sz="6000" dirty="0">
                <a:solidFill>
                  <a:srgbClr val="0E3F75"/>
                </a:solidFill>
                <a:latin typeface="Source Sans Pro SemiBold" panose="020B0603030403020204" pitchFamily="34" charset="0"/>
                <a:ea typeface="Source Sans Pro SemiBold" panose="020B0603030403020204" pitchFamily="34" charset="0"/>
              </a:rPr>
              <a:t>Attend to Precision </a:t>
            </a:r>
          </a:p>
        </p:txBody>
      </p:sp>
    </p:spTree>
    <p:extLst>
      <p:ext uri="{BB962C8B-B14F-4D97-AF65-F5344CB8AC3E}">
        <p14:creationId xmlns:p14="http://schemas.microsoft.com/office/powerpoint/2010/main" val="406197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2001185" y="2160269"/>
            <a:ext cx="10972800" cy="775597"/>
          </a:xfrm>
        </p:spPr>
        <p:txBody>
          <a:bodyPr>
            <a:noAutofit/>
          </a:bodyPr>
          <a:lstStyle/>
          <a:p>
            <a:pPr algn="ctr"/>
            <a:r>
              <a:rPr lang="en-US" sz="5400" dirty="0">
                <a:solidFill>
                  <a:srgbClr val="0E3F75"/>
                </a:solidFill>
                <a:latin typeface="Source Sans Pro 3"/>
              </a:rPr>
              <a:t>Discussions</a:t>
            </a:r>
          </a:p>
        </p:txBody>
      </p:sp>
      <p:sp>
        <p:nvSpPr>
          <p:cNvPr id="5" name="TextBox 4">
            <a:extLst>
              <a:ext uri="{FF2B5EF4-FFF2-40B4-BE49-F238E27FC236}">
                <a16:creationId xmlns:a16="http://schemas.microsoft.com/office/drawing/2014/main" id="{7DB40326-8FC2-4353-AD6A-46BEF65E0BAF}"/>
              </a:ext>
            </a:extLst>
          </p:cNvPr>
          <p:cNvSpPr txBox="1"/>
          <p:nvPr/>
        </p:nvSpPr>
        <p:spPr>
          <a:xfrm>
            <a:off x="482779" y="3671452"/>
            <a:ext cx="14009613" cy="2554545"/>
          </a:xfrm>
          <a:prstGeom prst="rect">
            <a:avLst/>
          </a:prstGeom>
          <a:noFill/>
        </p:spPr>
        <p:txBody>
          <a:bodyPr wrap="square">
            <a:spAutoFit/>
          </a:bodyPr>
          <a:lstStyle/>
          <a:p>
            <a:pPr lvl="0"/>
            <a:r>
              <a:rPr lang="en-US" sz="3200" b="1" dirty="0">
                <a:solidFill>
                  <a:srgbClr val="C12637"/>
                </a:solidFill>
                <a:latin typeface="Source Sans Pro 3"/>
              </a:rPr>
              <a:t>Task:</a:t>
            </a:r>
            <a:r>
              <a:rPr lang="en-US" sz="3200" b="1" dirty="0">
                <a:solidFill>
                  <a:srgbClr val="040284"/>
                </a:solidFill>
                <a:latin typeface="Source Sans Pro 3"/>
              </a:rPr>
              <a:t> </a:t>
            </a:r>
            <a:r>
              <a:rPr lang="en-US" sz="3200" dirty="0">
                <a:solidFill>
                  <a:schemeClr val="tx2">
                    <a:lumMod val="10000"/>
                  </a:schemeClr>
                </a:solidFill>
                <a:latin typeface="Source Sans Pro 3"/>
              </a:rPr>
              <a:t>Review the MP progression documents.</a:t>
            </a:r>
          </a:p>
          <a:p>
            <a:r>
              <a:rPr lang="en-US" sz="3200" b="1" dirty="0">
                <a:solidFill>
                  <a:srgbClr val="C12637"/>
                </a:solidFill>
                <a:latin typeface="Source Sans Pro 3"/>
              </a:rPr>
              <a:t>Discussion question:</a:t>
            </a:r>
            <a:r>
              <a:rPr lang="en-US" sz="3200" b="1" dirty="0">
                <a:solidFill>
                  <a:srgbClr val="040284"/>
                </a:solidFill>
                <a:latin typeface="Source Sans Pro 3"/>
              </a:rPr>
              <a:t> </a:t>
            </a:r>
            <a:r>
              <a:rPr lang="en-US" sz="3200" dirty="0">
                <a:solidFill>
                  <a:schemeClr val="tx2">
                    <a:lumMod val="10000"/>
                  </a:schemeClr>
                </a:solidFill>
                <a:latin typeface="Source Sans Pro 3"/>
              </a:rPr>
              <a:t>What do you think Math Practice 6: </a:t>
            </a:r>
            <a:r>
              <a:rPr lang="en-US" sz="3200" i="1" dirty="0">
                <a:solidFill>
                  <a:schemeClr val="tx2">
                    <a:lumMod val="10000"/>
                  </a:schemeClr>
                </a:solidFill>
                <a:latin typeface="Source Sans Pro 3"/>
              </a:rPr>
              <a:t>Attend to Precision </a:t>
            </a:r>
            <a:r>
              <a:rPr lang="en-US" sz="3200" dirty="0">
                <a:solidFill>
                  <a:schemeClr val="tx2">
                    <a:lumMod val="10000"/>
                  </a:schemeClr>
                </a:solidFill>
                <a:latin typeface="Source Sans Pro 3"/>
              </a:rPr>
              <a:t>means or looks like at your grade level/course? </a:t>
            </a:r>
            <a:r>
              <a:rPr lang="en-US" sz="3200" dirty="0">
                <a:latin typeface="Source Sans Pro 3"/>
              </a:rPr>
              <a:t>How does student demonstration of MP 6 progress across the grade bands? </a:t>
            </a:r>
          </a:p>
          <a:p>
            <a:pPr lvl="0"/>
            <a:endParaRPr lang="en-US" sz="3200" dirty="0">
              <a:solidFill>
                <a:schemeClr val="tx2">
                  <a:lumMod val="10000"/>
                </a:schemeClr>
              </a:solidFill>
              <a:latin typeface="Source Sans Pro 3"/>
            </a:endParaRPr>
          </a:p>
        </p:txBody>
      </p:sp>
      <p:pic>
        <p:nvPicPr>
          <p:cNvPr id="6" name="Picture 5">
            <a:extLst>
              <a:ext uri="{FF2B5EF4-FFF2-40B4-BE49-F238E27FC236}">
                <a16:creationId xmlns:a16="http://schemas.microsoft.com/office/drawing/2014/main" id="{886447D9-9BC0-4859-4828-DB86C0BE45E1}"/>
              </a:ext>
            </a:extLst>
          </p:cNvPr>
          <p:cNvPicPr>
            <a:picLocks noChangeAspect="1"/>
          </p:cNvPicPr>
          <p:nvPr/>
        </p:nvPicPr>
        <p:blipFill>
          <a:blip r:embed="rId3"/>
          <a:stretch>
            <a:fillRect/>
          </a:stretch>
        </p:blipFill>
        <p:spPr>
          <a:xfrm>
            <a:off x="11558017" y="5589037"/>
            <a:ext cx="2052470" cy="2052470"/>
          </a:xfrm>
          <a:prstGeom prst="rect">
            <a:avLst/>
          </a:prstGeom>
          <a:ln w="57150" cap="sq">
            <a:solidFill>
              <a:srgbClr val="0098D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806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0A65-C832-BEFA-EA4D-19B7175ADA8B}"/>
              </a:ext>
            </a:extLst>
          </p:cNvPr>
          <p:cNvSpPr>
            <a:spLocks noGrp="1"/>
          </p:cNvSpPr>
          <p:nvPr>
            <p:ph type="title"/>
          </p:nvPr>
        </p:nvSpPr>
        <p:spPr/>
        <p:txBody>
          <a:bodyPr wrap="square" anchor="ctr">
            <a:noAutofit/>
          </a:bodyPr>
          <a:lstStyle/>
          <a:p>
            <a:r>
              <a:rPr lang="en-US" sz="5400" dirty="0">
                <a:solidFill>
                  <a:srgbClr val="0E3F75"/>
                </a:solidFill>
                <a:latin typeface="Source Sans 3 SemiBold" panose="020B0604020202020204"/>
              </a:rPr>
              <a:t>Ohio Department of Education and Workforce Priorities</a:t>
            </a:r>
          </a:p>
        </p:txBody>
      </p:sp>
      <p:sp>
        <p:nvSpPr>
          <p:cNvPr id="4" name="Slide Number Placeholder 3">
            <a:extLst>
              <a:ext uri="{FF2B5EF4-FFF2-40B4-BE49-F238E27FC236}">
                <a16:creationId xmlns:a16="http://schemas.microsoft.com/office/drawing/2014/main" id="{9E662371-FB04-8EA2-F7EC-88E6989F0CDC}"/>
              </a:ext>
            </a:extLst>
          </p:cNvPr>
          <p:cNvSpPr>
            <a:spLocks noGrp="1"/>
          </p:cNvSpPr>
          <p:nvPr>
            <p:ph type="sldNum" sz="quarter" idx="11"/>
          </p:nvPr>
        </p:nvSpPr>
        <p:spPr>
          <a:xfrm>
            <a:off x="10881360" y="7572375"/>
            <a:ext cx="3291840" cy="438150"/>
          </a:xfrm>
        </p:spPr>
        <p:txBody>
          <a:bodyPr wrap="square" anchor="ctr">
            <a:normAutofit/>
          </a:bodyPr>
          <a:lstStyle/>
          <a:p>
            <a:pPr>
              <a:spcAft>
                <a:spcPts val="600"/>
              </a:spcAft>
            </a:pPr>
            <a:fld id="{00000000-1234-1234-1234-123412341234}" type="slidenum">
              <a:rPr lang="en-US" smtClean="0"/>
              <a:pPr>
                <a:spcAft>
                  <a:spcPts val="600"/>
                </a:spcAft>
              </a:pPr>
              <a:t>4</a:t>
            </a:fld>
            <a:endParaRPr lang="en-US"/>
          </a:p>
        </p:txBody>
      </p:sp>
      <p:graphicFrame>
        <p:nvGraphicFramePr>
          <p:cNvPr id="14" name="Text Placeholder 2">
            <a:extLst>
              <a:ext uri="{FF2B5EF4-FFF2-40B4-BE49-F238E27FC236}">
                <a16:creationId xmlns:a16="http://schemas.microsoft.com/office/drawing/2014/main" id="{2FDD3628-E03C-054B-BFBC-3E7EC50576A1}"/>
              </a:ext>
            </a:extLst>
          </p:cNvPr>
          <p:cNvGraphicFramePr/>
          <p:nvPr/>
        </p:nvGraphicFramePr>
        <p:xfrm>
          <a:off x="457200" y="2349322"/>
          <a:ext cx="1371600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428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th practice 5 Kindergarten thought grade 2">
            <a:extLst>
              <a:ext uri="{FF2B5EF4-FFF2-40B4-BE49-F238E27FC236}">
                <a16:creationId xmlns:a16="http://schemas.microsoft.com/office/drawing/2014/main" id="{88BFD12D-8D51-4213-98C0-01E53793114F}"/>
              </a:ext>
            </a:extLst>
          </p:cNvPr>
          <p:cNvPicPr>
            <a:picLocks noChangeAspect="1"/>
          </p:cNvPicPr>
          <p:nvPr/>
        </p:nvPicPr>
        <p:blipFill>
          <a:blip r:embed="rId2"/>
          <a:stretch>
            <a:fillRect/>
          </a:stretch>
        </p:blipFill>
        <p:spPr>
          <a:xfrm>
            <a:off x="10865" y="211274"/>
            <a:ext cx="14619535" cy="5715000"/>
          </a:xfrm>
          <a:prstGeom prst="rect">
            <a:avLst/>
          </a:prstGeom>
        </p:spPr>
      </p:pic>
      <p:pic>
        <p:nvPicPr>
          <p:cNvPr id="2" name="Picture 1">
            <a:extLst>
              <a:ext uri="{FF2B5EF4-FFF2-40B4-BE49-F238E27FC236}">
                <a16:creationId xmlns:a16="http://schemas.microsoft.com/office/drawing/2014/main" id="{5058CA77-350E-FBA7-F5BE-F1B1D0FFBF2E}"/>
              </a:ext>
            </a:extLst>
          </p:cNvPr>
          <p:cNvPicPr>
            <a:picLocks noChangeAspect="1"/>
          </p:cNvPicPr>
          <p:nvPr/>
        </p:nvPicPr>
        <p:blipFill>
          <a:blip r:embed="rId3"/>
          <a:stretch>
            <a:fillRect/>
          </a:stretch>
        </p:blipFill>
        <p:spPr>
          <a:xfrm>
            <a:off x="12403054" y="6162863"/>
            <a:ext cx="1565609" cy="1565609"/>
          </a:xfrm>
          <a:prstGeom prst="rect">
            <a:avLst/>
          </a:prstGeom>
          <a:ln w="57150" cap="sq">
            <a:solidFill>
              <a:srgbClr val="0098D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577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 6 grade 3-8">
            <a:extLst>
              <a:ext uri="{FF2B5EF4-FFF2-40B4-BE49-F238E27FC236}">
                <a16:creationId xmlns:a16="http://schemas.microsoft.com/office/drawing/2014/main" id="{CC69D863-5F0D-4711-B0A2-955EEC7D2AD9}"/>
              </a:ext>
            </a:extLst>
          </p:cNvPr>
          <p:cNvPicPr>
            <a:picLocks noChangeAspect="1"/>
          </p:cNvPicPr>
          <p:nvPr/>
        </p:nvPicPr>
        <p:blipFill>
          <a:blip r:embed="rId2"/>
          <a:stretch>
            <a:fillRect/>
          </a:stretch>
        </p:blipFill>
        <p:spPr>
          <a:xfrm>
            <a:off x="786384" y="408408"/>
            <a:ext cx="12746736" cy="7189892"/>
          </a:xfrm>
          <a:prstGeom prst="rect">
            <a:avLst/>
          </a:prstGeom>
        </p:spPr>
      </p:pic>
      <p:pic>
        <p:nvPicPr>
          <p:cNvPr id="2" name="Picture 1">
            <a:extLst>
              <a:ext uri="{FF2B5EF4-FFF2-40B4-BE49-F238E27FC236}">
                <a16:creationId xmlns:a16="http://schemas.microsoft.com/office/drawing/2014/main" id="{86F6CD89-C4CB-4B56-FF6F-9D8D5A03C6C9}"/>
              </a:ext>
            </a:extLst>
          </p:cNvPr>
          <p:cNvPicPr>
            <a:picLocks noChangeAspect="1"/>
          </p:cNvPicPr>
          <p:nvPr/>
        </p:nvPicPr>
        <p:blipFill>
          <a:blip r:embed="rId3"/>
          <a:stretch>
            <a:fillRect/>
          </a:stretch>
        </p:blipFill>
        <p:spPr>
          <a:xfrm>
            <a:off x="12463212" y="6162863"/>
            <a:ext cx="1565609" cy="1565609"/>
          </a:xfrm>
          <a:prstGeom prst="rect">
            <a:avLst/>
          </a:prstGeom>
          <a:ln w="57150" cap="sq">
            <a:solidFill>
              <a:srgbClr val="0098D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4980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P 5 Algebra 1, math 1, geometry, math 2 and algebra 2, math 3">
            <a:extLst>
              <a:ext uri="{FF2B5EF4-FFF2-40B4-BE49-F238E27FC236}">
                <a16:creationId xmlns:a16="http://schemas.microsoft.com/office/drawing/2014/main" id="{35541E33-329E-4B6F-822C-271ED2CAF17C}"/>
              </a:ext>
            </a:extLst>
          </p:cNvPr>
          <p:cNvPicPr>
            <a:picLocks noChangeAspect="1"/>
          </p:cNvPicPr>
          <p:nvPr/>
        </p:nvPicPr>
        <p:blipFill>
          <a:blip r:embed="rId2"/>
          <a:stretch>
            <a:fillRect/>
          </a:stretch>
        </p:blipFill>
        <p:spPr>
          <a:xfrm>
            <a:off x="0" y="296940"/>
            <a:ext cx="14630400" cy="6308079"/>
          </a:xfrm>
          <a:prstGeom prst="rect">
            <a:avLst/>
          </a:prstGeom>
        </p:spPr>
      </p:pic>
      <p:pic>
        <p:nvPicPr>
          <p:cNvPr id="2" name="Picture 1">
            <a:extLst>
              <a:ext uri="{FF2B5EF4-FFF2-40B4-BE49-F238E27FC236}">
                <a16:creationId xmlns:a16="http://schemas.microsoft.com/office/drawing/2014/main" id="{9646F422-3BE9-8339-16F9-41D7554C2091}"/>
              </a:ext>
            </a:extLst>
          </p:cNvPr>
          <p:cNvPicPr>
            <a:picLocks noChangeAspect="1"/>
          </p:cNvPicPr>
          <p:nvPr/>
        </p:nvPicPr>
        <p:blipFill>
          <a:blip r:embed="rId3"/>
          <a:stretch>
            <a:fillRect/>
          </a:stretch>
        </p:blipFill>
        <p:spPr>
          <a:xfrm>
            <a:off x="12246644" y="6138800"/>
            <a:ext cx="1565609" cy="1565609"/>
          </a:xfrm>
          <a:prstGeom prst="rect">
            <a:avLst/>
          </a:prstGeom>
          <a:ln w="57150" cap="sq">
            <a:solidFill>
              <a:srgbClr val="0098D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6854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B77F72-4550-4EF9-800D-1234F55A0AAA}"/>
              </a:ext>
            </a:extLst>
          </p:cNvPr>
          <p:cNvSpPr txBox="1"/>
          <p:nvPr/>
        </p:nvSpPr>
        <p:spPr>
          <a:xfrm>
            <a:off x="0" y="3345359"/>
            <a:ext cx="14630400" cy="1107996"/>
          </a:xfrm>
          <a:prstGeom prst="rect">
            <a:avLst/>
          </a:prstGeom>
          <a:noFill/>
        </p:spPr>
        <p:txBody>
          <a:bodyPr wrap="square" rtlCol="0">
            <a:spAutoFit/>
          </a:bodyPr>
          <a:lstStyle/>
          <a:p>
            <a:pPr algn="ctr"/>
            <a:r>
              <a:rPr lang="en-US" sz="6600" b="1" dirty="0">
                <a:solidFill>
                  <a:srgbClr val="0E3F75"/>
                </a:solidFill>
                <a:latin typeface="Source Sans Pro SemiBold" panose="020B0603030403020204" pitchFamily="34" charset="0"/>
                <a:ea typeface="Source Sans Pro SemiBold" panose="020B0603030403020204" pitchFamily="34" charset="0"/>
              </a:rPr>
              <a:t>Discussion Share Out </a:t>
            </a:r>
          </a:p>
        </p:txBody>
      </p:sp>
    </p:spTree>
    <p:extLst>
      <p:ext uri="{BB962C8B-B14F-4D97-AF65-F5344CB8AC3E}">
        <p14:creationId xmlns:p14="http://schemas.microsoft.com/office/powerpoint/2010/main" val="4230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9916-CA55-413A-BE47-4584A7DB2338}"/>
              </a:ext>
            </a:extLst>
          </p:cNvPr>
          <p:cNvSpPr>
            <a:spLocks noGrp="1"/>
          </p:cNvSpPr>
          <p:nvPr>
            <p:ph type="title"/>
          </p:nvPr>
        </p:nvSpPr>
        <p:spPr>
          <a:xfrm>
            <a:off x="449151" y="2643187"/>
            <a:ext cx="13732098" cy="2943225"/>
          </a:xfrm>
        </p:spPr>
        <p:txBody>
          <a:bodyPr anchor="ctr">
            <a:normAutofit/>
          </a:bodyPr>
          <a:lstStyle/>
          <a:p>
            <a:pPr algn="ctr"/>
            <a:r>
              <a:rPr lang="en-US" sz="5400" dirty="0">
                <a:solidFill>
                  <a:srgbClr val="0E3F75"/>
                </a:solidFill>
                <a:latin typeface="Source Sans Pro SemiBold" panose="020B0603030403020204" pitchFamily="34" charset="0"/>
                <a:ea typeface="Source Sans Pro SemiBold" panose="020B0603030403020204" pitchFamily="34" charset="0"/>
              </a:rPr>
              <a:t>What does MP 6: </a:t>
            </a:r>
            <a:br>
              <a:rPr lang="en-US" sz="6000" dirty="0">
                <a:solidFill>
                  <a:srgbClr val="0E3F75"/>
                </a:solidFill>
                <a:latin typeface="Source Sans Pro SemiBold" panose="020B0603030403020204" pitchFamily="34" charset="0"/>
                <a:ea typeface="Source Sans Pro SemiBold" panose="020B0603030403020204" pitchFamily="34" charset="0"/>
              </a:rPr>
            </a:br>
            <a:r>
              <a:rPr lang="en-US" sz="5400" i="1" dirty="0">
                <a:solidFill>
                  <a:srgbClr val="0E3F75"/>
                </a:solidFill>
                <a:latin typeface="Source Sans Pro SemiBold" panose="020B0603030403020204" pitchFamily="34" charset="0"/>
                <a:ea typeface="Source Sans Pro SemiBold" panose="020B0603030403020204" pitchFamily="34" charset="0"/>
              </a:rPr>
              <a:t>Attend to Precision </a:t>
            </a:r>
            <a:r>
              <a:rPr lang="en-US" sz="5400" dirty="0">
                <a:solidFill>
                  <a:srgbClr val="0E3F75"/>
                </a:solidFill>
                <a:latin typeface="Source Sans Pro SemiBold" panose="020B0603030403020204" pitchFamily="34" charset="0"/>
                <a:ea typeface="Source Sans Pro SemiBold" panose="020B0603030403020204" pitchFamily="34" charset="0"/>
              </a:rPr>
              <a:t>Look Like at My Grade Band?  </a:t>
            </a:r>
          </a:p>
        </p:txBody>
      </p:sp>
      <p:sp>
        <p:nvSpPr>
          <p:cNvPr id="4" name="Slide Number Placeholder 3">
            <a:extLst>
              <a:ext uri="{FF2B5EF4-FFF2-40B4-BE49-F238E27FC236}">
                <a16:creationId xmlns:a16="http://schemas.microsoft.com/office/drawing/2014/main" id="{931FC35F-28BD-4EDF-A151-6C242B54636E}"/>
              </a:ext>
            </a:extLst>
          </p:cNvPr>
          <p:cNvSpPr>
            <a:spLocks noGrp="1"/>
          </p:cNvSpPr>
          <p:nvPr>
            <p:ph type="sldNum" sz="quarter" idx="12"/>
          </p:nvPr>
        </p:nvSpPr>
        <p:spPr>
          <a:xfrm>
            <a:off x="10637520" y="7627620"/>
            <a:ext cx="3291840" cy="438150"/>
          </a:xfrm>
        </p:spPr>
        <p:txBody>
          <a:bodyPr>
            <a:normAutofit/>
          </a:bodyPr>
          <a:lstStyle/>
          <a:p>
            <a:pPr algn="r">
              <a:spcAft>
                <a:spcPts val="600"/>
              </a:spcAft>
            </a:pPr>
            <a:fld id="{6BA907D1-9C08-47F3-B047-6197268ACA7D}" type="slidenum">
              <a:rPr lang="en-US" sz="1400">
                <a:solidFill>
                  <a:schemeClr val="tx1">
                    <a:lumMod val="75000"/>
                    <a:lumOff val="25000"/>
                  </a:schemeClr>
                </a:solidFill>
              </a:rPr>
              <a:pPr algn="r">
                <a:spcAft>
                  <a:spcPts val="600"/>
                </a:spcAft>
              </a:pPr>
              <a:t>44</a:t>
            </a:fld>
            <a:endParaRPr lang="en-US" sz="1400">
              <a:solidFill>
                <a:schemeClr val="tx1">
                  <a:lumMod val="75000"/>
                  <a:lumOff val="25000"/>
                </a:schemeClr>
              </a:solidFill>
            </a:endParaRPr>
          </a:p>
        </p:txBody>
      </p:sp>
    </p:spTree>
    <p:extLst>
      <p:ext uri="{BB962C8B-B14F-4D97-AF65-F5344CB8AC3E}">
        <p14:creationId xmlns:p14="http://schemas.microsoft.com/office/powerpoint/2010/main" val="2299102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394-1C50-495D-B9DF-6AF4A381022D}"/>
              </a:ext>
            </a:extLst>
          </p:cNvPr>
          <p:cNvSpPr>
            <a:spLocks noGrp="1"/>
          </p:cNvSpPr>
          <p:nvPr>
            <p:ph type="title"/>
          </p:nvPr>
        </p:nvSpPr>
        <p:spPr>
          <a:xfrm>
            <a:off x="0" y="548642"/>
            <a:ext cx="14630400" cy="1353309"/>
          </a:xfrm>
        </p:spPr>
        <p:txBody>
          <a:bodyPr>
            <a:normAutofit/>
          </a:bodyPr>
          <a:lstStyle/>
          <a:p>
            <a:pPr algn="ctr"/>
            <a:r>
              <a:rPr lang="en" sz="5400" dirty="0">
                <a:solidFill>
                  <a:srgbClr val="0E3F75"/>
                </a:solidFill>
                <a:latin typeface="Source Sans Pro SemiBold" panose="020B0603030403020204" pitchFamily="34" charset="0"/>
                <a:ea typeface="Source Sans Pro SemiBold" panose="020B0603030403020204" pitchFamily="34" charset="0"/>
              </a:rPr>
              <a:t>MP 6: </a:t>
            </a:r>
            <a:r>
              <a:rPr lang="en" sz="5400" dirty="0">
                <a:solidFill>
                  <a:srgbClr val="0E3F75"/>
                </a:solidFill>
                <a:latin typeface="Source Sans Pro SemiBold" panose="020B0603030403020204" pitchFamily="34" charset="0"/>
                <a:ea typeface="Source Sans Pro SemiBold" panose="020B0603030403020204" pitchFamily="34" charset="0"/>
                <a:sym typeface="Arial"/>
              </a:rPr>
              <a:t>Attend to Precision.</a:t>
            </a:r>
            <a:endParaRPr lang="en-US" sz="5400" dirty="0">
              <a:solidFill>
                <a:srgbClr val="0E3F75"/>
              </a:solidFill>
              <a:latin typeface="Source Sans Pro SemiBold" panose="020B0603030403020204" pitchFamily="34" charset="0"/>
              <a:ea typeface="Source Sans Pro SemiBold" panose="020B0603030403020204" pitchFamily="34" charset="0"/>
            </a:endParaRPr>
          </a:p>
        </p:txBody>
      </p:sp>
      <p:sp>
        <p:nvSpPr>
          <p:cNvPr id="4" name="Rounded Rectangle 14">
            <a:extLst>
              <a:ext uri="{FF2B5EF4-FFF2-40B4-BE49-F238E27FC236}">
                <a16:creationId xmlns:a16="http://schemas.microsoft.com/office/drawing/2014/main" id="{849695D3-F06B-457F-8E68-8EDE305D8183}"/>
              </a:ext>
            </a:extLst>
          </p:cNvPr>
          <p:cNvSpPr/>
          <p:nvPr/>
        </p:nvSpPr>
        <p:spPr>
          <a:xfrm>
            <a:off x="731520" y="2045358"/>
            <a:ext cx="13167360" cy="902970"/>
          </a:xfrm>
          <a:prstGeom prst="roundRect">
            <a:avLst/>
          </a:prstGeom>
          <a:solidFill>
            <a:srgbClr val="C1DBF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lnSpc>
                <a:spcPct val="115000"/>
              </a:lnSpc>
              <a:spcBef>
                <a:spcPts val="0"/>
              </a:spcBef>
              <a:buClr>
                <a:srgbClr val="000000"/>
              </a:buClr>
              <a:buSzPts val="2400"/>
            </a:pPr>
            <a:r>
              <a:rPr lang="en-US" sz="4000" dirty="0">
                <a:solidFill>
                  <a:schemeClr val="tx1"/>
                </a:solidFill>
                <a:latin typeface="Source Sans Pro 3"/>
                <a:ea typeface="Arial"/>
                <a:sym typeface="Arial"/>
              </a:rPr>
              <a:t>Includes both a precision of language and number. </a:t>
            </a:r>
          </a:p>
        </p:txBody>
      </p:sp>
      <p:sp>
        <p:nvSpPr>
          <p:cNvPr id="5" name="Rounded Rectangle 14">
            <a:extLst>
              <a:ext uri="{FF2B5EF4-FFF2-40B4-BE49-F238E27FC236}">
                <a16:creationId xmlns:a16="http://schemas.microsoft.com/office/drawing/2014/main" id="{5BBB736E-2402-4636-914D-8EBAFCD39BD0}"/>
              </a:ext>
            </a:extLst>
          </p:cNvPr>
          <p:cNvSpPr/>
          <p:nvPr/>
        </p:nvSpPr>
        <p:spPr>
          <a:xfrm>
            <a:off x="731520" y="3455537"/>
            <a:ext cx="13167360" cy="1274849"/>
          </a:xfrm>
          <a:prstGeom prst="roundRect">
            <a:avLst/>
          </a:prstGeom>
          <a:solidFill>
            <a:srgbClr val="C1DBF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dirty="0">
                <a:solidFill>
                  <a:schemeClr val="tx1"/>
                </a:solidFill>
                <a:latin typeface="Source Sans Pro 3"/>
              </a:rPr>
              <a:t>Explaining one’s thinking. </a:t>
            </a:r>
            <a:endParaRPr lang="en-US" sz="4000" dirty="0">
              <a:solidFill>
                <a:schemeClr val="tx1"/>
              </a:solidFill>
              <a:latin typeface="Source Sans Pro 3"/>
              <a:ea typeface="Arial"/>
              <a:sym typeface="Arial"/>
            </a:endParaRPr>
          </a:p>
        </p:txBody>
      </p:sp>
      <p:sp>
        <p:nvSpPr>
          <p:cNvPr id="6" name="Rounded Rectangle 14">
            <a:extLst>
              <a:ext uri="{FF2B5EF4-FFF2-40B4-BE49-F238E27FC236}">
                <a16:creationId xmlns:a16="http://schemas.microsoft.com/office/drawing/2014/main" id="{88ED0827-CB2E-4044-BB0F-49F27F70CEF6}"/>
              </a:ext>
            </a:extLst>
          </p:cNvPr>
          <p:cNvSpPr/>
          <p:nvPr/>
        </p:nvSpPr>
        <p:spPr>
          <a:xfrm>
            <a:off x="731520" y="5237595"/>
            <a:ext cx="13167360" cy="1274849"/>
          </a:xfrm>
          <a:prstGeom prst="roundRect">
            <a:avLst/>
          </a:prstGeom>
          <a:solidFill>
            <a:srgbClr val="C1DBF7"/>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dirty="0">
                <a:solidFill>
                  <a:schemeClr val="tx1"/>
                </a:solidFill>
                <a:latin typeface="Source Sans Pro 3"/>
                <a:ea typeface="Arial"/>
                <a:sym typeface="Arial"/>
              </a:rPr>
              <a:t>Asking coherent questions. </a:t>
            </a:r>
            <a:endParaRPr lang="en-US" sz="4800" dirty="0">
              <a:solidFill>
                <a:schemeClr val="tx1"/>
              </a:solidFill>
              <a:latin typeface="Source Sans Pro 3"/>
            </a:endParaRPr>
          </a:p>
        </p:txBody>
      </p:sp>
    </p:spTree>
    <p:extLst>
      <p:ext uri="{BB962C8B-B14F-4D97-AF65-F5344CB8AC3E}">
        <p14:creationId xmlns:p14="http://schemas.microsoft.com/office/powerpoint/2010/main" val="151485015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BA7A-14C6-493D-9EF4-BA55BC113EAE}"/>
              </a:ext>
            </a:extLst>
          </p:cNvPr>
          <p:cNvSpPr>
            <a:spLocks noGrp="1"/>
          </p:cNvSpPr>
          <p:nvPr>
            <p:ph type="title"/>
          </p:nvPr>
        </p:nvSpPr>
        <p:spPr/>
        <p:txBody>
          <a:bodyPr>
            <a:normAutofit/>
          </a:bodyPr>
          <a:lstStyle/>
          <a:p>
            <a:r>
              <a:rPr lang="en-US" sz="5400" dirty="0">
                <a:solidFill>
                  <a:srgbClr val="0E3F75"/>
                </a:solidFill>
                <a:latin typeface="Source Sans Pro SemiBold" panose="020B0603030403020204" pitchFamily="34" charset="0"/>
                <a:ea typeface="Source Sans Pro SemiBold" panose="020B0603030403020204" pitchFamily="34" charset="0"/>
              </a:rPr>
              <a:t>MP 6: Attend to Precision</a:t>
            </a:r>
          </a:p>
        </p:txBody>
      </p:sp>
      <p:sp>
        <p:nvSpPr>
          <p:cNvPr id="4" name="Rounded Rectangle 3">
            <a:extLst>
              <a:ext uri="{FF2B5EF4-FFF2-40B4-BE49-F238E27FC236}">
                <a16:creationId xmlns:a16="http://schemas.microsoft.com/office/drawing/2014/main" id="{62436CB4-6A18-42C2-B1AF-30B75F242801}"/>
              </a:ext>
            </a:extLst>
          </p:cNvPr>
          <p:cNvSpPr/>
          <p:nvPr/>
        </p:nvSpPr>
        <p:spPr>
          <a:xfrm>
            <a:off x="594361" y="1575643"/>
            <a:ext cx="13510260" cy="769442"/>
          </a:xfrm>
          <a:prstGeom prst="roundRect">
            <a:avLst/>
          </a:prstGeom>
          <a:solidFill>
            <a:schemeClr val="bg1">
              <a:lumMod val="95000"/>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dirty="0">
                <a:solidFill>
                  <a:schemeClr val="tx1"/>
                </a:solidFill>
                <a:latin typeface="Source Sans Pro 3"/>
              </a:rPr>
              <a:t>Define the variable in a problem. </a:t>
            </a:r>
          </a:p>
        </p:txBody>
      </p:sp>
      <p:sp>
        <p:nvSpPr>
          <p:cNvPr id="5" name="Rounded Rectangle 3">
            <a:extLst>
              <a:ext uri="{FF2B5EF4-FFF2-40B4-BE49-F238E27FC236}">
                <a16:creationId xmlns:a16="http://schemas.microsoft.com/office/drawing/2014/main" id="{6E84DF71-60E7-4B9B-AF0B-2AAD35ED20E0}"/>
              </a:ext>
            </a:extLst>
          </p:cNvPr>
          <p:cNvSpPr/>
          <p:nvPr/>
        </p:nvSpPr>
        <p:spPr>
          <a:xfrm>
            <a:off x="594360" y="2918858"/>
            <a:ext cx="13441680" cy="769442"/>
          </a:xfrm>
          <a:prstGeom prst="roundRect">
            <a:avLst/>
          </a:prstGeom>
          <a:solidFill>
            <a:schemeClr val="bg1">
              <a:lumMod val="95000"/>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dirty="0">
                <a:solidFill>
                  <a:schemeClr val="tx1"/>
                </a:solidFill>
                <a:latin typeface="Source Sans Pro 3"/>
              </a:rPr>
              <a:t>Correctly label graphs. </a:t>
            </a:r>
          </a:p>
        </p:txBody>
      </p:sp>
      <p:sp>
        <p:nvSpPr>
          <p:cNvPr id="6" name="Rounded Rectangle 3">
            <a:extLst>
              <a:ext uri="{FF2B5EF4-FFF2-40B4-BE49-F238E27FC236}">
                <a16:creationId xmlns:a16="http://schemas.microsoft.com/office/drawing/2014/main" id="{B12E956A-8147-4B19-9AC5-5DF8FAF99C13}"/>
              </a:ext>
            </a:extLst>
          </p:cNvPr>
          <p:cNvSpPr/>
          <p:nvPr/>
        </p:nvSpPr>
        <p:spPr>
          <a:xfrm>
            <a:off x="525779" y="4262073"/>
            <a:ext cx="13578841" cy="769442"/>
          </a:xfrm>
          <a:prstGeom prst="roundRect">
            <a:avLst/>
          </a:prstGeom>
          <a:solidFill>
            <a:schemeClr val="bg1">
              <a:lumMod val="95000"/>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600" dirty="0">
                <a:solidFill>
                  <a:schemeClr val="tx1"/>
                </a:solidFill>
                <a:latin typeface="Source Sans Pro 3"/>
              </a:rPr>
              <a:t>Use appropriate unit when expressing quantities. </a:t>
            </a:r>
          </a:p>
        </p:txBody>
      </p:sp>
      <p:sp>
        <p:nvSpPr>
          <p:cNvPr id="8" name="Rounded Rectangle 3">
            <a:extLst>
              <a:ext uri="{FF2B5EF4-FFF2-40B4-BE49-F238E27FC236}">
                <a16:creationId xmlns:a16="http://schemas.microsoft.com/office/drawing/2014/main" id="{79F8CE72-74B2-4E3F-BF29-C0A7FE55008B}"/>
              </a:ext>
            </a:extLst>
          </p:cNvPr>
          <p:cNvSpPr/>
          <p:nvPr/>
        </p:nvSpPr>
        <p:spPr>
          <a:xfrm>
            <a:off x="525780" y="5532168"/>
            <a:ext cx="13578841" cy="769442"/>
          </a:xfrm>
          <a:prstGeom prst="roundRect">
            <a:avLst/>
          </a:prstGeom>
          <a:solidFill>
            <a:schemeClr val="bg1">
              <a:lumMod val="95000"/>
            </a:schemeClr>
          </a:solidFill>
          <a:ln w="57150">
            <a:solidFill>
              <a:srgbClr val="0E3F75"/>
            </a:solid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3600" dirty="0">
                <a:solidFill>
                  <a:schemeClr val="tx1"/>
                </a:solidFill>
                <a:latin typeface="Source Sans Pro 3"/>
              </a:rPr>
              <a:t>Connect their words clearly to their representations.</a:t>
            </a:r>
          </a:p>
        </p:txBody>
      </p:sp>
    </p:spTree>
    <p:extLst>
      <p:ext uri="{BB962C8B-B14F-4D97-AF65-F5344CB8AC3E}">
        <p14:creationId xmlns:p14="http://schemas.microsoft.com/office/powerpoint/2010/main" val="33952856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394-1C50-495D-B9DF-6AF4A381022D}"/>
              </a:ext>
            </a:extLst>
          </p:cNvPr>
          <p:cNvSpPr>
            <a:spLocks noGrp="1"/>
          </p:cNvSpPr>
          <p:nvPr>
            <p:ph type="title"/>
          </p:nvPr>
        </p:nvSpPr>
        <p:spPr>
          <a:xfrm>
            <a:off x="0" y="344083"/>
            <a:ext cx="14514394" cy="2057923"/>
          </a:xfrm>
        </p:spPr>
        <p:txBody>
          <a:bodyPr>
            <a:normAutofit/>
          </a:bodyPr>
          <a:lstStyle/>
          <a:p>
            <a:pPr algn="ctr"/>
            <a:r>
              <a:rPr lang="en-US" sz="5000" cap="none" dirty="0">
                <a:solidFill>
                  <a:srgbClr val="0E3F75"/>
                </a:solidFill>
                <a:latin typeface="+mj-lt"/>
              </a:rPr>
              <a:t>Illustrative Mathematics Elaborations for </a:t>
            </a:r>
            <a:br>
              <a:rPr lang="en-US" sz="5000" cap="none" dirty="0">
                <a:solidFill>
                  <a:srgbClr val="0E3F75"/>
                </a:solidFill>
                <a:latin typeface="+mj-lt"/>
              </a:rPr>
            </a:br>
            <a:r>
              <a:rPr lang="en-US" sz="5000" cap="none" dirty="0">
                <a:solidFill>
                  <a:srgbClr val="0E3F75"/>
                </a:solidFill>
                <a:latin typeface="+mj-lt"/>
              </a:rPr>
              <a:t>MP 6 in Grades K-5</a:t>
            </a:r>
          </a:p>
        </p:txBody>
      </p:sp>
      <p:graphicFrame>
        <p:nvGraphicFramePr>
          <p:cNvPr id="7" name="Content Placeholder 6">
            <a:extLst>
              <a:ext uri="{FF2B5EF4-FFF2-40B4-BE49-F238E27FC236}">
                <a16:creationId xmlns:a16="http://schemas.microsoft.com/office/drawing/2014/main" id="{A51DBADD-41C5-6F67-8F8C-0EC8AEC624C6}"/>
              </a:ext>
            </a:extLst>
          </p:cNvPr>
          <p:cNvGraphicFramePr>
            <a:graphicFrameLocks noGrp="1"/>
          </p:cNvGraphicFramePr>
          <p:nvPr>
            <p:ph idx="1"/>
            <p:extLst>
              <p:ext uri="{D42A27DB-BD31-4B8C-83A1-F6EECF244321}">
                <p14:modId xmlns:p14="http://schemas.microsoft.com/office/powerpoint/2010/main" val="1395531071"/>
              </p:ext>
            </p:extLst>
          </p:nvPr>
        </p:nvGraphicFramePr>
        <p:xfrm>
          <a:off x="946830" y="2028826"/>
          <a:ext cx="12619038" cy="494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46906C0-954B-72CE-5A9E-D468DE80210B}"/>
              </a:ext>
            </a:extLst>
          </p:cNvPr>
          <p:cNvPicPr>
            <a:picLocks noChangeAspect="1"/>
          </p:cNvPicPr>
          <p:nvPr/>
        </p:nvPicPr>
        <p:blipFill>
          <a:blip r:embed="rId8"/>
          <a:stretch>
            <a:fillRect/>
          </a:stretch>
        </p:blipFill>
        <p:spPr>
          <a:xfrm>
            <a:off x="11990388" y="5856352"/>
            <a:ext cx="1693182" cy="1693182"/>
          </a:xfrm>
          <a:prstGeom prst="rect">
            <a:avLst/>
          </a:prstGeom>
          <a:ln w="38100">
            <a:solidFill>
              <a:srgbClr val="0098D3"/>
            </a:solidFill>
          </a:ln>
        </p:spPr>
      </p:pic>
    </p:spTree>
    <p:extLst>
      <p:ext uri="{BB962C8B-B14F-4D97-AF65-F5344CB8AC3E}">
        <p14:creationId xmlns:p14="http://schemas.microsoft.com/office/powerpoint/2010/main" val="18689650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394-1C50-495D-B9DF-6AF4A381022D}"/>
              </a:ext>
            </a:extLst>
          </p:cNvPr>
          <p:cNvSpPr>
            <a:spLocks noGrp="1"/>
          </p:cNvSpPr>
          <p:nvPr>
            <p:ph type="title"/>
          </p:nvPr>
        </p:nvSpPr>
        <p:spPr>
          <a:xfrm>
            <a:off x="0" y="586853"/>
            <a:ext cx="14630400" cy="1149735"/>
          </a:xfrm>
        </p:spPr>
        <p:txBody>
          <a:bodyPr>
            <a:normAutofit/>
          </a:bodyPr>
          <a:lstStyle/>
          <a:p>
            <a:pPr algn="ctr"/>
            <a:r>
              <a:rPr lang="en" sz="5000" dirty="0">
                <a:solidFill>
                  <a:srgbClr val="0E3F75"/>
                </a:solidFill>
                <a:latin typeface="Source Sans Pro SemiBold" panose="020B0603030403020204" pitchFamily="34" charset="0"/>
                <a:ea typeface="Source Sans Pro SemiBold" panose="020B0603030403020204" pitchFamily="34" charset="0"/>
              </a:rPr>
              <a:t>What does MP 6 look like at K-5? </a:t>
            </a:r>
            <a:endParaRPr lang="en-US" sz="5000" dirty="0">
              <a:solidFill>
                <a:srgbClr val="0E3F75"/>
              </a:solidFill>
              <a:latin typeface="Source Sans Pro SemiBold" panose="020B0603030403020204" pitchFamily="34" charset="0"/>
              <a:ea typeface="Source Sans Pro SemiBold" panose="020B0603030403020204" pitchFamily="34" charset="0"/>
            </a:endParaRPr>
          </a:p>
        </p:txBody>
      </p:sp>
      <p:sp>
        <p:nvSpPr>
          <p:cNvPr id="4" name="Rounded Rectangle 14">
            <a:extLst>
              <a:ext uri="{FF2B5EF4-FFF2-40B4-BE49-F238E27FC236}">
                <a16:creationId xmlns:a16="http://schemas.microsoft.com/office/drawing/2014/main" id="{849695D3-F06B-457F-8E68-8EDE305D8183}"/>
              </a:ext>
            </a:extLst>
          </p:cNvPr>
          <p:cNvSpPr/>
          <p:nvPr/>
        </p:nvSpPr>
        <p:spPr>
          <a:xfrm>
            <a:off x="731520" y="1673479"/>
            <a:ext cx="13167360" cy="1491470"/>
          </a:xfrm>
          <a:prstGeom prst="roundRect">
            <a:avLst/>
          </a:prstGeom>
          <a:solidFill>
            <a:srgbClr val="C1DBF7">
              <a:alpha val="60000"/>
            </a:srgb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lnSpc>
                <a:spcPct val="115000"/>
              </a:lnSpc>
              <a:spcBef>
                <a:spcPts val="0"/>
              </a:spcBef>
              <a:buClr>
                <a:srgbClr val="000000"/>
              </a:buClr>
              <a:buSzPts val="2400"/>
            </a:pPr>
            <a:r>
              <a:rPr lang="en-US" sz="3200" dirty="0">
                <a:solidFill>
                  <a:schemeClr val="tx1"/>
                </a:solidFill>
                <a:latin typeface="Source Sans Pro" panose="020B0503030403020204" pitchFamily="34" charset="0"/>
                <a:ea typeface="Source Sans Pro" panose="020B0503030403020204" pitchFamily="34" charset="0"/>
              </a:rPr>
              <a:t>State the meaning of the symbols they choose, including using the equal sign consistently and appropriately.</a:t>
            </a:r>
            <a:endParaRPr lang="en-US" sz="3200" dirty="0">
              <a:solidFill>
                <a:schemeClr val="tx1"/>
              </a:solidFill>
              <a:latin typeface="Source Sans Pro" panose="020B0503030403020204" pitchFamily="34" charset="0"/>
              <a:ea typeface="Source Sans Pro" panose="020B0503030403020204" pitchFamily="34" charset="0"/>
              <a:sym typeface="Arial"/>
            </a:endParaRPr>
          </a:p>
        </p:txBody>
      </p:sp>
      <p:sp>
        <p:nvSpPr>
          <p:cNvPr id="5" name="Rounded Rectangle 14">
            <a:extLst>
              <a:ext uri="{FF2B5EF4-FFF2-40B4-BE49-F238E27FC236}">
                <a16:creationId xmlns:a16="http://schemas.microsoft.com/office/drawing/2014/main" id="{5BBB736E-2402-4636-914D-8EBAFCD39BD0}"/>
              </a:ext>
            </a:extLst>
          </p:cNvPr>
          <p:cNvSpPr/>
          <p:nvPr/>
        </p:nvSpPr>
        <p:spPr>
          <a:xfrm>
            <a:off x="731520" y="3680178"/>
            <a:ext cx="13167360" cy="1042188"/>
          </a:xfrm>
          <a:prstGeom prst="roundRect">
            <a:avLst/>
          </a:prstGeom>
          <a:solidFill>
            <a:srgbClr val="C1DBF7">
              <a:alpha val="60000"/>
            </a:srgb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3200" dirty="0">
                <a:solidFill>
                  <a:schemeClr val="tx1"/>
                </a:solidFill>
                <a:latin typeface="Source Sans Pro" panose="020B0503030403020204" pitchFamily="34" charset="0"/>
                <a:ea typeface="Source Sans Pro" panose="020B0503030403020204" pitchFamily="34" charset="0"/>
              </a:rPr>
              <a:t>Specify units of measure. </a:t>
            </a:r>
            <a:endParaRPr lang="en-US" sz="3200" dirty="0">
              <a:solidFill>
                <a:schemeClr val="tx1"/>
              </a:solidFill>
              <a:latin typeface="Source Sans Pro" panose="020B0503030403020204" pitchFamily="34" charset="0"/>
              <a:ea typeface="Source Sans Pro" panose="020B0503030403020204" pitchFamily="34" charset="0"/>
              <a:sym typeface="Arial"/>
            </a:endParaRPr>
          </a:p>
        </p:txBody>
      </p:sp>
      <p:sp>
        <p:nvSpPr>
          <p:cNvPr id="6" name="Rounded Rectangle 14">
            <a:extLst>
              <a:ext uri="{FF2B5EF4-FFF2-40B4-BE49-F238E27FC236}">
                <a16:creationId xmlns:a16="http://schemas.microsoft.com/office/drawing/2014/main" id="{88ED0827-CB2E-4044-BB0F-49F27F70CEF6}"/>
              </a:ext>
            </a:extLst>
          </p:cNvPr>
          <p:cNvSpPr/>
          <p:nvPr/>
        </p:nvSpPr>
        <p:spPr>
          <a:xfrm>
            <a:off x="731520" y="5237595"/>
            <a:ext cx="13167360" cy="1274849"/>
          </a:xfrm>
          <a:prstGeom prst="roundRect">
            <a:avLst/>
          </a:prstGeom>
          <a:solidFill>
            <a:srgbClr val="C1DBF7">
              <a:alpha val="60000"/>
            </a:srgb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3200" dirty="0">
                <a:solidFill>
                  <a:schemeClr val="tx1"/>
                </a:solidFill>
                <a:latin typeface="Source Sans Pro" panose="020B0503030403020204" pitchFamily="34" charset="0"/>
                <a:ea typeface="Source Sans Pro" panose="020B0503030403020204" pitchFamily="34" charset="0"/>
              </a:rPr>
              <a:t>Label axes to clarify the correspondence with quantities in a problem. </a:t>
            </a:r>
          </a:p>
        </p:txBody>
      </p:sp>
    </p:spTree>
    <p:extLst>
      <p:ext uri="{BB962C8B-B14F-4D97-AF65-F5344CB8AC3E}">
        <p14:creationId xmlns:p14="http://schemas.microsoft.com/office/powerpoint/2010/main" val="381153347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1394-1C50-495D-B9DF-6AF4A381022D}"/>
              </a:ext>
            </a:extLst>
          </p:cNvPr>
          <p:cNvSpPr>
            <a:spLocks noGrp="1"/>
          </p:cNvSpPr>
          <p:nvPr>
            <p:ph type="title"/>
          </p:nvPr>
        </p:nvSpPr>
        <p:spPr>
          <a:xfrm>
            <a:off x="0" y="398631"/>
            <a:ext cx="14630400" cy="1274848"/>
          </a:xfrm>
        </p:spPr>
        <p:txBody>
          <a:bodyPr>
            <a:normAutofit/>
          </a:bodyPr>
          <a:lstStyle/>
          <a:p>
            <a:pPr algn="ctr"/>
            <a:r>
              <a:rPr lang="en" sz="5400" dirty="0">
                <a:solidFill>
                  <a:srgbClr val="0E3F75"/>
                </a:solidFill>
                <a:latin typeface="Source Sans Pro SemiBold" panose="020B0603030403020204" pitchFamily="34" charset="0"/>
                <a:ea typeface="Source Sans Pro SemiBold" panose="020B0603030403020204" pitchFamily="34" charset="0"/>
              </a:rPr>
              <a:t>What does MP 6 look like at K-5? </a:t>
            </a:r>
            <a:endParaRPr lang="en-US" sz="5400" dirty="0">
              <a:solidFill>
                <a:srgbClr val="0E3F75"/>
              </a:solidFill>
              <a:latin typeface="Source Sans Pro SemiBold" panose="020B0603030403020204" pitchFamily="34" charset="0"/>
              <a:ea typeface="Source Sans Pro SemiBold" panose="020B0603030403020204" pitchFamily="34" charset="0"/>
            </a:endParaRPr>
          </a:p>
        </p:txBody>
      </p:sp>
      <p:sp>
        <p:nvSpPr>
          <p:cNvPr id="4" name="Rounded Rectangle 14">
            <a:extLst>
              <a:ext uri="{FF2B5EF4-FFF2-40B4-BE49-F238E27FC236}">
                <a16:creationId xmlns:a16="http://schemas.microsoft.com/office/drawing/2014/main" id="{849695D3-F06B-457F-8E68-8EDE305D8183}"/>
              </a:ext>
            </a:extLst>
          </p:cNvPr>
          <p:cNvSpPr/>
          <p:nvPr/>
        </p:nvSpPr>
        <p:spPr>
          <a:xfrm>
            <a:off x="731520" y="1673479"/>
            <a:ext cx="13167360" cy="1274849"/>
          </a:xfrm>
          <a:prstGeom prst="roundRect">
            <a:avLst/>
          </a:prstGeom>
          <a:solidFill>
            <a:srgbClr val="0E3F75"/>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lnSpc>
                <a:spcPct val="115000"/>
              </a:lnSpc>
              <a:spcBef>
                <a:spcPts val="0"/>
              </a:spcBef>
              <a:buClr>
                <a:srgbClr val="000000"/>
              </a:buClr>
              <a:buSzPts val="2400"/>
            </a:pPr>
            <a:r>
              <a:rPr lang="en-US" sz="4000" dirty="0">
                <a:solidFill>
                  <a:schemeClr val="bg1"/>
                </a:solidFill>
                <a:latin typeface="Source Sans Pro 3"/>
                <a:ea typeface="Arial"/>
                <a:sym typeface="Arial"/>
              </a:rPr>
              <a:t>Calculate accurately and efficiently. </a:t>
            </a:r>
          </a:p>
        </p:txBody>
      </p:sp>
      <p:sp>
        <p:nvSpPr>
          <p:cNvPr id="5" name="Rounded Rectangle 14">
            <a:extLst>
              <a:ext uri="{FF2B5EF4-FFF2-40B4-BE49-F238E27FC236}">
                <a16:creationId xmlns:a16="http://schemas.microsoft.com/office/drawing/2014/main" id="{5BBB736E-2402-4636-914D-8EBAFCD39BD0}"/>
              </a:ext>
            </a:extLst>
          </p:cNvPr>
          <p:cNvSpPr/>
          <p:nvPr/>
        </p:nvSpPr>
        <p:spPr>
          <a:xfrm>
            <a:off x="731520" y="3447516"/>
            <a:ext cx="13167360" cy="1274849"/>
          </a:xfrm>
          <a:prstGeom prst="roundRect">
            <a:avLst/>
          </a:prstGeom>
          <a:solidFill>
            <a:srgbClr val="0E3F75"/>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dirty="0">
                <a:solidFill>
                  <a:schemeClr val="bg1"/>
                </a:solidFill>
                <a:latin typeface="Source Sans Pro 3"/>
              </a:rPr>
              <a:t>Express numerical answers with a degree of precision appropriate for the problem context. </a:t>
            </a:r>
            <a:endParaRPr lang="en-US" sz="4000" dirty="0">
              <a:solidFill>
                <a:schemeClr val="bg1"/>
              </a:solidFill>
              <a:latin typeface="Source Sans Pro 3"/>
              <a:ea typeface="Arial"/>
              <a:sym typeface="Arial"/>
            </a:endParaRPr>
          </a:p>
        </p:txBody>
      </p:sp>
      <p:sp>
        <p:nvSpPr>
          <p:cNvPr id="6" name="Rounded Rectangle 14">
            <a:extLst>
              <a:ext uri="{FF2B5EF4-FFF2-40B4-BE49-F238E27FC236}">
                <a16:creationId xmlns:a16="http://schemas.microsoft.com/office/drawing/2014/main" id="{88ED0827-CB2E-4044-BB0F-49F27F70CEF6}"/>
              </a:ext>
            </a:extLst>
          </p:cNvPr>
          <p:cNvSpPr/>
          <p:nvPr/>
        </p:nvSpPr>
        <p:spPr>
          <a:xfrm>
            <a:off x="731520" y="5237595"/>
            <a:ext cx="13167360" cy="1274849"/>
          </a:xfrm>
          <a:prstGeom prst="roundRect">
            <a:avLst/>
          </a:prstGeom>
          <a:solidFill>
            <a:srgbClr val="0E3F75"/>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76200" lvl="0">
              <a:spcBef>
                <a:spcPts val="0"/>
              </a:spcBef>
              <a:buClr>
                <a:srgbClr val="000000"/>
              </a:buClr>
              <a:buSzPts val="2400"/>
            </a:pPr>
            <a:r>
              <a:rPr lang="en-US" sz="4000" dirty="0">
                <a:solidFill>
                  <a:schemeClr val="bg1"/>
                </a:solidFill>
                <a:latin typeface="Source Sans Pro 3"/>
              </a:rPr>
              <a:t>Give carefully formulated explanations to each other. </a:t>
            </a:r>
          </a:p>
        </p:txBody>
      </p:sp>
    </p:spTree>
    <p:extLst>
      <p:ext uri="{BB962C8B-B14F-4D97-AF65-F5344CB8AC3E}">
        <p14:creationId xmlns:p14="http://schemas.microsoft.com/office/powerpoint/2010/main" val="11457847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0AF6-F065-DB3C-D911-14EF950D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3B011-2944-8654-BE38-4F9F71C61195}"/>
              </a:ext>
            </a:extLst>
          </p:cNvPr>
          <p:cNvSpPr>
            <a:spLocks noGrp="1"/>
          </p:cNvSpPr>
          <p:nvPr>
            <p:ph type="title"/>
          </p:nvPr>
        </p:nvSpPr>
        <p:spPr>
          <a:xfrm>
            <a:off x="751839" y="438150"/>
            <a:ext cx="13421360" cy="1590676"/>
          </a:xfrm>
        </p:spPr>
        <p:txBody>
          <a:bodyPr>
            <a:normAutofit/>
          </a:bodyPr>
          <a:lstStyle/>
          <a:p>
            <a:r>
              <a:rPr lang="en-US" sz="5400" dirty="0">
                <a:solidFill>
                  <a:srgbClr val="0E3F75"/>
                </a:solidFill>
                <a:latin typeface="Source Sans 3 SemiBold" panose="020B0604020202020204" charset="0"/>
              </a:rPr>
              <a:t>Session Norms</a:t>
            </a:r>
          </a:p>
        </p:txBody>
      </p:sp>
      <p:sp>
        <p:nvSpPr>
          <p:cNvPr id="4" name="Slide Number Placeholder 3">
            <a:extLst>
              <a:ext uri="{FF2B5EF4-FFF2-40B4-BE49-F238E27FC236}">
                <a16:creationId xmlns:a16="http://schemas.microsoft.com/office/drawing/2014/main" id="{3BF39AD7-FFBE-F416-3776-830EBB389A16}"/>
              </a:ext>
            </a:extLst>
          </p:cNvPr>
          <p:cNvSpPr>
            <a:spLocks noGrp="1"/>
          </p:cNvSpPr>
          <p:nvPr>
            <p:ph type="sldNum" idx="12"/>
          </p:nvPr>
        </p:nvSpPr>
        <p:spPr>
          <a:xfrm>
            <a:off x="13057632" y="9153144"/>
            <a:ext cx="3950280" cy="525960"/>
          </a:xfrm>
          <a:prstGeom prst="rect">
            <a:avLst/>
          </a:prstGeom>
          <a:noFill/>
          <a:ln>
            <a:noFill/>
          </a:ln>
        </p:spPr>
        <p:txBody>
          <a:bodyPr spcFirstLastPara="1" wrap="square" lIns="131670" tIns="65820" rIns="131670" bIns="6582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algn="r"/>
            <a:fld id="{00000000-1234-1234-1234-123412341234}" type="slidenum">
              <a:rPr lang="en-US" smtClean="0"/>
              <a:pPr algn="r"/>
              <a:t>5</a:t>
            </a:fld>
            <a:endParaRPr lang="en-US"/>
          </a:p>
        </p:txBody>
      </p:sp>
      <p:sp>
        <p:nvSpPr>
          <p:cNvPr id="3" name="Flowchart: Off-page Connector 2">
            <a:extLst>
              <a:ext uri="{FF2B5EF4-FFF2-40B4-BE49-F238E27FC236}">
                <a16:creationId xmlns:a16="http://schemas.microsoft.com/office/drawing/2014/main" id="{4E2F196A-36F0-59DF-CBB9-04990E23AAC8}"/>
              </a:ext>
            </a:extLst>
          </p:cNvPr>
          <p:cNvSpPr/>
          <p:nvPr/>
        </p:nvSpPr>
        <p:spPr>
          <a:xfrm>
            <a:off x="872747" y="16132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840" dirty="0">
                <a:latin typeface="Source Sans Pro" panose="020B0503030403020204" pitchFamily="34" charset="0"/>
                <a:ea typeface="Source Sans Pro" panose="020B0503030403020204" pitchFamily="34" charset="0"/>
              </a:rPr>
              <a:t>Listen</a:t>
            </a:r>
          </a:p>
        </p:txBody>
      </p:sp>
      <p:sp>
        <p:nvSpPr>
          <p:cNvPr id="5" name="Flowchart: Off-page Connector 4">
            <a:extLst>
              <a:ext uri="{FF2B5EF4-FFF2-40B4-BE49-F238E27FC236}">
                <a16:creationId xmlns:a16="http://schemas.microsoft.com/office/drawing/2014/main" id="{F969D912-BE95-2FFD-7D96-821A9B1760F0}"/>
              </a:ext>
            </a:extLst>
          </p:cNvPr>
          <p:cNvSpPr/>
          <p:nvPr/>
        </p:nvSpPr>
        <p:spPr>
          <a:xfrm>
            <a:off x="872747" y="3203805"/>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840">
                <a:latin typeface="Source Sans Pro" panose="020B0503030403020204" pitchFamily="34" charset="0"/>
                <a:ea typeface="Source Sans Pro" panose="020B0503030403020204" pitchFamily="34" charset="0"/>
              </a:rPr>
              <a:t>Focus</a:t>
            </a:r>
          </a:p>
        </p:txBody>
      </p:sp>
      <p:sp>
        <p:nvSpPr>
          <p:cNvPr id="7" name="Flowchart: Off-page Connector 6">
            <a:extLst>
              <a:ext uri="{FF2B5EF4-FFF2-40B4-BE49-F238E27FC236}">
                <a16:creationId xmlns:a16="http://schemas.microsoft.com/office/drawing/2014/main" id="{3AFC906B-62E8-14C0-21E8-B6181AFC5532}"/>
              </a:ext>
            </a:extLst>
          </p:cNvPr>
          <p:cNvSpPr/>
          <p:nvPr/>
        </p:nvSpPr>
        <p:spPr>
          <a:xfrm>
            <a:off x="872745" y="478989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840">
                <a:latin typeface="Source Sans Pro" panose="020B0503030403020204" pitchFamily="34" charset="0"/>
                <a:ea typeface="Source Sans Pro" panose="020B0503030403020204" pitchFamily="34" charset="0"/>
              </a:rPr>
              <a:t>Create </a:t>
            </a:r>
          </a:p>
        </p:txBody>
      </p:sp>
      <p:sp>
        <p:nvSpPr>
          <p:cNvPr id="8" name="Flowchart: Off-page Connector 7">
            <a:extLst>
              <a:ext uri="{FF2B5EF4-FFF2-40B4-BE49-F238E27FC236}">
                <a16:creationId xmlns:a16="http://schemas.microsoft.com/office/drawing/2014/main" id="{22A00059-4019-904D-43D8-88D5C9FDA7D0}"/>
              </a:ext>
            </a:extLst>
          </p:cNvPr>
          <p:cNvSpPr/>
          <p:nvPr/>
        </p:nvSpPr>
        <p:spPr>
          <a:xfrm>
            <a:off x="872745" y="6441058"/>
            <a:ext cx="2842003" cy="1287160"/>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840">
                <a:latin typeface="Source Sans Pro" panose="020B0503030403020204" pitchFamily="34" charset="0"/>
                <a:ea typeface="Source Sans Pro" panose="020B0503030403020204" pitchFamily="34" charset="0"/>
              </a:rPr>
              <a:t>Support</a:t>
            </a:r>
          </a:p>
        </p:txBody>
      </p:sp>
      <p:sp>
        <p:nvSpPr>
          <p:cNvPr id="9" name="Rectangle 8">
            <a:extLst>
              <a:ext uri="{FF2B5EF4-FFF2-40B4-BE49-F238E27FC236}">
                <a16:creationId xmlns:a16="http://schemas.microsoft.com/office/drawing/2014/main" id="{81A8BD19-B63B-1E07-C822-411275A04685}"/>
              </a:ext>
            </a:extLst>
          </p:cNvPr>
          <p:cNvSpPr/>
          <p:nvPr/>
        </p:nvSpPr>
        <p:spPr>
          <a:xfrm>
            <a:off x="3714747" y="1613204"/>
            <a:ext cx="9658352" cy="1029984"/>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360" dirty="0">
                <a:solidFill>
                  <a:schemeClr val="tx1"/>
                </a:solidFill>
                <a:latin typeface="Source Sans Pro" panose="020B0503030403020204" pitchFamily="34" charset="0"/>
                <a:ea typeface="Source Sans Pro" panose="020B0503030403020204" pitchFamily="34" charset="0"/>
              </a:rPr>
              <a:t>Listen with the intent to understand.  Ask questions!</a:t>
            </a:r>
          </a:p>
        </p:txBody>
      </p:sp>
      <p:sp>
        <p:nvSpPr>
          <p:cNvPr id="10" name="Rectangle 9">
            <a:extLst>
              <a:ext uri="{FF2B5EF4-FFF2-40B4-BE49-F238E27FC236}">
                <a16:creationId xmlns:a16="http://schemas.microsoft.com/office/drawing/2014/main" id="{A7402C39-D0E9-233A-59D8-C14F36ED24E2}"/>
              </a:ext>
            </a:extLst>
          </p:cNvPr>
          <p:cNvSpPr/>
          <p:nvPr/>
        </p:nvSpPr>
        <p:spPr>
          <a:xfrm>
            <a:off x="3714747" y="3197172"/>
            <a:ext cx="9658352" cy="1029984"/>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360">
                <a:solidFill>
                  <a:schemeClr val="tx1"/>
                </a:solidFill>
                <a:latin typeface="Source Sans Pro" panose="020B0503030403020204" pitchFamily="34" charset="0"/>
                <a:ea typeface="Source Sans Pro" panose="020B0503030403020204" pitchFamily="34" charset="0"/>
              </a:rPr>
              <a:t>Focus on how this applies to your daily work.</a:t>
            </a:r>
          </a:p>
          <a:p>
            <a:r>
              <a:rPr lang="en-US" sz="3360">
                <a:solidFill>
                  <a:schemeClr val="tx1"/>
                </a:solidFill>
                <a:latin typeface="Source Sans Pro" panose="020B0503030403020204" pitchFamily="34" charset="0"/>
                <a:ea typeface="Source Sans Pro" panose="020B0503030403020204" pitchFamily="34" charset="0"/>
              </a:rPr>
              <a:t>Imagine the possibilities!</a:t>
            </a:r>
          </a:p>
        </p:txBody>
      </p:sp>
      <p:sp>
        <p:nvSpPr>
          <p:cNvPr id="11" name="Rectangle 10">
            <a:extLst>
              <a:ext uri="{FF2B5EF4-FFF2-40B4-BE49-F238E27FC236}">
                <a16:creationId xmlns:a16="http://schemas.microsoft.com/office/drawing/2014/main" id="{9E7E62E7-629C-2381-8BB3-BA58A3D954D0}"/>
              </a:ext>
            </a:extLst>
          </p:cNvPr>
          <p:cNvSpPr/>
          <p:nvPr/>
        </p:nvSpPr>
        <p:spPr>
          <a:xfrm>
            <a:off x="3714747" y="4761322"/>
            <a:ext cx="9658352" cy="1029984"/>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360">
                <a:solidFill>
                  <a:schemeClr val="tx1"/>
                </a:solidFill>
                <a:latin typeface="Source Sans Pro" panose="020B0503030403020204" pitchFamily="34" charset="0"/>
                <a:ea typeface="Source Sans Pro" panose="020B0503030403020204" pitchFamily="34" charset="0"/>
              </a:rPr>
              <a:t>Create a safe place to air confusion and raise questions.</a:t>
            </a:r>
          </a:p>
        </p:txBody>
      </p:sp>
      <p:sp>
        <p:nvSpPr>
          <p:cNvPr id="12" name="Rectangle 11">
            <a:extLst>
              <a:ext uri="{FF2B5EF4-FFF2-40B4-BE49-F238E27FC236}">
                <a16:creationId xmlns:a16="http://schemas.microsoft.com/office/drawing/2014/main" id="{8DF4E407-63B4-B142-44E9-7781863416B3}"/>
              </a:ext>
            </a:extLst>
          </p:cNvPr>
          <p:cNvSpPr/>
          <p:nvPr/>
        </p:nvSpPr>
        <p:spPr>
          <a:xfrm>
            <a:off x="3714746" y="6417889"/>
            <a:ext cx="9658354" cy="1029984"/>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360">
                <a:solidFill>
                  <a:schemeClr val="tx1"/>
                </a:solidFill>
                <a:latin typeface="Source Sans Pro" panose="020B0503030403020204" pitchFamily="34" charset="0"/>
                <a:ea typeface="Source Sans Pro" panose="020B0503030403020204" pitchFamily="34" charset="0"/>
              </a:rPr>
              <a:t>Support ideas with evidence.  Bring your vast experience to the table. Support participation of all.</a:t>
            </a:r>
          </a:p>
        </p:txBody>
      </p:sp>
    </p:spTree>
    <p:extLst>
      <p:ext uri="{BB962C8B-B14F-4D97-AF65-F5344CB8AC3E}">
        <p14:creationId xmlns:p14="http://schemas.microsoft.com/office/powerpoint/2010/main" val="1698261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p:txBody>
          <a:bodyPr/>
          <a:lstStyle/>
          <a:p>
            <a:fld id="{79463015-ABDD-44E9-850F-7B4794200E02}" type="slidenum">
              <a:rPr lang="en-US" smtClean="0"/>
              <a:pPr/>
              <a:t>50</a:t>
            </a:fld>
            <a:endParaRPr lang="en-US" dirty="0"/>
          </a:p>
        </p:txBody>
      </p:sp>
      <p:sp>
        <p:nvSpPr>
          <p:cNvPr id="5" name="Title 1">
            <a:extLst>
              <a:ext uri="{FF2B5EF4-FFF2-40B4-BE49-F238E27FC236}">
                <a16:creationId xmlns:a16="http://schemas.microsoft.com/office/drawing/2014/main" id="{124F5092-890F-4FF6-9AE7-20FEC249E7B3}"/>
              </a:ext>
            </a:extLst>
          </p:cNvPr>
          <p:cNvSpPr>
            <a:spLocks noGrp="1"/>
          </p:cNvSpPr>
          <p:nvPr>
            <p:ph type="title"/>
          </p:nvPr>
        </p:nvSpPr>
        <p:spPr>
          <a:xfrm>
            <a:off x="-109182" y="235223"/>
            <a:ext cx="14739582" cy="2003010"/>
          </a:xfrm>
        </p:spPr>
        <p:txBody>
          <a:bodyPr>
            <a:normAutofit/>
          </a:bodyPr>
          <a:lstStyle/>
          <a:p>
            <a:pPr algn="ctr"/>
            <a:r>
              <a:rPr lang="en-US" sz="5000" dirty="0">
                <a:solidFill>
                  <a:srgbClr val="0E3F75"/>
                </a:solidFill>
                <a:latin typeface="Source Sans Pro SemiBold" panose="020B0603030403020204" pitchFamily="34" charset="0"/>
                <a:ea typeface="Source Sans Pro SemiBold" panose="020B0603030403020204" pitchFamily="34" charset="0"/>
              </a:rPr>
              <a:t>Illustrative Mathematics Elaborations for MP 6 in Grades 6-8</a:t>
            </a:r>
          </a:p>
        </p:txBody>
      </p:sp>
      <p:sp>
        <p:nvSpPr>
          <p:cNvPr id="6" name="Rounded Rectangle 1">
            <a:extLst>
              <a:ext uri="{FF2B5EF4-FFF2-40B4-BE49-F238E27FC236}">
                <a16:creationId xmlns:a16="http://schemas.microsoft.com/office/drawing/2014/main" id="{B9C95B35-9837-45F2-964D-D2875D175846}"/>
              </a:ext>
              <a:ext uri="{C183D7F6-B498-43B3-948B-1728B52AA6E4}">
                <adec:decorative xmlns:adec="http://schemas.microsoft.com/office/drawing/2017/decorative" val="0"/>
              </a:ext>
            </a:extLst>
          </p:cNvPr>
          <p:cNvSpPr/>
          <p:nvPr/>
        </p:nvSpPr>
        <p:spPr>
          <a:xfrm>
            <a:off x="527965" y="1838515"/>
            <a:ext cx="13452313" cy="1462007"/>
          </a:xfrm>
          <a:prstGeom prst="roundRect">
            <a:avLst>
              <a:gd name="adj" fmla="val 50000"/>
            </a:avLst>
          </a:prstGeom>
          <a:solidFill>
            <a:srgbClr val="B0B3AF"/>
          </a:solidFill>
          <a:ln>
            <a:solidFill>
              <a:srgbClr val="D19D10"/>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600" dirty="0">
                <a:solidFill>
                  <a:schemeClr val="tx1"/>
                </a:solidFill>
                <a:latin typeface="Source Sans Pro 3"/>
              </a:rPr>
              <a:t>Use clear definitions in discussions with others and in their own reasoning. </a:t>
            </a:r>
            <a:r>
              <a:rPr lang="en-US" sz="3600" b="1" dirty="0">
                <a:solidFill>
                  <a:schemeClr val="tx1"/>
                </a:solidFill>
                <a:latin typeface="Source Sans Pro 3"/>
                <a:cs typeface="Arial" panose="020B0604020202020204" pitchFamily="34" charset="0"/>
              </a:rPr>
              <a:t>  </a:t>
            </a:r>
          </a:p>
        </p:txBody>
      </p:sp>
      <p:sp>
        <p:nvSpPr>
          <p:cNvPr id="7" name="Rounded Rectangle 1">
            <a:extLst>
              <a:ext uri="{FF2B5EF4-FFF2-40B4-BE49-F238E27FC236}">
                <a16:creationId xmlns:a16="http://schemas.microsoft.com/office/drawing/2014/main" id="{85AA626A-9E7B-439E-8B48-BE12AFBFC969}"/>
              </a:ext>
              <a:ext uri="{C183D7F6-B498-43B3-948B-1728B52AA6E4}">
                <adec:decorative xmlns:adec="http://schemas.microsoft.com/office/drawing/2017/decorative" val="0"/>
              </a:ext>
            </a:extLst>
          </p:cNvPr>
          <p:cNvSpPr/>
          <p:nvPr/>
        </p:nvSpPr>
        <p:spPr>
          <a:xfrm>
            <a:off x="527965" y="3549597"/>
            <a:ext cx="13452313" cy="1883664"/>
          </a:xfrm>
          <a:prstGeom prst="roundRect">
            <a:avLst>
              <a:gd name="adj" fmla="val 50000"/>
            </a:avLst>
          </a:prstGeom>
          <a:solidFill>
            <a:srgbClr val="B0B3AF"/>
          </a:solidFill>
          <a:ln>
            <a:solidFill>
              <a:srgbClr val="93AD2B"/>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600" dirty="0">
                <a:solidFill>
                  <a:schemeClr val="tx1"/>
                </a:solidFill>
                <a:latin typeface="Source Sans Pro 3"/>
              </a:rPr>
              <a:t>State the meaning of the symbols they choose, consistently and appropriately, such as inputs and outputs represented by function notation.</a:t>
            </a:r>
          </a:p>
        </p:txBody>
      </p:sp>
      <p:sp>
        <p:nvSpPr>
          <p:cNvPr id="8" name="Rounded Rectangle 1">
            <a:extLst>
              <a:ext uri="{FF2B5EF4-FFF2-40B4-BE49-F238E27FC236}">
                <a16:creationId xmlns:a16="http://schemas.microsoft.com/office/drawing/2014/main" id="{6E5DD9FA-7BFB-4F6C-8F88-5C667B8576FD}"/>
              </a:ext>
              <a:ext uri="{C183D7F6-B498-43B3-948B-1728B52AA6E4}">
                <adec:decorative xmlns:adec="http://schemas.microsoft.com/office/drawing/2017/decorative" val="0"/>
              </a:ext>
            </a:extLst>
          </p:cNvPr>
          <p:cNvSpPr/>
          <p:nvPr/>
        </p:nvSpPr>
        <p:spPr>
          <a:xfrm>
            <a:off x="527965" y="5728615"/>
            <a:ext cx="13452313" cy="1340241"/>
          </a:xfrm>
          <a:prstGeom prst="roundRect">
            <a:avLst>
              <a:gd name="adj" fmla="val 50000"/>
            </a:avLst>
          </a:prstGeom>
          <a:solidFill>
            <a:srgbClr val="B0B3AF"/>
          </a:solidFill>
          <a:ln>
            <a:solidFill>
              <a:srgbClr val="700017"/>
            </a:solid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600" dirty="0">
                <a:solidFill>
                  <a:schemeClr val="tx1"/>
                </a:solidFill>
                <a:latin typeface="Source Sans Pro 3"/>
              </a:rPr>
              <a:t>Specify units of measure, distinguishing, for example, between linear and area measures. </a:t>
            </a:r>
          </a:p>
        </p:txBody>
      </p:sp>
      <p:pic>
        <p:nvPicPr>
          <p:cNvPr id="3" name="Picture 2">
            <a:extLst>
              <a:ext uri="{FF2B5EF4-FFF2-40B4-BE49-F238E27FC236}">
                <a16:creationId xmlns:a16="http://schemas.microsoft.com/office/drawing/2014/main" id="{06699E0D-9098-8C9F-D9F9-FFD3A699D02D}"/>
              </a:ext>
            </a:extLst>
          </p:cNvPr>
          <p:cNvPicPr>
            <a:picLocks noChangeAspect="1"/>
          </p:cNvPicPr>
          <p:nvPr/>
        </p:nvPicPr>
        <p:blipFill>
          <a:blip r:embed="rId3"/>
          <a:stretch>
            <a:fillRect/>
          </a:stretch>
        </p:blipFill>
        <p:spPr>
          <a:xfrm>
            <a:off x="12435260" y="6332211"/>
            <a:ext cx="1606096" cy="1606096"/>
          </a:xfrm>
          <a:prstGeom prst="rect">
            <a:avLst/>
          </a:prstGeom>
          <a:ln w="38100">
            <a:solidFill>
              <a:srgbClr val="0098D3"/>
            </a:solidFill>
          </a:ln>
        </p:spPr>
      </p:pic>
    </p:spTree>
    <p:extLst>
      <p:ext uri="{BB962C8B-B14F-4D97-AF65-F5344CB8AC3E}">
        <p14:creationId xmlns:p14="http://schemas.microsoft.com/office/powerpoint/2010/main" val="89289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CE1A1-12CD-4E68-ADF2-00D24D6F46EC}"/>
              </a:ext>
            </a:extLst>
          </p:cNvPr>
          <p:cNvSpPr>
            <a:spLocks noGrp="1"/>
          </p:cNvSpPr>
          <p:nvPr>
            <p:ph type="sldNum" sz="quarter" idx="12"/>
          </p:nvPr>
        </p:nvSpPr>
        <p:spPr>
          <a:xfrm>
            <a:off x="13824447" y="7654915"/>
            <a:ext cx="457260" cy="438300"/>
          </a:xfrm>
        </p:spPr>
        <p:txBody>
          <a:bodyPr/>
          <a:lstStyle/>
          <a:p>
            <a:fld id="{79463015-ABDD-44E9-850F-7B4794200E02}" type="slidenum">
              <a:rPr lang="en-US" smtClean="0"/>
              <a:pPr/>
              <a:t>51</a:t>
            </a:fld>
            <a:endParaRPr lang="en-US" dirty="0"/>
          </a:p>
        </p:txBody>
      </p:sp>
      <p:sp>
        <p:nvSpPr>
          <p:cNvPr id="5" name="Title 1">
            <a:extLst>
              <a:ext uri="{FF2B5EF4-FFF2-40B4-BE49-F238E27FC236}">
                <a16:creationId xmlns:a16="http://schemas.microsoft.com/office/drawing/2014/main" id="{124F5092-890F-4FF6-9AE7-20FEC249E7B3}"/>
              </a:ext>
            </a:extLst>
          </p:cNvPr>
          <p:cNvSpPr>
            <a:spLocks noGrp="1"/>
          </p:cNvSpPr>
          <p:nvPr>
            <p:ph type="title"/>
          </p:nvPr>
        </p:nvSpPr>
        <p:spPr>
          <a:xfrm>
            <a:off x="0" y="252372"/>
            <a:ext cx="14630400" cy="1784646"/>
          </a:xfrm>
        </p:spPr>
        <p:txBody>
          <a:bodyPr>
            <a:normAutofit/>
          </a:bodyPr>
          <a:lstStyle/>
          <a:p>
            <a:pPr algn="ctr"/>
            <a:r>
              <a:rPr lang="en-US" sz="4800" dirty="0">
                <a:solidFill>
                  <a:srgbClr val="0E3F75"/>
                </a:solidFill>
                <a:latin typeface="Source Sans Pro SemiBold" panose="020B0603030403020204" pitchFamily="34" charset="0"/>
                <a:ea typeface="Source Sans Pro SemiBold" panose="020B0603030403020204" pitchFamily="34" charset="0"/>
              </a:rPr>
              <a:t>Illustrative Mathematics Elaborations for MP 6 in Grades 6-8</a:t>
            </a:r>
          </a:p>
        </p:txBody>
      </p:sp>
      <p:sp>
        <p:nvSpPr>
          <p:cNvPr id="6" name="Rounded Rectangle 1">
            <a:extLst>
              <a:ext uri="{FF2B5EF4-FFF2-40B4-BE49-F238E27FC236}">
                <a16:creationId xmlns:a16="http://schemas.microsoft.com/office/drawing/2014/main" id="{B9C95B35-9837-45F2-964D-D2875D175846}"/>
              </a:ext>
              <a:ext uri="{C183D7F6-B498-43B3-948B-1728B52AA6E4}">
                <adec:decorative xmlns:adec="http://schemas.microsoft.com/office/drawing/2017/decorative" val="0"/>
              </a:ext>
            </a:extLst>
          </p:cNvPr>
          <p:cNvSpPr/>
          <p:nvPr/>
        </p:nvSpPr>
        <p:spPr>
          <a:xfrm>
            <a:off x="594903" y="1856113"/>
            <a:ext cx="13452313" cy="1537004"/>
          </a:xfrm>
          <a:prstGeom prst="roundRect">
            <a:avLst>
              <a:gd name="adj" fmla="val 50000"/>
            </a:avLst>
          </a:prstGeom>
          <a:solidFill>
            <a:schemeClr val="bg1"/>
          </a:solidFill>
          <a:ln>
            <a:no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200" dirty="0">
                <a:solidFill>
                  <a:srgbClr val="0E3F75"/>
                </a:solidFill>
                <a:latin typeface="Source Sans Pro" panose="020B0503030403020204" pitchFamily="34" charset="0"/>
                <a:ea typeface="Source Sans Pro" panose="020B0503030403020204" pitchFamily="34" charset="0"/>
              </a:rPr>
              <a:t>Label axes to display the correct correspondence between quantities in a problem, such as the intervals and frequencies on the axes of a histogram. </a:t>
            </a:r>
          </a:p>
        </p:txBody>
      </p:sp>
      <p:sp>
        <p:nvSpPr>
          <p:cNvPr id="7" name="Rounded Rectangle 1">
            <a:extLst>
              <a:ext uri="{FF2B5EF4-FFF2-40B4-BE49-F238E27FC236}">
                <a16:creationId xmlns:a16="http://schemas.microsoft.com/office/drawing/2014/main" id="{85AA626A-9E7B-439E-8B48-BE12AFBFC969}"/>
              </a:ext>
              <a:ext uri="{C183D7F6-B498-43B3-948B-1728B52AA6E4}">
                <adec:decorative xmlns:adec="http://schemas.microsoft.com/office/drawing/2017/decorative" val="0"/>
              </a:ext>
            </a:extLst>
          </p:cNvPr>
          <p:cNvSpPr/>
          <p:nvPr/>
        </p:nvSpPr>
        <p:spPr>
          <a:xfrm>
            <a:off x="594903" y="3666698"/>
            <a:ext cx="13452313" cy="1883664"/>
          </a:xfrm>
          <a:prstGeom prst="roundRect">
            <a:avLst>
              <a:gd name="adj" fmla="val 50000"/>
            </a:avLst>
          </a:prstGeom>
          <a:solidFill>
            <a:schemeClr val="bg1"/>
          </a:solidFill>
          <a:ln>
            <a:no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200" dirty="0">
                <a:solidFill>
                  <a:srgbClr val="0E3F75"/>
                </a:solidFill>
                <a:latin typeface="Source Sans Pro" panose="020B0503030403020204" pitchFamily="34" charset="0"/>
                <a:ea typeface="Source Sans Pro" panose="020B0503030403020204" pitchFamily="34" charset="0"/>
              </a:rPr>
              <a:t>Calculate accurately and efficiently, express numerical answers with a degree of precision appropriate for the problem context and make explicit use of definitions. </a:t>
            </a:r>
          </a:p>
        </p:txBody>
      </p:sp>
      <p:sp>
        <p:nvSpPr>
          <p:cNvPr id="8" name="Rounded Rectangle 1">
            <a:extLst>
              <a:ext uri="{FF2B5EF4-FFF2-40B4-BE49-F238E27FC236}">
                <a16:creationId xmlns:a16="http://schemas.microsoft.com/office/drawing/2014/main" id="{6E5DD9FA-7BFB-4F6C-8F88-5C667B8576FD}"/>
              </a:ext>
              <a:ext uri="{C183D7F6-B498-43B3-948B-1728B52AA6E4}">
                <adec:decorative xmlns:adec="http://schemas.microsoft.com/office/drawing/2017/decorative" val="0"/>
              </a:ext>
            </a:extLst>
          </p:cNvPr>
          <p:cNvSpPr/>
          <p:nvPr/>
        </p:nvSpPr>
        <p:spPr>
          <a:xfrm>
            <a:off x="594903" y="5796647"/>
            <a:ext cx="13452313" cy="1462007"/>
          </a:xfrm>
          <a:prstGeom prst="roundRect">
            <a:avLst>
              <a:gd name="adj" fmla="val 50000"/>
            </a:avLst>
          </a:prstGeom>
          <a:solidFill>
            <a:schemeClr val="bg1"/>
          </a:solidFill>
          <a:ln>
            <a:noFill/>
          </a:ln>
          <a:scene3d>
            <a:camera prst="orthographicFront"/>
            <a:lightRig rig="threePt" dir="t"/>
          </a:scene3d>
          <a:sp3d>
            <a:bevelT w="177800"/>
            <a:bevelB w="20955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45720" rIns="91440" bIns="45720" numCol="1" spcCol="0" rtlCol="0" fromWordArt="0" anchor="ctr" anchorCtr="0" forceAA="0" compatLnSpc="1">
            <a:prstTxWarp prst="textNoShape">
              <a:avLst/>
            </a:prstTxWarp>
            <a:noAutofit/>
          </a:bodyPr>
          <a:lstStyle/>
          <a:p>
            <a:r>
              <a:rPr lang="en-US" sz="3200" dirty="0">
                <a:solidFill>
                  <a:srgbClr val="0E3F75"/>
                </a:solidFill>
                <a:latin typeface="Source Sans Pro" panose="020B0503030403020204" pitchFamily="34" charset="0"/>
                <a:ea typeface="Source Sans Pro" panose="020B0503030403020204" pitchFamily="34" charset="0"/>
              </a:rPr>
              <a:t>Accurately apply scientific notation to large numbers and use measures of center to describe data sets.</a:t>
            </a:r>
            <a:endParaRPr lang="en-US" sz="3200" b="1" dirty="0">
              <a:solidFill>
                <a:srgbClr val="0E3F75"/>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6600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8DF9-30D7-498F-B825-00A86D8FEE5A}"/>
              </a:ext>
            </a:extLst>
          </p:cNvPr>
          <p:cNvSpPr>
            <a:spLocks noGrp="1"/>
          </p:cNvSpPr>
          <p:nvPr>
            <p:ph type="title"/>
          </p:nvPr>
        </p:nvSpPr>
        <p:spPr>
          <a:xfrm>
            <a:off x="2255782" y="3654781"/>
            <a:ext cx="10118836" cy="920039"/>
          </a:xfrm>
        </p:spPr>
        <p:txBody>
          <a:bodyPr vert="horz" lIns="91440" tIns="45720" rIns="91440" bIns="45720" rtlCol="0" anchor="t">
            <a:normAutofit/>
          </a:bodyPr>
          <a:lstStyle/>
          <a:p>
            <a:pPr algn="ctr" defTabSz="914400">
              <a:lnSpc>
                <a:spcPct val="90000"/>
              </a:lnSpc>
            </a:pPr>
            <a:r>
              <a:rPr lang="en-US" sz="6000" kern="1200" dirty="0">
                <a:solidFill>
                  <a:srgbClr val="0E3F75"/>
                </a:solidFill>
                <a:latin typeface="Source Sans Pro SemiBold" panose="020B0603030403020204" pitchFamily="34" charset="0"/>
                <a:ea typeface="Source Sans Pro SemiBold" panose="020B0603030403020204" pitchFamily="34" charset="0"/>
                <a:cs typeface="+mj-cs"/>
              </a:rPr>
              <a:t>Math Practice Rubric </a:t>
            </a:r>
          </a:p>
        </p:txBody>
      </p:sp>
    </p:spTree>
    <p:extLst>
      <p:ext uri="{BB962C8B-B14F-4D97-AF65-F5344CB8AC3E}">
        <p14:creationId xmlns:p14="http://schemas.microsoft.com/office/powerpoint/2010/main" val="2640316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8ED0347-140B-42BC-B73E-95A87F4AEAE8}"/>
              </a:ext>
            </a:extLst>
          </p:cNvPr>
          <p:cNvGraphicFramePr>
            <a:graphicFrameLocks noGrp="1"/>
          </p:cNvGraphicFramePr>
          <p:nvPr>
            <p:extLst>
              <p:ext uri="{D42A27DB-BD31-4B8C-83A1-F6EECF244321}">
                <p14:modId xmlns:p14="http://schemas.microsoft.com/office/powerpoint/2010/main" val="2497344602"/>
              </p:ext>
            </p:extLst>
          </p:nvPr>
        </p:nvGraphicFramePr>
        <p:xfrm>
          <a:off x="0" y="-11643"/>
          <a:ext cx="14630400" cy="7367786"/>
        </p:xfrm>
        <a:graphic>
          <a:graphicData uri="http://schemas.openxmlformats.org/drawingml/2006/table">
            <a:tbl>
              <a:tblPr firstRow="1" firstCol="1" bandRow="1">
                <a:tableStyleId>{74C1A8A3-306A-4EB7-A6B1-4F7E0EB9C5D6}</a:tableStyleId>
              </a:tblPr>
              <a:tblGrid>
                <a:gridCol w="658368">
                  <a:extLst>
                    <a:ext uri="{9D8B030D-6E8A-4147-A177-3AD203B41FA5}">
                      <a16:colId xmlns:a16="http://schemas.microsoft.com/office/drawing/2014/main" val="725396869"/>
                    </a:ext>
                  </a:extLst>
                </a:gridCol>
                <a:gridCol w="3099816">
                  <a:extLst>
                    <a:ext uri="{9D8B030D-6E8A-4147-A177-3AD203B41FA5}">
                      <a16:colId xmlns:a16="http://schemas.microsoft.com/office/drawing/2014/main" val="1109203194"/>
                    </a:ext>
                  </a:extLst>
                </a:gridCol>
                <a:gridCol w="2697480">
                  <a:extLst>
                    <a:ext uri="{9D8B030D-6E8A-4147-A177-3AD203B41FA5}">
                      <a16:colId xmlns:a16="http://schemas.microsoft.com/office/drawing/2014/main" val="3170006289"/>
                    </a:ext>
                  </a:extLst>
                </a:gridCol>
                <a:gridCol w="3758184">
                  <a:extLst>
                    <a:ext uri="{9D8B030D-6E8A-4147-A177-3AD203B41FA5}">
                      <a16:colId xmlns:a16="http://schemas.microsoft.com/office/drawing/2014/main" val="855383044"/>
                    </a:ext>
                  </a:extLst>
                </a:gridCol>
                <a:gridCol w="4416552">
                  <a:extLst>
                    <a:ext uri="{9D8B030D-6E8A-4147-A177-3AD203B41FA5}">
                      <a16:colId xmlns:a16="http://schemas.microsoft.com/office/drawing/2014/main" val="2570894898"/>
                    </a:ext>
                  </a:extLst>
                </a:gridCol>
              </a:tblGrid>
              <a:tr h="285863">
                <a:tc>
                  <a:txBody>
                    <a:bodyPr/>
                    <a:lstStyle/>
                    <a:p>
                      <a:pPr marL="0" marR="0"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MP</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nchor="b">
                    <a:solidFill>
                      <a:srgbClr val="C1DBF7"/>
                    </a:solidFill>
                  </a:tcPr>
                </a:tc>
                <a:tc>
                  <a:txBody>
                    <a:bodyPr/>
                    <a:lstStyle/>
                    <a:p>
                      <a:pPr marL="0" marR="0"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Needs Improvement</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nchor="b">
                    <a:solidFill>
                      <a:srgbClr val="C1DBF7"/>
                    </a:solidFill>
                  </a:tcPr>
                </a:tc>
                <a:tc>
                  <a:txBody>
                    <a:bodyPr/>
                    <a:lstStyle/>
                    <a:p>
                      <a:pPr marL="0" marR="0"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Emerging</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nchor="b">
                    <a:solidFill>
                      <a:srgbClr val="C1DBF7"/>
                    </a:solidFill>
                  </a:tcPr>
                </a:tc>
                <a:tc>
                  <a:txBody>
                    <a:bodyPr/>
                    <a:lstStyle/>
                    <a:p>
                      <a:pPr marL="0" marR="0"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Proficient</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nchor="b">
                    <a:solidFill>
                      <a:srgbClr val="C1DBF7"/>
                    </a:solidFill>
                  </a:tcPr>
                </a:tc>
                <a:tc>
                  <a:txBody>
                    <a:bodyPr/>
                    <a:lstStyle/>
                    <a:p>
                      <a:pPr marL="0" marR="0"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Exemplary</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nchor="b">
                    <a:solidFill>
                      <a:srgbClr val="C1DBF7"/>
                    </a:solidFill>
                  </a:tcPr>
                </a:tc>
                <a:extLst>
                  <a:ext uri="{0D108BD9-81ED-4DB2-BD59-A6C34878D82A}">
                    <a16:rowId xmlns:a16="http://schemas.microsoft.com/office/drawing/2014/main" val="2378647134"/>
                  </a:ext>
                </a:extLst>
              </a:tr>
              <a:tr h="1704471">
                <a:tc rowSpan="4">
                  <a:txBody>
                    <a:bodyPr/>
                    <a:lstStyle/>
                    <a:p>
                      <a:pPr marL="71755" marR="71755" algn="ctr">
                        <a:spcBef>
                          <a:spcPts val="0"/>
                        </a:spcBef>
                        <a:spcAft>
                          <a:spcPts val="0"/>
                        </a:spcAft>
                      </a:pPr>
                      <a:r>
                        <a:rPr lang="en-US" sz="1800" dirty="0">
                          <a:solidFill>
                            <a:schemeClr val="tx1"/>
                          </a:solidFill>
                          <a:effectLst/>
                          <a:latin typeface="Source Sans Pro" panose="020B0503030403020204" pitchFamily="34" charset="0"/>
                          <a:ea typeface="Source Sans Pro" panose="020B0503030403020204" pitchFamily="34" charset="0"/>
                        </a:rPr>
                        <a:t>MP.6 Attend to Precision.</a:t>
                      </a:r>
                      <a:endParaRPr lang="en-US" sz="1800"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vert="vert270" anchor="ctr">
                    <a:lnR w="12700" cap="flat" cmpd="sng" algn="ctr">
                      <a:solidFill>
                        <a:schemeClr val="tx1"/>
                      </a:solidFill>
                      <a:prstDash val="solid"/>
                      <a:round/>
                      <a:headEnd type="none" w="med" len="med"/>
                      <a:tailEnd type="none" w="med" len="med"/>
                    </a:lnR>
                    <a:solidFill>
                      <a:srgbClr val="C1DBF7"/>
                    </a:solidFill>
                  </a:tcPr>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Does not address the question completely or directly; gives incomplete or wrong responses.</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Makes an incomplete attempt to answer the question; does not formulate further responses when necessary. </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Answers the question of interest thoroughly and precisely; provides carefully formulated explanations; revises responses when necessary.</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Answers the question of interest thoroughly and precisely; provides carefully formulated explanations; identifies when others are not addressing the question completely.</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extLst>
                  <a:ext uri="{0D108BD9-81ED-4DB2-BD59-A6C34878D82A}">
                    <a16:rowId xmlns:a16="http://schemas.microsoft.com/office/drawing/2014/main" val="4233259276"/>
                  </a:ext>
                </a:extLst>
              </a:tr>
              <a:tr h="1882108">
                <a:tc vMerge="1">
                  <a:txBody>
                    <a:bodyPr/>
                    <a:lstStyle/>
                    <a:p>
                      <a:endParaRPr lang="en-US"/>
                    </a:p>
                  </a:txBody>
                  <a:tcPr/>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Fails to communicate; unable to decipher appropriate depth of communication needed, e.g., goes off on tangents or does not provide relevant information.</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Communicates with vague or incorrect terminology.</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Communicates clearly with a good grasp of the mathematical terminology. uses mathematical vocabulary carefully.</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Communicates clearly and concisely examining claims and makes explicit use of mathematical definitions.</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extLst>
                  <a:ext uri="{0D108BD9-81ED-4DB2-BD59-A6C34878D82A}">
                    <a16:rowId xmlns:a16="http://schemas.microsoft.com/office/drawing/2014/main" val="4061449755"/>
                  </a:ext>
                </a:extLst>
              </a:tr>
              <a:tr h="1882108">
                <a:tc vMerge="1">
                  <a:txBody>
                    <a:bodyPr/>
                    <a:lstStyle/>
                    <a:p>
                      <a:endParaRPr lang="en-US"/>
                    </a:p>
                  </a:txBody>
                  <a:tcPr/>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Calculates inaccurately; forgets to specify the meaning of symbols and units and to provide labels.</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Calculates accurately but not precisely, occasionally specifying the meaning of symbols and units and providing labels. </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Calculates accurately and efficiently, expressing numerical answers with a degree of precision; states the meaning of symbols, specifying units of measure and providing accurate labels.</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Calculates accurately and efficiently and uses proper precision in procedures; states the meaning of symbols, carefully specifying units of measure and providing accurate labels.</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extLst>
                  <a:ext uri="{0D108BD9-81ED-4DB2-BD59-A6C34878D82A}">
                    <a16:rowId xmlns:a16="http://schemas.microsoft.com/office/drawing/2014/main" val="2751611293"/>
                  </a:ext>
                </a:extLst>
              </a:tr>
              <a:tr h="1613236">
                <a:tc vMerge="1">
                  <a:txBody>
                    <a:bodyPr/>
                    <a:lstStyle/>
                    <a:p>
                      <a:endParaRPr lang="en-US"/>
                    </a:p>
                  </a:txBody>
                  <a:tcPr/>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Does not determine the necessary level of precision.</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800">
                          <a:effectLst/>
                          <a:latin typeface="Source Sans Pro" panose="020B0503030403020204" pitchFamily="34" charset="0"/>
                          <a:ea typeface="Source Sans Pro" panose="020B0503030403020204" pitchFamily="34" charset="0"/>
                        </a:rPr>
                        <a:t>Determines a level of precision; may not be the best choice.</a:t>
                      </a:r>
                      <a:endParaRPr lang="en-US" sz="18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Determines the necessary level of precision; distinguishes between exact and approximate answers and determines which is more useful depending on the context.  </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tc>
                  <a:txBody>
                    <a:bodyPr/>
                    <a:lstStyle/>
                    <a:p>
                      <a:pPr marL="0" marR="0">
                        <a:spcBef>
                          <a:spcPts val="0"/>
                        </a:spcBef>
                        <a:spcAft>
                          <a:spcPts val="0"/>
                        </a:spcAft>
                      </a:pPr>
                      <a:r>
                        <a:rPr lang="en-US" sz="1800" dirty="0">
                          <a:effectLst/>
                          <a:latin typeface="Source Sans Pro" panose="020B0503030403020204" pitchFamily="34" charset="0"/>
                          <a:ea typeface="Source Sans Pro" panose="020B0503030403020204" pitchFamily="34" charset="0"/>
                        </a:rPr>
                        <a:t>Determine the necessary level of precision noting error or uncertainty; distinguishes between exact and approximate answers and determines which is more useful depending on the context.  </a:t>
                      </a:r>
                      <a:endParaRPr lang="en-US" sz="18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61630" marR="61630" marT="0" marB="0"/>
                </a:tc>
                <a:extLst>
                  <a:ext uri="{0D108BD9-81ED-4DB2-BD59-A6C34878D82A}">
                    <a16:rowId xmlns:a16="http://schemas.microsoft.com/office/drawing/2014/main" val="1824818673"/>
                  </a:ext>
                </a:extLst>
              </a:tr>
            </a:tbl>
          </a:graphicData>
        </a:graphic>
      </p:graphicFrame>
    </p:spTree>
    <p:extLst>
      <p:ext uri="{BB962C8B-B14F-4D97-AF65-F5344CB8AC3E}">
        <p14:creationId xmlns:p14="http://schemas.microsoft.com/office/powerpoint/2010/main" val="117065733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104D-68FC-4514-91FC-E73ED01AD3E5}"/>
              </a:ext>
            </a:extLst>
          </p:cNvPr>
          <p:cNvSpPr>
            <a:spLocks noGrp="1"/>
          </p:cNvSpPr>
          <p:nvPr>
            <p:ph type="title"/>
          </p:nvPr>
        </p:nvSpPr>
        <p:spPr/>
        <p:txBody>
          <a:bodyPr/>
          <a:lstStyle/>
          <a:p>
            <a:r>
              <a:rPr lang="en-US" dirty="0">
                <a:solidFill>
                  <a:srgbClr val="0E3F75"/>
                </a:solidFill>
                <a:latin typeface="Source Sans Pro 3"/>
              </a:rPr>
              <a:t>Resource Links</a:t>
            </a:r>
          </a:p>
        </p:txBody>
      </p:sp>
      <p:sp>
        <p:nvSpPr>
          <p:cNvPr id="3" name="Content Placeholder 2">
            <a:extLst>
              <a:ext uri="{FF2B5EF4-FFF2-40B4-BE49-F238E27FC236}">
                <a16:creationId xmlns:a16="http://schemas.microsoft.com/office/drawing/2014/main" id="{1092C9E7-6EFF-41DB-8F68-C1DB0B1D77C1}"/>
              </a:ext>
            </a:extLst>
          </p:cNvPr>
          <p:cNvSpPr>
            <a:spLocks noGrp="1"/>
          </p:cNvSpPr>
          <p:nvPr>
            <p:ph type="body" sz="quarter" idx="12"/>
          </p:nvPr>
        </p:nvSpPr>
        <p:spPr>
          <a:xfrm>
            <a:off x="1119118" y="1718845"/>
            <a:ext cx="12041198" cy="6030918"/>
          </a:xfrm>
        </p:spPr>
        <p:txBody>
          <a:bodyPr>
            <a:normAutofit/>
          </a:bodyPr>
          <a:lstStyle/>
          <a:p>
            <a:pPr marL="0" lvl="0" indent="0">
              <a:spcBef>
                <a:spcPts val="0"/>
              </a:spcBef>
              <a:buNone/>
            </a:pPr>
            <a:r>
              <a:rPr lang="en-US" sz="1800" dirty="0">
                <a:solidFill>
                  <a:srgbClr val="000000"/>
                </a:solidFill>
                <a:latin typeface="Source Sans Pro 3"/>
              </a:rPr>
              <a:t>Ohio Department of Education Documents </a:t>
            </a:r>
          </a:p>
          <a:p>
            <a:pPr marL="457200" lvl="0" indent="-342900">
              <a:spcBef>
                <a:spcPts val="0"/>
              </a:spcBef>
              <a:buClr>
                <a:srgbClr val="000000"/>
              </a:buClr>
              <a:buSzPts val="1800"/>
              <a:buFont typeface="Arial"/>
              <a:buChar char="●"/>
            </a:pPr>
            <a:r>
              <a:rPr lang="en-US" sz="1800" u="sng" dirty="0">
                <a:solidFill>
                  <a:srgbClr val="0000FF"/>
                </a:solidFill>
                <a:latin typeface="Source Sans Pro 3"/>
                <a:hlinkClick r:id="rId2">
                  <a:extLst>
                    <a:ext uri="{A12FA001-AC4F-418D-AE19-62706E023703}">
                      <ahyp:hlinkClr xmlns:ahyp="http://schemas.microsoft.com/office/drawing/2018/hyperlinkcolor" val="tx"/>
                    </a:ext>
                  </a:extLst>
                </a:hlinkClick>
              </a:rPr>
              <a:t>Standards for Mathematical Practice</a:t>
            </a:r>
            <a:endParaRPr lang="en-US" sz="1800" dirty="0">
              <a:solidFill>
                <a:srgbClr val="0000FF"/>
              </a:solidFill>
              <a:latin typeface="Source Sans Pro 3"/>
            </a:endParaRPr>
          </a:p>
          <a:p>
            <a:pPr marL="457200" lvl="0" indent="-342900">
              <a:spcBef>
                <a:spcPts val="0"/>
              </a:spcBef>
              <a:buClr>
                <a:srgbClr val="000000"/>
              </a:buClr>
              <a:buSzPts val="1800"/>
              <a:buFont typeface="Roboto"/>
              <a:buChar char="●"/>
            </a:pPr>
            <a:r>
              <a:rPr lang="en-US" sz="1800" u="sng" dirty="0">
                <a:solidFill>
                  <a:srgbClr val="0000FF"/>
                </a:solidFill>
                <a:latin typeface="Source Sans Pro 3"/>
                <a:hlinkClick r:id="rId3">
                  <a:extLst>
                    <a:ext uri="{A12FA001-AC4F-418D-AE19-62706E023703}">
                      <ahyp:hlinkClr xmlns:ahyp="http://schemas.microsoft.com/office/drawing/2018/hyperlinkcolor" val="tx"/>
                    </a:ext>
                  </a:extLst>
                </a:hlinkClick>
              </a:rPr>
              <a:t>Kindergarten - Grade 5 </a:t>
            </a:r>
            <a:endParaRPr lang="en-US" sz="1800" dirty="0">
              <a:solidFill>
                <a:srgbClr val="0000FF"/>
              </a:solidFill>
              <a:latin typeface="Source Sans Pro 3"/>
            </a:endParaRPr>
          </a:p>
          <a:p>
            <a:pPr marL="457200" lvl="0" indent="-342900">
              <a:spcBef>
                <a:spcPts val="0"/>
              </a:spcBef>
              <a:buClr>
                <a:srgbClr val="000000"/>
              </a:buClr>
              <a:buSzPts val="1800"/>
              <a:buFont typeface="Roboto"/>
              <a:buChar char="●"/>
            </a:pPr>
            <a:r>
              <a:rPr lang="en-US" sz="1800" u="sng" dirty="0">
                <a:solidFill>
                  <a:srgbClr val="0000FF"/>
                </a:solidFill>
                <a:latin typeface="Source Sans Pro 3"/>
                <a:hlinkClick r:id="rId4">
                  <a:extLst>
                    <a:ext uri="{A12FA001-AC4F-418D-AE19-62706E023703}">
                      <ahyp:hlinkClr xmlns:ahyp="http://schemas.microsoft.com/office/drawing/2018/hyperlinkcolor" val="tx"/>
                    </a:ext>
                  </a:extLst>
                </a:hlinkClick>
              </a:rPr>
              <a:t>Grades 6-8 </a:t>
            </a:r>
            <a:endParaRPr lang="en-US" sz="1800" dirty="0">
              <a:solidFill>
                <a:srgbClr val="0000FF"/>
              </a:solidFill>
              <a:latin typeface="Source Sans Pro 3"/>
            </a:endParaRPr>
          </a:p>
          <a:p>
            <a:pPr marL="457200" lvl="0" indent="-342900">
              <a:spcBef>
                <a:spcPts val="0"/>
              </a:spcBef>
              <a:buClr>
                <a:srgbClr val="000000"/>
              </a:buClr>
              <a:buSzPts val="1800"/>
              <a:buFont typeface="Roboto"/>
              <a:buChar char="●"/>
            </a:pPr>
            <a:r>
              <a:rPr lang="en-US" sz="1800" u="sng" dirty="0">
                <a:solidFill>
                  <a:srgbClr val="0000FF"/>
                </a:solidFill>
                <a:latin typeface="Source Sans Pro 3"/>
                <a:hlinkClick r:id="rId5">
                  <a:extLst>
                    <a:ext uri="{A12FA001-AC4F-418D-AE19-62706E023703}">
                      <ahyp:hlinkClr xmlns:ahyp="http://schemas.microsoft.com/office/drawing/2018/hyperlinkcolor" val="tx"/>
                    </a:ext>
                  </a:extLst>
                </a:hlinkClick>
              </a:rPr>
              <a:t>High School</a:t>
            </a:r>
            <a:r>
              <a:rPr lang="en-US" sz="1800" dirty="0">
                <a:solidFill>
                  <a:srgbClr val="0000FF"/>
                </a:solidFill>
                <a:latin typeface="Source Sans Pro 3"/>
              </a:rPr>
              <a:t> </a:t>
            </a:r>
          </a:p>
          <a:p>
            <a:pPr marL="0" lvl="0" indent="0">
              <a:spcBef>
                <a:spcPts val="0"/>
              </a:spcBef>
              <a:buNone/>
            </a:pPr>
            <a:endParaRPr lang="en-US" sz="1800" dirty="0">
              <a:solidFill>
                <a:srgbClr val="0000FF"/>
              </a:solidFill>
              <a:latin typeface="Source Sans Pro 3"/>
            </a:endParaRPr>
          </a:p>
          <a:p>
            <a:pPr marL="0" lvl="0" indent="0">
              <a:spcBef>
                <a:spcPts val="0"/>
              </a:spcBef>
              <a:buNone/>
            </a:pPr>
            <a:r>
              <a:rPr lang="en-US" sz="1800" dirty="0">
                <a:solidFill>
                  <a:srgbClr val="000000"/>
                </a:solidFill>
                <a:latin typeface="Source Sans Pro 3"/>
              </a:rPr>
              <a:t>University of Arizona Progressions </a:t>
            </a:r>
          </a:p>
          <a:p>
            <a:pPr marL="457200" marR="190500" lvl="0" indent="-342900">
              <a:spcBef>
                <a:spcPts val="0"/>
              </a:spcBef>
              <a:buClr>
                <a:srgbClr val="000000"/>
              </a:buClr>
              <a:buSzPts val="1800"/>
              <a:buFont typeface="Arial"/>
              <a:buChar char="●"/>
            </a:pPr>
            <a:r>
              <a:rPr lang="en-US" sz="1800" dirty="0">
                <a:solidFill>
                  <a:srgbClr val="0000FF"/>
                </a:solidFill>
                <a:highlight>
                  <a:srgbClr val="FFFFFF"/>
                </a:highlight>
                <a:uFill>
                  <a:noFill/>
                </a:uFill>
                <a:latin typeface="Source Sans Pro 3"/>
                <a:sym typeface="Arial"/>
                <a:hlinkClick r:id="rId6">
                  <a:extLst>
                    <a:ext uri="{A12FA001-AC4F-418D-AE19-62706E023703}">
                      <ahyp:hlinkClr xmlns:ahyp="http://schemas.microsoft.com/office/drawing/2018/hyperlinkcolor" val="tx"/>
                    </a:ext>
                  </a:extLst>
                </a:hlinkClick>
              </a:rPr>
              <a:t>Standards for Mathematical Practice: Commentary and Elaborations for K-5</a:t>
            </a:r>
            <a:endParaRPr lang="en-US" sz="1800" dirty="0">
              <a:solidFill>
                <a:srgbClr val="0000FF"/>
              </a:solidFill>
              <a:highlight>
                <a:srgbClr val="FFFFFF"/>
              </a:highlight>
              <a:latin typeface="Source Sans Pro 3"/>
              <a:sym typeface="Arial"/>
            </a:endParaRPr>
          </a:p>
          <a:p>
            <a:pPr marL="457200" marR="190500" lvl="0" indent="-342900">
              <a:spcBef>
                <a:spcPts val="0"/>
              </a:spcBef>
              <a:buClr>
                <a:srgbClr val="000000"/>
              </a:buClr>
              <a:buSzPts val="1800"/>
              <a:buFont typeface="Arial"/>
              <a:buChar char="●"/>
            </a:pPr>
            <a:r>
              <a:rPr lang="en-US" sz="1800" dirty="0">
                <a:solidFill>
                  <a:srgbClr val="0000FF"/>
                </a:solidFill>
                <a:highlight>
                  <a:srgbClr val="FFFFFF"/>
                </a:highlight>
                <a:uFill>
                  <a:noFill/>
                </a:uFill>
                <a:latin typeface="Source Sans Pro 3"/>
                <a:sym typeface="Arial"/>
                <a:hlinkClick r:id="rId7">
                  <a:extLst>
                    <a:ext uri="{A12FA001-AC4F-418D-AE19-62706E023703}">
                      <ahyp:hlinkClr xmlns:ahyp="http://schemas.microsoft.com/office/drawing/2018/hyperlinkcolor" val="tx"/>
                    </a:ext>
                  </a:extLst>
                </a:hlinkClick>
              </a:rPr>
              <a:t>Standards for Mathematical Practice: Commentary and Elaborations for 6-8</a:t>
            </a:r>
            <a:endParaRPr lang="en-US" sz="1800" dirty="0">
              <a:solidFill>
                <a:srgbClr val="0000FF"/>
              </a:solidFill>
              <a:highlight>
                <a:srgbClr val="FFFFFF"/>
              </a:highlight>
              <a:latin typeface="Source Sans Pro 3"/>
              <a:sym typeface="Arial"/>
            </a:endParaRPr>
          </a:p>
          <a:p>
            <a:pPr marL="0" lvl="0" indent="0">
              <a:spcBef>
                <a:spcPts val="1600"/>
              </a:spcBef>
              <a:buNone/>
            </a:pPr>
            <a:r>
              <a:rPr lang="en-US" sz="1800" dirty="0">
                <a:solidFill>
                  <a:srgbClr val="000000"/>
                </a:solidFill>
                <a:latin typeface="Source Sans Pro 3"/>
              </a:rPr>
              <a:t>Other National Resources </a:t>
            </a:r>
          </a:p>
          <a:p>
            <a:pPr marL="457200" lvl="0" indent="-342900">
              <a:spcBef>
                <a:spcPts val="0"/>
              </a:spcBef>
              <a:buClr>
                <a:srgbClr val="000000"/>
              </a:buClr>
              <a:buSzPts val="1800"/>
              <a:buChar char="●"/>
            </a:pPr>
            <a:r>
              <a:rPr lang="en-US" sz="1800" u="sng" dirty="0">
                <a:solidFill>
                  <a:srgbClr val="0000FF"/>
                </a:solidFill>
                <a:latin typeface="Source Sans Pro 3"/>
                <a:hlinkClick r:id="rId8">
                  <a:extLst>
                    <a:ext uri="{A12FA001-AC4F-418D-AE19-62706E023703}">
                      <ahyp:hlinkClr xmlns:ahyp="http://schemas.microsoft.com/office/drawing/2018/hyperlinkcolor" val="tx"/>
                    </a:ext>
                  </a:extLst>
                </a:hlinkClick>
              </a:rPr>
              <a:t>Inside Mathematics </a:t>
            </a:r>
            <a:endParaRPr lang="en-US" sz="1800" dirty="0">
              <a:solidFill>
                <a:srgbClr val="0000FF"/>
              </a:solidFill>
              <a:latin typeface="Source Sans Pro 3"/>
            </a:endParaRPr>
          </a:p>
          <a:p>
            <a:pPr marL="457200" lvl="0" indent="-342900">
              <a:spcBef>
                <a:spcPts val="0"/>
              </a:spcBef>
              <a:buClr>
                <a:srgbClr val="000000"/>
              </a:buClr>
              <a:buSzPts val="1800"/>
              <a:buFont typeface="Roboto"/>
              <a:buChar char="●"/>
            </a:pPr>
            <a:r>
              <a:rPr lang="en-US" sz="1800" u="sng" dirty="0">
                <a:solidFill>
                  <a:srgbClr val="0000FF"/>
                </a:solidFill>
                <a:latin typeface="Source Sans Pro 3"/>
                <a:hlinkClick r:id="rId9">
                  <a:extLst>
                    <a:ext uri="{A12FA001-AC4F-418D-AE19-62706E023703}">
                      <ahyp:hlinkClr xmlns:ahyp="http://schemas.microsoft.com/office/drawing/2018/hyperlinkcolor" val="tx"/>
                    </a:ext>
                  </a:extLst>
                </a:hlinkClick>
              </a:rPr>
              <a:t>Illustrative Mathematics </a:t>
            </a:r>
            <a:endParaRPr lang="en-US" sz="1800" dirty="0">
              <a:solidFill>
                <a:srgbClr val="0000FF"/>
              </a:solidFill>
              <a:highlight>
                <a:srgbClr val="FFFFFF"/>
              </a:highlight>
              <a:latin typeface="Source Sans Pro 3"/>
              <a:sym typeface="Arial"/>
            </a:endParaRPr>
          </a:p>
          <a:p>
            <a:pPr marL="457200" lvl="0" indent="-342900">
              <a:spcBef>
                <a:spcPts val="0"/>
              </a:spcBef>
              <a:buClr>
                <a:srgbClr val="000000"/>
              </a:buClr>
              <a:buSzPts val="1800"/>
              <a:buFont typeface="Arial"/>
              <a:buChar char="●"/>
            </a:pPr>
            <a:r>
              <a:rPr lang="en-US" sz="1800" u="sng" dirty="0">
                <a:solidFill>
                  <a:srgbClr val="0000FF"/>
                </a:solidFill>
                <a:highlight>
                  <a:srgbClr val="FFFFFF"/>
                </a:highlight>
                <a:latin typeface="Source Sans Pro 3"/>
                <a:sym typeface="Arial"/>
                <a:hlinkClick r:id="rId10">
                  <a:extLst>
                    <a:ext uri="{A12FA001-AC4F-418D-AE19-62706E023703}">
                      <ahyp:hlinkClr xmlns:ahyp="http://schemas.microsoft.com/office/drawing/2018/hyperlinkcolor" val="tx"/>
                    </a:ext>
                  </a:extLst>
                </a:hlinkClick>
              </a:rPr>
              <a:t>Robert Kaplinsky: Math CCSS Math Practices Readable </a:t>
            </a:r>
            <a:endParaRPr lang="en-US" sz="1800" dirty="0">
              <a:solidFill>
                <a:srgbClr val="0000FF"/>
              </a:solidFill>
              <a:highlight>
                <a:srgbClr val="FFFFFF"/>
              </a:highlight>
              <a:latin typeface="Source Sans Pro 3"/>
              <a:sym typeface="Arial"/>
            </a:endParaRPr>
          </a:p>
        </p:txBody>
      </p:sp>
    </p:spTree>
    <p:extLst>
      <p:ext uri="{BB962C8B-B14F-4D97-AF65-F5344CB8AC3E}">
        <p14:creationId xmlns:p14="http://schemas.microsoft.com/office/powerpoint/2010/main" val="1262941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9e317a2c8_0_20"/>
          <p:cNvSpPr txBox="1">
            <a:spLocks noGrp="1"/>
          </p:cNvSpPr>
          <p:nvPr>
            <p:ph type="title"/>
          </p:nvPr>
        </p:nvSpPr>
        <p:spPr>
          <a:xfrm>
            <a:off x="748376" y="1195850"/>
            <a:ext cx="13303770" cy="948978"/>
          </a:xfrm>
          <a:prstGeom prst="rect">
            <a:avLst/>
          </a:prstGeom>
          <a:noFill/>
          <a:ln>
            <a:noFill/>
          </a:ln>
        </p:spPr>
        <p:txBody>
          <a:bodyPr spcFirstLastPara="1" vert="horz" wrap="square" lIns="0" tIns="0" rIns="0" bIns="0" rtlCol="0" anchor="t" anchorCtr="0">
            <a:spAutoFit/>
          </a:bodyPr>
          <a:lstStyle/>
          <a:p>
            <a:pPr algn="ctr">
              <a:buClr>
                <a:srgbClr val="C00000"/>
              </a:buClr>
              <a:buSzPts val="5000"/>
            </a:pPr>
            <a:r>
              <a:rPr lang="en-US" sz="5400" dirty="0">
                <a:solidFill>
                  <a:srgbClr val="0E3F75"/>
                </a:solidFill>
              </a:rPr>
              <a:t>Mathematics Questions? </a:t>
            </a:r>
            <a:endParaRPr sz="5400" dirty="0">
              <a:solidFill>
                <a:srgbClr val="0E3F75"/>
              </a:solidFill>
            </a:endParaRPr>
          </a:p>
        </p:txBody>
      </p:sp>
      <p:graphicFrame>
        <p:nvGraphicFramePr>
          <p:cNvPr id="324" name="Google Shape;324;g239e317a2c8_0_20"/>
          <p:cNvGraphicFramePr/>
          <p:nvPr>
            <p:extLst>
              <p:ext uri="{D42A27DB-BD31-4B8C-83A1-F6EECF244321}">
                <p14:modId xmlns:p14="http://schemas.microsoft.com/office/powerpoint/2010/main" val="3960173423"/>
              </p:ext>
            </p:extLst>
          </p:nvPr>
        </p:nvGraphicFramePr>
        <p:xfrm>
          <a:off x="4418312" y="2526522"/>
          <a:ext cx="5793775" cy="3176555"/>
        </p:xfrm>
        <a:graphic>
          <a:graphicData uri="http://schemas.openxmlformats.org/drawingml/2006/table">
            <a:tbl>
              <a:tblPr firstRow="1" bandRow="1">
                <a:tableStyleId>{5A111915-BE36-4E01-A7E5-04B1672EAD32}</a:tableStyleId>
              </a:tblPr>
              <a:tblGrid>
                <a:gridCol w="5793775">
                  <a:extLst>
                    <a:ext uri="{9D8B030D-6E8A-4147-A177-3AD203B41FA5}">
                      <a16:colId xmlns:a16="http://schemas.microsoft.com/office/drawing/2014/main" val="20001"/>
                    </a:ext>
                  </a:extLst>
                </a:gridCol>
              </a:tblGrid>
              <a:tr h="454618">
                <a:tc>
                  <a:txBody>
                    <a:bodyPr/>
                    <a:lstStyle/>
                    <a:p>
                      <a:pPr marL="0" marR="0" lvl="0" indent="0" algn="ctr" rtl="0">
                        <a:spcBef>
                          <a:spcPts val="0"/>
                        </a:spcBef>
                        <a:spcAft>
                          <a:spcPts val="0"/>
                        </a:spcAft>
                        <a:buNone/>
                      </a:pPr>
                      <a:r>
                        <a:rPr lang="en-US" sz="2900" dirty="0">
                          <a:latin typeface="Source Sans Pro 3"/>
                          <a:sym typeface="Arial"/>
                        </a:rPr>
                        <a:t>Email </a:t>
                      </a:r>
                      <a:endParaRPr sz="2900" dirty="0">
                        <a:latin typeface="Source Sans Pro 3"/>
                        <a:ea typeface="Arial"/>
                        <a:cs typeface="Arial"/>
                        <a:sym typeface="Arial"/>
                      </a:endParaRPr>
                    </a:p>
                  </a:txBody>
                  <a:tcPr marL="109726" marR="109726" marT="54875" marB="548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10000"/>
                  </a:ext>
                </a:extLst>
              </a:tr>
              <a:tr h="2624845">
                <a:tc>
                  <a:txBody>
                    <a:bodyPr/>
                    <a:lstStyle/>
                    <a:p>
                      <a:pPr marL="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lang="en-US" sz="2400" b="0" u="none" strike="noStrike" cap="none" dirty="0">
                          <a:solidFill>
                            <a:schemeClr val="tx1"/>
                          </a:solidFill>
                          <a:effectLst/>
                          <a:latin typeface="Source Sans Pro 3"/>
                          <a:sym typeface="Arial"/>
                          <a:hlinkClick r:id="rId3"/>
                        </a:rPr>
                        <a:t>Mathematics@education.ohio.gov</a:t>
                      </a:r>
                      <a:endParaRPr lang="en-US" sz="4300" dirty="0">
                        <a:latin typeface="Source Sans Pro 3"/>
                        <a:ea typeface="Source Sans Pro" panose="020B0503030403020204" pitchFamily="34" charset="0"/>
                        <a:cs typeface="Arial"/>
                        <a:sym typeface="Arial"/>
                      </a:endParaRPr>
                    </a:p>
                  </a:txBody>
                  <a:tcPr marL="109726" marR="109726" marT="54875" marB="548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06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6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EB22-10FE-4D0F-46BA-2C2FFB55ACAE}"/>
              </a:ext>
            </a:extLst>
          </p:cNvPr>
          <p:cNvSpPr>
            <a:spLocks noGrp="1"/>
          </p:cNvSpPr>
          <p:nvPr>
            <p:ph type="title"/>
          </p:nvPr>
        </p:nvSpPr>
        <p:spPr>
          <a:xfrm>
            <a:off x="457200" y="438150"/>
            <a:ext cx="13716000" cy="1179300"/>
          </a:xfrm>
        </p:spPr>
        <p:txBody>
          <a:bodyPr wrap="square" anchor="ctr">
            <a:normAutofit/>
          </a:bodyPr>
          <a:lstStyle/>
          <a:p>
            <a:r>
              <a:rPr lang="en-US" sz="5000" dirty="0">
                <a:solidFill>
                  <a:srgbClr val="0E3F75"/>
                </a:solidFill>
                <a:latin typeface="Source Sans Pro SemiBold" panose="020B0603030403020204" pitchFamily="34" charset="0"/>
                <a:ea typeface="Source Sans Pro SemiBold" panose="020B0603030403020204" pitchFamily="34" charset="0"/>
              </a:rPr>
              <a:t>Purpose:</a:t>
            </a:r>
          </a:p>
        </p:txBody>
      </p:sp>
      <p:sp>
        <p:nvSpPr>
          <p:cNvPr id="4" name="Slide Number Placeholder 3">
            <a:extLst>
              <a:ext uri="{FF2B5EF4-FFF2-40B4-BE49-F238E27FC236}">
                <a16:creationId xmlns:a16="http://schemas.microsoft.com/office/drawing/2014/main" id="{31AFCC99-EB86-3701-305C-DFD6AE442FD0}"/>
              </a:ext>
            </a:extLst>
          </p:cNvPr>
          <p:cNvSpPr>
            <a:spLocks noGrp="1"/>
          </p:cNvSpPr>
          <p:nvPr>
            <p:ph type="sldNum" idx="12"/>
          </p:nvPr>
        </p:nvSpPr>
        <p:spPr>
          <a:xfrm>
            <a:off x="10881360" y="7627620"/>
            <a:ext cx="3291900" cy="438300"/>
          </a:xfrm>
        </p:spPr>
        <p:txBody>
          <a:bodyPr spcFirstLastPara="1" vert="horz" wrap="square" lIns="131670" tIns="65820" rIns="131670" bIns="65820" rtlCol="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680" b="1" i="0" u="none" strike="noStrike" cap="none">
                <a:solidFill>
                  <a:srgbClr val="F2F2F2"/>
                </a:solidFill>
                <a:latin typeface="Open Sans"/>
                <a:ea typeface="Open Sans"/>
                <a:cs typeface="Open Sans"/>
                <a:sym typeface="Open Sans"/>
              </a:defRPr>
            </a:lvl9pPr>
          </a:lstStyle>
          <a:p>
            <a:pPr defTabSz="1097236">
              <a:spcAft>
                <a:spcPts val="600"/>
              </a:spcAft>
            </a:pPr>
            <a:fld id="{00000000-1234-1234-1234-123412341234}" type="slidenum">
              <a:rPr lang="en-US" sz="1400"/>
              <a:pPr defTabSz="1097236">
                <a:spcAft>
                  <a:spcPts val="600"/>
                </a:spcAft>
              </a:pPr>
              <a:t>6</a:t>
            </a:fld>
            <a:endParaRPr lang="en-US" sz="1400"/>
          </a:p>
        </p:txBody>
      </p:sp>
      <p:graphicFrame>
        <p:nvGraphicFramePr>
          <p:cNvPr id="6" name="Text Placeholder 2">
            <a:extLst>
              <a:ext uri="{FF2B5EF4-FFF2-40B4-BE49-F238E27FC236}">
                <a16:creationId xmlns:a16="http://schemas.microsoft.com/office/drawing/2014/main" id="{8E53835D-132E-8ADD-0D3E-F35569DC07EC}"/>
              </a:ext>
            </a:extLst>
          </p:cNvPr>
          <p:cNvGraphicFramePr/>
          <p:nvPr>
            <p:extLst>
              <p:ext uri="{D42A27DB-BD31-4B8C-83A1-F6EECF244321}">
                <p14:modId xmlns:p14="http://schemas.microsoft.com/office/powerpoint/2010/main" val="2820966785"/>
              </p:ext>
            </p:extLst>
          </p:nvPr>
        </p:nvGraphicFramePr>
        <p:xfrm>
          <a:off x="457200" y="1409353"/>
          <a:ext cx="13716000" cy="5998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29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999-C1C5-682E-0B14-4A0F56992291}"/>
              </a:ext>
            </a:extLst>
          </p:cNvPr>
          <p:cNvSpPr>
            <a:spLocks noGrp="1"/>
          </p:cNvSpPr>
          <p:nvPr>
            <p:ph type="title"/>
          </p:nvPr>
        </p:nvSpPr>
        <p:spPr>
          <a:xfrm>
            <a:off x="744450" y="438150"/>
            <a:ext cx="12836341" cy="795300"/>
          </a:xfrm>
          <a:noFill/>
        </p:spPr>
        <p:txBody>
          <a:bodyPr/>
          <a:lstStyle/>
          <a:p>
            <a:r>
              <a:rPr lang="en-US" dirty="0">
                <a:solidFill>
                  <a:srgbClr val="0E3F75"/>
                </a:solidFill>
                <a:latin typeface="Source Sans 3 SemiBold" panose="020B0604020202020204" charset="0"/>
              </a:rPr>
              <a:t>Agenda</a:t>
            </a:r>
          </a:p>
        </p:txBody>
      </p:sp>
      <p:graphicFrame>
        <p:nvGraphicFramePr>
          <p:cNvPr id="5" name="Content Placeholder 4">
            <a:extLst>
              <a:ext uri="{FF2B5EF4-FFF2-40B4-BE49-F238E27FC236}">
                <a16:creationId xmlns:a16="http://schemas.microsoft.com/office/drawing/2014/main" id="{4280B2A3-FE89-179A-5894-7940DFD98619}"/>
              </a:ext>
            </a:extLst>
          </p:cNvPr>
          <p:cNvGraphicFramePr>
            <a:graphicFrameLocks noGrp="1"/>
          </p:cNvGraphicFramePr>
          <p:nvPr>
            <p:ph idx="1"/>
            <p:extLst>
              <p:ext uri="{D42A27DB-BD31-4B8C-83A1-F6EECF244321}">
                <p14:modId xmlns:p14="http://schemas.microsoft.com/office/powerpoint/2010/main" val="222101339"/>
              </p:ext>
            </p:extLst>
          </p:nvPr>
        </p:nvGraphicFramePr>
        <p:xfrm>
          <a:off x="992099" y="1508123"/>
          <a:ext cx="13141502" cy="5988854"/>
        </p:xfrm>
        <a:graphic>
          <a:graphicData uri="http://schemas.openxmlformats.org/drawingml/2006/table">
            <a:tbl>
              <a:tblPr firstRow="1" bandRow="1">
                <a:tableStyleId>{7DF18680-E054-41AD-8BC1-D1AEF772440D}</a:tableStyleId>
              </a:tblPr>
              <a:tblGrid>
                <a:gridCol w="4015091">
                  <a:extLst>
                    <a:ext uri="{9D8B030D-6E8A-4147-A177-3AD203B41FA5}">
                      <a16:colId xmlns:a16="http://schemas.microsoft.com/office/drawing/2014/main" val="2472675784"/>
                    </a:ext>
                  </a:extLst>
                </a:gridCol>
                <a:gridCol w="5289235">
                  <a:extLst>
                    <a:ext uri="{9D8B030D-6E8A-4147-A177-3AD203B41FA5}">
                      <a16:colId xmlns:a16="http://schemas.microsoft.com/office/drawing/2014/main" val="3961298753"/>
                    </a:ext>
                  </a:extLst>
                </a:gridCol>
                <a:gridCol w="3837176">
                  <a:extLst>
                    <a:ext uri="{9D8B030D-6E8A-4147-A177-3AD203B41FA5}">
                      <a16:colId xmlns:a16="http://schemas.microsoft.com/office/drawing/2014/main" val="475333306"/>
                    </a:ext>
                  </a:extLst>
                </a:gridCol>
              </a:tblGrid>
              <a:tr h="608992">
                <a:tc>
                  <a:txBody>
                    <a:bodyPr/>
                    <a:lstStyle/>
                    <a:p>
                      <a:r>
                        <a:rPr lang="en-US" sz="2800" dirty="0">
                          <a:latin typeface="Source Sans Pro" panose="020B0503030403020204" pitchFamily="34" charset="0"/>
                          <a:ea typeface="Source Sans Pro" panose="020B0503030403020204" pitchFamily="34" charset="0"/>
                        </a:rPr>
                        <a:t>What:</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r>
                        <a:rPr lang="en-US" sz="2800" dirty="0">
                          <a:latin typeface="Source Sans Pro" panose="020B0503030403020204" pitchFamily="34" charset="0"/>
                          <a:ea typeface="Source Sans Pro" panose="020B0503030403020204" pitchFamily="34" charset="0"/>
                        </a:rPr>
                        <a:t>Why:</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r>
                        <a:rPr lang="en-US" sz="2800" dirty="0">
                          <a:latin typeface="Source Sans Pro" panose="020B0503030403020204" pitchFamily="34" charset="0"/>
                          <a:ea typeface="Source Sans Pro" panose="020B0503030403020204" pitchFamily="34" charset="0"/>
                        </a:rPr>
                        <a:t>How:</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793074921"/>
                  </a:ext>
                </a:extLst>
              </a:tr>
              <a:tr h="1151459">
                <a:tc>
                  <a:txBody>
                    <a:bodyPr/>
                    <a:lstStyle/>
                    <a:p>
                      <a:r>
                        <a:rPr lang="en-US" sz="2000" b="1" dirty="0">
                          <a:latin typeface="Source Sans Pro" panose="020B0503030403020204" pitchFamily="34" charset="0"/>
                          <a:ea typeface="Source Sans Pro" panose="020B0503030403020204" pitchFamily="34" charset="0"/>
                        </a:rPr>
                        <a:t>Welcome and Introductions</a:t>
                      </a:r>
                    </a:p>
                    <a:p>
                      <a:r>
                        <a:rPr lang="en-US" sz="2000" dirty="0">
                          <a:latin typeface="Source Sans Pro" panose="020B0503030403020204" pitchFamily="34" charset="0"/>
                          <a:ea typeface="Source Sans Pro" panose="020B0503030403020204" pitchFamily="34" charset="0"/>
                        </a:rPr>
                        <a:t>5-10 minutes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000" dirty="0">
                          <a:latin typeface="Source Sans Pro" panose="020B0503030403020204" pitchFamily="34" charset="0"/>
                          <a:ea typeface="Source Sans Pro" panose="020B0503030403020204" pitchFamily="34" charset="0"/>
                        </a:rPr>
                        <a:t>To establish the session norms and outline the focus of the session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000" dirty="0">
                          <a:latin typeface="Source Sans Pro" panose="020B0503030403020204" pitchFamily="34" charset="0"/>
                          <a:ea typeface="Source Sans Pro" panose="020B0503030403020204" pitchFamily="34" charset="0"/>
                        </a:rPr>
                        <a:t>Facilitator presentation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988567062"/>
                  </a:ext>
                </a:extLst>
              </a:tr>
              <a:tr h="1599306">
                <a:tc>
                  <a:txBody>
                    <a:bodyPr/>
                    <a:lstStyle/>
                    <a:p>
                      <a:r>
                        <a:rPr lang="en-US" sz="2000" b="1" dirty="0">
                          <a:latin typeface="Source Sans Pro" panose="020B0503030403020204" pitchFamily="34" charset="0"/>
                          <a:ea typeface="Source Sans Pro" panose="020B0503030403020204" pitchFamily="34" charset="0"/>
                        </a:rPr>
                        <a:t>Ohio’s Plan for K-12 Mathematics</a:t>
                      </a:r>
                    </a:p>
                    <a:p>
                      <a:r>
                        <a:rPr lang="en-US" sz="2000" dirty="0">
                          <a:latin typeface="Source Sans Pro" panose="020B0503030403020204" pitchFamily="34" charset="0"/>
                          <a:ea typeface="Source Sans Pro" panose="020B0503030403020204" pitchFamily="34" charset="0"/>
                        </a:rPr>
                        <a:t>5 minutes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Source Sans Pro" panose="020B0503030403020204" pitchFamily="34" charset="0"/>
                          <a:ea typeface="Source Sans Pro" panose="020B0503030403020204" pitchFamily="34" charset="0"/>
                        </a:rPr>
                        <a:t>To learn about Ohio’s Vision for Mathematics as outlined in Ohio’s Plan for K-12 Mathematics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Source Sans Pro" panose="020B0503030403020204" pitchFamily="34" charset="0"/>
                          <a:ea typeface="Source Sans Pro" panose="020B0503030403020204" pitchFamily="34" charset="0"/>
                        </a:rPr>
                        <a:t>Facilitator presentation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7039771"/>
                  </a:ext>
                </a:extLst>
              </a:tr>
              <a:tr h="1353312">
                <a:tc>
                  <a:txBody>
                    <a:bodyPr/>
                    <a:lstStyle/>
                    <a:p>
                      <a:r>
                        <a:rPr lang="en-US" sz="2000" b="1" dirty="0">
                          <a:latin typeface="Source Sans Pro" panose="020B0503030403020204" pitchFamily="34" charset="0"/>
                          <a:ea typeface="Source Sans Pro" panose="020B0503030403020204" pitchFamily="34" charset="0"/>
                        </a:rPr>
                        <a:t>Resource Exploration and Discussions</a:t>
                      </a:r>
                    </a:p>
                    <a:p>
                      <a:r>
                        <a:rPr lang="en-US" sz="2000" b="0" dirty="0">
                          <a:latin typeface="Source Sans Pro" panose="020B0503030403020204" pitchFamily="34" charset="0"/>
                          <a:ea typeface="Source Sans Pro" panose="020B0503030403020204" pitchFamily="34" charset="0"/>
                        </a:rPr>
                        <a:t>45-60 minutes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000" dirty="0">
                          <a:latin typeface="Source Sans Pro" panose="020B0503030403020204" pitchFamily="34" charset="0"/>
                          <a:ea typeface="Source Sans Pro" panose="020B0503030403020204" pitchFamily="34" charset="0"/>
                        </a:rPr>
                        <a:t>Explore various Ohio resources aligned to MP 6: </a:t>
                      </a:r>
                      <a:r>
                        <a:rPr lang="en-US" sz="2000" dirty="0">
                          <a:latin typeface="+mn-lt"/>
                        </a:rPr>
                        <a:t>Attend to precision</a:t>
                      </a:r>
                      <a:r>
                        <a:rPr lang="en-US" sz="2000" dirty="0">
                          <a:latin typeface="Source Sans Pro" panose="020B0503030403020204" pitchFamily="34" charset="0"/>
                          <a:ea typeface="Source Sans Pro" panose="020B0503030403020204" pitchFamily="34" charset="0"/>
                        </a:rPr>
                        <a:t> and identify its connections to Ohio’s Mathematics Vision.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2000" dirty="0">
                          <a:latin typeface="Source Sans Pro" panose="020B0503030403020204" pitchFamily="34" charset="0"/>
                          <a:ea typeface="Source Sans Pro" panose="020B0503030403020204" pitchFamily="34" charset="0"/>
                        </a:rPr>
                        <a:t>Breakout Rooms and Whole Group Discussion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3734602780"/>
                  </a:ext>
                </a:extLst>
              </a:tr>
              <a:tr h="1275785">
                <a:tc>
                  <a:txBody>
                    <a:bodyPr/>
                    <a:lstStyle/>
                    <a:p>
                      <a:r>
                        <a:rPr lang="en-US" sz="2000" b="1" dirty="0">
                          <a:latin typeface="Source Sans Pro" panose="020B0503030403020204" pitchFamily="34" charset="0"/>
                          <a:ea typeface="Source Sans Pro" panose="020B0503030403020204" pitchFamily="34" charset="0"/>
                        </a:rPr>
                        <a:t>Closing</a:t>
                      </a:r>
                    </a:p>
                    <a:p>
                      <a:r>
                        <a:rPr lang="en-US" sz="2000" b="0" dirty="0">
                          <a:latin typeface="Source Sans Pro" panose="020B0503030403020204" pitchFamily="34" charset="0"/>
                          <a:ea typeface="Source Sans Pro" panose="020B0503030403020204" pitchFamily="34" charset="0"/>
                        </a:rPr>
                        <a:t>5 minutes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Source Sans Pro" panose="020B0503030403020204" pitchFamily="34" charset="0"/>
                          <a:ea typeface="Source Sans Pro" panose="020B0503030403020204" pitchFamily="34" charset="0"/>
                        </a:rPr>
                        <a:t>Address lingering questions and provide session feedback</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Source Sans Pro" panose="020B0503030403020204" pitchFamily="34" charset="0"/>
                          <a:ea typeface="Source Sans Pro" panose="020B0503030403020204" pitchFamily="34" charset="0"/>
                        </a:rPr>
                        <a:t>Department contact information </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90332"/>
                  </a:ext>
                </a:extLst>
              </a:tr>
            </a:tbl>
          </a:graphicData>
        </a:graphic>
      </p:graphicFrame>
      <p:sp>
        <p:nvSpPr>
          <p:cNvPr id="4" name="Slide Number Placeholder 3">
            <a:extLst>
              <a:ext uri="{FF2B5EF4-FFF2-40B4-BE49-F238E27FC236}">
                <a16:creationId xmlns:a16="http://schemas.microsoft.com/office/drawing/2014/main" id="{435B6DB3-B40D-587D-0C30-5D1AEDBF8B33}"/>
              </a:ext>
            </a:extLst>
          </p:cNvPr>
          <p:cNvSpPr>
            <a:spLocks noGrp="1"/>
          </p:cNvSpPr>
          <p:nvPr>
            <p:ph type="sldNum" sz="quarter" idx="11"/>
          </p:nvPr>
        </p:nvSpPr>
        <p:spPr>
          <a:xfrm>
            <a:off x="11390401" y="7771650"/>
            <a:ext cx="2743200" cy="365125"/>
          </a:xfrm>
          <a:prstGeom prst="rect">
            <a:avLst/>
          </a:prstGeom>
        </p:spPr>
        <p:txBody>
          <a:bodyPr vert="horz" lIns="91440" tIns="45720" rIns="91440" bIns="45720" rtlCol="0" anchor="ctr"/>
          <a:lstStyle>
            <a:defPPr>
              <a:defRPr lang="en-US"/>
            </a:defPPr>
            <a:lvl1pPr marL="0" algn="r" defTabSz="914364" rtl="0" eaLnBrk="1" latinLnBrk="0" hangingPunct="1">
              <a:defRPr sz="1200" b="1"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a:lstStyle>
          <a:p>
            <a:pPr>
              <a:buClrTx/>
            </a:pPr>
            <a:fld id="{383B7B7A-CDDA-7C44-B1B0-1F1E45567B3B}" type="slidenum">
              <a:rPr lang="en-US">
                <a:solidFill>
                  <a:srgbClr val="FFFFFF">
                    <a:lumMod val="95000"/>
                  </a:srgbClr>
                </a:solidFill>
              </a:rPr>
              <a:pPr>
                <a:buClrTx/>
              </a:pPr>
              <a:t>7</a:t>
            </a:fld>
            <a:endParaRPr lang="en-US" dirty="0">
              <a:solidFill>
                <a:srgbClr val="FFFFFF">
                  <a:lumMod val="95000"/>
                </a:srgbClr>
              </a:solidFill>
            </a:endParaRPr>
          </a:p>
        </p:txBody>
      </p:sp>
    </p:spTree>
    <p:extLst>
      <p:ext uri="{BB962C8B-B14F-4D97-AF65-F5344CB8AC3E}">
        <p14:creationId xmlns:p14="http://schemas.microsoft.com/office/powerpoint/2010/main" val="185113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A2FA-A571-15C9-2CF5-11F0C62BAF72}"/>
              </a:ext>
            </a:extLst>
          </p:cNvPr>
          <p:cNvSpPr>
            <a:spLocks noGrp="1"/>
          </p:cNvSpPr>
          <p:nvPr>
            <p:ph type="title"/>
          </p:nvPr>
        </p:nvSpPr>
        <p:spPr>
          <a:xfrm>
            <a:off x="494455" y="381954"/>
            <a:ext cx="5264545" cy="3075230"/>
          </a:xfrm>
        </p:spPr>
        <p:txBody>
          <a:bodyPr>
            <a:normAutofit/>
          </a:bodyPr>
          <a:lstStyle/>
          <a:p>
            <a:pPr algn="ctr">
              <a:lnSpc>
                <a:spcPct val="90000"/>
              </a:lnSpc>
              <a:spcAft>
                <a:spcPts val="600"/>
              </a:spcAft>
            </a:pPr>
            <a:r>
              <a:rPr lang="en-US" sz="5000" cap="none" dirty="0">
                <a:solidFill>
                  <a:srgbClr val="0E3F75"/>
                </a:solidFill>
                <a:latin typeface="+mj-lt"/>
              </a:rPr>
              <a:t>OHIO’S PLAN FOR </a:t>
            </a:r>
            <a:br>
              <a:rPr lang="en-US" sz="5000" cap="none" dirty="0">
                <a:solidFill>
                  <a:srgbClr val="0E3F75"/>
                </a:solidFill>
                <a:latin typeface="+mj-lt"/>
              </a:rPr>
            </a:br>
            <a:r>
              <a:rPr lang="en-US" sz="5000" cap="none" dirty="0">
                <a:solidFill>
                  <a:srgbClr val="0E3F75"/>
                </a:solidFill>
                <a:latin typeface="+mj-lt"/>
              </a:rPr>
              <a:t>K-12 MATHEMATICS</a:t>
            </a:r>
          </a:p>
        </p:txBody>
      </p:sp>
      <p:pic>
        <p:nvPicPr>
          <p:cNvPr id="13" name="Picture 12" descr="Ohio's Plan for K-12 Mathematics QR code">
            <a:extLst>
              <a:ext uri="{FF2B5EF4-FFF2-40B4-BE49-F238E27FC236}">
                <a16:creationId xmlns:a16="http://schemas.microsoft.com/office/drawing/2014/main" id="{68658FBD-3331-80E3-47B3-1292B4C10C7A}"/>
              </a:ext>
            </a:extLst>
          </p:cNvPr>
          <p:cNvPicPr>
            <a:picLocks noChangeAspect="1"/>
          </p:cNvPicPr>
          <p:nvPr/>
        </p:nvPicPr>
        <p:blipFill>
          <a:blip r:embed="rId3"/>
          <a:stretch>
            <a:fillRect/>
          </a:stretch>
        </p:blipFill>
        <p:spPr>
          <a:xfrm>
            <a:off x="1370405" y="2673593"/>
            <a:ext cx="3431057" cy="3431057"/>
          </a:xfrm>
          <a:prstGeom prst="rect">
            <a:avLst/>
          </a:prstGeom>
          <a:ln w="38100">
            <a:solidFill>
              <a:srgbClr val="0E3F75"/>
            </a:solidFill>
          </a:ln>
        </p:spPr>
      </p:pic>
      <p:sp>
        <p:nvSpPr>
          <p:cNvPr id="11" name="Text Placeholder 10">
            <a:extLst>
              <a:ext uri="{FF2B5EF4-FFF2-40B4-BE49-F238E27FC236}">
                <a16:creationId xmlns:a16="http://schemas.microsoft.com/office/drawing/2014/main" id="{0F5D48D7-703E-88FD-AA66-5A74758B75FA}"/>
              </a:ext>
            </a:extLst>
          </p:cNvPr>
          <p:cNvSpPr>
            <a:spLocks noGrp="1"/>
          </p:cNvSpPr>
          <p:nvPr>
            <p:ph type="body" sz="half" idx="2"/>
          </p:nvPr>
        </p:nvSpPr>
        <p:spPr>
          <a:xfrm>
            <a:off x="822114" y="6284308"/>
            <a:ext cx="4814600" cy="723900"/>
          </a:xfrm>
        </p:spPr>
        <p:txBody>
          <a:bodyPr>
            <a:noAutofit/>
          </a:bodyPr>
          <a:lstStyle/>
          <a:p>
            <a:r>
              <a:rPr lang="en-US" sz="3200">
                <a:hlinkClick r:id="rId4"/>
              </a:rPr>
              <a:t>education.ohio.gov/math</a:t>
            </a:r>
            <a:endParaRPr lang="en-US" sz="3200"/>
          </a:p>
        </p:txBody>
      </p:sp>
      <p:sp>
        <p:nvSpPr>
          <p:cNvPr id="4" name="Slide Number Placeholder 3">
            <a:extLst>
              <a:ext uri="{FF2B5EF4-FFF2-40B4-BE49-F238E27FC236}">
                <a16:creationId xmlns:a16="http://schemas.microsoft.com/office/drawing/2014/main" id="{296B9DA5-FB82-C8E2-4FE8-CCB222E9E7FC}"/>
              </a:ext>
              <a:ext uri="{C183D7F6-B498-43B3-948B-1728B52AA6E4}">
                <adec:decorative xmlns:adec="http://schemas.microsoft.com/office/drawing/2017/decorative" val="1"/>
              </a:ext>
            </a:extLst>
          </p:cNvPr>
          <p:cNvSpPr>
            <a:spLocks noGrp="1"/>
          </p:cNvSpPr>
          <p:nvPr>
            <p:ph type="sldNum" sz="quarter" idx="11"/>
          </p:nvPr>
        </p:nvSpPr>
        <p:spPr/>
        <p:txBody>
          <a:bodyPr/>
          <a:lstStyle/>
          <a:p>
            <a:fld id="{383B7B7A-CDDA-7C44-B1B0-1F1E45567B3B}" type="slidenum">
              <a:rPr lang="en-US" smtClean="0"/>
              <a:pPr/>
              <a:t>8</a:t>
            </a:fld>
            <a:endParaRPr lang="en-US"/>
          </a:p>
        </p:txBody>
      </p:sp>
      <p:pic>
        <p:nvPicPr>
          <p:cNvPr id="9" name="Picture 8">
            <a:extLst>
              <a:ext uri="{FF2B5EF4-FFF2-40B4-BE49-F238E27FC236}">
                <a16:creationId xmlns:a16="http://schemas.microsoft.com/office/drawing/2014/main" id="{EAC349F5-9E11-1E26-7470-7D5D3B7C36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15200" y="381954"/>
            <a:ext cx="5950294" cy="7465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370189"/>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129-239E-F424-2A62-2A50DBB40CED}"/>
              </a:ext>
            </a:extLst>
          </p:cNvPr>
          <p:cNvSpPr>
            <a:spLocks noGrp="1"/>
          </p:cNvSpPr>
          <p:nvPr>
            <p:ph type="title"/>
          </p:nvPr>
        </p:nvSpPr>
        <p:spPr>
          <a:xfrm>
            <a:off x="457200" y="438151"/>
            <a:ext cx="13716000" cy="1104900"/>
          </a:xfrm>
        </p:spPr>
        <p:txBody>
          <a:bodyPr>
            <a:normAutofit/>
          </a:bodyPr>
          <a:lstStyle/>
          <a:p>
            <a:r>
              <a:rPr lang="en-US" sz="5000" cap="none" dirty="0">
                <a:solidFill>
                  <a:srgbClr val="0E3F75"/>
                </a:solidFill>
                <a:latin typeface="+mj-lt"/>
              </a:rPr>
              <a:t>STRUCTURE OF OHIO’S PLAN</a:t>
            </a:r>
          </a:p>
        </p:txBody>
      </p:sp>
      <p:graphicFrame>
        <p:nvGraphicFramePr>
          <p:cNvPr id="5" name="Content Placeholder 4" descr="Vertical Block LIst">
            <a:extLst>
              <a:ext uri="{FF2B5EF4-FFF2-40B4-BE49-F238E27FC236}">
                <a16:creationId xmlns:a16="http://schemas.microsoft.com/office/drawing/2014/main" id="{9FFE5C27-39DF-57BD-DBDC-DA74FE8FC1B3}"/>
              </a:ext>
            </a:extLst>
          </p:cNvPr>
          <p:cNvGraphicFramePr>
            <a:graphicFrameLocks noGrp="1"/>
          </p:cNvGraphicFramePr>
          <p:nvPr>
            <p:ph idx="1"/>
          </p:nvPr>
        </p:nvGraphicFramePr>
        <p:xfrm>
          <a:off x="457199" y="1543051"/>
          <a:ext cx="13270230" cy="5634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C528C9-8415-9304-1825-2F3F5E9C0D10}"/>
              </a:ext>
            </a:extLst>
          </p:cNvPr>
          <p:cNvSpPr>
            <a:spLocks noGrp="1"/>
          </p:cNvSpPr>
          <p:nvPr>
            <p:ph type="sldNum" sz="quarter" idx="11"/>
          </p:nvPr>
        </p:nvSpPr>
        <p:spPr/>
        <p:txBody>
          <a:bodyPr/>
          <a:lstStyle/>
          <a:p>
            <a:pPr defTabSz="1097236"/>
            <a:fld id="{383B7B7A-CDDA-7C44-B1B0-1F1E45567B3B}" type="slidenum">
              <a:rPr lang="en-US" kern="1200">
                <a:solidFill>
                  <a:srgbClr val="FFFFFF">
                    <a:lumMod val="95000"/>
                  </a:srgbClr>
                </a:solidFill>
              </a:rPr>
              <a:pPr defTabSz="1097236"/>
              <a:t>9</a:t>
            </a:fld>
            <a:endParaRPr lang="en-US" kern="1200">
              <a:solidFill>
                <a:srgbClr val="FFFFFF">
                  <a:lumMod val="95000"/>
                </a:srgbClr>
              </a:solidFill>
            </a:endParaRPr>
          </a:p>
        </p:txBody>
      </p:sp>
    </p:spTree>
    <p:extLst>
      <p:ext uri="{BB962C8B-B14F-4D97-AF65-F5344CB8AC3E}">
        <p14:creationId xmlns:p14="http://schemas.microsoft.com/office/powerpoint/2010/main" val="2160831751"/>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spcFirstLastPara="1" wrap="square" lIns="0" tIns="0" rIns="0" bIns="0" anchor="ctr" anchorCtr="0">
        <a:noAutofit/>
      </a:bodyPr>
      <a:lstStyle>
        <a:defPPr marL="0" marR="0" indent="0" algn="ctr" rtl="0">
          <a:lnSpc>
            <a:spcPct val="100000"/>
          </a:lnSpc>
          <a:spcBef>
            <a:spcPts val="0"/>
          </a:spcBef>
          <a:spcAft>
            <a:spcPts val="0"/>
          </a:spcAft>
          <a:buClr>
            <a:srgbClr val="FFFFFF"/>
          </a:buClr>
          <a:buSzPts val="1800"/>
          <a:buFont typeface="Helvetica Neue"/>
          <a:buNone/>
          <a:defRPr sz="1800" b="1" i="0" u="none" strike="noStrike" cap="none">
            <a:solidFill>
              <a:srgbClr val="000000"/>
            </a:solidFill>
            <a:latin typeface="Helvetica Neue"/>
            <a:ea typeface="Helvetica Neue"/>
            <a:cs typeface="Helvetica Neue"/>
            <a:sym typeface="Helvetica Neue"/>
          </a:defRPr>
        </a:defPPr>
      </a:lstStyle>
    </a:spDef>
  </a:objectDefaults>
  <a:extraClrScheme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3E475D05-6907-4B90-95B8-7FD850C24B51}"/>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3ef070-bab6-49f4-b250-5e10b3e13e91" xsi:nil="true"/>
    <lcf76f155ced4ddcb4097134ff3c332f xmlns="665a6f92-3e53-4eaf-a7c5-2dacc5de3e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AE826B26E85B46AAA120A4B7A33EA7" ma:contentTypeVersion="16" ma:contentTypeDescription="Create a new document." ma:contentTypeScope="" ma:versionID="a96b813bb110b779cb3e666f9189e755">
  <xsd:schema xmlns:xsd="http://www.w3.org/2001/XMLSchema" xmlns:xs="http://www.w3.org/2001/XMLSchema" xmlns:p="http://schemas.microsoft.com/office/2006/metadata/properties" xmlns:ns2="665a6f92-3e53-4eaf-a7c5-2dacc5de3ec7" xmlns:ns3="a13ef070-bab6-49f4-b250-5e10b3e13e91" targetNamespace="http://schemas.microsoft.com/office/2006/metadata/properties" ma:root="true" ma:fieldsID="b97fb65f16333d3dd95a8beb9c4e9258" ns2:_="" ns3:_="">
    <xsd:import namespace="665a6f92-3e53-4eaf-a7c5-2dacc5de3ec7"/>
    <xsd:import namespace="a13ef070-bab6-49f4-b250-5e10b3e13e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a6f92-3e53-4eaf-a7c5-2dacc5de3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ef070-bab6-49f4-b250-5e10b3e13e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90d1264-d051-4d5f-a583-985370e39494}" ma:internalName="TaxCatchAll" ma:showField="CatchAllData" ma:web="a13ef070-bab6-49f4-b250-5e10b3e13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8C3E9-5538-462D-8194-18420754C200}">
  <ds:schemaRefs>
    <ds:schemaRef ds:uri="http://purl.org/dc/elements/1.1/"/>
    <ds:schemaRef ds:uri="http://schemas.openxmlformats.org/package/2006/metadata/core-properties"/>
    <ds:schemaRef ds:uri="a13ef070-bab6-49f4-b250-5e10b3e13e9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665a6f92-3e53-4eaf-a7c5-2dacc5de3ec7"/>
  </ds:schemaRefs>
</ds:datastoreItem>
</file>

<file path=customXml/itemProps2.xml><?xml version="1.0" encoding="utf-8"?>
<ds:datastoreItem xmlns:ds="http://schemas.openxmlformats.org/officeDocument/2006/customXml" ds:itemID="{EB62A03E-E63D-49CD-922F-2DC44B25578F}">
  <ds:schemaRefs>
    <ds:schemaRef ds:uri="http://schemas.microsoft.com/sharepoint/v3/contenttype/forms"/>
  </ds:schemaRefs>
</ds:datastoreItem>
</file>

<file path=customXml/itemProps3.xml><?xml version="1.0" encoding="utf-8"?>
<ds:datastoreItem xmlns:ds="http://schemas.openxmlformats.org/officeDocument/2006/customXml" ds:itemID="{7FD36A56-A865-4A64-BA1B-8857D35F1C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5a6f92-3e53-4eaf-a7c5-2dacc5de3ec7"/>
    <ds:schemaRef ds:uri="a13ef070-bab6-49f4-b250-5e10b3e13e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otalTime>5821</TotalTime>
  <Words>4416</Words>
  <Application>Microsoft Office PowerPoint</Application>
  <PresentationFormat>Custom</PresentationFormat>
  <Paragraphs>481</Paragraphs>
  <Slides>57</Slides>
  <Notes>40</Notes>
  <HiddenSlides>0</HiddenSlides>
  <MMClips>2</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57</vt:i4>
      </vt:variant>
    </vt:vector>
  </HeadingPairs>
  <TitlesOfParts>
    <vt:vector size="75" baseType="lpstr">
      <vt:lpstr>Source Sans Pro SemiBold</vt:lpstr>
      <vt:lpstr>Roboto</vt:lpstr>
      <vt:lpstr>Open Sans</vt:lpstr>
      <vt:lpstr>Rockwell</vt:lpstr>
      <vt:lpstr>Cambria Math</vt:lpstr>
      <vt:lpstr>Tahoma</vt:lpstr>
      <vt:lpstr>Source Sans 3</vt:lpstr>
      <vt:lpstr>Symbol</vt:lpstr>
      <vt:lpstr>Helvetica Neue</vt:lpstr>
      <vt:lpstr>Source Sans 3 SemiBold</vt:lpstr>
      <vt:lpstr>Calibri</vt:lpstr>
      <vt:lpstr>Amazon Ember</vt:lpstr>
      <vt:lpstr>Source Sans Pro 3</vt:lpstr>
      <vt:lpstr>Arial</vt:lpstr>
      <vt:lpstr>Source Sans Pro</vt:lpstr>
      <vt:lpstr>Heart of it All Deck</vt:lpstr>
      <vt:lpstr>Opening and Closing Slides</vt:lpstr>
      <vt:lpstr>1_Heart of it All Deck</vt:lpstr>
      <vt:lpstr>PowerPoint Presentation</vt:lpstr>
      <vt:lpstr>Math Practice 6: Attend to precision</vt:lpstr>
      <vt:lpstr>Welcome</vt:lpstr>
      <vt:lpstr>Ohio Department of Education and Workforce Priorities</vt:lpstr>
      <vt:lpstr>Session Norms</vt:lpstr>
      <vt:lpstr>Purpose:</vt:lpstr>
      <vt:lpstr>Agenda</vt:lpstr>
      <vt:lpstr>OHIO’S PLAN FOR  K-12 MATHEMATICS</vt:lpstr>
      <vt:lpstr>STRUCTURE OF OHIO’S PLAN</vt:lpstr>
      <vt:lpstr>SECTION 2:  OHIO’S MATHEMATICS VISION</vt:lpstr>
      <vt:lpstr>OHIO’S MATHEMATICS VISION</vt:lpstr>
      <vt:lpstr>A SHIFT TOWARD RIGOR</vt:lpstr>
      <vt:lpstr>OHIO’S VISION FOR MATHEMATICS INSTRUCTION </vt:lpstr>
      <vt:lpstr>STANDARDS FOR MATHEMATICAL PRACTICE </vt:lpstr>
      <vt:lpstr>PowerPoint Presentation</vt:lpstr>
      <vt:lpstr>Share Out </vt:lpstr>
      <vt:lpstr>Discussion</vt:lpstr>
      <vt:lpstr>Kindergarten - Grade 2 Tasks</vt:lpstr>
      <vt:lpstr>Kindergarten - Grade 2 Tasks</vt:lpstr>
      <vt:lpstr>Kindergarten - Grade 2 Tasks</vt:lpstr>
      <vt:lpstr>Grades 3-5 Tasks</vt:lpstr>
      <vt:lpstr>Grades 3-5 Tasks</vt:lpstr>
      <vt:lpstr>Grades 3-5 Tasks Cont’d </vt:lpstr>
      <vt:lpstr>Grades 3-5 Tasks  Cont’d 2</vt:lpstr>
      <vt:lpstr>Grades 6-8 Tasks</vt:lpstr>
      <vt:lpstr>Grades 6-8 Tasks</vt:lpstr>
      <vt:lpstr>Grades 6-8 Tasks Cont’d</vt:lpstr>
      <vt:lpstr>Grades 6-8 Tasks For MP 6 </vt:lpstr>
      <vt:lpstr>Grades 9-12 Tasks</vt:lpstr>
      <vt:lpstr>Grades 9-12 Tasks</vt:lpstr>
      <vt:lpstr>Grades 9-12 Tasks</vt:lpstr>
      <vt:lpstr>Grades 9-12 Tasks Cont’d</vt:lpstr>
      <vt:lpstr>PowerPoint Presentation</vt:lpstr>
      <vt:lpstr>PowerPoint Presentation</vt:lpstr>
      <vt:lpstr>MP 6: Attend to Precision.</vt:lpstr>
      <vt:lpstr>Accuracy vs. Precision</vt:lpstr>
      <vt:lpstr>Resource Links</vt:lpstr>
      <vt:lpstr>MP 6 Progression:  Attend to Precision </vt:lpstr>
      <vt:lpstr>Discussions</vt:lpstr>
      <vt:lpstr>PowerPoint Presentation</vt:lpstr>
      <vt:lpstr>PowerPoint Presentation</vt:lpstr>
      <vt:lpstr>PowerPoint Presentation</vt:lpstr>
      <vt:lpstr>PowerPoint Presentation</vt:lpstr>
      <vt:lpstr>What does MP 6:  Attend to Precision Look Like at My Grade Band?  </vt:lpstr>
      <vt:lpstr>MP 6: Attend to Precision.</vt:lpstr>
      <vt:lpstr>MP 6: Attend to Precision</vt:lpstr>
      <vt:lpstr>Illustrative Mathematics Elaborations for  MP 6 in Grades K-5</vt:lpstr>
      <vt:lpstr>What does MP 6 look like at K-5? </vt:lpstr>
      <vt:lpstr>What does MP 6 look like at K-5? </vt:lpstr>
      <vt:lpstr>Illustrative Mathematics Elaborations for MP 6 in Grades 6-8</vt:lpstr>
      <vt:lpstr>Illustrative Mathematics Elaborations for MP 6 in Grades 6-8</vt:lpstr>
      <vt:lpstr>Math Practice Rubric </vt:lpstr>
      <vt:lpstr>PowerPoint Presentation</vt:lpstr>
      <vt:lpstr>Resource Links</vt:lpstr>
      <vt:lpstr>Mathematics 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HQIM Rubrics Public Launch June 24, 2024</dc:title>
  <dc:creator>Castellaneta, Teresa</dc:creator>
  <cp:lastModifiedBy>Mallory, Andrea</cp:lastModifiedBy>
  <cp:revision>6</cp:revision>
  <dcterms:created xsi:type="dcterms:W3CDTF">2015-07-08T14:36:51Z</dcterms:created>
  <dcterms:modified xsi:type="dcterms:W3CDTF">2026-02-04T21:02:16Z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0x01010067AE826B26E85B46AAA120A4B7A33EA7</vt:lpwstr>
  </property>
  <property fmtid="{D5CDD505-2E9C-101B-9397-08002B2CF9AE}" pid="3" name="MediaServiceImageTags">
    <vt:lpwstr/>
  </property>
  <property fmtid="{D5CDD505-2E9C-101B-9397-08002B2CF9AE}" pid="4" name="_dlc_DocIdItemGuid">
    <vt:lpwstr>f0a2b6d2-2fc0-4bd1-86c0-30ae110822f1</vt:lpwstr>
  </property>
</Properties>
</file>