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708" r:id="rId5"/>
    <p:sldMasterId id="2147483715" r:id="rId6"/>
  </p:sldMasterIdLst>
  <p:notesMasterIdLst>
    <p:notesMasterId r:id="rId53"/>
  </p:notesMasterIdLst>
  <p:sldIdLst>
    <p:sldId id="268" r:id="rId7"/>
    <p:sldId id="2147374391" r:id="rId8"/>
    <p:sldId id="1162" r:id="rId9"/>
    <p:sldId id="2147374444" r:id="rId10"/>
    <p:sldId id="2147374445" r:id="rId11"/>
    <p:sldId id="2147374412" r:id="rId12"/>
    <p:sldId id="2147374304" r:id="rId13"/>
    <p:sldId id="2147374447" r:id="rId14"/>
    <p:sldId id="2147374448" r:id="rId15"/>
    <p:sldId id="2147374449" r:id="rId16"/>
    <p:sldId id="2147374451" r:id="rId17"/>
    <p:sldId id="2147374324" r:id="rId18"/>
    <p:sldId id="2147374452" r:id="rId19"/>
    <p:sldId id="2147374453" r:id="rId20"/>
    <p:sldId id="2147374454" r:id="rId21"/>
    <p:sldId id="1180" r:id="rId22"/>
    <p:sldId id="2147374392" r:id="rId23"/>
    <p:sldId id="884" r:id="rId24"/>
    <p:sldId id="280" r:id="rId25"/>
    <p:sldId id="1175" r:id="rId26"/>
    <p:sldId id="1185" r:id="rId27"/>
    <p:sldId id="1190" r:id="rId28"/>
    <p:sldId id="2147374393" r:id="rId29"/>
    <p:sldId id="2147374394" r:id="rId30"/>
    <p:sldId id="2147374395" r:id="rId31"/>
    <p:sldId id="2147374397" r:id="rId32"/>
    <p:sldId id="1178" r:id="rId33"/>
    <p:sldId id="2147374396" r:id="rId34"/>
    <p:sldId id="294" r:id="rId35"/>
    <p:sldId id="1187" r:id="rId36"/>
    <p:sldId id="873" r:id="rId37"/>
    <p:sldId id="1032" r:id="rId38"/>
    <p:sldId id="1033" r:id="rId39"/>
    <p:sldId id="1034" r:id="rId40"/>
    <p:sldId id="1179" r:id="rId41"/>
    <p:sldId id="2147374434" r:id="rId42"/>
    <p:sldId id="1176" r:id="rId43"/>
    <p:sldId id="907" r:id="rId44"/>
    <p:sldId id="2147374455" r:id="rId45"/>
    <p:sldId id="908" r:id="rId46"/>
    <p:sldId id="291" r:id="rId47"/>
    <p:sldId id="290" r:id="rId48"/>
    <p:sldId id="378" r:id="rId49"/>
    <p:sldId id="2147374435" r:id="rId50"/>
    <p:sldId id="264" r:id="rId51"/>
    <p:sldId id="2147374296" r:id="rId52"/>
  </p:sldIdLst>
  <p:sldSz cx="14630400" cy="8229600"/>
  <p:notesSz cx="6858000" cy="9144000"/>
  <p:embeddedFontLst>
    <p:embeddedFont>
      <p:font typeface="Open Sans" panose="020B0606030504020204" pitchFamily="34" charset="0"/>
      <p:regular r:id="rId54"/>
      <p:bold r:id="rId55"/>
      <p:italic r:id="rId56"/>
      <p:boldItalic r:id="rId57"/>
    </p:embeddedFont>
    <p:embeddedFont>
      <p:font typeface="Rockwell" panose="02060603020205020403" pitchFamily="18"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
      <p:font typeface="Source Sans 3" panose="020B0604020202020204" charset="0"/>
      <p:regular r:id="rId66"/>
      <p:bold r:id="rId67"/>
      <p:italic r:id="rId68"/>
      <p:boldItalic r:id="rId69"/>
    </p:embeddedFont>
    <p:embeddedFont>
      <p:font typeface="Source Sans Pro" panose="020B0503030403020204" pitchFamily="34" charset="0"/>
      <p:regular r:id="rId70"/>
      <p:bold r:id="rId71"/>
      <p:italic r:id="rId72"/>
      <p:boldItalic r:id="rId73"/>
    </p:embeddedFont>
    <p:embeddedFont>
      <p:font typeface="Source Sans Pro SemiBold" panose="020B0603030403020204" pitchFamily="34" charset="0"/>
      <p:bold r:id="rId74"/>
      <p:boldItalic r:id="rId75"/>
    </p:embeddedFont>
    <p:embeddedFont>
      <p:font typeface="Tahoma" panose="020B0604030504040204" pitchFamily="34" charset="0"/>
      <p:regular r:id="rId76"/>
      <p:bold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7D95681-A90D-4CBF-94BD-32922B9ACE57}">
          <p14:sldIdLst>
            <p14:sldId id="268"/>
            <p14:sldId id="2147374391"/>
            <p14:sldId id="1162"/>
            <p14:sldId id="2147374444"/>
            <p14:sldId id="2147374445"/>
            <p14:sldId id="2147374412"/>
            <p14:sldId id="2147374304"/>
            <p14:sldId id="2147374447"/>
            <p14:sldId id="2147374448"/>
            <p14:sldId id="2147374449"/>
            <p14:sldId id="2147374451"/>
            <p14:sldId id="2147374324"/>
            <p14:sldId id="2147374452"/>
            <p14:sldId id="2147374453"/>
            <p14:sldId id="2147374454"/>
            <p14:sldId id="1180"/>
            <p14:sldId id="2147374392"/>
            <p14:sldId id="884"/>
            <p14:sldId id="280"/>
            <p14:sldId id="1175"/>
            <p14:sldId id="1185"/>
            <p14:sldId id="1190"/>
            <p14:sldId id="2147374393"/>
            <p14:sldId id="2147374394"/>
            <p14:sldId id="2147374395"/>
            <p14:sldId id="2147374397"/>
            <p14:sldId id="1178"/>
            <p14:sldId id="2147374396"/>
            <p14:sldId id="294"/>
            <p14:sldId id="1187"/>
            <p14:sldId id="873"/>
            <p14:sldId id="1032"/>
            <p14:sldId id="1033"/>
            <p14:sldId id="1034"/>
            <p14:sldId id="1179"/>
            <p14:sldId id="2147374434"/>
            <p14:sldId id="1176"/>
            <p14:sldId id="907"/>
            <p14:sldId id="2147374455"/>
            <p14:sldId id="908"/>
            <p14:sldId id="291"/>
            <p14:sldId id="290"/>
            <p14:sldId id="378"/>
            <p14:sldId id="2147374435"/>
            <p14:sldId id="264"/>
            <p14:sldId id="21473742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92">
          <p15:clr>
            <a:srgbClr val="A4A3A4"/>
          </p15:clr>
        </p15:guide>
        <p15:guide id="4" pos="4656">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hNMavOd8sp/d9ui1uh9nf/ogiG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71E770E-C70C-B08D-C1A4-DFA2D1931B33}" name="Sailer Agnew, Elizabeth" initials="SE" userId="S::10120472@id.ohio.gov::e6c48171-2f80-4b5c-8e03-6defe1c38046" providerId="AD"/>
  <p188:author id="{1968A012-FB51-74E1-8910-48DCC56083DA}" name="Moore, Annika" initials="MA" userId="S::10115489@id.ohio.gov::6d3382c4-2b45-4c2b-995e-523e276b17d2" providerId="AD"/>
  <p188:author id="{60B0671F-2632-F9E7-4574-7B177F54113B}" name="Bickley, Brian" initials="BB" userId="S::10131609@id.ohio.gov::80b35a4b-1e3c-43bc-87c5-a81907ca593e" providerId="AD"/>
  <p188:author id="{621E004B-9B86-C512-3BA6-03D4BDEC25E7}" name="Rogers, Hannah" initials="HR" userId="S::10219091@id.ohio.gov::5eeb9141-5d6a-4826-bf70-8bbc969680a2" providerId="AD"/>
  <p188:author id="{CA14D25F-FB5A-90E6-CB2E-AAB1747D7830}" name="Hunter, Lydia" initials="LH" userId="S::10160213@id.ohio.gov::573b265c-48c6-4dc2-8a35-60c4771fcf27" providerId="AD"/>
  <p188:author id="{4454A990-FA4D-D715-860B-879A7083B6BC}" name="Deems, Robin" initials="RD" userId="S::10181447@id.ohio.gov::7e0962b1-0df2-4bdc-b55b-82abdf33a223" providerId="AD"/>
  <p188:author id="{8469BA9D-199A-C913-2B6F-90B0F276FCEC}" name="Hankins, Jessee" initials="HJ" userId="S::10225055@id.ohio.gov::d4415f3b-f0c5-4f10-b6b0-498dbb6b6ba2" providerId="AD"/>
  <p188:author id="{A7A18FA5-5BC7-D0F9-73F2-3F38FFA48FF1}" name="Wertz, Ryan" initials="RW" userId="S::10038029@id.ohio.gov::b663372c-6943-4c5f-ab23-ec7fb44e4c06" providerId="AD"/>
  <p188:author id="{554DFBA9-CB29-F8E2-6B64-7AAD5EF40A4C}" name="Wiseman, John" initials="JW" userId="S::10127214@id.ohio.gov::59ff8590-cf84-4c2a-8a9f-222117982fc1" providerId="AD"/>
  <p188:author id="{5A82B9BC-045E-8F27-F5CE-848306806633}" name="Holmes, Catherine" initials="HC" userId="S::10079917@id.ohio.gov::11066223-7175-4d6b-971b-3138682a8d07" providerId="AD"/>
  <p188:author id="{C86417BD-5BE2-2529-330B-63E5449237C9}" name="Jones, Wendy" initials="WJ" userId="S::10216157@id.ohio.gov::af5efcdb-a1d7-4be3-abc9-34901eabaf26" providerId="AD"/>
  <p188:author id="{CF1EF5CD-78C7-FBCF-A147-3B8D631B5C20}" name="Martinez, Kerry" initials="KM" userId="S::10123993@id.ohio.gov::dc2e05c6-6419-4472-b04d-0a0af21831d2" providerId="AD"/>
  <p188:author id="{2DC6A7E5-7E0A-D68F-6966-C8F08DB6E53D}" name="Castellaneta, Teresa" initials="TC" userId="S::10197685@id.ohio.gov::2a246532-0bb1-4375-95c7-2e0740c7d0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3F75"/>
    <a:srgbClr val="E2EAEA"/>
    <a:srgbClr val="0098D3"/>
    <a:srgbClr val="C12637"/>
    <a:srgbClr val="83C4E5"/>
    <a:srgbClr val="A6D4EC"/>
    <a:srgbClr val="CFE3F9"/>
    <a:srgbClr val="0000FF"/>
    <a:srgbClr val="006600"/>
    <a:srgbClr val="B9C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476AD-0115-483F-AAC1-0E2CD0BEB1EE}" v="33" dt="2026-02-04T22:20:01.576"/>
  </p1510:revLst>
</p1510:revInfo>
</file>

<file path=ppt/tableStyles.xml><?xml version="1.0" encoding="utf-8"?>
<a:tblStyleLst xmlns:a="http://schemas.openxmlformats.org/drawingml/2006/main" def="{2B8B1A62-DA60-497E-AE07-67413B51B4A2}">
  <a:tblStyle styleId="{2B8B1A62-DA60-497E-AE07-67413B51B4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47" autoAdjust="0"/>
  </p:normalViewPr>
  <p:slideViewPr>
    <p:cSldViewPr snapToGrid="0">
      <p:cViewPr varScale="1">
        <p:scale>
          <a:sx n="79" d="100"/>
          <a:sy n="79" d="100"/>
        </p:scale>
        <p:origin x="1116" y="336"/>
      </p:cViewPr>
      <p:guideLst>
        <p:guide orient="horz" pos="2160"/>
        <p:guide pos="3840"/>
        <p:guide orient="horz" pos="2592"/>
        <p:guide pos="4656"/>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149"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9.fntdata"/><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5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2.fntdata"/><Relationship Id="rId76" Type="http://schemas.openxmlformats.org/officeDocument/2006/relationships/font" Target="fonts/font23.fntdata"/><Relationship Id="rId146" Type="http://customschemas.google.com/relationships/presentationmetadata" Target="metadata"/><Relationship Id="rId7" Type="http://schemas.openxmlformats.org/officeDocument/2006/relationships/slide" Target="slides/slide1.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3.fntdata"/><Relationship Id="rId61" Type="http://schemas.openxmlformats.org/officeDocument/2006/relationships/font" Target="fonts/font8.fntdata"/><Relationship Id="rId15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ckley, Brian" userId="80b35a4b-1e3c-43bc-87c5-a81907ca593e" providerId="ADAL" clId="{F529FAFC-B7F2-4683-8066-F68FD3174D19}"/>
    <pc:docChg chg="modSld">
      <pc:chgData name="Bickley, Brian" userId="80b35a4b-1e3c-43bc-87c5-a81907ca593e" providerId="ADAL" clId="{F529FAFC-B7F2-4683-8066-F68FD3174D19}" dt="2026-01-05T16:25:39.717" v="6" actId="14100"/>
      <pc:docMkLst>
        <pc:docMk/>
      </pc:docMkLst>
      <pc:sldChg chg="modSp mod">
        <pc:chgData name="Bickley, Brian" userId="80b35a4b-1e3c-43bc-87c5-a81907ca593e" providerId="ADAL" clId="{F529FAFC-B7F2-4683-8066-F68FD3174D19}" dt="2026-01-05T16:25:39.717" v="6" actId="14100"/>
        <pc:sldMkLst>
          <pc:docMk/>
          <pc:sldMk cId="3077889043" sldId="908"/>
        </pc:sldMkLst>
        <pc:spChg chg="mod">
          <ac:chgData name="Bickley, Brian" userId="80b35a4b-1e3c-43bc-87c5-a81907ca593e" providerId="ADAL" clId="{F529FAFC-B7F2-4683-8066-F68FD3174D19}" dt="2026-01-05T16:25:33.123" v="4" actId="1076"/>
          <ac:spMkLst>
            <pc:docMk/>
            <pc:sldMk cId="3077889043" sldId="908"/>
            <ac:spMk id="6" creationId="{6F03E9AF-DEA7-4884-B2AF-09CC6A4FE756}"/>
          </ac:spMkLst>
        </pc:spChg>
        <pc:graphicFrameChg chg="mod modGraphic">
          <ac:chgData name="Bickley, Brian" userId="80b35a4b-1e3c-43bc-87c5-a81907ca593e" providerId="ADAL" clId="{F529FAFC-B7F2-4683-8066-F68FD3174D19}" dt="2026-01-05T16:25:39.717" v="6" actId="14100"/>
          <ac:graphicFrameMkLst>
            <pc:docMk/>
            <pc:sldMk cId="3077889043" sldId="908"/>
            <ac:graphicFrameMk id="5" creationId="{E56336F8-1496-C264-F452-578A846199A0}"/>
          </ac:graphicFrameMkLst>
        </pc:graphicFrameChg>
      </pc:sldChg>
    </pc:docChg>
  </pc:docChgLst>
  <pc:docChgLst>
    <pc:chgData name="Mallory, Andrea" userId="847d9ca6-0bb7-47ae-ad92-faa233e913d2" providerId="ADAL" clId="{8A2DAD7D-937D-408F-BF65-6B719F6C4B8E}"/>
    <pc:docChg chg="undo custSel addSld delSld modSld sldOrd modSection">
      <pc:chgData name="Mallory, Andrea" userId="847d9ca6-0bb7-47ae-ad92-faa233e913d2" providerId="ADAL" clId="{8A2DAD7D-937D-408F-BF65-6B719F6C4B8E}" dt="2026-02-04T22:17:04.511" v="4774" actId="207"/>
      <pc:docMkLst>
        <pc:docMk/>
      </pc:docMkLst>
      <pc:sldChg chg="addSp modSp mod">
        <pc:chgData name="Mallory, Andrea" userId="847d9ca6-0bb7-47ae-ad92-faa233e913d2" providerId="ADAL" clId="{8A2DAD7D-937D-408F-BF65-6B719F6C4B8E}" dt="2026-02-04T22:11:21.661" v="4712" actId="207"/>
        <pc:sldMkLst>
          <pc:docMk/>
          <pc:sldMk cId="2715006758" sldId="264"/>
        </pc:sldMkLst>
        <pc:spChg chg="add mod">
          <ac:chgData name="Mallory, Andrea" userId="847d9ca6-0bb7-47ae-ad92-faa233e913d2" providerId="ADAL" clId="{8A2DAD7D-937D-408F-BF65-6B719F6C4B8E}" dt="2026-02-04T22:11:21.661" v="4712" actId="207"/>
          <ac:spMkLst>
            <pc:docMk/>
            <pc:sldMk cId="2715006758" sldId="264"/>
            <ac:spMk id="2" creationId="{DC295CA2-8331-3744-57AE-955A1008ED58}"/>
          </ac:spMkLst>
        </pc:spChg>
      </pc:sldChg>
      <pc:sldChg chg="addSp modSp mod">
        <pc:chgData name="Mallory, Andrea" userId="847d9ca6-0bb7-47ae-ad92-faa233e913d2" providerId="ADAL" clId="{8A2DAD7D-937D-408F-BF65-6B719F6C4B8E}" dt="2026-02-04T22:07:09.402" v="4497" actId="14100"/>
        <pc:sldMkLst>
          <pc:docMk/>
          <pc:sldMk cId="352481560" sldId="268"/>
        </pc:sldMkLst>
        <pc:spChg chg="add mod">
          <ac:chgData name="Mallory, Andrea" userId="847d9ca6-0bb7-47ae-ad92-faa233e913d2" providerId="ADAL" clId="{8A2DAD7D-937D-408F-BF65-6B719F6C4B8E}" dt="2026-02-04T22:07:09.402" v="4497" actId="14100"/>
          <ac:spMkLst>
            <pc:docMk/>
            <pc:sldMk cId="352481560" sldId="268"/>
            <ac:spMk id="2" creationId="{62E0693E-616D-8986-2C7C-D6F1D063DF3D}"/>
          </ac:spMkLst>
        </pc:spChg>
      </pc:sldChg>
      <pc:sldChg chg="modSp mod">
        <pc:chgData name="Mallory, Andrea" userId="847d9ca6-0bb7-47ae-ad92-faa233e913d2" providerId="ADAL" clId="{8A2DAD7D-937D-408F-BF65-6B719F6C4B8E}" dt="2026-02-04T22:15:20.172" v="4758" actId="2711"/>
        <pc:sldMkLst>
          <pc:docMk/>
          <pc:sldMk cId="0" sldId="280"/>
        </pc:sldMkLst>
        <pc:spChg chg="mod">
          <ac:chgData name="Mallory, Andrea" userId="847d9ca6-0bb7-47ae-ad92-faa233e913d2" providerId="ADAL" clId="{8A2DAD7D-937D-408F-BF65-6B719F6C4B8E}" dt="2026-02-04T22:15:20.172" v="4758" actId="2711"/>
          <ac:spMkLst>
            <pc:docMk/>
            <pc:sldMk cId="0" sldId="280"/>
            <ac:spMk id="222" creationId="{00000000-0000-0000-0000-000000000000}"/>
          </ac:spMkLst>
        </pc:spChg>
        <pc:spChg chg="mod">
          <ac:chgData name="Mallory, Andrea" userId="847d9ca6-0bb7-47ae-ad92-faa233e913d2" providerId="ADAL" clId="{8A2DAD7D-937D-408F-BF65-6B719F6C4B8E}" dt="2026-02-04T20:42:14.896" v="61" actId="14100"/>
          <ac:spMkLst>
            <pc:docMk/>
            <pc:sldMk cId="0" sldId="280"/>
            <ac:spMk id="223" creationId="{00000000-0000-0000-0000-000000000000}"/>
          </ac:spMkLst>
        </pc:spChg>
      </pc:sldChg>
      <pc:sldChg chg="modSp mod">
        <pc:chgData name="Mallory, Andrea" userId="847d9ca6-0bb7-47ae-ad92-faa233e913d2" providerId="ADAL" clId="{8A2DAD7D-937D-408F-BF65-6B719F6C4B8E}" dt="2026-02-04T22:06:22.711" v="4444" actId="962"/>
        <pc:sldMkLst>
          <pc:docMk/>
          <pc:sldMk cId="1262941924" sldId="290"/>
        </pc:sldMkLst>
        <pc:spChg chg="mod">
          <ac:chgData name="Mallory, Andrea" userId="847d9ca6-0bb7-47ae-ad92-faa233e913d2" providerId="ADAL" clId="{8A2DAD7D-937D-408F-BF65-6B719F6C4B8E}" dt="2026-02-04T21:54:18.764" v="4288" actId="207"/>
          <ac:spMkLst>
            <pc:docMk/>
            <pc:sldMk cId="1262941924" sldId="290"/>
            <ac:spMk id="2" creationId="{5880104D-68FC-4514-91FC-E73ED01AD3E5}"/>
          </ac:spMkLst>
        </pc:spChg>
        <pc:spChg chg="mod">
          <ac:chgData name="Mallory, Andrea" userId="847d9ca6-0bb7-47ae-ad92-faa233e913d2" providerId="ADAL" clId="{8A2DAD7D-937D-408F-BF65-6B719F6C4B8E}" dt="2026-02-04T21:57:41.457" v="4336" actId="12"/>
          <ac:spMkLst>
            <pc:docMk/>
            <pc:sldMk cId="1262941924" sldId="290"/>
            <ac:spMk id="3" creationId="{1092C9E7-6EFF-41DB-8F68-C1DB0B1D77C1}"/>
          </ac:spMkLst>
        </pc:spChg>
        <pc:picChg chg="mod">
          <ac:chgData name="Mallory, Andrea" userId="847d9ca6-0bb7-47ae-ad92-faa233e913d2" providerId="ADAL" clId="{8A2DAD7D-937D-408F-BF65-6B719F6C4B8E}" dt="2026-02-04T22:06:22.711" v="4444" actId="962"/>
          <ac:picMkLst>
            <pc:docMk/>
            <pc:sldMk cId="1262941924" sldId="290"/>
            <ac:picMk id="4" creationId="{1023B24A-3D44-4006-B54B-7A8F85862D3A}"/>
          </ac:picMkLst>
        </pc:picChg>
      </pc:sldChg>
      <pc:sldChg chg="modSp mod">
        <pc:chgData name="Mallory, Andrea" userId="847d9ca6-0bb7-47ae-ad92-faa233e913d2" providerId="ADAL" clId="{8A2DAD7D-937D-408F-BF65-6B719F6C4B8E}" dt="2026-02-04T22:06:17.014" v="4442" actId="962"/>
        <pc:sldMkLst>
          <pc:docMk/>
          <pc:sldMk cId="620517577" sldId="291"/>
        </pc:sldMkLst>
        <pc:spChg chg="mod">
          <ac:chgData name="Mallory, Andrea" userId="847d9ca6-0bb7-47ae-ad92-faa233e913d2" providerId="ADAL" clId="{8A2DAD7D-937D-408F-BF65-6B719F6C4B8E}" dt="2026-02-04T21:50:28.348" v="4245" actId="1076"/>
          <ac:spMkLst>
            <pc:docMk/>
            <pc:sldMk cId="620517577" sldId="291"/>
            <ac:spMk id="2" creationId="{1CB01D11-11E0-4AFB-9725-AE63FCE35CB2}"/>
          </ac:spMkLst>
        </pc:spChg>
        <pc:spChg chg="mod">
          <ac:chgData name="Mallory, Andrea" userId="847d9ca6-0bb7-47ae-ad92-faa233e913d2" providerId="ADAL" clId="{8A2DAD7D-937D-408F-BF65-6B719F6C4B8E}" dt="2026-02-04T21:53:59.361" v="4283" actId="20577"/>
          <ac:spMkLst>
            <pc:docMk/>
            <pc:sldMk cId="620517577" sldId="291"/>
            <ac:spMk id="3" creationId="{CE1E1A44-2215-42ED-A985-C18BFEA7040A}"/>
          </ac:spMkLst>
        </pc:spChg>
        <pc:picChg chg="mod">
          <ac:chgData name="Mallory, Andrea" userId="847d9ca6-0bb7-47ae-ad92-faa233e913d2" providerId="ADAL" clId="{8A2DAD7D-937D-408F-BF65-6B719F6C4B8E}" dt="2026-02-04T22:06:17.014" v="4442" actId="962"/>
          <ac:picMkLst>
            <pc:docMk/>
            <pc:sldMk cId="620517577" sldId="291"/>
            <ac:picMk id="5" creationId="{84031A84-7635-41FF-8D3E-16A5184D3546}"/>
          </ac:picMkLst>
        </pc:picChg>
      </pc:sldChg>
      <pc:sldChg chg="modSp mod">
        <pc:chgData name="Mallory, Andrea" userId="847d9ca6-0bb7-47ae-ad92-faa233e913d2" providerId="ADAL" clId="{8A2DAD7D-937D-408F-BF65-6B719F6C4B8E}" dt="2026-02-04T22:15:56.098" v="4759" actId="2711"/>
        <pc:sldMkLst>
          <pc:docMk/>
          <pc:sldMk cId="406197824" sldId="294"/>
        </pc:sldMkLst>
        <pc:spChg chg="mod">
          <ac:chgData name="Mallory, Andrea" userId="847d9ca6-0bb7-47ae-ad92-faa233e913d2" providerId="ADAL" clId="{8A2DAD7D-937D-408F-BF65-6B719F6C4B8E}" dt="2026-02-04T22:15:56.098" v="4759" actId="2711"/>
          <ac:spMkLst>
            <pc:docMk/>
            <pc:sldMk cId="406197824" sldId="294"/>
            <ac:spMk id="2" creationId="{A5E2BB57-D3A3-48F2-99E8-99FD9F222083}"/>
          </ac:spMkLst>
        </pc:spChg>
        <pc:picChg chg="mod">
          <ac:chgData name="Mallory, Andrea" userId="847d9ca6-0bb7-47ae-ad92-faa233e913d2" providerId="ADAL" clId="{8A2DAD7D-937D-408F-BF65-6B719F6C4B8E}" dt="2026-02-04T22:03:12.203" v="4408" actId="962"/>
          <ac:picMkLst>
            <pc:docMk/>
            <pc:sldMk cId="406197824" sldId="294"/>
            <ac:picMk id="3" creationId="{CE6EE9B3-D6B4-4FB7-BAB7-773F0B1C50F6}"/>
          </ac:picMkLst>
        </pc:picChg>
      </pc:sldChg>
      <pc:sldChg chg="add del">
        <pc:chgData name="Mallory, Andrea" userId="847d9ca6-0bb7-47ae-ad92-faa233e913d2" providerId="ADAL" clId="{8A2DAD7D-937D-408F-BF65-6B719F6C4B8E}" dt="2026-02-04T21:46:06.227" v="4196" actId="47"/>
        <pc:sldMkLst>
          <pc:docMk/>
          <pc:sldMk cId="1799768730" sldId="298"/>
        </pc:sldMkLst>
      </pc:sldChg>
      <pc:sldChg chg="modSp mod">
        <pc:chgData name="Mallory, Andrea" userId="847d9ca6-0bb7-47ae-ad92-faa233e913d2" providerId="ADAL" clId="{8A2DAD7D-937D-408F-BF65-6B719F6C4B8E}" dt="2026-02-04T22:06:29.104" v="4446" actId="962"/>
        <pc:sldMkLst>
          <pc:docMk/>
          <pc:sldMk cId="3069855959" sldId="378"/>
        </pc:sldMkLst>
        <pc:spChg chg="mod">
          <ac:chgData name="Mallory, Andrea" userId="847d9ca6-0bb7-47ae-ad92-faa233e913d2" providerId="ADAL" clId="{8A2DAD7D-937D-408F-BF65-6B719F6C4B8E}" dt="2026-02-04T21:57:59.759" v="4339" actId="255"/>
          <ac:spMkLst>
            <pc:docMk/>
            <pc:sldMk cId="3069855959" sldId="378"/>
            <ac:spMk id="2" creationId="{B729DC84-D13D-499D-B91C-B377AEEF7EF5}"/>
          </ac:spMkLst>
        </pc:spChg>
        <pc:picChg chg="mod">
          <ac:chgData name="Mallory, Andrea" userId="847d9ca6-0bb7-47ae-ad92-faa233e913d2" providerId="ADAL" clId="{8A2DAD7D-937D-408F-BF65-6B719F6C4B8E}" dt="2026-02-04T22:06:29.104" v="4446" actId="962"/>
          <ac:picMkLst>
            <pc:docMk/>
            <pc:sldMk cId="3069855959" sldId="378"/>
            <ac:picMk id="4" creationId="{931AF2F8-180C-43AB-B157-AF4504C93942}"/>
          </ac:picMkLst>
        </pc:picChg>
      </pc:sldChg>
      <pc:sldChg chg="modSp mod">
        <pc:chgData name="Mallory, Andrea" userId="847d9ca6-0bb7-47ae-ad92-faa233e913d2" providerId="ADAL" clId="{8A2DAD7D-937D-408F-BF65-6B719F6C4B8E}" dt="2026-02-04T22:16:04.977" v="4760" actId="1076"/>
        <pc:sldMkLst>
          <pc:docMk/>
          <pc:sldMk cId="1856961155" sldId="873"/>
        </pc:sldMkLst>
        <pc:spChg chg="mod">
          <ac:chgData name="Mallory, Andrea" userId="847d9ca6-0bb7-47ae-ad92-faa233e913d2" providerId="ADAL" clId="{8A2DAD7D-937D-408F-BF65-6B719F6C4B8E}" dt="2026-02-04T22:16:04.977" v="4760" actId="1076"/>
          <ac:spMkLst>
            <pc:docMk/>
            <pc:sldMk cId="1856961155" sldId="873"/>
            <ac:spMk id="2" creationId="{54CEF4C4-D532-465F-94D7-40C452EB0EE4}"/>
          </ac:spMkLst>
        </pc:spChg>
        <pc:spChg chg="mod">
          <ac:chgData name="Mallory, Andrea" userId="847d9ca6-0bb7-47ae-ad92-faa233e913d2" providerId="ADAL" clId="{8A2DAD7D-937D-408F-BF65-6B719F6C4B8E}" dt="2026-02-04T20:55:40.659" v="640" actId="207"/>
          <ac:spMkLst>
            <pc:docMk/>
            <pc:sldMk cId="1856961155" sldId="873"/>
            <ac:spMk id="5" creationId="{7DB40326-8FC2-4353-AD6A-46BEF65E0BAF}"/>
          </ac:spMkLst>
        </pc:spChg>
      </pc:sldChg>
      <pc:sldChg chg="modSp mod">
        <pc:chgData name="Mallory, Andrea" userId="847d9ca6-0bb7-47ae-ad92-faa233e913d2" providerId="ADAL" clId="{8A2DAD7D-937D-408F-BF65-6B719F6C4B8E}" dt="2026-02-04T22:01:02.884" v="4397" actId="962"/>
        <pc:sldMkLst>
          <pc:docMk/>
          <pc:sldMk cId="1458386896" sldId="884"/>
        </pc:sldMkLst>
        <pc:spChg chg="mod">
          <ac:chgData name="Mallory, Andrea" userId="847d9ca6-0bb7-47ae-ad92-faa233e913d2" providerId="ADAL" clId="{8A2DAD7D-937D-408F-BF65-6B719F6C4B8E}" dt="2026-02-04T20:41:10.094" v="53" actId="403"/>
          <ac:spMkLst>
            <pc:docMk/>
            <pc:sldMk cId="1458386896" sldId="884"/>
            <ac:spMk id="2" creationId="{3192F6E3-16A5-49E8-9DEE-1E1B09B60286}"/>
          </ac:spMkLst>
        </pc:spChg>
        <pc:picChg chg="mod">
          <ac:chgData name="Mallory, Andrea" userId="847d9ca6-0bb7-47ae-ad92-faa233e913d2" providerId="ADAL" clId="{8A2DAD7D-937D-408F-BF65-6B719F6C4B8E}" dt="2026-02-04T22:01:02.884" v="4397" actId="962"/>
          <ac:picMkLst>
            <pc:docMk/>
            <pc:sldMk cId="1458386896" sldId="884"/>
            <ac:picMk id="4" creationId="{13C26E9A-9C53-4C56-BB64-549DBAC46726}"/>
          </ac:picMkLst>
        </pc:picChg>
      </pc:sldChg>
      <pc:sldChg chg="addSp delSp modSp mod">
        <pc:chgData name="Mallory, Andrea" userId="847d9ca6-0bb7-47ae-ad92-faa233e913d2" providerId="ADAL" clId="{8A2DAD7D-937D-408F-BF65-6B719F6C4B8E}" dt="2026-02-04T22:05:41.786" v="4435" actId="478"/>
        <pc:sldMkLst>
          <pc:docMk/>
          <pc:sldMk cId="1839748599" sldId="907"/>
        </pc:sldMkLst>
        <pc:spChg chg="mod">
          <ac:chgData name="Mallory, Andrea" userId="847d9ca6-0bb7-47ae-ad92-faa233e913d2" providerId="ADAL" clId="{8A2DAD7D-937D-408F-BF65-6B719F6C4B8E}" dt="2026-02-04T21:28:37.613" v="3203" actId="1076"/>
          <ac:spMkLst>
            <pc:docMk/>
            <pc:sldMk cId="1839748599" sldId="907"/>
            <ac:spMk id="2" creationId="{1B92658B-519A-4E17-8538-9C37024EE18E}"/>
          </ac:spMkLst>
        </pc:spChg>
        <pc:spChg chg="add del mod">
          <ac:chgData name="Mallory, Andrea" userId="847d9ca6-0bb7-47ae-ad92-faa233e913d2" providerId="ADAL" clId="{8A2DAD7D-937D-408F-BF65-6B719F6C4B8E}" dt="2026-02-04T21:22:19.294" v="2686" actId="3680"/>
          <ac:spMkLst>
            <pc:docMk/>
            <pc:sldMk cId="1839748599" sldId="907"/>
            <ac:spMk id="8" creationId="{04502CD0-8524-2B72-73D0-BB1373C73DD3}"/>
          </ac:spMkLst>
        </pc:spChg>
        <pc:graphicFrameChg chg="add mod ord modGraphic">
          <ac:chgData name="Mallory, Andrea" userId="847d9ca6-0bb7-47ae-ad92-faa233e913d2" providerId="ADAL" clId="{8A2DAD7D-937D-408F-BF65-6B719F6C4B8E}" dt="2026-02-04T21:37:31.975" v="4186" actId="14734"/>
          <ac:graphicFrameMkLst>
            <pc:docMk/>
            <pc:sldMk cId="1839748599" sldId="907"/>
            <ac:graphicFrameMk id="9" creationId="{4D6305C5-7F8B-E6D4-AFCA-26659BA62AAB}"/>
          </ac:graphicFrameMkLst>
        </pc:graphicFrameChg>
        <pc:picChg chg="mod">
          <ac:chgData name="Mallory, Andrea" userId="847d9ca6-0bb7-47ae-ad92-faa233e913d2" providerId="ADAL" clId="{8A2DAD7D-937D-408F-BF65-6B719F6C4B8E}" dt="2026-02-04T22:05:27.679" v="4432" actId="962"/>
          <ac:picMkLst>
            <pc:docMk/>
            <pc:sldMk cId="1839748599" sldId="907"/>
            <ac:picMk id="3" creationId="{CAFFD5B6-31E9-4B35-9C6A-52BCC419CCF3}"/>
          </ac:picMkLst>
        </pc:picChg>
        <pc:picChg chg="del mod">
          <ac:chgData name="Mallory, Andrea" userId="847d9ca6-0bb7-47ae-ad92-faa233e913d2" providerId="ADAL" clId="{8A2DAD7D-937D-408F-BF65-6B719F6C4B8E}" dt="2026-02-04T21:21:58.652" v="2684" actId="21"/>
          <ac:picMkLst>
            <pc:docMk/>
            <pc:sldMk cId="1839748599" sldId="907"/>
            <ac:picMk id="4" creationId="{F1F833C3-197F-47B3-8BBC-7574D7ADC063}"/>
          </ac:picMkLst>
        </pc:picChg>
        <pc:picChg chg="del mod">
          <ac:chgData name="Mallory, Andrea" userId="847d9ca6-0bb7-47ae-ad92-faa233e913d2" providerId="ADAL" clId="{8A2DAD7D-937D-408F-BF65-6B719F6C4B8E}" dt="2026-02-04T21:24:28.914" v="2850" actId="478"/>
          <ac:picMkLst>
            <pc:docMk/>
            <pc:sldMk cId="1839748599" sldId="907"/>
            <ac:picMk id="5" creationId="{574654B2-EFD1-44CB-B0A3-AF7AC1CDCCC6}"/>
          </ac:picMkLst>
        </pc:picChg>
        <pc:picChg chg="mod">
          <ac:chgData name="Mallory, Andrea" userId="847d9ca6-0bb7-47ae-ad92-faa233e913d2" providerId="ADAL" clId="{8A2DAD7D-937D-408F-BF65-6B719F6C4B8E}" dt="2026-02-04T22:05:38.652" v="4434" actId="962"/>
          <ac:picMkLst>
            <pc:docMk/>
            <pc:sldMk cId="1839748599" sldId="907"/>
            <ac:picMk id="6" creationId="{84477A2E-C8AC-DAEF-EB9E-A76BBB45CE39}"/>
          </ac:picMkLst>
        </pc:picChg>
        <pc:picChg chg="add del mod">
          <ac:chgData name="Mallory, Andrea" userId="847d9ca6-0bb7-47ae-ad92-faa233e913d2" providerId="ADAL" clId="{8A2DAD7D-937D-408F-BF65-6B719F6C4B8E}" dt="2026-02-04T22:05:41.786" v="4435" actId="478"/>
          <ac:picMkLst>
            <pc:docMk/>
            <pc:sldMk cId="1839748599" sldId="907"/>
            <ac:picMk id="10" creationId="{F1F833C3-197F-47B3-8BBC-7574D7ADC063}"/>
          </ac:picMkLst>
        </pc:picChg>
      </pc:sldChg>
      <pc:sldChg chg="modSp mod">
        <pc:chgData name="Mallory, Andrea" userId="847d9ca6-0bb7-47ae-ad92-faa233e913d2" providerId="ADAL" clId="{8A2DAD7D-937D-408F-BF65-6B719F6C4B8E}" dt="2026-02-04T22:11:06.541" v="4698" actId="33553"/>
        <pc:sldMkLst>
          <pc:docMk/>
          <pc:sldMk cId="3077889043" sldId="908"/>
        </pc:sldMkLst>
        <pc:spChg chg="mod">
          <ac:chgData name="Mallory, Andrea" userId="847d9ca6-0bb7-47ae-ad92-faa233e913d2" providerId="ADAL" clId="{8A2DAD7D-937D-408F-BF65-6B719F6C4B8E}" dt="2026-02-04T22:11:06.541" v="4698" actId="33553"/>
          <ac:spMkLst>
            <pc:docMk/>
            <pc:sldMk cId="3077889043" sldId="908"/>
            <ac:spMk id="6" creationId="{6F03E9AF-DEA7-4884-B2AF-09CC6A4FE756}"/>
          </ac:spMkLst>
        </pc:spChg>
        <pc:graphicFrameChg chg="mod modGraphic">
          <ac:chgData name="Mallory, Andrea" userId="847d9ca6-0bb7-47ae-ad92-faa233e913d2" providerId="ADAL" clId="{8A2DAD7D-937D-408F-BF65-6B719F6C4B8E}" dt="2026-02-04T22:06:06.616" v="4438" actId="962"/>
          <ac:graphicFrameMkLst>
            <pc:docMk/>
            <pc:sldMk cId="3077889043" sldId="908"/>
            <ac:graphicFrameMk id="5" creationId="{E56336F8-1496-C264-F452-578A846199A0}"/>
          </ac:graphicFrameMkLst>
        </pc:graphicFrameChg>
        <pc:picChg chg="mod">
          <ac:chgData name="Mallory, Andrea" userId="847d9ca6-0bb7-47ae-ad92-faa233e913d2" providerId="ADAL" clId="{8A2DAD7D-937D-408F-BF65-6B719F6C4B8E}" dt="2026-02-04T22:06:09.457" v="4440" actId="962"/>
          <ac:picMkLst>
            <pc:docMk/>
            <pc:sldMk cId="3077889043" sldId="908"/>
            <ac:picMk id="2" creationId="{70D52135-54F1-4C21-8C17-981B31E52B70}"/>
          </ac:picMkLst>
        </pc:picChg>
      </pc:sldChg>
      <pc:sldChg chg="addSp modSp mod">
        <pc:chgData name="Mallory, Andrea" userId="847d9ca6-0bb7-47ae-ad92-faa233e913d2" providerId="ADAL" clId="{8A2DAD7D-937D-408F-BF65-6B719F6C4B8E}" dt="2026-02-04T22:08:19.554" v="4574" actId="14100"/>
        <pc:sldMkLst>
          <pc:docMk/>
          <pc:sldMk cId="1448070159" sldId="1032"/>
        </pc:sldMkLst>
        <pc:spChg chg="add mod">
          <ac:chgData name="Mallory, Andrea" userId="847d9ca6-0bb7-47ae-ad92-faa233e913d2" providerId="ADAL" clId="{8A2DAD7D-937D-408F-BF65-6B719F6C4B8E}" dt="2026-02-04T22:08:13.536" v="4573" actId="14100"/>
          <ac:spMkLst>
            <pc:docMk/>
            <pc:sldMk cId="1448070159" sldId="1032"/>
            <ac:spMk id="3" creationId="{E9100B12-DBFD-A35C-E65F-2289FE49A986}"/>
          </ac:spMkLst>
        </pc:spChg>
        <pc:picChg chg="mod">
          <ac:chgData name="Mallory, Andrea" userId="847d9ca6-0bb7-47ae-ad92-faa233e913d2" providerId="ADAL" clId="{8A2DAD7D-937D-408F-BF65-6B719F6C4B8E}" dt="2026-02-04T22:04:17.105" v="4422" actId="962"/>
          <ac:picMkLst>
            <pc:docMk/>
            <pc:sldMk cId="1448070159" sldId="1032"/>
            <ac:picMk id="2" creationId="{9089F456-572E-49EC-83D1-E5B7F7B860A0}"/>
          </ac:picMkLst>
        </pc:picChg>
        <pc:picChg chg="mod">
          <ac:chgData name="Mallory, Andrea" userId="847d9ca6-0bb7-47ae-ad92-faa233e913d2" providerId="ADAL" clId="{8A2DAD7D-937D-408F-BF65-6B719F6C4B8E}" dt="2026-02-04T22:08:19.554" v="4574" actId="14100"/>
          <ac:picMkLst>
            <pc:docMk/>
            <pc:sldMk cId="1448070159" sldId="1032"/>
            <ac:picMk id="9" creationId="{8C1268B6-7183-4A84-B357-821EDA211E07}"/>
          </ac:picMkLst>
        </pc:picChg>
      </pc:sldChg>
      <pc:sldChg chg="addSp modSp mod">
        <pc:chgData name="Mallory, Andrea" userId="847d9ca6-0bb7-47ae-ad92-faa233e913d2" providerId="ADAL" clId="{8A2DAD7D-937D-408F-BF65-6B719F6C4B8E}" dt="2026-02-04T22:10:08.255" v="4626" actId="14100"/>
        <pc:sldMkLst>
          <pc:docMk/>
          <pc:sldMk cId="23077272" sldId="1033"/>
        </pc:sldMkLst>
        <pc:spChg chg="add mod">
          <ac:chgData name="Mallory, Andrea" userId="847d9ca6-0bb7-47ae-ad92-faa233e913d2" providerId="ADAL" clId="{8A2DAD7D-937D-408F-BF65-6B719F6C4B8E}" dt="2026-02-04T22:10:08.255" v="4626" actId="14100"/>
          <ac:spMkLst>
            <pc:docMk/>
            <pc:sldMk cId="23077272" sldId="1033"/>
            <ac:spMk id="3" creationId="{8DFF72FA-B300-88C6-8587-4EA7062B5C4A}"/>
          </ac:spMkLst>
        </pc:spChg>
        <pc:picChg chg="mod">
          <ac:chgData name="Mallory, Andrea" userId="847d9ca6-0bb7-47ae-ad92-faa233e913d2" providerId="ADAL" clId="{8A2DAD7D-937D-408F-BF65-6B719F6C4B8E}" dt="2026-02-04T22:04:26.665" v="4424" actId="962"/>
          <ac:picMkLst>
            <pc:docMk/>
            <pc:sldMk cId="23077272" sldId="1033"/>
            <ac:picMk id="2" creationId="{3010311A-99FE-4436-B2B2-A628A2802943}"/>
          </ac:picMkLst>
        </pc:picChg>
        <pc:picChg chg="mod">
          <ac:chgData name="Mallory, Andrea" userId="847d9ca6-0bb7-47ae-ad92-faa233e913d2" providerId="ADAL" clId="{8A2DAD7D-937D-408F-BF65-6B719F6C4B8E}" dt="2026-02-04T20:56:27.537" v="788" actId="962"/>
          <ac:picMkLst>
            <pc:docMk/>
            <pc:sldMk cId="23077272" sldId="1033"/>
            <ac:picMk id="5" creationId="{397D17C9-E959-4E28-8256-971CB0BF3527}"/>
          </ac:picMkLst>
        </pc:picChg>
      </pc:sldChg>
      <pc:sldChg chg="addSp modSp mod">
        <pc:chgData name="Mallory, Andrea" userId="847d9ca6-0bb7-47ae-ad92-faa233e913d2" providerId="ADAL" clId="{8A2DAD7D-937D-408F-BF65-6B719F6C4B8E}" dt="2026-02-04T22:10:57.876" v="4697" actId="14100"/>
        <pc:sldMkLst>
          <pc:docMk/>
          <pc:sldMk cId="758029797" sldId="1034"/>
        </pc:sldMkLst>
        <pc:spChg chg="add mod">
          <ac:chgData name="Mallory, Andrea" userId="847d9ca6-0bb7-47ae-ad92-faa233e913d2" providerId="ADAL" clId="{8A2DAD7D-937D-408F-BF65-6B719F6C4B8E}" dt="2026-02-04T22:10:57.876" v="4697" actId="14100"/>
          <ac:spMkLst>
            <pc:docMk/>
            <pc:sldMk cId="758029797" sldId="1034"/>
            <ac:spMk id="3" creationId="{075BEF45-6F69-3928-E85C-488762EFD7C7}"/>
          </ac:spMkLst>
        </pc:spChg>
        <pc:picChg chg="mod">
          <ac:chgData name="Mallory, Andrea" userId="847d9ca6-0bb7-47ae-ad92-faa233e913d2" providerId="ADAL" clId="{8A2DAD7D-937D-408F-BF65-6B719F6C4B8E}" dt="2026-02-04T22:04:54.219" v="4426" actId="962"/>
          <ac:picMkLst>
            <pc:docMk/>
            <pc:sldMk cId="758029797" sldId="1034"/>
            <ac:picMk id="2" creationId="{05880018-CAA1-4162-A321-AB987FF2C4AF}"/>
          </ac:picMkLst>
        </pc:picChg>
        <pc:picChg chg="mod">
          <ac:chgData name="Mallory, Andrea" userId="847d9ca6-0bb7-47ae-ad92-faa233e913d2" providerId="ADAL" clId="{8A2DAD7D-937D-408F-BF65-6B719F6C4B8E}" dt="2026-02-04T20:57:43.885" v="921" actId="962"/>
          <ac:picMkLst>
            <pc:docMk/>
            <pc:sldMk cId="758029797" sldId="1034"/>
            <ac:picMk id="5" creationId="{1CD7C6CB-9AB3-4BFF-BBD6-4344FAEBDB5F}"/>
          </ac:picMkLst>
        </pc:picChg>
      </pc:sldChg>
      <pc:sldChg chg="add del">
        <pc:chgData name="Mallory, Andrea" userId="847d9ca6-0bb7-47ae-ad92-faa233e913d2" providerId="ADAL" clId="{8A2DAD7D-937D-408F-BF65-6B719F6C4B8E}" dt="2026-02-04T20:33:46.622" v="1"/>
        <pc:sldMkLst>
          <pc:docMk/>
          <pc:sldMk cId="3174572939" sldId="1162"/>
        </pc:sldMkLst>
      </pc:sldChg>
      <pc:sldChg chg="del">
        <pc:chgData name="Mallory, Andrea" userId="847d9ca6-0bb7-47ae-ad92-faa233e913d2" providerId="ADAL" clId="{8A2DAD7D-937D-408F-BF65-6B719F6C4B8E}" dt="2026-02-04T20:36:29.415" v="21" actId="47"/>
        <pc:sldMkLst>
          <pc:docMk/>
          <pc:sldMk cId="4076634883" sldId="1167"/>
        </pc:sldMkLst>
      </pc:sldChg>
      <pc:sldChg chg="modSp mod">
        <pc:chgData name="Mallory, Andrea" userId="847d9ca6-0bb7-47ae-ad92-faa233e913d2" providerId="ADAL" clId="{8A2DAD7D-937D-408F-BF65-6B719F6C4B8E}" dt="2026-02-04T22:02:24.379" v="4399" actId="962"/>
        <pc:sldMkLst>
          <pc:docMk/>
          <pc:sldMk cId="580495882" sldId="1175"/>
        </pc:sldMkLst>
        <pc:spChg chg="mod">
          <ac:chgData name="Mallory, Andrea" userId="847d9ca6-0bb7-47ae-ad92-faa233e913d2" providerId="ADAL" clId="{8A2DAD7D-937D-408F-BF65-6B719F6C4B8E}" dt="2026-02-04T20:43:04.985" v="73" actId="207"/>
          <ac:spMkLst>
            <pc:docMk/>
            <pc:sldMk cId="580495882" sldId="1175"/>
            <ac:spMk id="2" creationId="{A57069F6-B01B-460E-9D01-9C23A1FBCBC7}"/>
          </ac:spMkLst>
        </pc:spChg>
        <pc:graphicFrameChg chg="mod modGraphic">
          <ac:chgData name="Mallory, Andrea" userId="847d9ca6-0bb7-47ae-ad92-faa233e913d2" providerId="ADAL" clId="{8A2DAD7D-937D-408F-BF65-6B719F6C4B8E}" dt="2026-02-04T20:44:43.963" v="89" actId="207"/>
          <ac:graphicFrameMkLst>
            <pc:docMk/>
            <pc:sldMk cId="580495882" sldId="1175"/>
            <ac:graphicFrameMk id="7" creationId="{393D1F72-A12F-4CB1-9B1E-9BD1010C4E2C}"/>
          </ac:graphicFrameMkLst>
        </pc:graphicFrameChg>
        <pc:picChg chg="mod">
          <ac:chgData name="Mallory, Andrea" userId="847d9ca6-0bb7-47ae-ad92-faa233e913d2" providerId="ADAL" clId="{8A2DAD7D-937D-408F-BF65-6B719F6C4B8E}" dt="2026-02-04T22:02:24.379" v="4399" actId="962"/>
          <ac:picMkLst>
            <pc:docMk/>
            <pc:sldMk cId="580495882" sldId="1175"/>
            <ac:picMk id="4" creationId="{06F9D353-5A0D-4D17-AB4C-1D0C96C29A49}"/>
          </ac:picMkLst>
        </pc:picChg>
      </pc:sldChg>
      <pc:sldChg chg="addSp delSp modSp mod">
        <pc:chgData name="Mallory, Andrea" userId="847d9ca6-0bb7-47ae-ad92-faa233e913d2" providerId="ADAL" clId="{8A2DAD7D-937D-408F-BF65-6B719F6C4B8E}" dt="2026-02-04T22:05:17.680" v="4430" actId="962"/>
        <pc:sldMkLst>
          <pc:docMk/>
          <pc:sldMk cId="447601978" sldId="1176"/>
        </pc:sldMkLst>
        <pc:spChg chg="mod">
          <ac:chgData name="Mallory, Andrea" userId="847d9ca6-0bb7-47ae-ad92-faa233e913d2" providerId="ADAL" clId="{8A2DAD7D-937D-408F-BF65-6B719F6C4B8E}" dt="2026-02-04T21:26:16.498" v="2895" actId="1076"/>
          <ac:spMkLst>
            <pc:docMk/>
            <pc:sldMk cId="447601978" sldId="1176"/>
            <ac:spMk id="2" creationId="{B7404E5B-DDCB-4BED-9A26-CFBFCFB1886E}"/>
          </ac:spMkLst>
        </pc:spChg>
        <pc:spChg chg="add del mod">
          <ac:chgData name="Mallory, Andrea" userId="847d9ca6-0bb7-47ae-ad92-faa233e913d2" providerId="ADAL" clId="{8A2DAD7D-937D-408F-BF65-6B719F6C4B8E}" dt="2026-02-04T21:05:29.198" v="1048" actId="478"/>
          <ac:spMkLst>
            <pc:docMk/>
            <pc:sldMk cId="447601978" sldId="1176"/>
            <ac:spMk id="8" creationId="{9630C76A-B011-37D3-7D37-BD924A3C895A}"/>
          </ac:spMkLst>
        </pc:spChg>
        <pc:spChg chg="add del mod">
          <ac:chgData name="Mallory, Andrea" userId="847d9ca6-0bb7-47ae-ad92-faa233e913d2" providerId="ADAL" clId="{8A2DAD7D-937D-408F-BF65-6B719F6C4B8E}" dt="2026-02-04T21:06:07.894" v="1050" actId="3680"/>
          <ac:spMkLst>
            <pc:docMk/>
            <pc:sldMk cId="447601978" sldId="1176"/>
            <ac:spMk id="11" creationId="{75413667-ABAB-6F10-7DC0-C988F0EE1459}"/>
          </ac:spMkLst>
        </pc:spChg>
        <pc:graphicFrameChg chg="add mod">
          <ac:chgData name="Mallory, Andrea" userId="847d9ca6-0bb7-47ae-ad92-faa233e913d2" providerId="ADAL" clId="{8A2DAD7D-937D-408F-BF65-6B719F6C4B8E}" dt="2026-02-04T21:05:28.133" v="1047"/>
          <ac:graphicFrameMkLst>
            <pc:docMk/>
            <pc:sldMk cId="447601978" sldId="1176"/>
            <ac:graphicFrameMk id="9" creationId="{CE0010F3-5D43-82A9-DE31-BC9ECCA424EC}"/>
          </ac:graphicFrameMkLst>
        </pc:graphicFrameChg>
        <pc:graphicFrameChg chg="add mod ord modGraphic">
          <ac:chgData name="Mallory, Andrea" userId="847d9ca6-0bb7-47ae-ad92-faa233e913d2" providerId="ADAL" clId="{8A2DAD7D-937D-408F-BF65-6B719F6C4B8E}" dt="2026-02-04T21:40:05.704" v="4189" actId="207"/>
          <ac:graphicFrameMkLst>
            <pc:docMk/>
            <pc:sldMk cId="447601978" sldId="1176"/>
            <ac:graphicFrameMk id="12" creationId="{83A2EACB-8D4A-C7FA-ABAA-E026D1CB53FA}"/>
          </ac:graphicFrameMkLst>
        </pc:graphicFrameChg>
        <pc:picChg chg="mod">
          <ac:chgData name="Mallory, Andrea" userId="847d9ca6-0bb7-47ae-ad92-faa233e913d2" providerId="ADAL" clId="{8A2DAD7D-937D-408F-BF65-6B719F6C4B8E}" dt="2026-02-04T22:05:17.680" v="4430" actId="962"/>
          <ac:picMkLst>
            <pc:docMk/>
            <pc:sldMk cId="447601978" sldId="1176"/>
            <ac:picMk id="3" creationId="{D1815A82-F918-40D7-8197-5ABBF9A36F01}"/>
          </ac:picMkLst>
        </pc:picChg>
        <pc:picChg chg="add del mod">
          <ac:chgData name="Mallory, Andrea" userId="847d9ca6-0bb7-47ae-ad92-faa233e913d2" providerId="ADAL" clId="{8A2DAD7D-937D-408F-BF65-6B719F6C4B8E}" dt="2026-02-04T21:05:53.221" v="1049" actId="21"/>
          <ac:picMkLst>
            <pc:docMk/>
            <pc:sldMk cId="447601978" sldId="1176"/>
            <ac:picMk id="4" creationId="{DE7D1C57-0432-4CD5-BA44-A0526F8FA722}"/>
          </ac:picMkLst>
        </pc:picChg>
        <pc:picChg chg="del">
          <ac:chgData name="Mallory, Andrea" userId="847d9ca6-0bb7-47ae-ad92-faa233e913d2" providerId="ADAL" clId="{8A2DAD7D-937D-408F-BF65-6B719F6C4B8E}" dt="2026-02-04T20:59:49.172" v="1015" actId="478"/>
          <ac:picMkLst>
            <pc:docMk/>
            <pc:sldMk cId="447601978" sldId="1176"/>
            <ac:picMk id="5" creationId="{06E3CB62-03F1-4F6E-9AA8-94874BA5239F}"/>
          </ac:picMkLst>
        </pc:picChg>
        <pc:picChg chg="del mod ord">
          <ac:chgData name="Mallory, Andrea" userId="847d9ca6-0bb7-47ae-ad92-faa233e913d2" providerId="ADAL" clId="{8A2DAD7D-937D-408F-BF65-6B719F6C4B8E}" dt="2026-02-04T21:42:24.423" v="4191" actId="478"/>
          <ac:picMkLst>
            <pc:docMk/>
            <pc:sldMk cId="447601978" sldId="1176"/>
            <ac:picMk id="6" creationId="{95576A6C-AF26-3EB2-F38D-198D7A254420}"/>
          </ac:picMkLst>
        </pc:picChg>
        <pc:picChg chg="add del mod">
          <ac:chgData name="Mallory, Andrea" userId="847d9ca6-0bb7-47ae-ad92-faa233e913d2" providerId="ADAL" clId="{8A2DAD7D-937D-408F-BF65-6B719F6C4B8E}" dt="2026-02-04T21:18:25.603" v="2628" actId="478"/>
          <ac:picMkLst>
            <pc:docMk/>
            <pc:sldMk cId="447601978" sldId="1176"/>
            <ac:picMk id="13" creationId="{DE7D1C57-0432-4CD5-BA44-A0526F8FA722}"/>
          </ac:picMkLst>
        </pc:picChg>
        <pc:picChg chg="add mod">
          <ac:chgData name="Mallory, Andrea" userId="847d9ca6-0bb7-47ae-ad92-faa233e913d2" providerId="ADAL" clId="{8A2DAD7D-937D-408F-BF65-6B719F6C4B8E}" dt="2026-02-04T21:42:31.538" v="4194" actId="1076"/>
          <ac:picMkLst>
            <pc:docMk/>
            <pc:sldMk cId="447601978" sldId="1176"/>
            <ac:picMk id="14" creationId="{AC5A76FE-AB44-C6E9-E941-ABD9E52B42E8}"/>
          </ac:picMkLst>
        </pc:picChg>
      </pc:sldChg>
      <pc:sldChg chg="modSp mod">
        <pc:chgData name="Mallory, Andrea" userId="847d9ca6-0bb7-47ae-ad92-faa233e913d2" providerId="ADAL" clId="{8A2DAD7D-937D-408F-BF65-6B719F6C4B8E}" dt="2026-02-04T22:02:51.659" v="4406" actId="962"/>
        <pc:sldMkLst>
          <pc:docMk/>
          <pc:sldMk cId="1512880378" sldId="1178"/>
        </pc:sldMkLst>
        <pc:spChg chg="mod">
          <ac:chgData name="Mallory, Andrea" userId="847d9ca6-0bb7-47ae-ad92-faa233e913d2" providerId="ADAL" clId="{8A2DAD7D-937D-408F-BF65-6B719F6C4B8E}" dt="2026-02-04T20:52:03.227" v="591" actId="207"/>
          <ac:spMkLst>
            <pc:docMk/>
            <pc:sldMk cId="1512880378" sldId="1178"/>
            <ac:spMk id="2" creationId="{28479EDB-16BC-4E7E-B7FE-4BA9A3F9C0B4}"/>
          </ac:spMkLst>
        </pc:spChg>
        <pc:picChg chg="mod">
          <ac:chgData name="Mallory, Andrea" userId="847d9ca6-0bb7-47ae-ad92-faa233e913d2" providerId="ADAL" clId="{8A2DAD7D-937D-408F-BF65-6B719F6C4B8E}" dt="2026-02-04T22:02:51.659" v="4406" actId="962"/>
          <ac:picMkLst>
            <pc:docMk/>
            <pc:sldMk cId="1512880378" sldId="1178"/>
            <ac:picMk id="3" creationId="{EDD04042-A42A-4EE8-AAA2-CDD4D5F83210}"/>
          </ac:picMkLst>
        </pc:picChg>
      </pc:sldChg>
      <pc:sldChg chg="modSp mod">
        <pc:chgData name="Mallory, Andrea" userId="847d9ca6-0bb7-47ae-ad92-faa233e913d2" providerId="ADAL" clId="{8A2DAD7D-937D-408F-BF65-6B719F6C4B8E}" dt="2026-02-04T22:05:09.885" v="4428" actId="962"/>
        <pc:sldMkLst>
          <pc:docMk/>
          <pc:sldMk cId="454858901" sldId="1179"/>
        </pc:sldMkLst>
        <pc:spChg chg="mod">
          <ac:chgData name="Mallory, Andrea" userId="847d9ca6-0bb7-47ae-ad92-faa233e913d2" providerId="ADAL" clId="{8A2DAD7D-937D-408F-BF65-6B719F6C4B8E}" dt="2026-02-04T20:57:53.254" v="925" actId="403"/>
          <ac:spMkLst>
            <pc:docMk/>
            <pc:sldMk cId="454858901" sldId="1179"/>
            <ac:spMk id="2" creationId="{28479EDB-16BC-4E7E-B7FE-4BA9A3F9C0B4}"/>
          </ac:spMkLst>
        </pc:spChg>
        <pc:spChg chg="mod">
          <ac:chgData name="Mallory, Andrea" userId="847d9ca6-0bb7-47ae-ad92-faa233e913d2" providerId="ADAL" clId="{8A2DAD7D-937D-408F-BF65-6B719F6C4B8E}" dt="2026-02-04T20:58:07.313" v="928" actId="207"/>
          <ac:spMkLst>
            <pc:docMk/>
            <pc:sldMk cId="454858901" sldId="1179"/>
            <ac:spMk id="4" creationId="{0C02F208-61CF-AE81-15B3-F39239CBA893}"/>
          </ac:spMkLst>
        </pc:spChg>
        <pc:picChg chg="mod">
          <ac:chgData name="Mallory, Andrea" userId="847d9ca6-0bb7-47ae-ad92-faa233e913d2" providerId="ADAL" clId="{8A2DAD7D-937D-408F-BF65-6B719F6C4B8E}" dt="2026-02-04T22:05:09.885" v="4428" actId="962"/>
          <ac:picMkLst>
            <pc:docMk/>
            <pc:sldMk cId="454858901" sldId="1179"/>
            <ac:picMk id="3" creationId="{FEE3BF18-0509-4671-96F2-5B6CC8643DE7}"/>
          </ac:picMkLst>
        </pc:picChg>
      </pc:sldChg>
      <pc:sldChg chg="modSp mod">
        <pc:chgData name="Mallory, Andrea" userId="847d9ca6-0bb7-47ae-ad92-faa233e913d2" providerId="ADAL" clId="{8A2DAD7D-937D-408F-BF65-6B719F6C4B8E}" dt="2026-02-04T22:00:21.431" v="4361" actId="962"/>
        <pc:sldMkLst>
          <pc:docMk/>
          <pc:sldMk cId="2723487812" sldId="1180"/>
        </pc:sldMkLst>
        <pc:spChg chg="mod">
          <ac:chgData name="Mallory, Andrea" userId="847d9ca6-0bb7-47ae-ad92-faa233e913d2" providerId="ADAL" clId="{8A2DAD7D-937D-408F-BF65-6B719F6C4B8E}" dt="2026-02-04T20:40:16.590" v="48" actId="1076"/>
          <ac:spMkLst>
            <pc:docMk/>
            <pc:sldMk cId="2723487812" sldId="1180"/>
            <ac:spMk id="2" creationId="{75D9F057-3BED-409B-A5E3-021BA5C533DE}"/>
          </ac:spMkLst>
        </pc:spChg>
        <pc:spChg chg="mod">
          <ac:chgData name="Mallory, Andrea" userId="847d9ca6-0bb7-47ae-ad92-faa233e913d2" providerId="ADAL" clId="{8A2DAD7D-937D-408F-BF65-6B719F6C4B8E}" dt="2026-02-04T20:40:34.402" v="50" actId="27636"/>
          <ac:spMkLst>
            <pc:docMk/>
            <pc:sldMk cId="2723487812" sldId="1180"/>
            <ac:spMk id="3" creationId="{A2085B27-3EC0-47A3-AD71-E716DB8147F6}"/>
          </ac:spMkLst>
        </pc:spChg>
        <pc:picChg chg="mod">
          <ac:chgData name="Mallory, Andrea" userId="847d9ca6-0bb7-47ae-ad92-faa233e913d2" providerId="ADAL" clId="{8A2DAD7D-937D-408F-BF65-6B719F6C4B8E}" dt="2026-02-04T22:00:21.431" v="4361" actId="962"/>
          <ac:picMkLst>
            <pc:docMk/>
            <pc:sldMk cId="2723487812" sldId="1180"/>
            <ac:picMk id="4" creationId="{FE5865E1-103C-407D-BF31-5B541A544AAA}"/>
          </ac:picMkLst>
        </pc:picChg>
      </pc:sldChg>
      <pc:sldChg chg="modSp mod">
        <pc:chgData name="Mallory, Andrea" userId="847d9ca6-0bb7-47ae-ad92-faa233e913d2" providerId="ADAL" clId="{8A2DAD7D-937D-408F-BF65-6B719F6C4B8E}" dt="2026-02-04T22:02:26.528" v="4400" actId="962"/>
        <pc:sldMkLst>
          <pc:docMk/>
          <pc:sldMk cId="457657161" sldId="1185"/>
        </pc:sldMkLst>
        <pc:spChg chg="mod">
          <ac:chgData name="Mallory, Andrea" userId="847d9ca6-0bb7-47ae-ad92-faa233e913d2" providerId="ADAL" clId="{8A2DAD7D-937D-408F-BF65-6B719F6C4B8E}" dt="2026-02-04T20:45:30.433" v="98" actId="14100"/>
          <ac:spMkLst>
            <pc:docMk/>
            <pc:sldMk cId="457657161" sldId="1185"/>
            <ac:spMk id="2" creationId="{23146F50-3E3F-E303-D46B-E3EBCF2EA953}"/>
          </ac:spMkLst>
        </pc:spChg>
        <pc:picChg chg="mod">
          <ac:chgData name="Mallory, Andrea" userId="847d9ca6-0bb7-47ae-ad92-faa233e913d2" providerId="ADAL" clId="{8A2DAD7D-937D-408F-BF65-6B719F6C4B8E}" dt="2026-02-04T22:02:26.528" v="4400" actId="962"/>
          <ac:picMkLst>
            <pc:docMk/>
            <pc:sldMk cId="457657161" sldId="1185"/>
            <ac:picMk id="7" creationId="{02FE5637-CDCD-4FA3-B990-CAF09FBABC9A}"/>
          </ac:picMkLst>
        </pc:picChg>
      </pc:sldChg>
      <pc:sldChg chg="modSp mod">
        <pc:chgData name="Mallory, Andrea" userId="847d9ca6-0bb7-47ae-ad92-faa233e913d2" providerId="ADAL" clId="{8A2DAD7D-937D-408F-BF65-6B719F6C4B8E}" dt="2026-02-04T22:03:16.936" v="4410" actId="962"/>
        <pc:sldMkLst>
          <pc:docMk/>
          <pc:sldMk cId="179660135" sldId="1187"/>
        </pc:sldMkLst>
        <pc:spChg chg="mod">
          <ac:chgData name="Mallory, Andrea" userId="847d9ca6-0bb7-47ae-ad92-faa233e913d2" providerId="ADAL" clId="{8A2DAD7D-937D-408F-BF65-6B719F6C4B8E}" dt="2026-02-04T20:54:40.409" v="623" actId="14100"/>
          <ac:spMkLst>
            <pc:docMk/>
            <pc:sldMk cId="179660135" sldId="1187"/>
            <ac:spMk id="2" creationId="{54CEF4C4-D532-465F-94D7-40C452EB0EE4}"/>
          </ac:spMkLst>
        </pc:spChg>
        <pc:picChg chg="mod">
          <ac:chgData name="Mallory, Andrea" userId="847d9ca6-0bb7-47ae-ad92-faa233e913d2" providerId="ADAL" clId="{8A2DAD7D-937D-408F-BF65-6B719F6C4B8E}" dt="2026-02-04T22:03:16.936" v="4410" actId="962"/>
          <ac:picMkLst>
            <pc:docMk/>
            <pc:sldMk cId="179660135" sldId="1187"/>
            <ac:picMk id="3" creationId="{1F089507-A654-4BAC-A07A-C76EAAB6FB9D}"/>
          </ac:picMkLst>
        </pc:picChg>
      </pc:sldChg>
      <pc:sldChg chg="modSp mod">
        <pc:chgData name="Mallory, Andrea" userId="847d9ca6-0bb7-47ae-ad92-faa233e913d2" providerId="ADAL" clId="{8A2DAD7D-937D-408F-BF65-6B719F6C4B8E}" dt="2026-02-04T22:02:38.306" v="4402" actId="962"/>
        <pc:sldMkLst>
          <pc:docMk/>
          <pc:sldMk cId="2491325296" sldId="1190"/>
        </pc:sldMkLst>
        <pc:spChg chg="mod">
          <ac:chgData name="Mallory, Andrea" userId="847d9ca6-0bb7-47ae-ad92-faa233e913d2" providerId="ADAL" clId="{8A2DAD7D-937D-408F-BF65-6B719F6C4B8E}" dt="2026-02-04T20:45:58.966" v="105" actId="12788"/>
          <ac:spMkLst>
            <pc:docMk/>
            <pc:sldMk cId="2491325296" sldId="1190"/>
            <ac:spMk id="4" creationId="{F9C629C6-F927-421C-9FAD-480536E2E31E}"/>
          </ac:spMkLst>
        </pc:spChg>
        <pc:graphicFrameChg chg="mod modGraphic">
          <ac:chgData name="Mallory, Andrea" userId="847d9ca6-0bb7-47ae-ad92-faa233e913d2" providerId="ADAL" clId="{8A2DAD7D-937D-408F-BF65-6B719F6C4B8E}" dt="2026-02-04T20:46:03.603" v="106" actId="207"/>
          <ac:graphicFrameMkLst>
            <pc:docMk/>
            <pc:sldMk cId="2491325296" sldId="1190"/>
            <ac:graphicFrameMk id="5" creationId="{1D41A173-AD94-4F3B-A8B7-1F9F396D3C4A}"/>
          </ac:graphicFrameMkLst>
        </pc:graphicFrameChg>
        <pc:picChg chg="mod">
          <ac:chgData name="Mallory, Andrea" userId="847d9ca6-0bb7-47ae-ad92-faa233e913d2" providerId="ADAL" clId="{8A2DAD7D-937D-408F-BF65-6B719F6C4B8E}" dt="2026-02-04T22:02:38.306" v="4402" actId="962"/>
          <ac:picMkLst>
            <pc:docMk/>
            <pc:sldMk cId="2491325296" sldId="1190"/>
            <ac:picMk id="2" creationId="{46376418-FDC1-413C-BB53-3613F4DBC6B6}"/>
          </ac:picMkLst>
        </pc:picChg>
      </pc:sldChg>
      <pc:sldChg chg="del">
        <pc:chgData name="Mallory, Andrea" userId="847d9ca6-0bb7-47ae-ad92-faa233e913d2" providerId="ADAL" clId="{8A2DAD7D-937D-408F-BF65-6B719F6C4B8E}" dt="2026-02-04T20:33:17.650" v="0" actId="47"/>
        <pc:sldMkLst>
          <pc:docMk/>
          <pc:sldMk cId="2692083908" sldId="4676"/>
        </pc:sldMkLst>
      </pc:sldChg>
      <pc:sldChg chg="del">
        <pc:chgData name="Mallory, Andrea" userId="847d9ca6-0bb7-47ae-ad92-faa233e913d2" providerId="ADAL" clId="{8A2DAD7D-937D-408F-BF65-6B719F6C4B8E}" dt="2026-02-04T20:33:17.650" v="0" actId="47"/>
        <pc:sldMkLst>
          <pc:docMk/>
          <pc:sldMk cId="859908199" sldId="2147374266"/>
        </pc:sldMkLst>
      </pc:sldChg>
      <pc:sldChg chg="addSp delSp modSp mod">
        <pc:chgData name="Mallory, Andrea" userId="847d9ca6-0bb7-47ae-ad92-faa233e913d2" providerId="ADAL" clId="{8A2DAD7D-937D-408F-BF65-6B719F6C4B8E}" dt="2026-02-04T22:11:59.303" v="4730" actId="404"/>
        <pc:sldMkLst>
          <pc:docMk/>
          <pc:sldMk cId="1572466668" sldId="2147374296"/>
        </pc:sldMkLst>
        <pc:spChg chg="add del mod">
          <ac:chgData name="Mallory, Andrea" userId="847d9ca6-0bb7-47ae-ad92-faa233e913d2" providerId="ADAL" clId="{8A2DAD7D-937D-408F-BF65-6B719F6C4B8E}" dt="2026-02-04T22:11:40.373" v="4714" actId="33699"/>
          <ac:spMkLst>
            <pc:docMk/>
            <pc:sldMk cId="1572466668" sldId="2147374296"/>
            <ac:spMk id="2" creationId="{F15238B9-9F73-8D70-4D54-851501A917BB}"/>
          </ac:spMkLst>
        </pc:spChg>
        <pc:spChg chg="add mod">
          <ac:chgData name="Mallory, Andrea" userId="847d9ca6-0bb7-47ae-ad92-faa233e913d2" providerId="ADAL" clId="{8A2DAD7D-937D-408F-BF65-6B719F6C4B8E}" dt="2026-02-04T22:11:59.303" v="4730" actId="404"/>
          <ac:spMkLst>
            <pc:docMk/>
            <pc:sldMk cId="1572466668" sldId="2147374296"/>
            <ac:spMk id="3" creationId="{6C128DE9-50DF-4CC4-D2B0-4B365D201782}"/>
          </ac:spMkLst>
        </pc:spChg>
      </pc:sldChg>
      <pc:sldChg chg="del">
        <pc:chgData name="Mallory, Andrea" userId="847d9ca6-0bb7-47ae-ad92-faa233e913d2" providerId="ADAL" clId="{8A2DAD7D-937D-408F-BF65-6B719F6C4B8E}" dt="2026-02-04T20:35:52.885" v="17" actId="47"/>
        <pc:sldMkLst>
          <pc:docMk/>
          <pc:sldMk cId="2280418761" sldId="2147374299"/>
        </pc:sldMkLst>
      </pc:sldChg>
      <pc:sldChg chg="del">
        <pc:chgData name="Mallory, Andrea" userId="847d9ca6-0bb7-47ae-ad92-faa233e913d2" providerId="ADAL" clId="{8A2DAD7D-937D-408F-BF65-6B719F6C4B8E}" dt="2026-02-04T20:33:17.650" v="0" actId="47"/>
        <pc:sldMkLst>
          <pc:docMk/>
          <pc:sldMk cId="1134021523" sldId="2147374303"/>
        </pc:sldMkLst>
      </pc:sldChg>
      <pc:sldChg chg="modSp mod">
        <pc:chgData name="Mallory, Andrea" userId="847d9ca6-0bb7-47ae-ad92-faa233e913d2" providerId="ADAL" clId="{8A2DAD7D-937D-408F-BF65-6B719F6C4B8E}" dt="2026-02-04T22:14:37.939" v="4757" actId="27636"/>
        <pc:sldMkLst>
          <pc:docMk/>
          <pc:sldMk cId="1851138753" sldId="2147374304"/>
        </pc:sldMkLst>
        <pc:spChg chg="mod">
          <ac:chgData name="Mallory, Andrea" userId="847d9ca6-0bb7-47ae-ad92-faa233e913d2" providerId="ADAL" clId="{8A2DAD7D-937D-408F-BF65-6B719F6C4B8E}" dt="2026-02-04T22:14:37.939" v="4757" actId="27636"/>
          <ac:spMkLst>
            <pc:docMk/>
            <pc:sldMk cId="1851138753" sldId="2147374304"/>
            <ac:spMk id="2" creationId="{C0F34999-C1C5-682E-0B14-4A0F56992291}"/>
          </ac:spMkLst>
        </pc:spChg>
        <pc:graphicFrameChg chg="mod modGraphic">
          <ac:chgData name="Mallory, Andrea" userId="847d9ca6-0bb7-47ae-ad92-faa233e913d2" providerId="ADAL" clId="{8A2DAD7D-937D-408F-BF65-6B719F6C4B8E}" dt="2026-02-04T20:34:50.501" v="10" actId="1076"/>
          <ac:graphicFrameMkLst>
            <pc:docMk/>
            <pc:sldMk cId="1851138753" sldId="2147374304"/>
            <ac:graphicFrameMk id="5" creationId="{4280B2A3-FE89-179A-5894-7940DFD98619}"/>
          </ac:graphicFrameMkLst>
        </pc:graphicFrameChg>
      </pc:sldChg>
      <pc:sldChg chg="del">
        <pc:chgData name="Mallory, Andrea" userId="847d9ca6-0bb7-47ae-ad92-faa233e913d2" providerId="ADAL" clId="{8A2DAD7D-937D-408F-BF65-6B719F6C4B8E}" dt="2026-02-04T20:35:52.885" v="17" actId="47"/>
        <pc:sldMkLst>
          <pc:docMk/>
          <pc:sldMk cId="435005676" sldId="2147374316"/>
        </pc:sldMkLst>
      </pc:sldChg>
      <pc:sldChg chg="add del ord">
        <pc:chgData name="Mallory, Andrea" userId="847d9ca6-0bb7-47ae-ad92-faa233e913d2" providerId="ADAL" clId="{8A2DAD7D-937D-408F-BF65-6B719F6C4B8E}" dt="2026-02-04T20:38:20.107" v="26"/>
        <pc:sldMkLst>
          <pc:docMk/>
          <pc:sldMk cId="2277891040" sldId="2147374324"/>
        </pc:sldMkLst>
      </pc:sldChg>
      <pc:sldChg chg="del">
        <pc:chgData name="Mallory, Andrea" userId="847d9ca6-0bb7-47ae-ad92-faa233e913d2" providerId="ADAL" clId="{8A2DAD7D-937D-408F-BF65-6B719F6C4B8E}" dt="2026-02-04T20:36:29.415" v="21" actId="47"/>
        <pc:sldMkLst>
          <pc:docMk/>
          <pc:sldMk cId="1681797768" sldId="2147374325"/>
        </pc:sldMkLst>
      </pc:sldChg>
      <pc:sldChg chg="del">
        <pc:chgData name="Mallory, Andrea" userId="847d9ca6-0bb7-47ae-ad92-faa233e913d2" providerId="ADAL" clId="{8A2DAD7D-937D-408F-BF65-6B719F6C4B8E}" dt="2026-02-04T20:35:52.885" v="17" actId="47"/>
        <pc:sldMkLst>
          <pc:docMk/>
          <pc:sldMk cId="458207587" sldId="2147374389"/>
        </pc:sldMkLst>
      </pc:sldChg>
      <pc:sldChg chg="delSp modSp mod">
        <pc:chgData name="Mallory, Andrea" userId="847d9ca6-0bb7-47ae-ad92-faa233e913d2" providerId="ADAL" clId="{8A2DAD7D-937D-408F-BF65-6B719F6C4B8E}" dt="2026-02-04T22:13:04.949" v="4744" actId="207"/>
        <pc:sldMkLst>
          <pc:docMk/>
          <pc:sldMk cId="3319983558" sldId="2147374391"/>
        </pc:sldMkLst>
        <pc:spChg chg="mod">
          <ac:chgData name="Mallory, Andrea" userId="847d9ca6-0bb7-47ae-ad92-faa233e913d2" providerId="ADAL" clId="{8A2DAD7D-937D-408F-BF65-6B719F6C4B8E}" dt="2026-02-04T22:13:04.949" v="4744" actId="207"/>
          <ac:spMkLst>
            <pc:docMk/>
            <pc:sldMk cId="3319983558" sldId="2147374391"/>
            <ac:spMk id="8" creationId="{4F2FB5A0-422F-1B9C-4D49-D4648A3C1741}"/>
          </ac:spMkLst>
        </pc:spChg>
        <pc:spChg chg="del">
          <ac:chgData name="Mallory, Andrea" userId="847d9ca6-0bb7-47ae-ad92-faa233e913d2" providerId="ADAL" clId="{8A2DAD7D-937D-408F-BF65-6B719F6C4B8E}" dt="2026-02-04T21:58:30.727" v="4344" actId="478"/>
          <ac:spMkLst>
            <pc:docMk/>
            <pc:sldMk cId="3319983558" sldId="2147374391"/>
            <ac:spMk id="9" creationId="{AAC6EB7A-6338-7290-459A-5EB257B7CE89}"/>
          </ac:spMkLst>
        </pc:spChg>
        <pc:picChg chg="mod">
          <ac:chgData name="Mallory, Andrea" userId="847d9ca6-0bb7-47ae-ad92-faa233e913d2" providerId="ADAL" clId="{8A2DAD7D-937D-408F-BF65-6B719F6C4B8E}" dt="2026-02-04T22:12:58.164" v="4743" actId="1076"/>
          <ac:picMkLst>
            <pc:docMk/>
            <pc:sldMk cId="3319983558" sldId="2147374391"/>
            <ac:picMk id="2" creationId="{8EE623BC-9BAF-4261-0C58-53EE21F1DB2D}"/>
          </ac:picMkLst>
        </pc:picChg>
      </pc:sldChg>
      <pc:sldChg chg="modSp mod">
        <pc:chgData name="Mallory, Andrea" userId="847d9ca6-0bb7-47ae-ad92-faa233e913d2" providerId="ADAL" clId="{8A2DAD7D-937D-408F-BF65-6B719F6C4B8E}" dt="2026-02-04T22:00:30.364" v="4363" actId="962"/>
        <pc:sldMkLst>
          <pc:docMk/>
          <pc:sldMk cId="3878304489" sldId="2147374392"/>
        </pc:sldMkLst>
        <pc:spChg chg="mod">
          <ac:chgData name="Mallory, Andrea" userId="847d9ca6-0bb7-47ae-ad92-faa233e913d2" providerId="ADAL" clId="{8A2DAD7D-937D-408F-BF65-6B719F6C4B8E}" dt="2026-02-04T20:39:46.436" v="36" actId="1076"/>
          <ac:spMkLst>
            <pc:docMk/>
            <pc:sldMk cId="3878304489" sldId="2147374392"/>
            <ac:spMk id="2" creationId="{75D9F057-3BED-409B-A5E3-021BA5C533DE}"/>
          </ac:spMkLst>
        </pc:spChg>
        <pc:picChg chg="mod">
          <ac:chgData name="Mallory, Andrea" userId="847d9ca6-0bb7-47ae-ad92-faa233e913d2" providerId="ADAL" clId="{8A2DAD7D-937D-408F-BF65-6B719F6C4B8E}" dt="2026-02-04T22:00:30.364" v="4363" actId="962"/>
          <ac:picMkLst>
            <pc:docMk/>
            <pc:sldMk cId="3878304489" sldId="2147374392"/>
            <ac:picMk id="4" creationId="{FE5865E1-103C-407D-BF31-5B541A544AAA}"/>
          </ac:picMkLst>
        </pc:picChg>
      </pc:sldChg>
      <pc:sldChg chg="modSp mod">
        <pc:chgData name="Mallory, Andrea" userId="847d9ca6-0bb7-47ae-ad92-faa233e913d2" providerId="ADAL" clId="{8A2DAD7D-937D-408F-BF65-6B719F6C4B8E}" dt="2026-02-04T22:02:44.718" v="4404" actId="962"/>
        <pc:sldMkLst>
          <pc:docMk/>
          <pc:sldMk cId="2487786061" sldId="2147374393"/>
        </pc:sldMkLst>
        <pc:spChg chg="mod">
          <ac:chgData name="Mallory, Andrea" userId="847d9ca6-0bb7-47ae-ad92-faa233e913d2" providerId="ADAL" clId="{8A2DAD7D-937D-408F-BF65-6B719F6C4B8E}" dt="2026-02-04T20:46:27.294" v="116" actId="207"/>
          <ac:spMkLst>
            <pc:docMk/>
            <pc:sldMk cId="2487786061" sldId="2147374393"/>
            <ac:spMk id="2" creationId="{54CEF4C4-D532-465F-94D7-40C452EB0EE4}"/>
          </ac:spMkLst>
        </pc:spChg>
        <pc:picChg chg="mod">
          <ac:chgData name="Mallory, Andrea" userId="847d9ca6-0bb7-47ae-ad92-faa233e913d2" providerId="ADAL" clId="{8A2DAD7D-937D-408F-BF65-6B719F6C4B8E}" dt="2026-02-04T22:02:44.718" v="4404" actId="962"/>
          <ac:picMkLst>
            <pc:docMk/>
            <pc:sldMk cId="2487786061" sldId="2147374393"/>
            <ac:picMk id="3" creationId="{1F089507-A654-4BAC-A07A-C76EAAB6FB9D}"/>
          </ac:picMkLst>
        </pc:picChg>
      </pc:sldChg>
      <pc:sldChg chg="modSp mod">
        <pc:chgData name="Mallory, Andrea" userId="847d9ca6-0bb7-47ae-ad92-faa233e913d2" providerId="ADAL" clId="{8A2DAD7D-937D-408F-BF65-6B719F6C4B8E}" dt="2026-02-04T20:46:39.647" v="119" actId="120"/>
        <pc:sldMkLst>
          <pc:docMk/>
          <pc:sldMk cId="1767684121" sldId="2147374394"/>
        </pc:sldMkLst>
        <pc:spChg chg="mod">
          <ac:chgData name="Mallory, Andrea" userId="847d9ca6-0bb7-47ae-ad92-faa233e913d2" providerId="ADAL" clId="{8A2DAD7D-937D-408F-BF65-6B719F6C4B8E}" dt="2026-02-04T20:46:39.647" v="119" actId="120"/>
          <ac:spMkLst>
            <pc:docMk/>
            <pc:sldMk cId="1767684121" sldId="2147374394"/>
            <ac:spMk id="2" creationId="{11AD2666-A477-79C2-1F0D-0C04A49DAD29}"/>
          </ac:spMkLst>
        </pc:spChg>
      </pc:sldChg>
      <pc:sldChg chg="modSp mod">
        <pc:chgData name="Mallory, Andrea" userId="847d9ca6-0bb7-47ae-ad92-faa233e913d2" providerId="ADAL" clId="{8A2DAD7D-937D-408F-BF65-6B719F6C4B8E}" dt="2026-02-04T20:49:17.721" v="223" actId="1076"/>
        <pc:sldMkLst>
          <pc:docMk/>
          <pc:sldMk cId="3836671735" sldId="2147374395"/>
        </pc:sldMkLst>
        <pc:spChg chg="mod">
          <ac:chgData name="Mallory, Andrea" userId="847d9ca6-0bb7-47ae-ad92-faa233e913d2" providerId="ADAL" clId="{8A2DAD7D-937D-408F-BF65-6B719F6C4B8E}" dt="2026-02-04T20:49:02.328" v="221" actId="207"/>
          <ac:spMkLst>
            <pc:docMk/>
            <pc:sldMk cId="3836671735" sldId="2147374395"/>
            <ac:spMk id="2" creationId="{1E2E7D86-DF08-99BE-D8D8-6F7042C08FF8}"/>
          </ac:spMkLst>
        </pc:spChg>
        <pc:spChg chg="mod">
          <ac:chgData name="Mallory, Andrea" userId="847d9ca6-0bb7-47ae-ad92-faa233e913d2" providerId="ADAL" clId="{8A2DAD7D-937D-408F-BF65-6B719F6C4B8E}" dt="2026-02-04T20:48:58.602" v="220" actId="208"/>
          <ac:spMkLst>
            <pc:docMk/>
            <pc:sldMk cId="3836671735" sldId="2147374395"/>
            <ac:spMk id="3" creationId="{994ABDDD-25C2-350A-609A-910EE7AD2B5B}"/>
          </ac:spMkLst>
        </pc:spChg>
        <pc:spChg chg="mod">
          <ac:chgData name="Mallory, Andrea" userId="847d9ca6-0bb7-47ae-ad92-faa233e913d2" providerId="ADAL" clId="{8A2DAD7D-937D-408F-BF65-6B719F6C4B8E}" dt="2026-02-04T20:48:37.576" v="215" actId="207"/>
          <ac:spMkLst>
            <pc:docMk/>
            <pc:sldMk cId="3836671735" sldId="2147374395"/>
            <ac:spMk id="6" creationId="{3FF5CD5B-FE51-13E5-64F4-2FEB1DE19C49}"/>
          </ac:spMkLst>
        </pc:spChg>
        <pc:spChg chg="mod">
          <ac:chgData name="Mallory, Andrea" userId="847d9ca6-0bb7-47ae-ad92-faa233e913d2" providerId="ADAL" clId="{8A2DAD7D-937D-408F-BF65-6B719F6C4B8E}" dt="2026-02-04T20:48:45.634" v="217" actId="207"/>
          <ac:spMkLst>
            <pc:docMk/>
            <pc:sldMk cId="3836671735" sldId="2147374395"/>
            <ac:spMk id="7" creationId="{1713753A-88CE-6FE6-F124-5C43659A91B9}"/>
          </ac:spMkLst>
        </pc:spChg>
        <pc:spChg chg="mod">
          <ac:chgData name="Mallory, Andrea" userId="847d9ca6-0bb7-47ae-ad92-faa233e913d2" providerId="ADAL" clId="{8A2DAD7D-937D-408F-BF65-6B719F6C4B8E}" dt="2026-02-04T20:48:50.534" v="219" actId="207"/>
          <ac:spMkLst>
            <pc:docMk/>
            <pc:sldMk cId="3836671735" sldId="2147374395"/>
            <ac:spMk id="8" creationId="{0F9E4ED8-8CE1-5363-D06F-4E7504DCBD8F}"/>
          </ac:spMkLst>
        </pc:spChg>
        <pc:spChg chg="mod">
          <ac:chgData name="Mallory, Andrea" userId="847d9ca6-0bb7-47ae-ad92-faa233e913d2" providerId="ADAL" clId="{8A2DAD7D-937D-408F-BF65-6B719F6C4B8E}" dt="2026-02-04T20:48:43.318" v="216" actId="207"/>
          <ac:spMkLst>
            <pc:docMk/>
            <pc:sldMk cId="3836671735" sldId="2147374395"/>
            <ac:spMk id="9" creationId="{3090301D-4811-F368-8711-785CC91101CD}"/>
          </ac:spMkLst>
        </pc:spChg>
        <pc:spChg chg="mod">
          <ac:chgData name="Mallory, Andrea" userId="847d9ca6-0bb7-47ae-ad92-faa233e913d2" providerId="ADAL" clId="{8A2DAD7D-937D-408F-BF65-6B719F6C4B8E}" dt="2026-02-04T20:48:48.173" v="218" actId="207"/>
          <ac:spMkLst>
            <pc:docMk/>
            <pc:sldMk cId="3836671735" sldId="2147374395"/>
            <ac:spMk id="10" creationId="{91AC7E5C-E6E7-24ED-13C5-F1C178D6CC66}"/>
          </ac:spMkLst>
        </pc:spChg>
        <pc:spChg chg="mod">
          <ac:chgData name="Mallory, Andrea" userId="847d9ca6-0bb7-47ae-ad92-faa233e913d2" providerId="ADAL" clId="{8A2DAD7D-937D-408F-BF65-6B719F6C4B8E}" dt="2026-02-04T20:49:17.721" v="223" actId="1076"/>
          <ac:spMkLst>
            <pc:docMk/>
            <pc:sldMk cId="3836671735" sldId="2147374395"/>
            <ac:spMk id="12" creationId="{DA34269D-DAAB-F11E-461F-A231CCF5CDF3}"/>
          </ac:spMkLst>
        </pc:spChg>
      </pc:sldChg>
      <pc:sldChg chg="modSp mod">
        <pc:chgData name="Mallory, Andrea" userId="847d9ca6-0bb7-47ae-ad92-faa233e913d2" providerId="ADAL" clId="{8A2DAD7D-937D-408F-BF65-6B719F6C4B8E}" dt="2026-02-04T20:53:48.047" v="609" actId="14100"/>
        <pc:sldMkLst>
          <pc:docMk/>
          <pc:sldMk cId="1837479457" sldId="2147374396"/>
        </pc:sldMkLst>
        <pc:spChg chg="mod">
          <ac:chgData name="Mallory, Andrea" userId="847d9ca6-0bb7-47ae-ad92-faa233e913d2" providerId="ADAL" clId="{8A2DAD7D-937D-408F-BF65-6B719F6C4B8E}" dt="2026-02-04T20:53:48.047" v="609" actId="14100"/>
          <ac:spMkLst>
            <pc:docMk/>
            <pc:sldMk cId="1837479457" sldId="2147374396"/>
            <ac:spMk id="2" creationId="{B92823B5-C253-5481-81C7-94602AB1BDB0}"/>
          </ac:spMkLst>
        </pc:spChg>
        <pc:spChg chg="mod">
          <ac:chgData name="Mallory, Andrea" userId="847d9ca6-0bb7-47ae-ad92-faa233e913d2" providerId="ADAL" clId="{8A2DAD7D-937D-408F-BF65-6B719F6C4B8E}" dt="2026-02-04T20:53:25.314" v="604" actId="948"/>
          <ac:spMkLst>
            <pc:docMk/>
            <pc:sldMk cId="1837479457" sldId="2147374396"/>
            <ac:spMk id="3" creationId="{19B219C4-817D-9DAC-5480-4FEEC8F86161}"/>
          </ac:spMkLst>
        </pc:spChg>
      </pc:sldChg>
      <pc:sldChg chg="modSp mod">
        <pc:chgData name="Mallory, Andrea" userId="847d9ca6-0bb7-47ae-ad92-faa233e913d2" providerId="ADAL" clId="{8A2DAD7D-937D-408F-BF65-6B719F6C4B8E}" dt="2026-02-04T20:51:36.558" v="583" actId="962"/>
        <pc:sldMkLst>
          <pc:docMk/>
          <pc:sldMk cId="2815065156" sldId="2147374397"/>
        </pc:sldMkLst>
        <pc:spChg chg="mod">
          <ac:chgData name="Mallory, Andrea" userId="847d9ca6-0bb7-47ae-ad92-faa233e913d2" providerId="ADAL" clId="{8A2DAD7D-937D-408F-BF65-6B719F6C4B8E}" dt="2026-02-04T20:49:31.690" v="230" actId="207"/>
          <ac:spMkLst>
            <pc:docMk/>
            <pc:sldMk cId="2815065156" sldId="2147374397"/>
            <ac:spMk id="2" creationId="{E18E1B9B-4D2D-9877-5A91-6FC765C0149B}"/>
          </ac:spMkLst>
        </pc:spChg>
        <pc:spChg chg="mod">
          <ac:chgData name="Mallory, Andrea" userId="847d9ca6-0bb7-47ae-ad92-faa233e913d2" providerId="ADAL" clId="{8A2DAD7D-937D-408F-BF65-6B719F6C4B8E}" dt="2026-02-04T20:49:35.296" v="231" actId="208"/>
          <ac:spMkLst>
            <pc:docMk/>
            <pc:sldMk cId="2815065156" sldId="2147374397"/>
            <ac:spMk id="3" creationId="{7D94957A-5301-14AF-9F1C-6E57A5DBD480}"/>
          </ac:spMkLst>
        </pc:spChg>
        <pc:spChg chg="mod">
          <ac:chgData name="Mallory, Andrea" userId="847d9ca6-0bb7-47ae-ad92-faa233e913d2" providerId="ADAL" clId="{8A2DAD7D-937D-408F-BF65-6B719F6C4B8E}" dt="2026-02-04T20:49:25.285" v="227" actId="27636"/>
          <ac:spMkLst>
            <pc:docMk/>
            <pc:sldMk cId="2815065156" sldId="2147374397"/>
            <ac:spMk id="4" creationId="{3D3BB13E-4345-14A3-51F6-277F426F52CA}"/>
          </ac:spMkLst>
        </pc:spChg>
        <pc:picChg chg="mod">
          <ac:chgData name="Mallory, Andrea" userId="847d9ca6-0bb7-47ae-ad92-faa233e913d2" providerId="ADAL" clId="{8A2DAD7D-937D-408F-BF65-6B719F6C4B8E}" dt="2026-02-04T20:51:36.558" v="583" actId="962"/>
          <ac:picMkLst>
            <pc:docMk/>
            <pc:sldMk cId="2815065156" sldId="2147374397"/>
            <ac:picMk id="6" creationId="{F23B1853-02A0-48B5-E1F7-50B394D516F8}"/>
          </ac:picMkLst>
        </pc:picChg>
      </pc:sldChg>
      <pc:sldChg chg="del">
        <pc:chgData name="Mallory, Andrea" userId="847d9ca6-0bb7-47ae-ad92-faa233e913d2" providerId="ADAL" clId="{8A2DAD7D-937D-408F-BF65-6B719F6C4B8E}" dt="2026-02-04T20:35:52.885" v="17" actId="47"/>
        <pc:sldMkLst>
          <pc:docMk/>
          <pc:sldMk cId="1219069242" sldId="2147374398"/>
        </pc:sldMkLst>
      </pc:sldChg>
      <pc:sldChg chg="modSp add mod">
        <pc:chgData name="Mallory, Andrea" userId="847d9ca6-0bb7-47ae-ad92-faa233e913d2" providerId="ADAL" clId="{8A2DAD7D-937D-408F-BF65-6B719F6C4B8E}" dt="2026-02-04T21:58:52.429" v="4349" actId="962"/>
        <pc:sldMkLst>
          <pc:docMk/>
          <pc:sldMk cId="2285299025" sldId="2147374412"/>
        </pc:sldMkLst>
        <pc:spChg chg="mod">
          <ac:chgData name="Mallory, Andrea" userId="847d9ca6-0bb7-47ae-ad92-faa233e913d2" providerId="ADAL" clId="{8A2DAD7D-937D-408F-BF65-6B719F6C4B8E}" dt="2026-02-04T20:34:02.910" v="2" actId="207"/>
          <ac:spMkLst>
            <pc:docMk/>
            <pc:sldMk cId="2285299025" sldId="2147374412"/>
            <ac:spMk id="2" creationId="{EE4FEB22-10FE-4D0F-46BA-2C2FFB55ACAE}"/>
          </ac:spMkLst>
        </pc:spChg>
        <pc:graphicFrameChg chg="mod">
          <ac:chgData name="Mallory, Andrea" userId="847d9ca6-0bb7-47ae-ad92-faa233e913d2" providerId="ADAL" clId="{8A2DAD7D-937D-408F-BF65-6B719F6C4B8E}" dt="2026-02-04T21:58:52.429" v="4349" actId="962"/>
          <ac:graphicFrameMkLst>
            <pc:docMk/>
            <pc:sldMk cId="2285299025" sldId="2147374412"/>
            <ac:graphicFrameMk id="6" creationId="{8E53835D-132E-8ADD-0D3E-F35569DC07EC}"/>
          </ac:graphicFrameMkLst>
        </pc:graphicFrameChg>
      </pc:sldChg>
      <pc:sldChg chg="modSp mod">
        <pc:chgData name="Mallory, Andrea" userId="847d9ca6-0bb7-47ae-ad92-faa233e913d2" providerId="ADAL" clId="{8A2DAD7D-937D-408F-BF65-6B719F6C4B8E}" dt="2026-02-04T22:16:27.592" v="4761" actId="2711"/>
        <pc:sldMkLst>
          <pc:docMk/>
          <pc:sldMk cId="4281820397" sldId="2147374434"/>
        </pc:sldMkLst>
        <pc:spChg chg="mod">
          <ac:chgData name="Mallory, Andrea" userId="847d9ca6-0bb7-47ae-ad92-faa233e913d2" providerId="ADAL" clId="{8A2DAD7D-937D-408F-BF65-6B719F6C4B8E}" dt="2026-02-04T22:16:27.592" v="4761" actId="2711"/>
          <ac:spMkLst>
            <pc:docMk/>
            <pc:sldMk cId="4281820397" sldId="2147374434"/>
            <ac:spMk id="6" creationId="{54497D06-E5C2-E84C-AEAA-E51D6A156702}"/>
          </ac:spMkLst>
        </pc:spChg>
      </pc:sldChg>
      <pc:sldChg chg="modSp mod">
        <pc:chgData name="Mallory, Andrea" userId="847d9ca6-0bb7-47ae-ad92-faa233e913d2" providerId="ADAL" clId="{8A2DAD7D-937D-408F-BF65-6B719F6C4B8E}" dt="2026-02-04T21:58:18.314" v="4343" actId="404"/>
        <pc:sldMkLst>
          <pc:docMk/>
          <pc:sldMk cId="0" sldId="2147374435"/>
        </pc:sldMkLst>
        <pc:spChg chg="mod">
          <ac:chgData name="Mallory, Andrea" userId="847d9ca6-0bb7-47ae-ad92-faa233e913d2" providerId="ADAL" clId="{8A2DAD7D-937D-408F-BF65-6B719F6C4B8E}" dt="2026-02-04T21:58:18.314" v="4343" actId="404"/>
          <ac:spMkLst>
            <pc:docMk/>
            <pc:sldMk cId="0" sldId="2147374435"/>
            <ac:spMk id="323" creationId="{00000000-0000-0000-0000-000000000000}"/>
          </ac:spMkLst>
        </pc:spChg>
        <pc:graphicFrameChg chg="modGraphic">
          <ac:chgData name="Mallory, Andrea" userId="847d9ca6-0bb7-47ae-ad92-faa233e913d2" providerId="ADAL" clId="{8A2DAD7D-937D-408F-BF65-6B719F6C4B8E}" dt="2026-02-04T21:58:10.251" v="4340" actId="207"/>
          <ac:graphicFrameMkLst>
            <pc:docMk/>
            <pc:sldMk cId="0" sldId="2147374435"/>
            <ac:graphicFrameMk id="324" creationId="{00000000-0000-0000-0000-000000000000}"/>
          </ac:graphicFrameMkLst>
        </pc:graphicFrameChg>
      </pc:sldChg>
      <pc:sldChg chg="del">
        <pc:chgData name="Mallory, Andrea" userId="847d9ca6-0bb7-47ae-ad92-faa233e913d2" providerId="ADAL" clId="{8A2DAD7D-937D-408F-BF65-6B719F6C4B8E}" dt="2026-02-04T20:36:29.415" v="21" actId="47"/>
        <pc:sldMkLst>
          <pc:docMk/>
          <pc:sldMk cId="1446879580" sldId="2147374436"/>
        </pc:sldMkLst>
      </pc:sldChg>
      <pc:sldChg chg="modSp add mod">
        <pc:chgData name="Mallory, Andrea" userId="847d9ca6-0bb7-47ae-ad92-faa233e913d2" providerId="ADAL" clId="{8A2DAD7D-937D-408F-BF65-6B719F6C4B8E}" dt="2026-02-04T22:13:54.751" v="4751" actId="1076"/>
        <pc:sldMkLst>
          <pc:docMk/>
          <pc:sldMk cId="2235428298" sldId="2147374444"/>
        </pc:sldMkLst>
        <pc:spChg chg="mod">
          <ac:chgData name="Mallory, Andrea" userId="847d9ca6-0bb7-47ae-ad92-faa233e913d2" providerId="ADAL" clId="{8A2DAD7D-937D-408F-BF65-6B719F6C4B8E}" dt="2026-02-04T22:13:54.751" v="4751" actId="1076"/>
          <ac:spMkLst>
            <pc:docMk/>
            <pc:sldMk cId="2235428298" sldId="2147374444"/>
            <ac:spMk id="2" creationId="{312D0A65-C832-BEFA-EA4D-19B7175ADA8B}"/>
          </ac:spMkLst>
        </pc:spChg>
        <pc:graphicFrameChg chg="mod">
          <ac:chgData name="Mallory, Andrea" userId="847d9ca6-0bb7-47ae-ad92-faa233e913d2" providerId="ADAL" clId="{8A2DAD7D-937D-408F-BF65-6B719F6C4B8E}" dt="2026-02-04T22:13:52.043" v="4750" actId="1076"/>
          <ac:graphicFrameMkLst>
            <pc:docMk/>
            <pc:sldMk cId="2235428298" sldId="2147374444"/>
            <ac:graphicFrameMk id="14" creationId="{2FDD3628-E03C-054B-BFBC-3E7EC50576A1}"/>
          </ac:graphicFrameMkLst>
        </pc:graphicFrameChg>
      </pc:sldChg>
      <pc:sldChg chg="modSp add mod">
        <pc:chgData name="Mallory, Andrea" userId="847d9ca6-0bb7-47ae-ad92-faa233e913d2" providerId="ADAL" clId="{8A2DAD7D-937D-408F-BF65-6B719F6C4B8E}" dt="2026-02-04T22:14:13.238" v="4753" actId="207"/>
        <pc:sldMkLst>
          <pc:docMk/>
          <pc:sldMk cId="1698261829" sldId="2147374445"/>
        </pc:sldMkLst>
        <pc:spChg chg="mod">
          <ac:chgData name="Mallory, Andrea" userId="847d9ca6-0bb7-47ae-ad92-faa233e913d2" providerId="ADAL" clId="{8A2DAD7D-937D-408F-BF65-6B719F6C4B8E}" dt="2026-02-04T22:14:13.238" v="4753" actId="207"/>
          <ac:spMkLst>
            <pc:docMk/>
            <pc:sldMk cId="1698261829" sldId="2147374445"/>
            <ac:spMk id="2" creationId="{0043B011-2944-8654-BE38-4F9F71C61195}"/>
          </ac:spMkLst>
        </pc:spChg>
        <pc:spChg chg="mod">
          <ac:chgData name="Mallory, Andrea" userId="847d9ca6-0bb7-47ae-ad92-faa233e913d2" providerId="ADAL" clId="{8A2DAD7D-937D-408F-BF65-6B719F6C4B8E}" dt="2026-02-04T20:33:46.622" v="1"/>
          <ac:spMkLst>
            <pc:docMk/>
            <pc:sldMk cId="1698261829" sldId="2147374445"/>
            <ac:spMk id="4" creationId="{3BF39AD7-FFBE-F416-3776-830EBB389A16}"/>
          </ac:spMkLst>
        </pc:spChg>
      </pc:sldChg>
      <pc:sldChg chg="add">
        <pc:chgData name="Mallory, Andrea" userId="847d9ca6-0bb7-47ae-ad92-faa233e913d2" providerId="ADAL" clId="{8A2DAD7D-937D-408F-BF65-6B719F6C4B8E}" dt="2026-02-04T20:35:56.268" v="18"/>
        <pc:sldMkLst>
          <pc:docMk/>
          <pc:sldMk cId="3840370189" sldId="2147374447"/>
        </pc:sldMkLst>
      </pc:sldChg>
      <pc:sldChg chg="add">
        <pc:chgData name="Mallory, Andrea" userId="847d9ca6-0bb7-47ae-ad92-faa233e913d2" providerId="ADAL" clId="{8A2DAD7D-937D-408F-BF65-6B719F6C4B8E}" dt="2026-02-04T20:35:56.268" v="18"/>
        <pc:sldMkLst>
          <pc:docMk/>
          <pc:sldMk cId="2160831751" sldId="2147374448"/>
        </pc:sldMkLst>
      </pc:sldChg>
      <pc:sldChg chg="add">
        <pc:chgData name="Mallory, Andrea" userId="847d9ca6-0bb7-47ae-ad92-faa233e913d2" providerId="ADAL" clId="{8A2DAD7D-937D-408F-BF65-6B719F6C4B8E}" dt="2026-02-04T20:35:56.268" v="18"/>
        <pc:sldMkLst>
          <pc:docMk/>
          <pc:sldMk cId="4172808254" sldId="2147374449"/>
        </pc:sldMkLst>
      </pc:sldChg>
      <pc:sldChg chg="add del">
        <pc:chgData name="Mallory, Andrea" userId="847d9ca6-0bb7-47ae-ad92-faa233e913d2" providerId="ADAL" clId="{8A2DAD7D-937D-408F-BF65-6B719F6C4B8E}" dt="2026-02-04T20:38:02.025" v="24" actId="2696"/>
        <pc:sldMkLst>
          <pc:docMk/>
          <pc:sldMk cId="1125717427" sldId="2147374450"/>
        </pc:sldMkLst>
      </pc:sldChg>
      <pc:sldChg chg="add">
        <pc:chgData name="Mallory, Andrea" userId="847d9ca6-0bb7-47ae-ad92-faa233e913d2" providerId="ADAL" clId="{8A2DAD7D-937D-408F-BF65-6B719F6C4B8E}" dt="2026-02-04T20:36:51.150" v="22"/>
        <pc:sldMkLst>
          <pc:docMk/>
          <pc:sldMk cId="2849856707" sldId="2147374451"/>
        </pc:sldMkLst>
      </pc:sldChg>
      <pc:sldChg chg="add">
        <pc:chgData name="Mallory, Andrea" userId="847d9ca6-0bb7-47ae-ad92-faa233e913d2" providerId="ADAL" clId="{8A2DAD7D-937D-408F-BF65-6B719F6C4B8E}" dt="2026-02-04T20:36:51.150" v="22"/>
        <pc:sldMkLst>
          <pc:docMk/>
          <pc:sldMk cId="4285538815" sldId="2147374452"/>
        </pc:sldMkLst>
      </pc:sldChg>
      <pc:sldChg chg="add">
        <pc:chgData name="Mallory, Andrea" userId="847d9ca6-0bb7-47ae-ad92-faa233e913d2" providerId="ADAL" clId="{8A2DAD7D-937D-408F-BF65-6B719F6C4B8E}" dt="2026-02-04T20:36:51.150" v="22"/>
        <pc:sldMkLst>
          <pc:docMk/>
          <pc:sldMk cId="3528154529" sldId="2147374453"/>
        </pc:sldMkLst>
      </pc:sldChg>
      <pc:sldChg chg="add">
        <pc:chgData name="Mallory, Andrea" userId="847d9ca6-0bb7-47ae-ad92-faa233e913d2" providerId="ADAL" clId="{8A2DAD7D-937D-408F-BF65-6B719F6C4B8E}" dt="2026-02-04T20:36:51.150" v="22"/>
        <pc:sldMkLst>
          <pc:docMk/>
          <pc:sldMk cId="3399500714" sldId="2147374454"/>
        </pc:sldMkLst>
      </pc:sldChg>
      <pc:sldChg chg="add del">
        <pc:chgData name="Mallory, Andrea" userId="847d9ca6-0bb7-47ae-ad92-faa233e913d2" providerId="ADAL" clId="{8A2DAD7D-937D-408F-BF65-6B719F6C4B8E}" dt="2026-02-04T21:05:19.356" v="1036"/>
        <pc:sldMkLst>
          <pc:docMk/>
          <pc:sldMk cId="1752384314" sldId="2147374455"/>
        </pc:sldMkLst>
      </pc:sldChg>
      <pc:sldChg chg="modSp add mod">
        <pc:chgData name="Mallory, Andrea" userId="847d9ca6-0bb7-47ae-ad92-faa233e913d2" providerId="ADAL" clId="{8A2DAD7D-937D-408F-BF65-6B719F6C4B8E}" dt="2026-02-04T22:17:04.511" v="4774" actId="207"/>
        <pc:sldMkLst>
          <pc:docMk/>
          <pc:sldMk cId="3447360077" sldId="2147374455"/>
        </pc:sldMkLst>
        <pc:spChg chg="mod">
          <ac:chgData name="Mallory, Andrea" userId="847d9ca6-0bb7-47ae-ad92-faa233e913d2" providerId="ADAL" clId="{8A2DAD7D-937D-408F-BF65-6B719F6C4B8E}" dt="2026-02-04T22:17:04.511" v="4774" actId="207"/>
          <ac:spMkLst>
            <pc:docMk/>
            <pc:sldMk cId="3447360077" sldId="2147374455"/>
            <ac:spMk id="2" creationId="{AFD7657C-6248-49C8-A6CB-EBB33D23BDEC}"/>
          </ac:spMkLst>
        </pc:spChg>
      </pc:sldChg>
      <pc:sldMasterChg chg="delSldLayout">
        <pc:chgData name="Mallory, Andrea" userId="847d9ca6-0bb7-47ae-ad92-faa233e913d2" providerId="ADAL" clId="{8A2DAD7D-937D-408F-BF65-6B719F6C4B8E}" dt="2026-02-04T20:33:17.650" v="0" actId="47"/>
        <pc:sldMasterMkLst>
          <pc:docMk/>
          <pc:sldMasterMk cId="0" sldId="2147483648"/>
        </pc:sldMasterMkLst>
        <pc:sldLayoutChg chg="del">
          <pc:chgData name="Mallory, Andrea" userId="847d9ca6-0bb7-47ae-ad92-faa233e913d2" providerId="ADAL" clId="{8A2DAD7D-937D-408F-BF65-6B719F6C4B8E}" dt="2026-02-04T20:33:17.650" v="0" actId="47"/>
          <pc:sldLayoutMkLst>
            <pc:docMk/>
            <pc:sldMasterMk cId="0" sldId="2147483648"/>
            <pc:sldLayoutMk cId="0" sldId="2147483650"/>
          </pc:sldLayoutMkLst>
        </pc:sldLayoutChg>
      </pc:sldMasterChg>
      <pc:sldMasterChg chg="delSldLayout">
        <pc:chgData name="Mallory, Andrea" userId="847d9ca6-0bb7-47ae-ad92-faa233e913d2" providerId="ADAL" clId="{8A2DAD7D-937D-408F-BF65-6B719F6C4B8E}" dt="2026-02-04T20:36:29.415" v="21" actId="47"/>
        <pc:sldMasterMkLst>
          <pc:docMk/>
          <pc:sldMasterMk cId="1308446225" sldId="2147483715"/>
        </pc:sldMasterMkLst>
        <pc:sldLayoutChg chg="del">
          <pc:chgData name="Mallory, Andrea" userId="847d9ca6-0bb7-47ae-ad92-faa233e913d2" providerId="ADAL" clId="{8A2DAD7D-937D-408F-BF65-6B719F6C4B8E}" dt="2026-02-04T20:36:29.415" v="21" actId="47"/>
          <pc:sldLayoutMkLst>
            <pc:docMk/>
            <pc:sldMasterMk cId="1308446225" sldId="2147483715"/>
            <pc:sldLayoutMk cId="4184782598" sldId="214748374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61D3F-8E44-430A-886E-D85FF3C78019}"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BDCF560-2BA9-43FA-9D52-ABED014E1D3B}">
      <dgm:prSet custT="1"/>
      <dgm:spPr>
        <a:solidFill>
          <a:srgbClr val="0E3F75"/>
        </a:solidFill>
      </dgm:spPr>
      <dgm:t>
        <a:bodyPr/>
        <a:lstStyle/>
        <a:p>
          <a:r>
            <a:rPr lang="en-US" sz="4000" b="0" i="0" dirty="0">
              <a:latin typeface="+mn-lt"/>
            </a:rPr>
            <a:t>Literacy</a:t>
          </a:r>
          <a:endParaRPr lang="en-US" sz="4000" dirty="0">
            <a:latin typeface="+mn-lt"/>
          </a:endParaRPr>
        </a:p>
      </dgm:t>
    </dgm:pt>
    <dgm:pt modelId="{28543202-7F55-4BD7-9E32-A07C8E44E1A8}" type="parTrans" cxnId="{5516822E-740E-42B3-A799-917A44E083FD}">
      <dgm:prSet/>
      <dgm:spPr/>
      <dgm:t>
        <a:bodyPr/>
        <a:lstStyle/>
        <a:p>
          <a:endParaRPr lang="en-US" sz="4000">
            <a:latin typeface="+mn-lt"/>
          </a:endParaRPr>
        </a:p>
      </dgm:t>
    </dgm:pt>
    <dgm:pt modelId="{E1FFC679-1295-4AB7-A3A2-385ED3B04B48}" type="sibTrans" cxnId="{5516822E-740E-42B3-A799-917A44E083FD}">
      <dgm:prSet/>
      <dgm:spPr/>
      <dgm:t>
        <a:bodyPr/>
        <a:lstStyle/>
        <a:p>
          <a:endParaRPr lang="en-US" sz="4000">
            <a:latin typeface="+mn-lt"/>
          </a:endParaRPr>
        </a:p>
      </dgm:t>
    </dgm:pt>
    <dgm:pt modelId="{F271C433-F041-4A2F-A9F6-C4E175BE580B}">
      <dgm:prSet custT="1"/>
      <dgm:spPr>
        <a:solidFill>
          <a:srgbClr val="0E3F75"/>
        </a:solidFill>
      </dgm:spPr>
      <dgm:t>
        <a:bodyPr/>
        <a:lstStyle/>
        <a:p>
          <a:r>
            <a:rPr lang="en-US" sz="4000" b="0" i="0">
              <a:latin typeface="+mn-lt"/>
            </a:rPr>
            <a:t>Learning Acceleration</a:t>
          </a:r>
          <a:endParaRPr lang="en-US" sz="4000">
            <a:latin typeface="+mn-lt"/>
          </a:endParaRPr>
        </a:p>
      </dgm:t>
    </dgm:pt>
    <dgm:pt modelId="{D0223927-70B0-4F17-AD27-5FC19D98D7C5}" type="parTrans" cxnId="{78025CE0-19D0-4AC9-A820-F43F9324EA50}">
      <dgm:prSet/>
      <dgm:spPr/>
      <dgm:t>
        <a:bodyPr/>
        <a:lstStyle/>
        <a:p>
          <a:endParaRPr lang="en-US" sz="4000">
            <a:latin typeface="+mn-lt"/>
          </a:endParaRPr>
        </a:p>
      </dgm:t>
    </dgm:pt>
    <dgm:pt modelId="{074AFB91-340D-4FF1-B768-A5B617145639}" type="sibTrans" cxnId="{78025CE0-19D0-4AC9-A820-F43F9324EA50}">
      <dgm:prSet/>
      <dgm:spPr/>
      <dgm:t>
        <a:bodyPr/>
        <a:lstStyle/>
        <a:p>
          <a:endParaRPr lang="en-US" sz="4000">
            <a:latin typeface="+mn-lt"/>
          </a:endParaRPr>
        </a:p>
      </dgm:t>
    </dgm:pt>
    <dgm:pt modelId="{E874A640-97BE-4E90-B4D7-02572333CBB6}">
      <dgm:prSet custT="1"/>
      <dgm:spPr>
        <a:solidFill>
          <a:srgbClr val="0E3F75"/>
        </a:solidFill>
      </dgm:spPr>
      <dgm:t>
        <a:bodyPr/>
        <a:lstStyle/>
        <a:p>
          <a:r>
            <a:rPr lang="en-US" sz="4000" b="0" i="0">
              <a:latin typeface="+mn-lt"/>
            </a:rPr>
            <a:t>Workforce Readiness</a:t>
          </a:r>
          <a:endParaRPr lang="en-US" sz="4000">
            <a:latin typeface="+mn-lt"/>
          </a:endParaRPr>
        </a:p>
      </dgm:t>
    </dgm:pt>
    <dgm:pt modelId="{1EBD7056-86A1-4DB3-A465-6BAAA8D647E7}" type="parTrans" cxnId="{D49D6D44-25B2-4FD1-9C27-4F94E9ECD677}">
      <dgm:prSet/>
      <dgm:spPr/>
      <dgm:t>
        <a:bodyPr/>
        <a:lstStyle/>
        <a:p>
          <a:endParaRPr lang="en-US" sz="4000">
            <a:latin typeface="+mn-lt"/>
          </a:endParaRPr>
        </a:p>
      </dgm:t>
    </dgm:pt>
    <dgm:pt modelId="{9E0A1CAA-4BDF-4B06-95D2-5711B82A0C53}" type="sibTrans" cxnId="{D49D6D44-25B2-4FD1-9C27-4F94E9ECD677}">
      <dgm:prSet/>
      <dgm:spPr/>
      <dgm:t>
        <a:bodyPr/>
        <a:lstStyle/>
        <a:p>
          <a:endParaRPr lang="en-US" sz="4000">
            <a:latin typeface="+mn-lt"/>
          </a:endParaRPr>
        </a:p>
      </dgm:t>
    </dgm:pt>
    <dgm:pt modelId="{68B9DECC-BA6D-4373-A9AF-12A8316E29B9}">
      <dgm:prSet custT="1"/>
      <dgm:spPr>
        <a:solidFill>
          <a:srgbClr val="0E3F75"/>
        </a:solidFill>
      </dgm:spPr>
      <dgm:t>
        <a:bodyPr/>
        <a:lstStyle/>
        <a:p>
          <a:r>
            <a:rPr lang="en-US" sz="4000" b="0" i="0">
              <a:latin typeface="+mn-lt"/>
            </a:rPr>
            <a:t>Student Wellness</a:t>
          </a:r>
          <a:endParaRPr lang="en-US" sz="4000">
            <a:latin typeface="+mn-lt"/>
          </a:endParaRPr>
        </a:p>
      </dgm:t>
    </dgm:pt>
    <dgm:pt modelId="{7EF184D9-E6CA-4D17-A7EA-E975033410AF}" type="parTrans" cxnId="{4A477AA9-8BA0-4683-8B01-5199C5AD7647}">
      <dgm:prSet/>
      <dgm:spPr/>
      <dgm:t>
        <a:bodyPr/>
        <a:lstStyle/>
        <a:p>
          <a:endParaRPr lang="en-US" sz="4000">
            <a:latin typeface="+mn-lt"/>
          </a:endParaRPr>
        </a:p>
      </dgm:t>
    </dgm:pt>
    <dgm:pt modelId="{DCF7427C-BDC2-429F-AC70-DA5E4ED34370}" type="sibTrans" cxnId="{4A477AA9-8BA0-4683-8B01-5199C5AD7647}">
      <dgm:prSet/>
      <dgm:spPr/>
      <dgm:t>
        <a:bodyPr/>
        <a:lstStyle/>
        <a:p>
          <a:endParaRPr lang="en-US" sz="4000">
            <a:latin typeface="+mn-lt"/>
          </a:endParaRPr>
        </a:p>
      </dgm:t>
    </dgm:pt>
    <dgm:pt modelId="{35A16BB2-481F-43A7-99B0-3A76AD24DA3C}" type="pres">
      <dgm:prSet presAssocID="{F6761D3F-8E44-430A-886E-D85FF3C78019}" presName="linear" presStyleCnt="0">
        <dgm:presLayoutVars>
          <dgm:animLvl val="lvl"/>
          <dgm:resizeHandles val="exact"/>
        </dgm:presLayoutVars>
      </dgm:prSet>
      <dgm:spPr/>
    </dgm:pt>
    <dgm:pt modelId="{BF17F54D-A4D1-4972-8C69-EB07B7EDAA08}" type="pres">
      <dgm:prSet presAssocID="{DBDCF560-2BA9-43FA-9D52-ABED014E1D3B}" presName="parentText" presStyleLbl="node1" presStyleIdx="0" presStyleCnt="4">
        <dgm:presLayoutVars>
          <dgm:chMax val="0"/>
          <dgm:bulletEnabled val="1"/>
        </dgm:presLayoutVars>
      </dgm:prSet>
      <dgm:spPr/>
    </dgm:pt>
    <dgm:pt modelId="{1F9B6703-12EF-4B44-8C20-3E11AC2EA9AB}" type="pres">
      <dgm:prSet presAssocID="{E1FFC679-1295-4AB7-A3A2-385ED3B04B48}" presName="spacer" presStyleCnt="0"/>
      <dgm:spPr/>
    </dgm:pt>
    <dgm:pt modelId="{2B3267DA-D623-4055-89B7-3D3B2CB9321D}" type="pres">
      <dgm:prSet presAssocID="{F271C433-F041-4A2F-A9F6-C4E175BE580B}" presName="parentText" presStyleLbl="node1" presStyleIdx="1" presStyleCnt="4">
        <dgm:presLayoutVars>
          <dgm:chMax val="0"/>
          <dgm:bulletEnabled val="1"/>
        </dgm:presLayoutVars>
      </dgm:prSet>
      <dgm:spPr/>
    </dgm:pt>
    <dgm:pt modelId="{66F4A76E-B09D-40B3-A362-3DD5E351669C}" type="pres">
      <dgm:prSet presAssocID="{074AFB91-340D-4FF1-B768-A5B617145639}" presName="spacer" presStyleCnt="0"/>
      <dgm:spPr/>
    </dgm:pt>
    <dgm:pt modelId="{6696BE8C-E55F-4278-B306-27E79355903D}" type="pres">
      <dgm:prSet presAssocID="{E874A640-97BE-4E90-B4D7-02572333CBB6}" presName="parentText" presStyleLbl="node1" presStyleIdx="2" presStyleCnt="4">
        <dgm:presLayoutVars>
          <dgm:chMax val="0"/>
          <dgm:bulletEnabled val="1"/>
        </dgm:presLayoutVars>
      </dgm:prSet>
      <dgm:spPr/>
    </dgm:pt>
    <dgm:pt modelId="{654919FA-5936-40FF-9BC3-123086C00440}" type="pres">
      <dgm:prSet presAssocID="{9E0A1CAA-4BDF-4B06-95D2-5711B82A0C53}" presName="spacer" presStyleCnt="0"/>
      <dgm:spPr/>
    </dgm:pt>
    <dgm:pt modelId="{9EB93A70-B9C6-440C-9DDC-EEF5CF7AD26B}" type="pres">
      <dgm:prSet presAssocID="{68B9DECC-BA6D-4373-A9AF-12A8316E29B9}" presName="parentText" presStyleLbl="node1" presStyleIdx="3" presStyleCnt="4">
        <dgm:presLayoutVars>
          <dgm:chMax val="0"/>
          <dgm:bulletEnabled val="1"/>
        </dgm:presLayoutVars>
      </dgm:prSet>
      <dgm:spPr/>
    </dgm:pt>
  </dgm:ptLst>
  <dgm:cxnLst>
    <dgm:cxn modelId="{E2C0491D-F04F-4E5C-BB6C-C0AE2A3737D4}" type="presOf" srcId="{DBDCF560-2BA9-43FA-9D52-ABED014E1D3B}" destId="{BF17F54D-A4D1-4972-8C69-EB07B7EDAA08}" srcOrd="0" destOrd="0" presId="urn:microsoft.com/office/officeart/2005/8/layout/vList2"/>
    <dgm:cxn modelId="{5516822E-740E-42B3-A799-917A44E083FD}" srcId="{F6761D3F-8E44-430A-886E-D85FF3C78019}" destId="{DBDCF560-2BA9-43FA-9D52-ABED014E1D3B}" srcOrd="0" destOrd="0" parTransId="{28543202-7F55-4BD7-9E32-A07C8E44E1A8}" sibTransId="{E1FFC679-1295-4AB7-A3A2-385ED3B04B48}"/>
    <dgm:cxn modelId="{578D9E3D-2235-4537-B6D3-13BE74A5F7E3}" type="presOf" srcId="{F271C433-F041-4A2F-A9F6-C4E175BE580B}" destId="{2B3267DA-D623-4055-89B7-3D3B2CB9321D}" srcOrd="0" destOrd="0" presId="urn:microsoft.com/office/officeart/2005/8/layout/vList2"/>
    <dgm:cxn modelId="{D49D6D44-25B2-4FD1-9C27-4F94E9ECD677}" srcId="{F6761D3F-8E44-430A-886E-D85FF3C78019}" destId="{E874A640-97BE-4E90-B4D7-02572333CBB6}" srcOrd="2" destOrd="0" parTransId="{1EBD7056-86A1-4DB3-A465-6BAAA8D647E7}" sibTransId="{9E0A1CAA-4BDF-4B06-95D2-5711B82A0C53}"/>
    <dgm:cxn modelId="{B2C56370-C8A5-4754-BAAD-5BD213588559}" type="presOf" srcId="{F6761D3F-8E44-430A-886E-D85FF3C78019}" destId="{35A16BB2-481F-43A7-99B0-3A76AD24DA3C}" srcOrd="0" destOrd="0" presId="urn:microsoft.com/office/officeart/2005/8/layout/vList2"/>
    <dgm:cxn modelId="{166D9D79-2668-4B68-8051-EA51489EA8F6}" type="presOf" srcId="{68B9DECC-BA6D-4373-A9AF-12A8316E29B9}" destId="{9EB93A70-B9C6-440C-9DDC-EEF5CF7AD26B}" srcOrd="0" destOrd="0" presId="urn:microsoft.com/office/officeart/2005/8/layout/vList2"/>
    <dgm:cxn modelId="{4A477AA9-8BA0-4683-8B01-5199C5AD7647}" srcId="{F6761D3F-8E44-430A-886E-D85FF3C78019}" destId="{68B9DECC-BA6D-4373-A9AF-12A8316E29B9}" srcOrd="3" destOrd="0" parTransId="{7EF184D9-E6CA-4D17-A7EA-E975033410AF}" sibTransId="{DCF7427C-BDC2-429F-AC70-DA5E4ED34370}"/>
    <dgm:cxn modelId="{BFA561DB-FF99-4526-8BF7-0FF9C4191DE6}" type="presOf" srcId="{E874A640-97BE-4E90-B4D7-02572333CBB6}" destId="{6696BE8C-E55F-4278-B306-27E79355903D}" srcOrd="0" destOrd="0" presId="urn:microsoft.com/office/officeart/2005/8/layout/vList2"/>
    <dgm:cxn modelId="{78025CE0-19D0-4AC9-A820-F43F9324EA50}" srcId="{F6761D3F-8E44-430A-886E-D85FF3C78019}" destId="{F271C433-F041-4A2F-A9F6-C4E175BE580B}" srcOrd="1" destOrd="0" parTransId="{D0223927-70B0-4F17-AD27-5FC19D98D7C5}" sibTransId="{074AFB91-340D-4FF1-B768-A5B617145639}"/>
    <dgm:cxn modelId="{35ECE267-92AA-4AF3-B13C-5D7636671AB9}" type="presParOf" srcId="{35A16BB2-481F-43A7-99B0-3A76AD24DA3C}" destId="{BF17F54D-A4D1-4972-8C69-EB07B7EDAA08}" srcOrd="0" destOrd="0" presId="urn:microsoft.com/office/officeart/2005/8/layout/vList2"/>
    <dgm:cxn modelId="{F341A8C1-C738-4B61-BBB5-3CF9F003464E}" type="presParOf" srcId="{35A16BB2-481F-43A7-99B0-3A76AD24DA3C}" destId="{1F9B6703-12EF-4B44-8C20-3E11AC2EA9AB}" srcOrd="1" destOrd="0" presId="urn:microsoft.com/office/officeart/2005/8/layout/vList2"/>
    <dgm:cxn modelId="{93A64075-E9B8-4DBB-BCD7-DB58C9C037E7}" type="presParOf" srcId="{35A16BB2-481F-43A7-99B0-3A76AD24DA3C}" destId="{2B3267DA-D623-4055-89B7-3D3B2CB9321D}" srcOrd="2" destOrd="0" presId="urn:microsoft.com/office/officeart/2005/8/layout/vList2"/>
    <dgm:cxn modelId="{DC301863-D3A9-4BF3-B181-E7B17B9AD300}" type="presParOf" srcId="{35A16BB2-481F-43A7-99B0-3A76AD24DA3C}" destId="{66F4A76E-B09D-40B3-A362-3DD5E351669C}" srcOrd="3" destOrd="0" presId="urn:microsoft.com/office/officeart/2005/8/layout/vList2"/>
    <dgm:cxn modelId="{685420F8-81CB-4365-A300-2F1623FCB2A3}" type="presParOf" srcId="{35A16BB2-481F-43A7-99B0-3A76AD24DA3C}" destId="{6696BE8C-E55F-4278-B306-27E79355903D}" srcOrd="4" destOrd="0" presId="urn:microsoft.com/office/officeart/2005/8/layout/vList2"/>
    <dgm:cxn modelId="{451F7721-3F88-4763-BD83-06E3F9EB86B5}" type="presParOf" srcId="{35A16BB2-481F-43A7-99B0-3A76AD24DA3C}" destId="{654919FA-5936-40FF-9BC3-123086C00440}" srcOrd="5" destOrd="0" presId="urn:microsoft.com/office/officeart/2005/8/layout/vList2"/>
    <dgm:cxn modelId="{74E94852-FF88-45DE-9D94-52C24966AB1F}" type="presParOf" srcId="{35A16BB2-481F-43A7-99B0-3A76AD24DA3C}" destId="{9EB93A70-B9C6-440C-9DDC-EEF5CF7AD26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8B33E3-9C92-49CB-9FC6-7AC4EB3C6F4F}" type="doc">
      <dgm:prSet loTypeId="urn:microsoft.com/office/officeart/2016/7/layout/HorizontalActionList" loCatId="List" qsTypeId="urn:microsoft.com/office/officeart/2005/8/quickstyle/simple1" qsCatId="simple" csTypeId="urn:microsoft.com/office/officeart/2005/8/colors/accent5_1" csCatId="accent5" phldr="1"/>
      <dgm:spPr/>
      <dgm:t>
        <a:bodyPr/>
        <a:lstStyle/>
        <a:p>
          <a:endParaRPr lang="en-US"/>
        </a:p>
      </dgm:t>
    </dgm:pt>
    <dgm:pt modelId="{19B33939-3930-47C4-9D81-A899CC2E9D74}">
      <dgm:prSet custT="1"/>
      <dgm:spPr>
        <a:ln>
          <a:solidFill>
            <a:srgbClr val="0E3F75"/>
          </a:solidFill>
        </a:ln>
      </dgm:spPr>
      <dgm:t>
        <a:bodyPr/>
        <a:lstStyle/>
        <a:p>
          <a:r>
            <a:rPr lang="en-US" sz="3200" dirty="0">
              <a:latin typeface="Source Sans Pro" panose="020B0503030403020204" pitchFamily="34" charset="0"/>
              <a:ea typeface="Source Sans Pro" panose="020B0503030403020204" pitchFamily="34" charset="0"/>
            </a:rPr>
            <a:t>Connect </a:t>
          </a:r>
        </a:p>
      </dgm:t>
    </dgm:pt>
    <dgm:pt modelId="{CBCA9937-6CE3-48B1-8CF7-822587F8C810}" type="parTrans" cxnId="{66D509F1-7E37-4806-9C6E-37F3476029BD}">
      <dgm:prSet/>
      <dgm:spPr/>
      <dgm:t>
        <a:bodyPr/>
        <a:lstStyle/>
        <a:p>
          <a:endParaRPr lang="en-US" sz="3200">
            <a:latin typeface="Source Sans Pro" panose="020B0503030403020204" pitchFamily="34" charset="0"/>
            <a:ea typeface="Source Sans Pro" panose="020B0503030403020204" pitchFamily="34" charset="0"/>
          </a:endParaRPr>
        </a:p>
      </dgm:t>
    </dgm:pt>
    <dgm:pt modelId="{9B6A20FA-DB6C-4587-80F5-7DFA1901EF23}" type="sibTrans" cxnId="{66D509F1-7E37-4806-9C6E-37F3476029BD}">
      <dgm:prSet/>
      <dgm:spPr/>
      <dgm:t>
        <a:bodyPr/>
        <a:lstStyle/>
        <a:p>
          <a:endParaRPr lang="en-US" sz="3200">
            <a:latin typeface="Source Sans Pro" panose="020B0503030403020204" pitchFamily="34" charset="0"/>
            <a:ea typeface="Source Sans Pro" panose="020B0503030403020204" pitchFamily="34" charset="0"/>
          </a:endParaRPr>
        </a:p>
      </dgm:t>
    </dgm:pt>
    <dgm:pt modelId="{0AFD8974-5E6C-40F3-9B86-81F6E9893809}">
      <dgm:prSet custT="1"/>
      <dgm:spPr>
        <a:solidFill>
          <a:srgbClr val="CFE3F9">
            <a:alpha val="89804"/>
          </a:srgbClr>
        </a:solidFill>
        <a:ln>
          <a:solidFill>
            <a:srgbClr val="0E3F75">
              <a:alpha val="90000"/>
            </a:srgbClr>
          </a:solidFill>
        </a:ln>
      </dgm:spPr>
      <dgm:t>
        <a:bodyPr/>
        <a:lstStyle/>
        <a:p>
          <a:r>
            <a:rPr lang="en-US" sz="2800" dirty="0">
              <a:latin typeface="Source Sans Pro" panose="020B0503030403020204" pitchFamily="34" charset="0"/>
              <a:ea typeface="Source Sans Pro" panose="020B0503030403020204" pitchFamily="34" charset="0"/>
            </a:rPr>
            <a:t>Ohio’s Mathematics Vision from Ohio’s Plan for K-12 Mathematics to the Mathematical Practices. </a:t>
          </a:r>
        </a:p>
      </dgm:t>
    </dgm:pt>
    <dgm:pt modelId="{2FECEC36-6925-4A3E-B306-706D1093F62A}" type="parTrans" cxnId="{96411566-0D49-4F4E-8465-D5EB78384E5F}">
      <dgm:prSet/>
      <dgm:spPr/>
      <dgm:t>
        <a:bodyPr/>
        <a:lstStyle/>
        <a:p>
          <a:endParaRPr lang="en-US" sz="3200">
            <a:latin typeface="Source Sans Pro" panose="020B0503030403020204" pitchFamily="34" charset="0"/>
            <a:ea typeface="Source Sans Pro" panose="020B0503030403020204" pitchFamily="34" charset="0"/>
          </a:endParaRPr>
        </a:p>
      </dgm:t>
    </dgm:pt>
    <dgm:pt modelId="{E5C67B28-C10C-47FD-A036-90FEC4B75FA4}" type="sibTrans" cxnId="{96411566-0D49-4F4E-8465-D5EB78384E5F}">
      <dgm:prSet/>
      <dgm:spPr/>
      <dgm:t>
        <a:bodyPr/>
        <a:lstStyle/>
        <a:p>
          <a:endParaRPr lang="en-US" sz="3200">
            <a:latin typeface="Source Sans Pro" panose="020B0503030403020204" pitchFamily="34" charset="0"/>
            <a:ea typeface="Source Sans Pro" panose="020B0503030403020204" pitchFamily="34" charset="0"/>
          </a:endParaRPr>
        </a:p>
      </dgm:t>
    </dgm:pt>
    <dgm:pt modelId="{141EBB59-BF4D-4345-9177-6AD49BDDD6DD}">
      <dgm:prSet custT="1"/>
      <dgm:spPr>
        <a:ln>
          <a:solidFill>
            <a:srgbClr val="0E3F75"/>
          </a:solidFill>
        </a:ln>
      </dgm:spPr>
      <dgm:t>
        <a:bodyPr/>
        <a:lstStyle/>
        <a:p>
          <a:r>
            <a:rPr lang="en-US" sz="3200">
              <a:latin typeface="Source Sans Pro" panose="020B0503030403020204" pitchFamily="34" charset="0"/>
              <a:ea typeface="Source Sans Pro" panose="020B0503030403020204" pitchFamily="34" charset="0"/>
            </a:rPr>
            <a:t>Explore</a:t>
          </a:r>
        </a:p>
      </dgm:t>
    </dgm:pt>
    <dgm:pt modelId="{4B6A416F-A313-4B2C-9CDC-6DA81C789964}" type="parTrans" cxnId="{BE762D1E-E723-424D-A08F-4FE138338C3D}">
      <dgm:prSet/>
      <dgm:spPr/>
      <dgm:t>
        <a:bodyPr/>
        <a:lstStyle/>
        <a:p>
          <a:endParaRPr lang="en-US" sz="3200">
            <a:latin typeface="Source Sans Pro" panose="020B0503030403020204" pitchFamily="34" charset="0"/>
            <a:ea typeface="Source Sans Pro" panose="020B0503030403020204" pitchFamily="34" charset="0"/>
          </a:endParaRPr>
        </a:p>
      </dgm:t>
    </dgm:pt>
    <dgm:pt modelId="{D8352900-6741-444A-907A-55E37A509C37}" type="sibTrans" cxnId="{BE762D1E-E723-424D-A08F-4FE138338C3D}">
      <dgm:prSet/>
      <dgm:spPr/>
      <dgm:t>
        <a:bodyPr/>
        <a:lstStyle/>
        <a:p>
          <a:endParaRPr lang="en-US" sz="3200">
            <a:latin typeface="Source Sans Pro" panose="020B0503030403020204" pitchFamily="34" charset="0"/>
            <a:ea typeface="Source Sans Pro" panose="020B0503030403020204" pitchFamily="34" charset="0"/>
          </a:endParaRPr>
        </a:p>
      </dgm:t>
    </dgm:pt>
    <dgm:pt modelId="{16459C6D-1FF4-49E9-8D23-B9DAB885A2B7}">
      <dgm:prSet custT="1"/>
      <dgm:spPr>
        <a:solidFill>
          <a:srgbClr val="CFE3F9">
            <a:alpha val="90000"/>
          </a:srgbClr>
        </a:solidFill>
        <a:ln>
          <a:solidFill>
            <a:srgbClr val="0E3F75">
              <a:alpha val="90000"/>
            </a:srgbClr>
          </a:solidFill>
        </a:ln>
      </dgm:spPr>
      <dgm:t>
        <a:bodyPr/>
        <a:lstStyle/>
        <a:p>
          <a:r>
            <a:rPr lang="en-US" sz="2800" dirty="0">
              <a:latin typeface="Source Sans Pro" panose="020B0503030403020204" pitchFamily="34" charset="0"/>
              <a:ea typeface="Source Sans Pro" panose="020B0503030403020204" pitchFamily="34" charset="0"/>
            </a:rPr>
            <a:t>MP 3: Construct Viable Arguments and Critique the Reasoning of Others through grade band-aligned instructional tasks. </a:t>
          </a:r>
        </a:p>
      </dgm:t>
    </dgm:pt>
    <dgm:pt modelId="{D4BDAC41-8C63-49B1-B6AE-E4EBECEF8ABB}" type="parTrans" cxnId="{52A5EB41-83E5-4B44-996A-2709021D1EDF}">
      <dgm:prSet/>
      <dgm:spPr/>
      <dgm:t>
        <a:bodyPr/>
        <a:lstStyle/>
        <a:p>
          <a:endParaRPr lang="en-US" sz="3200">
            <a:latin typeface="Source Sans Pro" panose="020B0503030403020204" pitchFamily="34" charset="0"/>
            <a:ea typeface="Source Sans Pro" panose="020B0503030403020204" pitchFamily="34" charset="0"/>
          </a:endParaRPr>
        </a:p>
      </dgm:t>
    </dgm:pt>
    <dgm:pt modelId="{ADA67677-612F-449C-A408-3F53E253BB2F}" type="sibTrans" cxnId="{52A5EB41-83E5-4B44-996A-2709021D1EDF}">
      <dgm:prSet/>
      <dgm:spPr/>
      <dgm:t>
        <a:bodyPr/>
        <a:lstStyle/>
        <a:p>
          <a:endParaRPr lang="en-US" sz="3200">
            <a:latin typeface="Source Sans Pro" panose="020B0503030403020204" pitchFamily="34" charset="0"/>
            <a:ea typeface="Source Sans Pro" panose="020B0503030403020204" pitchFamily="34" charset="0"/>
          </a:endParaRPr>
        </a:p>
      </dgm:t>
    </dgm:pt>
    <dgm:pt modelId="{841003BF-4CFA-49DF-B686-DEA5933A60A9}">
      <dgm:prSet custT="1"/>
      <dgm:spPr>
        <a:ln>
          <a:solidFill>
            <a:srgbClr val="0E3F75"/>
          </a:solidFill>
        </a:ln>
      </dgm:spPr>
      <dgm:t>
        <a:bodyPr/>
        <a:lstStyle/>
        <a:p>
          <a:r>
            <a:rPr lang="en-US" sz="3200">
              <a:latin typeface="Source Sans Pro" panose="020B0503030403020204" pitchFamily="34" charset="0"/>
              <a:ea typeface="Source Sans Pro" panose="020B0503030403020204" pitchFamily="34" charset="0"/>
            </a:rPr>
            <a:t>Identify</a:t>
          </a:r>
        </a:p>
      </dgm:t>
    </dgm:pt>
    <dgm:pt modelId="{844A5B42-948E-4D68-9184-33515D6C2720}" type="parTrans" cxnId="{122B8D95-76B3-4B2D-B8DD-4A5EF4D741E0}">
      <dgm:prSet/>
      <dgm:spPr/>
      <dgm:t>
        <a:bodyPr/>
        <a:lstStyle/>
        <a:p>
          <a:endParaRPr lang="en-US" sz="3200">
            <a:latin typeface="Source Sans Pro" panose="020B0503030403020204" pitchFamily="34" charset="0"/>
            <a:ea typeface="Source Sans Pro" panose="020B0503030403020204" pitchFamily="34" charset="0"/>
          </a:endParaRPr>
        </a:p>
      </dgm:t>
    </dgm:pt>
    <dgm:pt modelId="{39D43EF5-B58E-4B7F-81F7-EE501B8DB70E}" type="sibTrans" cxnId="{122B8D95-76B3-4B2D-B8DD-4A5EF4D741E0}">
      <dgm:prSet/>
      <dgm:spPr/>
      <dgm:t>
        <a:bodyPr/>
        <a:lstStyle/>
        <a:p>
          <a:endParaRPr lang="en-US" sz="3200">
            <a:latin typeface="Source Sans Pro" panose="020B0503030403020204" pitchFamily="34" charset="0"/>
            <a:ea typeface="Source Sans Pro" panose="020B0503030403020204" pitchFamily="34" charset="0"/>
          </a:endParaRPr>
        </a:p>
      </dgm:t>
    </dgm:pt>
    <dgm:pt modelId="{44D60866-C7D6-499E-9E34-EDE97B2B345C}">
      <dgm:prSet custT="1"/>
      <dgm:spPr>
        <a:solidFill>
          <a:srgbClr val="CFE3F9">
            <a:alpha val="90000"/>
          </a:srgbClr>
        </a:solidFill>
        <a:ln>
          <a:solidFill>
            <a:srgbClr val="0E3F75">
              <a:alpha val="90000"/>
            </a:srgbClr>
          </a:solidFill>
        </a:ln>
      </dgm:spPr>
      <dgm:t>
        <a:bodyPr/>
        <a:lstStyle/>
        <a:p>
          <a:r>
            <a:rPr lang="en-US" sz="2800" dirty="0">
              <a:latin typeface="Source Sans Pro" panose="020B0503030403020204" pitchFamily="34" charset="0"/>
              <a:ea typeface="Source Sans Pro" panose="020B0503030403020204" pitchFamily="34" charset="0"/>
            </a:rPr>
            <a:t>Resources to support instruction aligned to Math Practice 3: Construct Viable Arguments and Critique the Reasoning of Others. </a:t>
          </a:r>
        </a:p>
      </dgm:t>
    </dgm:pt>
    <dgm:pt modelId="{A9B233B0-B98E-4BD2-B340-32B0F332FC80}" type="parTrans" cxnId="{17CC932D-D0CA-4BC0-A72B-C4F0FE38D895}">
      <dgm:prSet/>
      <dgm:spPr/>
      <dgm:t>
        <a:bodyPr/>
        <a:lstStyle/>
        <a:p>
          <a:endParaRPr lang="en-US" sz="3200">
            <a:latin typeface="Source Sans Pro" panose="020B0503030403020204" pitchFamily="34" charset="0"/>
            <a:ea typeface="Source Sans Pro" panose="020B0503030403020204" pitchFamily="34" charset="0"/>
          </a:endParaRPr>
        </a:p>
      </dgm:t>
    </dgm:pt>
    <dgm:pt modelId="{A99FB73A-4A4E-43C5-9D65-FF3E18AB36FD}" type="sibTrans" cxnId="{17CC932D-D0CA-4BC0-A72B-C4F0FE38D895}">
      <dgm:prSet/>
      <dgm:spPr/>
      <dgm:t>
        <a:bodyPr/>
        <a:lstStyle/>
        <a:p>
          <a:endParaRPr lang="en-US" sz="3200">
            <a:latin typeface="Source Sans Pro" panose="020B0503030403020204" pitchFamily="34" charset="0"/>
            <a:ea typeface="Source Sans Pro" panose="020B0503030403020204" pitchFamily="34" charset="0"/>
          </a:endParaRPr>
        </a:p>
      </dgm:t>
    </dgm:pt>
    <dgm:pt modelId="{AD3FA124-6CF1-489D-BA39-A20CED6D7CE0}">
      <dgm:prSet custT="1"/>
      <dgm:spPr>
        <a:ln>
          <a:solidFill>
            <a:srgbClr val="0E3F75"/>
          </a:solidFill>
        </a:ln>
      </dgm:spPr>
      <dgm:t>
        <a:bodyPr/>
        <a:lstStyle/>
        <a:p>
          <a:r>
            <a:rPr lang="en-US" sz="3200">
              <a:latin typeface="Source Sans Pro" panose="020B0503030403020204" pitchFamily="34" charset="0"/>
              <a:ea typeface="Source Sans Pro" panose="020B0503030403020204" pitchFamily="34" charset="0"/>
            </a:rPr>
            <a:t>Utilize </a:t>
          </a:r>
        </a:p>
      </dgm:t>
    </dgm:pt>
    <dgm:pt modelId="{5328865A-8707-400E-AC1D-D433577F4748}" type="parTrans" cxnId="{D75C38F0-E1BA-4063-8604-C1C0D6F907D2}">
      <dgm:prSet/>
      <dgm:spPr/>
      <dgm:t>
        <a:bodyPr/>
        <a:lstStyle/>
        <a:p>
          <a:endParaRPr lang="en-US" sz="3200">
            <a:latin typeface="Source Sans Pro" panose="020B0503030403020204" pitchFamily="34" charset="0"/>
            <a:ea typeface="Source Sans Pro" panose="020B0503030403020204" pitchFamily="34" charset="0"/>
          </a:endParaRPr>
        </a:p>
      </dgm:t>
    </dgm:pt>
    <dgm:pt modelId="{1A3FF4E7-F630-4348-8F8B-C6C10757BD9D}" type="sibTrans" cxnId="{D75C38F0-E1BA-4063-8604-C1C0D6F907D2}">
      <dgm:prSet/>
      <dgm:spPr/>
      <dgm:t>
        <a:bodyPr/>
        <a:lstStyle/>
        <a:p>
          <a:endParaRPr lang="en-US" sz="3200">
            <a:latin typeface="Source Sans Pro" panose="020B0503030403020204" pitchFamily="34" charset="0"/>
            <a:ea typeface="Source Sans Pro" panose="020B0503030403020204" pitchFamily="34" charset="0"/>
          </a:endParaRPr>
        </a:p>
      </dgm:t>
    </dgm:pt>
    <dgm:pt modelId="{770259BB-FB32-4A6A-8CCB-9AB3B2CB180B}">
      <dgm:prSet custT="1"/>
      <dgm:spPr>
        <a:solidFill>
          <a:srgbClr val="CFE3F9">
            <a:alpha val="90000"/>
          </a:srgbClr>
        </a:solidFill>
        <a:ln>
          <a:solidFill>
            <a:srgbClr val="0E3F75">
              <a:alpha val="90000"/>
            </a:srgbClr>
          </a:solidFill>
        </a:ln>
      </dgm:spPr>
      <dgm:t>
        <a:bodyPr/>
        <a:lstStyle/>
        <a:p>
          <a:r>
            <a:rPr lang="en-US" sz="2800" dirty="0">
              <a:latin typeface="Source Sans Pro" panose="020B0503030403020204" pitchFamily="34" charset="0"/>
              <a:ea typeface="Source Sans Pro" panose="020B0503030403020204" pitchFamily="34" charset="0"/>
            </a:rPr>
            <a:t>Resources to help recognize and collect evidence of MP 3: Construct Viable Arguments and Critique the Reasoning of Others. </a:t>
          </a:r>
        </a:p>
      </dgm:t>
    </dgm:pt>
    <dgm:pt modelId="{4A12D9F4-9F07-4ED0-A648-866D627CAEAD}" type="parTrans" cxnId="{EA635B55-22FF-40C4-9DCB-8C080FAC4D3B}">
      <dgm:prSet/>
      <dgm:spPr/>
      <dgm:t>
        <a:bodyPr/>
        <a:lstStyle/>
        <a:p>
          <a:endParaRPr lang="en-US" sz="3200">
            <a:latin typeface="Source Sans Pro" panose="020B0503030403020204" pitchFamily="34" charset="0"/>
            <a:ea typeface="Source Sans Pro" panose="020B0503030403020204" pitchFamily="34" charset="0"/>
          </a:endParaRPr>
        </a:p>
      </dgm:t>
    </dgm:pt>
    <dgm:pt modelId="{40B2CF30-D23F-4FB2-9058-C48A6C15EBBB}" type="sibTrans" cxnId="{EA635B55-22FF-40C4-9DCB-8C080FAC4D3B}">
      <dgm:prSet/>
      <dgm:spPr/>
      <dgm:t>
        <a:bodyPr/>
        <a:lstStyle/>
        <a:p>
          <a:endParaRPr lang="en-US" sz="3200">
            <a:latin typeface="Source Sans Pro" panose="020B0503030403020204" pitchFamily="34" charset="0"/>
            <a:ea typeface="Source Sans Pro" panose="020B0503030403020204" pitchFamily="34" charset="0"/>
          </a:endParaRPr>
        </a:p>
      </dgm:t>
    </dgm:pt>
    <dgm:pt modelId="{A8235B71-B7AE-457D-A388-E5AC24A65E96}" type="pres">
      <dgm:prSet presAssocID="{338B33E3-9C92-49CB-9FC6-7AC4EB3C6F4F}" presName="Name0" presStyleCnt="0">
        <dgm:presLayoutVars>
          <dgm:dir/>
          <dgm:animLvl val="lvl"/>
          <dgm:resizeHandles val="exact"/>
        </dgm:presLayoutVars>
      </dgm:prSet>
      <dgm:spPr/>
    </dgm:pt>
    <dgm:pt modelId="{F618DCE0-A31C-4F81-8EFB-858276D260BD}" type="pres">
      <dgm:prSet presAssocID="{19B33939-3930-47C4-9D81-A899CC2E9D74}" presName="composite" presStyleCnt="0"/>
      <dgm:spPr/>
    </dgm:pt>
    <dgm:pt modelId="{EEEB8B91-94EC-4A9F-A64A-B83A640C73FD}" type="pres">
      <dgm:prSet presAssocID="{19B33939-3930-47C4-9D81-A899CC2E9D74}" presName="parTx" presStyleLbl="alignNode1" presStyleIdx="0" presStyleCnt="4">
        <dgm:presLayoutVars>
          <dgm:chMax val="0"/>
          <dgm:chPref val="0"/>
        </dgm:presLayoutVars>
      </dgm:prSet>
      <dgm:spPr/>
    </dgm:pt>
    <dgm:pt modelId="{4017F90B-4F97-4D06-9E59-7C933947E5C5}" type="pres">
      <dgm:prSet presAssocID="{19B33939-3930-47C4-9D81-A899CC2E9D74}" presName="desTx" presStyleLbl="alignAccFollowNode1" presStyleIdx="0" presStyleCnt="4">
        <dgm:presLayoutVars/>
      </dgm:prSet>
      <dgm:spPr/>
    </dgm:pt>
    <dgm:pt modelId="{53693D56-4760-4F04-AB4B-8175E361B38F}" type="pres">
      <dgm:prSet presAssocID="{9B6A20FA-DB6C-4587-80F5-7DFA1901EF23}" presName="space" presStyleCnt="0"/>
      <dgm:spPr/>
    </dgm:pt>
    <dgm:pt modelId="{654353D4-3712-42EA-B895-E1B428E5F85B}" type="pres">
      <dgm:prSet presAssocID="{141EBB59-BF4D-4345-9177-6AD49BDDD6DD}" presName="composite" presStyleCnt="0"/>
      <dgm:spPr/>
    </dgm:pt>
    <dgm:pt modelId="{5462542D-A126-4E32-A40C-00D3C361FB6D}" type="pres">
      <dgm:prSet presAssocID="{141EBB59-BF4D-4345-9177-6AD49BDDD6DD}" presName="parTx" presStyleLbl="alignNode1" presStyleIdx="1" presStyleCnt="4">
        <dgm:presLayoutVars>
          <dgm:chMax val="0"/>
          <dgm:chPref val="0"/>
        </dgm:presLayoutVars>
      </dgm:prSet>
      <dgm:spPr/>
    </dgm:pt>
    <dgm:pt modelId="{308FCBC7-7A77-48D5-84DF-DF8EB7F533E4}" type="pres">
      <dgm:prSet presAssocID="{141EBB59-BF4D-4345-9177-6AD49BDDD6DD}" presName="desTx" presStyleLbl="alignAccFollowNode1" presStyleIdx="1" presStyleCnt="4">
        <dgm:presLayoutVars/>
      </dgm:prSet>
      <dgm:spPr/>
    </dgm:pt>
    <dgm:pt modelId="{AD452E61-49E9-4849-A46F-85C8DC0DD4E4}" type="pres">
      <dgm:prSet presAssocID="{D8352900-6741-444A-907A-55E37A509C37}" presName="space" presStyleCnt="0"/>
      <dgm:spPr/>
    </dgm:pt>
    <dgm:pt modelId="{650A5216-D10E-4E1D-B51A-205D431FAAEC}" type="pres">
      <dgm:prSet presAssocID="{841003BF-4CFA-49DF-B686-DEA5933A60A9}" presName="composite" presStyleCnt="0"/>
      <dgm:spPr/>
    </dgm:pt>
    <dgm:pt modelId="{DFB3C2CB-E40E-4A6F-8A3D-5CAA88D78E6D}" type="pres">
      <dgm:prSet presAssocID="{841003BF-4CFA-49DF-B686-DEA5933A60A9}" presName="parTx" presStyleLbl="alignNode1" presStyleIdx="2" presStyleCnt="4">
        <dgm:presLayoutVars>
          <dgm:chMax val="0"/>
          <dgm:chPref val="0"/>
        </dgm:presLayoutVars>
      </dgm:prSet>
      <dgm:spPr/>
    </dgm:pt>
    <dgm:pt modelId="{FE60A793-D104-4E11-AF65-FA8B30ACC85A}" type="pres">
      <dgm:prSet presAssocID="{841003BF-4CFA-49DF-B686-DEA5933A60A9}" presName="desTx" presStyleLbl="alignAccFollowNode1" presStyleIdx="2" presStyleCnt="4">
        <dgm:presLayoutVars/>
      </dgm:prSet>
      <dgm:spPr/>
    </dgm:pt>
    <dgm:pt modelId="{2CA87819-55EF-4325-83EB-F3965BEE4E8A}" type="pres">
      <dgm:prSet presAssocID="{39D43EF5-B58E-4B7F-81F7-EE501B8DB70E}" presName="space" presStyleCnt="0"/>
      <dgm:spPr/>
    </dgm:pt>
    <dgm:pt modelId="{B29FC1D4-8D0F-4814-8D4D-7B77FCDB38ED}" type="pres">
      <dgm:prSet presAssocID="{AD3FA124-6CF1-489D-BA39-A20CED6D7CE0}" presName="composite" presStyleCnt="0"/>
      <dgm:spPr/>
    </dgm:pt>
    <dgm:pt modelId="{D14DD4E8-A795-422F-A1E5-6E014AA38993}" type="pres">
      <dgm:prSet presAssocID="{AD3FA124-6CF1-489D-BA39-A20CED6D7CE0}" presName="parTx" presStyleLbl="alignNode1" presStyleIdx="3" presStyleCnt="4">
        <dgm:presLayoutVars>
          <dgm:chMax val="0"/>
          <dgm:chPref val="0"/>
        </dgm:presLayoutVars>
      </dgm:prSet>
      <dgm:spPr/>
    </dgm:pt>
    <dgm:pt modelId="{F68032F2-C6B7-437A-9F14-673ADE9A2DC2}" type="pres">
      <dgm:prSet presAssocID="{AD3FA124-6CF1-489D-BA39-A20CED6D7CE0}" presName="desTx" presStyleLbl="alignAccFollowNode1" presStyleIdx="3" presStyleCnt="4">
        <dgm:presLayoutVars/>
      </dgm:prSet>
      <dgm:spPr/>
    </dgm:pt>
  </dgm:ptLst>
  <dgm:cxnLst>
    <dgm:cxn modelId="{49673610-3279-4360-9A49-AC6B88334034}" type="presOf" srcId="{770259BB-FB32-4A6A-8CCB-9AB3B2CB180B}" destId="{F68032F2-C6B7-437A-9F14-673ADE9A2DC2}" srcOrd="0" destOrd="0" presId="urn:microsoft.com/office/officeart/2016/7/layout/HorizontalActionList"/>
    <dgm:cxn modelId="{8CF6BB10-5948-46A8-9666-C6784FA39F2D}" type="presOf" srcId="{44D60866-C7D6-499E-9E34-EDE97B2B345C}" destId="{FE60A793-D104-4E11-AF65-FA8B30ACC85A}" srcOrd="0" destOrd="0" presId="urn:microsoft.com/office/officeart/2016/7/layout/HorizontalActionList"/>
    <dgm:cxn modelId="{B7246716-056C-4F0F-BA7B-C9F21F3B4222}" type="presOf" srcId="{338B33E3-9C92-49CB-9FC6-7AC4EB3C6F4F}" destId="{A8235B71-B7AE-457D-A388-E5AC24A65E96}" srcOrd="0" destOrd="0" presId="urn:microsoft.com/office/officeart/2016/7/layout/HorizontalActionList"/>
    <dgm:cxn modelId="{BE762D1E-E723-424D-A08F-4FE138338C3D}" srcId="{338B33E3-9C92-49CB-9FC6-7AC4EB3C6F4F}" destId="{141EBB59-BF4D-4345-9177-6AD49BDDD6DD}" srcOrd="1" destOrd="0" parTransId="{4B6A416F-A313-4B2C-9CDC-6DA81C789964}" sibTransId="{D8352900-6741-444A-907A-55E37A509C37}"/>
    <dgm:cxn modelId="{17CC932D-D0CA-4BC0-A72B-C4F0FE38D895}" srcId="{841003BF-4CFA-49DF-B686-DEA5933A60A9}" destId="{44D60866-C7D6-499E-9E34-EDE97B2B345C}" srcOrd="0" destOrd="0" parTransId="{A9B233B0-B98E-4BD2-B340-32B0F332FC80}" sibTransId="{A99FB73A-4A4E-43C5-9D65-FF3E18AB36FD}"/>
    <dgm:cxn modelId="{F8D5D931-5E3D-42A4-A083-ED1288F719F5}" type="presOf" srcId="{141EBB59-BF4D-4345-9177-6AD49BDDD6DD}" destId="{5462542D-A126-4E32-A40C-00D3C361FB6D}" srcOrd="0" destOrd="0" presId="urn:microsoft.com/office/officeart/2016/7/layout/HorizontalActionList"/>
    <dgm:cxn modelId="{5B25E560-0748-4AFC-81EA-3E609D70B61A}" type="presOf" srcId="{16459C6D-1FF4-49E9-8D23-B9DAB885A2B7}" destId="{308FCBC7-7A77-48D5-84DF-DF8EB7F533E4}" srcOrd="0" destOrd="0" presId="urn:microsoft.com/office/officeart/2016/7/layout/HorizontalActionList"/>
    <dgm:cxn modelId="{52A5EB41-83E5-4B44-996A-2709021D1EDF}" srcId="{141EBB59-BF4D-4345-9177-6AD49BDDD6DD}" destId="{16459C6D-1FF4-49E9-8D23-B9DAB885A2B7}" srcOrd="0" destOrd="0" parTransId="{D4BDAC41-8C63-49B1-B6AE-E4EBECEF8ABB}" sibTransId="{ADA67677-612F-449C-A408-3F53E253BB2F}"/>
    <dgm:cxn modelId="{C531B964-AD06-41B8-8A3A-0AC9610033D0}" type="presOf" srcId="{19B33939-3930-47C4-9D81-A899CC2E9D74}" destId="{EEEB8B91-94EC-4A9F-A64A-B83A640C73FD}" srcOrd="0" destOrd="0" presId="urn:microsoft.com/office/officeart/2016/7/layout/HorizontalActionList"/>
    <dgm:cxn modelId="{96411566-0D49-4F4E-8465-D5EB78384E5F}" srcId="{19B33939-3930-47C4-9D81-A899CC2E9D74}" destId="{0AFD8974-5E6C-40F3-9B86-81F6E9893809}" srcOrd="0" destOrd="0" parTransId="{2FECEC36-6925-4A3E-B306-706D1093F62A}" sibTransId="{E5C67B28-C10C-47FD-A036-90FEC4B75FA4}"/>
    <dgm:cxn modelId="{BA91B951-D93D-4704-9637-DB217DB9E51C}" type="presOf" srcId="{841003BF-4CFA-49DF-B686-DEA5933A60A9}" destId="{DFB3C2CB-E40E-4A6F-8A3D-5CAA88D78E6D}" srcOrd="0" destOrd="0" presId="urn:microsoft.com/office/officeart/2016/7/layout/HorizontalActionList"/>
    <dgm:cxn modelId="{EA635B55-22FF-40C4-9DCB-8C080FAC4D3B}" srcId="{AD3FA124-6CF1-489D-BA39-A20CED6D7CE0}" destId="{770259BB-FB32-4A6A-8CCB-9AB3B2CB180B}" srcOrd="0" destOrd="0" parTransId="{4A12D9F4-9F07-4ED0-A648-866D627CAEAD}" sibTransId="{40B2CF30-D23F-4FB2-9058-C48A6C15EBBB}"/>
    <dgm:cxn modelId="{122B8D95-76B3-4B2D-B8DD-4A5EF4D741E0}" srcId="{338B33E3-9C92-49CB-9FC6-7AC4EB3C6F4F}" destId="{841003BF-4CFA-49DF-B686-DEA5933A60A9}" srcOrd="2" destOrd="0" parTransId="{844A5B42-948E-4D68-9184-33515D6C2720}" sibTransId="{39D43EF5-B58E-4B7F-81F7-EE501B8DB70E}"/>
    <dgm:cxn modelId="{D69A1DA0-C90B-4C1F-BFDF-5E2D65136D18}" type="presOf" srcId="{0AFD8974-5E6C-40F3-9B86-81F6E9893809}" destId="{4017F90B-4F97-4D06-9E59-7C933947E5C5}" srcOrd="0" destOrd="0" presId="urn:microsoft.com/office/officeart/2016/7/layout/HorizontalActionList"/>
    <dgm:cxn modelId="{ADE438A8-ED5A-43B8-A8C1-F6666A051E52}" type="presOf" srcId="{AD3FA124-6CF1-489D-BA39-A20CED6D7CE0}" destId="{D14DD4E8-A795-422F-A1E5-6E014AA38993}" srcOrd="0" destOrd="0" presId="urn:microsoft.com/office/officeart/2016/7/layout/HorizontalActionList"/>
    <dgm:cxn modelId="{D75C38F0-E1BA-4063-8604-C1C0D6F907D2}" srcId="{338B33E3-9C92-49CB-9FC6-7AC4EB3C6F4F}" destId="{AD3FA124-6CF1-489D-BA39-A20CED6D7CE0}" srcOrd="3" destOrd="0" parTransId="{5328865A-8707-400E-AC1D-D433577F4748}" sibTransId="{1A3FF4E7-F630-4348-8F8B-C6C10757BD9D}"/>
    <dgm:cxn modelId="{66D509F1-7E37-4806-9C6E-37F3476029BD}" srcId="{338B33E3-9C92-49CB-9FC6-7AC4EB3C6F4F}" destId="{19B33939-3930-47C4-9D81-A899CC2E9D74}" srcOrd="0" destOrd="0" parTransId="{CBCA9937-6CE3-48B1-8CF7-822587F8C810}" sibTransId="{9B6A20FA-DB6C-4587-80F5-7DFA1901EF23}"/>
    <dgm:cxn modelId="{CBE2CBCE-CFEC-492C-A534-C540A2D8F8AB}" type="presParOf" srcId="{A8235B71-B7AE-457D-A388-E5AC24A65E96}" destId="{F618DCE0-A31C-4F81-8EFB-858276D260BD}" srcOrd="0" destOrd="0" presId="urn:microsoft.com/office/officeart/2016/7/layout/HorizontalActionList"/>
    <dgm:cxn modelId="{CDFB2A27-034D-475E-84CB-09CDBB9B7532}" type="presParOf" srcId="{F618DCE0-A31C-4F81-8EFB-858276D260BD}" destId="{EEEB8B91-94EC-4A9F-A64A-B83A640C73FD}" srcOrd="0" destOrd="0" presId="urn:microsoft.com/office/officeart/2016/7/layout/HorizontalActionList"/>
    <dgm:cxn modelId="{70B7C1AD-36BB-44E0-83F4-BEE707C4DB27}" type="presParOf" srcId="{F618DCE0-A31C-4F81-8EFB-858276D260BD}" destId="{4017F90B-4F97-4D06-9E59-7C933947E5C5}" srcOrd="1" destOrd="0" presId="urn:microsoft.com/office/officeart/2016/7/layout/HorizontalActionList"/>
    <dgm:cxn modelId="{19D93D55-AEB9-4AA6-A510-9E6F7E8E3269}" type="presParOf" srcId="{A8235B71-B7AE-457D-A388-E5AC24A65E96}" destId="{53693D56-4760-4F04-AB4B-8175E361B38F}" srcOrd="1" destOrd="0" presId="urn:microsoft.com/office/officeart/2016/7/layout/HorizontalActionList"/>
    <dgm:cxn modelId="{4E796156-0630-4181-BD1A-8B01EE0123C3}" type="presParOf" srcId="{A8235B71-B7AE-457D-A388-E5AC24A65E96}" destId="{654353D4-3712-42EA-B895-E1B428E5F85B}" srcOrd="2" destOrd="0" presId="urn:microsoft.com/office/officeart/2016/7/layout/HorizontalActionList"/>
    <dgm:cxn modelId="{3A444D84-8766-4774-B557-0EFE4BF8A1C8}" type="presParOf" srcId="{654353D4-3712-42EA-B895-E1B428E5F85B}" destId="{5462542D-A126-4E32-A40C-00D3C361FB6D}" srcOrd="0" destOrd="0" presId="urn:microsoft.com/office/officeart/2016/7/layout/HorizontalActionList"/>
    <dgm:cxn modelId="{645047C5-682F-473F-BB35-74271A1968BC}" type="presParOf" srcId="{654353D4-3712-42EA-B895-E1B428E5F85B}" destId="{308FCBC7-7A77-48D5-84DF-DF8EB7F533E4}" srcOrd="1" destOrd="0" presId="urn:microsoft.com/office/officeart/2016/7/layout/HorizontalActionList"/>
    <dgm:cxn modelId="{AA5AC051-ADB8-4F57-8840-B44C45F0B191}" type="presParOf" srcId="{A8235B71-B7AE-457D-A388-E5AC24A65E96}" destId="{AD452E61-49E9-4849-A46F-85C8DC0DD4E4}" srcOrd="3" destOrd="0" presId="urn:microsoft.com/office/officeart/2016/7/layout/HorizontalActionList"/>
    <dgm:cxn modelId="{76C23D8F-EAF7-473B-B9B9-B1C50E347A2D}" type="presParOf" srcId="{A8235B71-B7AE-457D-A388-E5AC24A65E96}" destId="{650A5216-D10E-4E1D-B51A-205D431FAAEC}" srcOrd="4" destOrd="0" presId="urn:microsoft.com/office/officeart/2016/7/layout/HorizontalActionList"/>
    <dgm:cxn modelId="{EF347944-AB7F-4687-8B24-B4A0E8D0A6F5}" type="presParOf" srcId="{650A5216-D10E-4E1D-B51A-205D431FAAEC}" destId="{DFB3C2CB-E40E-4A6F-8A3D-5CAA88D78E6D}" srcOrd="0" destOrd="0" presId="urn:microsoft.com/office/officeart/2016/7/layout/HorizontalActionList"/>
    <dgm:cxn modelId="{F89F310B-7DF1-4F7C-BA38-6D0A11A74BC6}" type="presParOf" srcId="{650A5216-D10E-4E1D-B51A-205D431FAAEC}" destId="{FE60A793-D104-4E11-AF65-FA8B30ACC85A}" srcOrd="1" destOrd="0" presId="urn:microsoft.com/office/officeart/2016/7/layout/HorizontalActionList"/>
    <dgm:cxn modelId="{8DED8D6B-694D-4922-A890-80A7E23E32D6}" type="presParOf" srcId="{A8235B71-B7AE-457D-A388-E5AC24A65E96}" destId="{2CA87819-55EF-4325-83EB-F3965BEE4E8A}" srcOrd="5" destOrd="0" presId="urn:microsoft.com/office/officeart/2016/7/layout/HorizontalActionList"/>
    <dgm:cxn modelId="{A6161ABD-F01C-4897-A079-2D1F9AB0A476}" type="presParOf" srcId="{A8235B71-B7AE-457D-A388-E5AC24A65E96}" destId="{B29FC1D4-8D0F-4814-8D4D-7B77FCDB38ED}" srcOrd="6" destOrd="0" presId="urn:microsoft.com/office/officeart/2016/7/layout/HorizontalActionList"/>
    <dgm:cxn modelId="{2CB48E60-3C2B-4550-95D0-41CBD85AAE7E}" type="presParOf" srcId="{B29FC1D4-8D0F-4814-8D4D-7B77FCDB38ED}" destId="{D14DD4E8-A795-422F-A1E5-6E014AA38993}" srcOrd="0" destOrd="0" presId="urn:microsoft.com/office/officeart/2016/7/layout/HorizontalActionList"/>
    <dgm:cxn modelId="{EB1B85C6-CC65-46B3-B7CF-6B0CF161E730}" type="presParOf" srcId="{B29FC1D4-8D0F-4814-8D4D-7B77FCDB38ED}" destId="{F68032F2-C6B7-437A-9F14-673ADE9A2DC2}" srcOrd="1" destOrd="0" presId="urn:microsoft.com/office/officeart/2016/7/layout/HorizontalActionList"/>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4267AB4-B8B4-45DA-9226-40B54C73B22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61CB3D4-86C9-4552-8E0E-28E499B6F66D}">
      <dgm:prSet custT="1"/>
      <dgm:spPr>
        <a:solidFill>
          <a:srgbClr val="0E3F75"/>
        </a:solidFill>
      </dgm:spPr>
      <dgm:t>
        <a:bodyPr/>
        <a:lstStyle/>
        <a:p>
          <a:r>
            <a:rPr lang="en-US" sz="4800" baseline="0"/>
            <a:t>Why?</a:t>
          </a:r>
          <a:endParaRPr lang="en-US" sz="4800"/>
        </a:p>
      </dgm:t>
    </dgm:pt>
    <dgm:pt modelId="{A48E175E-41C5-4C99-BE99-A0540DAEF3F4}" type="parTrans" cxnId="{D0F73038-DDE8-4EF9-9D3D-DCA6BF1628B1}">
      <dgm:prSet/>
      <dgm:spPr/>
      <dgm:t>
        <a:bodyPr/>
        <a:lstStyle/>
        <a:p>
          <a:endParaRPr lang="en-US"/>
        </a:p>
      </dgm:t>
    </dgm:pt>
    <dgm:pt modelId="{9AAEA9FD-CE85-4CDC-9D26-AC2441712CA9}" type="sibTrans" cxnId="{D0F73038-DDE8-4EF9-9D3D-DCA6BF1628B1}">
      <dgm:prSet/>
      <dgm:spPr/>
      <dgm:t>
        <a:bodyPr/>
        <a:lstStyle/>
        <a:p>
          <a:endParaRPr lang="en-US"/>
        </a:p>
      </dgm:t>
    </dgm:pt>
    <dgm:pt modelId="{23A2E572-95F0-43B1-AB6E-6D582A126B82}">
      <dgm:prSet custT="1"/>
      <dgm:spPr>
        <a:solidFill>
          <a:srgbClr val="0E3F75"/>
        </a:solidFill>
      </dgm:spPr>
      <dgm:t>
        <a:bodyPr/>
        <a:lstStyle/>
        <a:p>
          <a:r>
            <a:rPr lang="en-US" sz="4800" baseline="0"/>
            <a:t>What?</a:t>
          </a:r>
          <a:endParaRPr lang="en-US" sz="4800"/>
        </a:p>
      </dgm:t>
    </dgm:pt>
    <dgm:pt modelId="{6BB9FD1F-49C0-4FE1-BEBF-229C7C410459}" type="parTrans" cxnId="{DDDB1698-C65E-4B16-AB4C-176193E6CD69}">
      <dgm:prSet/>
      <dgm:spPr/>
      <dgm:t>
        <a:bodyPr/>
        <a:lstStyle/>
        <a:p>
          <a:endParaRPr lang="en-US"/>
        </a:p>
      </dgm:t>
    </dgm:pt>
    <dgm:pt modelId="{6D3E9954-6DD7-4A5E-94F9-86A4E7444A9E}" type="sibTrans" cxnId="{DDDB1698-C65E-4B16-AB4C-176193E6CD69}">
      <dgm:prSet/>
      <dgm:spPr/>
      <dgm:t>
        <a:bodyPr/>
        <a:lstStyle/>
        <a:p>
          <a:endParaRPr lang="en-US"/>
        </a:p>
      </dgm:t>
    </dgm:pt>
    <dgm:pt modelId="{FF133E6C-D2E5-47F7-873F-FF65C1A9154E}">
      <dgm:prSet custT="1"/>
      <dgm:spPr>
        <a:solidFill>
          <a:srgbClr val="0E3F75"/>
        </a:solidFill>
      </dgm:spPr>
      <dgm:t>
        <a:bodyPr/>
        <a:lstStyle/>
        <a:p>
          <a:r>
            <a:rPr lang="en-US" sz="4800" baseline="0"/>
            <a:t>How?</a:t>
          </a:r>
          <a:endParaRPr lang="en-US" sz="4800"/>
        </a:p>
      </dgm:t>
    </dgm:pt>
    <dgm:pt modelId="{0F44CD68-4A7C-4A66-961E-63E723330C9A}" type="parTrans" cxnId="{F2687844-DF0C-4EC2-87E6-8E53515316EA}">
      <dgm:prSet/>
      <dgm:spPr/>
      <dgm:t>
        <a:bodyPr/>
        <a:lstStyle/>
        <a:p>
          <a:endParaRPr lang="en-US"/>
        </a:p>
      </dgm:t>
    </dgm:pt>
    <dgm:pt modelId="{89C15314-EC5B-474B-8228-1726761C4E2A}" type="sibTrans" cxnId="{F2687844-DF0C-4EC2-87E6-8E53515316EA}">
      <dgm:prSet/>
      <dgm:spPr/>
      <dgm:t>
        <a:bodyPr/>
        <a:lstStyle/>
        <a:p>
          <a:endParaRPr lang="en-US"/>
        </a:p>
      </dgm:t>
    </dgm:pt>
    <dgm:pt modelId="{58C4C603-9155-4E96-A44E-A6971067C65C}">
      <dgm:prSet/>
      <dgm:spPr>
        <a:solidFill>
          <a:srgbClr val="C1DBF7">
            <a:alpha val="90000"/>
          </a:srgbClr>
        </a:solidFill>
      </dgm:spPr>
      <dgm:t>
        <a:bodyPr/>
        <a:lstStyle/>
        <a:p>
          <a:r>
            <a:rPr lang="en-US" baseline="0"/>
            <a:t>Section 1: Why a Comprehensive Mathematics Plan is Needed</a:t>
          </a:r>
          <a:endParaRPr lang="en-US"/>
        </a:p>
      </dgm:t>
    </dgm:pt>
    <dgm:pt modelId="{A0962CD4-DAED-4CA6-83D8-5104782D5BA8}" type="parTrans" cxnId="{8A27E2D0-56ED-4629-89D4-4D876E14C15A}">
      <dgm:prSet/>
      <dgm:spPr/>
      <dgm:t>
        <a:bodyPr/>
        <a:lstStyle/>
        <a:p>
          <a:endParaRPr lang="en-US"/>
        </a:p>
      </dgm:t>
    </dgm:pt>
    <dgm:pt modelId="{63DEA5E3-EE7E-469B-8DCA-30512F1C53EC}" type="sibTrans" cxnId="{8A27E2D0-56ED-4629-89D4-4D876E14C15A}">
      <dgm:prSet/>
      <dgm:spPr/>
      <dgm:t>
        <a:bodyPr/>
        <a:lstStyle/>
        <a:p>
          <a:endParaRPr lang="en-US"/>
        </a:p>
      </dgm:t>
    </dgm:pt>
    <dgm:pt modelId="{D8AFA531-39C1-421E-B6A8-D5537B92BD51}">
      <dgm:prSet/>
      <dgm:spPr>
        <a:solidFill>
          <a:srgbClr val="C1DBF7">
            <a:alpha val="90000"/>
          </a:srgbClr>
        </a:solidFill>
      </dgm:spPr>
      <dgm:t>
        <a:bodyPr/>
        <a:lstStyle/>
        <a:p>
          <a:r>
            <a:rPr lang="en-US" baseline="0"/>
            <a:t>Section 2: Ohio’s Mathematics Vision</a:t>
          </a:r>
          <a:endParaRPr lang="en-US"/>
        </a:p>
      </dgm:t>
    </dgm:pt>
    <dgm:pt modelId="{147013B6-8BA3-4872-AA21-910350D2F302}" type="parTrans" cxnId="{4CB8BE18-AB10-4C0A-ABEA-DA9C9EF06D24}">
      <dgm:prSet/>
      <dgm:spPr/>
      <dgm:t>
        <a:bodyPr/>
        <a:lstStyle/>
        <a:p>
          <a:endParaRPr lang="en-US"/>
        </a:p>
      </dgm:t>
    </dgm:pt>
    <dgm:pt modelId="{3DCCA65C-01F8-4448-938F-3E83E005B513}" type="sibTrans" cxnId="{4CB8BE18-AB10-4C0A-ABEA-DA9C9EF06D24}">
      <dgm:prSet/>
      <dgm:spPr/>
      <dgm:t>
        <a:bodyPr/>
        <a:lstStyle/>
        <a:p>
          <a:endParaRPr lang="en-US"/>
        </a:p>
      </dgm:t>
    </dgm:pt>
    <dgm:pt modelId="{04453711-0960-4AB7-9147-419A7FF6C7B0}">
      <dgm:prSet/>
      <dgm:spPr>
        <a:solidFill>
          <a:srgbClr val="C1DBF7">
            <a:alpha val="90000"/>
          </a:srgbClr>
        </a:solidFill>
      </dgm:spPr>
      <dgm:t>
        <a:bodyPr/>
        <a:lstStyle/>
        <a:p>
          <a:r>
            <a:rPr lang="en-US" baseline="0"/>
            <a:t>Section 4: Strategies and Activities</a:t>
          </a:r>
          <a:endParaRPr lang="en-US"/>
        </a:p>
      </dgm:t>
    </dgm:pt>
    <dgm:pt modelId="{492B17E7-637B-4A46-833F-1A1F6A1A84E3}" type="parTrans" cxnId="{95151BC8-A758-4259-B3CF-17FC985F0879}">
      <dgm:prSet/>
      <dgm:spPr/>
      <dgm:t>
        <a:bodyPr/>
        <a:lstStyle/>
        <a:p>
          <a:endParaRPr lang="en-US"/>
        </a:p>
      </dgm:t>
    </dgm:pt>
    <dgm:pt modelId="{17CAE6F0-C4AA-438B-8376-1E3E82B0C432}" type="sibTrans" cxnId="{95151BC8-A758-4259-B3CF-17FC985F0879}">
      <dgm:prSet/>
      <dgm:spPr/>
      <dgm:t>
        <a:bodyPr/>
        <a:lstStyle/>
        <a:p>
          <a:endParaRPr lang="en-US"/>
        </a:p>
      </dgm:t>
    </dgm:pt>
    <dgm:pt modelId="{6D8C65D3-65A7-47BF-B125-F9CA7C4BD9F5}">
      <dgm:prSet/>
      <dgm:spPr>
        <a:solidFill>
          <a:srgbClr val="C1DBF7">
            <a:alpha val="90000"/>
          </a:srgbClr>
        </a:solidFill>
      </dgm:spPr>
      <dgm:t>
        <a:bodyPr/>
        <a:lstStyle/>
        <a:p>
          <a:r>
            <a:rPr lang="en-US"/>
            <a:t>Section 3: Ohio’s Theory of Action</a:t>
          </a:r>
        </a:p>
      </dgm:t>
    </dgm:pt>
    <dgm:pt modelId="{0F84DCF7-5FCE-4D3F-AB58-0E2646393F20}" type="parTrans" cxnId="{2B513125-1106-46DB-92ED-8F5704DBDA2A}">
      <dgm:prSet/>
      <dgm:spPr/>
      <dgm:t>
        <a:bodyPr/>
        <a:lstStyle/>
        <a:p>
          <a:endParaRPr lang="en-US"/>
        </a:p>
      </dgm:t>
    </dgm:pt>
    <dgm:pt modelId="{59C4CCEA-69D4-4FF7-9C94-7BDA95019394}" type="sibTrans" cxnId="{2B513125-1106-46DB-92ED-8F5704DBDA2A}">
      <dgm:prSet/>
      <dgm:spPr/>
      <dgm:t>
        <a:bodyPr/>
        <a:lstStyle/>
        <a:p>
          <a:endParaRPr lang="en-US"/>
        </a:p>
      </dgm:t>
    </dgm:pt>
    <dgm:pt modelId="{7FE37003-0D4A-41D7-B5A5-478FCC8F2C30}" type="pres">
      <dgm:prSet presAssocID="{E4267AB4-B8B4-45DA-9226-40B54C73B22D}" presName="Name0" presStyleCnt="0">
        <dgm:presLayoutVars>
          <dgm:dir/>
          <dgm:animLvl val="lvl"/>
          <dgm:resizeHandles val="exact"/>
        </dgm:presLayoutVars>
      </dgm:prSet>
      <dgm:spPr/>
    </dgm:pt>
    <dgm:pt modelId="{329B1D85-2206-4C8B-9938-61819F7F5463}" type="pres">
      <dgm:prSet presAssocID="{461CB3D4-86C9-4552-8E0E-28E499B6F66D}" presName="linNode" presStyleCnt="0"/>
      <dgm:spPr/>
    </dgm:pt>
    <dgm:pt modelId="{FD57DEFB-8B30-4C10-9627-202E2D19AC76}" type="pres">
      <dgm:prSet presAssocID="{461CB3D4-86C9-4552-8E0E-28E499B6F66D}" presName="parentText" presStyleLbl="node1" presStyleIdx="0" presStyleCnt="3">
        <dgm:presLayoutVars>
          <dgm:chMax val="1"/>
          <dgm:bulletEnabled val="1"/>
        </dgm:presLayoutVars>
      </dgm:prSet>
      <dgm:spPr/>
    </dgm:pt>
    <dgm:pt modelId="{46131862-E2EE-4EE6-8207-A302FBFCF5AC}" type="pres">
      <dgm:prSet presAssocID="{461CB3D4-86C9-4552-8E0E-28E499B6F66D}" presName="descendantText" presStyleLbl="alignAccFollowNode1" presStyleIdx="0" presStyleCnt="3">
        <dgm:presLayoutVars>
          <dgm:bulletEnabled val="1"/>
        </dgm:presLayoutVars>
      </dgm:prSet>
      <dgm:spPr/>
    </dgm:pt>
    <dgm:pt modelId="{20ACDF3F-9572-4287-8EC5-36ABAEC7DA8A}" type="pres">
      <dgm:prSet presAssocID="{9AAEA9FD-CE85-4CDC-9D26-AC2441712CA9}" presName="sp" presStyleCnt="0"/>
      <dgm:spPr/>
    </dgm:pt>
    <dgm:pt modelId="{E2190879-B1C2-4EBB-8D37-EA7C6AB73296}" type="pres">
      <dgm:prSet presAssocID="{23A2E572-95F0-43B1-AB6E-6D582A126B82}" presName="linNode" presStyleCnt="0"/>
      <dgm:spPr/>
    </dgm:pt>
    <dgm:pt modelId="{3A127540-5E29-4CA6-A83C-17A516D639D7}" type="pres">
      <dgm:prSet presAssocID="{23A2E572-95F0-43B1-AB6E-6D582A126B82}" presName="parentText" presStyleLbl="node1" presStyleIdx="1" presStyleCnt="3">
        <dgm:presLayoutVars>
          <dgm:chMax val="1"/>
          <dgm:bulletEnabled val="1"/>
        </dgm:presLayoutVars>
      </dgm:prSet>
      <dgm:spPr/>
    </dgm:pt>
    <dgm:pt modelId="{04D71F56-271F-47D8-99A3-B535DC703A33}" type="pres">
      <dgm:prSet presAssocID="{23A2E572-95F0-43B1-AB6E-6D582A126B82}" presName="descendantText" presStyleLbl="alignAccFollowNode1" presStyleIdx="1" presStyleCnt="3">
        <dgm:presLayoutVars>
          <dgm:bulletEnabled val="1"/>
        </dgm:presLayoutVars>
      </dgm:prSet>
      <dgm:spPr/>
    </dgm:pt>
    <dgm:pt modelId="{EF473E8A-7C4E-4381-981B-9012E686753B}" type="pres">
      <dgm:prSet presAssocID="{6D3E9954-6DD7-4A5E-94F9-86A4E7444A9E}" presName="sp" presStyleCnt="0"/>
      <dgm:spPr/>
    </dgm:pt>
    <dgm:pt modelId="{DF0A3DBB-A7A4-4893-B475-D9BFD0CDF557}" type="pres">
      <dgm:prSet presAssocID="{FF133E6C-D2E5-47F7-873F-FF65C1A9154E}" presName="linNode" presStyleCnt="0"/>
      <dgm:spPr/>
    </dgm:pt>
    <dgm:pt modelId="{0F6A2F73-60E7-45CF-A36A-DE3568D8AD5C}" type="pres">
      <dgm:prSet presAssocID="{FF133E6C-D2E5-47F7-873F-FF65C1A9154E}" presName="parentText" presStyleLbl="node1" presStyleIdx="2" presStyleCnt="3" custLinFactNeighborY="1349">
        <dgm:presLayoutVars>
          <dgm:chMax val="1"/>
          <dgm:bulletEnabled val="1"/>
        </dgm:presLayoutVars>
      </dgm:prSet>
      <dgm:spPr/>
    </dgm:pt>
    <dgm:pt modelId="{96F5E162-BDE6-45C3-A0B7-DC29B2889F60}" type="pres">
      <dgm:prSet presAssocID="{FF133E6C-D2E5-47F7-873F-FF65C1A9154E}" presName="descendantText" presStyleLbl="alignAccFollowNode1" presStyleIdx="2" presStyleCnt="3">
        <dgm:presLayoutVars>
          <dgm:bulletEnabled val="1"/>
        </dgm:presLayoutVars>
      </dgm:prSet>
      <dgm:spPr/>
    </dgm:pt>
  </dgm:ptLst>
  <dgm:cxnLst>
    <dgm:cxn modelId="{5B8B6F0E-C3C5-4215-B630-8874221703E6}" type="presOf" srcId="{04453711-0960-4AB7-9147-419A7FF6C7B0}" destId="{96F5E162-BDE6-45C3-A0B7-DC29B2889F60}" srcOrd="0" destOrd="1" presId="urn:microsoft.com/office/officeart/2005/8/layout/vList5"/>
    <dgm:cxn modelId="{4CB8BE18-AB10-4C0A-ABEA-DA9C9EF06D24}" srcId="{23A2E572-95F0-43B1-AB6E-6D582A126B82}" destId="{D8AFA531-39C1-421E-B6A8-D5537B92BD51}" srcOrd="0" destOrd="0" parTransId="{147013B6-8BA3-4872-AA21-910350D2F302}" sibTransId="{3DCCA65C-01F8-4448-938F-3E83E005B513}"/>
    <dgm:cxn modelId="{E60F0A1B-CC8B-4F76-A9F8-D65E11BF4FC9}" type="presOf" srcId="{58C4C603-9155-4E96-A44E-A6971067C65C}" destId="{46131862-E2EE-4EE6-8207-A302FBFCF5AC}" srcOrd="0" destOrd="0" presId="urn:microsoft.com/office/officeart/2005/8/layout/vList5"/>
    <dgm:cxn modelId="{2B513125-1106-46DB-92ED-8F5704DBDA2A}" srcId="{FF133E6C-D2E5-47F7-873F-FF65C1A9154E}" destId="{6D8C65D3-65A7-47BF-B125-F9CA7C4BD9F5}" srcOrd="0" destOrd="0" parTransId="{0F84DCF7-5FCE-4D3F-AB58-0E2646393F20}" sibTransId="{59C4CCEA-69D4-4FF7-9C94-7BDA95019394}"/>
    <dgm:cxn modelId="{D0F73038-DDE8-4EF9-9D3D-DCA6BF1628B1}" srcId="{E4267AB4-B8B4-45DA-9226-40B54C73B22D}" destId="{461CB3D4-86C9-4552-8E0E-28E499B6F66D}" srcOrd="0" destOrd="0" parTransId="{A48E175E-41C5-4C99-BE99-A0540DAEF3F4}" sibTransId="{9AAEA9FD-CE85-4CDC-9D26-AC2441712CA9}"/>
    <dgm:cxn modelId="{21D3133B-8B83-45DE-8C06-0C197B8B6563}" type="presOf" srcId="{23A2E572-95F0-43B1-AB6E-6D582A126B82}" destId="{3A127540-5E29-4CA6-A83C-17A516D639D7}" srcOrd="0" destOrd="0" presId="urn:microsoft.com/office/officeart/2005/8/layout/vList5"/>
    <dgm:cxn modelId="{F2687844-DF0C-4EC2-87E6-8E53515316EA}" srcId="{E4267AB4-B8B4-45DA-9226-40B54C73B22D}" destId="{FF133E6C-D2E5-47F7-873F-FF65C1A9154E}" srcOrd="2" destOrd="0" parTransId="{0F44CD68-4A7C-4A66-961E-63E723330C9A}" sibTransId="{89C15314-EC5B-474B-8228-1726761C4E2A}"/>
    <dgm:cxn modelId="{DDDB1698-C65E-4B16-AB4C-176193E6CD69}" srcId="{E4267AB4-B8B4-45DA-9226-40B54C73B22D}" destId="{23A2E572-95F0-43B1-AB6E-6D582A126B82}" srcOrd="1" destOrd="0" parTransId="{6BB9FD1F-49C0-4FE1-BEBF-229C7C410459}" sibTransId="{6D3E9954-6DD7-4A5E-94F9-86A4E7444A9E}"/>
    <dgm:cxn modelId="{42AE6FB3-4BFB-44CA-801E-BFF8DB537A0E}" type="presOf" srcId="{D8AFA531-39C1-421E-B6A8-D5537B92BD51}" destId="{04D71F56-271F-47D8-99A3-B535DC703A33}" srcOrd="0" destOrd="0" presId="urn:microsoft.com/office/officeart/2005/8/layout/vList5"/>
    <dgm:cxn modelId="{AEA299C4-578D-4EC8-A897-7608EE4174A9}" type="presOf" srcId="{E4267AB4-B8B4-45DA-9226-40B54C73B22D}" destId="{7FE37003-0D4A-41D7-B5A5-478FCC8F2C30}" srcOrd="0" destOrd="0" presId="urn:microsoft.com/office/officeart/2005/8/layout/vList5"/>
    <dgm:cxn modelId="{4DC3A5C4-D990-4E54-B27A-8B998EFF10A7}" type="presOf" srcId="{6D8C65D3-65A7-47BF-B125-F9CA7C4BD9F5}" destId="{96F5E162-BDE6-45C3-A0B7-DC29B2889F60}" srcOrd="0" destOrd="0" presId="urn:microsoft.com/office/officeart/2005/8/layout/vList5"/>
    <dgm:cxn modelId="{95151BC8-A758-4259-B3CF-17FC985F0879}" srcId="{FF133E6C-D2E5-47F7-873F-FF65C1A9154E}" destId="{04453711-0960-4AB7-9147-419A7FF6C7B0}" srcOrd="1" destOrd="0" parTransId="{492B17E7-637B-4A46-833F-1A1F6A1A84E3}" sibTransId="{17CAE6F0-C4AA-438B-8376-1E3E82B0C432}"/>
    <dgm:cxn modelId="{8A27E2D0-56ED-4629-89D4-4D876E14C15A}" srcId="{461CB3D4-86C9-4552-8E0E-28E499B6F66D}" destId="{58C4C603-9155-4E96-A44E-A6971067C65C}" srcOrd="0" destOrd="0" parTransId="{A0962CD4-DAED-4CA6-83D8-5104782D5BA8}" sibTransId="{63DEA5E3-EE7E-469B-8DCA-30512F1C53EC}"/>
    <dgm:cxn modelId="{DEEA6CE4-8FFE-4BC8-B146-D009328F71DB}" type="presOf" srcId="{461CB3D4-86C9-4552-8E0E-28E499B6F66D}" destId="{FD57DEFB-8B30-4C10-9627-202E2D19AC76}" srcOrd="0" destOrd="0" presId="urn:microsoft.com/office/officeart/2005/8/layout/vList5"/>
    <dgm:cxn modelId="{3928CCE5-DD18-451A-A466-A26175BB3D94}" type="presOf" srcId="{FF133E6C-D2E5-47F7-873F-FF65C1A9154E}" destId="{0F6A2F73-60E7-45CF-A36A-DE3568D8AD5C}" srcOrd="0" destOrd="0" presId="urn:microsoft.com/office/officeart/2005/8/layout/vList5"/>
    <dgm:cxn modelId="{BB6691F2-F999-4132-B95A-A16052C9A003}" type="presParOf" srcId="{7FE37003-0D4A-41D7-B5A5-478FCC8F2C30}" destId="{329B1D85-2206-4C8B-9938-61819F7F5463}" srcOrd="0" destOrd="0" presId="urn:microsoft.com/office/officeart/2005/8/layout/vList5"/>
    <dgm:cxn modelId="{11175F3E-B2C7-440F-BEF5-56674A7F351B}" type="presParOf" srcId="{329B1D85-2206-4C8B-9938-61819F7F5463}" destId="{FD57DEFB-8B30-4C10-9627-202E2D19AC76}" srcOrd="0" destOrd="0" presId="urn:microsoft.com/office/officeart/2005/8/layout/vList5"/>
    <dgm:cxn modelId="{20C6D1F9-B4C2-4DA4-9B17-3B72C21211C2}" type="presParOf" srcId="{329B1D85-2206-4C8B-9938-61819F7F5463}" destId="{46131862-E2EE-4EE6-8207-A302FBFCF5AC}" srcOrd="1" destOrd="0" presId="urn:microsoft.com/office/officeart/2005/8/layout/vList5"/>
    <dgm:cxn modelId="{BB799C13-47DB-4758-B048-9F062F1658EC}" type="presParOf" srcId="{7FE37003-0D4A-41D7-B5A5-478FCC8F2C30}" destId="{20ACDF3F-9572-4287-8EC5-36ABAEC7DA8A}" srcOrd="1" destOrd="0" presId="urn:microsoft.com/office/officeart/2005/8/layout/vList5"/>
    <dgm:cxn modelId="{1A55F923-77FE-42FD-9ABD-9FE44104612C}" type="presParOf" srcId="{7FE37003-0D4A-41D7-B5A5-478FCC8F2C30}" destId="{E2190879-B1C2-4EBB-8D37-EA7C6AB73296}" srcOrd="2" destOrd="0" presId="urn:microsoft.com/office/officeart/2005/8/layout/vList5"/>
    <dgm:cxn modelId="{BC339C68-2ADC-40F7-969B-ABFCA21E2339}" type="presParOf" srcId="{E2190879-B1C2-4EBB-8D37-EA7C6AB73296}" destId="{3A127540-5E29-4CA6-A83C-17A516D639D7}" srcOrd="0" destOrd="0" presId="urn:microsoft.com/office/officeart/2005/8/layout/vList5"/>
    <dgm:cxn modelId="{98E082F1-7B8C-487D-BCF3-FEF624EB8D33}" type="presParOf" srcId="{E2190879-B1C2-4EBB-8D37-EA7C6AB73296}" destId="{04D71F56-271F-47D8-99A3-B535DC703A33}" srcOrd="1" destOrd="0" presId="urn:microsoft.com/office/officeart/2005/8/layout/vList5"/>
    <dgm:cxn modelId="{AE58D9D5-99BC-46CC-8F4A-22B22985A02E}" type="presParOf" srcId="{7FE37003-0D4A-41D7-B5A5-478FCC8F2C30}" destId="{EF473E8A-7C4E-4381-981B-9012E686753B}" srcOrd="3" destOrd="0" presId="urn:microsoft.com/office/officeart/2005/8/layout/vList5"/>
    <dgm:cxn modelId="{E0D08299-5A92-4A57-9E23-AB90F4257AF9}" type="presParOf" srcId="{7FE37003-0D4A-41D7-B5A5-478FCC8F2C30}" destId="{DF0A3DBB-A7A4-4893-B475-D9BFD0CDF557}" srcOrd="4" destOrd="0" presId="urn:microsoft.com/office/officeart/2005/8/layout/vList5"/>
    <dgm:cxn modelId="{D2DCE120-CE72-4AB4-AD1B-A42430AB0C78}" type="presParOf" srcId="{DF0A3DBB-A7A4-4893-B475-D9BFD0CDF557}" destId="{0F6A2F73-60E7-45CF-A36A-DE3568D8AD5C}" srcOrd="0" destOrd="0" presId="urn:microsoft.com/office/officeart/2005/8/layout/vList5"/>
    <dgm:cxn modelId="{E65F326C-4442-4CD9-BB4D-A38316CED5EB}" type="presParOf" srcId="{DF0A3DBB-A7A4-4893-B475-D9BFD0CDF557}" destId="{96F5E162-BDE6-45C3-A0B7-DC29B2889F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77F9E-A844-4F36-AA7B-154F2A250F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9012F86-9806-4084-AA67-B60AF11ED53D}">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a:latin typeface="Source Sans Pro" panose="020B0503030403020204" pitchFamily="34" charset="0"/>
            <a:ea typeface="Source Sans Pro" panose="020B0503030403020204" pitchFamily="34" charset="0"/>
            <a:cs typeface="Arial" panose="020B0604020202020204" pitchFamily="34" charset="0"/>
          </a:endParaRPr>
        </a:p>
      </dgm:t>
    </dgm:pt>
    <dgm:pt modelId="{7E204039-7DB1-4EFF-98D6-DA4611C57CCC}" type="par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9A2F0563-ECB7-4CC8-929F-12AE32D2D461}" type="sib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F409CB80-4C8D-421C-AC00-273D2D29270F}">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A Shift Toward Rigor</a:t>
          </a:r>
        </a:p>
      </dgm:t>
    </dgm:pt>
    <dgm:pt modelId="{96005ED4-C083-4A6E-B8D2-2B80660831D9}" type="par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FF00BD78-A304-4EE7-8D83-87672C959FA7}" type="sib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DAD77DEF-A17A-4544-A5F0-AB8AECAA838E}">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gm:t>
    </dgm:pt>
    <dgm:pt modelId="{E9D9E112-E446-408A-BCC1-264B423E5F9D}" type="sib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1D72B12D-D5CB-4E0D-B7FE-A6EB51CCED69}" type="par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D4F0155D-B2C9-4D13-BB4C-6C2CC842C2A2}" type="pres">
      <dgm:prSet presAssocID="{3CF77F9E-A844-4F36-AA7B-154F2A250FE7}" presName="diagram" presStyleCnt="0">
        <dgm:presLayoutVars>
          <dgm:dir/>
          <dgm:resizeHandles val="exact"/>
        </dgm:presLayoutVars>
      </dgm:prSet>
      <dgm:spPr/>
    </dgm:pt>
    <dgm:pt modelId="{2CA6F674-A834-4853-AC2E-FB831038EE25}" type="pres">
      <dgm:prSet presAssocID="{39012F86-9806-4084-AA67-B60AF11ED53D}" presName="node" presStyleLbl="node1" presStyleIdx="0" presStyleCnt="3">
        <dgm:presLayoutVars>
          <dgm:bulletEnabled val="1"/>
        </dgm:presLayoutVars>
      </dgm:prSet>
      <dgm:spPr/>
    </dgm:pt>
    <dgm:pt modelId="{9629F507-9A5D-4253-AE9F-624C0B3035B5}" type="pres">
      <dgm:prSet presAssocID="{9A2F0563-ECB7-4CC8-929F-12AE32D2D461}" presName="sibTrans" presStyleCnt="0"/>
      <dgm:spPr/>
    </dgm:pt>
    <dgm:pt modelId="{F0994A09-717B-4650-BF4C-83A3BB19BD30}" type="pres">
      <dgm:prSet presAssocID="{F409CB80-4C8D-421C-AC00-273D2D29270F}" presName="node" presStyleLbl="node1" presStyleIdx="1" presStyleCnt="3">
        <dgm:presLayoutVars>
          <dgm:bulletEnabled val="1"/>
        </dgm:presLayoutVars>
      </dgm:prSet>
      <dgm:spPr/>
    </dgm:pt>
    <dgm:pt modelId="{4D4B43F3-C693-4183-BE06-1E3D65073E12}" type="pres">
      <dgm:prSet presAssocID="{FF00BD78-A304-4EE7-8D83-87672C959FA7}" presName="sibTrans" presStyleCnt="0"/>
      <dgm:spPr/>
    </dgm:pt>
    <dgm:pt modelId="{AA4A64EE-69C2-41B7-86A4-285525B1E218}" type="pres">
      <dgm:prSet presAssocID="{DAD77DEF-A17A-4544-A5F0-AB8AECAA838E}" presName="node" presStyleLbl="node1" presStyleIdx="2" presStyleCnt="3">
        <dgm:presLayoutVars>
          <dgm:bulletEnabled val="1"/>
        </dgm:presLayoutVars>
      </dgm:prSet>
      <dgm:spPr/>
    </dgm:pt>
  </dgm:ptLst>
  <dgm:cxnLst>
    <dgm:cxn modelId="{A1866E16-59DA-45CC-B57A-2838266A9DEA}" srcId="{3CF77F9E-A844-4F36-AA7B-154F2A250FE7}" destId="{DAD77DEF-A17A-4544-A5F0-AB8AECAA838E}" srcOrd="2" destOrd="0" parTransId="{1D72B12D-D5CB-4E0D-B7FE-A6EB51CCED69}" sibTransId="{E9D9E112-E446-408A-BCC1-264B423E5F9D}"/>
    <dgm:cxn modelId="{E186BC3E-7097-4EF7-850D-25A513C2DCB4}" type="presOf" srcId="{39012F86-9806-4084-AA67-B60AF11ED53D}" destId="{2CA6F674-A834-4853-AC2E-FB831038EE25}" srcOrd="0" destOrd="0" presId="urn:microsoft.com/office/officeart/2005/8/layout/default"/>
    <dgm:cxn modelId="{ADCF8B41-07A7-49C0-B79F-6AF3AA4344F2}" type="presOf" srcId="{DAD77DEF-A17A-4544-A5F0-AB8AECAA838E}" destId="{AA4A64EE-69C2-41B7-86A4-285525B1E218}" srcOrd="0" destOrd="0" presId="urn:microsoft.com/office/officeart/2005/8/layout/default"/>
    <dgm:cxn modelId="{048EEA70-516E-4DFB-8E25-691E4FB097E5}" type="presOf" srcId="{3CF77F9E-A844-4F36-AA7B-154F2A250FE7}" destId="{D4F0155D-B2C9-4D13-BB4C-6C2CC842C2A2}" srcOrd="0" destOrd="0" presId="urn:microsoft.com/office/officeart/2005/8/layout/default"/>
    <dgm:cxn modelId="{36270A9C-CDE2-4A78-AD15-C562BE162318}" type="presOf" srcId="{F409CB80-4C8D-421C-AC00-273D2D29270F}" destId="{F0994A09-717B-4650-BF4C-83A3BB19BD30}" srcOrd="0" destOrd="0" presId="urn:microsoft.com/office/officeart/2005/8/layout/default"/>
    <dgm:cxn modelId="{ACE986BE-7BD6-49B2-8601-2AAB9ECF4878}" srcId="{3CF77F9E-A844-4F36-AA7B-154F2A250FE7}" destId="{39012F86-9806-4084-AA67-B60AF11ED53D}" srcOrd="0" destOrd="0" parTransId="{7E204039-7DB1-4EFF-98D6-DA4611C57CCC}" sibTransId="{9A2F0563-ECB7-4CC8-929F-12AE32D2D461}"/>
    <dgm:cxn modelId="{C27F1CD1-B2BC-4AA4-B829-DA2203C734CD}" srcId="{3CF77F9E-A844-4F36-AA7B-154F2A250FE7}" destId="{F409CB80-4C8D-421C-AC00-273D2D29270F}" srcOrd="1" destOrd="0" parTransId="{96005ED4-C083-4A6E-B8D2-2B80660831D9}" sibTransId="{FF00BD78-A304-4EE7-8D83-87672C959FA7}"/>
    <dgm:cxn modelId="{74FF10DD-7BBE-4D48-A3EA-EFEEDB2BC2B3}" type="presParOf" srcId="{D4F0155D-B2C9-4D13-BB4C-6C2CC842C2A2}" destId="{2CA6F674-A834-4853-AC2E-FB831038EE25}" srcOrd="0" destOrd="0" presId="urn:microsoft.com/office/officeart/2005/8/layout/default"/>
    <dgm:cxn modelId="{D433A305-09D1-4EF2-8045-57F129EA26A9}" type="presParOf" srcId="{D4F0155D-B2C9-4D13-BB4C-6C2CC842C2A2}" destId="{9629F507-9A5D-4253-AE9F-624C0B3035B5}" srcOrd="1" destOrd="0" presId="urn:microsoft.com/office/officeart/2005/8/layout/default"/>
    <dgm:cxn modelId="{CF29EAF9-A449-45DE-8B19-E6829FC81BD7}" type="presParOf" srcId="{D4F0155D-B2C9-4D13-BB4C-6C2CC842C2A2}" destId="{F0994A09-717B-4650-BF4C-83A3BB19BD30}" srcOrd="2" destOrd="0" presId="urn:microsoft.com/office/officeart/2005/8/layout/default"/>
    <dgm:cxn modelId="{C43A3B42-88CA-461E-A652-F8EF997483EE}" type="presParOf" srcId="{D4F0155D-B2C9-4D13-BB4C-6C2CC842C2A2}" destId="{4D4B43F3-C693-4183-BE06-1E3D65073E12}" srcOrd="3" destOrd="0" presId="urn:microsoft.com/office/officeart/2005/8/layout/default"/>
    <dgm:cxn modelId="{C09F5FBF-665E-412F-95F4-D4DEC1A97C68}" type="presParOf" srcId="{D4F0155D-B2C9-4D13-BB4C-6C2CC842C2A2}" destId="{AA4A64EE-69C2-41B7-86A4-285525B1E21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7F54D-A4D1-4972-8C69-EB07B7EDAA08}">
      <dsp:nvSpPr>
        <dsp:cNvPr id="0" name=""/>
        <dsp:cNvSpPr/>
      </dsp:nvSpPr>
      <dsp:spPr>
        <a:xfrm>
          <a:off x="0" y="22406"/>
          <a:ext cx="13716000" cy="116064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dirty="0">
              <a:latin typeface="+mn-lt"/>
            </a:rPr>
            <a:t>Literacy</a:t>
          </a:r>
          <a:endParaRPr lang="en-US" sz="4000" kern="1200" dirty="0">
            <a:latin typeface="+mn-lt"/>
          </a:endParaRPr>
        </a:p>
      </dsp:txBody>
      <dsp:txXfrm>
        <a:off x="56658" y="79064"/>
        <a:ext cx="13602684" cy="1047324"/>
      </dsp:txXfrm>
    </dsp:sp>
    <dsp:sp modelId="{2B3267DA-D623-4055-89B7-3D3B2CB9321D}">
      <dsp:nvSpPr>
        <dsp:cNvPr id="0" name=""/>
        <dsp:cNvSpPr/>
      </dsp:nvSpPr>
      <dsp:spPr>
        <a:xfrm>
          <a:off x="0" y="1361606"/>
          <a:ext cx="13716000" cy="116064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latin typeface="+mn-lt"/>
            </a:rPr>
            <a:t>Learning Acceleration</a:t>
          </a:r>
          <a:endParaRPr lang="en-US" sz="4000" kern="1200">
            <a:latin typeface="+mn-lt"/>
          </a:endParaRPr>
        </a:p>
      </dsp:txBody>
      <dsp:txXfrm>
        <a:off x="56658" y="1418264"/>
        <a:ext cx="13602684" cy="1047324"/>
      </dsp:txXfrm>
    </dsp:sp>
    <dsp:sp modelId="{6696BE8C-E55F-4278-B306-27E79355903D}">
      <dsp:nvSpPr>
        <dsp:cNvPr id="0" name=""/>
        <dsp:cNvSpPr/>
      </dsp:nvSpPr>
      <dsp:spPr>
        <a:xfrm>
          <a:off x="0" y="2700806"/>
          <a:ext cx="13716000" cy="116064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latin typeface="+mn-lt"/>
            </a:rPr>
            <a:t>Workforce Readiness</a:t>
          </a:r>
          <a:endParaRPr lang="en-US" sz="4000" kern="1200">
            <a:latin typeface="+mn-lt"/>
          </a:endParaRPr>
        </a:p>
      </dsp:txBody>
      <dsp:txXfrm>
        <a:off x="56658" y="2757464"/>
        <a:ext cx="13602684" cy="1047324"/>
      </dsp:txXfrm>
    </dsp:sp>
    <dsp:sp modelId="{9EB93A70-B9C6-440C-9DDC-EEF5CF7AD26B}">
      <dsp:nvSpPr>
        <dsp:cNvPr id="0" name=""/>
        <dsp:cNvSpPr/>
      </dsp:nvSpPr>
      <dsp:spPr>
        <a:xfrm>
          <a:off x="0" y="4040006"/>
          <a:ext cx="13716000" cy="116064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a:latin typeface="+mn-lt"/>
            </a:rPr>
            <a:t>Student Wellness</a:t>
          </a:r>
          <a:endParaRPr lang="en-US" sz="4000" kern="1200">
            <a:latin typeface="+mn-lt"/>
          </a:endParaRPr>
        </a:p>
      </dsp:txBody>
      <dsp:txXfrm>
        <a:off x="56658" y="4096664"/>
        <a:ext cx="13602684" cy="1047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B8B91-94EC-4A9F-A64A-B83A640C73FD}">
      <dsp:nvSpPr>
        <dsp:cNvPr id="0" name=""/>
        <dsp:cNvSpPr/>
      </dsp:nvSpPr>
      <dsp:spPr>
        <a:xfrm>
          <a:off x="12123" y="150543"/>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Source Sans Pro" panose="020B0503030403020204" pitchFamily="34" charset="0"/>
              <a:ea typeface="Source Sans Pro" panose="020B0503030403020204" pitchFamily="34" charset="0"/>
            </a:rPr>
            <a:t>Connect </a:t>
          </a:r>
        </a:p>
      </dsp:txBody>
      <dsp:txXfrm>
        <a:off x="12123" y="150543"/>
        <a:ext cx="3342017" cy="1002605"/>
      </dsp:txXfrm>
    </dsp:sp>
    <dsp:sp modelId="{4017F90B-4F97-4D06-9E59-7C933947E5C5}">
      <dsp:nvSpPr>
        <dsp:cNvPr id="0" name=""/>
        <dsp:cNvSpPr/>
      </dsp:nvSpPr>
      <dsp:spPr>
        <a:xfrm>
          <a:off x="12123" y="1153148"/>
          <a:ext cx="3342017" cy="4694437"/>
        </a:xfrm>
        <a:prstGeom prst="rect">
          <a:avLst/>
        </a:prstGeom>
        <a:solidFill>
          <a:srgbClr val="CFE3F9">
            <a:alpha val="89804"/>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44600">
            <a:lnSpc>
              <a:spcPct val="90000"/>
            </a:lnSpc>
            <a:spcBef>
              <a:spcPct val="0"/>
            </a:spcBef>
            <a:spcAft>
              <a:spcPct val="35000"/>
            </a:spcAft>
            <a:buNone/>
          </a:pPr>
          <a:r>
            <a:rPr lang="en-US" sz="2800" kern="1200" dirty="0">
              <a:latin typeface="Source Sans Pro" panose="020B0503030403020204" pitchFamily="34" charset="0"/>
              <a:ea typeface="Source Sans Pro" panose="020B0503030403020204" pitchFamily="34" charset="0"/>
            </a:rPr>
            <a:t>Ohio’s Mathematics Vision from Ohio’s Plan for K-12 Mathematics to the Mathematical Practices. </a:t>
          </a:r>
        </a:p>
      </dsp:txBody>
      <dsp:txXfrm>
        <a:off x="12123" y="1153148"/>
        <a:ext cx="3342017" cy="4694437"/>
      </dsp:txXfrm>
    </dsp:sp>
    <dsp:sp modelId="{5462542D-A126-4E32-A40C-00D3C361FB6D}">
      <dsp:nvSpPr>
        <dsp:cNvPr id="0" name=""/>
        <dsp:cNvSpPr/>
      </dsp:nvSpPr>
      <dsp:spPr>
        <a:xfrm>
          <a:off x="3462035" y="150543"/>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22400">
            <a:lnSpc>
              <a:spcPct val="90000"/>
            </a:lnSpc>
            <a:spcBef>
              <a:spcPct val="0"/>
            </a:spcBef>
            <a:spcAft>
              <a:spcPct val="35000"/>
            </a:spcAft>
            <a:buNone/>
          </a:pPr>
          <a:r>
            <a:rPr lang="en-US" sz="3200" kern="1200">
              <a:latin typeface="Source Sans Pro" panose="020B0503030403020204" pitchFamily="34" charset="0"/>
              <a:ea typeface="Source Sans Pro" panose="020B0503030403020204" pitchFamily="34" charset="0"/>
            </a:rPr>
            <a:t>Explore</a:t>
          </a:r>
        </a:p>
      </dsp:txBody>
      <dsp:txXfrm>
        <a:off x="3462035" y="150543"/>
        <a:ext cx="3342017" cy="1002605"/>
      </dsp:txXfrm>
    </dsp:sp>
    <dsp:sp modelId="{308FCBC7-7A77-48D5-84DF-DF8EB7F533E4}">
      <dsp:nvSpPr>
        <dsp:cNvPr id="0" name=""/>
        <dsp:cNvSpPr/>
      </dsp:nvSpPr>
      <dsp:spPr>
        <a:xfrm>
          <a:off x="3462035" y="1153148"/>
          <a:ext cx="3342017" cy="4694437"/>
        </a:xfrm>
        <a:prstGeom prst="rect">
          <a:avLst/>
        </a:prstGeom>
        <a:solidFill>
          <a:srgbClr val="CFE3F9">
            <a:alpha val="90000"/>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44600">
            <a:lnSpc>
              <a:spcPct val="90000"/>
            </a:lnSpc>
            <a:spcBef>
              <a:spcPct val="0"/>
            </a:spcBef>
            <a:spcAft>
              <a:spcPct val="35000"/>
            </a:spcAft>
            <a:buNone/>
          </a:pPr>
          <a:r>
            <a:rPr lang="en-US" sz="2800" kern="1200" dirty="0">
              <a:latin typeface="Source Sans Pro" panose="020B0503030403020204" pitchFamily="34" charset="0"/>
              <a:ea typeface="Source Sans Pro" panose="020B0503030403020204" pitchFamily="34" charset="0"/>
            </a:rPr>
            <a:t>MP 3: Construct Viable Arguments and Critique the Reasoning of Others through grade band-aligned instructional tasks. </a:t>
          </a:r>
        </a:p>
      </dsp:txBody>
      <dsp:txXfrm>
        <a:off x="3462035" y="1153148"/>
        <a:ext cx="3342017" cy="4694437"/>
      </dsp:txXfrm>
    </dsp:sp>
    <dsp:sp modelId="{DFB3C2CB-E40E-4A6F-8A3D-5CAA88D78E6D}">
      <dsp:nvSpPr>
        <dsp:cNvPr id="0" name=""/>
        <dsp:cNvSpPr/>
      </dsp:nvSpPr>
      <dsp:spPr>
        <a:xfrm>
          <a:off x="6911947" y="150543"/>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22400">
            <a:lnSpc>
              <a:spcPct val="90000"/>
            </a:lnSpc>
            <a:spcBef>
              <a:spcPct val="0"/>
            </a:spcBef>
            <a:spcAft>
              <a:spcPct val="35000"/>
            </a:spcAft>
            <a:buNone/>
          </a:pPr>
          <a:r>
            <a:rPr lang="en-US" sz="3200" kern="1200">
              <a:latin typeface="Source Sans Pro" panose="020B0503030403020204" pitchFamily="34" charset="0"/>
              <a:ea typeface="Source Sans Pro" panose="020B0503030403020204" pitchFamily="34" charset="0"/>
            </a:rPr>
            <a:t>Identify</a:t>
          </a:r>
        </a:p>
      </dsp:txBody>
      <dsp:txXfrm>
        <a:off x="6911947" y="150543"/>
        <a:ext cx="3342017" cy="1002605"/>
      </dsp:txXfrm>
    </dsp:sp>
    <dsp:sp modelId="{FE60A793-D104-4E11-AF65-FA8B30ACC85A}">
      <dsp:nvSpPr>
        <dsp:cNvPr id="0" name=""/>
        <dsp:cNvSpPr/>
      </dsp:nvSpPr>
      <dsp:spPr>
        <a:xfrm>
          <a:off x="6911947" y="1153148"/>
          <a:ext cx="3342017" cy="4694437"/>
        </a:xfrm>
        <a:prstGeom prst="rect">
          <a:avLst/>
        </a:prstGeom>
        <a:solidFill>
          <a:srgbClr val="CFE3F9">
            <a:alpha val="90000"/>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44600">
            <a:lnSpc>
              <a:spcPct val="90000"/>
            </a:lnSpc>
            <a:spcBef>
              <a:spcPct val="0"/>
            </a:spcBef>
            <a:spcAft>
              <a:spcPct val="35000"/>
            </a:spcAft>
            <a:buNone/>
          </a:pPr>
          <a:r>
            <a:rPr lang="en-US" sz="2800" kern="1200" dirty="0">
              <a:latin typeface="Source Sans Pro" panose="020B0503030403020204" pitchFamily="34" charset="0"/>
              <a:ea typeface="Source Sans Pro" panose="020B0503030403020204" pitchFamily="34" charset="0"/>
            </a:rPr>
            <a:t>Resources to support instruction aligned to Math Practice 3: Construct Viable Arguments and Critique the Reasoning of Others. </a:t>
          </a:r>
        </a:p>
      </dsp:txBody>
      <dsp:txXfrm>
        <a:off x="6911947" y="1153148"/>
        <a:ext cx="3342017" cy="4694437"/>
      </dsp:txXfrm>
    </dsp:sp>
    <dsp:sp modelId="{D14DD4E8-A795-422F-A1E5-6E014AA38993}">
      <dsp:nvSpPr>
        <dsp:cNvPr id="0" name=""/>
        <dsp:cNvSpPr/>
      </dsp:nvSpPr>
      <dsp:spPr>
        <a:xfrm>
          <a:off x="10361859" y="150543"/>
          <a:ext cx="3342017" cy="1002605"/>
        </a:xfrm>
        <a:prstGeom prst="rect">
          <a:avLst/>
        </a:prstGeom>
        <a:solidFill>
          <a:schemeClr val="lt1">
            <a:hueOff val="0"/>
            <a:satOff val="0"/>
            <a:lumOff val="0"/>
            <a:alphaOff val="0"/>
          </a:schemeClr>
        </a:solidFill>
        <a:ln w="12700" cap="flat" cmpd="sng" algn="ctr">
          <a:solidFill>
            <a:srgbClr val="0E3F7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4094" tIns="264094" rIns="264094" bIns="264094" numCol="1" spcCol="1270" anchor="ctr" anchorCtr="0">
          <a:noAutofit/>
        </a:bodyPr>
        <a:lstStyle/>
        <a:p>
          <a:pPr marL="0" lvl="0" indent="0" algn="ctr" defTabSz="1422400">
            <a:lnSpc>
              <a:spcPct val="90000"/>
            </a:lnSpc>
            <a:spcBef>
              <a:spcPct val="0"/>
            </a:spcBef>
            <a:spcAft>
              <a:spcPct val="35000"/>
            </a:spcAft>
            <a:buNone/>
          </a:pPr>
          <a:r>
            <a:rPr lang="en-US" sz="3200" kern="1200">
              <a:latin typeface="Source Sans Pro" panose="020B0503030403020204" pitchFamily="34" charset="0"/>
              <a:ea typeface="Source Sans Pro" panose="020B0503030403020204" pitchFamily="34" charset="0"/>
            </a:rPr>
            <a:t>Utilize </a:t>
          </a:r>
        </a:p>
      </dsp:txBody>
      <dsp:txXfrm>
        <a:off x="10361859" y="150543"/>
        <a:ext cx="3342017" cy="1002605"/>
      </dsp:txXfrm>
    </dsp:sp>
    <dsp:sp modelId="{F68032F2-C6B7-437A-9F14-673ADE9A2DC2}">
      <dsp:nvSpPr>
        <dsp:cNvPr id="0" name=""/>
        <dsp:cNvSpPr/>
      </dsp:nvSpPr>
      <dsp:spPr>
        <a:xfrm>
          <a:off x="10361859" y="1153148"/>
          <a:ext cx="3342017" cy="4694437"/>
        </a:xfrm>
        <a:prstGeom prst="rect">
          <a:avLst/>
        </a:prstGeom>
        <a:solidFill>
          <a:srgbClr val="CFE3F9">
            <a:alpha val="90000"/>
          </a:srgbClr>
        </a:solidFill>
        <a:ln w="12700" cap="flat" cmpd="sng" algn="ctr">
          <a:solidFill>
            <a:srgbClr val="0E3F75">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117" tIns="330117" rIns="330117" bIns="330117" numCol="1" spcCol="1270" anchor="t" anchorCtr="0">
          <a:noAutofit/>
        </a:bodyPr>
        <a:lstStyle/>
        <a:p>
          <a:pPr marL="0" lvl="0" indent="0" algn="l" defTabSz="1244600">
            <a:lnSpc>
              <a:spcPct val="90000"/>
            </a:lnSpc>
            <a:spcBef>
              <a:spcPct val="0"/>
            </a:spcBef>
            <a:spcAft>
              <a:spcPct val="35000"/>
            </a:spcAft>
            <a:buNone/>
          </a:pPr>
          <a:r>
            <a:rPr lang="en-US" sz="2800" kern="1200" dirty="0">
              <a:latin typeface="Source Sans Pro" panose="020B0503030403020204" pitchFamily="34" charset="0"/>
              <a:ea typeface="Source Sans Pro" panose="020B0503030403020204" pitchFamily="34" charset="0"/>
            </a:rPr>
            <a:t>Resources to help recognize and collect evidence of MP 3: Construct Viable Arguments and Critique the Reasoning of Others. </a:t>
          </a:r>
        </a:p>
      </dsp:txBody>
      <dsp:txXfrm>
        <a:off x="10361859" y="1153148"/>
        <a:ext cx="3342017" cy="4694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31862-E2EE-4EE6-8207-A302FBFCF5AC}">
      <dsp:nvSpPr>
        <dsp:cNvPr id="0" name=""/>
        <dsp:cNvSpPr/>
      </dsp:nvSpPr>
      <dsp:spPr>
        <a:xfrm rot="5400000">
          <a:off x="8297371" y="-3335740"/>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baseline="0"/>
            <a:t>Section 1: Why a Comprehensive Mathematics Plan is Needed</a:t>
          </a:r>
          <a:endParaRPr lang="en-US" sz="3700" kern="1200"/>
        </a:p>
      </dsp:txBody>
      <dsp:txXfrm rot="-5400000">
        <a:off x="4777283" y="255266"/>
        <a:ext cx="8422029" cy="1310934"/>
      </dsp:txXfrm>
    </dsp:sp>
    <dsp:sp modelId="{FD57DEFB-8B30-4C10-9627-202E2D19AC76}">
      <dsp:nvSpPr>
        <dsp:cNvPr id="0" name=""/>
        <dsp:cNvSpPr/>
      </dsp:nvSpPr>
      <dsp:spPr>
        <a:xfrm>
          <a:off x="0" y="2751"/>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a:t>Why?</a:t>
          </a:r>
          <a:endParaRPr lang="en-US" sz="4800" kern="1200"/>
        </a:p>
      </dsp:txBody>
      <dsp:txXfrm>
        <a:off x="88648" y="91399"/>
        <a:ext cx="4599986" cy="1638667"/>
      </dsp:txXfrm>
    </dsp:sp>
    <dsp:sp modelId="{04D71F56-271F-47D8-99A3-B535DC703A33}">
      <dsp:nvSpPr>
        <dsp:cNvPr id="0" name=""/>
        <dsp:cNvSpPr/>
      </dsp:nvSpPr>
      <dsp:spPr>
        <a:xfrm rot="5400000">
          <a:off x="8297371" y="-1428979"/>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baseline="0"/>
            <a:t>Section 2: Ohio’s Mathematics Vision</a:t>
          </a:r>
          <a:endParaRPr lang="en-US" sz="3700" kern="1200"/>
        </a:p>
      </dsp:txBody>
      <dsp:txXfrm rot="-5400000">
        <a:off x="4777283" y="2162027"/>
        <a:ext cx="8422029" cy="1310934"/>
      </dsp:txXfrm>
    </dsp:sp>
    <dsp:sp modelId="{3A127540-5E29-4CA6-A83C-17A516D639D7}">
      <dsp:nvSpPr>
        <dsp:cNvPr id="0" name=""/>
        <dsp:cNvSpPr/>
      </dsp:nvSpPr>
      <dsp:spPr>
        <a:xfrm>
          <a:off x="0" y="1909512"/>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a:t>What?</a:t>
          </a:r>
          <a:endParaRPr lang="en-US" sz="4800" kern="1200"/>
        </a:p>
      </dsp:txBody>
      <dsp:txXfrm>
        <a:off x="88648" y="1998160"/>
        <a:ext cx="4599986" cy="1638667"/>
      </dsp:txXfrm>
    </dsp:sp>
    <dsp:sp modelId="{96F5E162-BDE6-45C3-A0B7-DC29B2889F60}">
      <dsp:nvSpPr>
        <dsp:cNvPr id="0" name=""/>
        <dsp:cNvSpPr/>
      </dsp:nvSpPr>
      <dsp:spPr>
        <a:xfrm rot="5400000">
          <a:off x="8297371" y="477782"/>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a:t>Section 3: Ohio’s Theory of Action</a:t>
          </a:r>
        </a:p>
        <a:p>
          <a:pPr marL="285750" lvl="1" indent="-285750" algn="l" defTabSz="1644650">
            <a:lnSpc>
              <a:spcPct val="90000"/>
            </a:lnSpc>
            <a:spcBef>
              <a:spcPct val="0"/>
            </a:spcBef>
            <a:spcAft>
              <a:spcPct val="15000"/>
            </a:spcAft>
            <a:buChar char="•"/>
          </a:pPr>
          <a:r>
            <a:rPr lang="en-US" sz="3700" kern="1200" baseline="0"/>
            <a:t>Section 4: Strategies and Activities</a:t>
          </a:r>
          <a:endParaRPr lang="en-US" sz="3700" kern="1200"/>
        </a:p>
      </dsp:txBody>
      <dsp:txXfrm rot="-5400000">
        <a:off x="4777283" y="4068788"/>
        <a:ext cx="8422029" cy="1310934"/>
      </dsp:txXfrm>
    </dsp:sp>
    <dsp:sp modelId="{0F6A2F73-60E7-45CF-A36A-DE3568D8AD5C}">
      <dsp:nvSpPr>
        <dsp:cNvPr id="0" name=""/>
        <dsp:cNvSpPr/>
      </dsp:nvSpPr>
      <dsp:spPr>
        <a:xfrm>
          <a:off x="0" y="3819025"/>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a:t>How?</a:t>
          </a:r>
          <a:endParaRPr lang="en-US" sz="4800" kern="1200"/>
        </a:p>
      </dsp:txBody>
      <dsp:txXfrm>
        <a:off x="88648" y="3907673"/>
        <a:ext cx="4599986" cy="16386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6F674-A834-4853-AC2E-FB831038EE25}">
      <dsp:nvSpPr>
        <dsp:cNvPr id="0" name=""/>
        <dsp:cNvSpPr/>
      </dsp:nvSpPr>
      <dsp:spPr>
        <a:xfrm>
          <a:off x="0"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kern="1200">
            <a:latin typeface="Source Sans Pro" panose="020B0503030403020204" pitchFamily="34" charset="0"/>
            <a:ea typeface="Source Sans Pro" panose="020B0503030403020204" pitchFamily="34" charset="0"/>
            <a:cs typeface="Arial" panose="020B0604020202020204" pitchFamily="34" charset="0"/>
          </a:endParaRPr>
        </a:p>
      </dsp:txBody>
      <dsp:txXfrm>
        <a:off x="0" y="1376363"/>
        <a:ext cx="4286249" cy="2571749"/>
      </dsp:txXfrm>
    </dsp:sp>
    <dsp:sp modelId="{F0994A09-717B-4650-BF4C-83A3BB19BD30}">
      <dsp:nvSpPr>
        <dsp:cNvPr id="0" name=""/>
        <dsp:cNvSpPr/>
      </dsp:nvSpPr>
      <dsp:spPr>
        <a:xfrm>
          <a:off x="4714874"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A Shift Toward Rigor</a:t>
          </a:r>
        </a:p>
      </dsp:txBody>
      <dsp:txXfrm>
        <a:off x="4714874" y="1376363"/>
        <a:ext cx="4286249" cy="2571749"/>
      </dsp:txXfrm>
    </dsp:sp>
    <dsp:sp modelId="{AA4A64EE-69C2-41B7-86A4-285525B1E218}">
      <dsp:nvSpPr>
        <dsp:cNvPr id="0" name=""/>
        <dsp:cNvSpPr/>
      </dsp:nvSpPr>
      <dsp:spPr>
        <a:xfrm>
          <a:off x="9429749"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sp:txBody>
      <dsp:txXfrm>
        <a:off x="9429749" y="1376363"/>
        <a:ext cx="4286249" cy="25717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nap.nationalacademies.org/read/9822/chapter/6#116" TargetMode="External"/><Relationship Id="rId4" Type="http://schemas.openxmlformats.org/officeDocument/2006/relationships/hyperlink" Target="https://www.nctm.org/Standards-and-Positions/Principles-and-Standards/Proces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240643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The Department defines mathematics as </a:t>
            </a:r>
            <a:r>
              <a:rPr lang="en-US" sz="1800">
                <a:effectLst/>
                <a:latin typeface="Source Sans Pro" panose="020B0503030403020204" pitchFamily="34" charset="0"/>
                <a:ea typeface="Calibri" panose="020F0502020204030204" pitchFamily="34" charset="0"/>
                <a:cs typeface="Calibri" panose="020F0502020204030204" pitchFamily="34" charset="0"/>
              </a:rPr>
              <a:t>the human activity of reasoning and problem-solving with numbers, quantities, patterns, and shapes.</a:t>
            </a:r>
          </a:p>
          <a:p>
            <a:pPr marL="0" marR="0">
              <a:spcAft>
                <a:spcPts val="1200"/>
              </a:spcAft>
            </a:pPr>
            <a:endParaRPr lang="en-US" sz="18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a:spcAft>
                <a:spcPts val="1200"/>
              </a:spcAft>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Mathematics is a powerful tool for understanding the world, communication, critical thinking, and solving real-world problems. The Department recognizes that students’ mastery of mathematics </a:t>
            </a:r>
            <a:r>
              <a:rPr lang="en-US" sz="18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as outlined in Ohio’s Learning Standards </a:t>
            </a:r>
            <a:r>
              <a:rPr lang="en-US" sz="18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is an increasingly important factor in accessing a full range of career pathways and college options (including two-year, four-year, and technical programs). High school graduates who have a robust understanding of mathematics principles and concepts and who can apply those ideas to their work are in high demand by employers across a growing number of fields.</a:t>
            </a:r>
          </a:p>
          <a:p>
            <a:pPr marL="0" marR="0">
              <a:spcAft>
                <a:spcPts val="1200"/>
              </a:spcAft>
            </a:pPr>
            <a:endParaRPr lang="en-US" sz="18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a:spcAft>
                <a:spcPts val="1200"/>
              </a:spcAft>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Mathematics is valuable in other aspects of life as well. Mathematics empowers users to understand and critique the world in all its facets (such as economic, ecological, social, political, historical, and more), make sense of the world around them, and participate as informed members of a democratic society. Mathematics is also a practical tool needed for many aspects of adult daily life, such as budgeting, scheduling time, and home repair. Lastly, mathematics, like other modes of creative expression, can be a way to experience joy, wonder, and beauty.</a:t>
            </a:r>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12</a:t>
            </a:fld>
            <a:endParaRPr lang="en-US"/>
          </a:p>
        </p:txBody>
      </p:sp>
    </p:spTree>
    <p:extLst>
      <p:ext uri="{BB962C8B-B14F-4D97-AF65-F5344CB8AC3E}">
        <p14:creationId xmlns:p14="http://schemas.microsoft.com/office/powerpoint/2010/main" val="184915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b="0" i="0" u="none" strike="noStrike" baseline="0">
                <a:solidFill>
                  <a:srgbClr val="000000"/>
                </a:solidFill>
                <a:latin typeface="Source Sans Pro" panose="020B0503030403020204" pitchFamily="34" charset="0"/>
              </a:rPr>
              <a:t>It is not enough for some students to participate in a rigorous math curriculum. To ensure a full array of college and career opportunities for every graduate, all Ohio students must have opportunities to develop and advance their conceptual understanding, procedural skills and fluency, and application of mathematics. That requires a shared commitment to the following principles in all Ohio mathematics classrooms: </a:t>
            </a:r>
          </a:p>
          <a:p>
            <a:pPr marL="285750" marR="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Learning acceleration: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Every student accelerates their learning in math and has access to the proactive, evidence-based, and individualized support they need to succeed. </a:t>
            </a:r>
            <a:r>
              <a:rPr lang="en-US" sz="1800" i="1" u="none" strike="noStrike">
                <a:effectLst/>
                <a:latin typeface="Source Sans Pro" panose="020B0503030403020204" pitchFamily="34" charset="0"/>
                <a:ea typeface="Source Sans Pro" panose="020B0503030403020204" pitchFamily="34" charset="0"/>
                <a:cs typeface="Source Sans Pro" panose="020B0503030403020204" pitchFamily="34" charset="0"/>
              </a:rPr>
              <a:t>All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marL="742950" marR="0" indent="-285750">
              <a:spcAft>
                <a:spcPts val="1200"/>
              </a:spcAft>
              <a:buFont typeface="Arial" panose="020B0604020202020204" pitchFamily="34" charset="0"/>
              <a:buChar char="•"/>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(Note: This term is not equivalent to grade-level or course acceleration, which occurs when advanced learners move ahead an entire grade level in one or more subject areas.)</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Just-in-time intervention: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Current learning data is used to identify gaps that would prevent students from accessing grade-level instruction, plan scaffolds to provide that access, and then remove those scaffolds as soon as they are no longer needed.</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Access: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Providing learning “access” means removing or accommodating any barriers that would prevent a student from successfully and equitably engaging with the grade-level curriculum. Ohio commits to providing equitable access to a grade-level (or above) curriculum for learners of all backgrounds and 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Source Sans Pro" panose="020B0503030403020204" pitchFamily="34" charset="0"/>
              </a:rPr>
              <a:t>The Ohio Learning Standards for mathematics were updated based on a review process led by educators and the Department in 2017. The revised standards define what learners should know and be able to do and guide districts in modifying local curricula, instructional plans, and materials to ensure all students have access to coherent, rigorous, grade-level instruction. </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Ohio’s mathematics vision builds on long-accepted research about how students learn mathematics and the instructional practices that cultivate rigor.</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Outlined in Ohio’s Vision for Mathematics Instruction, is first and foremost, an alignment to the Standards. In the Math Plan, we identify the recommended instructional focus for Pre-K through High Schools. These major topics or themes are taken from the Ohio Learning Standards and have been around since 2011. </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Next, we have encouragement to utilize a more student-centered focus to mathematics learning through the inclusion of the Standards for Mathematical Practice. These outline ways that students can show their understanding of mathematics in every grade level and course. </a:t>
            </a:r>
          </a:p>
          <a:p>
            <a:endParaRPr lang="en-US" sz="1800" b="0" i="0" u="none" strike="noStrike" baseline="0">
              <a:solidFill>
                <a:srgbClr val="000000"/>
              </a:solidFill>
              <a:latin typeface="Source Sans Pro" panose="020B0503030403020204" pitchFamily="34" charset="0"/>
            </a:endParaRPr>
          </a:p>
          <a:p>
            <a:r>
              <a:rPr lang="en-US" sz="1800" b="0" i="0" u="none" strike="noStrike" baseline="0">
                <a:solidFill>
                  <a:srgbClr val="000000"/>
                </a:solidFill>
                <a:latin typeface="Source Sans Pro" panose="020B0503030403020204" pitchFamily="34" charset="0"/>
              </a:rPr>
              <a:t>Last, we highlight the importance of using the evidence-based Effective Mathematics Teaching Practices from the National Council of Teachers of Mathematics or NCTM. These Teaching Practices identify what teachers can do in the delivery of high-quality instruction.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80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F459B-FF27-70FB-6E71-77674B2EA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92834-3B34-551A-2180-2D8BB3C76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144B0-A597-609F-3166-E582CBBA2D22}"/>
              </a:ext>
            </a:extLst>
          </p:cNvPr>
          <p:cNvSpPr>
            <a:spLocks noGrp="1"/>
          </p:cNvSpPr>
          <p:nvPr>
            <p:ph type="body" idx="1"/>
          </p:nvPr>
        </p:nvSpPr>
        <p:spPr/>
        <p:txBody>
          <a:bodyPr/>
          <a:lstStyle/>
          <a:p>
            <a:r>
              <a:rPr lang="en-US" sz="1200" b="1">
                <a:latin typeface="Source Sans Pro" panose="020B0503030403020204" pitchFamily="34" charset="0"/>
                <a:ea typeface="Source Sans Pro" panose="020B0503030403020204" pitchFamily="34" charset="0"/>
              </a:rPr>
              <a:t>Links:</a:t>
            </a:r>
          </a:p>
          <a:p>
            <a:r>
              <a:rPr lang="en-US" sz="1200" b="0" i="1">
                <a:latin typeface="Source Sans Pro" panose="020B0503030403020204" pitchFamily="34" charset="0"/>
                <a:ea typeface="Source Sans Pro" panose="020B0503030403020204" pitchFamily="34" charset="0"/>
              </a:rPr>
              <a:t>Standards for Mathematics Practice: </a:t>
            </a:r>
            <a:r>
              <a:rPr lang="en-US" sz="1200" b="0" i="0">
                <a:latin typeface="Source Sans Pro" panose="020B0503030403020204" pitchFamily="34" charset="0"/>
                <a:ea typeface="Source Sans Pro" panose="020B0503030403020204" pitchFamily="34" charset="0"/>
              </a:rPr>
              <a:t>https://education.ohio.gov/Topics/Learning-in-Ohio/Mathematics/Model-Curricula-in-Mathematics/Standards-for-Mathematical-Practice</a:t>
            </a:r>
          </a:p>
          <a:p>
            <a:endParaRPr lang="en-US" sz="1200" b="0" i="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 eight </a:t>
            </a:r>
            <a:r>
              <a:rPr lang="en-US" sz="1200" u="sng">
                <a:solidFill>
                  <a:srgbClr val="0000FF"/>
                </a:solidFill>
                <a:effectLst/>
                <a:latin typeface="Source Sans Pro" panose="020B0503030403020204" pitchFamily="34" charset="0"/>
                <a:ea typeface="Source Sans Pro" panose="020B0503030403020204" pitchFamily="34" charset="0"/>
                <a:cs typeface="Source Sans Pro" panose="020B0503030403020204" pitchFamily="34" charset="0"/>
                <a:hlinkClick r:id="rId3"/>
              </a:rPr>
              <a:t>Standards for Mathematical Practice</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outlined in Ohio’s Learning Standards for Mathematics describe varieties of expertise that mathematics educators at all grade levels should seek to develop in their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These eight practices rest on important “processes and proficiencies” with longstanding importance in mathematics education. This includes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4"/>
              </a:rPr>
              <a:t>process standards</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of problem-solving, reasoning, communication, representation, and connections described by the National Council of Teachers of Mathematics and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5"/>
              </a:rPr>
              <a:t>five strands of math</a:t>
            </a:r>
            <a:r>
              <a:rPr lang="en-US" sz="1200" u="sng">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rPr>
              <a:t>ematical proficiency </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described by the National Research Council.</a:t>
            </a:r>
          </a:p>
          <a:p>
            <a:endParaRPr lang="en-US" sz="1200" b="0" i="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A97C023D-6EAE-3891-4029-E191C175922D}"/>
              </a:ext>
            </a:extLst>
          </p:cNvPr>
          <p:cNvSpPr>
            <a:spLocks noGrp="1"/>
          </p:cNvSpPr>
          <p:nvPr>
            <p:ph type="sldNum" sz="quarter" idx="5"/>
          </p:nvPr>
        </p:nvSpPr>
        <p:spPr/>
        <p:txBody>
          <a:bodyPr/>
          <a:lstStyle/>
          <a:p>
            <a:fld id="{7A6E335F-6B58-4BAC-AAD9-EC2E6DC7157D}" type="slidenum">
              <a:rPr lang="en-US" smtClean="0"/>
              <a:t>15</a:t>
            </a:fld>
            <a:endParaRPr lang="en-US"/>
          </a:p>
        </p:txBody>
      </p:sp>
    </p:spTree>
    <p:extLst>
      <p:ext uri="{BB962C8B-B14F-4D97-AF65-F5344CB8AC3E}">
        <p14:creationId xmlns:p14="http://schemas.microsoft.com/office/powerpoint/2010/main" val="400438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407291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1081359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210737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b7199f16f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b7199f16f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MP 7 emphasizes the importance of structure. </a:t>
            </a:r>
            <a:r>
              <a:rPr lang="en" sz="1300" i="1"/>
              <a:t>Structure</a:t>
            </a:r>
            <a:r>
              <a:rPr lang="en" sz="1300"/>
              <a:t> is a common root of patterns and generalizations. In this MP, we look for connections between the conceptual and abstract levels.This type of recognition helps students discover new math knowledge. Being able to “see structure” often means </a:t>
            </a:r>
            <a:r>
              <a:rPr lang="en" sz="1300" i="1"/>
              <a:t>stepping back</a:t>
            </a:r>
            <a:r>
              <a:rPr lang="en" sz="1300"/>
              <a:t> or </a:t>
            </a:r>
            <a:r>
              <a:rPr lang="en" sz="1300" i="1"/>
              <a:t>shifting perspective</a:t>
            </a:r>
            <a:r>
              <a:rPr lang="en" sz="1300"/>
              <a:t>. Students can demonstrate an understanding of MP 7 by creating and using representations to organize, record, and communicate math ideas. Demonstrating an understanding of structure helps make ideas available for deeper reflection and allows for explicit connections back to the math. Evidence of MP 7 can be see whenever students demonstrate a flexibility with numbers, and when they understand or recognize patterns and functions. </a:t>
            </a:r>
            <a:endParaRPr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presents a series of starter questions that teachers can use to help students develop their ability to identify and utilize structure. A theme that cuts across all these questions is that they do not prescribe a strategy to a student, nor do they dictate thinking. Instead, they allow for student discussions and further engagement in sense-making. </a:t>
            </a:r>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217619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251152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en-US"/>
          </a:p>
          <a:p>
            <a:r>
              <a:rPr lang="en-US" b="1"/>
              <a:t>The math plan looks to connect. To department priorities in the following areas:</a:t>
            </a:r>
            <a:endParaRPr lang="en-US">
              <a:cs typeface="Calibri"/>
            </a:endParaRPr>
          </a:p>
          <a:p>
            <a:pPr marL="282550" indent="-282550">
              <a:buFont typeface="Arial"/>
              <a:buChar char="•"/>
            </a:pPr>
            <a:r>
              <a:rPr lang="en-US" b="1"/>
              <a:t>Literacy Achievement:</a:t>
            </a:r>
            <a:r>
              <a:rPr lang="en-US"/>
              <a:t> Building a foundation for lifelong success by ensuring every student is reading at or above grade level.</a:t>
            </a:r>
            <a:endParaRPr lang="en-US">
              <a:ea typeface="Calibri"/>
              <a:cs typeface="Calibri"/>
            </a:endParaRPr>
          </a:p>
          <a:p>
            <a:pPr marL="282550" indent="-282550">
              <a:buFont typeface="Arial"/>
              <a:buChar char="•"/>
            </a:pPr>
            <a:r>
              <a:rPr lang="en-US" b="1"/>
              <a:t>Learning Acceleration: </a:t>
            </a:r>
            <a:r>
              <a:rPr lang="en-US"/>
              <a:t>Empowering each learner to reach their full potential through individualized, evidence-based support. </a:t>
            </a:r>
            <a:endParaRPr lang="en-US">
              <a:ea typeface="Calibri"/>
              <a:cs typeface="Calibri"/>
            </a:endParaRPr>
          </a:p>
          <a:p>
            <a:pPr marL="282550" indent="-282550">
              <a:buFont typeface="Arial"/>
              <a:buChar char="•"/>
            </a:pPr>
            <a:r>
              <a:rPr lang="en-US" b="1"/>
              <a:t>Student Wellness: </a:t>
            </a:r>
            <a:r>
              <a:rPr lang="en-US"/>
              <a:t>Fostering safe and supportive environments that engage students and enable them to thrive.</a:t>
            </a:r>
            <a:endParaRPr lang="en-US">
              <a:ea typeface="Calibri"/>
              <a:cs typeface="Calibri"/>
            </a:endParaRPr>
          </a:p>
          <a:p>
            <a:pPr marL="282550" indent="-282550">
              <a:buFont typeface="Arial"/>
              <a:buChar char="•"/>
            </a:pPr>
            <a:r>
              <a:rPr lang="en-US" b="1"/>
              <a:t>Workforce Readiness:</a:t>
            </a:r>
            <a:r>
              <a:rPr lang="en-US"/>
              <a:t> Preparing students for the future fully equipped with the skills needed to take the next steps in their career journeys. </a:t>
            </a:r>
            <a:endParaRPr lang="en-US">
              <a:ea typeface="Calibri"/>
              <a:cs typeface="Calibri"/>
            </a:endParaRPr>
          </a:p>
          <a:p>
            <a:pPr>
              <a:lnSpc>
                <a:spcPct val="120000"/>
              </a:lnSpc>
            </a:pPr>
            <a:endParaRPr lang="en-US"/>
          </a:p>
          <a:p>
            <a:pPr defTabSz="904159">
              <a:defRPr/>
            </a:pPr>
            <a:r>
              <a:rPr lang="en-US">
                <a:latin typeface="Source Sans Pro" panose="020B0503030403020204" pitchFamily="34" charset="0"/>
                <a:ea typeface="Source Sans Pro" panose="020B0503030403020204" pitchFamily="34" charset="0"/>
                <a:cs typeface="Source Sans Pro" panose="020B0503030403020204" pitchFamily="34" charset="0"/>
              </a:rPr>
              <a:t>Our strongest connection to the Department’s priorities is around learning acceleration. In mathematics, we want every student to be able to accelerate their learning. This means they can access the proactive, research-. And evidence-based, and individualized support they need to succeed. To achieve this priority, a</a:t>
            </a:r>
            <a:r>
              <a:rPr lang="en-US" i="1">
                <a:latin typeface="Source Sans Pro" panose="020B0503030403020204" pitchFamily="34" charset="0"/>
                <a:ea typeface="Source Sans Pro" panose="020B0503030403020204" pitchFamily="34" charset="0"/>
                <a:cs typeface="Source Sans Pro" panose="020B0503030403020204" pitchFamily="34" charset="0"/>
              </a:rPr>
              <a:t>ll </a:t>
            </a:r>
            <a:r>
              <a:rPr lang="en-US">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defTabSz="904159">
              <a:defRPr/>
            </a:pPr>
            <a:endParaRPr lang="en-US">
              <a:latin typeface="Source Sans Pro" panose="020B0503030403020204" pitchFamily="34" charset="0"/>
              <a:ea typeface="Source Sans Pro" panose="020B0503030403020204" pitchFamily="34" charset="0"/>
              <a:cs typeface="Source Sans Pro" panose="020B0503030403020204"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A6E335F-6B58-4BAC-AAD9-EC2E6DC7157D}" type="slidenum">
              <a:rPr lang="en-US" smtClean="0"/>
              <a:t>4</a:t>
            </a:fld>
            <a:endParaRPr lang="en-US"/>
          </a:p>
        </p:txBody>
      </p:sp>
    </p:spTree>
    <p:extLst>
      <p:ext uri="{BB962C8B-B14F-4D97-AF65-F5344CB8AC3E}">
        <p14:creationId xmlns:p14="http://schemas.microsoft.com/office/powerpoint/2010/main" val="1584671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i="0">
                <a:solidFill>
                  <a:srgbClr val="000000"/>
                </a:solidFill>
                <a:effectLst/>
                <a:latin typeface="open-sans"/>
              </a:rPr>
              <a:t>Here is a comparison of MP 8 and MP7.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b="1"/>
              <a:t>Take a couple moments to study this slide. </a:t>
            </a:r>
          </a:p>
          <a:p>
            <a:r>
              <a:rPr lang="en-US" sz="1400" b="1" i="0" u="none" strike="noStrike" cap="none">
                <a:solidFill>
                  <a:schemeClr val="dk1"/>
                </a:solidFill>
                <a:effectLst/>
                <a:latin typeface="Arial"/>
                <a:ea typeface="Arial"/>
                <a:cs typeface="Arial"/>
                <a:sym typeface="Arial"/>
              </a:rPr>
              <a:t>Focus on Structure vs. Reasoning</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7: Look for and Make Use of Structure</a:t>
            </a:r>
            <a:r>
              <a:rPr lang="en-US" sz="1400" b="0" i="0" u="none" strike="noStrike" cap="none">
                <a:solidFill>
                  <a:schemeClr val="dk1"/>
                </a:solidFill>
                <a:effectLst/>
                <a:latin typeface="Arial"/>
                <a:ea typeface="Arial"/>
                <a:cs typeface="Arial"/>
                <a:sym typeface="Arial"/>
              </a:rPr>
              <a:t> focuses on identifying and utilizing patterns and structures within mathematical objects. It encourages students to see the relationships between parts of a mathematical situation and simplify them if necessary</a:t>
            </a:r>
            <a:r>
              <a:rPr lang="en-US" sz="1400" b="1" i="0" u="none" strike="noStrike" cap="none">
                <a:solidFill>
                  <a:schemeClr val="dk1"/>
                </a:solidFill>
                <a:effectLst/>
                <a:latin typeface="Arial"/>
                <a:ea typeface="Arial"/>
                <a:cs typeface="Arial"/>
                <a:sym typeface="Arial"/>
              </a:rPr>
              <a:t>1</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8: Look for and Express Regularity in Repeated Reasoning</a:t>
            </a:r>
            <a:r>
              <a:rPr lang="en-US" sz="1400" b="0" i="0" u="none" strike="noStrike" cap="none">
                <a:solidFill>
                  <a:schemeClr val="dk1"/>
                </a:solidFill>
                <a:effectLst/>
                <a:latin typeface="Arial"/>
                <a:ea typeface="Arial"/>
                <a:cs typeface="Arial"/>
                <a:sym typeface="Arial"/>
              </a:rPr>
              <a:t> emphasizes reasoning and the ability to see the big picture or a complex construction. It involves recognizing patterns in repeated calculations and using these patterns to make generalizations</a:t>
            </a:r>
            <a:r>
              <a:rPr lang="en-US" sz="1400" b="1" i="0" u="none" strike="noStrike" cap="none">
                <a:solidFill>
                  <a:schemeClr val="dk1"/>
                </a:solidFill>
                <a:effectLst/>
                <a:latin typeface="Arial"/>
                <a:ea typeface="Arial"/>
                <a:cs typeface="Arial"/>
                <a:sym typeface="Arial"/>
              </a:rPr>
              <a:t>1</a:t>
            </a:r>
            <a:r>
              <a:rPr lang="en-US" sz="1400" b="0" i="0" u="none" strike="noStrike" cap="none">
                <a:solidFill>
                  <a:schemeClr val="dk1"/>
                </a:solidFill>
                <a:effectLst/>
                <a:latin typeface="Arial"/>
                <a:ea typeface="Arial"/>
                <a:cs typeface="Arial"/>
                <a:sym typeface="Arial"/>
              </a:rPr>
              <a:t>.</a:t>
            </a:r>
          </a:p>
          <a:p>
            <a:r>
              <a:rPr lang="en-US" sz="1400" b="1" i="0" u="none" strike="noStrike" cap="none">
                <a:solidFill>
                  <a:schemeClr val="dk1"/>
                </a:solidFill>
                <a:effectLst/>
                <a:latin typeface="Arial"/>
                <a:ea typeface="Arial"/>
                <a:cs typeface="Arial"/>
                <a:sym typeface="Arial"/>
              </a:rPr>
              <a:t>Simplification vs. Complexity Reduction</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7</a:t>
            </a:r>
            <a:r>
              <a:rPr lang="en-US" sz="1400" b="0" i="0" u="none" strike="noStrike" cap="none">
                <a:solidFill>
                  <a:schemeClr val="dk1"/>
                </a:solidFill>
                <a:effectLst/>
                <a:latin typeface="Arial"/>
                <a:ea typeface="Arial"/>
                <a:cs typeface="Arial"/>
                <a:sym typeface="Arial"/>
              </a:rPr>
              <a:t> involves finding relationships within mathematical situations and simplifying them. For example, students might recognize that an algebraic expression can be factored to reveal a simpler form</a:t>
            </a:r>
            <a:r>
              <a:rPr lang="en-US" sz="1400" b="1" i="0" u="none" strike="noStrike" cap="none">
                <a:solidFill>
                  <a:schemeClr val="dk1"/>
                </a:solidFill>
                <a:effectLst/>
                <a:latin typeface="Arial"/>
                <a:ea typeface="Arial"/>
                <a:cs typeface="Arial"/>
                <a:sym typeface="Arial"/>
              </a:rPr>
              <a:t>1</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8</a:t>
            </a:r>
            <a:r>
              <a:rPr lang="en-US" sz="1400" b="0" i="0" u="none" strike="noStrike" cap="none">
                <a:solidFill>
                  <a:schemeClr val="dk1"/>
                </a:solidFill>
                <a:effectLst/>
                <a:latin typeface="Arial"/>
                <a:ea typeface="Arial"/>
                <a:cs typeface="Arial"/>
                <a:sym typeface="Arial"/>
              </a:rPr>
              <a:t> focuses on reducing the complexity of expressions by connecting concepts and representations. It helps students find entry points to unfamiliar situations by building mathematical models from concrete examples</a:t>
            </a:r>
            <a:r>
              <a:rPr lang="en-US" sz="1400" b="1" i="0" u="none" strike="noStrike" cap="none">
                <a:solidFill>
                  <a:schemeClr val="dk1"/>
                </a:solidFill>
                <a:effectLst/>
                <a:latin typeface="Arial"/>
                <a:ea typeface="Arial"/>
                <a:cs typeface="Arial"/>
                <a:sym typeface="Arial"/>
              </a:rPr>
              <a:t>1</a:t>
            </a:r>
            <a:r>
              <a:rPr lang="en-US" sz="1400" b="0" i="0" u="none" strike="noStrike" cap="none">
                <a:solidFill>
                  <a:schemeClr val="dk1"/>
                </a:solidFill>
                <a:effectLst/>
                <a:latin typeface="Arial"/>
                <a:ea typeface="Arial"/>
                <a:cs typeface="Arial"/>
                <a:sym typeface="Arial"/>
              </a:rPr>
              <a:t>.</a:t>
            </a:r>
          </a:p>
          <a:p>
            <a:r>
              <a:rPr lang="en-US" sz="1400" b="1" i="0" u="none" strike="noStrike" cap="none">
                <a:solidFill>
                  <a:schemeClr val="dk1"/>
                </a:solidFill>
                <a:effectLst/>
                <a:latin typeface="Arial"/>
                <a:ea typeface="Arial"/>
                <a:cs typeface="Arial"/>
                <a:sym typeface="Arial"/>
              </a:rPr>
              <a:t>Transforming Structures vs. Building Models</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7</a:t>
            </a:r>
            <a:r>
              <a:rPr lang="en-US" sz="1400" b="0" i="0" u="none" strike="noStrike" cap="none">
                <a:solidFill>
                  <a:schemeClr val="dk1"/>
                </a:solidFill>
                <a:effectLst/>
                <a:latin typeface="Arial"/>
                <a:ea typeface="Arial"/>
                <a:cs typeface="Arial"/>
                <a:sym typeface="Arial"/>
              </a:rPr>
              <a:t> is about transforming the structure of a model to reveal its phenomena. Students might recognize the significance of an existing line in a geometric figure and use it to solve problems</a:t>
            </a:r>
            <a:r>
              <a:rPr lang="en-US" sz="1400" b="1" i="0" u="none" strike="noStrike" cap="none">
                <a:solidFill>
                  <a:schemeClr val="dk1"/>
                </a:solidFill>
                <a:effectLst/>
                <a:latin typeface="Arial"/>
                <a:ea typeface="Arial"/>
                <a:cs typeface="Arial"/>
                <a:sym typeface="Arial"/>
              </a:rPr>
              <a:t>1</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8</a:t>
            </a:r>
            <a:r>
              <a:rPr lang="en-US" sz="1400" b="0" i="0" u="none" strike="noStrike" cap="none">
                <a:solidFill>
                  <a:schemeClr val="dk1"/>
                </a:solidFill>
                <a:effectLst/>
                <a:latin typeface="Arial"/>
                <a:ea typeface="Arial"/>
                <a:cs typeface="Arial"/>
                <a:sym typeface="Arial"/>
              </a:rPr>
              <a:t> involves building mathematical models by abstracting from concrete examples. It helps students connect different representations and see the underlying structure of mathematical concepts</a:t>
            </a:r>
            <a:r>
              <a:rPr lang="en-US" sz="1400" b="1" i="0" u="none" strike="noStrike" cap="none">
                <a:solidFill>
                  <a:schemeClr val="dk1"/>
                </a:solidFill>
                <a:effectLst/>
                <a:latin typeface="Arial"/>
                <a:ea typeface="Arial"/>
                <a:cs typeface="Arial"/>
                <a:sym typeface="Arial"/>
              </a:rPr>
              <a:t>1</a:t>
            </a:r>
            <a:r>
              <a:rPr lang="en-US" sz="1400" b="0" i="0" u="none" strike="noStrike" cap="none">
                <a:solidFill>
                  <a:schemeClr val="dk1"/>
                </a:solidFill>
                <a:effectLst/>
                <a:latin typeface="Arial"/>
                <a:ea typeface="Arial"/>
                <a:cs typeface="Arial"/>
                <a:sym typeface="Arial"/>
              </a:rPr>
              <a:t>.</a:t>
            </a:r>
          </a:p>
          <a:p>
            <a:r>
              <a:rPr lang="en-US" sz="1400" b="1" i="0" u="none" strike="noStrike" cap="none">
                <a:solidFill>
                  <a:schemeClr val="dk1"/>
                </a:solidFill>
                <a:effectLst/>
                <a:latin typeface="Arial"/>
                <a:ea typeface="Arial"/>
                <a:cs typeface="Arial"/>
                <a:sym typeface="Arial"/>
              </a:rPr>
              <a:t>Recognizing Similarity vs. Connecting Representations</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7</a:t>
            </a:r>
            <a:r>
              <a:rPr lang="en-US" sz="1400" b="0" i="0" u="none" strike="noStrike" cap="none">
                <a:solidFill>
                  <a:schemeClr val="dk1"/>
                </a:solidFill>
                <a:effectLst/>
                <a:latin typeface="Arial"/>
                <a:ea typeface="Arial"/>
                <a:cs typeface="Arial"/>
                <a:sym typeface="Arial"/>
              </a:rPr>
              <a:t> encourages students to recognize similarity within numbers, objects, operations, and problems. This helps them see complicated things as collections of single objects or as being composed of several objects</a:t>
            </a:r>
            <a:r>
              <a:rPr lang="en-US" sz="1400" b="1" i="0" u="none" strike="noStrike" cap="none">
                <a:solidFill>
                  <a:schemeClr val="dk1"/>
                </a:solidFill>
                <a:effectLst/>
                <a:latin typeface="Arial"/>
                <a:ea typeface="Arial"/>
                <a:cs typeface="Arial"/>
                <a:sym typeface="Arial"/>
              </a:rPr>
              <a:t>1</a:t>
            </a:r>
            <a:r>
              <a:rPr lang="en-US" sz="1400" b="0" i="0" u="none" strike="noStrike" cap="none">
                <a:solidFill>
                  <a:schemeClr val="dk1"/>
                </a:solidFill>
                <a:effectLst/>
                <a:latin typeface="Arial"/>
                <a:ea typeface="Arial"/>
                <a:cs typeface="Arial"/>
                <a:sym typeface="Arial"/>
              </a:rPr>
              <a:t>.</a:t>
            </a:r>
          </a:p>
          <a:p>
            <a:pPr lvl="1"/>
            <a:r>
              <a:rPr lang="en-US" sz="1400" b="1" i="0" u="none" strike="noStrike" cap="none">
                <a:solidFill>
                  <a:schemeClr val="dk1"/>
                </a:solidFill>
                <a:effectLst/>
                <a:latin typeface="Arial"/>
                <a:ea typeface="Arial"/>
                <a:cs typeface="Arial"/>
                <a:sym typeface="Arial"/>
              </a:rPr>
              <a:t>MP 8</a:t>
            </a:r>
            <a:r>
              <a:rPr lang="en-US" sz="1400" b="0" i="0" u="none" strike="noStrike" cap="none">
                <a:solidFill>
                  <a:schemeClr val="dk1"/>
                </a:solidFill>
                <a:effectLst/>
                <a:latin typeface="Arial"/>
                <a:ea typeface="Arial"/>
                <a:cs typeface="Arial"/>
                <a:sym typeface="Arial"/>
              </a:rPr>
              <a:t> focuses on connecting concepts and representations. It helps students build a deeper understanding by seeing how different mathematical ideas are related</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1" i="0">
              <a:solidFill>
                <a:srgbClr val="000000"/>
              </a:solidFill>
              <a:effectLst/>
              <a:latin typeface="open-sans"/>
            </a:endParaRP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2495265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323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393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27</a:t>
            </a:fld>
            <a:endParaRPr lang="en-US"/>
          </a:p>
        </p:txBody>
      </p:sp>
    </p:spTree>
    <p:extLst>
      <p:ext uri="{BB962C8B-B14F-4D97-AF65-F5344CB8AC3E}">
        <p14:creationId xmlns:p14="http://schemas.microsoft.com/office/powerpoint/2010/main" val="1268500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29</a:t>
            </a:fld>
            <a:endParaRPr lang="en-US"/>
          </a:p>
        </p:txBody>
      </p:sp>
    </p:spTree>
    <p:extLst>
      <p:ext uri="{BB962C8B-B14F-4D97-AF65-F5344CB8AC3E}">
        <p14:creationId xmlns:p14="http://schemas.microsoft.com/office/powerpoint/2010/main" val="1353845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0764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A88EB8E9-7E05-4C60-A58D-798732DD5BFE}" type="slidenum">
              <a:rPr lang="en-US" smtClean="0"/>
              <a:t>31</a:t>
            </a:fld>
            <a:endParaRPr lang="en-US"/>
          </a:p>
        </p:txBody>
      </p:sp>
    </p:spTree>
    <p:extLst>
      <p:ext uri="{BB962C8B-B14F-4D97-AF65-F5344CB8AC3E}">
        <p14:creationId xmlns:p14="http://schemas.microsoft.com/office/powerpoint/2010/main" val="517935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32</a:t>
            </a:fld>
            <a:endParaRPr lang="en-US"/>
          </a:p>
        </p:txBody>
      </p:sp>
    </p:spTree>
    <p:extLst>
      <p:ext uri="{BB962C8B-B14F-4D97-AF65-F5344CB8AC3E}">
        <p14:creationId xmlns:p14="http://schemas.microsoft.com/office/powerpoint/2010/main" val="4100582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2102911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next couple slides show rubrics that students and teachers can use to access their ability to use MP 7.  </a:t>
            </a:r>
          </a:p>
          <a:p>
            <a:r>
              <a:rPr lang="en-US" b="0" dirty="0"/>
              <a:t>This one is an NCTM rubric for Students and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 action="ppaction://noaction"/>
              </a:rPr>
              <a:t>https://www.google.com/search?q=nctm+math+practice+look+fors&amp;rlz=1C1GCEU_enUS820US820&amp;oq=NCTM+math&amp;aqs=chrome.1.69i57j35i39j0i20i263j0l2j69i60l3.3630j0j4&amp;sourceid=chrome&amp;ie=UTF-8</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83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AF43-8DBD-A9D4-143A-D8A7C2AA1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DD1E8-62D8-A9A0-1E7C-C6FDA3291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C8473-1144-9C70-C481-DC8272C6A3CC}"/>
              </a:ext>
            </a:extLst>
          </p:cNvPr>
          <p:cNvSpPr>
            <a:spLocks noGrp="1"/>
          </p:cNvSpPr>
          <p:nvPr>
            <p:ph type="body" idx="1"/>
          </p:nvPr>
        </p:nvSpPr>
        <p:spPr/>
        <p:txBody>
          <a:bodyPr/>
          <a:lstStyle/>
          <a:p>
            <a:r>
              <a:rPr lang="en-US"/>
              <a:t>Welcome everyone. We want to take a moment to ground us in our Session Norms.  </a:t>
            </a:r>
          </a:p>
          <a:p>
            <a:endParaRPr lang="en-US" b="1"/>
          </a:p>
          <a:p>
            <a:r>
              <a:rPr lang="en-US"/>
              <a:t>We want to </a:t>
            </a:r>
            <a:r>
              <a:rPr lang="en-US" b="1"/>
              <a:t>Listen</a:t>
            </a:r>
            <a:r>
              <a:rPr lang="en-US"/>
              <a:t> with the intent to understand.  Ask question!</a:t>
            </a:r>
          </a:p>
          <a:p>
            <a:r>
              <a:rPr lang="en-US"/>
              <a:t>We want to </a:t>
            </a:r>
            <a:r>
              <a:rPr lang="en-US" b="1"/>
              <a:t>Focus </a:t>
            </a:r>
            <a:r>
              <a:rPr lang="en-US"/>
              <a:t>on how this applies to your daily work.  Imagine the possibilities!</a:t>
            </a:r>
          </a:p>
          <a:p>
            <a:r>
              <a:rPr lang="en-US" sz="4000">
                <a:latin typeface="Source Sans Pro" panose="020B0503030403020204" pitchFamily="34" charset="0"/>
                <a:ea typeface="Source Sans Pro" panose="020B0503030403020204" pitchFamily="34" charset="0"/>
              </a:rPr>
              <a:t>We want to </a:t>
            </a:r>
            <a:r>
              <a:rPr lang="en-US" b="1"/>
              <a:t>Create</a:t>
            </a:r>
            <a:r>
              <a:rPr lang="en-US"/>
              <a:t> a safe place to air confusion and raise questions.</a:t>
            </a:r>
          </a:p>
          <a:p>
            <a:r>
              <a:rPr lang="en-US"/>
              <a:t>We went to </a:t>
            </a:r>
            <a:r>
              <a:rPr lang="en-US" b="1"/>
              <a:t>Support </a:t>
            </a:r>
            <a:r>
              <a:rPr lang="en-US"/>
              <a:t>ideas with evidence.  Bring your vast experience to the table.  Encourage everyone’s participation.</a:t>
            </a:r>
            <a:r>
              <a:rPr lang="en-US" b="1"/>
              <a:t> Part of Supporting others is to make sure we are providing space for all in group to share. In addition, we have noticed a few participants have invited an AI presence to curate notes for them during the session.  While we appreciate the use of productivity tools, unfortunately, MS TEAMS does not know how to deal with these “non-human” participants and this is affecting breakout rooms, so going forward, we will not be admitting AI participants into our community meetings each month. If there are questions or concerns, please contact one of the Dept team on this session.  Thank you!</a:t>
            </a:r>
            <a:endParaRPr lang="en-US"/>
          </a:p>
        </p:txBody>
      </p:sp>
      <p:sp>
        <p:nvSpPr>
          <p:cNvPr id="4" name="Slide Number Placeholder 3">
            <a:extLst>
              <a:ext uri="{FF2B5EF4-FFF2-40B4-BE49-F238E27FC236}">
                <a16:creationId xmlns:a16="http://schemas.microsoft.com/office/drawing/2014/main" id="{2AD65BD9-064A-9AD5-D4BD-D01886ABFB03}"/>
              </a:ext>
            </a:extLst>
          </p:cNvPr>
          <p:cNvSpPr>
            <a:spLocks noGrp="1"/>
          </p:cNvSpPr>
          <p:nvPr>
            <p:ph type="sldNum" idx="12"/>
          </p:nvPr>
        </p:nvSpPr>
        <p:spPr/>
        <p:txBody>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5</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4550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sz="1400" b="1"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2560307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39</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800" b="1" dirty="0"/>
              <a:t>Another teachers’ rubric to evaluate students’ ability to use SMP 7. This rubric can be edited to become the tool for the students to assess their MP 7 skills.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40</a:t>
            </a:fld>
            <a:endParaRPr lang="en-US"/>
          </a:p>
        </p:txBody>
      </p:sp>
    </p:spTree>
    <p:extLst>
      <p:ext uri="{BB962C8B-B14F-4D97-AF65-F5344CB8AC3E}">
        <p14:creationId xmlns:p14="http://schemas.microsoft.com/office/powerpoint/2010/main" val="1762342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a:p>
        </p:txBody>
      </p:sp>
    </p:spTree>
    <p:extLst>
      <p:ext uri="{BB962C8B-B14F-4D97-AF65-F5344CB8AC3E}">
        <p14:creationId xmlns:p14="http://schemas.microsoft.com/office/powerpoint/2010/main" val="4075883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42</a:t>
            </a:fld>
            <a:endParaRPr lang="en-US"/>
          </a:p>
        </p:txBody>
      </p:sp>
    </p:spTree>
    <p:extLst>
      <p:ext uri="{BB962C8B-B14F-4D97-AF65-F5344CB8AC3E}">
        <p14:creationId xmlns:p14="http://schemas.microsoft.com/office/powerpoint/2010/main" val="1795972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509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39e317a2c8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39e317a2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defTabSz="904159">
              <a:buClr>
                <a:srgbClr val="000000"/>
              </a:buClr>
              <a:buSzPts val="1200"/>
              <a:defRPr/>
            </a:pPr>
            <a:fld id="{00000000-1234-1234-1234-123412341234}" type="slidenum">
              <a:rPr lang="en-US">
                <a:solidFill>
                  <a:prstClr val="black"/>
                </a:solidFill>
                <a:latin typeface="Calibri"/>
                <a:ea typeface="Calibri"/>
                <a:cs typeface="Calibri"/>
                <a:sym typeface="Calibri"/>
              </a:rPr>
              <a:pPr defTabSz="904159">
                <a:buClr>
                  <a:srgbClr val="000000"/>
                </a:buClr>
                <a:buSzPts val="1200"/>
                <a:defRPr/>
              </a:pPr>
              <a:t>6</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7778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7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8</a:t>
            </a:fld>
            <a:endParaRPr lang="en-US"/>
          </a:p>
        </p:txBody>
      </p:sp>
    </p:spTree>
    <p:extLst>
      <p:ext uri="{BB962C8B-B14F-4D97-AF65-F5344CB8AC3E}">
        <p14:creationId xmlns:p14="http://schemas.microsoft.com/office/powerpoint/2010/main" val="21102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session will connect best with Section 2: Ohio’s Mathematics Vision, which is outlined in Ohio’s Plan for K-12 Mathematics.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8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defines mathematics and sets the vision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Outlines </a:t>
            </a:r>
            <a:r>
              <a:rPr lang="en-US" sz="1800">
                <a:effectLst/>
                <a:latin typeface="Source Sans Pro" panose="020B0503030403020204" pitchFamily="34" charset="0"/>
                <a:ea typeface="Source Sans Pro" panose="020B0503030403020204" pitchFamily="34" charset="0"/>
              </a:rPr>
              <a:t>that a</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cross the state, all students must have access to rigorous instruction that advances their growth and confidence in mathematics. </a:t>
            </a:r>
          </a:p>
          <a:p>
            <a:endParaRPr lang="en-US"/>
          </a:p>
          <a:p>
            <a:r>
              <a:rPr lang="en-US"/>
              <a:t>Section 2 sets the foundation and expectations for mathematics instruction, focusing grounded in the effective math teaching practices and student practices.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6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Source Sans Pro" panose="020B0503030403020204" pitchFamily="34" charset="0"/>
                <a:ea typeface="Source Sans Pro" panose="020B0503030403020204" pitchFamily="34" charset="0"/>
                <a:cs typeface="Source Sans Pro" panose="020B0503030403020204" pitchFamily="34" charset="0"/>
              </a:rPr>
              <a:t>Improving mathematics outcomes for all Ohio students — across districts and grade levels and with special attention to those who are furthest behind — requires a thoughtful, multi-pronged strategy. </a:t>
            </a:r>
            <a:r>
              <a:rPr lang="en-US" i="1">
                <a:effectLst/>
                <a:latin typeface="Source Sans Pro" panose="020B0503030403020204" pitchFamily="34" charset="0"/>
                <a:ea typeface="Source Sans Pro" panose="020B0503030403020204" pitchFamily="34" charset="0"/>
                <a:cs typeface="Source Sans Pro" panose="020B0503030403020204" pitchFamily="34" charset="0"/>
              </a:rPr>
              <a:t>Ohio’s Plan for K-12 Mathematics</a:t>
            </a:r>
            <a:r>
              <a:rPr lang="en-US">
                <a:effectLst/>
                <a:latin typeface="Source Sans Pro" panose="020B0503030403020204" pitchFamily="34" charset="0"/>
                <a:ea typeface="Source Sans Pro" panose="020B0503030403020204" pitchFamily="34" charset="0"/>
                <a:cs typeface="Source Sans Pro" panose="020B0503030403020204" pitchFamily="34" charset="0"/>
              </a:rPr>
              <a:t> leverages multiple strands of activity and investment into a single, coherent theory of action. This theory builds upon existing math-related policies and initiatives in Ohio and proposes additional strategies to cultivate rigorous, high-quality mathematics instruction in every classroom and for all students. Ohio’s theory of action combines five interdependent strands of action. It is important to emphasize that these five strands of work are not sequential but should interact with and support one another in service of improved student learning.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0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g296cb6e8523_0_56"/>
          <p:cNvSpPr txBox="1">
            <a:spLocks noGrp="1"/>
          </p:cNvSpPr>
          <p:nvPr>
            <p:ph type="title"/>
          </p:nvPr>
        </p:nvSpPr>
        <p:spPr>
          <a:xfrm>
            <a:off x="457200" y="438150"/>
            <a:ext cx="13716000" cy="15906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34" name="Google Shape;34;g296cb6e8523_0_56"/>
          <p:cNvSpPr txBox="1">
            <a:spLocks noGrp="1"/>
          </p:cNvSpPr>
          <p:nvPr>
            <p:ph type="body" idx="1"/>
          </p:nvPr>
        </p:nvSpPr>
        <p:spPr>
          <a:xfrm>
            <a:off x="457200" y="2190750"/>
            <a:ext cx="6527100" cy="49119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Char char="•"/>
              <a:defRPr>
                <a:latin typeface="Arial"/>
                <a:ea typeface="Arial"/>
                <a:cs typeface="Arial"/>
                <a:sym typeface="Arial"/>
              </a:defRPr>
            </a:lvl1pPr>
            <a:lvl2pPr marL="914400" lvl="1" indent="-412750" algn="l">
              <a:lnSpc>
                <a:spcPct val="100000"/>
              </a:lnSpc>
              <a:spcBef>
                <a:spcPts val="600"/>
              </a:spcBef>
              <a:spcAft>
                <a:spcPts val="0"/>
              </a:spcAft>
              <a:buSzPts val="2900"/>
              <a:buChar char="•"/>
              <a:defRPr>
                <a:latin typeface="Arial"/>
                <a:ea typeface="Arial"/>
                <a:cs typeface="Arial"/>
                <a:sym typeface="Arial"/>
              </a:defRPr>
            </a:lvl2pPr>
            <a:lvl3pPr marL="1371600" lvl="2" indent="-400050" algn="l">
              <a:lnSpc>
                <a:spcPct val="90000"/>
              </a:lnSpc>
              <a:spcBef>
                <a:spcPts val="600"/>
              </a:spcBef>
              <a:spcAft>
                <a:spcPts val="0"/>
              </a:spcAft>
              <a:buSzPts val="2700"/>
              <a:buChar char="•"/>
              <a:defRPr>
                <a:latin typeface="Arial"/>
                <a:ea typeface="Arial"/>
                <a:cs typeface="Arial"/>
                <a:sym typeface="Arial"/>
              </a:defRPr>
            </a:lvl3pPr>
            <a:lvl4pPr marL="1828800" lvl="3" indent="-381000" algn="l">
              <a:lnSpc>
                <a:spcPct val="90000"/>
              </a:lnSpc>
              <a:spcBef>
                <a:spcPts val="600"/>
              </a:spcBef>
              <a:spcAft>
                <a:spcPts val="0"/>
              </a:spcAft>
              <a:buSzPts val="2400"/>
              <a:buChar char="•"/>
              <a:defRPr>
                <a:latin typeface="Arial"/>
                <a:ea typeface="Arial"/>
                <a:cs typeface="Arial"/>
                <a:sym typeface="Arial"/>
              </a:defRPr>
            </a:lvl4pPr>
            <a:lvl5pPr marL="2286000" lvl="4" indent="-381000" algn="l">
              <a:lnSpc>
                <a:spcPct val="90000"/>
              </a:lnSpc>
              <a:spcBef>
                <a:spcPts val="6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5" name="Google Shape;35;g296cb6e8523_0_56"/>
          <p:cNvSpPr txBox="1">
            <a:spLocks noGrp="1"/>
          </p:cNvSpPr>
          <p:nvPr>
            <p:ph type="body" idx="2"/>
          </p:nvPr>
        </p:nvSpPr>
        <p:spPr>
          <a:xfrm>
            <a:off x="7315200" y="2190750"/>
            <a:ext cx="6858300" cy="49119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Char char="•"/>
              <a:defRPr>
                <a:latin typeface="Arial"/>
                <a:ea typeface="Arial"/>
                <a:cs typeface="Arial"/>
                <a:sym typeface="Arial"/>
              </a:defRPr>
            </a:lvl1pPr>
            <a:lvl2pPr marL="914400" lvl="1" indent="-412750" algn="l">
              <a:lnSpc>
                <a:spcPct val="100000"/>
              </a:lnSpc>
              <a:spcBef>
                <a:spcPts val="600"/>
              </a:spcBef>
              <a:spcAft>
                <a:spcPts val="0"/>
              </a:spcAft>
              <a:buSzPts val="2900"/>
              <a:buChar char="•"/>
              <a:defRPr>
                <a:latin typeface="Arial"/>
                <a:ea typeface="Arial"/>
                <a:cs typeface="Arial"/>
                <a:sym typeface="Arial"/>
              </a:defRPr>
            </a:lvl2pPr>
            <a:lvl3pPr marL="1371600" lvl="2" indent="-400050" algn="l">
              <a:lnSpc>
                <a:spcPct val="90000"/>
              </a:lnSpc>
              <a:spcBef>
                <a:spcPts val="600"/>
              </a:spcBef>
              <a:spcAft>
                <a:spcPts val="0"/>
              </a:spcAft>
              <a:buSzPts val="2700"/>
              <a:buChar char="•"/>
              <a:defRPr>
                <a:latin typeface="Arial"/>
                <a:ea typeface="Arial"/>
                <a:cs typeface="Arial"/>
                <a:sym typeface="Arial"/>
              </a:defRPr>
            </a:lvl3pPr>
            <a:lvl4pPr marL="1828800" lvl="3" indent="-381000" algn="l">
              <a:lnSpc>
                <a:spcPct val="90000"/>
              </a:lnSpc>
              <a:spcBef>
                <a:spcPts val="600"/>
              </a:spcBef>
              <a:spcAft>
                <a:spcPts val="0"/>
              </a:spcAft>
              <a:buSzPts val="2400"/>
              <a:buChar char="•"/>
              <a:defRPr>
                <a:latin typeface="Arial"/>
                <a:ea typeface="Arial"/>
                <a:cs typeface="Arial"/>
                <a:sym typeface="Arial"/>
              </a:defRPr>
            </a:lvl4pPr>
            <a:lvl5pPr marL="2286000" lvl="4" indent="-381000" algn="l">
              <a:lnSpc>
                <a:spcPct val="90000"/>
              </a:lnSpc>
              <a:spcBef>
                <a:spcPts val="6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6" name="Google Shape;36;g296cb6e8523_0_56"/>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3187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3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935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876801" y="7547957"/>
            <a:ext cx="4699462" cy="350865"/>
          </a:xfrm>
          <a:prstGeom prst="rect">
            <a:avLst/>
          </a:prstGeom>
          <a:noFill/>
        </p:spPr>
        <p:txBody>
          <a:bodyPr wrap="square" rtlCol="0">
            <a:spAutoFit/>
          </a:bodyPr>
          <a:lstStyle/>
          <a:p>
            <a:pPr algn="ctr"/>
            <a:r>
              <a:rPr lang="en-US" sz="1680">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4089572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4655385" y="7325186"/>
            <a:ext cx="5319631" cy="535531"/>
          </a:xfrm>
          <a:prstGeom prst="rect">
            <a:avLst/>
          </a:prstGeom>
          <a:noFill/>
        </p:spPr>
        <p:txBody>
          <a:bodyPr wrap="square" rtlCol="0">
            <a:spAutoFit/>
          </a:bodyPr>
          <a:lstStyle/>
          <a:p>
            <a:pPr algn="ctr"/>
            <a:r>
              <a:rPr lang="en-US" sz="288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938286936"/>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0383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1300246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19899" y="6710810"/>
            <a:ext cx="3568931" cy="978906"/>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3174556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75403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52821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esenter Title">
  <p:cSld name="Presenter Titl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g296cb6e8523_0_7"/>
          <p:cNvSpPr txBox="1">
            <a:spLocks noGrp="1"/>
          </p:cNvSpPr>
          <p:nvPr>
            <p:ph type="body" idx="1"/>
          </p:nvPr>
        </p:nvSpPr>
        <p:spPr>
          <a:xfrm>
            <a:off x="464172" y="1337314"/>
            <a:ext cx="6263100" cy="9966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3200"/>
              <a:buNone/>
              <a:defRPr sz="2900">
                <a:solidFill>
                  <a:schemeClr val="dk1"/>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9" name="Google Shape;39;g296cb6e8523_0_7"/>
          <p:cNvSpPr txBox="1">
            <a:spLocks noGrp="1"/>
          </p:cNvSpPr>
          <p:nvPr>
            <p:ph type="body" idx="2"/>
          </p:nvPr>
        </p:nvSpPr>
        <p:spPr>
          <a:xfrm>
            <a:off x="457201" y="5413411"/>
            <a:ext cx="6282600" cy="16038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b="0">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0" name="Google Shape;40;g296cb6e8523_0_7"/>
          <p:cNvSpPr txBox="1">
            <a:spLocks noGrp="1"/>
          </p:cNvSpPr>
          <p:nvPr>
            <p:ph type="body" idx="3"/>
          </p:nvPr>
        </p:nvSpPr>
        <p:spPr>
          <a:xfrm>
            <a:off x="457201" y="4208598"/>
            <a:ext cx="6288600" cy="7497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a:solidFill>
                  <a:srgbClr val="A5A5A5"/>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1" name="Google Shape;41;g296cb6e8523_0_7"/>
          <p:cNvSpPr txBox="1">
            <a:spLocks noGrp="1"/>
          </p:cNvSpPr>
          <p:nvPr>
            <p:ph type="body" idx="4"/>
          </p:nvPr>
        </p:nvSpPr>
        <p:spPr>
          <a:xfrm>
            <a:off x="451488" y="3067303"/>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2" name="Google Shape;42;g296cb6e8523_0_7"/>
          <p:cNvSpPr txBox="1">
            <a:spLocks noGrp="1"/>
          </p:cNvSpPr>
          <p:nvPr>
            <p:ph type="body" idx="5"/>
          </p:nvPr>
        </p:nvSpPr>
        <p:spPr>
          <a:xfrm>
            <a:off x="451488" y="3633227"/>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3" name="Google Shape;43;g296cb6e8523_0_7"/>
          <p:cNvSpPr>
            <a:spLocks noGrp="1"/>
          </p:cNvSpPr>
          <p:nvPr>
            <p:ph type="pic" idx="6"/>
          </p:nvPr>
        </p:nvSpPr>
        <p:spPr>
          <a:xfrm>
            <a:off x="6990581" y="1337314"/>
            <a:ext cx="7182600" cy="5641800"/>
          </a:xfrm>
          <a:prstGeom prst="rect">
            <a:avLst/>
          </a:prstGeom>
          <a:noFill/>
          <a:ln>
            <a:noFill/>
          </a:ln>
        </p:spPr>
      </p:sp>
      <p:sp>
        <p:nvSpPr>
          <p:cNvPr id="44" name="Google Shape;44;g296cb6e8523_0_7"/>
          <p:cNvSpPr txBox="1">
            <a:spLocks noGrp="1"/>
          </p:cNvSpPr>
          <p:nvPr>
            <p:ph type="title"/>
          </p:nvPr>
        </p:nvSpPr>
        <p:spPr>
          <a:xfrm>
            <a:off x="464172" y="603640"/>
            <a:ext cx="12618600" cy="6840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45" name="Google Shape;45;g296cb6e8523_0_7"/>
          <p:cNvSpPr txBox="1">
            <a:spLocks noGrp="1"/>
          </p:cNvSpPr>
          <p:nvPr>
            <p:ph type="ftr" idx="11"/>
          </p:nvPr>
        </p:nvSpPr>
        <p:spPr>
          <a:xfrm>
            <a:off x="247082" y="7627620"/>
            <a:ext cx="9522300" cy="438300"/>
          </a:xfrm>
          <a:prstGeom prst="rect">
            <a:avLst/>
          </a:prstGeom>
          <a:noFill/>
          <a:ln>
            <a:noFill/>
          </a:ln>
        </p:spPr>
        <p:txBody>
          <a:bodyPr spcFirstLastPara="1" wrap="square" lIns="109725" tIns="54850" rIns="109725" bIns="54850" anchor="t" anchorCtr="0">
            <a:noAutofit/>
          </a:bodyPr>
          <a:lstStyle>
            <a:lvl1pPr marR="0" lvl="0"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9pPr>
          </a:lstStyle>
          <a:p>
            <a:endParaRPr/>
          </a:p>
        </p:txBody>
      </p:sp>
      <p:sp>
        <p:nvSpPr>
          <p:cNvPr id="46" name="Google Shape;46;g296cb6e8523_0_7"/>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457199" y="1325110"/>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457200" y="2676159"/>
            <a:ext cx="10929329" cy="4228331"/>
          </a:xfrm>
          <a:prstGeom prst="rect">
            <a:avLst/>
          </a:prstGeom>
        </p:spPr>
        <p:txBody>
          <a:bodyPr/>
          <a:lstStyle>
            <a:lvl1pPr marL="0" indent="0">
              <a:buNone/>
              <a:defRPr sz="2880">
                <a:solidFill>
                  <a:schemeClr val="tx1"/>
                </a:solidFill>
                <a:latin typeface="Source Sans Pro" panose="020B0503030403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457199" y="2413124"/>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53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49743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457200" y="2190750"/>
            <a:ext cx="12618720" cy="4950564"/>
          </a:xfrm>
          <a:prstGeom prst="rect">
            <a:avLst/>
          </a:prstGeom>
        </p:spPr>
        <p:txBody>
          <a:bodyPr/>
          <a:lstStyle>
            <a:lvl1pPr marL="274320" indent="-274320">
              <a:lnSpc>
                <a:spcPct val="120000"/>
              </a:lnSpc>
              <a:spcAft>
                <a:spcPts val="1200"/>
              </a:spcAft>
              <a:buFont typeface="Arial" panose="020B0604020202020204" pitchFamily="34" charset="0"/>
              <a:buChar char="•"/>
              <a:defRPr>
                <a:latin typeface="Source Sans Pro" panose="020B0503030403020204" pitchFamily="34" charset="0"/>
              </a:defRPr>
            </a:lvl1pPr>
            <a:lvl2pPr>
              <a:spcBef>
                <a:spcPts val="1200"/>
              </a:spcBef>
              <a:spcAft>
                <a:spcPts val="960"/>
              </a:spcAft>
              <a:defRPr>
                <a:latin typeface="Source Sans Pro" panose="020B0503030403020204" pitchFamily="34" charset="0"/>
              </a:defRPr>
            </a:lvl2pPr>
            <a:lvl3pPr>
              <a:spcBef>
                <a:spcPts val="1200"/>
              </a:spcBef>
              <a:defRPr>
                <a:latin typeface="Source Sans Pro" panose="020B0503030403020204" pitchFamily="34" charset="0"/>
              </a:defRPr>
            </a:lvl3pPr>
            <a:lvl4pPr>
              <a:spcBef>
                <a:spcPts val="1200"/>
              </a:spcBef>
              <a:defRPr>
                <a:latin typeface="Source Sans Pro" panose="020B0503030403020204" pitchFamily="34" charset="0"/>
              </a:defRPr>
            </a:lvl4pPr>
            <a:lvl5pPr>
              <a:spcBef>
                <a:spcPts val="12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73853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457200" y="2190751"/>
            <a:ext cx="6526838"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7315200" y="2190751"/>
            <a:ext cx="6858000"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19084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457200" y="2017396"/>
            <a:ext cx="6660292"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457200" y="3006090"/>
            <a:ext cx="6660292"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7406640" y="2017396"/>
            <a:ext cx="6766560"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7406640" y="3006090"/>
            <a:ext cx="6766560"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09677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457200" y="670906"/>
            <a:ext cx="13716000" cy="1179433"/>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277163" y="2410419"/>
            <a:ext cx="11854003" cy="4424722"/>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658368"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1005840" y="2410420"/>
            <a:ext cx="0" cy="4409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835820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457200" y="438150"/>
            <a:ext cx="13716000" cy="1590676"/>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961710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88762" y="548640"/>
            <a:ext cx="5264545"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6219825" y="548640"/>
            <a:ext cx="7921813" cy="6484620"/>
          </a:xfrm>
          <a:prstGeom prst="rect">
            <a:avLst/>
          </a:prstGeom>
        </p:spPr>
        <p:txBody>
          <a:bodyPr/>
          <a:lstStyle>
            <a:lvl1pPr>
              <a:defRPr sz="3840">
                <a:latin typeface="Source Sans Pro" panose="020B0503030403020204" pitchFamily="34" charset="0"/>
              </a:defRPr>
            </a:lvl1pPr>
            <a:lvl2pPr>
              <a:defRPr sz="3360">
                <a:latin typeface="Source Sans Pro" panose="020B0503030403020204" pitchFamily="34" charset="0"/>
              </a:defRPr>
            </a:lvl2pPr>
            <a:lvl3pPr>
              <a:defRPr sz="288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vl6pPr>
              <a:defRPr sz="2400"/>
            </a:lvl6pPr>
            <a:lvl7pPr>
              <a:defRPr sz="2400"/>
            </a:lvl7pPr>
            <a:lvl8pPr>
              <a:defRPr sz="2400"/>
            </a:lvl8pPr>
            <a:lvl9pPr>
              <a:defRPr sz="24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88762" y="2468880"/>
            <a:ext cx="5264545"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855811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88762" y="548640"/>
            <a:ext cx="5264544"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6219826" y="548641"/>
            <a:ext cx="7953374" cy="6484620"/>
          </a:xfrm>
          <a:prstGeom prst="rect">
            <a:avLst/>
          </a:prstGeom>
        </p:spPr>
        <p:txBody>
          <a:bodyPr/>
          <a:lstStyle>
            <a:lvl1pPr marL="41148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sz="2880">
                <a:solidFill>
                  <a:schemeClr val="bg1">
                    <a:lumMod val="65000"/>
                  </a:schemeClr>
                </a:solidFill>
                <a:latin typeface="Source Sans Pro" panose="020B0503030403020204" pitchFamily="34" charset="0"/>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marL="41148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88762" y="2468880"/>
            <a:ext cx="5264544"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11352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2"/>
            <a:ext cx="6589368"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2"/>
            <a:ext cx="6589369"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7966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ation Intro Slide HEART">
  <p:cSld name="Presentation Intro Slide HEAR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g296cb6e8523_0_17"/>
          <p:cNvSpPr/>
          <p:nvPr/>
        </p:nvSpPr>
        <p:spPr>
          <a:xfrm>
            <a:off x="0" y="6048432"/>
            <a:ext cx="14630400" cy="21810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pic>
        <p:nvPicPr>
          <p:cNvPr id="49" name="Google Shape;49;g296cb6e8523_0_17"/>
          <p:cNvPicPr preferRelativeResize="0"/>
          <p:nvPr/>
        </p:nvPicPr>
        <p:blipFill rotWithShape="1">
          <a:blip r:embed="rId3">
            <a:alphaModFix/>
          </a:blip>
          <a:srcRect/>
          <a:stretch/>
        </p:blipFill>
        <p:spPr>
          <a:xfrm>
            <a:off x="5843118" y="6455275"/>
            <a:ext cx="2525040" cy="1202341"/>
          </a:xfrm>
          <a:prstGeom prst="rect">
            <a:avLst/>
          </a:prstGeom>
          <a:noFill/>
          <a:ln>
            <a:noFill/>
          </a:ln>
        </p:spPr>
      </p:pic>
      <p:sp>
        <p:nvSpPr>
          <p:cNvPr id="50" name="Google Shape;50;g296cb6e8523_0_17"/>
          <p:cNvSpPr txBox="1"/>
          <p:nvPr/>
        </p:nvSpPr>
        <p:spPr>
          <a:xfrm>
            <a:off x="460763" y="851573"/>
            <a:ext cx="13708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endParaRPr sz="8000" b="1" i="0" u="none" strike="noStrike" cap="none">
              <a:solidFill>
                <a:srgbClr val="002060"/>
              </a:solidFill>
              <a:latin typeface="Arial"/>
              <a:ea typeface="Arial"/>
              <a:cs typeface="Arial"/>
              <a:sym typeface="Arial"/>
            </a:endParaRPr>
          </a:p>
        </p:txBody>
      </p:sp>
      <p:cxnSp>
        <p:nvCxnSpPr>
          <p:cNvPr id="51" name="Google Shape;51;g296cb6e8523_0_17"/>
          <p:cNvCxnSpPr/>
          <p:nvPr/>
        </p:nvCxnSpPr>
        <p:spPr>
          <a:xfrm>
            <a:off x="2806378" y="2237862"/>
            <a:ext cx="9017700" cy="0"/>
          </a:xfrm>
          <a:prstGeom prst="straightConnector1">
            <a:avLst/>
          </a:prstGeom>
          <a:noFill/>
          <a:ln w="25400" cap="flat" cmpd="sng">
            <a:solidFill>
              <a:schemeClr val="accent1"/>
            </a:solidFill>
            <a:prstDash val="solid"/>
            <a:miter lim="800000"/>
            <a:headEnd type="none" w="sm" len="sm"/>
            <a:tailEnd type="none" w="sm" len="sm"/>
          </a:ln>
        </p:spPr>
      </p:cxnSp>
      <p:sp>
        <p:nvSpPr>
          <p:cNvPr id="52" name="Google Shape;52;g296cb6e8523_0_17"/>
          <p:cNvSpPr txBox="1">
            <a:spLocks noGrp="1"/>
          </p:cNvSpPr>
          <p:nvPr>
            <p:ph type="body" idx="1"/>
          </p:nvPr>
        </p:nvSpPr>
        <p:spPr>
          <a:xfrm>
            <a:off x="2806379" y="2567052"/>
            <a:ext cx="9017700" cy="3000900"/>
          </a:xfrm>
          <a:prstGeom prst="rect">
            <a:avLst/>
          </a:prstGeom>
          <a:noFill/>
          <a:ln>
            <a:noFill/>
          </a:ln>
        </p:spPr>
        <p:txBody>
          <a:bodyPr spcFirstLastPara="1" wrap="square" lIns="109725" tIns="54850" rIns="109725" bIns="54850" anchor="t" anchorCtr="0">
            <a:normAutofit/>
          </a:bodyPr>
          <a:lstStyle>
            <a:lvl1pPr marL="457200" lvl="0" indent="-228600" algn="ctr">
              <a:lnSpc>
                <a:spcPct val="120000"/>
              </a:lnSpc>
              <a:spcBef>
                <a:spcPts val="0"/>
              </a:spcBef>
              <a:spcAft>
                <a:spcPts val="0"/>
              </a:spcAft>
              <a:buSzPts val="3200"/>
              <a:buNone/>
              <a:defRPr>
                <a:latin typeface="Arial"/>
                <a:ea typeface="Arial"/>
                <a:cs typeface="Arial"/>
                <a:sym typeface="Arial"/>
              </a:defRPr>
            </a:lvl1pPr>
            <a:lvl2pPr marL="914400" lvl="1" indent="-228600" algn="l">
              <a:lnSpc>
                <a:spcPct val="100000"/>
              </a:lnSpc>
              <a:spcBef>
                <a:spcPts val="600"/>
              </a:spcBef>
              <a:spcAft>
                <a:spcPts val="0"/>
              </a:spcAft>
              <a:buSzPts val="2900"/>
              <a:buNone/>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53" name="Google Shape;53;g296cb6e8523_0_17"/>
          <p:cNvSpPr txBox="1">
            <a:spLocks noGrp="1"/>
          </p:cNvSpPr>
          <p:nvPr>
            <p:ph type="title"/>
          </p:nvPr>
        </p:nvSpPr>
        <p:spPr>
          <a:xfrm>
            <a:off x="457200" y="577891"/>
            <a:ext cx="13716000" cy="1179300"/>
          </a:xfrm>
          <a:prstGeom prst="rect">
            <a:avLst/>
          </a:prstGeom>
          <a:noFill/>
          <a:ln>
            <a:noFill/>
          </a:ln>
        </p:spPr>
        <p:txBody>
          <a:bodyPr spcFirstLastPara="1" wrap="square" lIns="109725" tIns="54850" rIns="109725" bIns="54850" anchor="t" anchorCtr="0">
            <a:noAutofit/>
          </a:bodyPr>
          <a:lstStyle>
            <a:lvl1pPr lvl="0" algn="ctr">
              <a:lnSpc>
                <a:spcPct val="90000"/>
              </a:lnSpc>
              <a:spcBef>
                <a:spcPts val="0"/>
              </a:spcBef>
              <a:spcAft>
                <a:spcPts val="0"/>
              </a:spcAft>
              <a:buClr>
                <a:srgbClr val="002060"/>
              </a:buClr>
              <a:buSzPts val="8000"/>
              <a:buFont typeface="Arial"/>
              <a:buNone/>
              <a:defRPr sz="8000"/>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3"/>
            <a:ext cx="6589368" cy="4368433"/>
          </a:xfrm>
          <a:prstGeom prst="rect">
            <a:avLst/>
          </a:prstGeom>
        </p:spPr>
        <p:txBody>
          <a:bodyPr/>
          <a:lstStyle>
            <a:lvl1pPr marL="685800" marR="0" indent="-411480" algn="l" defTabSz="1097280" rtl="0" eaLnBrk="1" fontAlgn="auto" latinLnBrk="0" hangingPunct="1">
              <a:lnSpc>
                <a:spcPct val="90000"/>
              </a:lnSpc>
              <a:spcBef>
                <a:spcPts val="0"/>
              </a:spcBef>
              <a:spcAft>
                <a:spcPts val="12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3"/>
            <a:ext cx="6589369" cy="4368433"/>
          </a:xfrm>
          <a:prstGeom prst="rect">
            <a:avLst/>
          </a:prstGeom>
        </p:spPr>
        <p:txBody>
          <a:bodyPr/>
          <a:lstStyle>
            <a:lvl1pPr marL="68580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457200" y="6728460"/>
            <a:ext cx="6589368" cy="467755"/>
          </a:xfrm>
          <a:prstGeom prst="rect">
            <a:avLst/>
          </a:prstGeom>
        </p:spPr>
        <p:txBody>
          <a:bodyPr>
            <a:normAutofit/>
          </a:bodyPr>
          <a:lstStyle>
            <a:lvl1pPr marL="0" indent="0" algn="l">
              <a:buNone/>
              <a:defRPr sz="192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7577164" y="6728460"/>
            <a:ext cx="6589368" cy="467755"/>
          </a:xfrm>
          <a:prstGeom prst="rect">
            <a:avLst/>
          </a:prstGeom>
        </p:spPr>
        <p:txBody>
          <a:bodyPr>
            <a:normAutofit/>
          </a:bodyPr>
          <a:lstStyle>
            <a:lvl1pPr marL="0" indent="0" algn="l">
              <a:buNone/>
              <a:defRPr sz="192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170187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4709325" y="1870773"/>
            <a:ext cx="5150791"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3"/>
            <a:ext cx="3869866"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457200" y="1870711"/>
            <a:ext cx="3869866" cy="5162550"/>
          </a:xfrm>
        </p:spPr>
        <p:txBody>
          <a:bodyPr>
            <a:normAutofit/>
          </a:bodyPr>
          <a:lstStyle>
            <a:lvl1pPr marL="342900" indent="-342900">
              <a:buFont typeface="Arial" panose="020B0604020202020204" pitchFamily="34" charset="0"/>
              <a:buChar char="•"/>
              <a:defRPr sz="24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1000257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1870774"/>
            <a:ext cx="5150791"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40290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4709325" y="6728460"/>
            <a:ext cx="5150791"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1029666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43080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02908"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967164"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7531419"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11095675"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7428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2028826"/>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402909" y="4715339"/>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5990250"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10296666"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28679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44715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2624655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530123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7" y="6710633"/>
            <a:ext cx="3287634" cy="901751"/>
          </a:xfrm>
          <a:prstGeom prst="rect">
            <a:avLst/>
          </a:prstGeom>
        </p:spPr>
      </p:pic>
    </p:spTree>
    <p:extLst>
      <p:ext uri="{BB962C8B-B14F-4D97-AF65-F5344CB8AC3E}">
        <p14:creationId xmlns:p14="http://schemas.microsoft.com/office/powerpoint/2010/main" val="1784174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41245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estions HEART">
  <p:cSld name="Questions HEAR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g296cb6e8523_0_2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56" name="Google Shape;56;g296cb6e8523_0_24"/>
          <p:cNvSpPr txBox="1"/>
          <p:nvPr/>
        </p:nvSpPr>
        <p:spPr>
          <a:xfrm>
            <a:off x="4655384" y="3900648"/>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57" name="Google Shape;57;g296cb6e8523_0_2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QUESTIONS?</a:t>
            </a:r>
            <a:endParaRPr sz="1800" b="0" i="0" u="none" strike="noStrike" cap="none">
              <a:solidFill>
                <a:srgbClr val="000000"/>
              </a:solidFill>
              <a:latin typeface="Arial"/>
              <a:ea typeface="Arial"/>
              <a:cs typeface="Arial"/>
              <a:sym typeface="Arial"/>
            </a:endParaRPr>
          </a:p>
        </p:txBody>
      </p:sp>
      <p:cxnSp>
        <p:nvCxnSpPr>
          <p:cNvPr id="58" name="Google Shape;58;g296cb6e8523_0_2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59" name="Google Shape;59;g296cb6e8523_0_2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44301"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710737"/>
            <a:ext cx="3145711" cy="862823"/>
          </a:xfrm>
          <a:prstGeom prst="rect">
            <a:avLst/>
          </a:prstGeom>
        </p:spPr>
      </p:pic>
    </p:spTree>
    <p:extLst>
      <p:ext uri="{BB962C8B-B14F-4D97-AF65-F5344CB8AC3E}">
        <p14:creationId xmlns:p14="http://schemas.microsoft.com/office/powerpoint/2010/main" val="3560039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ctr" anchorCtr="0">
            <a:noAutofit/>
          </a:bodyPr>
          <a:lstStyle>
            <a:lvl1pPr lvl="0">
              <a:spcBef>
                <a:spcPts val="0"/>
              </a:spcBef>
              <a:spcAft>
                <a:spcPts val="0"/>
              </a:spcAft>
              <a:buClr>
                <a:srgbClr val="245388"/>
              </a:buClr>
              <a:buSzPts val="4400"/>
              <a:buFont typeface="Rockwell"/>
              <a:buNone/>
              <a:defRPr sz="7039">
                <a:solidFill>
                  <a:srgbClr val="245388"/>
                </a:solidFill>
                <a:latin typeface="Rockwell"/>
                <a:ea typeface="Rockwell"/>
                <a:cs typeface="Rockwell"/>
                <a:sym typeface="Rockwe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491" lvl="0" indent="-548618">
              <a:spcBef>
                <a:spcPts val="0"/>
              </a:spcBef>
              <a:spcAft>
                <a:spcPts val="0"/>
              </a:spcAft>
              <a:buSzPts val="1800"/>
              <a:buFont typeface="Tahoma"/>
              <a:buChar char="●"/>
              <a:defRPr>
                <a:latin typeface="Tahoma"/>
                <a:ea typeface="Tahoma"/>
                <a:cs typeface="Tahoma"/>
                <a:sym typeface="Tahoma"/>
              </a:defRPr>
            </a:lvl1pPr>
            <a:lvl2pPr marL="1462981" lvl="1" indent="-507979">
              <a:spcBef>
                <a:spcPts val="2560"/>
              </a:spcBef>
              <a:spcAft>
                <a:spcPts val="0"/>
              </a:spcAft>
              <a:buSzPts val="1400"/>
              <a:buFont typeface="Tahoma"/>
              <a:buChar char="○"/>
              <a:defRPr>
                <a:latin typeface="Tahoma"/>
                <a:ea typeface="Tahoma"/>
                <a:cs typeface="Tahoma"/>
                <a:sym typeface="Tahoma"/>
              </a:defRPr>
            </a:lvl2pPr>
            <a:lvl3pPr marL="2194472" lvl="2" indent="-507979">
              <a:spcBef>
                <a:spcPts val="2560"/>
              </a:spcBef>
              <a:spcAft>
                <a:spcPts val="0"/>
              </a:spcAft>
              <a:buSzPts val="1400"/>
              <a:buFont typeface="Tahoma"/>
              <a:buChar char="■"/>
              <a:defRPr>
                <a:latin typeface="Tahoma"/>
                <a:ea typeface="Tahoma"/>
                <a:cs typeface="Tahoma"/>
                <a:sym typeface="Tahoma"/>
              </a:defRPr>
            </a:lvl3pPr>
            <a:lvl4pPr marL="2925962" lvl="3" indent="-507979">
              <a:spcBef>
                <a:spcPts val="2560"/>
              </a:spcBef>
              <a:spcAft>
                <a:spcPts val="0"/>
              </a:spcAft>
              <a:buSzPts val="1400"/>
              <a:buFont typeface="Tahoma"/>
              <a:buChar char="●"/>
              <a:defRPr>
                <a:latin typeface="Tahoma"/>
                <a:ea typeface="Tahoma"/>
                <a:cs typeface="Tahoma"/>
                <a:sym typeface="Tahoma"/>
              </a:defRPr>
            </a:lvl4pPr>
            <a:lvl5pPr marL="3657454" lvl="4" indent="-507979">
              <a:spcBef>
                <a:spcPts val="2560"/>
              </a:spcBef>
              <a:spcAft>
                <a:spcPts val="0"/>
              </a:spcAft>
              <a:buSzPts val="1400"/>
              <a:buFont typeface="Tahoma"/>
              <a:buChar char="○"/>
              <a:defRPr>
                <a:latin typeface="Tahoma"/>
                <a:ea typeface="Tahoma"/>
                <a:cs typeface="Tahoma"/>
                <a:sym typeface="Tahoma"/>
              </a:defRPr>
            </a:lvl5pPr>
            <a:lvl6pPr marL="4388945" lvl="5" indent="-507979">
              <a:spcBef>
                <a:spcPts val="2560"/>
              </a:spcBef>
              <a:spcAft>
                <a:spcPts val="0"/>
              </a:spcAft>
              <a:buSzPts val="1400"/>
              <a:buFont typeface="Tahoma"/>
              <a:buChar char="■"/>
              <a:defRPr>
                <a:latin typeface="Tahoma"/>
                <a:ea typeface="Tahoma"/>
                <a:cs typeface="Tahoma"/>
                <a:sym typeface="Tahoma"/>
              </a:defRPr>
            </a:lvl6pPr>
            <a:lvl7pPr marL="5120435" lvl="6" indent="-507979">
              <a:spcBef>
                <a:spcPts val="2560"/>
              </a:spcBef>
              <a:spcAft>
                <a:spcPts val="0"/>
              </a:spcAft>
              <a:buSzPts val="1400"/>
              <a:buFont typeface="Tahoma"/>
              <a:buChar char="●"/>
              <a:defRPr>
                <a:latin typeface="Tahoma"/>
                <a:ea typeface="Tahoma"/>
                <a:cs typeface="Tahoma"/>
                <a:sym typeface="Tahoma"/>
              </a:defRPr>
            </a:lvl7pPr>
            <a:lvl8pPr marL="5851926" lvl="7" indent="-507979">
              <a:spcBef>
                <a:spcPts val="2560"/>
              </a:spcBef>
              <a:spcAft>
                <a:spcPts val="0"/>
              </a:spcAft>
              <a:buSzPts val="1400"/>
              <a:buFont typeface="Tahoma"/>
              <a:buChar char="○"/>
              <a:defRPr>
                <a:latin typeface="Tahoma"/>
                <a:ea typeface="Tahoma"/>
                <a:cs typeface="Tahoma"/>
                <a:sym typeface="Tahoma"/>
              </a:defRPr>
            </a:lvl8pPr>
            <a:lvl9pPr marL="6583417" lvl="8" indent="-507979">
              <a:spcBef>
                <a:spcPts val="2560"/>
              </a:spcBef>
              <a:spcAft>
                <a:spcPts val="2560"/>
              </a:spcAft>
              <a:buSzPts val="1400"/>
              <a:buFont typeface="Tahoma"/>
              <a:buChar char="■"/>
              <a:defRPr>
                <a:latin typeface="Tahoma"/>
                <a:ea typeface="Tahoma"/>
                <a:cs typeface="Tahoma"/>
                <a:sym typeface="Tahoma"/>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atin typeface="Tahoma"/>
                <a:ea typeface="Tahoma"/>
                <a:cs typeface="Tahoma"/>
                <a:sym typeface="Tahoma"/>
              </a:defRPr>
            </a:lvl1pPr>
            <a:lvl2pPr lvl="1">
              <a:buNone/>
              <a:defRPr>
                <a:latin typeface="Tahoma"/>
                <a:ea typeface="Tahoma"/>
                <a:cs typeface="Tahoma"/>
                <a:sym typeface="Tahoma"/>
              </a:defRPr>
            </a:lvl2pPr>
            <a:lvl3pPr lvl="2">
              <a:buNone/>
              <a:defRPr>
                <a:latin typeface="Tahoma"/>
                <a:ea typeface="Tahoma"/>
                <a:cs typeface="Tahoma"/>
                <a:sym typeface="Tahoma"/>
              </a:defRPr>
            </a:lvl3pPr>
            <a:lvl4pPr lvl="3">
              <a:buNone/>
              <a:defRPr>
                <a:latin typeface="Tahoma"/>
                <a:ea typeface="Tahoma"/>
                <a:cs typeface="Tahoma"/>
                <a:sym typeface="Tahoma"/>
              </a:defRPr>
            </a:lvl4pPr>
            <a:lvl5pPr lvl="4">
              <a:buNone/>
              <a:defRPr>
                <a:latin typeface="Tahoma"/>
                <a:ea typeface="Tahoma"/>
                <a:cs typeface="Tahoma"/>
                <a:sym typeface="Tahoma"/>
              </a:defRPr>
            </a:lvl5pPr>
            <a:lvl6pPr lvl="5">
              <a:buNone/>
              <a:defRPr>
                <a:latin typeface="Tahoma"/>
                <a:ea typeface="Tahoma"/>
                <a:cs typeface="Tahoma"/>
                <a:sym typeface="Tahoma"/>
              </a:defRPr>
            </a:lvl6pPr>
            <a:lvl7pPr lvl="6">
              <a:buNone/>
              <a:defRPr>
                <a:latin typeface="Tahoma"/>
                <a:ea typeface="Tahoma"/>
                <a:cs typeface="Tahoma"/>
                <a:sym typeface="Tahoma"/>
              </a:defRPr>
            </a:lvl7pPr>
            <a:lvl8pPr lvl="7">
              <a:buNone/>
              <a:defRPr>
                <a:latin typeface="Tahoma"/>
                <a:ea typeface="Tahoma"/>
                <a:cs typeface="Tahoma"/>
                <a:sym typeface="Tahoma"/>
              </a:defRPr>
            </a:lvl8pPr>
            <a:lvl9pPr lvl="8">
              <a:buNone/>
              <a:defRPr>
                <a:latin typeface="Tahoma"/>
                <a:ea typeface="Tahoma"/>
                <a:cs typeface="Tahoma"/>
                <a:sym typeface="Tahom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2382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our Pictures With Title">
  <p:cSld name="1_Four Pictures With Title">
    <p:spTree>
      <p:nvGrpSpPr>
        <p:cNvPr id="1" name="Shape 122"/>
        <p:cNvGrpSpPr/>
        <p:nvPr/>
      </p:nvGrpSpPr>
      <p:grpSpPr>
        <a:xfrm>
          <a:off x="0" y="0"/>
          <a:ext cx="0" cy="0"/>
          <a:chOff x="0" y="0"/>
          <a:chExt cx="0" cy="0"/>
        </a:xfrm>
      </p:grpSpPr>
      <p:sp>
        <p:nvSpPr>
          <p:cNvPr id="123" name="Google Shape;123;g296cb6e8523_0_113"/>
          <p:cNvSpPr>
            <a:spLocks noGrp="1"/>
          </p:cNvSpPr>
          <p:nvPr>
            <p:ph type="pic" idx="2"/>
          </p:nvPr>
        </p:nvSpPr>
        <p:spPr>
          <a:xfrm>
            <a:off x="402907" y="1960716"/>
            <a:ext cx="3132000" cy="4995900"/>
          </a:xfrm>
          <a:prstGeom prst="rect">
            <a:avLst/>
          </a:prstGeom>
          <a:noFill/>
          <a:ln>
            <a:noFill/>
          </a:ln>
        </p:spPr>
        <p:txBody>
          <a:bodyPr/>
          <a:lstStyle/>
          <a:p>
            <a:endParaRPr lang="en-US"/>
          </a:p>
        </p:txBody>
      </p:sp>
      <p:sp>
        <p:nvSpPr>
          <p:cNvPr id="124" name="Google Shape;124;g296cb6e8523_0_113"/>
          <p:cNvSpPr>
            <a:spLocks noGrp="1"/>
          </p:cNvSpPr>
          <p:nvPr>
            <p:ph type="pic" idx="3"/>
          </p:nvPr>
        </p:nvSpPr>
        <p:spPr>
          <a:xfrm>
            <a:off x="3967163" y="1960716"/>
            <a:ext cx="3132000" cy="4995900"/>
          </a:xfrm>
          <a:prstGeom prst="rect">
            <a:avLst/>
          </a:prstGeom>
          <a:noFill/>
          <a:ln>
            <a:noFill/>
          </a:ln>
        </p:spPr>
        <p:txBody>
          <a:bodyPr/>
          <a:lstStyle/>
          <a:p>
            <a:endParaRPr lang="en-US"/>
          </a:p>
        </p:txBody>
      </p:sp>
      <p:sp>
        <p:nvSpPr>
          <p:cNvPr id="125" name="Google Shape;125;g296cb6e8523_0_113"/>
          <p:cNvSpPr>
            <a:spLocks noGrp="1"/>
          </p:cNvSpPr>
          <p:nvPr>
            <p:ph type="pic" idx="4"/>
          </p:nvPr>
        </p:nvSpPr>
        <p:spPr>
          <a:xfrm>
            <a:off x="7531418" y="1960716"/>
            <a:ext cx="3132000" cy="4995900"/>
          </a:xfrm>
          <a:prstGeom prst="rect">
            <a:avLst/>
          </a:prstGeom>
          <a:noFill/>
          <a:ln>
            <a:noFill/>
          </a:ln>
        </p:spPr>
        <p:txBody>
          <a:bodyPr/>
          <a:lstStyle/>
          <a:p>
            <a:endParaRPr lang="en-US"/>
          </a:p>
        </p:txBody>
      </p:sp>
      <p:sp>
        <p:nvSpPr>
          <p:cNvPr id="126" name="Google Shape;126;g296cb6e8523_0_113"/>
          <p:cNvSpPr>
            <a:spLocks noGrp="1"/>
          </p:cNvSpPr>
          <p:nvPr>
            <p:ph type="pic" idx="5"/>
          </p:nvPr>
        </p:nvSpPr>
        <p:spPr>
          <a:xfrm>
            <a:off x="11095674" y="1960716"/>
            <a:ext cx="3132000" cy="4995900"/>
          </a:xfrm>
          <a:prstGeom prst="rect">
            <a:avLst/>
          </a:prstGeom>
          <a:noFill/>
          <a:ln>
            <a:noFill/>
          </a:ln>
        </p:spPr>
        <p:txBody>
          <a:bodyPr/>
          <a:lstStyle/>
          <a:p>
            <a:endParaRPr lang="en-US"/>
          </a:p>
        </p:txBody>
      </p:sp>
      <p:sp>
        <p:nvSpPr>
          <p:cNvPr id="127" name="Google Shape;127;g296cb6e8523_0_113"/>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2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28" name="Google Shape;128;g296cb6e8523_0_113"/>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8657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ree Pictures With Title" userDrawn="1">
  <p:cSld name="1_Three Picture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86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Pictures With Title" preserve="1" userDrawn="1">
  <p:cSld name="Three Column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38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Slide Image With Footer">
  <p:cSld name="Full Slide Image With Footer">
    <p:spTree>
      <p:nvGrpSpPr>
        <p:cNvPr id="1" name="Shape 138"/>
        <p:cNvGrpSpPr/>
        <p:nvPr/>
      </p:nvGrpSpPr>
      <p:grpSpPr>
        <a:xfrm>
          <a:off x="0" y="0"/>
          <a:ext cx="0" cy="0"/>
          <a:chOff x="0" y="0"/>
          <a:chExt cx="0" cy="0"/>
        </a:xfrm>
      </p:grpSpPr>
      <p:sp>
        <p:nvSpPr>
          <p:cNvPr id="139" name="Google Shape;139;g296cb6e8523_0_129"/>
          <p:cNvSpPr>
            <a:spLocks noGrp="1"/>
          </p:cNvSpPr>
          <p:nvPr>
            <p:ph type="pic" idx="2"/>
          </p:nvPr>
        </p:nvSpPr>
        <p:spPr>
          <a:xfrm>
            <a:off x="0" y="0"/>
            <a:ext cx="14630400" cy="8229600"/>
          </a:xfrm>
          <a:prstGeom prst="rect">
            <a:avLst/>
          </a:prstGeom>
          <a:noFill/>
          <a:ln>
            <a:noFill/>
          </a:ln>
        </p:spPr>
      </p:sp>
      <p:sp>
        <p:nvSpPr>
          <p:cNvPr id="140" name="Google Shape;140;g296cb6e8523_0_129"/>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HEART">
  <p:cSld name="Thank You HEAR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g296cb6e8523_0_13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5" name="Google Shape;145;g296cb6e8523_0_134"/>
          <p:cNvSpPr txBox="1"/>
          <p:nvPr/>
        </p:nvSpPr>
        <p:spPr>
          <a:xfrm>
            <a:off x="4655384"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146" name="Google Shape;146;g296cb6e8523_0_13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47" name="Google Shape;147;g296cb6e8523_0_13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48" name="Google Shape;148;g296cb6e8523_0_13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 You DEW">
  <p:cSld name="Thank You DEW">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g296cb6e8523_0_140"/>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51" name="Google Shape;151;g296cb6e8523_0_140"/>
          <p:cNvSpPr txBox="1"/>
          <p:nvPr/>
        </p:nvSpPr>
        <p:spPr>
          <a:xfrm>
            <a:off x="4644301"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EDUCATION.OHIO.GOV</a:t>
            </a:r>
            <a:endParaRPr sz="1800" b="0" i="0" u="none" strike="noStrike" cap="none">
              <a:solidFill>
                <a:srgbClr val="000000"/>
              </a:solidFill>
              <a:latin typeface="Arial"/>
              <a:ea typeface="Arial"/>
              <a:cs typeface="Arial"/>
              <a:sym typeface="Arial"/>
            </a:endParaRPr>
          </a:p>
        </p:txBody>
      </p:sp>
      <p:sp>
        <p:nvSpPr>
          <p:cNvPr id="152" name="Google Shape;152;g296cb6e8523_0_140"/>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53" name="Google Shape;153;g296cb6e8523_0_140"/>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54" name="Google Shape;154;g296cb6e8523_0_140"/>
          <p:cNvPicPr preferRelativeResize="0"/>
          <p:nvPr/>
        </p:nvPicPr>
        <p:blipFill rotWithShape="1">
          <a:blip r:embed="rId3">
            <a:alphaModFix/>
          </a:blip>
          <a:srcRect/>
          <a:stretch/>
        </p:blipFill>
        <p:spPr>
          <a:xfrm>
            <a:off x="5843118" y="6710736"/>
            <a:ext cx="3145708" cy="8628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5"/>
        <p:cNvGrpSpPr/>
        <p:nvPr/>
      </p:nvGrpSpPr>
      <p:grpSpPr>
        <a:xfrm>
          <a:off x="0" y="0"/>
          <a:ext cx="0" cy="0"/>
          <a:chOff x="0" y="0"/>
          <a:chExt cx="0" cy="0"/>
        </a:xfrm>
      </p:grpSpPr>
      <p:pic>
        <p:nvPicPr>
          <p:cNvPr id="156" name="Google Shape;156;g296cb6e8523_0_146"/>
          <p:cNvPicPr preferRelativeResize="0"/>
          <p:nvPr/>
        </p:nvPicPr>
        <p:blipFill rotWithShape="1">
          <a:blip r:embed="rId2">
            <a:alphaModFix/>
          </a:blip>
          <a:srcRect/>
          <a:stretch/>
        </p:blipFill>
        <p:spPr>
          <a:xfrm>
            <a:off x="3" y="0"/>
            <a:ext cx="14630389" cy="8229597"/>
          </a:xfrm>
          <a:prstGeom prst="rect">
            <a:avLst/>
          </a:prstGeom>
          <a:noFill/>
          <a:ln>
            <a:noFill/>
          </a:ln>
        </p:spPr>
      </p:pic>
      <p:sp>
        <p:nvSpPr>
          <p:cNvPr id="157" name="Google Shape;157;g296cb6e8523_0_146"/>
          <p:cNvSpPr txBox="1">
            <a:spLocks noGrp="1"/>
          </p:cNvSpPr>
          <p:nvPr>
            <p:ph type="ctrTitle"/>
          </p:nvPr>
        </p:nvSpPr>
        <p:spPr>
          <a:xfrm>
            <a:off x="247675" y="536195"/>
            <a:ext cx="12435900" cy="7695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000"/>
              <a:buFont typeface="Arial"/>
              <a:buNone/>
              <a:defRPr sz="5000" b="1">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96cb6e8523_0_0"/>
          <p:cNvSpPr txBox="1">
            <a:spLocks noGrp="1"/>
          </p:cNvSpPr>
          <p:nvPr>
            <p:ph type="body" idx="1"/>
          </p:nvPr>
        </p:nvSpPr>
        <p:spPr>
          <a:xfrm>
            <a:off x="457199" y="1989896"/>
            <a:ext cx="13716000" cy="5083200"/>
          </a:xfrm>
          <a:prstGeom prst="rect">
            <a:avLst/>
          </a:prstGeom>
          <a:noFill/>
          <a:ln>
            <a:noFill/>
          </a:ln>
        </p:spPr>
        <p:txBody>
          <a:bodyPr spcFirstLastPara="1" wrap="square" lIns="109725" tIns="54850" rIns="109725" bIns="54850" anchor="t" anchorCtr="0">
            <a:normAutofit/>
          </a:bodyPr>
          <a:lstStyle>
            <a:lvl1pPr marL="457200" marR="0" lvl="0" indent="-431800" algn="l" rtl="0">
              <a:lnSpc>
                <a:spcPct val="120000"/>
              </a:lnSpc>
              <a:spcBef>
                <a:spcPts val="0"/>
              </a:spcBef>
              <a:spcAft>
                <a:spcPts val="0"/>
              </a:spcAft>
              <a:buClr>
                <a:schemeClr val="accent1"/>
              </a:buClr>
              <a:buSzPts val="3200"/>
              <a:buFont typeface="Arial"/>
              <a:buChar char="•"/>
              <a:defRPr sz="2900" b="0" i="0" u="none" strike="noStrike" cap="none">
                <a:solidFill>
                  <a:schemeClr val="dk1"/>
                </a:solidFill>
                <a:latin typeface="Arial"/>
                <a:ea typeface="Arial"/>
                <a:cs typeface="Arial"/>
                <a:sym typeface="Arial"/>
              </a:defRPr>
            </a:lvl1pPr>
            <a:lvl2pPr marL="914400" marR="0" lvl="1" indent="-412750" algn="l" rtl="0">
              <a:lnSpc>
                <a:spcPct val="100000"/>
              </a:lnSpc>
              <a:spcBef>
                <a:spcPts val="600"/>
              </a:spcBef>
              <a:spcAft>
                <a:spcPts val="0"/>
              </a:spcAft>
              <a:buClr>
                <a:schemeClr val="accent1"/>
              </a:buClr>
              <a:buSzPts val="2900"/>
              <a:buFont typeface="Arial"/>
              <a:buChar char="•"/>
              <a:defRPr sz="2700" b="0" i="0" u="none" strike="noStrike" cap="none">
                <a:solidFill>
                  <a:schemeClr val="dk1"/>
                </a:solidFill>
                <a:latin typeface="Arial"/>
                <a:ea typeface="Arial"/>
                <a:cs typeface="Arial"/>
                <a:sym typeface="Arial"/>
              </a:defRPr>
            </a:lvl2pPr>
            <a:lvl3pPr marL="1371600" marR="0" lvl="2" indent="-400050" algn="l" rtl="0">
              <a:lnSpc>
                <a:spcPct val="90000"/>
              </a:lnSpc>
              <a:spcBef>
                <a:spcPts val="600"/>
              </a:spcBef>
              <a:spcAft>
                <a:spcPts val="0"/>
              </a:spcAft>
              <a:buClr>
                <a:schemeClr val="accent1"/>
              </a:buClr>
              <a:buSzPts val="27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4pPr>
            <a:lvl5pPr marL="2286000" marR="0" lvl="4"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5pPr>
            <a:lvl6pPr marL="2743200" marR="0" lvl="5"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6pPr>
            <a:lvl7pPr marL="3200400" marR="0" lvl="6"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7pPr>
            <a:lvl8pPr marL="3657600" marR="0" lvl="7"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8pPr>
            <a:lvl9pPr marL="4114800" marR="0" lvl="8"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9pPr>
          </a:lstStyle>
          <a:p>
            <a:endParaRPr/>
          </a:p>
        </p:txBody>
      </p:sp>
      <p:sp>
        <p:nvSpPr>
          <p:cNvPr id="11" name="Google Shape;11;g296cb6e8523_0_0"/>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marR="0" lvl="0" algn="l" rtl="0">
              <a:lnSpc>
                <a:spcPct val="90000"/>
              </a:lnSpc>
              <a:spcBef>
                <a:spcPts val="0"/>
              </a:spcBef>
              <a:spcAft>
                <a:spcPts val="0"/>
              </a:spcAft>
              <a:buClr>
                <a:srgbClr val="002060"/>
              </a:buClr>
              <a:buSzPts val="4300"/>
              <a:buFont typeface="Arial"/>
              <a:buNone/>
              <a:defRPr sz="43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9pPr>
          </a:lstStyle>
          <a:p>
            <a:endParaRPr/>
          </a:p>
        </p:txBody>
      </p:sp>
      <p:sp>
        <p:nvSpPr>
          <p:cNvPr id="12" name="Google Shape;12;g296cb6e8523_0_0"/>
          <p:cNvSpPr/>
          <p:nvPr/>
        </p:nvSpPr>
        <p:spPr>
          <a:xfrm>
            <a:off x="457200" y="-43447"/>
            <a:ext cx="1185000" cy="109500"/>
          </a:xfrm>
          <a:prstGeom prst="rect">
            <a:avLst/>
          </a:prstGeom>
          <a:solidFill>
            <a:schemeClr val="accent2"/>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3" name="Google Shape;13;g296cb6e8523_0_0"/>
          <p:cNvSpPr/>
          <p:nvPr/>
        </p:nvSpPr>
        <p:spPr>
          <a:xfrm>
            <a:off x="0" y="7406640"/>
            <a:ext cx="14630400" cy="8232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 name="Google Shape;14;g296cb6e8523_0_0"/>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g296cb6e8523_0_0" descr="Logo&#10;&#10;Description automatically generated"/>
          <p:cNvPicPr preferRelativeResize="0"/>
          <p:nvPr/>
        </p:nvPicPr>
        <p:blipFill rotWithShape="1">
          <a:blip r:embed="rId12">
            <a:alphaModFix/>
          </a:blip>
          <a:srcRect/>
          <a:stretch/>
        </p:blipFill>
        <p:spPr>
          <a:xfrm>
            <a:off x="118624" y="7633319"/>
            <a:ext cx="569817" cy="4521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701" r:id="rId5"/>
    <p:sldLayoutId id="2147483670" r:id="rId6"/>
    <p:sldLayoutId id="2147483672" r:id="rId7"/>
    <p:sldLayoutId id="2147483673" r:id="rId8"/>
    <p:sldLayoutId id="2147483674" r:id="rId9"/>
    <p:sldLayoutId id="2147483713" r:id="rId10"/>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4625484" y="1038634"/>
            <a:ext cx="4725250" cy="5864156"/>
          </a:xfrm>
          <a:prstGeom prst="rect">
            <a:avLst/>
          </a:prstGeom>
        </p:spPr>
      </p:pic>
    </p:spTree>
    <p:extLst>
      <p:ext uri="{BB962C8B-B14F-4D97-AF65-F5344CB8AC3E}">
        <p14:creationId xmlns:p14="http://schemas.microsoft.com/office/powerpoint/2010/main" val="34940778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44" r:id="rId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457200" y="1989897"/>
            <a:ext cx="13716001" cy="5083111"/>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457200" y="438151"/>
            <a:ext cx="13716000" cy="1179433"/>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457200" y="-43447"/>
            <a:ext cx="1185062" cy="1092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7406640"/>
            <a:ext cx="146304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10881360" y="7627621"/>
            <a:ext cx="3291840" cy="438150"/>
          </a:xfrm>
          <a:prstGeom prst="rect">
            <a:avLst/>
          </a:prstGeom>
        </p:spPr>
        <p:txBody>
          <a:bodyPr vert="horz" lIns="91440" tIns="45720" rIns="91440" bIns="45720" rtlCol="0" anchor="ctr"/>
          <a:lstStyle>
            <a:lvl1pPr algn="r">
              <a:defRPr sz="144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8624" y="7633319"/>
            <a:ext cx="569816" cy="452131"/>
          </a:xfrm>
          <a:prstGeom prst="rect">
            <a:avLst/>
          </a:prstGeom>
        </p:spPr>
      </p:pic>
    </p:spTree>
    <p:extLst>
      <p:ext uri="{BB962C8B-B14F-4D97-AF65-F5344CB8AC3E}">
        <p14:creationId xmlns:p14="http://schemas.microsoft.com/office/powerpoint/2010/main" val="13084462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2" r:id="rId26"/>
    <p:sldLayoutId id="2147483745" r:id="rId27"/>
    <p:sldLayoutId id="2147483746" r:id="rId28"/>
  </p:sldLayoutIdLst>
  <p:hf hdr="0" dt="0"/>
  <p:txStyles>
    <p:titleStyle>
      <a:lvl1pPr algn="l" defTabSz="1097280" rtl="0" eaLnBrk="1" latinLnBrk="0" hangingPunct="1">
        <a:lnSpc>
          <a:spcPct val="90000"/>
        </a:lnSpc>
        <a:spcBef>
          <a:spcPct val="0"/>
        </a:spcBef>
        <a:buNone/>
        <a:defRPr sz="4320" b="1" kern="1200" cap="all" baseline="0">
          <a:solidFill>
            <a:srgbClr val="002060"/>
          </a:solidFill>
          <a:latin typeface="+mj-lt"/>
          <a:ea typeface="+mj-ea"/>
          <a:cs typeface="+mj-cs"/>
        </a:defRPr>
      </a:lvl1pPr>
    </p:titleStyle>
    <p:bodyStyle>
      <a:lvl1pPr marL="274320" indent="-274320" algn="l" defTabSz="1097280" rtl="0" eaLnBrk="1" latinLnBrk="0" hangingPunct="1">
        <a:lnSpc>
          <a:spcPct val="120000"/>
        </a:lnSpc>
        <a:spcBef>
          <a:spcPts val="0"/>
        </a:spcBef>
        <a:spcAft>
          <a:spcPts val="600"/>
        </a:spcAft>
        <a:buClr>
          <a:schemeClr val="accent1"/>
        </a:buClr>
        <a:buSzPct val="110000"/>
        <a:buFont typeface="Arial" panose="020B0604020202020204" pitchFamily="34" charset="0"/>
        <a:buChar char="•"/>
        <a:defRPr sz="2880" kern="1200" baseline="0">
          <a:solidFill>
            <a:schemeClr val="tx1"/>
          </a:solidFill>
          <a:latin typeface="+mn-lt"/>
          <a:ea typeface="Open Sans" panose="020B0606030504020204" pitchFamily="34" charset="0"/>
          <a:cs typeface="Open Sans" panose="020B0606030504020204" pitchFamily="34" charset="0"/>
        </a:defRPr>
      </a:lvl1pPr>
      <a:lvl2pPr marL="932688" indent="-274320" algn="l" defTabSz="1097280" rtl="0" eaLnBrk="1" latinLnBrk="0" hangingPunct="1">
        <a:lnSpc>
          <a:spcPct val="100000"/>
        </a:lnSpc>
        <a:spcBef>
          <a:spcPts val="600"/>
        </a:spcBef>
        <a:spcAft>
          <a:spcPts val="600"/>
        </a:spcAft>
        <a:buClr>
          <a:schemeClr val="accent1"/>
        </a:buClr>
        <a:buSzPct val="110000"/>
        <a:buFont typeface="Arial" panose="020B0604020202020204" pitchFamily="34" charset="0"/>
        <a:buChar char="•"/>
        <a:defRPr sz="2640" kern="1200">
          <a:solidFill>
            <a:schemeClr val="tx1"/>
          </a:solidFill>
          <a:latin typeface="+mn-lt"/>
          <a:ea typeface="Open Sans" panose="020B0606030504020204" pitchFamily="34" charset="0"/>
          <a:cs typeface="Open Sans" panose="020B0606030504020204" pitchFamily="34" charset="0"/>
        </a:defRPr>
      </a:lvl2pPr>
      <a:lvl3pPr marL="1481328"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400" kern="1200">
          <a:solidFill>
            <a:schemeClr val="tx1"/>
          </a:solidFill>
          <a:latin typeface="+mn-lt"/>
          <a:ea typeface="Open Sans" panose="020B0606030504020204" pitchFamily="34" charset="0"/>
          <a:cs typeface="Open Sans" panose="020B0606030504020204" pitchFamily="34" charset="0"/>
        </a:defRPr>
      </a:lvl3pPr>
      <a:lvl4pPr marL="192024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4pPr>
      <a:lvl5pPr marL="246888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8.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8.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7"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image" Target="../media/image27.png"/><Relationship Id="rId5"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8"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13" Type="http://schemas.openxmlformats.org/officeDocument/2006/relationships/hyperlink" Target="https://robertkaplinsky.com/tag/make-ccss-math-practices-readable/" TargetMode="External"/><Relationship Id="rId3" Type="http://schemas.openxmlformats.org/officeDocument/2006/relationships/slideLayout" Target="../slideLayouts/slideLayout25.xml"/><Relationship Id="rId7"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12" Type="http://schemas.openxmlformats.org/officeDocument/2006/relationships/hyperlink" Target="http://tasks.illustrativemathematics.org/practice-standard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11" Type="http://schemas.openxmlformats.org/officeDocument/2006/relationships/hyperlink" Target="https://www.insidemathematics.org/common-core-resources/mathematical-practice-standards" TargetMode="External"/><Relationship Id="rId5"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10" Type="http://schemas.openxmlformats.org/officeDocument/2006/relationships/hyperlink" Target="http://commoncoretools.me/wp-content/uploads/2014/05/2014-05-06-Elaborations-6-8.pdf" TargetMode="External"/><Relationship Id="rId4" Type="http://schemas.openxmlformats.org/officeDocument/2006/relationships/notesSlide" Target="../notesSlides/notesSlide34.xml"/><Relationship Id="rId9" Type="http://schemas.openxmlformats.org/officeDocument/2006/relationships/hyperlink" Target="http://commoncoretools.me/wp-content/uploads/2014/02/Elaborations.pdf" TargetMode="External"/><Relationship Id="rId14"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hyperlink" Target="https://www.insidemathematics.org/common-core-resources/mathematical-practice-standards" TargetMode="External"/><Relationship Id="rId13" Type="http://schemas.openxmlformats.org/officeDocument/2006/relationships/image" Target="../media/image18.png"/><Relationship Id="rId3" Type="http://schemas.openxmlformats.org/officeDocument/2006/relationships/slideLayout" Target="../slideLayouts/slideLayout20.xml"/><Relationship Id="rId7" Type="http://schemas.openxmlformats.org/officeDocument/2006/relationships/hyperlink" Target="https://docs.google.com/document/d/1zz8_G_qrdND_Ep2e4zvzICBHcOK_r61vfuwcHnP0oJk/edit" TargetMode="External"/><Relationship Id="rId12" Type="http://schemas.openxmlformats.org/officeDocument/2006/relationships/hyperlink" Target="https://robertkaplinsky.com/what-isnt-mathematical-modeling/"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mathpractices.edc.org/browse-by-mps.html" TargetMode="External"/><Relationship Id="rId11" Type="http://schemas.openxmlformats.org/officeDocument/2006/relationships/hyperlink" Target="https://www.tarheelstateteacher.com/blog/the-power-of-mistakes-in-learning-math" TargetMode="External"/><Relationship Id="rId5" Type="http://schemas.openxmlformats.org/officeDocument/2006/relationships/hyperlink" Target="https://www.louisianabelieves.com/docs/common-core-state-standards-resources/guide--teacher-planning-for-math-practice-implementation.pdf?sfvrsn=2" TargetMode="External"/><Relationship Id="rId10" Type="http://schemas.openxmlformats.org/officeDocument/2006/relationships/hyperlink" Target="https://education.ohio.gov/getattachment/Topics/Learning-in-Ohio/Mathematics/Model-Curricula-in-Mathematics/Standards-for-Mathematical-Practice/Math-Practices-Rubric.pdf.aspx?lang=en-US" TargetMode="External"/><Relationship Id="rId4" Type="http://schemas.openxmlformats.org/officeDocument/2006/relationships/notesSlide" Target="../notesSlides/notesSlide35.xml"/><Relationship Id="rId9" Type="http://schemas.openxmlformats.org/officeDocument/2006/relationships/hyperlink" Target="https://education.ohio.gov/Topics/Learning-in-Ohio/OLS-Graphic-Sections/Learning-Standard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Mathematics@education.ohio.gov"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hyperlink" Target="https://education.ohio.gov/getattachment/Topics/Learning-in-Ohio/Mathematics/Ohios-Plan-for-K-12-Mathematics.pdf.aspx?lang=en-U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693E-616D-8986-2C7C-D6F1D063DF3D}"/>
              </a:ext>
            </a:extLst>
          </p:cNvPr>
          <p:cNvSpPr>
            <a:spLocks noGrp="1"/>
          </p:cNvSpPr>
          <p:nvPr>
            <p:ph type="title" idx="4294967295"/>
          </p:nvPr>
        </p:nvSpPr>
        <p:spPr>
          <a:xfrm>
            <a:off x="1006475" y="-571500"/>
            <a:ext cx="12617450" cy="571500"/>
          </a:xfrm>
          <a:prstGeom prst="rect">
            <a:avLst/>
          </a:prstGeom>
        </p:spPr>
        <p:txBody>
          <a:bodyPr anchor="b"/>
          <a:lstStyle/>
          <a:p>
            <a:r>
              <a:rPr lang="en-US" sz="2800" dirty="0">
                <a:solidFill>
                  <a:srgbClr val="E2EAEA"/>
                </a:solidFill>
              </a:rPr>
              <a:t>Ohio Department of Education and Workforce</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451D-7E86-63B6-1EE4-D79ED79138BC}"/>
              </a:ext>
            </a:extLst>
          </p:cNvPr>
          <p:cNvSpPr>
            <a:spLocks noGrp="1"/>
          </p:cNvSpPr>
          <p:nvPr>
            <p:ph type="title"/>
          </p:nvPr>
        </p:nvSpPr>
        <p:spPr/>
        <p:txBody>
          <a:bodyPr>
            <a:normAutofit/>
          </a:bodyPr>
          <a:lstStyle/>
          <a:p>
            <a:r>
              <a:rPr lang="en-US" sz="5000" cap="none" dirty="0">
                <a:solidFill>
                  <a:srgbClr val="0E3F75"/>
                </a:solidFill>
                <a:latin typeface="+mj-lt"/>
              </a:rPr>
              <a:t>SECTION 2: </a:t>
            </a:r>
            <a:br>
              <a:rPr lang="en-US" sz="5000" cap="none" dirty="0">
                <a:solidFill>
                  <a:srgbClr val="0E3F75"/>
                </a:solidFill>
                <a:latin typeface="+mj-lt"/>
              </a:rPr>
            </a:br>
            <a:r>
              <a:rPr lang="en-US" sz="5000" cap="none" dirty="0">
                <a:solidFill>
                  <a:srgbClr val="0E3F75"/>
                </a:solidFill>
                <a:latin typeface="+mj-lt"/>
              </a:rPr>
              <a:t>OHIO’S MATHEMATICS VISION</a:t>
            </a:r>
          </a:p>
        </p:txBody>
      </p:sp>
      <p:sp>
        <p:nvSpPr>
          <p:cNvPr id="4" name="Slide Number Placeholder 3">
            <a:extLst>
              <a:ext uri="{FF2B5EF4-FFF2-40B4-BE49-F238E27FC236}">
                <a16:creationId xmlns:a16="http://schemas.microsoft.com/office/drawing/2014/main" id="{E0D03DFE-57F2-E75D-9BD4-24A3D949D484}"/>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10</a:t>
            </a:fld>
            <a:endParaRPr lang="en-US" kern="1200">
              <a:solidFill>
                <a:srgbClr val="FFFFFF">
                  <a:lumMod val="95000"/>
                </a:srgbClr>
              </a:solidFill>
            </a:endParaRPr>
          </a:p>
        </p:txBody>
      </p:sp>
      <p:graphicFrame>
        <p:nvGraphicFramePr>
          <p:cNvPr id="5" name="Content Placeholder 4" descr="Commitments for Ohio's Plan to Raise Literacy Achievement.">
            <a:extLst>
              <a:ext uri="{FF2B5EF4-FFF2-40B4-BE49-F238E27FC236}">
                <a16:creationId xmlns:a16="http://schemas.microsoft.com/office/drawing/2014/main" id="{30CBC7BD-5C0B-4EEE-1A03-1C4AEA69731F}"/>
              </a:ext>
            </a:extLst>
          </p:cNvPr>
          <p:cNvGraphicFramePr>
            <a:graphicFrameLocks noGrp="1"/>
          </p:cNvGraphicFramePr>
          <p:nvPr>
            <p:ph idx="1"/>
          </p:nvPr>
        </p:nvGraphicFramePr>
        <p:xfrm>
          <a:off x="457201" y="1817371"/>
          <a:ext cx="13715999" cy="5324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280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166-1312-2789-D8CF-C81D707EB6B6}"/>
              </a:ext>
            </a:extLst>
          </p:cNvPr>
          <p:cNvSpPr>
            <a:spLocks noGrp="1"/>
          </p:cNvSpPr>
          <p:nvPr>
            <p:ph type="title"/>
          </p:nvPr>
        </p:nvSpPr>
        <p:spPr/>
        <p:txBody>
          <a:bodyPr>
            <a:normAutofit/>
          </a:bodyPr>
          <a:lstStyle/>
          <a:p>
            <a:pPr>
              <a:lnSpc>
                <a:spcPct val="90000"/>
              </a:lnSpc>
            </a:pPr>
            <a:r>
              <a:rPr lang="en-US" sz="5000" cap="none" dirty="0">
                <a:solidFill>
                  <a:srgbClr val="0E3F75"/>
                </a:solidFill>
                <a:latin typeface="+mj-lt"/>
              </a:rPr>
              <a:t>OHIO’S MATHEMATICS VISION</a:t>
            </a:r>
          </a:p>
        </p:txBody>
      </p:sp>
      <p:sp>
        <p:nvSpPr>
          <p:cNvPr id="3" name="Text Placeholder 2">
            <a:extLst>
              <a:ext uri="{FF2B5EF4-FFF2-40B4-BE49-F238E27FC236}">
                <a16:creationId xmlns:a16="http://schemas.microsoft.com/office/drawing/2014/main" id="{7A0A7FD3-20D7-EA8E-60FE-8856E4D229FE}"/>
              </a:ext>
            </a:extLst>
          </p:cNvPr>
          <p:cNvSpPr>
            <a:spLocks noGrp="1"/>
          </p:cNvSpPr>
          <p:nvPr>
            <p:ph type="body" idx="1"/>
          </p:nvPr>
        </p:nvSpPr>
        <p:spPr>
          <a:xfrm>
            <a:off x="457200" y="2676160"/>
            <a:ext cx="13716000" cy="4780057"/>
          </a:xfrm>
        </p:spPr>
        <p:txBody>
          <a:bodyPr>
            <a:normAutofit/>
          </a:bodyPr>
          <a:lstStyle/>
          <a:p>
            <a:r>
              <a:rPr lang="en-US" sz="4000"/>
              <a:t>Ohio’s vision is to empower students with the confidence and ability to apply mathematical concepts, procedures, and reasoning, enabling students to thrive in a variety of contexts, life experiences, and career pathways.</a:t>
            </a:r>
          </a:p>
        </p:txBody>
      </p:sp>
      <p:sp>
        <p:nvSpPr>
          <p:cNvPr id="4" name="Slide Number Placeholder 3">
            <a:extLst>
              <a:ext uri="{FF2B5EF4-FFF2-40B4-BE49-F238E27FC236}">
                <a16:creationId xmlns:a16="http://schemas.microsoft.com/office/drawing/2014/main" id="{0BBA2244-266E-FC98-2CD5-0DBE0EA31561}"/>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11</a:t>
            </a:fld>
            <a:endParaRPr lang="en-US" kern="1200">
              <a:solidFill>
                <a:srgbClr val="FFFFFF">
                  <a:lumMod val="95000"/>
                </a:srgbClr>
              </a:solidFill>
            </a:endParaRPr>
          </a:p>
        </p:txBody>
      </p:sp>
    </p:spTree>
    <p:extLst>
      <p:ext uri="{BB962C8B-B14F-4D97-AF65-F5344CB8AC3E}">
        <p14:creationId xmlns:p14="http://schemas.microsoft.com/office/powerpoint/2010/main" val="2849856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ACEA-6B55-4F60-3B05-6E24361F6AC8}"/>
              </a:ext>
            </a:extLst>
          </p:cNvPr>
          <p:cNvSpPr>
            <a:spLocks noGrp="1"/>
          </p:cNvSpPr>
          <p:nvPr>
            <p:ph type="title"/>
          </p:nvPr>
        </p:nvSpPr>
        <p:spPr>
          <a:xfrm>
            <a:off x="457200" y="1202499"/>
            <a:ext cx="13716000" cy="972253"/>
          </a:xfrm>
        </p:spPr>
        <p:txBody>
          <a:bodyPr>
            <a:normAutofit/>
          </a:bodyPr>
          <a:lstStyle/>
          <a:p>
            <a:r>
              <a:rPr lang="en-US" sz="5000" cap="none" dirty="0">
                <a:solidFill>
                  <a:srgbClr val="0E3F75"/>
                </a:solidFill>
              </a:rPr>
              <a:t>THE IMPORTANCE OF MATHEMATICS</a:t>
            </a:r>
          </a:p>
        </p:txBody>
      </p:sp>
      <p:sp>
        <p:nvSpPr>
          <p:cNvPr id="5" name="Text Placeholder 4">
            <a:extLst>
              <a:ext uri="{FF2B5EF4-FFF2-40B4-BE49-F238E27FC236}">
                <a16:creationId xmlns:a16="http://schemas.microsoft.com/office/drawing/2014/main" id="{0FC0B631-7C60-2C16-D1EA-BAF7FAE6D250}"/>
              </a:ext>
            </a:extLst>
          </p:cNvPr>
          <p:cNvSpPr>
            <a:spLocks noGrp="1"/>
          </p:cNvSpPr>
          <p:nvPr>
            <p:ph type="body" sz="quarter" idx="12"/>
          </p:nvPr>
        </p:nvSpPr>
        <p:spPr>
          <a:xfrm>
            <a:off x="1388199" y="2905994"/>
            <a:ext cx="11854003" cy="2417612"/>
          </a:xfrm>
        </p:spPr>
        <p:txBody>
          <a:bodyPr>
            <a:normAutofit/>
          </a:bodyPr>
          <a:lstStyle/>
          <a:p>
            <a:pPr marL="0" indent="0">
              <a:buNone/>
            </a:pPr>
            <a:r>
              <a:rPr lang="en-US" sz="4000" dirty="0">
                <a:ea typeface="Source Sans Pro" panose="020B0503030403020204" pitchFamily="34" charset="0"/>
                <a:cs typeface="Source Sans Pro" panose="020B0503030403020204" pitchFamily="34" charset="0"/>
              </a:rPr>
              <a:t>The Department defines mathematics as </a:t>
            </a:r>
            <a:r>
              <a:rPr lang="en-US" sz="4000" dirty="0">
                <a:ea typeface="Calibri" panose="020F0502020204030204" pitchFamily="34" charset="0"/>
                <a:cs typeface="Calibri" panose="020F0502020204030204" pitchFamily="34" charset="0"/>
              </a:rPr>
              <a:t>the human activity of reasoning and problem-solving with numbers, quantities, patterns, and shapes.</a:t>
            </a:r>
            <a:endParaRPr lang="en-US" sz="4000" dirty="0">
              <a:ea typeface="Source Sans Pro" panose="020B0503030403020204" pitchFamily="34" charset="0"/>
              <a:cs typeface="Source Sans Pro" panose="020B0503030403020204" pitchFamily="34" charset="0"/>
            </a:endParaRPr>
          </a:p>
          <a:p>
            <a:pPr marL="0" indent="0">
              <a:buNone/>
            </a:pPr>
            <a:endParaRPr lang="en-US" sz="4000" dirty="0"/>
          </a:p>
        </p:txBody>
      </p:sp>
      <p:sp>
        <p:nvSpPr>
          <p:cNvPr id="4" name="Slide Number Placeholder 3">
            <a:extLst>
              <a:ext uri="{FF2B5EF4-FFF2-40B4-BE49-F238E27FC236}">
                <a16:creationId xmlns:a16="http://schemas.microsoft.com/office/drawing/2014/main" id="{379AE7AB-7155-FD90-0BA1-F6C1D2C0E685}"/>
              </a:ext>
            </a:extLst>
          </p:cNvPr>
          <p:cNvSpPr>
            <a:spLocks noGrp="1"/>
          </p:cNvSpPr>
          <p:nvPr>
            <p:ph type="sldNum" sz="quarter" idx="14"/>
          </p:nvPr>
        </p:nvSpPr>
        <p:spPr/>
        <p:txBody>
          <a:bodyPr/>
          <a:lstStyle/>
          <a:p>
            <a:fld id="{383B7B7A-CDDA-7C44-B1B0-1F1E45567B3B}" type="slidenum">
              <a:rPr lang="en-US" smtClean="0"/>
              <a:pPr/>
              <a:t>12</a:t>
            </a:fld>
            <a:endParaRPr lang="en-US"/>
          </a:p>
        </p:txBody>
      </p:sp>
    </p:spTree>
    <p:extLst>
      <p:ext uri="{BB962C8B-B14F-4D97-AF65-F5344CB8AC3E}">
        <p14:creationId xmlns:p14="http://schemas.microsoft.com/office/powerpoint/2010/main" val="227789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7C6F-59B4-D27C-5A09-0B409E2E3626}"/>
              </a:ext>
            </a:extLst>
          </p:cNvPr>
          <p:cNvSpPr>
            <a:spLocks noGrp="1"/>
          </p:cNvSpPr>
          <p:nvPr>
            <p:ph type="title"/>
          </p:nvPr>
        </p:nvSpPr>
        <p:spPr>
          <a:xfrm>
            <a:off x="25053" y="408749"/>
            <a:ext cx="14630398" cy="725920"/>
          </a:xfrm>
          <a:solidFill>
            <a:schemeClr val="bg1"/>
          </a:solidFill>
        </p:spPr>
        <p:txBody>
          <a:bodyPr anchor="t">
            <a:noAutofit/>
          </a:bodyPr>
          <a:lstStyle/>
          <a:p>
            <a:pPr algn="ctr"/>
            <a:r>
              <a:rPr lang="en-US" sz="5000" cap="none" dirty="0">
                <a:solidFill>
                  <a:srgbClr val="0E3F75"/>
                </a:solidFill>
                <a:ea typeface="Source Sans Pro SemiBold" panose="020B0603030403020204" pitchFamily="34" charset="0"/>
              </a:rPr>
              <a:t>A SHIFT TOWARD RIGOR</a:t>
            </a:r>
          </a:p>
        </p:txBody>
      </p:sp>
      <p:sp>
        <p:nvSpPr>
          <p:cNvPr id="12" name="Rectangle: Rounded Corners 11">
            <a:extLst>
              <a:ext uri="{FF2B5EF4-FFF2-40B4-BE49-F238E27FC236}">
                <a16:creationId xmlns:a16="http://schemas.microsoft.com/office/drawing/2014/main" id="{4CBDF108-DC8A-0DA8-9E32-FA94E466C31E}"/>
              </a:ext>
            </a:extLst>
          </p:cNvPr>
          <p:cNvSpPr/>
          <p:nvPr/>
        </p:nvSpPr>
        <p:spPr>
          <a:xfrm>
            <a:off x="4733808" y="1777498"/>
            <a:ext cx="5162782" cy="1090379"/>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a:solidFill>
                  <a:srgbClr val="C12637"/>
                </a:solidFill>
                <a:latin typeface="Source Sans Pro"/>
              </a:rPr>
              <a:t>Learning acceleration</a:t>
            </a:r>
          </a:p>
        </p:txBody>
      </p:sp>
      <p:sp>
        <p:nvSpPr>
          <p:cNvPr id="15" name="Rectangle: Rounded Corners 14">
            <a:extLst>
              <a:ext uri="{FF2B5EF4-FFF2-40B4-BE49-F238E27FC236}">
                <a16:creationId xmlns:a16="http://schemas.microsoft.com/office/drawing/2014/main" id="{730615D9-CE8E-8733-7596-9F31221BDB96}"/>
              </a:ext>
            </a:extLst>
          </p:cNvPr>
          <p:cNvSpPr/>
          <p:nvPr/>
        </p:nvSpPr>
        <p:spPr>
          <a:xfrm>
            <a:off x="4733808" y="3567226"/>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a:solidFill>
                  <a:srgbClr val="C12637"/>
                </a:solidFill>
                <a:latin typeface="Source Sans Pro"/>
              </a:rPr>
              <a:t>Just-in-time interventions</a:t>
            </a:r>
          </a:p>
        </p:txBody>
      </p:sp>
      <p:sp>
        <p:nvSpPr>
          <p:cNvPr id="16" name="Rectangle: Rounded Corners 15">
            <a:extLst>
              <a:ext uri="{FF2B5EF4-FFF2-40B4-BE49-F238E27FC236}">
                <a16:creationId xmlns:a16="http://schemas.microsoft.com/office/drawing/2014/main" id="{74BCD81F-249F-92CB-AA2C-5A33414C68E4}"/>
              </a:ext>
            </a:extLst>
          </p:cNvPr>
          <p:cNvSpPr/>
          <p:nvPr/>
        </p:nvSpPr>
        <p:spPr>
          <a:xfrm>
            <a:off x="4733808" y="5356954"/>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36"/>
            <a:r>
              <a:rPr lang="en-US" sz="3200" b="1">
                <a:solidFill>
                  <a:srgbClr val="C12637"/>
                </a:solidFill>
                <a:latin typeface="Source Sans Pro"/>
              </a:rPr>
              <a:t>Access</a:t>
            </a:r>
          </a:p>
        </p:txBody>
      </p:sp>
      <p:sp>
        <p:nvSpPr>
          <p:cNvPr id="4" name="Slide Number Placeholder 3">
            <a:extLst>
              <a:ext uri="{FF2B5EF4-FFF2-40B4-BE49-F238E27FC236}">
                <a16:creationId xmlns:a16="http://schemas.microsoft.com/office/drawing/2014/main" id="{38D986DE-E13B-55A3-AB82-22B713DE037C}"/>
              </a:ext>
              <a:ext uri="{C183D7F6-B498-43B3-948B-1728B52AA6E4}">
                <adec:decorative xmlns:adec="http://schemas.microsoft.com/office/drawing/2017/decorative" val="1"/>
              </a:ext>
            </a:extLst>
          </p:cNvPr>
          <p:cNvSpPr>
            <a:spLocks noGrp="1"/>
          </p:cNvSpPr>
          <p:nvPr>
            <p:ph type="sldNum" sz="quarter" idx="11"/>
          </p:nvPr>
        </p:nvSpPr>
        <p:spPr>
          <a:xfrm>
            <a:off x="10881360" y="7627622"/>
            <a:ext cx="3291840" cy="438150"/>
          </a:xfrm>
        </p:spPr>
        <p:txBody>
          <a:bodyPr anchor="ctr">
            <a:normAutofit/>
          </a:bodyPr>
          <a:lstStyle/>
          <a:p>
            <a:pPr defTabSz="1097236">
              <a:spcAft>
                <a:spcPts val="720"/>
              </a:spcAft>
            </a:pPr>
            <a:fld id="{383B7B7A-CDDA-7C44-B1B0-1F1E45567B3B}" type="slidenum">
              <a:rPr lang="en-US" kern="1200">
                <a:solidFill>
                  <a:srgbClr val="FFFFFF">
                    <a:lumMod val="95000"/>
                  </a:srgbClr>
                </a:solidFill>
              </a:rPr>
              <a:pPr defTabSz="1097236">
                <a:spcAft>
                  <a:spcPts val="720"/>
                </a:spcAft>
              </a:pPr>
              <a:t>13</a:t>
            </a:fld>
            <a:endParaRPr lang="en-US" kern="1200">
              <a:solidFill>
                <a:srgbClr val="FFFFFF">
                  <a:lumMod val="95000"/>
                </a:srgbClr>
              </a:solidFill>
            </a:endParaRPr>
          </a:p>
        </p:txBody>
      </p:sp>
    </p:spTree>
    <p:extLst>
      <p:ext uri="{BB962C8B-B14F-4D97-AF65-F5344CB8AC3E}">
        <p14:creationId xmlns:p14="http://schemas.microsoft.com/office/powerpoint/2010/main" val="428553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6735-4D0D-E51F-F991-959E4760E0F4}"/>
              </a:ext>
            </a:extLst>
          </p:cNvPr>
          <p:cNvSpPr>
            <a:spLocks noGrp="1"/>
          </p:cNvSpPr>
          <p:nvPr>
            <p:ph type="title"/>
          </p:nvPr>
        </p:nvSpPr>
        <p:spPr>
          <a:xfrm>
            <a:off x="557407" y="580436"/>
            <a:ext cx="13822471" cy="1329478"/>
          </a:xfrm>
          <a:solidFill>
            <a:schemeClr val="bg1"/>
          </a:solidFill>
          <a:ln w="76200">
            <a:solidFill>
              <a:schemeClr val="bg1"/>
            </a:solidFill>
          </a:ln>
        </p:spPr>
        <p:txBody>
          <a:bodyPr>
            <a:normAutofit/>
          </a:bodyPr>
          <a:lstStyle/>
          <a:p>
            <a:pPr algn="ctr">
              <a:spcBef>
                <a:spcPct val="0"/>
              </a:spcBef>
            </a:pPr>
            <a:r>
              <a:rPr lang="en-US" sz="5000" cap="none" dirty="0">
                <a:solidFill>
                  <a:srgbClr val="0E3F75"/>
                </a:solidFill>
                <a:latin typeface="+mj-lt"/>
                <a:ea typeface="+mj-ea"/>
                <a:cs typeface="+mj-cs"/>
              </a:rPr>
              <a:t>OHIO’S VISION FOR MATHEMATICS INSTRUCTION </a:t>
            </a:r>
          </a:p>
        </p:txBody>
      </p:sp>
      <p:sp>
        <p:nvSpPr>
          <p:cNvPr id="3" name="Content Placeholder 2">
            <a:extLst>
              <a:ext uri="{FF2B5EF4-FFF2-40B4-BE49-F238E27FC236}">
                <a16:creationId xmlns:a16="http://schemas.microsoft.com/office/drawing/2014/main" id="{D2E3D5C7-D984-56AF-80C0-D4D3D87A04F9}"/>
              </a:ext>
            </a:extLst>
          </p:cNvPr>
          <p:cNvSpPr>
            <a:spLocks noGrp="1"/>
          </p:cNvSpPr>
          <p:nvPr>
            <p:ph sz="quarter" idx="13"/>
          </p:nvPr>
        </p:nvSpPr>
        <p:spPr>
          <a:xfrm>
            <a:off x="5080795" y="1730184"/>
            <a:ext cx="4904454" cy="1603948"/>
          </a:xfrm>
          <a:ln w="76200">
            <a:solidFill>
              <a:srgbClr val="0098D3"/>
            </a:solidFill>
          </a:ln>
        </p:spPr>
        <p:txBody>
          <a:bodyPr>
            <a:normAutofit/>
          </a:bodyPr>
          <a:lstStyle/>
          <a:p>
            <a:pPr marL="25399" indent="0" algn="ctr">
              <a:buNone/>
            </a:pPr>
            <a:r>
              <a:rPr lang="en-US" sz="3600">
                <a:latin typeface="Source Sans 3" panose="020B0604020202020204" charset="0"/>
                <a:cs typeface="Source Sans 3" panose="020B0604020202020204" charset="0"/>
              </a:rPr>
              <a:t>Recommended Instructional Focus</a:t>
            </a:r>
          </a:p>
        </p:txBody>
      </p:sp>
      <p:sp>
        <p:nvSpPr>
          <p:cNvPr id="5" name="Content Placeholder 4">
            <a:extLst>
              <a:ext uri="{FF2B5EF4-FFF2-40B4-BE49-F238E27FC236}">
                <a16:creationId xmlns:a16="http://schemas.microsoft.com/office/drawing/2014/main" id="{4036DAFE-80AC-DACC-EF72-C60B0A0FC22B}"/>
              </a:ext>
            </a:extLst>
          </p:cNvPr>
          <p:cNvSpPr>
            <a:spLocks noGrp="1"/>
          </p:cNvSpPr>
          <p:nvPr>
            <p:ph sz="quarter" idx="14"/>
          </p:nvPr>
        </p:nvSpPr>
        <p:spPr>
          <a:xfrm>
            <a:off x="5080795" y="3903411"/>
            <a:ext cx="4904454" cy="1603948"/>
          </a:xfrm>
          <a:ln w="76200">
            <a:solidFill>
              <a:srgbClr val="0098D3"/>
            </a:solidFill>
          </a:ln>
        </p:spPr>
        <p:txBody>
          <a:bodyPr>
            <a:normAutofit/>
          </a:bodyPr>
          <a:lstStyle/>
          <a:p>
            <a:pPr marL="25399" indent="0" algn="ctr">
              <a:buNone/>
            </a:pPr>
            <a:r>
              <a:rPr lang="en-US" sz="3600">
                <a:latin typeface="Source Sans 3" panose="020B0604020202020204" charset="0"/>
                <a:cs typeface="Source Sans 3" panose="020B0604020202020204" charset="0"/>
              </a:rPr>
              <a:t>Standards for Mathematical Practice</a:t>
            </a:r>
          </a:p>
        </p:txBody>
      </p:sp>
      <p:sp>
        <p:nvSpPr>
          <p:cNvPr id="6" name="Content Placeholder 5">
            <a:extLst>
              <a:ext uri="{FF2B5EF4-FFF2-40B4-BE49-F238E27FC236}">
                <a16:creationId xmlns:a16="http://schemas.microsoft.com/office/drawing/2014/main" id="{FC015DDA-8818-B2FF-7E5E-C5DC105BBBC4}"/>
              </a:ext>
            </a:extLst>
          </p:cNvPr>
          <p:cNvSpPr>
            <a:spLocks noGrp="1"/>
          </p:cNvSpPr>
          <p:nvPr>
            <p:ph sz="quarter" idx="15"/>
          </p:nvPr>
        </p:nvSpPr>
        <p:spPr>
          <a:xfrm>
            <a:off x="5080795" y="6045216"/>
            <a:ext cx="4904454" cy="1603948"/>
          </a:xfrm>
          <a:ln w="76200">
            <a:solidFill>
              <a:srgbClr val="0098D3"/>
            </a:solidFill>
          </a:ln>
        </p:spPr>
        <p:txBody>
          <a:bodyPr/>
          <a:lstStyle/>
          <a:p>
            <a:pPr marL="25399" indent="0" algn="ctr">
              <a:buNone/>
            </a:pPr>
            <a:r>
              <a:rPr lang="en-US" sz="3600">
                <a:latin typeface="Source Sans 3" panose="020B0604020202020204" charset="0"/>
                <a:cs typeface="Source Sans 3" panose="020B0604020202020204" charset="0"/>
              </a:rPr>
              <a:t>Effective Mathematics Teaching Practices </a:t>
            </a:r>
          </a:p>
          <a:p>
            <a:endParaRPr lang="en-US"/>
          </a:p>
        </p:txBody>
      </p:sp>
      <p:sp>
        <p:nvSpPr>
          <p:cNvPr id="4" name="Slide Number Placeholder 3">
            <a:extLst>
              <a:ext uri="{FF2B5EF4-FFF2-40B4-BE49-F238E27FC236}">
                <a16:creationId xmlns:a16="http://schemas.microsoft.com/office/drawing/2014/main" id="{182D5FEF-406D-B5B7-13CA-4161C803C500}"/>
              </a:ext>
            </a:extLst>
          </p:cNvPr>
          <p:cNvSpPr>
            <a:spLocks noGrp="1"/>
          </p:cNvSpPr>
          <p:nvPr>
            <p:ph type="sldNum" idx="12"/>
          </p:nvPr>
        </p:nvSpPr>
        <p:spPr/>
        <p:txBody>
          <a:bodyPr/>
          <a:lstStyle/>
          <a:p>
            <a:pPr defTabSz="1097236">
              <a:buClrTx/>
            </a:pPr>
            <a:fld id="{383B7B7A-CDDA-7C44-B1B0-1F1E45567B3B}" type="slidenum">
              <a:rPr lang="en-US" kern="1200">
                <a:solidFill>
                  <a:srgbClr val="FFFFFF">
                    <a:lumMod val="95000"/>
                  </a:srgbClr>
                </a:solidFill>
              </a:rPr>
              <a:pPr defTabSz="1097236">
                <a:buClrTx/>
              </a:pPr>
              <a:t>14</a:t>
            </a:fld>
            <a:endParaRPr lang="en-US" kern="1200">
              <a:solidFill>
                <a:srgbClr val="FFFFFF">
                  <a:lumMod val="95000"/>
                </a:srgbClr>
              </a:solidFill>
            </a:endParaRPr>
          </a:p>
        </p:txBody>
      </p:sp>
    </p:spTree>
    <p:extLst>
      <p:ext uri="{BB962C8B-B14F-4D97-AF65-F5344CB8AC3E}">
        <p14:creationId xmlns:p14="http://schemas.microsoft.com/office/powerpoint/2010/main" val="3528154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B539-FFC1-5278-AD00-A10DF237CB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825EF6-7E10-3EDC-A360-7478228C8A2C}"/>
              </a:ext>
            </a:extLst>
          </p:cNvPr>
          <p:cNvSpPr>
            <a:spLocks noGrp="1"/>
          </p:cNvSpPr>
          <p:nvPr>
            <p:ph type="title"/>
          </p:nvPr>
        </p:nvSpPr>
        <p:spPr>
          <a:xfrm>
            <a:off x="463847" y="851771"/>
            <a:ext cx="11035048" cy="1728151"/>
          </a:xfrm>
        </p:spPr>
        <p:txBody>
          <a:bodyPr>
            <a:normAutofit/>
          </a:bodyPr>
          <a:lstStyle/>
          <a:p>
            <a:pPr>
              <a:lnSpc>
                <a:spcPct val="90000"/>
              </a:lnSpc>
            </a:pPr>
            <a:r>
              <a:rPr lang="en-US" sz="5000" cap="none" dirty="0">
                <a:solidFill>
                  <a:srgbClr val="0E3F75"/>
                </a:solidFill>
                <a:latin typeface="+mj-lt"/>
              </a:rPr>
              <a:t>STANDARDS FOR MATHEMATICAL PRACTICE </a:t>
            </a:r>
          </a:p>
        </p:txBody>
      </p:sp>
      <p:sp>
        <p:nvSpPr>
          <p:cNvPr id="5" name="Text Placeholder 4">
            <a:extLst>
              <a:ext uri="{FF2B5EF4-FFF2-40B4-BE49-F238E27FC236}">
                <a16:creationId xmlns:a16="http://schemas.microsoft.com/office/drawing/2014/main" id="{A5589FAF-B0F2-3C0E-D17B-189B33D0D5F4}"/>
              </a:ext>
            </a:extLst>
          </p:cNvPr>
          <p:cNvSpPr>
            <a:spLocks noGrp="1"/>
          </p:cNvSpPr>
          <p:nvPr>
            <p:ph type="body" idx="1"/>
          </p:nvPr>
        </p:nvSpPr>
        <p:spPr>
          <a:xfrm>
            <a:off x="645539" y="2579921"/>
            <a:ext cx="13716000" cy="5389612"/>
          </a:xfrm>
        </p:spPr>
        <p:txBody>
          <a:bodyPr>
            <a:normAutofit lnSpcReduction="10000"/>
          </a:bodyPr>
          <a:lstStyle/>
          <a:p>
            <a:pPr marL="548618" indent="-548618">
              <a:lnSpc>
                <a:spcPct val="100000"/>
              </a:lnSpc>
              <a:spcAft>
                <a:spcPts val="1440"/>
              </a:spcAft>
              <a:buFont typeface="Arial" panose="020B0604020202020204" pitchFamily="34" charset="0"/>
              <a:buChar char="•"/>
            </a:pPr>
            <a:r>
              <a:rPr lang="en-US" sz="3360" b="1">
                <a:solidFill>
                  <a:srgbClr val="C12637"/>
                </a:solidFill>
              </a:rPr>
              <a:t>MP 1:</a:t>
            </a:r>
            <a:r>
              <a:rPr lang="en-US" sz="3360">
                <a:solidFill>
                  <a:schemeClr val="bg2">
                    <a:lumMod val="10000"/>
                  </a:schemeClr>
                </a:solidFill>
              </a:rPr>
              <a:t> Make sense of problems and persevere in solving them.</a:t>
            </a:r>
          </a:p>
          <a:p>
            <a:pPr marL="548618" indent="-548618">
              <a:lnSpc>
                <a:spcPct val="100000"/>
              </a:lnSpc>
              <a:spcAft>
                <a:spcPts val="1440"/>
              </a:spcAft>
              <a:buFont typeface="Arial" panose="020B0604020202020204" pitchFamily="34" charset="0"/>
              <a:buChar char="•"/>
            </a:pPr>
            <a:r>
              <a:rPr lang="en-US" sz="3360" b="1">
                <a:solidFill>
                  <a:srgbClr val="C12637"/>
                </a:solidFill>
              </a:rPr>
              <a:t>MP 2: </a:t>
            </a:r>
            <a:r>
              <a:rPr lang="en-US" sz="3360">
                <a:solidFill>
                  <a:schemeClr val="bg2">
                    <a:lumMod val="10000"/>
                  </a:schemeClr>
                </a:solidFill>
              </a:rPr>
              <a:t>Reason abstractly and quantitatively. ​​</a:t>
            </a:r>
          </a:p>
          <a:p>
            <a:pPr marL="548618" indent="-548618">
              <a:lnSpc>
                <a:spcPct val="100000"/>
              </a:lnSpc>
              <a:spcAft>
                <a:spcPts val="1440"/>
              </a:spcAft>
              <a:buFont typeface="Arial" panose="020B0604020202020204" pitchFamily="34" charset="0"/>
              <a:buChar char="•"/>
            </a:pPr>
            <a:r>
              <a:rPr lang="en-US" sz="3360" b="1">
                <a:solidFill>
                  <a:srgbClr val="C12637"/>
                </a:solidFill>
              </a:rPr>
              <a:t>MP 3: </a:t>
            </a:r>
            <a:r>
              <a:rPr lang="en-US" sz="3360">
                <a:solidFill>
                  <a:schemeClr val="bg2">
                    <a:lumMod val="10000"/>
                  </a:schemeClr>
                </a:solidFill>
              </a:rPr>
              <a:t>Construct viable arguments and critique the reasoning of others.</a:t>
            </a:r>
          </a:p>
          <a:p>
            <a:pPr marL="548618" indent="-548618">
              <a:lnSpc>
                <a:spcPct val="100000"/>
              </a:lnSpc>
              <a:spcAft>
                <a:spcPts val="1440"/>
              </a:spcAft>
              <a:buFont typeface="Arial" panose="020B0604020202020204" pitchFamily="34" charset="0"/>
              <a:buChar char="•"/>
            </a:pPr>
            <a:r>
              <a:rPr lang="en-US" sz="3360" b="1">
                <a:solidFill>
                  <a:srgbClr val="C12637"/>
                </a:solidFill>
              </a:rPr>
              <a:t>MP 4: </a:t>
            </a:r>
            <a:r>
              <a:rPr lang="en-US" sz="3360">
                <a:solidFill>
                  <a:schemeClr val="bg2">
                    <a:lumMod val="10000"/>
                  </a:schemeClr>
                </a:solidFill>
              </a:rPr>
              <a:t>Model with mathematics.</a:t>
            </a:r>
          </a:p>
          <a:p>
            <a:pPr marL="548618" indent="-548618">
              <a:lnSpc>
                <a:spcPct val="100000"/>
              </a:lnSpc>
              <a:spcAft>
                <a:spcPts val="1440"/>
              </a:spcAft>
              <a:buFont typeface="Arial" panose="020B0604020202020204" pitchFamily="34" charset="0"/>
              <a:buChar char="•"/>
            </a:pPr>
            <a:r>
              <a:rPr lang="en-US" sz="3360" b="1">
                <a:solidFill>
                  <a:srgbClr val="C12637"/>
                </a:solidFill>
              </a:rPr>
              <a:t>MP 5: </a:t>
            </a:r>
            <a:r>
              <a:rPr lang="en-US" sz="3360">
                <a:solidFill>
                  <a:schemeClr val="bg2">
                    <a:lumMod val="10000"/>
                  </a:schemeClr>
                </a:solidFill>
              </a:rPr>
              <a:t>Use appropriate tools strategically.</a:t>
            </a:r>
          </a:p>
          <a:p>
            <a:pPr marL="548618" indent="-548618">
              <a:lnSpc>
                <a:spcPct val="100000"/>
              </a:lnSpc>
              <a:spcAft>
                <a:spcPts val="1440"/>
              </a:spcAft>
              <a:buFont typeface="Arial" panose="020B0604020202020204" pitchFamily="34" charset="0"/>
              <a:buChar char="•"/>
            </a:pPr>
            <a:r>
              <a:rPr lang="en-US" sz="3360" b="1">
                <a:solidFill>
                  <a:srgbClr val="C12637"/>
                </a:solidFill>
              </a:rPr>
              <a:t>MP 6: </a:t>
            </a:r>
            <a:r>
              <a:rPr lang="en-US" sz="3360">
                <a:solidFill>
                  <a:schemeClr val="bg2">
                    <a:lumMod val="10000"/>
                  </a:schemeClr>
                </a:solidFill>
              </a:rPr>
              <a:t>Attend to precision.</a:t>
            </a:r>
          </a:p>
          <a:p>
            <a:pPr marL="548618" indent="-548618">
              <a:lnSpc>
                <a:spcPct val="100000"/>
              </a:lnSpc>
              <a:spcAft>
                <a:spcPts val="1440"/>
              </a:spcAft>
              <a:buFont typeface="Arial" panose="020B0604020202020204" pitchFamily="34" charset="0"/>
              <a:buChar char="•"/>
            </a:pPr>
            <a:r>
              <a:rPr lang="en-US" sz="3360" b="1">
                <a:solidFill>
                  <a:srgbClr val="C12637"/>
                </a:solidFill>
              </a:rPr>
              <a:t>MP 7: </a:t>
            </a:r>
            <a:r>
              <a:rPr lang="en-US" sz="3360">
                <a:solidFill>
                  <a:schemeClr val="bg2">
                    <a:lumMod val="10000"/>
                  </a:schemeClr>
                </a:solidFill>
              </a:rPr>
              <a:t>Look for and make use of structure.</a:t>
            </a:r>
          </a:p>
          <a:p>
            <a:pPr marL="548618" indent="-548618">
              <a:lnSpc>
                <a:spcPct val="100000"/>
              </a:lnSpc>
              <a:spcAft>
                <a:spcPts val="1440"/>
              </a:spcAft>
              <a:buFont typeface="Arial" panose="020B0604020202020204" pitchFamily="34" charset="0"/>
              <a:buChar char="•"/>
            </a:pPr>
            <a:r>
              <a:rPr lang="en-US" sz="3360" b="1">
                <a:solidFill>
                  <a:srgbClr val="C12637"/>
                </a:solidFill>
              </a:rPr>
              <a:t>MP 8: </a:t>
            </a:r>
            <a:r>
              <a:rPr lang="en-US" sz="3360">
                <a:solidFill>
                  <a:schemeClr val="bg2">
                    <a:lumMod val="10000"/>
                  </a:schemeClr>
                </a:solidFill>
              </a:rPr>
              <a:t>Look for and express regularity in repeated reasoning.</a:t>
            </a:r>
          </a:p>
        </p:txBody>
      </p:sp>
      <p:pic>
        <p:nvPicPr>
          <p:cNvPr id="6" name="Graphic 5">
            <a:extLst>
              <a:ext uri="{FF2B5EF4-FFF2-40B4-BE49-F238E27FC236}">
                <a16:creationId xmlns:a16="http://schemas.microsoft.com/office/drawing/2014/main" id="{DED1C225-0625-89BA-772C-8C4CF4CF397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18706" b="19942"/>
          <a:stretch/>
        </p:blipFill>
        <p:spPr>
          <a:xfrm>
            <a:off x="11237732" y="163830"/>
            <a:ext cx="3392670" cy="2081467"/>
          </a:xfrm>
          <a:prstGeom prst="rect">
            <a:avLst/>
          </a:prstGeom>
        </p:spPr>
      </p:pic>
      <p:pic>
        <p:nvPicPr>
          <p:cNvPr id="2" name="Picture 1" descr="Standards for Mathematical Practice QR code">
            <a:extLst>
              <a:ext uri="{FF2B5EF4-FFF2-40B4-BE49-F238E27FC236}">
                <a16:creationId xmlns:a16="http://schemas.microsoft.com/office/drawing/2014/main" id="{0607DD93-356D-F351-D7FD-01E2341A055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2306186" y="4800564"/>
            <a:ext cx="1867015" cy="1867015"/>
          </a:xfrm>
          <a:prstGeom prst="rect">
            <a:avLst/>
          </a:prstGeom>
          <a:solidFill>
            <a:srgbClr val="0098D3"/>
          </a:solidFill>
          <a:ln w="57150">
            <a:solidFill>
              <a:srgbClr val="0098D3"/>
            </a:solidFill>
          </a:ln>
        </p:spPr>
      </p:pic>
      <p:sp>
        <p:nvSpPr>
          <p:cNvPr id="3" name="Slide Number Placeholder 2">
            <a:extLst>
              <a:ext uri="{FF2B5EF4-FFF2-40B4-BE49-F238E27FC236}">
                <a16:creationId xmlns:a16="http://schemas.microsoft.com/office/drawing/2014/main" id="{84F93CA0-28E7-F150-0BAB-DA7C3BDADFDC}"/>
              </a:ext>
              <a:ext uri="{C183D7F6-B498-43B3-948B-1728B52AA6E4}">
                <adec:decorative xmlns:adec="http://schemas.microsoft.com/office/drawing/2017/decorative" val="1"/>
              </a:ext>
            </a:extLst>
          </p:cNvPr>
          <p:cNvSpPr>
            <a:spLocks noGrp="1"/>
          </p:cNvSpPr>
          <p:nvPr>
            <p:ph type="sldNum" sz="quarter" idx="11"/>
          </p:nvPr>
        </p:nvSpPr>
        <p:spPr/>
        <p:txBody>
          <a:bodyPr/>
          <a:lstStyle/>
          <a:p>
            <a:fld id="{00000000-1234-1234-1234-123412341234}" type="slidenum">
              <a:rPr lang="en" smtClean="0"/>
              <a:pPr/>
              <a:t>15</a:t>
            </a:fld>
            <a:endParaRPr lang="en"/>
          </a:p>
        </p:txBody>
      </p:sp>
    </p:spTree>
    <p:extLst>
      <p:ext uri="{BB962C8B-B14F-4D97-AF65-F5344CB8AC3E}">
        <p14:creationId xmlns:p14="http://schemas.microsoft.com/office/powerpoint/2010/main" val="3399500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F057-3BED-409B-A5E3-021BA5C533DE}"/>
              </a:ext>
            </a:extLst>
          </p:cNvPr>
          <p:cNvSpPr>
            <a:spLocks noGrp="1"/>
          </p:cNvSpPr>
          <p:nvPr>
            <p:ph type="title"/>
          </p:nvPr>
        </p:nvSpPr>
        <p:spPr>
          <a:xfrm>
            <a:off x="731520" y="424657"/>
            <a:ext cx="13635409" cy="1249160"/>
          </a:xfrm>
        </p:spPr>
        <p:txBody>
          <a:bodyPr>
            <a:normAutofit fontScale="90000"/>
          </a:bodyPr>
          <a:lstStyle/>
          <a:p>
            <a:r>
              <a:rPr lang="en-US" sz="5400" dirty="0">
                <a:solidFill>
                  <a:srgbClr val="0E3F75"/>
                </a:solidFill>
              </a:rPr>
              <a:t>MP 7: Look for and Make Use of Structure</a:t>
            </a:r>
          </a:p>
        </p:txBody>
      </p:sp>
      <p:sp>
        <p:nvSpPr>
          <p:cNvPr id="3" name="Content Placeholder 2">
            <a:extLst>
              <a:ext uri="{FF2B5EF4-FFF2-40B4-BE49-F238E27FC236}">
                <a16:creationId xmlns:a16="http://schemas.microsoft.com/office/drawing/2014/main" id="{A2085B27-3EC0-47A3-AD71-E716DB8147F6}"/>
              </a:ext>
            </a:extLst>
          </p:cNvPr>
          <p:cNvSpPr>
            <a:spLocks noGrp="1"/>
          </p:cNvSpPr>
          <p:nvPr>
            <p:ph idx="1"/>
          </p:nvPr>
        </p:nvSpPr>
        <p:spPr>
          <a:xfrm>
            <a:off x="731520" y="1508583"/>
            <a:ext cx="13167360" cy="6172374"/>
          </a:xfrm>
        </p:spPr>
        <p:txBody>
          <a:bodyPr>
            <a:normAutofit fontScale="92500"/>
          </a:bodyPr>
          <a:lstStyle/>
          <a:p>
            <a:pPr marL="0" indent="0">
              <a:buNone/>
            </a:pPr>
            <a:r>
              <a:rPr lang="en-US" sz="2800" b="1" dirty="0"/>
              <a:t>Mathematically proficient students look closely to discern a pattern or structure. </a:t>
            </a:r>
            <a:r>
              <a:rPr lang="en-US" sz="2800" dirty="0"/>
              <a:t>Young students, for example, might notice that three and seven more is the same amount as seven and three more, or they may sort a collection of shapes according to how many sides the shapes have. Later, students will see 7 × 8 equals the well-remembered </a:t>
            </a:r>
          </a:p>
          <a:p>
            <a:pPr marL="0" indent="0">
              <a:buNone/>
            </a:pPr>
            <a:r>
              <a:rPr lang="en-US" sz="2800" dirty="0"/>
              <a:t>7 × 5 + 7 × 3, in preparation for learning about the distributive property. In the expression </a:t>
            </a:r>
            <a:r>
              <a:rPr lang="en-US" sz="2800" i="1" dirty="0">
                <a:solidFill>
                  <a:srgbClr val="323130"/>
                </a:solidFill>
                <a:effectLst/>
                <a:latin typeface="Segoe UI" panose="020B0502040204020203" pitchFamily="34" charset="0"/>
                <a:ea typeface="Times New Roman" panose="02020603050405020304" pitchFamily="18" charset="0"/>
              </a:rPr>
              <a:t>x</a:t>
            </a:r>
            <a:r>
              <a:rPr lang="en-US" sz="3200" baseline="30000" dirty="0">
                <a:solidFill>
                  <a:srgbClr val="323130"/>
                </a:solidFill>
                <a:effectLst/>
                <a:latin typeface="Segoe UI" panose="020B0502040204020203" pitchFamily="34" charset="0"/>
                <a:ea typeface="Times New Roman" panose="02020603050405020304" pitchFamily="18" charset="0"/>
              </a:rPr>
              <a:t>2</a:t>
            </a:r>
            <a:r>
              <a:rPr lang="en-US" sz="2800" dirty="0"/>
              <a:t> + 9</a:t>
            </a:r>
            <a:r>
              <a:rPr lang="en-US" sz="2800" i="1" dirty="0"/>
              <a:t>x</a:t>
            </a:r>
            <a:r>
              <a:rPr lang="en-US" sz="2800" dirty="0"/>
              <a:t> + 14, older students can see the 14 as 2 × 7 and the 9 as 2 + 7. They recognize the significance of an existing line in a geometric figure and can use the strategy of drawing an auxiliary line for solving problems. They also can step back for an overview and shift perspective. They can see complicated things, such as some algebraic expressions, as single objects or as being composed of several objects</a:t>
            </a:r>
            <a:r>
              <a:rPr lang="en-US" sz="2800" b="1" dirty="0"/>
              <a:t>. </a:t>
            </a:r>
            <a:r>
              <a:rPr lang="en-US" sz="2800" dirty="0"/>
              <a:t>For example, they can see 5 – 3(</a:t>
            </a:r>
            <a:r>
              <a:rPr lang="en-US" sz="2800" i="1" dirty="0"/>
              <a:t>x</a:t>
            </a:r>
            <a:r>
              <a:rPr lang="en-US" sz="2800" dirty="0"/>
              <a:t> – </a:t>
            </a:r>
            <a:r>
              <a:rPr lang="en-US" sz="2800" i="1" dirty="0"/>
              <a:t>y</a:t>
            </a:r>
            <a:r>
              <a:rPr lang="en-US" sz="2800" dirty="0"/>
              <a:t>) 2 as 5 minus a positive number times a square and use that to realize that its value cannot be more than 5 for any real numbers </a:t>
            </a:r>
            <a:r>
              <a:rPr lang="en-US" sz="2800" i="1" dirty="0"/>
              <a:t>x</a:t>
            </a:r>
            <a:r>
              <a:rPr lang="en-US" sz="2800" dirty="0"/>
              <a:t> and </a:t>
            </a:r>
            <a:r>
              <a:rPr lang="en-US" sz="2800" i="1" dirty="0"/>
              <a:t>y</a:t>
            </a:r>
            <a:r>
              <a:rPr lang="en-US" sz="2800" dirty="0"/>
              <a:t>.”</a:t>
            </a:r>
          </a:p>
          <a:p>
            <a:pPr marL="0" indent="0">
              <a:buNone/>
            </a:pPr>
            <a:endParaRPr lang="en-US" dirty="0"/>
          </a:p>
        </p:txBody>
      </p:sp>
      <p:pic>
        <p:nvPicPr>
          <p:cNvPr id="4" name="Audio 3" descr="MP 7 read-aloud 1">
            <a:hlinkClick r:id="" action="ppaction://media"/>
            <a:extLst>
              <a:ext uri="{FF2B5EF4-FFF2-40B4-BE49-F238E27FC236}">
                <a16:creationId xmlns:a16="http://schemas.microsoft.com/office/drawing/2014/main" id="{FE5865E1-103C-407D-BF31-5B541A544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2723487812"/>
      </p:ext>
    </p:extLst>
  </p:cSld>
  <p:clrMapOvr>
    <a:masterClrMapping/>
  </p:clrMapOvr>
  <mc:AlternateContent xmlns:mc="http://schemas.openxmlformats.org/markup-compatibility/2006" xmlns:p14="http://schemas.microsoft.com/office/powerpoint/2010/main">
    <mc:Choice Requires="p14">
      <p:transition spd="med" p14:dur="700" advTm="45544">
        <p:fade/>
      </p:transition>
    </mc:Choice>
    <mc:Fallback xmlns="">
      <p:transition spd="med" advTm="45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F057-3BED-409B-A5E3-021BA5C533DE}"/>
              </a:ext>
            </a:extLst>
          </p:cNvPr>
          <p:cNvSpPr>
            <a:spLocks noGrp="1"/>
          </p:cNvSpPr>
          <p:nvPr>
            <p:ph type="title"/>
          </p:nvPr>
        </p:nvSpPr>
        <p:spPr>
          <a:xfrm>
            <a:off x="731520" y="399985"/>
            <a:ext cx="13746480" cy="961843"/>
          </a:xfrm>
        </p:spPr>
        <p:txBody>
          <a:bodyPr>
            <a:normAutofit fontScale="90000"/>
          </a:bodyPr>
          <a:lstStyle/>
          <a:p>
            <a:r>
              <a:rPr lang="en-US" sz="5400" dirty="0">
                <a:solidFill>
                  <a:srgbClr val="0E3F75"/>
                </a:solidFill>
              </a:rPr>
              <a:t>MP 7: Look for and Make Use of Structure</a:t>
            </a:r>
            <a:endParaRPr lang="en-US" sz="4800" dirty="0">
              <a:solidFill>
                <a:srgbClr val="0E3F75"/>
              </a:solidFill>
            </a:endParaRPr>
          </a:p>
        </p:txBody>
      </p:sp>
      <p:sp>
        <p:nvSpPr>
          <p:cNvPr id="3" name="Content Placeholder 2">
            <a:extLst>
              <a:ext uri="{FF2B5EF4-FFF2-40B4-BE49-F238E27FC236}">
                <a16:creationId xmlns:a16="http://schemas.microsoft.com/office/drawing/2014/main" id="{A2085B27-3EC0-47A3-AD71-E716DB8147F6}"/>
              </a:ext>
            </a:extLst>
          </p:cNvPr>
          <p:cNvSpPr>
            <a:spLocks noGrp="1"/>
          </p:cNvSpPr>
          <p:nvPr>
            <p:ph idx="1"/>
          </p:nvPr>
        </p:nvSpPr>
        <p:spPr>
          <a:xfrm>
            <a:off x="731520" y="1508583"/>
            <a:ext cx="13167360" cy="5614111"/>
          </a:xfrm>
        </p:spPr>
        <p:txBody>
          <a:bodyPr>
            <a:normAutofit fontScale="92500" lnSpcReduction="20000"/>
          </a:bodyPr>
          <a:lstStyle/>
          <a:p>
            <a:pPr marL="0" indent="0">
              <a:buNone/>
            </a:pPr>
            <a:r>
              <a:rPr lang="en-US" sz="3000" dirty="0">
                <a:latin typeface="+mn-lt"/>
              </a:rPr>
              <a:t>Mathematically proficient students look closely </a:t>
            </a:r>
            <a:r>
              <a:rPr lang="en-US" sz="3000" b="1" dirty="0">
                <a:highlight>
                  <a:srgbClr val="FFFF00"/>
                </a:highlight>
                <a:latin typeface="+mn-lt"/>
              </a:rPr>
              <a:t>to discern a pattern or structure</a:t>
            </a:r>
            <a:r>
              <a:rPr lang="en-US" sz="3000" dirty="0">
                <a:highlight>
                  <a:srgbClr val="FFFF00"/>
                </a:highlight>
                <a:latin typeface="+mn-lt"/>
              </a:rPr>
              <a:t>. </a:t>
            </a:r>
            <a:r>
              <a:rPr lang="en-US" sz="3000" dirty="0">
                <a:latin typeface="+mn-lt"/>
              </a:rPr>
              <a:t>Young students, for example, might notice that three and seven more is the same amount as seven and three more, or they may sort a collection of shapes according to how many sides the shapes have. Later, students will see 7 × 8 equals the well-remembered 7 × 5 + 7 × 3, in preparation for learning about the distributive property. In the expression </a:t>
            </a:r>
            <a:r>
              <a:rPr lang="en-US" sz="3000" i="1" dirty="0">
                <a:solidFill>
                  <a:srgbClr val="323130"/>
                </a:solidFill>
                <a:effectLst/>
                <a:latin typeface="+mn-lt"/>
                <a:ea typeface="Times New Roman" panose="02020603050405020304" pitchFamily="18" charset="0"/>
              </a:rPr>
              <a:t>x</a:t>
            </a:r>
            <a:r>
              <a:rPr lang="en-US" sz="3500" baseline="30000" dirty="0">
                <a:solidFill>
                  <a:srgbClr val="323130"/>
                </a:solidFill>
                <a:effectLst/>
                <a:latin typeface="+mn-lt"/>
                <a:ea typeface="Times New Roman" panose="02020603050405020304" pitchFamily="18" charset="0"/>
              </a:rPr>
              <a:t>2</a:t>
            </a:r>
            <a:r>
              <a:rPr lang="en-US" sz="3000" dirty="0">
                <a:latin typeface="+mn-lt"/>
              </a:rPr>
              <a:t> + 9</a:t>
            </a:r>
            <a:r>
              <a:rPr lang="en-US" sz="3000" i="1" dirty="0">
                <a:latin typeface="+mn-lt"/>
              </a:rPr>
              <a:t>x</a:t>
            </a:r>
            <a:r>
              <a:rPr lang="en-US" sz="3000" dirty="0">
                <a:latin typeface="+mn-lt"/>
              </a:rPr>
              <a:t> + 14, older students can see the 14 as 2 × 7 and the 9 as 2 + 7. They recognize the significance of an existing line in a geometric figure and can use the strategy of drawing an auxiliary line for solving problems. They also can </a:t>
            </a:r>
            <a:r>
              <a:rPr lang="en-US" sz="3000" b="1" dirty="0">
                <a:highlight>
                  <a:srgbClr val="FFFF00"/>
                </a:highlight>
                <a:latin typeface="+mn-lt"/>
              </a:rPr>
              <a:t>step back for an overview and shift perspective. </a:t>
            </a:r>
            <a:r>
              <a:rPr lang="en-US" sz="3000" dirty="0">
                <a:latin typeface="+mn-lt"/>
              </a:rPr>
              <a:t>They </a:t>
            </a:r>
            <a:r>
              <a:rPr lang="en-US" sz="3000" b="1" dirty="0">
                <a:highlight>
                  <a:srgbClr val="FFFF00"/>
                </a:highlight>
                <a:latin typeface="+mn-lt"/>
              </a:rPr>
              <a:t>can see complicated things,</a:t>
            </a:r>
            <a:r>
              <a:rPr lang="en-US" sz="3000" dirty="0">
                <a:highlight>
                  <a:srgbClr val="FFFF00"/>
                </a:highlight>
                <a:latin typeface="+mn-lt"/>
              </a:rPr>
              <a:t> </a:t>
            </a:r>
            <a:r>
              <a:rPr lang="en-US" sz="3000" dirty="0">
                <a:latin typeface="+mn-lt"/>
              </a:rPr>
              <a:t>such as some algebraic expressions, </a:t>
            </a:r>
            <a:r>
              <a:rPr lang="en-US" sz="3000" b="1" dirty="0">
                <a:highlight>
                  <a:srgbClr val="FFFF00"/>
                </a:highlight>
                <a:latin typeface="+mn-lt"/>
              </a:rPr>
              <a:t>as single objects or as being composed of several objects. </a:t>
            </a:r>
            <a:r>
              <a:rPr lang="en-US" sz="3000" dirty="0">
                <a:latin typeface="+mn-lt"/>
              </a:rPr>
              <a:t>For example, they can see 5 – 3(</a:t>
            </a:r>
            <a:r>
              <a:rPr lang="en-US" sz="3000" i="1" dirty="0">
                <a:latin typeface="+mn-lt"/>
              </a:rPr>
              <a:t>x</a:t>
            </a:r>
            <a:r>
              <a:rPr lang="en-US" sz="3000" dirty="0">
                <a:latin typeface="+mn-lt"/>
              </a:rPr>
              <a:t> – </a:t>
            </a:r>
            <a:r>
              <a:rPr lang="en-US" sz="3000" i="1" dirty="0">
                <a:latin typeface="+mn-lt"/>
              </a:rPr>
              <a:t>y</a:t>
            </a:r>
            <a:r>
              <a:rPr lang="en-US" sz="3000" dirty="0">
                <a:latin typeface="+mn-lt"/>
              </a:rPr>
              <a:t>) 2 as 5 minus a positive number times a square and use that to realize that its value cannot be more than 5 for any real numbers </a:t>
            </a:r>
            <a:r>
              <a:rPr lang="en-US" sz="3000" i="1" dirty="0">
                <a:latin typeface="+mn-lt"/>
              </a:rPr>
              <a:t>x</a:t>
            </a:r>
            <a:r>
              <a:rPr lang="en-US" sz="3000" dirty="0">
                <a:latin typeface="+mn-lt"/>
              </a:rPr>
              <a:t> and </a:t>
            </a:r>
            <a:r>
              <a:rPr lang="en-US" sz="3000" i="1" dirty="0">
                <a:latin typeface="+mn-lt"/>
              </a:rPr>
              <a:t>y</a:t>
            </a:r>
            <a:r>
              <a:rPr lang="en-US" sz="3000" dirty="0">
                <a:latin typeface="+mn-lt"/>
              </a:rPr>
              <a:t>.”</a:t>
            </a:r>
          </a:p>
          <a:p>
            <a:pPr marL="0" indent="0">
              <a:buNone/>
            </a:pPr>
            <a:endParaRPr lang="en-US" dirty="0"/>
          </a:p>
        </p:txBody>
      </p:sp>
      <p:pic>
        <p:nvPicPr>
          <p:cNvPr id="4" name="Audio 3" descr="MP 7 read-aloud 2">
            <a:hlinkClick r:id="" action="ppaction://media"/>
            <a:extLst>
              <a:ext uri="{FF2B5EF4-FFF2-40B4-BE49-F238E27FC236}">
                <a16:creationId xmlns:a16="http://schemas.microsoft.com/office/drawing/2014/main" id="{FE5865E1-103C-407D-BF31-5B541A544A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3878304489"/>
      </p:ext>
    </p:extLst>
  </p:cSld>
  <p:clrMapOvr>
    <a:masterClrMapping/>
  </p:clrMapOvr>
  <mc:AlternateContent xmlns:mc="http://schemas.openxmlformats.org/markup-compatibility/2006" xmlns:p14="http://schemas.microsoft.com/office/powerpoint/2010/main">
    <mc:Choice Requires="p14">
      <p:transition spd="med" p14:dur="700" advTm="45544">
        <p:fade/>
      </p:transition>
    </mc:Choice>
    <mc:Fallback xmlns="">
      <p:transition spd="med" advTm="45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F6E3-16A5-49E8-9DEE-1E1B09B60286}"/>
              </a:ext>
            </a:extLst>
          </p:cNvPr>
          <p:cNvSpPr>
            <a:spLocks noGrp="1"/>
          </p:cNvSpPr>
          <p:nvPr>
            <p:ph type="title"/>
          </p:nvPr>
        </p:nvSpPr>
        <p:spPr>
          <a:xfrm>
            <a:off x="457200" y="1230986"/>
            <a:ext cx="13716000" cy="1179433"/>
          </a:xfrm>
        </p:spPr>
        <p:txBody>
          <a:bodyPr>
            <a:normAutofit/>
          </a:bodyPr>
          <a:lstStyle/>
          <a:p>
            <a:r>
              <a:rPr lang="en-US" sz="5400" dirty="0">
                <a:solidFill>
                  <a:srgbClr val="0E3F75"/>
                </a:solidFill>
              </a:rPr>
              <a:t>Why Structure?</a:t>
            </a:r>
          </a:p>
        </p:txBody>
      </p:sp>
      <p:sp>
        <p:nvSpPr>
          <p:cNvPr id="3" name="Content Placeholder 2">
            <a:extLst>
              <a:ext uri="{FF2B5EF4-FFF2-40B4-BE49-F238E27FC236}">
                <a16:creationId xmlns:a16="http://schemas.microsoft.com/office/drawing/2014/main" id="{E07BD685-FF99-4F0D-A270-F69336186F26}"/>
              </a:ext>
            </a:extLst>
          </p:cNvPr>
          <p:cNvSpPr>
            <a:spLocks noGrp="1"/>
          </p:cNvSpPr>
          <p:nvPr>
            <p:ph type="body" sz="quarter" idx="12"/>
          </p:nvPr>
        </p:nvSpPr>
        <p:spPr>
          <a:xfrm>
            <a:off x="1388198" y="3005805"/>
            <a:ext cx="11854003" cy="3263017"/>
          </a:xfrm>
        </p:spPr>
        <p:txBody>
          <a:bodyPr>
            <a:normAutofit lnSpcReduction="10000"/>
          </a:bodyPr>
          <a:lstStyle/>
          <a:p>
            <a:r>
              <a:rPr lang="en-US" sz="3200" dirty="0"/>
              <a:t>Mathematics has structure</a:t>
            </a:r>
          </a:p>
          <a:p>
            <a:r>
              <a:rPr lang="en-US" sz="3200" dirty="0"/>
              <a:t> The number system has a structure</a:t>
            </a:r>
          </a:p>
          <a:p>
            <a:r>
              <a:rPr lang="en-US" sz="3200" dirty="0"/>
              <a:t>Logic has structure</a:t>
            </a:r>
          </a:p>
          <a:p>
            <a:r>
              <a:rPr lang="en-US" sz="3200" dirty="0"/>
              <a:t>Algebra notation has structure</a:t>
            </a:r>
          </a:p>
          <a:p>
            <a:r>
              <a:rPr lang="en-US" sz="3200" dirty="0"/>
              <a:t>Geometry has structure </a:t>
            </a:r>
          </a:p>
          <a:p>
            <a:pPr marL="0" indent="0">
              <a:buNone/>
            </a:pPr>
            <a:endParaRPr lang="en-US" dirty="0"/>
          </a:p>
        </p:txBody>
      </p:sp>
      <p:pic>
        <p:nvPicPr>
          <p:cNvPr id="4" name="Audio 3" descr=" Why Structure? read-aloud 1">
            <a:hlinkClick r:id="" action="ppaction://media"/>
            <a:extLst>
              <a:ext uri="{FF2B5EF4-FFF2-40B4-BE49-F238E27FC236}">
                <a16:creationId xmlns:a16="http://schemas.microsoft.com/office/drawing/2014/main" id="{13C26E9A-9C53-4C56-BB64-549DBAC467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1458386896"/>
      </p:ext>
    </p:extLst>
  </p:cSld>
  <p:clrMapOvr>
    <a:masterClrMapping/>
  </p:clrMapOvr>
  <mc:AlternateContent xmlns:mc="http://schemas.openxmlformats.org/markup-compatibility/2006" xmlns:p14="http://schemas.microsoft.com/office/powerpoint/2010/main">
    <mc:Choice Requires="p14">
      <p:transition spd="med" p14:dur="700" advTm="39344">
        <p:fade/>
      </p:transition>
    </mc:Choice>
    <mc:Fallback xmlns="">
      <p:transition spd="med" advTm="39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712922" y="417122"/>
            <a:ext cx="14056962" cy="1802816"/>
          </a:xfrm>
          <a:prstGeom prst="rect">
            <a:avLst/>
          </a:prstGeom>
        </p:spPr>
        <p:txBody>
          <a:bodyPr spcFirstLastPara="1" vert="horz" wrap="square" lIns="146280" tIns="146280" rIns="146280" bIns="146280" rtlCol="0" anchor="ctr" anchorCtr="0">
            <a:noAutofit/>
          </a:bodyPr>
          <a:lstStyle/>
          <a:p>
            <a:pPr>
              <a:lnSpc>
                <a:spcPct val="100000"/>
              </a:lnSpc>
            </a:pPr>
            <a:r>
              <a:rPr lang="en" sz="5400" dirty="0">
                <a:solidFill>
                  <a:srgbClr val="0E3F75"/>
                </a:solidFill>
              </a:rPr>
              <a:t>MP 7: </a:t>
            </a:r>
            <a:r>
              <a:rPr lang="en" sz="5400" dirty="0">
                <a:solidFill>
                  <a:srgbClr val="0E3F75"/>
                </a:solidFill>
                <a:ea typeface="Arial"/>
                <a:cs typeface="Arial"/>
                <a:sym typeface="Arial"/>
              </a:rPr>
              <a:t>Look for and make use of structure.</a:t>
            </a:r>
            <a:endParaRPr sz="5400" dirty="0">
              <a:solidFill>
                <a:srgbClr val="0E3F75"/>
              </a:solidFill>
            </a:endParaRPr>
          </a:p>
        </p:txBody>
      </p:sp>
      <p:sp>
        <p:nvSpPr>
          <p:cNvPr id="223" name="Google Shape;223;p37"/>
          <p:cNvSpPr txBox="1">
            <a:spLocks noGrp="1"/>
          </p:cNvSpPr>
          <p:nvPr>
            <p:ph type="body" sz="quarter" idx="12"/>
          </p:nvPr>
        </p:nvSpPr>
        <p:spPr>
          <a:xfrm>
            <a:off x="914400" y="2359422"/>
            <a:ext cx="12615620" cy="4424722"/>
          </a:xfrm>
          <a:prstGeom prst="rect">
            <a:avLst/>
          </a:prstGeom>
        </p:spPr>
        <p:txBody>
          <a:bodyPr spcFirstLastPara="1" vert="horz" wrap="square" lIns="146280" tIns="146280" rIns="146280" bIns="146280" rtlCol="0" anchor="t" anchorCtr="0">
            <a:noAutofit/>
          </a:bodyPr>
          <a:lstStyle/>
          <a:p>
            <a:pPr marL="457200" indent="-457200">
              <a:lnSpc>
                <a:spcPct val="100000"/>
              </a:lnSpc>
              <a:buClr>
                <a:srgbClr val="000000"/>
              </a:buClr>
              <a:buSzPts val="2400"/>
              <a:buFont typeface="Wingdings" panose="05000000000000000000" pitchFamily="2" charset="2"/>
              <a:buChar char="q"/>
            </a:pPr>
            <a:r>
              <a:rPr lang="en" sz="3200" dirty="0">
                <a:solidFill>
                  <a:srgbClr val="000000"/>
                </a:solidFill>
                <a:latin typeface="+mn-lt"/>
                <a:ea typeface="Arial"/>
                <a:cs typeface="Arial"/>
                <a:sym typeface="Arial"/>
              </a:rPr>
              <a:t>Look for connections between the conceptual and abstract levels</a:t>
            </a:r>
            <a:endParaRPr sz="3200" dirty="0">
              <a:solidFill>
                <a:srgbClr val="000000"/>
              </a:solidFill>
              <a:latin typeface="+mn-lt"/>
            </a:endParaRPr>
          </a:p>
          <a:p>
            <a:pPr marL="457200" indent="-457200">
              <a:lnSpc>
                <a:spcPct val="100000"/>
              </a:lnSpc>
              <a:buClr>
                <a:srgbClr val="000000"/>
              </a:buClr>
              <a:buSzPts val="2400"/>
              <a:buFont typeface="Wingdings" panose="05000000000000000000" pitchFamily="2" charset="2"/>
              <a:buChar char="q"/>
            </a:pPr>
            <a:r>
              <a:rPr lang="en" sz="3200" dirty="0">
                <a:solidFill>
                  <a:srgbClr val="000000"/>
                </a:solidFill>
                <a:latin typeface="+mn-lt"/>
                <a:ea typeface="Arial"/>
                <a:cs typeface="Arial"/>
                <a:sym typeface="Arial"/>
              </a:rPr>
              <a:t>Create and use representations to organize, record, and communicate math ideas</a:t>
            </a:r>
            <a:endParaRPr lang="en" sz="3200" dirty="0">
              <a:solidFill>
                <a:srgbClr val="000000"/>
              </a:solidFill>
              <a:latin typeface="+mn-lt"/>
              <a:sym typeface="Arial"/>
            </a:endParaRPr>
          </a:p>
          <a:p>
            <a:pPr marL="457200" indent="-457200">
              <a:lnSpc>
                <a:spcPct val="100000"/>
              </a:lnSpc>
              <a:buClr>
                <a:srgbClr val="000000"/>
              </a:buClr>
              <a:buSzPts val="2400"/>
              <a:buFont typeface="Wingdings" panose="05000000000000000000" pitchFamily="2" charset="2"/>
              <a:buChar char="q"/>
            </a:pPr>
            <a:r>
              <a:rPr lang="en" sz="3200" dirty="0">
                <a:solidFill>
                  <a:srgbClr val="000000"/>
                </a:solidFill>
                <a:latin typeface="+mn-lt"/>
                <a:ea typeface="Arial"/>
                <a:cs typeface="Arial"/>
                <a:sym typeface="Arial"/>
              </a:rPr>
              <a:t>Make ideas available for deeper reflection and allow for explicit connections</a:t>
            </a:r>
            <a:endParaRPr sz="3200" dirty="0">
              <a:solidFill>
                <a:srgbClr val="000000"/>
              </a:solidFill>
              <a:latin typeface="+mn-lt"/>
              <a:ea typeface="Arial"/>
              <a:cs typeface="Arial"/>
              <a:sym typeface="Arial"/>
            </a:endParaRPr>
          </a:p>
          <a:p>
            <a:pPr marL="457200" indent="-457200">
              <a:lnSpc>
                <a:spcPct val="100000"/>
              </a:lnSpc>
              <a:buClr>
                <a:srgbClr val="000000"/>
              </a:buClr>
              <a:buSzPts val="2400"/>
              <a:buFont typeface="Wingdings" panose="05000000000000000000" pitchFamily="2" charset="2"/>
              <a:buChar char="q"/>
            </a:pPr>
            <a:r>
              <a:rPr lang="en" sz="3200" dirty="0">
                <a:solidFill>
                  <a:srgbClr val="000000"/>
                </a:solidFill>
                <a:latin typeface="+mn-lt"/>
                <a:ea typeface="Arial"/>
                <a:cs typeface="Arial"/>
                <a:sym typeface="Arial"/>
              </a:rPr>
              <a:t>Demonstrate flexibility with numbers</a:t>
            </a:r>
            <a:endParaRPr sz="3200" dirty="0">
              <a:solidFill>
                <a:srgbClr val="000000"/>
              </a:solidFill>
              <a:latin typeface="+mn-lt"/>
              <a:ea typeface="Arial"/>
              <a:cs typeface="Arial"/>
              <a:sym typeface="Arial"/>
            </a:endParaRPr>
          </a:p>
          <a:p>
            <a:pPr marL="457200" indent="-457200">
              <a:lnSpc>
                <a:spcPct val="100000"/>
              </a:lnSpc>
              <a:buClr>
                <a:srgbClr val="000000"/>
              </a:buClr>
              <a:buSzPts val="2400"/>
              <a:buFont typeface="Wingdings" panose="05000000000000000000" pitchFamily="2" charset="2"/>
              <a:buChar char="q"/>
            </a:pPr>
            <a:r>
              <a:rPr lang="en" sz="3200" dirty="0">
                <a:solidFill>
                  <a:srgbClr val="000000"/>
                </a:solidFill>
                <a:latin typeface="+mn-lt"/>
                <a:ea typeface="Arial"/>
                <a:cs typeface="Arial"/>
                <a:sym typeface="Arial"/>
              </a:rPr>
              <a:t>Understand or recognize patterns and functions</a:t>
            </a:r>
            <a:endParaRPr sz="3600" dirty="0">
              <a:solidFill>
                <a:srgbClr val="000000"/>
              </a:solidFill>
              <a:latin typeface="+mn-lt"/>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a:xfrm>
            <a:off x="1038066" y="870268"/>
            <a:ext cx="13398500" cy="1745931"/>
          </a:xfrm>
          <a:noFill/>
        </p:spPr>
        <p:txBody>
          <a:bodyPr>
            <a:noAutofit/>
          </a:bodyPr>
          <a:lstStyle/>
          <a:p>
            <a:pPr>
              <a:lnSpc>
                <a:spcPct val="100000"/>
              </a:lnSpc>
            </a:pPr>
            <a:r>
              <a:rPr lang="en-US" sz="5400" dirty="0">
                <a:solidFill>
                  <a:srgbClr val="0E3F75"/>
                </a:solidFill>
                <a:latin typeface="+mj-lt"/>
              </a:rPr>
              <a:t>Math Practice </a:t>
            </a:r>
            <a:r>
              <a:rPr lang="en-US" sz="5400" dirty="0">
                <a:solidFill>
                  <a:srgbClr val="0E3F75"/>
                </a:solidFill>
                <a:latin typeface="+mj-lt"/>
                <a:ea typeface="Source Sans Pro" panose="020B0503030403020204" pitchFamily="34" charset="0"/>
              </a:rPr>
              <a:t>7: Look for and make use of structure </a:t>
            </a:r>
            <a:endParaRPr lang="en-US" sz="5400" dirty="0">
              <a:solidFill>
                <a:srgbClr val="0E3F75"/>
              </a:solidFill>
              <a:latin typeface="+mj-lt"/>
            </a:endParaRP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11"/>
          </p:nvPr>
        </p:nvSpPr>
        <p:spPr/>
        <p:txBody>
          <a:bodyPr/>
          <a:lstStyle/>
          <a:p>
            <a:fld id="{383B7B7A-CDDA-7C44-B1B0-1F1E45567B3B}" type="slidenum">
              <a:rPr lang="en-US" smtClean="0"/>
              <a:pPr/>
              <a:t>2</a:t>
            </a:fld>
            <a:endParaRPr lang="en-US"/>
          </a:p>
        </p:txBody>
      </p:sp>
      <p:pic>
        <p:nvPicPr>
          <p:cNvPr id="2" name="Picture 1">
            <a:extLst>
              <a:ext uri="{FF2B5EF4-FFF2-40B4-BE49-F238E27FC236}">
                <a16:creationId xmlns:a16="http://schemas.microsoft.com/office/drawing/2014/main" id="{8EE623BC-9BAF-4261-0C58-53EE21F1DB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6116" y="2255081"/>
            <a:ext cx="6288087" cy="4716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998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069F6-B01B-460E-9D01-9C23A1FBCBC7}"/>
              </a:ext>
            </a:extLst>
          </p:cNvPr>
          <p:cNvSpPr>
            <a:spLocks noGrp="1"/>
          </p:cNvSpPr>
          <p:nvPr>
            <p:ph type="title"/>
          </p:nvPr>
        </p:nvSpPr>
        <p:spPr>
          <a:xfrm>
            <a:off x="731519" y="172995"/>
            <a:ext cx="13167360" cy="812530"/>
          </a:xfrm>
        </p:spPr>
        <p:txBody>
          <a:bodyPr>
            <a:normAutofit fontScale="90000"/>
          </a:bodyPr>
          <a:lstStyle/>
          <a:p>
            <a:pPr algn="ctr"/>
            <a:r>
              <a:rPr lang="en-US" sz="5280" dirty="0">
                <a:solidFill>
                  <a:srgbClr val="0E3F75"/>
                </a:solidFill>
                <a:latin typeface="+mj-lt"/>
                <a:cs typeface="+mj-cs"/>
              </a:rPr>
              <a:t>MP 7: Avenues of thinking</a:t>
            </a:r>
            <a:endParaRPr lang="en-US" dirty="0">
              <a:solidFill>
                <a:srgbClr val="0E3F75"/>
              </a:solidFill>
            </a:endParaRPr>
          </a:p>
        </p:txBody>
      </p:sp>
      <p:graphicFrame>
        <p:nvGraphicFramePr>
          <p:cNvPr id="7" name="Table 7">
            <a:extLst>
              <a:ext uri="{FF2B5EF4-FFF2-40B4-BE49-F238E27FC236}">
                <a16:creationId xmlns:a16="http://schemas.microsoft.com/office/drawing/2014/main" id="{393D1F72-A12F-4CB1-9B1E-9BD1010C4E2C}"/>
              </a:ext>
            </a:extLst>
          </p:cNvPr>
          <p:cNvGraphicFramePr>
            <a:graphicFrameLocks noGrp="1"/>
          </p:cNvGraphicFramePr>
          <p:nvPr>
            <p:ph idx="1"/>
            <p:extLst>
              <p:ext uri="{D42A27DB-BD31-4B8C-83A1-F6EECF244321}">
                <p14:modId xmlns:p14="http://schemas.microsoft.com/office/powerpoint/2010/main" val="762289325"/>
              </p:ext>
            </p:extLst>
          </p:nvPr>
        </p:nvGraphicFramePr>
        <p:xfrm>
          <a:off x="971548" y="916950"/>
          <a:ext cx="12687301" cy="6753850"/>
        </p:xfrm>
        <a:graphic>
          <a:graphicData uri="http://schemas.openxmlformats.org/drawingml/2006/table">
            <a:tbl>
              <a:tblPr firstRow="1" bandRow="1">
                <a:tableStyleId>{BDBED569-4797-4DF1-A0F4-6AAB3CD982D8}</a:tableStyleId>
              </a:tblPr>
              <a:tblGrid>
                <a:gridCol w="6119754">
                  <a:extLst>
                    <a:ext uri="{9D8B030D-6E8A-4147-A177-3AD203B41FA5}">
                      <a16:colId xmlns:a16="http://schemas.microsoft.com/office/drawing/2014/main" val="4121865182"/>
                    </a:ext>
                  </a:extLst>
                </a:gridCol>
                <a:gridCol w="6567547">
                  <a:extLst>
                    <a:ext uri="{9D8B030D-6E8A-4147-A177-3AD203B41FA5}">
                      <a16:colId xmlns:a16="http://schemas.microsoft.com/office/drawing/2014/main" val="3503125305"/>
                    </a:ext>
                  </a:extLst>
                </a:gridCol>
              </a:tblGrid>
              <a:tr h="529449">
                <a:tc>
                  <a:txBody>
                    <a:bodyPr/>
                    <a:lstStyle/>
                    <a:p>
                      <a:pPr algn="ctr"/>
                      <a:r>
                        <a:rPr lang="en-US" sz="3200" dirty="0">
                          <a:solidFill>
                            <a:schemeClr val="bg1"/>
                          </a:solidFill>
                        </a:rPr>
                        <a:t>Students</a:t>
                      </a:r>
                      <a:endParaRPr lang="en-US" sz="3200" dirty="0">
                        <a:solidFill>
                          <a:schemeClr val="bg1"/>
                        </a:solidFill>
                        <a:latin typeface="+mn-lt"/>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ctr"/>
                      <a:r>
                        <a:rPr lang="en-US" sz="3200" dirty="0">
                          <a:solidFill>
                            <a:schemeClr val="bg1"/>
                          </a:solidFill>
                        </a:rPr>
                        <a:t>Teachers</a:t>
                      </a:r>
                      <a:endParaRPr lang="en-US" sz="3200" dirty="0">
                        <a:solidFill>
                          <a:schemeClr val="bg1"/>
                        </a:solidFill>
                        <a:latin typeface="+mn-lt"/>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2710976425"/>
                  </a:ext>
                </a:extLst>
              </a:tr>
              <a:tr h="470947">
                <a:tc>
                  <a:txBody>
                    <a:bodyPr/>
                    <a:lstStyle/>
                    <a:p>
                      <a:r>
                        <a:rPr lang="en-US" sz="2200" dirty="0"/>
                        <a:t>What type of problem is it?</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tc>
                  <a:txBody>
                    <a:bodyPr/>
                    <a:lstStyle/>
                    <a:p>
                      <a:r>
                        <a:rPr lang="en-US" sz="2200" dirty="0"/>
                        <a:t>What observations do you make about..?</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extLst>
                  <a:ext uri="{0D108BD9-81ED-4DB2-BD59-A6C34878D82A}">
                    <a16:rowId xmlns:a16="http://schemas.microsoft.com/office/drawing/2014/main" val="3867254644"/>
                  </a:ext>
                </a:extLst>
              </a:tr>
              <a:tr h="836589">
                <a:tc>
                  <a:txBody>
                    <a:bodyPr/>
                    <a:lstStyle/>
                    <a:p>
                      <a:r>
                        <a:rPr lang="en-US" sz="2200"/>
                        <a:t>Does it remind me of another problem situation?</a:t>
                      </a:r>
                      <a:endParaRPr lang="en-US" sz="220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What ideas have you learned before that were useful in solving this problem?</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0783090"/>
                  </a:ext>
                </a:extLst>
              </a:tr>
              <a:tr h="470947">
                <a:tc>
                  <a:txBody>
                    <a:bodyPr/>
                    <a:lstStyle/>
                    <a:p>
                      <a:r>
                        <a:rPr lang="en-US" sz="2200" dirty="0"/>
                        <a:t>How is this (situation, process, etc.) behaving?</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tc>
                  <a:txBody>
                    <a:bodyPr/>
                    <a:lstStyle/>
                    <a:p>
                      <a:r>
                        <a:rPr lang="en-US" sz="2200" dirty="0"/>
                        <a:t>What pattern do you find in…?</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extLst>
                  <a:ext uri="{0D108BD9-81ED-4DB2-BD59-A6C34878D82A}">
                    <a16:rowId xmlns:a16="http://schemas.microsoft.com/office/drawing/2014/main" val="845354101"/>
                  </a:ext>
                </a:extLst>
              </a:tr>
              <a:tr h="836589">
                <a:tc>
                  <a:txBody>
                    <a:bodyPr/>
                    <a:lstStyle/>
                    <a:p>
                      <a:r>
                        <a:rPr lang="en-US" sz="2200"/>
                        <a:t>Can I connect it to something I know?</a:t>
                      </a:r>
                      <a:endParaRPr lang="en-US" sz="220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What are some other problems that are like this one? </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618663"/>
                  </a:ext>
                </a:extLst>
              </a:tr>
              <a:tr h="836589">
                <a:tc>
                  <a:txBody>
                    <a:bodyPr/>
                    <a:lstStyle/>
                    <a:p>
                      <a:r>
                        <a:rPr lang="en-US" sz="2200" dirty="0"/>
                        <a:t>What are the parts (chunks) of the process?</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tc>
                  <a:txBody>
                    <a:bodyPr/>
                    <a:lstStyle/>
                    <a:p>
                      <a:r>
                        <a:rPr lang="en-US" sz="2200" dirty="0"/>
                        <a:t>What are the parts you can chunk the problem into?</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extLst>
                  <a:ext uri="{0D108BD9-81ED-4DB2-BD59-A6C34878D82A}">
                    <a16:rowId xmlns:a16="http://schemas.microsoft.com/office/drawing/2014/main" val="2097123203"/>
                  </a:ext>
                </a:extLst>
              </a:tr>
              <a:tr h="836589">
                <a:tc>
                  <a:txBody>
                    <a:bodyPr/>
                    <a:lstStyle/>
                    <a:p>
                      <a:r>
                        <a:rPr lang="en-US" sz="2200" dirty="0"/>
                        <a:t>How can I get the answer without doing all calculations?</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What parts of the problem might you eliminate or simplify?</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7023970"/>
                  </a:ext>
                </a:extLst>
              </a:tr>
              <a:tr h="470947">
                <a:tc>
                  <a:txBody>
                    <a:bodyPr/>
                    <a:lstStyle/>
                    <a:p>
                      <a:r>
                        <a:rPr lang="en-US" sz="2200" dirty="0"/>
                        <a:t>How can I use properties to uncovers structure?</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tc>
                  <a:txBody>
                    <a:bodyPr/>
                    <a:lstStyle/>
                    <a:p>
                      <a:r>
                        <a:rPr lang="en-US" sz="2200" dirty="0"/>
                        <a:t>What do you notice when…?</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extLst>
                  <a:ext uri="{0D108BD9-81ED-4DB2-BD59-A6C34878D82A}">
                    <a16:rowId xmlns:a16="http://schemas.microsoft.com/office/drawing/2014/main" val="4274245255"/>
                  </a:ext>
                </a:extLst>
              </a:tr>
              <a:tr h="560656">
                <a:tc>
                  <a:txBody>
                    <a:bodyPr/>
                    <a:lstStyle/>
                    <a:p>
                      <a:r>
                        <a:rPr lang="en-US" sz="2200"/>
                        <a:t>How can I connect a different representations? </a:t>
                      </a:r>
                      <a:endParaRPr lang="en-US" sz="220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t>How are there representations alike or different? </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707145"/>
                  </a:ext>
                </a:extLst>
              </a:tr>
              <a:tr h="836589">
                <a:tc>
                  <a:txBody>
                    <a:bodyPr/>
                    <a:lstStyle/>
                    <a:p>
                      <a:r>
                        <a:rPr lang="en-US" sz="2200" dirty="0"/>
                        <a:t>How can I change the form of (number, etc.) to surface the underlying structure? </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tc>
                  <a:txBody>
                    <a:bodyPr/>
                    <a:lstStyle/>
                    <a:p>
                      <a:r>
                        <a:rPr lang="en-US" sz="2200" dirty="0"/>
                        <a:t>What properties does it relate to? </a:t>
                      </a:r>
                      <a:endParaRPr lang="en-US" sz="2200" dirty="0">
                        <a:latin typeface="+mn-lt"/>
                        <a:cs typeface="Arial" panose="020B0604020202020204" pitchFamily="34" charset="0"/>
                      </a:endParaRPr>
                    </a:p>
                  </a:txBody>
                  <a:tcPr marL="109728" marR="109728"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extLst>
                  <a:ext uri="{0D108BD9-81ED-4DB2-BD59-A6C34878D82A}">
                    <a16:rowId xmlns:a16="http://schemas.microsoft.com/office/drawing/2014/main" val="4067777825"/>
                  </a:ext>
                </a:extLst>
              </a:tr>
            </a:tbl>
          </a:graphicData>
        </a:graphic>
      </p:graphicFrame>
      <p:pic>
        <p:nvPicPr>
          <p:cNvPr id="4" name="Audio 3" descr="MP 7 read-aloud Avenues of Thinking">
            <a:hlinkClick r:id="" action="ppaction://media"/>
            <a:extLst>
              <a:ext uri="{FF2B5EF4-FFF2-40B4-BE49-F238E27FC236}">
                <a16:creationId xmlns:a16="http://schemas.microsoft.com/office/drawing/2014/main" id="{06F9D353-5A0D-4D17-AB4C-1D0C96C29A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580495882"/>
      </p:ext>
    </p:extLst>
  </p:cSld>
  <p:clrMapOvr>
    <a:masterClrMapping/>
  </p:clrMapOvr>
  <mc:AlternateContent xmlns:mc="http://schemas.openxmlformats.org/markup-compatibility/2006" xmlns:p14="http://schemas.microsoft.com/office/powerpoint/2010/main">
    <mc:Choice Requires="p14">
      <p:transition spd="med" p14:dur="700" advTm="22324">
        <p:fade/>
      </p:transition>
    </mc:Choice>
    <mc:Fallback xmlns="">
      <p:transition spd="med" advTm="22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E5637-CDCD-4FA3-B990-CAF09FBABC9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3650711" y="1515838"/>
            <a:ext cx="7328977" cy="51979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3146F50-3E3F-E303-D46B-E3EBCF2EA953}"/>
              </a:ext>
            </a:extLst>
          </p:cNvPr>
          <p:cNvSpPr>
            <a:spLocks noGrp="1"/>
          </p:cNvSpPr>
          <p:nvPr>
            <p:ph type="title"/>
          </p:nvPr>
        </p:nvSpPr>
        <p:spPr>
          <a:xfrm>
            <a:off x="488761" y="371958"/>
            <a:ext cx="13884061" cy="1143879"/>
          </a:xfrm>
        </p:spPr>
        <p:txBody>
          <a:bodyPr anchor="ctr">
            <a:normAutofit/>
          </a:bodyPr>
          <a:lstStyle/>
          <a:p>
            <a:pPr algn="ctr"/>
            <a:r>
              <a:rPr lang="en-US" sz="5400" dirty="0">
                <a:solidFill>
                  <a:srgbClr val="0E3F75"/>
                </a:solidFill>
              </a:rPr>
              <a:t>MP 7 and MP.8</a:t>
            </a:r>
          </a:p>
        </p:txBody>
      </p:sp>
    </p:spTree>
    <p:extLst>
      <p:ext uri="{BB962C8B-B14F-4D97-AF65-F5344CB8AC3E}">
        <p14:creationId xmlns:p14="http://schemas.microsoft.com/office/powerpoint/2010/main" val="457657161"/>
      </p:ext>
    </p:extLst>
  </p:cSld>
  <p:clrMapOvr>
    <a:masterClrMapping/>
  </p:clrMapOvr>
  <mc:AlternateContent xmlns:mc="http://schemas.openxmlformats.org/markup-compatibility/2006" xmlns:p14="http://schemas.microsoft.com/office/powerpoint/2010/main">
    <mc:Choice Requires="p14">
      <p:transition spd="med" p14:dur="700" advTm="51929">
        <p:fade/>
      </p:transition>
    </mc:Choice>
    <mc:Fallback xmlns="">
      <p:transition spd="med" advTm="51929">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C629C6-F927-421C-9FAD-480536E2E31E}"/>
              </a:ext>
            </a:extLst>
          </p:cNvPr>
          <p:cNvSpPr>
            <a:spLocks noGrp="1"/>
          </p:cNvSpPr>
          <p:nvPr>
            <p:ph type="title"/>
          </p:nvPr>
        </p:nvSpPr>
        <p:spPr>
          <a:xfrm>
            <a:off x="457200" y="152400"/>
            <a:ext cx="13716000" cy="1590676"/>
          </a:xfrm>
        </p:spPr>
        <p:txBody>
          <a:bodyPr>
            <a:normAutofit/>
          </a:bodyPr>
          <a:lstStyle/>
          <a:p>
            <a:pPr algn="ctr"/>
            <a:r>
              <a:rPr lang="en-US" sz="5400" dirty="0">
                <a:solidFill>
                  <a:srgbClr val="0E3F75"/>
                </a:solidFill>
              </a:rPr>
              <a:t>MP 7 vs. MP 8</a:t>
            </a:r>
          </a:p>
        </p:txBody>
      </p:sp>
      <p:graphicFrame>
        <p:nvGraphicFramePr>
          <p:cNvPr id="5" name="Table 4">
            <a:extLst>
              <a:ext uri="{FF2B5EF4-FFF2-40B4-BE49-F238E27FC236}">
                <a16:creationId xmlns:a16="http://schemas.microsoft.com/office/drawing/2014/main" id="{1D41A173-AD94-4F3B-A8B7-1F9F396D3C4A}"/>
              </a:ext>
            </a:extLst>
          </p:cNvPr>
          <p:cNvGraphicFramePr>
            <a:graphicFrameLocks noGrp="1"/>
          </p:cNvGraphicFramePr>
          <p:nvPr>
            <p:extLst>
              <p:ext uri="{D42A27DB-BD31-4B8C-83A1-F6EECF244321}">
                <p14:modId xmlns:p14="http://schemas.microsoft.com/office/powerpoint/2010/main" val="1137037388"/>
              </p:ext>
            </p:extLst>
          </p:nvPr>
        </p:nvGraphicFramePr>
        <p:xfrm>
          <a:off x="457200" y="947738"/>
          <a:ext cx="13614400" cy="6547771"/>
        </p:xfrm>
        <a:graphic>
          <a:graphicData uri="http://schemas.openxmlformats.org/drawingml/2006/table">
            <a:tbl>
              <a:tblPr firstRow="1" bandRow="1">
                <a:tableStyleId>{5FD0F851-EC5A-4D38-B0AD-8093EC10F338}</a:tableStyleId>
              </a:tblPr>
              <a:tblGrid>
                <a:gridCol w="6834447">
                  <a:extLst>
                    <a:ext uri="{9D8B030D-6E8A-4147-A177-3AD203B41FA5}">
                      <a16:colId xmlns:a16="http://schemas.microsoft.com/office/drawing/2014/main" val="1953074675"/>
                    </a:ext>
                  </a:extLst>
                </a:gridCol>
                <a:gridCol w="6779953">
                  <a:extLst>
                    <a:ext uri="{9D8B030D-6E8A-4147-A177-3AD203B41FA5}">
                      <a16:colId xmlns:a16="http://schemas.microsoft.com/office/drawing/2014/main" val="345494455"/>
                    </a:ext>
                  </a:extLst>
                </a:gridCol>
              </a:tblGrid>
              <a:tr h="529621">
                <a:tc>
                  <a:txBody>
                    <a:bodyPr/>
                    <a:lstStyle/>
                    <a:p>
                      <a:pPr algn="ctr"/>
                      <a:r>
                        <a:rPr lang="en-US" sz="3600" dirty="0"/>
                        <a:t>MP 7</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MP 8</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467438"/>
                  </a:ext>
                </a:extLst>
              </a:tr>
              <a:tr h="5907691">
                <a:tc>
                  <a:txBody>
                    <a:bodyPr/>
                    <a:lstStyle/>
                    <a:p>
                      <a:pPr marL="342900" indent="-342900">
                        <a:buFont typeface="Arial" panose="020B0604020202020204" pitchFamily="34" charset="0"/>
                        <a:buChar char="•"/>
                      </a:pPr>
                      <a:r>
                        <a:rPr lang="en-US" sz="2800" dirty="0"/>
                        <a:t>Focuses on structure in a mathematical object</a:t>
                      </a:r>
                    </a:p>
                    <a:p>
                      <a:pPr marL="342900" indent="-342900">
                        <a:buFont typeface="Arial" panose="020B0604020202020204" pitchFamily="34" charset="0"/>
                        <a:buChar char="•"/>
                      </a:pPr>
                      <a:r>
                        <a:rPr lang="en-US" sz="2800" dirty="0"/>
                        <a:t>Makes a shift to a big picture or a complex construction</a:t>
                      </a:r>
                    </a:p>
                    <a:p>
                      <a:pPr marL="342900" indent="-342900">
                        <a:buFont typeface="Arial" panose="020B0604020202020204" pitchFamily="34" charset="0"/>
                        <a:buChar char="•"/>
                      </a:pPr>
                      <a:r>
                        <a:rPr lang="en-US" sz="2800" dirty="0"/>
                        <a:t>Finds a relationship between parts of mathematical situation and simplifies them, if necessary.</a:t>
                      </a:r>
                    </a:p>
                    <a:p>
                      <a:pPr marL="342900" indent="-342900">
                        <a:buFont typeface="Arial" panose="020B0604020202020204" pitchFamily="34" charset="0"/>
                        <a:buChar char="•"/>
                      </a:pPr>
                      <a:r>
                        <a:rPr lang="en-US" sz="2800" dirty="0"/>
                        <a:t>Reduces the complexity of the expressions</a:t>
                      </a:r>
                    </a:p>
                    <a:p>
                      <a:pPr marL="342900" indent="-342900">
                        <a:buFont typeface="Arial" panose="020B0604020202020204" pitchFamily="34" charset="0"/>
                        <a:buChar char="•"/>
                      </a:pPr>
                      <a:r>
                        <a:rPr lang="en-US" sz="2800" dirty="0"/>
                        <a:t>Transforms a structure of the model to reveal its phenomena</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Connects concepts and representations</a:t>
                      </a:r>
                      <a:endParaRPr lang="en-US" sz="2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tc>
                  <a:txBody>
                    <a:bodyPr/>
                    <a:lstStyle/>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Recognizes similarity within numbers, objects, operations, problems</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Helps finding entry point to an unfamiliar situation</a:t>
                      </a:r>
                    </a:p>
                    <a:p>
                      <a:pPr marL="342900" indent="-342900">
                        <a:buFont typeface="Arial" panose="020B0604020202020204" pitchFamily="34" charset="0"/>
                        <a:buChar char="•"/>
                      </a:pPr>
                      <a:r>
                        <a:rPr lang="en-US" sz="2800" dirty="0"/>
                        <a:t>Focuses on reasoning, not on object</a:t>
                      </a:r>
                    </a:p>
                    <a:p>
                      <a:pPr marL="342900" indent="-342900">
                        <a:buFont typeface="Arial" panose="020B0604020202020204" pitchFamily="34" charset="0"/>
                        <a:buChar char="•"/>
                      </a:pPr>
                      <a:r>
                        <a:rPr lang="en-US" sz="2800" dirty="0"/>
                        <a:t>Builds mathematics model by abstracting from the concrete examples</a:t>
                      </a:r>
                    </a:p>
                    <a:p>
                      <a:pPr marL="342900" indent="-342900">
                        <a:buFont typeface="Arial" panose="020B0604020202020204" pitchFamily="34" charset="0"/>
                        <a:buChar char="•"/>
                      </a:pPr>
                      <a:endParaRPr lang="en-US" sz="2800" u="sng" dirty="0"/>
                    </a:p>
                    <a:p>
                      <a:pPr marL="0" indent="0">
                        <a:buFont typeface="Arial" panose="020B0604020202020204" pitchFamily="34" charset="0"/>
                        <a:buNone/>
                      </a:pPr>
                      <a:endParaRPr lang="en-US" sz="2400" u="sng"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D4EC">
                        <a:alpha val="20000"/>
                      </a:srgbClr>
                    </a:solidFill>
                  </a:tcPr>
                </a:tc>
                <a:extLst>
                  <a:ext uri="{0D108BD9-81ED-4DB2-BD59-A6C34878D82A}">
                    <a16:rowId xmlns:a16="http://schemas.microsoft.com/office/drawing/2014/main" val="2235734052"/>
                  </a:ext>
                </a:extLst>
              </a:tr>
            </a:tbl>
          </a:graphicData>
        </a:graphic>
      </p:graphicFrame>
      <p:pic>
        <p:nvPicPr>
          <p:cNvPr id="2" name="Audio 1" descr="MP 7 vs MP 8">
            <a:hlinkClick r:id="" action="ppaction://media"/>
            <a:extLst>
              <a:ext uri="{FF2B5EF4-FFF2-40B4-BE49-F238E27FC236}">
                <a16:creationId xmlns:a16="http://schemas.microsoft.com/office/drawing/2014/main" id="{46376418-FDC1-413C-BB53-3613F4DBC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2491325296"/>
      </p:ext>
    </p:extLst>
  </p:cSld>
  <p:clrMapOvr>
    <a:masterClrMapping/>
  </p:clrMapOvr>
  <mc:AlternateContent xmlns:mc="http://schemas.openxmlformats.org/markup-compatibility/2006" xmlns:p14="http://schemas.microsoft.com/office/powerpoint/2010/main">
    <mc:Choice Requires="p14">
      <p:transition spd="med" p14:dur="700" advTm="62448">
        <p:fade/>
      </p:transition>
    </mc:Choice>
    <mc:Fallback xmlns="">
      <p:transition spd="med" advTm="624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39485" y="3282198"/>
            <a:ext cx="14490915" cy="1084882"/>
          </a:xfrm>
        </p:spPr>
        <p:txBody>
          <a:bodyPr>
            <a:normAutofit/>
          </a:bodyPr>
          <a:lstStyle/>
          <a:p>
            <a:pPr algn="ctr"/>
            <a:r>
              <a:rPr lang="en-US" sz="6000" dirty="0">
                <a:solidFill>
                  <a:srgbClr val="0E3F75"/>
                </a:solidFill>
                <a:latin typeface="Source Sans Pro SemiBold"/>
                <a:ea typeface="Source Sans Pro SemiBold"/>
              </a:rPr>
              <a:t> Discussion</a:t>
            </a:r>
          </a:p>
        </p:txBody>
      </p:sp>
      <p:pic>
        <p:nvPicPr>
          <p:cNvPr id="3" name="Audio 2" descr="Discussion">
            <a:hlinkClick r:id="" action="ppaction://media"/>
            <a:extLst>
              <a:ext uri="{FF2B5EF4-FFF2-40B4-BE49-F238E27FC236}">
                <a16:creationId xmlns:a16="http://schemas.microsoft.com/office/drawing/2014/main" id="{1F089507-A654-4BAC-A07A-C76EAAB6F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2487786061"/>
      </p:ext>
    </p:extLst>
  </p:cSld>
  <p:clrMapOvr>
    <a:masterClrMapping/>
  </p:clrMapOvr>
  <mc:AlternateContent xmlns:mc="http://schemas.openxmlformats.org/markup-compatibility/2006" xmlns:p14="http://schemas.microsoft.com/office/powerpoint/2010/main">
    <mc:Choice Requires="p14">
      <p:transition spd="med" p14:dur="700" advTm="67765">
        <p:fade/>
      </p:transition>
    </mc:Choice>
    <mc:Fallback xmlns="">
      <p:transition spd="med" advTm="67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2666-A477-79C2-1F0D-0C04A49DAD29}"/>
              </a:ext>
            </a:extLst>
          </p:cNvPr>
          <p:cNvSpPr>
            <a:spLocks noGrp="1"/>
          </p:cNvSpPr>
          <p:nvPr>
            <p:ph type="title"/>
          </p:nvPr>
        </p:nvSpPr>
        <p:spPr/>
        <p:txBody>
          <a:bodyPr>
            <a:normAutofit/>
          </a:bodyPr>
          <a:lstStyle/>
          <a:p>
            <a:r>
              <a:rPr lang="en-US" sz="5400" dirty="0">
                <a:solidFill>
                  <a:srgbClr val="0E3F75"/>
                </a:solidFill>
              </a:rPr>
              <a:t>Kindergarten-Grade 5 Task</a:t>
            </a:r>
          </a:p>
        </p:txBody>
      </p:sp>
      <p:sp>
        <p:nvSpPr>
          <p:cNvPr id="3" name="Content Placeholder 2">
            <a:extLst>
              <a:ext uri="{FF2B5EF4-FFF2-40B4-BE49-F238E27FC236}">
                <a16:creationId xmlns:a16="http://schemas.microsoft.com/office/drawing/2014/main" id="{858A21FE-A423-690E-B57A-C2BF57BE98B4}"/>
              </a:ext>
            </a:extLst>
          </p:cNvPr>
          <p:cNvSpPr>
            <a:spLocks noGrp="1"/>
          </p:cNvSpPr>
          <p:nvPr>
            <p:ph type="body" idx="1"/>
          </p:nvPr>
        </p:nvSpPr>
        <p:spPr>
          <a:xfrm>
            <a:off x="457199" y="2566737"/>
            <a:ext cx="13303770" cy="4859673"/>
          </a:xfrm>
        </p:spPr>
        <p:txBody>
          <a:bodyPr>
            <a:normAutofit lnSpcReduction="10000"/>
          </a:bodyPr>
          <a:lstStyle/>
          <a:p>
            <a:pPr marL="0" indent="0">
              <a:buNone/>
            </a:pPr>
            <a:r>
              <a:rPr lang="en-US" sz="3600" dirty="0"/>
              <a:t>How many ways can you find to solve the expression 48 × 5?</a:t>
            </a:r>
          </a:p>
          <a:p>
            <a:pPr marL="0" indent="0">
              <a:buNone/>
            </a:pPr>
            <a:endParaRPr lang="en-US" sz="2800" dirty="0"/>
          </a:p>
          <a:p>
            <a:r>
              <a:rPr lang="en-US" sz="3600" dirty="0"/>
              <a:t>Discuss: </a:t>
            </a:r>
          </a:p>
          <a:p>
            <a:pPr marL="457200" indent="-457200">
              <a:buFont typeface="Arial" panose="020B0604020202020204" pitchFamily="34" charset="0"/>
              <a:buChar char="•"/>
            </a:pPr>
            <a:r>
              <a:rPr lang="en-US" sz="3600" dirty="0"/>
              <a:t>Common ways you found to solve the expression 48 × 5. </a:t>
            </a:r>
          </a:p>
          <a:p>
            <a:pPr marL="457200" indent="-457200">
              <a:buFont typeface="Arial" panose="020B0604020202020204" pitchFamily="34" charset="0"/>
              <a:buChar char="•"/>
            </a:pPr>
            <a:r>
              <a:rPr lang="en-US" sz="3600" dirty="0"/>
              <a:t>Identify different ways you found to solve the expression 48 × 5.  </a:t>
            </a:r>
          </a:p>
          <a:p>
            <a:pPr marL="457200" indent="-457200">
              <a:buFont typeface="Arial" panose="020B0604020202020204" pitchFamily="34" charset="0"/>
              <a:buChar char="•"/>
            </a:pPr>
            <a:r>
              <a:rPr lang="en-US" sz="3600" dirty="0"/>
              <a:t>Which methods are your students likely to produce? </a:t>
            </a:r>
          </a:p>
          <a:p>
            <a:pPr marL="457200" indent="-457200">
              <a:buFont typeface="Arial" panose="020B0604020202020204" pitchFamily="34" charset="0"/>
              <a:buChar char="•"/>
            </a:pPr>
            <a:r>
              <a:rPr lang="en-US" sz="3600" dirty="0"/>
              <a:t>Which methods are your students unlikely to produce? Why? </a:t>
            </a:r>
          </a:p>
          <a:p>
            <a:pPr marL="0" indent="0">
              <a:buNone/>
            </a:pPr>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953CED1C-57F6-8901-7244-BFB2E233E08E}"/>
              </a:ext>
            </a:extLst>
          </p:cNvPr>
          <p:cNvSpPr>
            <a:spLocks noGrp="1"/>
          </p:cNvSpPr>
          <p:nvPr>
            <p:ph type="sldNum" sz="quarter" idx="11"/>
          </p:nvPr>
        </p:nvSpPr>
        <p:spPr/>
        <p:txBody>
          <a:bodyPr/>
          <a:lstStyle/>
          <a:p>
            <a:fld id="{383B7B7A-CDDA-7C44-B1B0-1F1E45567B3B}" type="slidenum">
              <a:rPr lang="en-US" smtClean="0"/>
              <a:pPr/>
              <a:t>24</a:t>
            </a:fld>
            <a:endParaRPr lang="en-US"/>
          </a:p>
        </p:txBody>
      </p:sp>
    </p:spTree>
    <p:extLst>
      <p:ext uri="{BB962C8B-B14F-4D97-AF65-F5344CB8AC3E}">
        <p14:creationId xmlns:p14="http://schemas.microsoft.com/office/powerpoint/2010/main" val="1767684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7D86-DF08-99BE-D8D8-6F7042C08FF8}"/>
              </a:ext>
            </a:extLst>
          </p:cNvPr>
          <p:cNvSpPr>
            <a:spLocks noGrp="1"/>
          </p:cNvSpPr>
          <p:nvPr>
            <p:ph type="title"/>
          </p:nvPr>
        </p:nvSpPr>
        <p:spPr>
          <a:xfrm>
            <a:off x="488761" y="379272"/>
            <a:ext cx="5264544" cy="1666504"/>
          </a:xfrm>
        </p:spPr>
        <p:txBody>
          <a:bodyPr anchor="ctr">
            <a:normAutofit/>
          </a:bodyPr>
          <a:lstStyle/>
          <a:p>
            <a:pPr algn="ctr"/>
            <a:r>
              <a:rPr lang="en-US" sz="5400" dirty="0">
                <a:solidFill>
                  <a:srgbClr val="0E3F75"/>
                </a:solidFill>
              </a:rPr>
              <a:t>Grades 6-8 Task </a:t>
            </a:r>
          </a:p>
        </p:txBody>
      </p:sp>
      <p:sp>
        <p:nvSpPr>
          <p:cNvPr id="3" name="Text Placeholder 2" descr="text box">
            <a:extLst>
              <a:ext uri="{FF2B5EF4-FFF2-40B4-BE49-F238E27FC236}">
                <a16:creationId xmlns:a16="http://schemas.microsoft.com/office/drawing/2014/main" id="{994ABDDD-25C2-350A-609A-910EE7AD2B5B}"/>
              </a:ext>
            </a:extLst>
          </p:cNvPr>
          <p:cNvSpPr>
            <a:spLocks noGrp="1"/>
          </p:cNvSpPr>
          <p:nvPr>
            <p:ph type="body" sz="half" idx="2"/>
          </p:nvPr>
        </p:nvSpPr>
        <p:spPr>
          <a:xfrm>
            <a:off x="6466115" y="928408"/>
            <a:ext cx="7675524" cy="6089469"/>
          </a:xfrm>
          <a:ln w="38100">
            <a:solidFill>
              <a:srgbClr val="0E3F75"/>
            </a:solidFill>
          </a:ln>
        </p:spPr>
        <p:txBody>
          <a:bodyPr>
            <a:normAutofit/>
          </a:bodyPr>
          <a:lstStyle/>
          <a:p>
            <a:r>
              <a:rPr lang="en-US" sz="3200" dirty="0"/>
              <a:t>Five connected equilateral triangles are shown. </a:t>
            </a:r>
          </a:p>
          <a:p>
            <a:endParaRPr lang="en-US" sz="3200" dirty="0"/>
          </a:p>
          <a:p>
            <a:endParaRPr lang="en-US" sz="3200" dirty="0"/>
          </a:p>
          <a:p>
            <a:endParaRPr lang="en-US" sz="3200" dirty="0"/>
          </a:p>
          <a:p>
            <a:endParaRPr lang="en-US" sz="3200" dirty="0"/>
          </a:p>
          <a:p>
            <a:r>
              <a:rPr lang="en-US" sz="3200" dirty="0"/>
              <a:t>If there were a row of 50 connected equilateral triangles, what would the perimeter be? </a:t>
            </a:r>
          </a:p>
        </p:txBody>
      </p:sp>
      <p:sp>
        <p:nvSpPr>
          <p:cNvPr id="4" name="Slide Number Placeholder 3">
            <a:extLst>
              <a:ext uri="{FF2B5EF4-FFF2-40B4-BE49-F238E27FC236}">
                <a16:creationId xmlns:a16="http://schemas.microsoft.com/office/drawing/2014/main" id="{941D74B8-9E38-CB3A-7CC7-E17EEDD332A7}"/>
              </a:ext>
            </a:extLst>
          </p:cNvPr>
          <p:cNvSpPr>
            <a:spLocks noGrp="1"/>
          </p:cNvSpPr>
          <p:nvPr>
            <p:ph type="sldNum" sz="quarter" idx="11"/>
          </p:nvPr>
        </p:nvSpPr>
        <p:spPr/>
        <p:txBody>
          <a:bodyPr/>
          <a:lstStyle/>
          <a:p>
            <a:fld id="{383B7B7A-CDDA-7C44-B1B0-1F1E45567B3B}" type="slidenum">
              <a:rPr lang="en-US" smtClean="0"/>
              <a:pPr/>
              <a:t>25</a:t>
            </a:fld>
            <a:endParaRPr lang="en-US"/>
          </a:p>
        </p:txBody>
      </p:sp>
      <p:sp>
        <p:nvSpPr>
          <p:cNvPr id="6" name="Isosceles Triangle 5" descr="equilateral triangle 1">
            <a:extLst>
              <a:ext uri="{FF2B5EF4-FFF2-40B4-BE49-F238E27FC236}">
                <a16:creationId xmlns:a16="http://schemas.microsoft.com/office/drawing/2014/main" id="{3FF5CD5B-FE51-13E5-64F4-2FEB1DE19C49}"/>
              </a:ext>
            </a:extLst>
          </p:cNvPr>
          <p:cNvSpPr/>
          <p:nvPr/>
        </p:nvSpPr>
        <p:spPr>
          <a:xfrm>
            <a:off x="7759332" y="2775005"/>
            <a:ext cx="1404257" cy="1198137"/>
          </a:xfrm>
          <a:prstGeom prst="triangle">
            <a:avLst/>
          </a:prstGeom>
          <a:solidFill>
            <a:srgbClr val="83C4E5"/>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7" name="Isosceles Triangle 6" descr="equilateral triangle 3">
            <a:extLst>
              <a:ext uri="{FF2B5EF4-FFF2-40B4-BE49-F238E27FC236}">
                <a16:creationId xmlns:a16="http://schemas.microsoft.com/office/drawing/2014/main" id="{1713753A-88CE-6FE6-F124-5C43659A91B9}"/>
              </a:ext>
            </a:extLst>
          </p:cNvPr>
          <p:cNvSpPr/>
          <p:nvPr/>
        </p:nvSpPr>
        <p:spPr>
          <a:xfrm>
            <a:off x="9184950" y="2781746"/>
            <a:ext cx="1404257" cy="1198137"/>
          </a:xfrm>
          <a:prstGeom prst="triangle">
            <a:avLst/>
          </a:prstGeom>
          <a:solidFill>
            <a:srgbClr val="83C4E5"/>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8" name="Isosceles Triangle 7" descr="equilateral triangle 5">
            <a:extLst>
              <a:ext uri="{FF2B5EF4-FFF2-40B4-BE49-F238E27FC236}">
                <a16:creationId xmlns:a16="http://schemas.microsoft.com/office/drawing/2014/main" id="{0F9E4ED8-8CE1-5363-D06F-4E7504DCBD8F}"/>
              </a:ext>
            </a:extLst>
          </p:cNvPr>
          <p:cNvSpPr/>
          <p:nvPr/>
        </p:nvSpPr>
        <p:spPr>
          <a:xfrm>
            <a:off x="10599887" y="2766215"/>
            <a:ext cx="1404257" cy="1198137"/>
          </a:xfrm>
          <a:prstGeom prst="triangle">
            <a:avLst/>
          </a:prstGeom>
          <a:solidFill>
            <a:srgbClr val="83C4E5"/>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9" name="Isosceles Triangle 8" descr="equilateral triangle 2">
            <a:extLst>
              <a:ext uri="{FF2B5EF4-FFF2-40B4-BE49-F238E27FC236}">
                <a16:creationId xmlns:a16="http://schemas.microsoft.com/office/drawing/2014/main" id="{3090301D-4811-F368-8711-785CC91101CD}"/>
              </a:ext>
            </a:extLst>
          </p:cNvPr>
          <p:cNvSpPr/>
          <p:nvPr/>
        </p:nvSpPr>
        <p:spPr>
          <a:xfrm rot="10800000">
            <a:off x="8472141" y="2789510"/>
            <a:ext cx="1404257" cy="1198137"/>
          </a:xfrm>
          <a:prstGeom prst="triangle">
            <a:avLst/>
          </a:prstGeom>
          <a:solidFill>
            <a:srgbClr val="83C4E5"/>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Isosceles Triangle 9" descr="equilateral triangle 4">
            <a:extLst>
              <a:ext uri="{FF2B5EF4-FFF2-40B4-BE49-F238E27FC236}">
                <a16:creationId xmlns:a16="http://schemas.microsoft.com/office/drawing/2014/main" id="{91AC7E5C-E6E7-24ED-13C5-F1C178D6CC66}"/>
              </a:ext>
            </a:extLst>
          </p:cNvPr>
          <p:cNvSpPr/>
          <p:nvPr/>
        </p:nvSpPr>
        <p:spPr>
          <a:xfrm rot="10800000">
            <a:off x="9897759" y="2781745"/>
            <a:ext cx="1404257" cy="1198137"/>
          </a:xfrm>
          <a:prstGeom prst="triangle">
            <a:avLst/>
          </a:prstGeom>
          <a:solidFill>
            <a:srgbClr val="83C4E5"/>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A34269D-DAAB-F11E-461F-A231CCF5CDF3}"/>
              </a:ext>
            </a:extLst>
          </p:cNvPr>
          <p:cNvSpPr txBox="1"/>
          <p:nvPr/>
        </p:nvSpPr>
        <p:spPr>
          <a:xfrm>
            <a:off x="488761" y="1817908"/>
            <a:ext cx="5422178" cy="5509200"/>
          </a:xfrm>
          <a:prstGeom prst="rect">
            <a:avLst/>
          </a:prstGeom>
          <a:noFill/>
        </p:spPr>
        <p:txBody>
          <a:bodyPr wrap="square">
            <a:spAutoFit/>
          </a:bodyPr>
          <a:lstStyle/>
          <a:p>
            <a:pPr marL="457200" indent="-457200">
              <a:buFont typeface="Wingdings" panose="05000000000000000000" pitchFamily="2" charset="2"/>
              <a:buChar char="Ø"/>
            </a:pPr>
            <a:r>
              <a:rPr lang="en-US" sz="3200" dirty="0">
                <a:latin typeface="+mn-lt"/>
              </a:rPr>
              <a:t>Share how you determined the perimeter.  </a:t>
            </a:r>
          </a:p>
          <a:p>
            <a:pPr marL="457200" indent="-457200">
              <a:buFont typeface="Wingdings" panose="05000000000000000000" pitchFamily="2" charset="2"/>
              <a:buChar char="Ø"/>
            </a:pPr>
            <a:endParaRPr lang="en-US" sz="3200" dirty="0">
              <a:latin typeface="+mn-lt"/>
            </a:endParaRPr>
          </a:p>
          <a:p>
            <a:pPr marL="457200" indent="-457200">
              <a:buFont typeface="Wingdings" panose="05000000000000000000" pitchFamily="2" charset="2"/>
              <a:buChar char="Ø"/>
            </a:pPr>
            <a:r>
              <a:rPr lang="en-US" sz="3200" dirty="0">
                <a:latin typeface="+mn-lt"/>
              </a:rPr>
              <a:t>Which methods are your students likely to use as they come up with their answers? </a:t>
            </a:r>
          </a:p>
          <a:p>
            <a:pPr marL="457200" indent="-457200">
              <a:buFont typeface="Wingdings" panose="05000000000000000000" pitchFamily="2" charset="2"/>
              <a:buChar char="Ø"/>
            </a:pPr>
            <a:endParaRPr lang="en-US" sz="3200" dirty="0">
              <a:latin typeface="+mn-lt"/>
            </a:endParaRPr>
          </a:p>
          <a:p>
            <a:pPr marL="457200" indent="-457200">
              <a:buFont typeface="Wingdings" panose="05000000000000000000" pitchFamily="2" charset="2"/>
              <a:buChar char="Ø"/>
            </a:pPr>
            <a:r>
              <a:rPr lang="en-US" sz="3200" dirty="0">
                <a:latin typeface="+mn-lt"/>
              </a:rPr>
              <a:t>Which methods are your students unlikely to come up with? Why? </a:t>
            </a:r>
          </a:p>
        </p:txBody>
      </p:sp>
      <p:sp>
        <p:nvSpPr>
          <p:cNvPr id="15" name="TextBox 14">
            <a:extLst>
              <a:ext uri="{FF2B5EF4-FFF2-40B4-BE49-F238E27FC236}">
                <a16:creationId xmlns:a16="http://schemas.microsoft.com/office/drawing/2014/main" id="{277E4583-A7C8-27C9-09C6-E67F4AC4EC48}"/>
              </a:ext>
            </a:extLst>
          </p:cNvPr>
          <p:cNvSpPr txBox="1"/>
          <p:nvPr/>
        </p:nvSpPr>
        <p:spPr>
          <a:xfrm>
            <a:off x="1322613" y="7542551"/>
            <a:ext cx="12295415" cy="307777"/>
          </a:xfrm>
          <a:prstGeom prst="rect">
            <a:avLst/>
          </a:prstGeom>
          <a:noFill/>
        </p:spPr>
        <p:txBody>
          <a:bodyPr wrap="square">
            <a:spAutoFit/>
          </a:bodyPr>
          <a:lstStyle/>
          <a:p>
            <a:pPr lvl="0"/>
            <a:r>
              <a:rPr lang="en-US" i="1" dirty="0">
                <a:latin typeface="+mn-lt"/>
              </a:rPr>
              <a:t>Task taken from Putting The Practices Into Action: Implementing The Common Core Standards For Mathematical Practice by </a:t>
            </a:r>
            <a:r>
              <a:rPr lang="en-US" sz="1400" dirty="0">
                <a:solidFill>
                  <a:srgbClr val="000000"/>
                </a:solidFill>
                <a:latin typeface="+mn-lt"/>
                <a:ea typeface="Arial"/>
                <a:sym typeface="Arial"/>
              </a:rPr>
              <a:t>O'Connell, S., &amp;  </a:t>
            </a:r>
            <a:r>
              <a:rPr lang="en-US" sz="1400" dirty="0" err="1">
                <a:solidFill>
                  <a:srgbClr val="000000"/>
                </a:solidFill>
                <a:latin typeface="+mn-lt"/>
                <a:ea typeface="Arial"/>
                <a:sym typeface="Arial"/>
              </a:rPr>
              <a:t>SanGiovanni</a:t>
            </a:r>
            <a:r>
              <a:rPr lang="en-US" sz="1400" dirty="0">
                <a:solidFill>
                  <a:srgbClr val="000000"/>
                </a:solidFill>
                <a:latin typeface="+mn-lt"/>
                <a:ea typeface="Arial"/>
                <a:sym typeface="Arial"/>
              </a:rPr>
              <a:t>, J. (2013). </a:t>
            </a:r>
            <a:endParaRPr lang="en-US" dirty="0">
              <a:latin typeface="+mn-lt"/>
            </a:endParaRPr>
          </a:p>
        </p:txBody>
      </p:sp>
    </p:spTree>
    <p:extLst>
      <p:ext uri="{BB962C8B-B14F-4D97-AF65-F5344CB8AC3E}">
        <p14:creationId xmlns:p14="http://schemas.microsoft.com/office/powerpoint/2010/main" val="3836671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1B9B-4D2D-9877-5A91-6FC765C0149B}"/>
              </a:ext>
            </a:extLst>
          </p:cNvPr>
          <p:cNvSpPr>
            <a:spLocks noGrp="1"/>
          </p:cNvSpPr>
          <p:nvPr>
            <p:ph type="title"/>
          </p:nvPr>
        </p:nvSpPr>
        <p:spPr>
          <a:xfrm>
            <a:off x="488762" y="548640"/>
            <a:ext cx="5264544" cy="638174"/>
          </a:xfrm>
        </p:spPr>
        <p:txBody>
          <a:bodyPr>
            <a:normAutofit/>
          </a:bodyPr>
          <a:lstStyle/>
          <a:p>
            <a:pPr algn="ctr"/>
            <a:r>
              <a:rPr lang="en-US" sz="4800" dirty="0">
                <a:solidFill>
                  <a:srgbClr val="0E3F75"/>
                </a:solidFill>
              </a:rPr>
              <a:t>Grades 9-12 Task</a:t>
            </a:r>
          </a:p>
        </p:txBody>
      </p:sp>
      <p:sp>
        <p:nvSpPr>
          <p:cNvPr id="3" name="Picture Placeholder 2">
            <a:extLst>
              <a:ext uri="{FF2B5EF4-FFF2-40B4-BE49-F238E27FC236}">
                <a16:creationId xmlns:a16="http://schemas.microsoft.com/office/drawing/2014/main" id="{7D94957A-5301-14AF-9F1C-6E57A5DBD480}"/>
              </a:ext>
            </a:extLst>
          </p:cNvPr>
          <p:cNvSpPr>
            <a:spLocks noGrp="1"/>
          </p:cNvSpPr>
          <p:nvPr>
            <p:ph type="pic" idx="1"/>
          </p:nvPr>
        </p:nvSpPr>
        <p:spPr>
          <a:xfrm>
            <a:off x="6656070" y="548641"/>
            <a:ext cx="7517129" cy="6484620"/>
          </a:xfrm>
          <a:ln w="38100">
            <a:solidFill>
              <a:srgbClr val="0E3F75"/>
            </a:solidFill>
          </a:ln>
        </p:spPr>
        <p:txBody>
          <a:bodyPr/>
          <a:lstStyle/>
          <a:p>
            <a:pPr marL="0" indent="0">
              <a:lnSpc>
                <a:spcPct val="100000"/>
              </a:lnSpc>
              <a:spcAft>
                <a:spcPts val="0"/>
              </a:spcAft>
              <a:buNone/>
            </a:pPr>
            <a:r>
              <a:rPr lang="en-US" sz="3200" dirty="0">
                <a:solidFill>
                  <a:schemeClr val="tx1"/>
                </a:solidFill>
              </a:rPr>
              <a:t>Consider two algebraic expressions </a:t>
            </a:r>
          </a:p>
          <a:p>
            <a:pPr marL="0" indent="0">
              <a:lnSpc>
                <a:spcPct val="100000"/>
              </a:lnSpc>
              <a:buNone/>
            </a:pPr>
            <a:r>
              <a:rPr lang="en-US" sz="3200" dirty="0">
                <a:solidFill>
                  <a:schemeClr val="tx1"/>
                </a:solidFill>
              </a:rPr>
              <a:t>(</a:t>
            </a:r>
            <a:r>
              <a:rPr lang="en-US" sz="3200" i="1" dirty="0">
                <a:solidFill>
                  <a:schemeClr val="tx1"/>
                </a:solidFill>
              </a:rPr>
              <a:t>n</a:t>
            </a:r>
            <a:r>
              <a:rPr lang="en-US" sz="3200" dirty="0">
                <a:solidFill>
                  <a:schemeClr val="tx1"/>
                </a:solidFill>
              </a:rPr>
              <a:t> + 2)</a:t>
            </a:r>
            <a:r>
              <a:rPr lang="en-US" sz="3200" baseline="30000" dirty="0">
                <a:solidFill>
                  <a:schemeClr val="tx1"/>
                </a:solidFill>
              </a:rPr>
              <a:t>2 </a:t>
            </a:r>
            <a:r>
              <a:rPr lang="en-US" sz="3200" dirty="0">
                <a:solidFill>
                  <a:schemeClr val="tx1"/>
                </a:solidFill>
              </a:rPr>
              <a:t>– 4 and </a:t>
            </a:r>
            <a:r>
              <a:rPr lang="en-US" sz="3200" i="1" dirty="0">
                <a:solidFill>
                  <a:schemeClr val="tx1"/>
                </a:solidFill>
              </a:rPr>
              <a:t>n</a:t>
            </a:r>
            <a:r>
              <a:rPr lang="en-US" sz="3200" baseline="30000" dirty="0">
                <a:solidFill>
                  <a:schemeClr val="tx1"/>
                </a:solidFill>
              </a:rPr>
              <a:t>2 </a:t>
            </a:r>
            <a:r>
              <a:rPr lang="en-US" sz="3200" dirty="0">
                <a:solidFill>
                  <a:schemeClr val="tx1"/>
                </a:solidFill>
              </a:rPr>
              <a:t>+ 4</a:t>
            </a:r>
            <a:r>
              <a:rPr lang="en-US" sz="3200" i="1" dirty="0">
                <a:solidFill>
                  <a:schemeClr val="tx1"/>
                </a:solidFill>
              </a:rPr>
              <a:t>n</a:t>
            </a:r>
            <a:r>
              <a:rPr lang="en-US" sz="3200" dirty="0">
                <a:solidFill>
                  <a:schemeClr val="tx1"/>
                </a:solidFill>
              </a:rPr>
              <a:t>. Use the figures to illustrate why the expressions are equivalent. Verify this result algebraically.  </a:t>
            </a:r>
          </a:p>
          <a:p>
            <a:pPr marL="0" indent="0">
              <a:buNone/>
            </a:pPr>
            <a:endParaRPr lang="en-US" dirty="0"/>
          </a:p>
        </p:txBody>
      </p:sp>
      <p:sp>
        <p:nvSpPr>
          <p:cNvPr id="4" name="Text Placeholder 3">
            <a:extLst>
              <a:ext uri="{FF2B5EF4-FFF2-40B4-BE49-F238E27FC236}">
                <a16:creationId xmlns:a16="http://schemas.microsoft.com/office/drawing/2014/main" id="{3D3BB13E-4345-14A3-51F6-277F426F52CA}"/>
              </a:ext>
            </a:extLst>
          </p:cNvPr>
          <p:cNvSpPr>
            <a:spLocks noGrp="1"/>
          </p:cNvSpPr>
          <p:nvPr>
            <p:ph type="body" sz="half" idx="2"/>
          </p:nvPr>
        </p:nvSpPr>
        <p:spPr>
          <a:xfrm>
            <a:off x="488761" y="1315453"/>
            <a:ext cx="6167307" cy="5727333"/>
          </a:xfrm>
        </p:spPr>
        <p:txBody>
          <a:bodyPr>
            <a:normAutofit lnSpcReduction="10000"/>
          </a:bodyPr>
          <a:lstStyle/>
          <a:p>
            <a:pPr marL="457200" indent="-457200">
              <a:buFont typeface="Wingdings" panose="05000000000000000000" pitchFamily="2" charset="2"/>
              <a:buChar char="Ø"/>
            </a:pPr>
            <a:r>
              <a:rPr lang="en-US" sz="3200" dirty="0"/>
              <a:t>Share how you illustrated the equivalence of the two expressions and how you verified the results.   </a:t>
            </a:r>
          </a:p>
          <a:p>
            <a:pPr marL="457200" indent="-457200">
              <a:buFont typeface="Wingdings" panose="05000000000000000000" pitchFamily="2" charset="2"/>
              <a:buChar char="Ø"/>
            </a:pPr>
            <a:r>
              <a:rPr lang="en-US" sz="3200" dirty="0"/>
              <a:t>Which methods are your students likely to use as they come up with their answers? </a:t>
            </a:r>
          </a:p>
          <a:p>
            <a:pPr marL="457200" indent="-457200">
              <a:buFont typeface="Wingdings" panose="05000000000000000000" pitchFamily="2" charset="2"/>
              <a:buChar char="Ø"/>
            </a:pPr>
            <a:r>
              <a:rPr lang="en-US" sz="3200" dirty="0"/>
              <a:t>Which methods are your students unlikely to come up with? Why? </a:t>
            </a:r>
          </a:p>
          <a:p>
            <a:endParaRPr lang="en-US" sz="2400" dirty="0"/>
          </a:p>
        </p:txBody>
      </p:sp>
      <p:sp>
        <p:nvSpPr>
          <p:cNvPr id="5" name="Slide Number Placeholder 4">
            <a:extLst>
              <a:ext uri="{FF2B5EF4-FFF2-40B4-BE49-F238E27FC236}">
                <a16:creationId xmlns:a16="http://schemas.microsoft.com/office/drawing/2014/main" id="{F1059EF8-B7BE-9A00-8B15-A6FE00A72BE9}"/>
              </a:ext>
            </a:extLst>
          </p:cNvPr>
          <p:cNvSpPr>
            <a:spLocks noGrp="1"/>
          </p:cNvSpPr>
          <p:nvPr>
            <p:ph type="sldNum" sz="quarter" idx="11"/>
          </p:nvPr>
        </p:nvSpPr>
        <p:spPr/>
        <p:txBody>
          <a:bodyPr/>
          <a:lstStyle/>
          <a:p>
            <a:fld id="{383B7B7A-CDDA-7C44-B1B0-1F1E45567B3B}" type="slidenum">
              <a:rPr lang="en-US" smtClean="0"/>
              <a:pPr/>
              <a:t>26</a:t>
            </a:fld>
            <a:endParaRPr lang="en-US"/>
          </a:p>
        </p:txBody>
      </p:sp>
      <p:pic>
        <p:nvPicPr>
          <p:cNvPr id="6" name="Picture 5" descr="4 squares with dots inside each face. the squares are arranged from small to extra large; increasing the number of dots inside each size up.">
            <a:extLst>
              <a:ext uri="{FF2B5EF4-FFF2-40B4-BE49-F238E27FC236}">
                <a16:creationId xmlns:a16="http://schemas.microsoft.com/office/drawing/2014/main" id="{F23B1853-02A0-48B5-E1F7-50B394D516F8}"/>
              </a:ext>
            </a:extLst>
          </p:cNvPr>
          <p:cNvPicPr>
            <a:picLocks noChangeAspect="1"/>
          </p:cNvPicPr>
          <p:nvPr/>
        </p:nvPicPr>
        <p:blipFill>
          <a:blip r:embed="rId2"/>
          <a:stretch>
            <a:fillRect/>
          </a:stretch>
        </p:blipFill>
        <p:spPr>
          <a:xfrm>
            <a:off x="7107452" y="3033424"/>
            <a:ext cx="6614364" cy="1938161"/>
          </a:xfrm>
          <a:prstGeom prst="rect">
            <a:avLst/>
          </a:prstGeom>
        </p:spPr>
      </p:pic>
    </p:spTree>
    <p:extLst>
      <p:ext uri="{BB962C8B-B14F-4D97-AF65-F5344CB8AC3E}">
        <p14:creationId xmlns:p14="http://schemas.microsoft.com/office/powerpoint/2010/main" val="2815065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a:xfrm>
            <a:off x="0" y="3456122"/>
            <a:ext cx="14630400" cy="978446"/>
          </a:xfrm>
          <a:solidFill>
            <a:schemeClr val="bg1"/>
          </a:solidFill>
          <a:ln w="38100">
            <a:solidFill>
              <a:srgbClr val="83C4E5"/>
            </a:solidFill>
          </a:ln>
        </p:spPr>
        <p:txBody>
          <a:bodyPr>
            <a:normAutofit/>
          </a:bodyPr>
          <a:lstStyle/>
          <a:p>
            <a:pPr algn="ctr"/>
            <a:r>
              <a:rPr lang="en-US" sz="6000" dirty="0">
                <a:solidFill>
                  <a:srgbClr val="0E3F75"/>
                </a:solidFill>
                <a:latin typeface="Source Sans Pro SemiBold"/>
                <a:ea typeface="Source Sans Pro SemiBold"/>
              </a:rPr>
              <a:t>discussion Debrief</a:t>
            </a:r>
          </a:p>
        </p:txBody>
      </p:sp>
      <p:pic>
        <p:nvPicPr>
          <p:cNvPr id="3" name="Audio 2" descr="Discussion debrief">
            <a:hlinkClick r:id="" action="ppaction://media"/>
            <a:extLst>
              <a:ext uri="{FF2B5EF4-FFF2-40B4-BE49-F238E27FC236}">
                <a16:creationId xmlns:a16="http://schemas.microsoft.com/office/drawing/2014/main" id="{EDD04042-A42A-4EE8-AAA2-CDD4D5F83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1512880378"/>
      </p:ext>
    </p:extLst>
  </p:cSld>
  <p:clrMapOvr>
    <a:masterClrMapping/>
  </p:clrMapOvr>
  <mc:AlternateContent xmlns:mc="http://schemas.openxmlformats.org/markup-compatibility/2006" xmlns:p14="http://schemas.microsoft.com/office/powerpoint/2010/main">
    <mc:Choice Requires="p14">
      <p:transition spd="med" p14:dur="700" advTm="13849">
        <p:fade/>
      </p:transition>
    </mc:Choice>
    <mc:Fallback xmlns="">
      <p:transition spd="med" advTm="138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23B5-C253-5481-81C7-94602AB1BDB0}"/>
              </a:ext>
            </a:extLst>
          </p:cNvPr>
          <p:cNvSpPr>
            <a:spLocks noGrp="1"/>
          </p:cNvSpPr>
          <p:nvPr>
            <p:ph type="title"/>
          </p:nvPr>
        </p:nvSpPr>
        <p:spPr>
          <a:xfrm>
            <a:off x="457201" y="475026"/>
            <a:ext cx="7756902" cy="1090303"/>
          </a:xfrm>
          <a:solidFill>
            <a:schemeClr val="bg1"/>
          </a:solidFill>
          <a:ln w="57150">
            <a:noFill/>
          </a:ln>
        </p:spPr>
        <p:txBody>
          <a:bodyPr>
            <a:noAutofit/>
          </a:bodyPr>
          <a:lstStyle/>
          <a:p>
            <a:r>
              <a:rPr lang="en-US" sz="5400" dirty="0">
                <a:solidFill>
                  <a:srgbClr val="0E3F75"/>
                </a:solidFill>
                <a:latin typeface="Source Sans Pro SemiBold"/>
                <a:ea typeface="Source Sans Pro SemiBold"/>
              </a:rPr>
              <a:t>discussion debrief</a:t>
            </a:r>
            <a:br>
              <a:rPr lang="en-US" sz="5400" dirty="0">
                <a:solidFill>
                  <a:srgbClr val="0E3F75"/>
                </a:solidFill>
                <a:latin typeface="Source Sans Pro SemiBold"/>
                <a:ea typeface="Source Sans Pro SemiBold"/>
              </a:rPr>
            </a:br>
            <a:r>
              <a:rPr lang="en-US" sz="1800" dirty="0">
                <a:solidFill>
                  <a:schemeClr val="bg1"/>
                </a:solidFill>
                <a:latin typeface="Source Sans Pro SemiBold"/>
                <a:ea typeface="Source Sans Pro SemiBold"/>
              </a:rPr>
              <a:t>1</a:t>
            </a:r>
            <a:endParaRPr lang="en-US" sz="5400" dirty="0">
              <a:solidFill>
                <a:schemeClr val="bg1"/>
              </a:solidFill>
              <a:latin typeface="Source Sans Pro SemiBold"/>
              <a:ea typeface="Source Sans Pro SemiBold"/>
            </a:endParaRPr>
          </a:p>
        </p:txBody>
      </p:sp>
      <p:sp>
        <p:nvSpPr>
          <p:cNvPr id="3" name="Content Placeholder 2">
            <a:extLst>
              <a:ext uri="{FF2B5EF4-FFF2-40B4-BE49-F238E27FC236}">
                <a16:creationId xmlns:a16="http://schemas.microsoft.com/office/drawing/2014/main" id="{19B219C4-817D-9DAC-5480-4FEEC8F86161}"/>
              </a:ext>
            </a:extLst>
          </p:cNvPr>
          <p:cNvSpPr>
            <a:spLocks noGrp="1"/>
          </p:cNvSpPr>
          <p:nvPr>
            <p:ph idx="1"/>
          </p:nvPr>
        </p:nvSpPr>
        <p:spPr>
          <a:xfrm>
            <a:off x="457201" y="1773011"/>
            <a:ext cx="13715999" cy="5150304"/>
          </a:xfrm>
          <a:solidFill>
            <a:schemeClr val="bg1"/>
          </a:solidFill>
          <a:ln w="38100">
            <a:solidFill>
              <a:schemeClr val="accent5">
                <a:lumMod val="60000"/>
                <a:lumOff val="40000"/>
              </a:schemeClr>
            </a:solidFill>
          </a:ln>
        </p:spPr>
        <p:txBody>
          <a:bodyPr>
            <a:normAutofit/>
          </a:bodyPr>
          <a:lstStyle/>
          <a:p>
            <a:pPr marL="0" indent="0">
              <a:lnSpc>
                <a:spcPct val="115000"/>
              </a:lnSpc>
              <a:buClr>
                <a:srgbClr val="0070C0"/>
              </a:buClr>
              <a:buSzPct val="120000"/>
              <a:buNone/>
            </a:pPr>
            <a:r>
              <a:rPr lang="en-US" sz="3000" dirty="0">
                <a:solidFill>
                  <a:srgbClr val="000000"/>
                </a:solidFill>
                <a:ea typeface="Arial"/>
                <a:cs typeface="Arial"/>
                <a:sym typeface="Arial"/>
              </a:rPr>
              <a:t>Where in the Breakout Room tasks did you observe opportunities for students to: </a:t>
            </a:r>
          </a:p>
          <a:p>
            <a:pPr marL="457200" indent="-457200">
              <a:lnSpc>
                <a:spcPct val="100000"/>
              </a:lnSpc>
              <a:spcAft>
                <a:spcPts val="2400"/>
              </a:spcAft>
              <a:buClr>
                <a:srgbClr val="0070C0"/>
              </a:buClr>
              <a:buSzPct val="120000"/>
              <a:buFont typeface="Wingdings" panose="05000000000000000000" pitchFamily="2" charset="2"/>
              <a:buChar char="q"/>
            </a:pPr>
            <a:r>
              <a:rPr lang="en-US" sz="3200" dirty="0">
                <a:solidFill>
                  <a:srgbClr val="000000"/>
                </a:solidFill>
                <a:ea typeface="Arial"/>
                <a:cs typeface="Arial"/>
                <a:sym typeface="Arial"/>
              </a:rPr>
              <a:t>Look for connections between the conceptual and abstract levels</a:t>
            </a:r>
            <a:endParaRPr lang="en-US" sz="3200" dirty="0">
              <a:solidFill>
                <a:srgbClr val="000000"/>
              </a:solidFill>
            </a:endParaRPr>
          </a:p>
          <a:p>
            <a:pPr marL="457200" indent="-457200">
              <a:lnSpc>
                <a:spcPct val="100000"/>
              </a:lnSpc>
              <a:spcAft>
                <a:spcPts val="2400"/>
              </a:spcAft>
              <a:buClr>
                <a:srgbClr val="0070C0"/>
              </a:buClr>
              <a:buSzPct val="120000"/>
              <a:buFont typeface="Wingdings" panose="05000000000000000000" pitchFamily="2" charset="2"/>
              <a:buChar char="q"/>
            </a:pPr>
            <a:r>
              <a:rPr lang="en-US" sz="3200" dirty="0">
                <a:solidFill>
                  <a:srgbClr val="000000"/>
                </a:solidFill>
                <a:ea typeface="Arial"/>
                <a:cs typeface="Arial"/>
                <a:sym typeface="Arial"/>
              </a:rPr>
              <a:t>Create and use representations to organize, record, and communicate math ideas</a:t>
            </a:r>
            <a:endParaRPr lang="en-US" sz="3200" dirty="0">
              <a:solidFill>
                <a:srgbClr val="000000"/>
              </a:solidFill>
            </a:endParaRPr>
          </a:p>
          <a:p>
            <a:pPr marL="457200" indent="-457200">
              <a:lnSpc>
                <a:spcPct val="100000"/>
              </a:lnSpc>
              <a:spcAft>
                <a:spcPts val="2400"/>
              </a:spcAft>
              <a:buClr>
                <a:srgbClr val="0070C0"/>
              </a:buClr>
              <a:buSzPct val="120000"/>
              <a:buFont typeface="Wingdings" panose="05000000000000000000" pitchFamily="2" charset="2"/>
              <a:buChar char="q"/>
            </a:pPr>
            <a:r>
              <a:rPr lang="en-US" sz="3200" dirty="0">
                <a:solidFill>
                  <a:srgbClr val="000000"/>
                </a:solidFill>
                <a:ea typeface="Arial"/>
                <a:cs typeface="Arial"/>
                <a:sym typeface="Arial"/>
              </a:rPr>
              <a:t>Make ideas available for deeper reflection and allow for explicit connections</a:t>
            </a:r>
          </a:p>
          <a:p>
            <a:pPr marL="457200" indent="-457200">
              <a:lnSpc>
                <a:spcPct val="100000"/>
              </a:lnSpc>
              <a:spcAft>
                <a:spcPts val="2400"/>
              </a:spcAft>
              <a:buClr>
                <a:srgbClr val="0070C0"/>
              </a:buClr>
              <a:buSzPct val="120000"/>
              <a:buFont typeface="Wingdings" panose="05000000000000000000" pitchFamily="2" charset="2"/>
              <a:buChar char="q"/>
            </a:pPr>
            <a:r>
              <a:rPr lang="en-US" sz="3200" dirty="0">
                <a:solidFill>
                  <a:srgbClr val="000000"/>
                </a:solidFill>
                <a:ea typeface="Arial"/>
                <a:cs typeface="Arial"/>
                <a:sym typeface="Arial"/>
              </a:rPr>
              <a:t>Demonstrate flexibility with numbers</a:t>
            </a:r>
          </a:p>
          <a:p>
            <a:pPr marL="457200" indent="-457200">
              <a:lnSpc>
                <a:spcPct val="100000"/>
              </a:lnSpc>
              <a:spcAft>
                <a:spcPts val="2400"/>
              </a:spcAft>
              <a:buClr>
                <a:srgbClr val="0070C0"/>
              </a:buClr>
              <a:buSzPct val="120000"/>
              <a:buFont typeface="Wingdings" panose="05000000000000000000" pitchFamily="2" charset="2"/>
              <a:buChar char="q"/>
            </a:pPr>
            <a:r>
              <a:rPr lang="en-US" sz="3200" dirty="0">
                <a:solidFill>
                  <a:srgbClr val="000000"/>
                </a:solidFill>
                <a:ea typeface="Arial"/>
                <a:cs typeface="Arial"/>
                <a:sym typeface="Arial"/>
              </a:rPr>
              <a:t>Understand or recognize patterns and functions</a:t>
            </a:r>
            <a:endParaRPr lang="en-US" sz="3600" dirty="0">
              <a:solidFill>
                <a:srgbClr val="000000"/>
              </a:solidFill>
              <a:ea typeface="Arial"/>
              <a:cs typeface="Arial"/>
              <a:sym typeface="Arial"/>
            </a:endParaRPr>
          </a:p>
        </p:txBody>
      </p:sp>
      <p:sp>
        <p:nvSpPr>
          <p:cNvPr id="4" name="Slide Number Placeholder 3">
            <a:extLst>
              <a:ext uri="{FF2B5EF4-FFF2-40B4-BE49-F238E27FC236}">
                <a16:creationId xmlns:a16="http://schemas.microsoft.com/office/drawing/2014/main" id="{E0B30FF2-770C-EB2A-A736-7C3B500A4E1E}"/>
              </a:ext>
            </a:extLst>
          </p:cNvPr>
          <p:cNvSpPr>
            <a:spLocks noGrp="1"/>
          </p:cNvSpPr>
          <p:nvPr>
            <p:ph type="sldNum" sz="quarter" idx="11"/>
          </p:nvPr>
        </p:nvSpPr>
        <p:spPr/>
        <p:txBody>
          <a:bodyPr/>
          <a:lstStyle/>
          <a:p>
            <a:fld id="{383B7B7A-CDDA-7C44-B1B0-1F1E45567B3B}" type="slidenum">
              <a:rPr lang="en-US" smtClean="0"/>
              <a:pPr/>
              <a:t>28</a:t>
            </a:fld>
            <a:endParaRPr lang="en-US" dirty="0"/>
          </a:p>
        </p:txBody>
      </p:sp>
    </p:spTree>
    <p:extLst>
      <p:ext uri="{BB962C8B-B14F-4D97-AF65-F5344CB8AC3E}">
        <p14:creationId xmlns:p14="http://schemas.microsoft.com/office/powerpoint/2010/main" val="1837479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BB57-D3A3-48F2-99E8-99FD9F222083}"/>
              </a:ext>
            </a:extLst>
          </p:cNvPr>
          <p:cNvSpPr>
            <a:spLocks noGrp="1"/>
          </p:cNvSpPr>
          <p:nvPr>
            <p:ph type="title"/>
          </p:nvPr>
        </p:nvSpPr>
        <p:spPr>
          <a:xfrm>
            <a:off x="0" y="3279954"/>
            <a:ext cx="14630400" cy="1669693"/>
          </a:xfrm>
        </p:spPr>
        <p:txBody>
          <a:bodyPr>
            <a:noAutofit/>
          </a:bodyPr>
          <a:lstStyle/>
          <a:p>
            <a:pPr algn="ctr"/>
            <a:r>
              <a:rPr lang="en-US" sz="6000" dirty="0">
                <a:solidFill>
                  <a:srgbClr val="0E3F75"/>
                </a:solidFill>
                <a:latin typeface="+mj-lt"/>
              </a:rPr>
              <a:t>MP. 7 </a:t>
            </a:r>
            <a:r>
              <a:rPr lang="en-US" sz="6000" dirty="0">
                <a:solidFill>
                  <a:srgbClr val="0E3F75"/>
                </a:solidFill>
                <a:latin typeface="+mj-lt"/>
                <a:ea typeface="Calibri" panose="020F0502020204030204" pitchFamily="34" charset="0"/>
              </a:rPr>
              <a:t>Look for and Make Use of Structure Progressions</a:t>
            </a:r>
            <a:endParaRPr lang="en-US" sz="6000" dirty="0">
              <a:solidFill>
                <a:srgbClr val="0E3F75"/>
              </a:solidFill>
              <a:latin typeface="+mj-lt"/>
            </a:endParaRPr>
          </a:p>
        </p:txBody>
      </p:sp>
      <p:pic>
        <p:nvPicPr>
          <p:cNvPr id="3" name="Audio 2" descr="MP. 7 Look for and make use of structure progressions">
            <a:hlinkClick r:id="" action="ppaction://media"/>
            <a:extLst>
              <a:ext uri="{FF2B5EF4-FFF2-40B4-BE49-F238E27FC236}">
                <a16:creationId xmlns:a16="http://schemas.microsoft.com/office/drawing/2014/main" id="{CE6EE9B3-D6B4-4FB7-BAB7-773F0B1C5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406197824"/>
      </p:ext>
    </p:extLst>
  </p:cSld>
  <p:clrMapOvr>
    <a:masterClrMapping/>
  </p:clrMapOvr>
  <mc:AlternateContent xmlns:mc="http://schemas.openxmlformats.org/markup-compatibility/2006" xmlns:p14="http://schemas.microsoft.com/office/powerpoint/2010/main">
    <mc:Choice Requires="p14">
      <p:transition spd="med" p14:dur="700" advTm="10691">
        <p:fade/>
      </p:transition>
    </mc:Choice>
    <mc:Fallback xmlns="">
      <p:transition spd="med" advTm="106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663315" y="3466531"/>
            <a:ext cx="13303770" cy="761528"/>
          </a:xfrm>
          <a:solidFill>
            <a:schemeClr val="bg1"/>
          </a:solidFill>
        </p:spPr>
        <p:txBody>
          <a:bodyPr>
            <a:noAutofit/>
          </a:bodyPr>
          <a:lstStyle/>
          <a:p>
            <a:pPr algn="ctr"/>
            <a:r>
              <a:rPr lang="en-US" sz="11500" dirty="0">
                <a:solidFill>
                  <a:srgbClr val="0E3F75"/>
                </a:solidFill>
                <a:latin typeface="Source Sans Pro SemiBold" panose="020B0603030403020204" pitchFamily="34" charset="0"/>
                <a:ea typeface="Source Sans Pro SemiBold" panose="020B0603030403020204" pitchFamily="34" charset="0"/>
              </a:rPr>
              <a:t>Welcome</a:t>
            </a:r>
          </a:p>
        </p:txBody>
      </p:sp>
    </p:spTree>
    <p:extLst>
      <p:ext uri="{BB962C8B-B14F-4D97-AF65-F5344CB8AC3E}">
        <p14:creationId xmlns:p14="http://schemas.microsoft.com/office/powerpoint/2010/main" val="3174572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1828800" y="3727002"/>
            <a:ext cx="10972800" cy="968984"/>
          </a:xfrm>
        </p:spPr>
        <p:txBody>
          <a:bodyPr>
            <a:normAutofit/>
          </a:bodyPr>
          <a:lstStyle/>
          <a:p>
            <a:pPr algn="ctr"/>
            <a:r>
              <a:rPr lang="en-US" sz="6000" dirty="0">
                <a:solidFill>
                  <a:srgbClr val="0E3F75"/>
                </a:solidFill>
                <a:latin typeface="Source Sans Pro SemiBold"/>
                <a:ea typeface="Source Sans Pro SemiBold"/>
              </a:rPr>
              <a:t>Discussion</a:t>
            </a:r>
          </a:p>
        </p:txBody>
      </p:sp>
      <p:pic>
        <p:nvPicPr>
          <p:cNvPr id="3" name="Audio 2" descr="discussion">
            <a:hlinkClick r:id="" action="ppaction://media"/>
            <a:extLst>
              <a:ext uri="{FF2B5EF4-FFF2-40B4-BE49-F238E27FC236}">
                <a16:creationId xmlns:a16="http://schemas.microsoft.com/office/drawing/2014/main" id="{1F089507-A654-4BAC-A07A-C76EAAB6F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179660135"/>
      </p:ext>
    </p:extLst>
  </p:cSld>
  <p:clrMapOvr>
    <a:masterClrMapping/>
  </p:clrMapOvr>
  <mc:AlternateContent xmlns:mc="http://schemas.openxmlformats.org/markup-compatibility/2006" xmlns:p14="http://schemas.microsoft.com/office/powerpoint/2010/main">
    <mc:Choice Requires="p14">
      <p:transition spd="med" p14:dur="700" advTm="67765">
        <p:fade/>
      </p:transition>
    </mc:Choice>
    <mc:Fallback xmlns="">
      <p:transition spd="med" advTm="67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2001185" y="407334"/>
            <a:ext cx="10972800" cy="775597"/>
          </a:xfrm>
        </p:spPr>
        <p:txBody>
          <a:bodyPr>
            <a:normAutofit fontScale="90000"/>
          </a:bodyPr>
          <a:lstStyle/>
          <a:p>
            <a:pPr algn="ctr"/>
            <a:r>
              <a:rPr lang="en-US" sz="4300" dirty="0">
                <a:latin typeface="Source Sans Pro SemiBold"/>
                <a:ea typeface="Source Sans Pro SemiBold"/>
              </a:rPr>
              <a:t> </a:t>
            </a:r>
            <a:r>
              <a:rPr lang="en-US" sz="6000" dirty="0">
                <a:solidFill>
                  <a:srgbClr val="0E3F75"/>
                </a:solidFill>
                <a:latin typeface="Source Sans Pro SemiBold"/>
                <a:ea typeface="Source Sans Pro SemiBold"/>
              </a:rPr>
              <a:t>Discussion</a:t>
            </a:r>
            <a:br>
              <a:rPr lang="en-US" sz="4300" dirty="0">
                <a:latin typeface="Source Sans Pro SemiBold"/>
                <a:ea typeface="Source Sans Pro SemiBold"/>
              </a:rPr>
            </a:br>
            <a:r>
              <a:rPr lang="en-US" sz="4300" dirty="0">
                <a:solidFill>
                  <a:schemeClr val="bg1"/>
                </a:solidFill>
                <a:latin typeface="Source Sans Pro SemiBold"/>
                <a:ea typeface="Source Sans Pro SemiBold"/>
              </a:rPr>
              <a:t>2</a:t>
            </a:r>
          </a:p>
        </p:txBody>
      </p:sp>
      <p:sp>
        <p:nvSpPr>
          <p:cNvPr id="5" name="TextBox 4">
            <a:extLst>
              <a:ext uri="{FF2B5EF4-FFF2-40B4-BE49-F238E27FC236}">
                <a16:creationId xmlns:a16="http://schemas.microsoft.com/office/drawing/2014/main" id="{7DB40326-8FC2-4353-AD6A-46BEF65E0BAF}"/>
              </a:ext>
            </a:extLst>
          </p:cNvPr>
          <p:cNvSpPr txBox="1"/>
          <p:nvPr/>
        </p:nvSpPr>
        <p:spPr>
          <a:xfrm>
            <a:off x="482779" y="1397970"/>
            <a:ext cx="14009613" cy="3539430"/>
          </a:xfrm>
          <a:prstGeom prst="rect">
            <a:avLst/>
          </a:prstGeom>
          <a:noFill/>
        </p:spPr>
        <p:txBody>
          <a:bodyPr wrap="square">
            <a:spAutoFit/>
          </a:bodyPr>
          <a:lstStyle/>
          <a:p>
            <a:pPr lvl="0"/>
            <a:r>
              <a:rPr lang="en-US" sz="3200" dirty="0">
                <a:solidFill>
                  <a:srgbClr val="C12637"/>
                </a:solidFill>
                <a:latin typeface="+mn-lt"/>
              </a:rPr>
              <a:t>Task:</a:t>
            </a:r>
            <a:r>
              <a:rPr lang="en-US" sz="3200" dirty="0">
                <a:solidFill>
                  <a:schemeClr val="accent5"/>
                </a:solidFill>
                <a:latin typeface="+mn-lt"/>
              </a:rPr>
              <a:t> </a:t>
            </a:r>
            <a:r>
              <a:rPr lang="en-US" sz="3200" dirty="0">
                <a:solidFill>
                  <a:schemeClr val="tx1"/>
                </a:solidFill>
                <a:latin typeface="+mn-lt"/>
              </a:rPr>
              <a:t>Review the MP 7 in the progression documents.</a:t>
            </a:r>
            <a:br>
              <a:rPr lang="en-US" sz="3200" dirty="0">
                <a:solidFill>
                  <a:schemeClr val="tx1"/>
                </a:solidFill>
                <a:latin typeface="+mn-lt"/>
              </a:rPr>
            </a:br>
            <a:br>
              <a:rPr lang="en-US" sz="3200" dirty="0">
                <a:solidFill>
                  <a:srgbClr val="83A2CA"/>
                </a:solidFill>
                <a:latin typeface="+mn-lt"/>
              </a:rPr>
            </a:br>
            <a:r>
              <a:rPr lang="en-US" sz="3200" dirty="0">
                <a:solidFill>
                  <a:srgbClr val="C12637"/>
                </a:solidFill>
                <a:latin typeface="+mn-lt"/>
              </a:rPr>
              <a:t>Discussion question #1: </a:t>
            </a:r>
            <a:r>
              <a:rPr lang="en-US" sz="3200" dirty="0">
                <a:solidFill>
                  <a:schemeClr val="tx1"/>
                </a:solidFill>
                <a:latin typeface="+mn-lt"/>
              </a:rPr>
              <a:t>What do you think Math Practice 7: Look for and Make Use of Structure</a:t>
            </a:r>
            <a:r>
              <a:rPr lang="en-US" sz="2400" dirty="0">
                <a:solidFill>
                  <a:schemeClr val="tx1"/>
                </a:solidFill>
                <a:latin typeface="+mn-lt"/>
              </a:rPr>
              <a:t> </a:t>
            </a:r>
            <a:r>
              <a:rPr lang="en-US" sz="3200" dirty="0">
                <a:solidFill>
                  <a:schemeClr val="tx1"/>
                </a:solidFill>
                <a:latin typeface="+mn-lt"/>
              </a:rPr>
              <a:t>means or looks like at your grade level/course? </a:t>
            </a:r>
            <a:br>
              <a:rPr lang="en-US" sz="3200" dirty="0">
                <a:solidFill>
                  <a:schemeClr val="tx1"/>
                </a:solidFill>
                <a:latin typeface="+mn-lt"/>
              </a:rPr>
            </a:br>
            <a:br>
              <a:rPr lang="en-US" sz="3200" dirty="0">
                <a:solidFill>
                  <a:schemeClr val="bg1"/>
                </a:solidFill>
                <a:latin typeface="+mn-lt"/>
              </a:rPr>
            </a:br>
            <a:r>
              <a:rPr lang="en-US" sz="3200" dirty="0">
                <a:solidFill>
                  <a:srgbClr val="C12637"/>
                </a:solidFill>
                <a:latin typeface="+mn-lt"/>
              </a:rPr>
              <a:t>Discussion question #2:</a:t>
            </a:r>
            <a:r>
              <a:rPr lang="en-US" sz="3200" dirty="0">
                <a:solidFill>
                  <a:schemeClr val="accent5"/>
                </a:solidFill>
                <a:latin typeface="+mn-lt"/>
              </a:rPr>
              <a:t> </a:t>
            </a:r>
            <a:r>
              <a:rPr lang="en-US" sz="3200" dirty="0">
                <a:solidFill>
                  <a:schemeClr val="tx1"/>
                </a:solidFill>
                <a:latin typeface="+mn-lt"/>
              </a:rPr>
              <a:t>How does your school or district support students’ progression of the usage of structure across grade levels and/or courses? </a:t>
            </a:r>
            <a:endParaRPr lang="en-US" sz="3200" b="1" dirty="0">
              <a:solidFill>
                <a:schemeClr val="tx1"/>
              </a:solidFill>
              <a:latin typeface="+mn-lt"/>
            </a:endParaRPr>
          </a:p>
        </p:txBody>
      </p:sp>
    </p:spTree>
    <p:extLst>
      <p:ext uri="{BB962C8B-B14F-4D97-AF65-F5344CB8AC3E}">
        <p14:creationId xmlns:p14="http://schemas.microsoft.com/office/powerpoint/2010/main" val="185696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P 7 Look for and make use of structure audio">
            <a:extLst>
              <a:ext uri="{FF2B5EF4-FFF2-40B4-BE49-F238E27FC236}">
                <a16:creationId xmlns:a16="http://schemas.microsoft.com/office/drawing/2014/main" id="{8C1268B6-7183-4A84-B357-821EDA211E07}"/>
              </a:ext>
            </a:extLst>
          </p:cNvPr>
          <p:cNvPicPr>
            <a:picLocks noChangeAspect="1"/>
          </p:cNvPicPr>
          <p:nvPr/>
        </p:nvPicPr>
        <p:blipFill>
          <a:blip r:embed="rId5"/>
          <a:stretch>
            <a:fillRect/>
          </a:stretch>
        </p:blipFill>
        <p:spPr>
          <a:xfrm>
            <a:off x="0" y="465221"/>
            <a:ext cx="14630400" cy="6953888"/>
          </a:xfrm>
          <a:prstGeom prst="rect">
            <a:avLst/>
          </a:prstGeom>
        </p:spPr>
      </p:pic>
      <p:pic>
        <p:nvPicPr>
          <p:cNvPr id="2" name="Audio 1" descr="K-5 rubric">
            <a:hlinkClick r:id="" action="ppaction://media"/>
            <a:extLst>
              <a:ext uri="{FF2B5EF4-FFF2-40B4-BE49-F238E27FC236}">
                <a16:creationId xmlns:a16="http://schemas.microsoft.com/office/drawing/2014/main" id="{9089F456-572E-49EC-83D1-E5B7F7B860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1600" y="7670800"/>
            <a:ext cx="406400" cy="406400"/>
          </a:xfrm>
          <a:prstGeom prst="rect">
            <a:avLst/>
          </a:prstGeom>
        </p:spPr>
      </p:pic>
      <p:sp>
        <p:nvSpPr>
          <p:cNvPr id="3" name="Title 2">
            <a:extLst>
              <a:ext uri="{FF2B5EF4-FFF2-40B4-BE49-F238E27FC236}">
                <a16:creationId xmlns:a16="http://schemas.microsoft.com/office/drawing/2014/main" id="{E9100B12-DBFD-A35C-E65F-2289FE49A986}"/>
              </a:ext>
            </a:extLst>
          </p:cNvPr>
          <p:cNvSpPr>
            <a:spLocks noGrp="1"/>
          </p:cNvSpPr>
          <p:nvPr>
            <p:ph type="title"/>
          </p:nvPr>
        </p:nvSpPr>
        <p:spPr>
          <a:xfrm>
            <a:off x="457200" y="-520700"/>
            <a:ext cx="13716000" cy="520700"/>
          </a:xfrm>
          <a:solidFill>
            <a:srgbClr val="E2EAEA"/>
          </a:solidFill>
        </p:spPr>
        <p:txBody>
          <a:bodyPr vert="horz" lIns="91440" tIns="45720" rIns="91440" bIns="45720" rtlCol="0" anchor="b">
            <a:normAutofit/>
          </a:bodyPr>
          <a:lstStyle/>
          <a:p>
            <a:r>
              <a:rPr lang="en-US" sz="2400" dirty="0">
                <a:solidFill>
                  <a:srgbClr val="E2EAEA"/>
                </a:solidFill>
              </a:rPr>
              <a:t>Mathematical practice 7: look for and make use of structure.</a:t>
            </a:r>
          </a:p>
        </p:txBody>
      </p:sp>
    </p:spTree>
    <p:extLst>
      <p:ext uri="{BB962C8B-B14F-4D97-AF65-F5344CB8AC3E}">
        <p14:creationId xmlns:p14="http://schemas.microsoft.com/office/powerpoint/2010/main" val="1448070159"/>
      </p:ext>
    </p:extLst>
  </p:cSld>
  <p:clrMapOvr>
    <a:masterClrMapping/>
  </p:clrMapOvr>
  <mc:AlternateContent xmlns:mc="http://schemas.openxmlformats.org/markup-compatibility/2006" xmlns:p14="http://schemas.microsoft.com/office/powerpoint/2010/main">
    <mc:Choice Requires="p14">
      <p:transition spd="med" p14:dur="700" advTm="25993">
        <p:fade/>
      </p:transition>
    </mc:Choice>
    <mc:Fallback xmlns="">
      <p:transition spd="med" advTm="259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th practice 7 Look for and make use of structure rubric Grades 6-8">
            <a:extLst>
              <a:ext uri="{FF2B5EF4-FFF2-40B4-BE49-F238E27FC236}">
                <a16:creationId xmlns:a16="http://schemas.microsoft.com/office/drawing/2014/main" id="{397D17C9-E959-4E28-8256-971CB0BF3527}"/>
              </a:ext>
            </a:extLst>
          </p:cNvPr>
          <p:cNvPicPr>
            <a:picLocks noGrp="1" noChangeAspect="1"/>
          </p:cNvPicPr>
          <p:nvPr>
            <p:ph idx="1"/>
          </p:nvPr>
        </p:nvPicPr>
        <p:blipFill>
          <a:blip r:embed="rId4"/>
          <a:stretch>
            <a:fillRect/>
          </a:stretch>
        </p:blipFill>
        <p:spPr>
          <a:xfrm>
            <a:off x="76200" y="343082"/>
            <a:ext cx="14478000" cy="7131491"/>
          </a:xfrm>
        </p:spPr>
      </p:pic>
      <p:pic>
        <p:nvPicPr>
          <p:cNvPr id="2" name="Audio 1" descr="Grade 6-8 rubric">
            <a:hlinkClick r:id="" action="ppaction://media"/>
            <a:extLst>
              <a:ext uri="{FF2B5EF4-FFF2-40B4-BE49-F238E27FC236}">
                <a16:creationId xmlns:a16="http://schemas.microsoft.com/office/drawing/2014/main" id="{3010311A-99FE-4436-B2B2-A628A2802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
        <p:nvSpPr>
          <p:cNvPr id="3" name="Title 2">
            <a:extLst>
              <a:ext uri="{FF2B5EF4-FFF2-40B4-BE49-F238E27FC236}">
                <a16:creationId xmlns:a16="http://schemas.microsoft.com/office/drawing/2014/main" id="{8DFF72FA-B300-88C6-8587-4EA7062B5C4A}"/>
              </a:ext>
            </a:extLst>
          </p:cNvPr>
          <p:cNvSpPr>
            <a:spLocks noGrp="1"/>
          </p:cNvSpPr>
          <p:nvPr>
            <p:ph type="title"/>
          </p:nvPr>
        </p:nvSpPr>
        <p:spPr>
          <a:xfrm>
            <a:off x="457200" y="-533400"/>
            <a:ext cx="13716000" cy="533400"/>
          </a:xfrm>
        </p:spPr>
        <p:txBody>
          <a:bodyPr vert="horz" lIns="91440" tIns="45720" rIns="91440" bIns="45720" rtlCol="0" anchor="b">
            <a:normAutofit/>
          </a:bodyPr>
          <a:lstStyle/>
          <a:p>
            <a:r>
              <a:rPr lang="en-US" sz="2400" dirty="0">
                <a:solidFill>
                  <a:srgbClr val="E2EAEA"/>
                </a:solidFill>
              </a:rPr>
              <a:t>MP 7 look for and make use of structure.</a:t>
            </a:r>
          </a:p>
        </p:txBody>
      </p:sp>
    </p:spTree>
    <p:extLst>
      <p:ext uri="{BB962C8B-B14F-4D97-AF65-F5344CB8AC3E}">
        <p14:creationId xmlns:p14="http://schemas.microsoft.com/office/powerpoint/2010/main" val="23077272"/>
      </p:ext>
    </p:extLst>
  </p:cSld>
  <p:clrMapOvr>
    <a:masterClrMapping/>
  </p:clrMapOvr>
  <mc:AlternateContent xmlns:mc="http://schemas.openxmlformats.org/markup-compatibility/2006" xmlns:p14="http://schemas.microsoft.com/office/powerpoint/2010/main">
    <mc:Choice Requires="p14">
      <p:transition spd="med" p14:dur="700" advTm="2703">
        <p:fade/>
      </p:transition>
    </mc:Choice>
    <mc:Fallback xmlns="">
      <p:transition spd="med" advTm="2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th practice 7 Look for and make use of structure rubric Algebra 1 through Algebra 2/Math 3">
            <a:extLst>
              <a:ext uri="{FF2B5EF4-FFF2-40B4-BE49-F238E27FC236}">
                <a16:creationId xmlns:a16="http://schemas.microsoft.com/office/drawing/2014/main" id="{1CD7C6CB-9AB3-4BFF-BBD6-4344FAEBDB5F}"/>
              </a:ext>
            </a:extLst>
          </p:cNvPr>
          <p:cNvPicPr>
            <a:picLocks noGrp="1" noChangeAspect="1"/>
          </p:cNvPicPr>
          <p:nvPr>
            <p:ph idx="1"/>
          </p:nvPr>
        </p:nvPicPr>
        <p:blipFill>
          <a:blip r:embed="rId4"/>
          <a:stretch>
            <a:fillRect/>
          </a:stretch>
        </p:blipFill>
        <p:spPr>
          <a:xfrm>
            <a:off x="511443" y="849931"/>
            <a:ext cx="13282048" cy="5643860"/>
          </a:xfrm>
        </p:spPr>
      </p:pic>
      <p:pic>
        <p:nvPicPr>
          <p:cNvPr id="2" name="Audio 1" descr="Algebra 1, math 1, geometry, math 2, algebra 2, and math 3">
            <a:hlinkClick r:id="" action="ppaction://media"/>
            <a:extLst>
              <a:ext uri="{FF2B5EF4-FFF2-40B4-BE49-F238E27FC236}">
                <a16:creationId xmlns:a16="http://schemas.microsoft.com/office/drawing/2014/main" id="{05880018-CAA1-4162-A321-AB987FF2C4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
        <p:nvSpPr>
          <p:cNvPr id="3" name="Title 2">
            <a:extLst>
              <a:ext uri="{FF2B5EF4-FFF2-40B4-BE49-F238E27FC236}">
                <a16:creationId xmlns:a16="http://schemas.microsoft.com/office/drawing/2014/main" id="{075BEF45-6F69-3928-E85C-488762EFD7C7}"/>
              </a:ext>
            </a:extLst>
          </p:cNvPr>
          <p:cNvSpPr>
            <a:spLocks noGrp="1"/>
          </p:cNvSpPr>
          <p:nvPr>
            <p:ph type="title"/>
          </p:nvPr>
        </p:nvSpPr>
        <p:spPr>
          <a:xfrm>
            <a:off x="457200" y="-406400"/>
            <a:ext cx="13716000" cy="406400"/>
          </a:xfrm>
        </p:spPr>
        <p:txBody>
          <a:bodyPr vert="horz" lIns="91440" tIns="45720" rIns="91440" bIns="45720" rtlCol="0" anchor="b">
            <a:normAutofit/>
          </a:bodyPr>
          <a:lstStyle/>
          <a:p>
            <a:r>
              <a:rPr lang="en-US" sz="2000" dirty="0">
                <a:solidFill>
                  <a:srgbClr val="E2EAEA"/>
                </a:solidFill>
              </a:rPr>
              <a:t>MP 7 look for and make use of structure Algebra 1-2</a:t>
            </a:r>
          </a:p>
        </p:txBody>
      </p:sp>
    </p:spTree>
    <p:extLst>
      <p:ext uri="{BB962C8B-B14F-4D97-AF65-F5344CB8AC3E}">
        <p14:creationId xmlns:p14="http://schemas.microsoft.com/office/powerpoint/2010/main" val="758029797"/>
      </p:ext>
    </p:extLst>
  </p:cSld>
  <p:clrMapOvr>
    <a:masterClrMapping/>
  </p:clrMapOvr>
  <mc:AlternateContent xmlns:mc="http://schemas.openxmlformats.org/markup-compatibility/2006" xmlns:p14="http://schemas.microsoft.com/office/powerpoint/2010/main">
    <mc:Choice Requires="p14">
      <p:transition spd="med" p14:dur="700" advTm="2982">
        <p:fade/>
      </p:transition>
    </mc:Choice>
    <mc:Fallback xmlns="">
      <p:transition spd="med" advTm="2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a:xfrm>
            <a:off x="731520" y="1341467"/>
            <a:ext cx="13167360" cy="833311"/>
          </a:xfrm>
        </p:spPr>
        <p:txBody>
          <a:bodyPr>
            <a:normAutofit/>
          </a:bodyPr>
          <a:lstStyle/>
          <a:p>
            <a:pPr algn="ctr"/>
            <a:r>
              <a:rPr lang="en-US" sz="5400" dirty="0">
                <a:solidFill>
                  <a:srgbClr val="0E3F75"/>
                </a:solidFill>
                <a:latin typeface="Source Sans Pro SemiBold"/>
                <a:ea typeface="Source Sans Pro SemiBold"/>
              </a:rPr>
              <a:t>Discussion Debrief</a:t>
            </a:r>
          </a:p>
        </p:txBody>
      </p:sp>
      <p:pic>
        <p:nvPicPr>
          <p:cNvPr id="3" name="Audio 2" descr="Discussion defrief questions">
            <a:hlinkClick r:id="" action="ppaction://media"/>
            <a:extLst>
              <a:ext uri="{FF2B5EF4-FFF2-40B4-BE49-F238E27FC236}">
                <a16:creationId xmlns:a16="http://schemas.microsoft.com/office/drawing/2014/main" id="{FEE3BF18-0509-4671-96F2-5B6CC8643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
        <p:nvSpPr>
          <p:cNvPr id="4" name="TextBox 3">
            <a:extLst>
              <a:ext uri="{FF2B5EF4-FFF2-40B4-BE49-F238E27FC236}">
                <a16:creationId xmlns:a16="http://schemas.microsoft.com/office/drawing/2014/main" id="{0C02F208-61CF-AE81-15B3-F39239CBA893}"/>
              </a:ext>
            </a:extLst>
          </p:cNvPr>
          <p:cNvSpPr txBox="1"/>
          <p:nvPr/>
        </p:nvSpPr>
        <p:spPr>
          <a:xfrm>
            <a:off x="731520" y="2591306"/>
            <a:ext cx="13372757" cy="3046988"/>
          </a:xfrm>
          <a:prstGeom prst="rect">
            <a:avLst/>
          </a:prstGeom>
          <a:noFill/>
        </p:spPr>
        <p:txBody>
          <a:bodyPr wrap="square" rtlCol="0">
            <a:spAutoFit/>
          </a:bodyPr>
          <a:lstStyle/>
          <a:p>
            <a:r>
              <a:rPr lang="en-US" sz="3200" dirty="0">
                <a:solidFill>
                  <a:srgbClr val="C12637"/>
                </a:solidFill>
                <a:latin typeface="+mn-lt"/>
              </a:rPr>
              <a:t>Discussion Debrief Question #1: </a:t>
            </a:r>
            <a:r>
              <a:rPr lang="en-US" sz="3200" dirty="0">
                <a:solidFill>
                  <a:schemeClr val="tx1"/>
                </a:solidFill>
                <a:latin typeface="+mn-lt"/>
              </a:rPr>
              <a:t>What do you think Math Practice 7: </a:t>
            </a:r>
            <a:r>
              <a:rPr lang="en-US" sz="3200" dirty="0">
                <a:latin typeface="Source Sans Pro" panose="020B0503030403020204" pitchFamily="34" charset="0"/>
                <a:ea typeface="Source Sans Pro" panose="020B0503030403020204" pitchFamily="34" charset="0"/>
              </a:rPr>
              <a:t>Look for and Make Use Of Structure </a:t>
            </a:r>
            <a:r>
              <a:rPr lang="en-US" sz="3200" dirty="0">
                <a:solidFill>
                  <a:schemeClr val="tx1"/>
                </a:solidFill>
                <a:latin typeface="+mn-lt"/>
              </a:rPr>
              <a:t>means or looks like at your grade level/course? </a:t>
            </a:r>
            <a:br>
              <a:rPr lang="en-US" sz="3200" dirty="0">
                <a:solidFill>
                  <a:schemeClr val="bg1"/>
                </a:solidFill>
                <a:latin typeface="+mn-lt"/>
              </a:rPr>
            </a:br>
            <a:br>
              <a:rPr lang="en-US" sz="3200" dirty="0">
                <a:solidFill>
                  <a:schemeClr val="bg1"/>
                </a:solidFill>
                <a:latin typeface="+mn-lt"/>
              </a:rPr>
            </a:br>
            <a:r>
              <a:rPr lang="en-US" sz="3200" dirty="0">
                <a:solidFill>
                  <a:srgbClr val="C12637"/>
                </a:solidFill>
                <a:latin typeface="+mn-lt"/>
              </a:rPr>
              <a:t>Discussion Debrief Question #2: </a:t>
            </a:r>
            <a:r>
              <a:rPr lang="en-US" sz="3200" dirty="0">
                <a:solidFill>
                  <a:schemeClr val="tx1"/>
                </a:solidFill>
                <a:latin typeface="+mn-lt"/>
              </a:rPr>
              <a:t>How does your school or district support students’ progression with their usage of structure across grade levels and/or courses?</a:t>
            </a:r>
          </a:p>
        </p:txBody>
      </p:sp>
    </p:spTree>
    <p:extLst>
      <p:ext uri="{BB962C8B-B14F-4D97-AF65-F5344CB8AC3E}">
        <p14:creationId xmlns:p14="http://schemas.microsoft.com/office/powerpoint/2010/main" val="454858901"/>
      </p:ext>
    </p:extLst>
  </p:cSld>
  <p:clrMapOvr>
    <a:masterClrMapping/>
  </p:clrMapOvr>
  <mc:AlternateContent xmlns:mc="http://schemas.openxmlformats.org/markup-compatibility/2006" xmlns:p14="http://schemas.microsoft.com/office/powerpoint/2010/main">
    <mc:Choice Requires="p14">
      <p:transition spd="med" p14:dur="700" advTm="12363">
        <p:fade/>
      </p:transition>
    </mc:Choice>
    <mc:Fallback xmlns="">
      <p:transition spd="med" advTm="12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497D06-E5C2-E84C-AEAA-E51D6A156702}"/>
              </a:ext>
            </a:extLst>
          </p:cNvPr>
          <p:cNvSpPr>
            <a:spLocks noGrp="1"/>
          </p:cNvSpPr>
          <p:nvPr>
            <p:ph type="title"/>
          </p:nvPr>
        </p:nvSpPr>
        <p:spPr>
          <a:xfrm>
            <a:off x="0" y="3529336"/>
            <a:ext cx="14630400" cy="1170928"/>
          </a:xfrm>
          <a:solidFill>
            <a:schemeClr val="bg1"/>
          </a:solidFill>
        </p:spPr>
        <p:txBody>
          <a:bodyPr anchor="ctr">
            <a:normAutofit/>
          </a:bodyPr>
          <a:lstStyle/>
          <a:p>
            <a:pPr algn="ctr"/>
            <a:r>
              <a:rPr lang="en-US" sz="6000" dirty="0">
                <a:solidFill>
                  <a:srgbClr val="0E3F75"/>
                </a:solidFill>
                <a:latin typeface="+mj-lt"/>
              </a:rPr>
              <a:t>Resources</a:t>
            </a:r>
          </a:p>
        </p:txBody>
      </p:sp>
      <p:sp>
        <p:nvSpPr>
          <p:cNvPr id="5" name="Slide Number Placeholder 4">
            <a:extLst>
              <a:ext uri="{FF2B5EF4-FFF2-40B4-BE49-F238E27FC236}">
                <a16:creationId xmlns:a16="http://schemas.microsoft.com/office/drawing/2014/main" id="{68EDACE9-BB69-B7A9-959E-713D037C43A7}"/>
              </a:ext>
            </a:extLst>
          </p:cNvPr>
          <p:cNvSpPr>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36</a:t>
            </a:fld>
            <a:endParaRPr lang="en-US"/>
          </a:p>
        </p:txBody>
      </p:sp>
    </p:spTree>
    <p:extLst>
      <p:ext uri="{BB962C8B-B14F-4D97-AF65-F5344CB8AC3E}">
        <p14:creationId xmlns:p14="http://schemas.microsoft.com/office/powerpoint/2010/main" val="4281820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5B-DDCB-4BED-9A26-CFBFCFB1886E}"/>
              </a:ext>
            </a:extLst>
          </p:cNvPr>
          <p:cNvSpPr>
            <a:spLocks noGrp="1"/>
          </p:cNvSpPr>
          <p:nvPr>
            <p:ph type="title"/>
          </p:nvPr>
        </p:nvSpPr>
        <p:spPr>
          <a:xfrm>
            <a:off x="457200" y="258960"/>
            <a:ext cx="13716000" cy="1590676"/>
          </a:xfrm>
        </p:spPr>
        <p:txBody>
          <a:bodyPr>
            <a:normAutofit/>
          </a:bodyPr>
          <a:lstStyle/>
          <a:p>
            <a:pPr algn="ctr"/>
            <a:r>
              <a:rPr lang="en-US" sz="4400" dirty="0">
                <a:solidFill>
                  <a:srgbClr val="0E3F75"/>
                </a:solidFill>
              </a:rPr>
              <a:t>NCTM “Look Fors”</a:t>
            </a:r>
          </a:p>
        </p:txBody>
      </p:sp>
      <p:pic>
        <p:nvPicPr>
          <p:cNvPr id="3" name="Audio 2" descr="NCTM Look Fors">
            <a:hlinkClick r:id="" action="ppaction://media"/>
            <a:extLst>
              <a:ext uri="{FF2B5EF4-FFF2-40B4-BE49-F238E27FC236}">
                <a16:creationId xmlns:a16="http://schemas.microsoft.com/office/drawing/2014/main" id="{D1815A82-F918-40D7-8197-5ABBF9A36F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graphicFrame>
        <p:nvGraphicFramePr>
          <p:cNvPr id="12" name="Content Placeholder 11">
            <a:extLst>
              <a:ext uri="{FF2B5EF4-FFF2-40B4-BE49-F238E27FC236}">
                <a16:creationId xmlns:a16="http://schemas.microsoft.com/office/drawing/2014/main" id="{83A2EACB-8D4A-C7FA-ABAA-E026D1CB53FA}"/>
              </a:ext>
            </a:extLst>
          </p:cNvPr>
          <p:cNvGraphicFramePr>
            <a:graphicFrameLocks noGrp="1"/>
          </p:cNvGraphicFramePr>
          <p:nvPr>
            <p:ph idx="1"/>
            <p:extLst>
              <p:ext uri="{D42A27DB-BD31-4B8C-83A1-F6EECF244321}">
                <p14:modId xmlns:p14="http://schemas.microsoft.com/office/powerpoint/2010/main" val="707087116"/>
              </p:ext>
            </p:extLst>
          </p:nvPr>
        </p:nvGraphicFramePr>
        <p:xfrm>
          <a:off x="325464" y="1054298"/>
          <a:ext cx="13847736" cy="6202008"/>
        </p:xfrm>
        <a:graphic>
          <a:graphicData uri="http://schemas.openxmlformats.org/drawingml/2006/table">
            <a:tbl>
              <a:tblPr firstRow="1" bandRow="1">
                <a:tableStyleId>{5940675A-B579-460E-94D1-54222C63F5DA}</a:tableStyleId>
              </a:tblPr>
              <a:tblGrid>
                <a:gridCol w="604434">
                  <a:extLst>
                    <a:ext uri="{9D8B030D-6E8A-4147-A177-3AD203B41FA5}">
                      <a16:colId xmlns:a16="http://schemas.microsoft.com/office/drawing/2014/main" val="2110638303"/>
                    </a:ext>
                  </a:extLst>
                </a:gridCol>
                <a:gridCol w="2231756">
                  <a:extLst>
                    <a:ext uri="{9D8B030D-6E8A-4147-A177-3AD203B41FA5}">
                      <a16:colId xmlns:a16="http://schemas.microsoft.com/office/drawing/2014/main" val="2798624733"/>
                    </a:ext>
                  </a:extLst>
                </a:gridCol>
                <a:gridCol w="5346915">
                  <a:extLst>
                    <a:ext uri="{9D8B030D-6E8A-4147-A177-3AD203B41FA5}">
                      <a16:colId xmlns:a16="http://schemas.microsoft.com/office/drawing/2014/main" val="459852237"/>
                    </a:ext>
                  </a:extLst>
                </a:gridCol>
                <a:gridCol w="5664631">
                  <a:extLst>
                    <a:ext uri="{9D8B030D-6E8A-4147-A177-3AD203B41FA5}">
                      <a16:colId xmlns:a16="http://schemas.microsoft.com/office/drawing/2014/main" val="1167162802"/>
                    </a:ext>
                  </a:extLst>
                </a:gridCol>
              </a:tblGrid>
              <a:tr h="3641688">
                <a:tc rowSpan="2">
                  <a:txBody>
                    <a:bodyPr/>
                    <a:lstStyle/>
                    <a:p>
                      <a:pPr algn="ctr"/>
                      <a:r>
                        <a:rPr lang="en-US" sz="2400" b="1" dirty="0">
                          <a:solidFill>
                            <a:schemeClr val="bg1"/>
                          </a:solidFill>
                        </a:rPr>
                        <a:t>Seeing structure and generalizing</a:t>
                      </a:r>
                      <a:endParaRPr lang="en-US" sz="2400" b="1" dirty="0">
                        <a:solidFill>
                          <a:schemeClr val="bg1"/>
                        </a:solidFill>
                        <a:latin typeface="+mn-lt"/>
                      </a:endParaRPr>
                    </a:p>
                  </a:txBody>
                  <a:tcPr vert="vert270">
                    <a:solidFill>
                      <a:srgbClr val="0E3F75"/>
                    </a:solidFill>
                  </a:tcPr>
                </a:tc>
                <a:tc>
                  <a:txBody>
                    <a:bodyPr/>
                    <a:lstStyle/>
                    <a:p>
                      <a:r>
                        <a:rPr lang="en-US" sz="1800" dirty="0"/>
                        <a:t>7. Look for and make use of structure</a:t>
                      </a:r>
                      <a:endParaRPr lang="en-US" sz="1800" dirty="0">
                        <a:latin typeface="+mn-lt"/>
                      </a:endParaRPr>
                    </a:p>
                  </a:txBody>
                  <a:tcPr/>
                </a:tc>
                <a:tc>
                  <a:txBody>
                    <a:bodyPr/>
                    <a:lstStyle/>
                    <a:p>
                      <a:pPr marL="285750" indent="-285750">
                        <a:buFont typeface="Wingdings" panose="05000000000000000000" pitchFamily="2" charset="2"/>
                        <a:buChar char="q"/>
                      </a:pPr>
                      <a:r>
                        <a:rPr lang="en-US" sz="1800" dirty="0"/>
                        <a:t>Look for patterns or structure, recognizing that quantities can be represented in different ways</a:t>
                      </a:r>
                    </a:p>
                    <a:p>
                      <a:pPr marL="285750" indent="-285750">
                        <a:buFont typeface="Wingdings" panose="05000000000000000000" pitchFamily="2" charset="2"/>
                        <a:buChar char="q"/>
                      </a:pPr>
                      <a:r>
                        <a:rPr lang="en-US" sz="1800" dirty="0"/>
                        <a:t>Recognize the significance in concepts and models and use the patters or structure for solving related problems</a:t>
                      </a:r>
                    </a:p>
                    <a:p>
                      <a:pPr marL="285750" indent="-285750">
                        <a:buFont typeface="Wingdings" panose="05000000000000000000" pitchFamily="2" charset="2"/>
                        <a:buChar char="q"/>
                      </a:pPr>
                      <a:r>
                        <a:rPr lang="en-US" sz="1800" dirty="0"/>
                        <a:t>View complicated quantities both as single object or compositions of several objects and use operations to make sense of problems</a:t>
                      </a:r>
                    </a:p>
                    <a:p>
                      <a:endParaRPr lang="en-US" sz="1800" dirty="0"/>
                    </a:p>
                    <a:p>
                      <a:r>
                        <a:rPr lang="en-US" sz="1800" dirty="0"/>
                        <a:t>Comments:</a:t>
                      </a:r>
                      <a:endParaRPr lang="en-US" sz="1800" dirty="0">
                        <a:latin typeface="+mn-lt"/>
                      </a:endParaRPr>
                    </a:p>
                  </a:txBody>
                  <a:tcPr/>
                </a:tc>
                <a:tc>
                  <a:txBody>
                    <a:bodyPr/>
                    <a:lstStyle/>
                    <a:p>
                      <a:pPr marL="285750" indent="-285750">
                        <a:buFont typeface="Wingdings" panose="05000000000000000000" pitchFamily="2" charset="2"/>
                        <a:buChar char="q"/>
                      </a:pPr>
                      <a:r>
                        <a:rPr lang="en-US" sz="1800" dirty="0"/>
                        <a:t>Engage students in discussions emphasizing relationships between particular topics within a content domain or across content domains</a:t>
                      </a:r>
                    </a:p>
                    <a:p>
                      <a:pPr marL="285750" indent="-285750">
                        <a:buFont typeface="Wingdings" panose="05000000000000000000" pitchFamily="2" charset="2"/>
                        <a:buChar char="q"/>
                      </a:pPr>
                      <a:r>
                        <a:rPr lang="en-US" sz="1800" dirty="0"/>
                        <a:t>Recognize that they quantitative relationships modeled by operations and their properties remain important regardless of operational focus of a lesson</a:t>
                      </a:r>
                    </a:p>
                    <a:p>
                      <a:pPr marL="285750" indent="-285750">
                        <a:buFont typeface="Wingdings" panose="05000000000000000000" pitchFamily="2" charset="2"/>
                        <a:buChar char="q"/>
                      </a:pPr>
                      <a:r>
                        <a:rPr lang="en-US" sz="1800" dirty="0"/>
                        <a:t>Provide activities in which students demonstrate their flexibility in representing mathematics in a number of ways, e.g., 76=(7x10)+6; discussing types of quadrilaterals, etc.</a:t>
                      </a:r>
                    </a:p>
                    <a:p>
                      <a:endParaRPr lang="en-US" sz="1800" dirty="0"/>
                    </a:p>
                    <a:p>
                      <a:r>
                        <a:rPr lang="en-US" sz="1800" dirty="0"/>
                        <a:t>Comments:</a:t>
                      </a:r>
                      <a:endParaRPr lang="en-US" sz="1800" dirty="0">
                        <a:latin typeface="+mn-lt"/>
                      </a:endParaRPr>
                    </a:p>
                  </a:txBody>
                  <a:tcPr/>
                </a:tc>
                <a:extLst>
                  <a:ext uri="{0D108BD9-81ED-4DB2-BD59-A6C34878D82A}">
                    <a16:rowId xmlns:a16="http://schemas.microsoft.com/office/drawing/2014/main" val="1844600893"/>
                  </a:ext>
                </a:extLst>
              </a:tr>
              <a:tr h="330101">
                <a:tc vMerge="1">
                  <a:txBody>
                    <a:bodyPr/>
                    <a:lstStyle/>
                    <a:p>
                      <a:endParaRPr lang="en-US" dirty="0"/>
                    </a:p>
                  </a:txBody>
                  <a:tcPr vert="vert270"/>
                </a:tc>
                <a:tc>
                  <a:txBody>
                    <a:bodyPr/>
                    <a:lstStyle/>
                    <a:p>
                      <a:r>
                        <a:rPr lang="en-US" sz="1800" dirty="0"/>
                        <a:t>8. Look for and express regularity in repeated reasoning</a:t>
                      </a:r>
                      <a:endParaRPr lang="en-US" sz="1800" dirty="0">
                        <a:latin typeface="+mn-lt"/>
                      </a:endParaRPr>
                    </a:p>
                  </a:txBody>
                  <a:tcPr/>
                </a:tc>
                <a:tc>
                  <a:txBody>
                    <a:bodyPr/>
                    <a:lstStyle/>
                    <a:p>
                      <a:pPr marL="285750" indent="-285750">
                        <a:buFont typeface="Wingdings" panose="05000000000000000000" pitchFamily="2" charset="2"/>
                        <a:buChar char="q"/>
                      </a:pPr>
                      <a:r>
                        <a:rPr lang="en-US" sz="1800" dirty="0"/>
                        <a:t>Notice repeated calculations and look for general methods and shortcuts</a:t>
                      </a:r>
                    </a:p>
                    <a:p>
                      <a:pPr marL="285750" indent="-285750">
                        <a:buFont typeface="Wingdings" panose="05000000000000000000" pitchFamily="2" charset="2"/>
                        <a:buChar char="q"/>
                      </a:pPr>
                      <a:r>
                        <a:rPr lang="en-US" sz="1800" dirty="0"/>
                        <a:t>Continually evaluate the reasonableness of intermediate results (comparing estimates), while attending to details, and make generalizations based on findings</a:t>
                      </a:r>
                    </a:p>
                    <a:p>
                      <a:endParaRPr lang="en-US" sz="1800" dirty="0"/>
                    </a:p>
                    <a:p>
                      <a:r>
                        <a:rPr lang="en-US" sz="1800" dirty="0"/>
                        <a:t>Comments:</a:t>
                      </a:r>
                    </a:p>
                    <a:p>
                      <a:endParaRPr lang="en-US" sz="1800" dirty="0">
                        <a:latin typeface="+mn-lt"/>
                      </a:endParaRPr>
                    </a:p>
                  </a:txBody>
                  <a:tcPr/>
                </a:tc>
                <a:tc>
                  <a:txBody>
                    <a:bodyPr/>
                    <a:lstStyle/>
                    <a:p>
                      <a:pPr marL="285750" indent="-285750">
                        <a:buFont typeface="Wingdings" panose="05000000000000000000" pitchFamily="2" charset="2"/>
                        <a:buChar char="q"/>
                      </a:pPr>
                      <a:r>
                        <a:rPr lang="en-US" sz="1800" dirty="0"/>
                        <a:t>Engage students in discussion related to repeated reasoning that may occur in a problem’s solution</a:t>
                      </a:r>
                    </a:p>
                    <a:p>
                      <a:pPr marL="285750" indent="-285750">
                        <a:buFont typeface="Wingdings" panose="05000000000000000000" pitchFamily="2" charset="2"/>
                        <a:buChar char="q"/>
                      </a:pPr>
                      <a:r>
                        <a:rPr lang="en-US" sz="1800" dirty="0"/>
                        <a:t>Draw attention to the prerequisite steps necessary to consider when solving a problem</a:t>
                      </a:r>
                    </a:p>
                    <a:p>
                      <a:pPr marL="285750" indent="-285750">
                        <a:buFont typeface="Wingdings" panose="05000000000000000000" pitchFamily="2" charset="2"/>
                        <a:buChar char="q"/>
                      </a:pPr>
                      <a:r>
                        <a:rPr lang="en-US" sz="1800" dirty="0"/>
                        <a:t>Urge students to continually evaluate the reasonableness of their results</a:t>
                      </a:r>
                    </a:p>
                    <a:p>
                      <a:endParaRPr lang="en-US" sz="1800" dirty="0"/>
                    </a:p>
                    <a:p>
                      <a:r>
                        <a:rPr lang="en-US" sz="1800" dirty="0"/>
                        <a:t>Comments:</a:t>
                      </a:r>
                      <a:endParaRPr lang="en-US" sz="1800" dirty="0">
                        <a:latin typeface="+mn-lt"/>
                      </a:endParaRPr>
                    </a:p>
                  </a:txBody>
                  <a:tcPr/>
                </a:tc>
                <a:extLst>
                  <a:ext uri="{0D108BD9-81ED-4DB2-BD59-A6C34878D82A}">
                    <a16:rowId xmlns:a16="http://schemas.microsoft.com/office/drawing/2014/main" val="1690974159"/>
                  </a:ext>
                </a:extLst>
              </a:tr>
            </a:tbl>
          </a:graphicData>
        </a:graphic>
      </p:graphicFrame>
      <p:pic>
        <p:nvPicPr>
          <p:cNvPr id="14" name="Picture 13" descr="NCTM Look Fors QR code">
            <a:extLst>
              <a:ext uri="{FF2B5EF4-FFF2-40B4-BE49-F238E27FC236}">
                <a16:creationId xmlns:a16="http://schemas.microsoft.com/office/drawing/2014/main" id="{AC5A76FE-AB44-C6E9-E941-ABD9E52B42E8}"/>
              </a:ext>
            </a:extLst>
          </p:cNvPr>
          <p:cNvPicPr>
            <a:picLocks noChangeAspect="1"/>
          </p:cNvPicPr>
          <p:nvPr/>
        </p:nvPicPr>
        <p:blipFill>
          <a:blip r:embed="rId6"/>
          <a:stretch>
            <a:fillRect/>
          </a:stretch>
        </p:blipFill>
        <p:spPr>
          <a:xfrm>
            <a:off x="12498589" y="6478359"/>
            <a:ext cx="1395641" cy="1395641"/>
          </a:xfrm>
          <a:prstGeom prst="rect">
            <a:avLst/>
          </a:prstGeom>
          <a:ln w="38100">
            <a:solidFill>
              <a:srgbClr val="0098D3"/>
            </a:solidFill>
          </a:ln>
        </p:spPr>
      </p:pic>
    </p:spTree>
    <p:extLst>
      <p:ext uri="{BB962C8B-B14F-4D97-AF65-F5344CB8AC3E}">
        <p14:creationId xmlns:p14="http://schemas.microsoft.com/office/powerpoint/2010/main" val="447601978"/>
      </p:ext>
    </p:extLst>
  </p:cSld>
  <p:clrMapOvr>
    <a:masterClrMapping/>
  </p:clrMapOvr>
  <mc:AlternateContent xmlns:mc="http://schemas.openxmlformats.org/markup-compatibility/2006" xmlns:p14="http://schemas.microsoft.com/office/powerpoint/2010/main">
    <mc:Choice Requires="p14">
      <p:transition spd="med" p14:dur="700" advTm="37069">
        <p:fade/>
      </p:transition>
    </mc:Choice>
    <mc:Fallback xmlns="">
      <p:transition spd="med" advTm="37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658B-519A-4E17-8538-9C37024EE18E}"/>
              </a:ext>
            </a:extLst>
          </p:cNvPr>
          <p:cNvSpPr>
            <a:spLocks noGrp="1"/>
          </p:cNvSpPr>
          <p:nvPr>
            <p:ph type="title"/>
          </p:nvPr>
        </p:nvSpPr>
        <p:spPr>
          <a:xfrm>
            <a:off x="731520" y="134563"/>
            <a:ext cx="13167360" cy="1022982"/>
          </a:xfrm>
        </p:spPr>
        <p:txBody>
          <a:bodyPr>
            <a:normAutofit/>
          </a:bodyPr>
          <a:lstStyle/>
          <a:p>
            <a:pPr algn="ctr"/>
            <a:r>
              <a:rPr lang="en-US" sz="4800" dirty="0">
                <a:solidFill>
                  <a:srgbClr val="0E3F75"/>
                </a:solidFill>
              </a:rPr>
              <a:t>Implementing Standards for MP 7</a:t>
            </a:r>
          </a:p>
        </p:txBody>
      </p:sp>
      <p:pic>
        <p:nvPicPr>
          <p:cNvPr id="3" name="Audio 2" descr="Implementing Standards for MP 7">
            <a:hlinkClick r:id="" action="ppaction://media"/>
            <a:extLst>
              <a:ext uri="{FF2B5EF4-FFF2-40B4-BE49-F238E27FC236}">
                <a16:creationId xmlns:a16="http://schemas.microsoft.com/office/drawing/2014/main" id="{CAFFD5B6-31E9-4B35-9C6A-52BCC419CC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pic>
        <p:nvPicPr>
          <p:cNvPr id="6" name="Picture 5" descr="QR code">
            <a:extLst>
              <a:ext uri="{FF2B5EF4-FFF2-40B4-BE49-F238E27FC236}">
                <a16:creationId xmlns:a16="http://schemas.microsoft.com/office/drawing/2014/main" id="{84477A2E-C8AC-DAEF-EB9E-A76BBB45CE39}"/>
              </a:ext>
            </a:extLst>
          </p:cNvPr>
          <p:cNvPicPr>
            <a:picLocks noChangeAspect="1"/>
          </p:cNvPicPr>
          <p:nvPr/>
        </p:nvPicPr>
        <p:blipFill>
          <a:blip r:embed="rId6"/>
          <a:stretch>
            <a:fillRect/>
          </a:stretch>
        </p:blipFill>
        <p:spPr>
          <a:xfrm>
            <a:off x="12595538" y="6631790"/>
            <a:ext cx="1303342" cy="1303342"/>
          </a:xfrm>
          <a:prstGeom prst="rect">
            <a:avLst/>
          </a:prstGeom>
          <a:ln w="38100">
            <a:solidFill>
              <a:srgbClr val="0098D3"/>
            </a:solidFill>
          </a:ln>
        </p:spPr>
      </p:pic>
      <p:graphicFrame>
        <p:nvGraphicFramePr>
          <p:cNvPr id="9" name="Content Placeholder 8">
            <a:extLst>
              <a:ext uri="{FF2B5EF4-FFF2-40B4-BE49-F238E27FC236}">
                <a16:creationId xmlns:a16="http://schemas.microsoft.com/office/drawing/2014/main" id="{4D6305C5-7F8B-E6D4-AFCA-26659BA62AAB}"/>
              </a:ext>
            </a:extLst>
          </p:cNvPr>
          <p:cNvGraphicFramePr>
            <a:graphicFrameLocks noGrp="1"/>
          </p:cNvGraphicFramePr>
          <p:nvPr>
            <p:ph idx="1"/>
            <p:extLst>
              <p:ext uri="{D42A27DB-BD31-4B8C-83A1-F6EECF244321}">
                <p14:modId xmlns:p14="http://schemas.microsoft.com/office/powerpoint/2010/main" val="3299813740"/>
              </p:ext>
            </p:extLst>
          </p:nvPr>
        </p:nvGraphicFramePr>
        <p:xfrm>
          <a:off x="852406" y="739299"/>
          <a:ext cx="13390535" cy="6921690"/>
        </p:xfrm>
        <a:graphic>
          <a:graphicData uri="http://schemas.openxmlformats.org/drawingml/2006/table">
            <a:tbl>
              <a:tblPr firstRow="1" bandRow="1">
                <a:tableStyleId>{2B8B1A62-DA60-497E-AE07-67413B51B4A2}</a:tableStyleId>
              </a:tblPr>
              <a:tblGrid>
                <a:gridCol w="1392976">
                  <a:extLst>
                    <a:ext uri="{9D8B030D-6E8A-4147-A177-3AD203B41FA5}">
                      <a16:colId xmlns:a16="http://schemas.microsoft.com/office/drawing/2014/main" val="4207169456"/>
                    </a:ext>
                  </a:extLst>
                </a:gridCol>
                <a:gridCol w="2741015">
                  <a:extLst>
                    <a:ext uri="{9D8B030D-6E8A-4147-A177-3AD203B41FA5}">
                      <a16:colId xmlns:a16="http://schemas.microsoft.com/office/drawing/2014/main" val="100002172"/>
                    </a:ext>
                  </a:extLst>
                </a:gridCol>
                <a:gridCol w="2979732">
                  <a:extLst>
                    <a:ext uri="{9D8B030D-6E8A-4147-A177-3AD203B41FA5}">
                      <a16:colId xmlns:a16="http://schemas.microsoft.com/office/drawing/2014/main" val="1746093549"/>
                    </a:ext>
                  </a:extLst>
                </a:gridCol>
                <a:gridCol w="3068664">
                  <a:extLst>
                    <a:ext uri="{9D8B030D-6E8A-4147-A177-3AD203B41FA5}">
                      <a16:colId xmlns:a16="http://schemas.microsoft.com/office/drawing/2014/main" val="2853956710"/>
                    </a:ext>
                  </a:extLst>
                </a:gridCol>
                <a:gridCol w="3208148">
                  <a:extLst>
                    <a:ext uri="{9D8B030D-6E8A-4147-A177-3AD203B41FA5}">
                      <a16:colId xmlns:a16="http://schemas.microsoft.com/office/drawing/2014/main" val="2433656321"/>
                    </a:ext>
                  </a:extLst>
                </a:gridCol>
              </a:tblGrid>
              <a:tr h="734250">
                <a:tc>
                  <a:txBody>
                    <a:bodyPr/>
                    <a:lstStyle/>
                    <a:p>
                      <a:pPr algn="ctr"/>
                      <a:r>
                        <a:rPr lang="en-US" b="1" dirty="0">
                          <a:solidFill>
                            <a:schemeClr val="bg1"/>
                          </a:solidFill>
                          <a:latin typeface="+mn-lt"/>
                        </a:rPr>
                        <a:t>Practice</a:t>
                      </a:r>
                    </a:p>
                  </a:txBody>
                  <a:tcPr anchor="ctr">
                    <a:solidFill>
                      <a:srgbClr val="0E3F75"/>
                    </a:solidFill>
                  </a:tcPr>
                </a:tc>
                <a:tc>
                  <a:txBody>
                    <a:bodyPr/>
                    <a:lstStyle/>
                    <a:p>
                      <a:pPr algn="ctr"/>
                      <a:r>
                        <a:rPr lang="en-US" b="1" dirty="0">
                          <a:solidFill>
                            <a:schemeClr val="bg1"/>
                          </a:solidFill>
                          <a:latin typeface="+mn-lt"/>
                        </a:rPr>
                        <a:t>Needs Improvement</a:t>
                      </a:r>
                    </a:p>
                  </a:txBody>
                  <a:tcPr anchor="ctr">
                    <a:solidFill>
                      <a:srgbClr val="0E3F75"/>
                    </a:solidFill>
                  </a:tcPr>
                </a:tc>
                <a:tc>
                  <a:txBody>
                    <a:bodyPr/>
                    <a:lstStyle/>
                    <a:p>
                      <a:pPr algn="ctr"/>
                      <a:r>
                        <a:rPr lang="en-US" b="1" dirty="0">
                          <a:solidFill>
                            <a:schemeClr val="bg1"/>
                          </a:solidFill>
                          <a:latin typeface="+mn-lt"/>
                        </a:rPr>
                        <a:t>Emerging</a:t>
                      </a:r>
                    </a:p>
                    <a:p>
                      <a:pPr algn="ctr"/>
                      <a:r>
                        <a:rPr lang="en-US" sz="1800" dirty="0">
                          <a:solidFill>
                            <a:schemeClr val="bg1"/>
                          </a:solidFill>
                          <a:latin typeface="+mn-lt"/>
                        </a:rPr>
                        <a:t>(teacher does thinking)</a:t>
                      </a:r>
                    </a:p>
                  </a:txBody>
                  <a:tcPr anchor="ctr">
                    <a:solidFill>
                      <a:srgbClr val="0E3F75"/>
                    </a:solidFill>
                  </a:tcPr>
                </a:tc>
                <a:tc>
                  <a:txBody>
                    <a:bodyPr/>
                    <a:lstStyle/>
                    <a:p>
                      <a:pPr algn="ctr"/>
                      <a:r>
                        <a:rPr lang="en-US" b="1" dirty="0">
                          <a:solidFill>
                            <a:schemeClr val="bg1"/>
                          </a:solidFill>
                          <a:latin typeface="+mn-lt"/>
                        </a:rPr>
                        <a:t>Proficient</a:t>
                      </a:r>
                    </a:p>
                    <a:p>
                      <a:pPr algn="ctr"/>
                      <a:r>
                        <a:rPr lang="en-US" sz="1800" dirty="0">
                          <a:solidFill>
                            <a:schemeClr val="bg1"/>
                          </a:solidFill>
                          <a:latin typeface="+mn-lt"/>
                        </a:rPr>
                        <a:t>(teacher mostly models)</a:t>
                      </a:r>
                    </a:p>
                  </a:txBody>
                  <a:tcPr anchor="ctr">
                    <a:solidFill>
                      <a:srgbClr val="0E3F75"/>
                    </a:solidFill>
                  </a:tcPr>
                </a:tc>
                <a:tc>
                  <a:txBody>
                    <a:bodyPr/>
                    <a:lstStyle/>
                    <a:p>
                      <a:pPr algn="ctr"/>
                      <a:r>
                        <a:rPr lang="en-US" b="1" dirty="0">
                          <a:solidFill>
                            <a:schemeClr val="bg1"/>
                          </a:solidFill>
                          <a:latin typeface="+mn-lt"/>
                        </a:rPr>
                        <a:t>Exemplary</a:t>
                      </a:r>
                    </a:p>
                    <a:p>
                      <a:pPr algn="ctr"/>
                      <a:r>
                        <a:rPr lang="en-US" sz="1800" dirty="0">
                          <a:solidFill>
                            <a:schemeClr val="bg1"/>
                          </a:solidFill>
                          <a:latin typeface="+mn-lt"/>
                        </a:rPr>
                        <a:t>(students take ownership)</a:t>
                      </a:r>
                    </a:p>
                  </a:txBody>
                  <a:tcPr anchor="ctr">
                    <a:solidFill>
                      <a:srgbClr val="0E3F75"/>
                    </a:solidFill>
                  </a:tcPr>
                </a:tc>
                <a:extLst>
                  <a:ext uri="{0D108BD9-81ED-4DB2-BD59-A6C34878D82A}">
                    <a16:rowId xmlns:a16="http://schemas.microsoft.com/office/drawing/2014/main" val="289888057"/>
                  </a:ext>
                </a:extLst>
              </a:tr>
              <a:tr h="5056627">
                <a:tc>
                  <a:txBody>
                    <a:bodyPr/>
                    <a:lstStyle/>
                    <a:p>
                      <a:r>
                        <a:rPr lang="en-US" sz="2000" b="1" dirty="0">
                          <a:solidFill>
                            <a:schemeClr val="bg1"/>
                          </a:solidFill>
                          <a:latin typeface="+mn-lt"/>
                        </a:rPr>
                        <a:t>Look for and make use of structure.</a:t>
                      </a:r>
                    </a:p>
                  </a:txBody>
                  <a:tcPr>
                    <a:solidFill>
                      <a:srgbClr val="0E3F75"/>
                    </a:solidFill>
                  </a:tcPr>
                </a:tc>
                <a:tc>
                  <a:txBody>
                    <a:bodyPr/>
                    <a:lstStyle/>
                    <a:p>
                      <a:r>
                        <a:rPr lang="en-US" sz="2000" b="1" dirty="0">
                          <a:latin typeface="+mn-lt"/>
                        </a:rPr>
                        <a:t>Task:</a:t>
                      </a:r>
                    </a:p>
                    <a:p>
                      <a:pPr marL="342900" indent="-342900">
                        <a:buFont typeface="Wingdings" panose="05000000000000000000" pitchFamily="2" charset="2"/>
                        <a:buChar char="q"/>
                      </a:pPr>
                      <a:r>
                        <a:rPr lang="en-US" sz="2000" dirty="0">
                          <a:latin typeface="+mn-lt"/>
                        </a:rPr>
                        <a:t>Requires students to automatically apply an algorithm to a task without evaluating its appropriateness.</a:t>
                      </a:r>
                    </a:p>
                    <a:p>
                      <a:endParaRPr lang="en-US" sz="2000" dirty="0">
                        <a:latin typeface="+mn-lt"/>
                      </a:endParaRPr>
                    </a:p>
                    <a:p>
                      <a:r>
                        <a:rPr lang="en-US" sz="2000" b="1" dirty="0">
                          <a:latin typeface="+mn-lt"/>
                        </a:rPr>
                        <a:t>Teacher:</a:t>
                      </a:r>
                    </a:p>
                    <a:p>
                      <a:pPr marL="342900" indent="-342900">
                        <a:buFont typeface="Wingdings" panose="05000000000000000000" pitchFamily="2" charset="2"/>
                        <a:buChar char="q"/>
                      </a:pPr>
                      <a:r>
                        <a:rPr lang="en-US" sz="2000" dirty="0">
                          <a:latin typeface="+mn-lt"/>
                        </a:rPr>
                        <a:t>Does note recognize students for developing efficient approaches to the task.</a:t>
                      </a:r>
                    </a:p>
                    <a:p>
                      <a:pPr marL="342900" indent="-342900">
                        <a:buFont typeface="Wingdings" panose="05000000000000000000" pitchFamily="2" charset="2"/>
                        <a:buChar char="q"/>
                      </a:pPr>
                      <a:r>
                        <a:rPr lang="en-US" sz="2000" dirty="0">
                          <a:latin typeface="+mn-lt"/>
                        </a:rPr>
                        <a:t>Requires students to apply the same algorithm to a task although there may be other approaches.</a:t>
                      </a:r>
                    </a:p>
                  </a:txBody>
                  <a:tcPr/>
                </a:tc>
                <a:tc>
                  <a:txBody>
                    <a:bodyPr/>
                    <a:lstStyle/>
                    <a:p>
                      <a:r>
                        <a:rPr lang="en-US" sz="2000" b="1" dirty="0">
                          <a:latin typeface="+mn-lt"/>
                        </a:rPr>
                        <a:t>Task:</a:t>
                      </a:r>
                    </a:p>
                    <a:p>
                      <a:pPr marL="342900" indent="-342900">
                        <a:buFont typeface="Wingdings" panose="05000000000000000000" pitchFamily="2" charset="2"/>
                        <a:buChar char="q"/>
                      </a:pPr>
                      <a:r>
                        <a:rPr lang="en-US" sz="2000" dirty="0">
                          <a:latin typeface="+mn-lt"/>
                        </a:rPr>
                        <a:t>Requires students to analyze a task before automatically applying an algorithm.</a:t>
                      </a:r>
                    </a:p>
                    <a:p>
                      <a:endParaRPr lang="en-US" sz="2000" dirty="0">
                        <a:latin typeface="+mn-lt"/>
                      </a:endParaRPr>
                    </a:p>
                    <a:p>
                      <a:r>
                        <a:rPr lang="en-US" sz="2000" b="1" dirty="0">
                          <a:latin typeface="+mn-lt"/>
                        </a:rPr>
                        <a:t>Teacher:</a:t>
                      </a:r>
                    </a:p>
                    <a:p>
                      <a:pPr marL="342900" indent="-342900">
                        <a:buFont typeface="Wingdings" panose="05000000000000000000" pitchFamily="2" charset="2"/>
                        <a:buChar char="q"/>
                      </a:pPr>
                      <a:r>
                        <a:rPr lang="en-US" sz="2000" dirty="0">
                          <a:latin typeface="+mn-lt"/>
                        </a:rPr>
                        <a:t>Identifies individual students’ efficient approaches but does not expand understanding to the rest of the class.</a:t>
                      </a:r>
                    </a:p>
                    <a:p>
                      <a:pPr marL="342900" indent="-342900">
                        <a:buFont typeface="Wingdings" panose="05000000000000000000" pitchFamily="2" charset="2"/>
                        <a:buChar char="q"/>
                      </a:pPr>
                      <a:r>
                        <a:rPr lang="en-US" sz="2000" dirty="0">
                          <a:latin typeface="+mn-lt"/>
                        </a:rPr>
                        <a:t>Demonstrates the same algorithm to all related tasks although there may be other more effective approaches.</a:t>
                      </a:r>
                    </a:p>
                  </a:txBody>
                  <a:tcPr/>
                </a:tc>
                <a:tc>
                  <a:txBody>
                    <a:bodyPr/>
                    <a:lstStyle/>
                    <a:p>
                      <a:r>
                        <a:rPr lang="en-US" sz="2000" b="1" dirty="0">
                          <a:latin typeface="+mn-lt"/>
                        </a:rPr>
                        <a:t>Task:</a:t>
                      </a:r>
                    </a:p>
                    <a:p>
                      <a:pPr marL="342900" indent="-342900">
                        <a:buFont typeface="Wingdings" panose="05000000000000000000" pitchFamily="2" charset="2"/>
                        <a:buChar char="q"/>
                      </a:pPr>
                      <a:r>
                        <a:rPr lang="en-US" sz="2000" dirty="0">
                          <a:latin typeface="+mn-lt"/>
                        </a:rPr>
                        <a:t>Requires students to analyze a task and identify more than one approach to the problem.</a:t>
                      </a:r>
                    </a:p>
                    <a:p>
                      <a:endParaRPr lang="en-US" sz="2000" dirty="0">
                        <a:latin typeface="+mn-lt"/>
                      </a:endParaRPr>
                    </a:p>
                    <a:p>
                      <a:r>
                        <a:rPr lang="en-US" sz="2000" b="1" dirty="0">
                          <a:latin typeface="+mn-lt"/>
                        </a:rPr>
                        <a:t>Teacher:</a:t>
                      </a:r>
                    </a:p>
                    <a:p>
                      <a:pPr marL="342900" indent="-342900">
                        <a:buFont typeface="Wingdings" panose="05000000000000000000" pitchFamily="2" charset="2"/>
                        <a:buChar char="q"/>
                      </a:pPr>
                      <a:r>
                        <a:rPr lang="en-US" sz="2000" dirty="0">
                          <a:latin typeface="+mn-lt"/>
                        </a:rPr>
                        <a:t>Facilitates all students in developing reasonable and efficient ways to accurately perform basic operations.</a:t>
                      </a:r>
                    </a:p>
                    <a:p>
                      <a:pPr marL="342900" indent="-342900">
                        <a:buFont typeface="Wingdings" panose="05000000000000000000" pitchFamily="2" charset="2"/>
                        <a:buChar char="q"/>
                      </a:pPr>
                      <a:r>
                        <a:rPr lang="en-US" sz="2000" dirty="0">
                          <a:latin typeface="+mn-lt"/>
                        </a:rPr>
                        <a:t>Continuously questions students about the reasonableness of their intermediate results.</a:t>
                      </a:r>
                    </a:p>
                  </a:txBody>
                  <a:tcPr/>
                </a:tc>
                <a:tc>
                  <a:txBody>
                    <a:bodyPr/>
                    <a:lstStyle/>
                    <a:p>
                      <a:pPr marL="0" algn="l" defTabSz="1097280" rtl="0" eaLnBrk="1" latinLnBrk="0" hangingPunct="1"/>
                      <a:r>
                        <a:rPr lang="en-US" sz="2000" b="1" i="0" kern="1200" dirty="0">
                          <a:solidFill>
                            <a:srgbClr val="000000"/>
                          </a:solidFill>
                          <a:latin typeface="+mn-lt"/>
                          <a:cs typeface="Arial"/>
                        </a:rPr>
                        <a:t>Task:</a:t>
                      </a:r>
                    </a:p>
                    <a:p>
                      <a:pPr marL="342900" indent="-342900" algn="l" defTabSz="1097280" rtl="0" eaLnBrk="1" latinLnBrk="0" hangingPunct="1">
                        <a:buFont typeface="Wingdings" panose="05000000000000000000" pitchFamily="2" charset="2"/>
                        <a:buChar char="q"/>
                      </a:pPr>
                      <a:r>
                        <a:rPr lang="en-US" sz="2000" b="0" i="0" kern="1200" dirty="0">
                          <a:solidFill>
                            <a:srgbClr val="000000"/>
                          </a:solidFill>
                          <a:latin typeface="+mn-lt"/>
                          <a:cs typeface="Arial"/>
                        </a:rPr>
                        <a:t>Requires students to identify the most efficient solution to the task.</a:t>
                      </a:r>
                    </a:p>
                    <a:p>
                      <a:pPr marL="0" algn="l" defTabSz="1097280" rtl="0" eaLnBrk="1" latinLnBrk="0" hangingPunct="1"/>
                      <a:endParaRPr lang="en-US" sz="2000" b="1" i="0" kern="1200" dirty="0">
                        <a:solidFill>
                          <a:srgbClr val="000000"/>
                        </a:solidFill>
                        <a:latin typeface="+mn-lt"/>
                        <a:cs typeface="Arial"/>
                      </a:endParaRPr>
                    </a:p>
                    <a:p>
                      <a:pPr marL="0" algn="l" defTabSz="1097280" rtl="0" eaLnBrk="1" latinLnBrk="0" hangingPunct="1"/>
                      <a:r>
                        <a:rPr lang="en-US" sz="2000" b="1" i="0" kern="1200" dirty="0">
                          <a:solidFill>
                            <a:srgbClr val="000000"/>
                          </a:solidFill>
                          <a:latin typeface="+mn-lt"/>
                          <a:cs typeface="Arial"/>
                        </a:rPr>
                        <a:t>Teacher:</a:t>
                      </a:r>
                    </a:p>
                    <a:p>
                      <a:pPr marL="342900" indent="-342900" algn="l" defTabSz="1097280" rtl="0" eaLnBrk="1" latinLnBrk="0" hangingPunct="1">
                        <a:buFont typeface="Wingdings" panose="05000000000000000000" pitchFamily="2" charset="2"/>
                        <a:buChar char="q"/>
                      </a:pPr>
                      <a:r>
                        <a:rPr lang="en-US" sz="2000" b="0" i="0" kern="1200" dirty="0">
                          <a:solidFill>
                            <a:srgbClr val="000000"/>
                          </a:solidFill>
                          <a:latin typeface="+mn-lt"/>
                          <a:cs typeface="Arial"/>
                        </a:rPr>
                        <a:t>Prompts students to identify mathematical structure of the task in order to identify the most effective solution path.</a:t>
                      </a:r>
                    </a:p>
                    <a:p>
                      <a:pPr marL="342900" indent="-342900" algn="l" defTabSz="1097280" rtl="0" eaLnBrk="1" latinLnBrk="0" hangingPunct="1">
                        <a:buFont typeface="Wingdings" panose="05000000000000000000" pitchFamily="2" charset="2"/>
                        <a:buChar char="q"/>
                      </a:pPr>
                      <a:r>
                        <a:rPr lang="en-US" sz="2000" b="0" i="0" kern="1200" dirty="0">
                          <a:solidFill>
                            <a:srgbClr val="000000"/>
                          </a:solidFill>
                          <a:latin typeface="+mn-lt"/>
                          <a:cs typeface="Arial"/>
                        </a:rPr>
                        <a:t>Encourages students to justify their choice of algorithm or solution path.</a:t>
                      </a:r>
                    </a:p>
                  </a:txBody>
                  <a:tcPr/>
                </a:tc>
                <a:extLst>
                  <a:ext uri="{0D108BD9-81ED-4DB2-BD59-A6C34878D82A}">
                    <a16:rowId xmlns:a16="http://schemas.microsoft.com/office/drawing/2014/main" val="971806090"/>
                  </a:ext>
                </a:extLst>
              </a:tr>
            </a:tbl>
          </a:graphicData>
        </a:graphic>
      </p:graphicFrame>
    </p:spTree>
    <p:extLst>
      <p:ext uri="{BB962C8B-B14F-4D97-AF65-F5344CB8AC3E}">
        <p14:creationId xmlns:p14="http://schemas.microsoft.com/office/powerpoint/2010/main" val="1839748599"/>
      </p:ext>
    </p:extLst>
  </p:cSld>
  <p:clrMapOvr>
    <a:masterClrMapping/>
  </p:clrMapOvr>
  <mc:AlternateContent xmlns:mc="http://schemas.openxmlformats.org/markup-compatibility/2006" xmlns:p14="http://schemas.microsoft.com/office/powerpoint/2010/main">
    <mc:Choice Requires="p14">
      <p:transition spd="med" p14:dur="700" advTm="9971">
        <p:fade/>
      </p:transition>
    </mc:Choice>
    <mc:Fallback xmlns="">
      <p:transition spd="med" advTm="99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lue outline for title Resource Links">
            <a:extLst>
              <a:ext uri="{FF2B5EF4-FFF2-40B4-BE49-F238E27FC236}">
                <a16:creationId xmlns:a16="http://schemas.microsoft.com/office/drawing/2014/main" id="{AFD7657C-6248-49C8-A6CB-EBB33D23BDEC}"/>
              </a:ext>
            </a:extLst>
          </p:cNvPr>
          <p:cNvSpPr>
            <a:spLocks noGrp="1"/>
          </p:cNvSpPr>
          <p:nvPr>
            <p:ph type="title"/>
          </p:nvPr>
        </p:nvSpPr>
        <p:spPr>
          <a:xfrm>
            <a:off x="457200" y="751562"/>
            <a:ext cx="13716000" cy="1077218"/>
          </a:xfrm>
          <a:solidFill>
            <a:schemeClr val="bg1"/>
          </a:solidFill>
          <a:ln w="57150">
            <a:solidFill>
              <a:srgbClr val="0E3F75"/>
            </a:solidFill>
          </a:ln>
        </p:spPr>
        <p:txBody>
          <a:bodyPr anchor="ctr">
            <a:normAutofit/>
          </a:bodyPr>
          <a:lstStyle/>
          <a:p>
            <a:pPr algn="ctr">
              <a:lnSpc>
                <a:spcPct val="100000"/>
              </a:lnSpc>
            </a:pPr>
            <a:r>
              <a:rPr lang="en-US" sz="5400" dirty="0">
                <a:solidFill>
                  <a:srgbClr val="0E3F75"/>
                </a:solidFill>
                <a:latin typeface="Source Sans Pro SemiBold" panose="020B0603030403020204" pitchFamily="34" charset="0"/>
                <a:ea typeface="Source Sans Pro SemiBold" panose="020B0603030403020204" pitchFamily="34" charset="0"/>
              </a:rPr>
              <a:t>RESOURCE LINKS</a:t>
            </a:r>
          </a:p>
        </p:txBody>
      </p:sp>
      <p:sp>
        <p:nvSpPr>
          <p:cNvPr id="15" name="TextBox 14">
            <a:extLst>
              <a:ext uri="{FF2B5EF4-FFF2-40B4-BE49-F238E27FC236}">
                <a16:creationId xmlns:a16="http://schemas.microsoft.com/office/drawing/2014/main" id="{230219A1-051A-0FF1-8884-0A8D4CE6DDA8}"/>
              </a:ext>
            </a:extLst>
          </p:cNvPr>
          <p:cNvSpPr txBox="1"/>
          <p:nvPr/>
        </p:nvSpPr>
        <p:spPr>
          <a:xfrm>
            <a:off x="359378" y="2374788"/>
            <a:ext cx="3230486" cy="1569660"/>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Standards for Mathematical Practice</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1" name="Picture 20" descr="QR Code for standards for mathematical practice">
            <a:extLst>
              <a:ext uri="{FF2B5EF4-FFF2-40B4-BE49-F238E27FC236}">
                <a16:creationId xmlns:a16="http://schemas.microsoft.com/office/drawing/2014/main" id="{11A7FED5-8A64-04AB-7272-34B7270FB2E6}"/>
              </a:ext>
            </a:extLst>
          </p:cNvPr>
          <p:cNvPicPr>
            <a:picLocks noChangeAspect="1"/>
          </p:cNvPicPr>
          <p:nvPr/>
        </p:nvPicPr>
        <p:blipFill>
          <a:blip r:embed="rId4"/>
          <a:stretch>
            <a:fillRect/>
          </a:stretch>
        </p:blipFill>
        <p:spPr>
          <a:xfrm>
            <a:off x="639782" y="3993903"/>
            <a:ext cx="2756736" cy="2756736"/>
          </a:xfrm>
          <a:prstGeom prst="rect">
            <a:avLst/>
          </a:prstGeom>
          <a:ln w="76200">
            <a:solidFill>
              <a:srgbClr val="C12736"/>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54165B1-A634-198A-94CE-1B01E176FC69}"/>
              </a:ext>
            </a:extLst>
          </p:cNvPr>
          <p:cNvSpPr txBox="1"/>
          <p:nvPr/>
        </p:nvSpPr>
        <p:spPr>
          <a:xfrm>
            <a:off x="3875062" y="2374788"/>
            <a:ext cx="3230486" cy="1077218"/>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Kindergarten - Grade 5 </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3" name="Picture 22" descr="QR code for Kindergarten-Grade 5">
            <a:extLst>
              <a:ext uri="{FF2B5EF4-FFF2-40B4-BE49-F238E27FC236}">
                <a16:creationId xmlns:a16="http://schemas.microsoft.com/office/drawing/2014/main" id="{3D9C7EE4-AEBC-BEA7-FB40-89E145094A21}"/>
              </a:ext>
            </a:extLst>
          </p:cNvPr>
          <p:cNvPicPr>
            <a:picLocks noChangeAspect="1"/>
          </p:cNvPicPr>
          <p:nvPr/>
        </p:nvPicPr>
        <p:blipFill>
          <a:blip r:embed="rId6"/>
          <a:stretch>
            <a:fillRect/>
          </a:stretch>
        </p:blipFill>
        <p:spPr>
          <a:xfrm>
            <a:off x="4137438" y="3993903"/>
            <a:ext cx="2756736" cy="2756736"/>
          </a:xfrm>
          <a:prstGeom prst="rect">
            <a:avLst/>
          </a:prstGeom>
          <a:ln w="76200">
            <a:solidFill>
              <a:srgbClr val="EBA70E"/>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01D460A6-BC8D-3353-7B88-FA258122A623}"/>
              </a:ext>
            </a:extLst>
          </p:cNvPr>
          <p:cNvSpPr txBox="1"/>
          <p:nvPr/>
        </p:nvSpPr>
        <p:spPr>
          <a:xfrm>
            <a:off x="7490001" y="2374788"/>
            <a:ext cx="3132000" cy="584775"/>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7">
                  <a:extLst>
                    <a:ext uri="{A12FA001-AC4F-418D-AE19-62706E023703}">
                      <ahyp:hlinkClr xmlns:ahyp="http://schemas.microsoft.com/office/drawing/2018/hyperlinkcolor" val="tx"/>
                    </a:ext>
                  </a:extLst>
                </a:hlinkClick>
              </a:rPr>
              <a:t>Grades 6-8 </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5" name="Picture 24" descr="QR Code for Grades 6-8">
            <a:extLst>
              <a:ext uri="{FF2B5EF4-FFF2-40B4-BE49-F238E27FC236}">
                <a16:creationId xmlns:a16="http://schemas.microsoft.com/office/drawing/2014/main" id="{0CB2504A-BDFA-A307-EB1B-52625E5DAA3D}"/>
              </a:ext>
            </a:extLst>
          </p:cNvPr>
          <p:cNvPicPr>
            <a:picLocks noChangeAspect="1"/>
          </p:cNvPicPr>
          <p:nvPr/>
        </p:nvPicPr>
        <p:blipFill>
          <a:blip r:embed="rId8"/>
          <a:stretch>
            <a:fillRect/>
          </a:stretch>
        </p:blipFill>
        <p:spPr>
          <a:xfrm>
            <a:off x="7635093" y="3993903"/>
            <a:ext cx="2841817" cy="2775316"/>
          </a:xfrm>
          <a:prstGeom prst="rect">
            <a:avLst/>
          </a:prstGeom>
          <a:ln w="76200">
            <a:solidFill>
              <a:srgbClr val="F3DF89"/>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603E4DE-35CE-66CC-6A35-397BF2F90E42}"/>
              </a:ext>
            </a:extLst>
          </p:cNvPr>
          <p:cNvSpPr txBox="1"/>
          <p:nvPr/>
        </p:nvSpPr>
        <p:spPr>
          <a:xfrm>
            <a:off x="11006454" y="2374788"/>
            <a:ext cx="3264568" cy="584775"/>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9">
                  <a:extLst>
                    <a:ext uri="{A12FA001-AC4F-418D-AE19-62706E023703}">
                      <ahyp:hlinkClr xmlns:ahyp="http://schemas.microsoft.com/office/drawing/2018/hyperlinkcolor" val="tx"/>
                    </a:ext>
                  </a:extLst>
                </a:hlinkClick>
              </a:rPr>
              <a:t>High School</a:t>
            </a:r>
            <a:r>
              <a:rPr lang="en-US" sz="3200" dirty="0">
                <a:solidFill>
                  <a:srgbClr val="0000FF"/>
                </a:solidFill>
                <a:latin typeface="Source Sans Pro" panose="020B0503030403020204" pitchFamily="34" charset="0"/>
                <a:ea typeface="Source Sans Pro" panose="020B0503030403020204" pitchFamily="34" charset="0"/>
              </a:rPr>
              <a:t> </a:t>
            </a:r>
          </a:p>
        </p:txBody>
      </p:sp>
      <p:pic>
        <p:nvPicPr>
          <p:cNvPr id="27" name="Picture 26" descr="QR code for High School">
            <a:extLst>
              <a:ext uri="{FF2B5EF4-FFF2-40B4-BE49-F238E27FC236}">
                <a16:creationId xmlns:a16="http://schemas.microsoft.com/office/drawing/2014/main" id="{0DA7D62E-E162-8323-04B8-E8F65510A29E}"/>
              </a:ext>
            </a:extLst>
          </p:cNvPr>
          <p:cNvPicPr>
            <a:picLocks noChangeAspect="1"/>
          </p:cNvPicPr>
          <p:nvPr/>
        </p:nvPicPr>
        <p:blipFill>
          <a:blip r:embed="rId10"/>
          <a:stretch>
            <a:fillRect/>
          </a:stretch>
        </p:blipFill>
        <p:spPr>
          <a:xfrm>
            <a:off x="11217830" y="3993903"/>
            <a:ext cx="2841816" cy="2775316"/>
          </a:xfrm>
          <a:prstGeom prst="rect">
            <a:avLst/>
          </a:prstGeom>
          <a:ln w="76200">
            <a:solidFill>
              <a:srgbClr val="BBD36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736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0A65-C832-BEFA-EA4D-19B7175ADA8B}"/>
              </a:ext>
            </a:extLst>
          </p:cNvPr>
          <p:cNvSpPr>
            <a:spLocks noGrp="1"/>
          </p:cNvSpPr>
          <p:nvPr>
            <p:ph type="title"/>
          </p:nvPr>
        </p:nvSpPr>
        <p:spPr>
          <a:xfrm>
            <a:off x="457200" y="336550"/>
            <a:ext cx="13716000" cy="1590676"/>
          </a:xfrm>
        </p:spPr>
        <p:txBody>
          <a:bodyPr wrap="square" anchor="ctr">
            <a:noAutofit/>
          </a:bodyPr>
          <a:lstStyle/>
          <a:p>
            <a:r>
              <a:rPr lang="en-US" sz="5400" dirty="0">
                <a:solidFill>
                  <a:srgbClr val="0E3F75"/>
                </a:solidFill>
                <a:latin typeface="+mj-lt"/>
              </a:rPr>
              <a:t>Ohio Department of Education and Workforce Priorities</a:t>
            </a:r>
          </a:p>
        </p:txBody>
      </p:sp>
      <p:sp>
        <p:nvSpPr>
          <p:cNvPr id="4" name="Slide Number Placeholder 3">
            <a:extLst>
              <a:ext uri="{FF2B5EF4-FFF2-40B4-BE49-F238E27FC236}">
                <a16:creationId xmlns:a16="http://schemas.microsoft.com/office/drawing/2014/main" id="{9E662371-FB04-8EA2-F7EC-88E6989F0CDC}"/>
              </a:ext>
            </a:extLst>
          </p:cNvPr>
          <p:cNvSpPr>
            <a:spLocks noGrp="1"/>
          </p:cNvSpPr>
          <p:nvPr>
            <p:ph type="sldNum" sz="quarter" idx="11"/>
          </p:nvPr>
        </p:nvSpPr>
        <p:spPr>
          <a:xfrm>
            <a:off x="10881360" y="7572375"/>
            <a:ext cx="3291840" cy="438150"/>
          </a:xfrm>
        </p:spPr>
        <p:txBody>
          <a:bodyPr wrap="square" anchor="ctr">
            <a:normAutofit/>
          </a:bodyPr>
          <a:lstStyle/>
          <a:p>
            <a:pPr>
              <a:spcAft>
                <a:spcPts val="600"/>
              </a:spcAft>
            </a:pPr>
            <a:fld id="{00000000-1234-1234-1234-123412341234}" type="slidenum">
              <a:rPr lang="en-US" smtClean="0"/>
              <a:pPr>
                <a:spcAft>
                  <a:spcPts val="600"/>
                </a:spcAft>
              </a:pPr>
              <a:t>4</a:t>
            </a:fld>
            <a:endParaRPr lang="en-US"/>
          </a:p>
        </p:txBody>
      </p:sp>
      <p:graphicFrame>
        <p:nvGraphicFramePr>
          <p:cNvPr id="14" name="Text Placeholder 2" descr="verticle bullet list">
            <a:extLst>
              <a:ext uri="{FF2B5EF4-FFF2-40B4-BE49-F238E27FC236}">
                <a16:creationId xmlns:a16="http://schemas.microsoft.com/office/drawing/2014/main" id="{2FDD3628-E03C-054B-BFBC-3E7EC50576A1}"/>
              </a:ext>
            </a:extLst>
          </p:cNvPr>
          <p:cNvGraphicFramePr/>
          <p:nvPr>
            <p:extLst>
              <p:ext uri="{D42A27DB-BD31-4B8C-83A1-F6EECF244321}">
                <p14:modId xmlns:p14="http://schemas.microsoft.com/office/powerpoint/2010/main" val="2835821075"/>
              </p:ext>
            </p:extLst>
          </p:nvPr>
        </p:nvGraphicFramePr>
        <p:xfrm>
          <a:off x="457200" y="2028826"/>
          <a:ext cx="1371600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5428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F03E9AF-DEA7-4884-B2AF-09CC6A4FE756}"/>
              </a:ext>
            </a:extLst>
          </p:cNvPr>
          <p:cNvSpPr>
            <a:spLocks noGrp="1"/>
          </p:cNvSpPr>
          <p:nvPr>
            <p:ph type="title" idx="4294967295"/>
          </p:nvPr>
        </p:nvSpPr>
        <p:spPr>
          <a:xfrm>
            <a:off x="0" y="-177800"/>
            <a:ext cx="14630400" cy="1168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None/>
              <a:tabLst/>
              <a:defRPr/>
            </a:pPr>
            <a:r>
              <a:rPr kumimoji="0" lang="en-US" sz="5400" b="1" i="0" u="none" strike="noStrike" kern="1200" cap="none" spc="0" normalizeH="0" baseline="0" noProof="0" dirty="0">
                <a:ln>
                  <a:noFill/>
                </a:ln>
                <a:solidFill>
                  <a:srgbClr val="0E3F75"/>
                </a:solidFill>
                <a:effectLst/>
                <a:uLnTx/>
                <a:uFillTx/>
                <a:latin typeface="+mj-lt"/>
                <a:ea typeface="Open Sans" panose="020B0606030504020204" pitchFamily="34" charset="0"/>
                <a:cs typeface="Open Sans" panose="020B0606030504020204" pitchFamily="34" charset="0"/>
              </a:rPr>
              <a:t>Rubric</a:t>
            </a:r>
          </a:p>
        </p:txBody>
      </p:sp>
      <p:pic>
        <p:nvPicPr>
          <p:cNvPr id="2" name="Audio 1" descr="Rubric">
            <a:hlinkClick r:id="" action="ppaction://media"/>
            <a:extLst>
              <a:ext uri="{FF2B5EF4-FFF2-40B4-BE49-F238E27FC236}">
                <a16:creationId xmlns:a16="http://schemas.microsoft.com/office/drawing/2014/main" id="{70D52135-54F1-4C21-8C17-981B31E52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68402" y="86015"/>
            <a:ext cx="406400" cy="406400"/>
          </a:xfrm>
          <a:prstGeom prst="rect">
            <a:avLst/>
          </a:prstGeom>
        </p:spPr>
      </p:pic>
      <p:graphicFrame>
        <p:nvGraphicFramePr>
          <p:cNvPr id="5" name="Table 4" descr="Rubric">
            <a:extLst>
              <a:ext uri="{FF2B5EF4-FFF2-40B4-BE49-F238E27FC236}">
                <a16:creationId xmlns:a16="http://schemas.microsoft.com/office/drawing/2014/main" id="{E56336F8-1496-C264-F452-578A846199A0}"/>
              </a:ext>
            </a:extLst>
          </p:cNvPr>
          <p:cNvGraphicFramePr>
            <a:graphicFrameLocks noGrp="1"/>
          </p:cNvGraphicFramePr>
          <p:nvPr>
            <p:extLst>
              <p:ext uri="{D42A27DB-BD31-4B8C-83A1-F6EECF244321}">
                <p14:modId xmlns:p14="http://schemas.microsoft.com/office/powerpoint/2010/main" val="1104856576"/>
              </p:ext>
            </p:extLst>
          </p:nvPr>
        </p:nvGraphicFramePr>
        <p:xfrm>
          <a:off x="190500" y="756229"/>
          <a:ext cx="14249401" cy="6863771"/>
        </p:xfrm>
        <a:graphic>
          <a:graphicData uri="http://schemas.openxmlformats.org/drawingml/2006/table">
            <a:tbl>
              <a:tblPr firstRow="1" firstCol="1" bandRow="1">
                <a:tableStyleId>{2B8B1A62-DA60-497E-AE07-67413B51B4A2}</a:tableStyleId>
              </a:tblPr>
              <a:tblGrid>
                <a:gridCol w="396182">
                  <a:extLst>
                    <a:ext uri="{9D8B030D-6E8A-4147-A177-3AD203B41FA5}">
                      <a16:colId xmlns:a16="http://schemas.microsoft.com/office/drawing/2014/main" val="4133897079"/>
                    </a:ext>
                  </a:extLst>
                </a:gridCol>
                <a:gridCol w="2826109">
                  <a:extLst>
                    <a:ext uri="{9D8B030D-6E8A-4147-A177-3AD203B41FA5}">
                      <a16:colId xmlns:a16="http://schemas.microsoft.com/office/drawing/2014/main" val="2411245606"/>
                    </a:ext>
                  </a:extLst>
                </a:gridCol>
                <a:gridCol w="4245656">
                  <a:extLst>
                    <a:ext uri="{9D8B030D-6E8A-4147-A177-3AD203B41FA5}">
                      <a16:colId xmlns:a16="http://schemas.microsoft.com/office/drawing/2014/main" val="3585390508"/>
                    </a:ext>
                  </a:extLst>
                </a:gridCol>
                <a:gridCol w="3390727">
                  <a:extLst>
                    <a:ext uri="{9D8B030D-6E8A-4147-A177-3AD203B41FA5}">
                      <a16:colId xmlns:a16="http://schemas.microsoft.com/office/drawing/2014/main" val="1574243517"/>
                    </a:ext>
                  </a:extLst>
                </a:gridCol>
                <a:gridCol w="3390727">
                  <a:extLst>
                    <a:ext uri="{9D8B030D-6E8A-4147-A177-3AD203B41FA5}">
                      <a16:colId xmlns:a16="http://schemas.microsoft.com/office/drawing/2014/main" val="4004396435"/>
                    </a:ext>
                  </a:extLst>
                </a:gridCol>
              </a:tblGrid>
              <a:tr h="258113">
                <a:tc>
                  <a:txBody>
                    <a:bodyPr/>
                    <a:lstStyle/>
                    <a:p>
                      <a:pPr marL="0" marR="0" algn="ctr">
                        <a:buNone/>
                      </a:pPr>
                      <a:r>
                        <a:rPr lang="en-US" sz="1600" b="1" dirty="0">
                          <a:solidFill>
                            <a:schemeClr val="bg1"/>
                          </a:solidFill>
                          <a:effectLst/>
                          <a:latin typeface="+mn-lt"/>
                        </a:rPr>
                        <a:t>MP</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47208" marR="47208" marT="0" marB="0" anchor="b">
                    <a:solidFill>
                      <a:srgbClr val="0E3F75">
                        <a:alpha val="80000"/>
                      </a:srgbClr>
                    </a:solidFill>
                  </a:tcPr>
                </a:tc>
                <a:tc>
                  <a:txBody>
                    <a:bodyPr/>
                    <a:lstStyle/>
                    <a:p>
                      <a:pPr marL="0" marR="0" algn="ctr">
                        <a:spcBef>
                          <a:spcPts val="0"/>
                        </a:spcBef>
                        <a:spcAft>
                          <a:spcPts val="0"/>
                        </a:spcAft>
                      </a:pPr>
                      <a:r>
                        <a:rPr lang="en-US" sz="1600" b="1" dirty="0">
                          <a:solidFill>
                            <a:schemeClr val="bg1"/>
                          </a:solidFill>
                          <a:effectLst/>
                          <a:latin typeface="+mn-lt"/>
                        </a:rPr>
                        <a:t>Needs Improvement</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b">
                    <a:solidFill>
                      <a:srgbClr val="0E3F75">
                        <a:alpha val="80000"/>
                      </a:srgbClr>
                    </a:solidFill>
                  </a:tcPr>
                </a:tc>
                <a:tc>
                  <a:txBody>
                    <a:bodyPr/>
                    <a:lstStyle/>
                    <a:p>
                      <a:pPr marL="0" marR="0" algn="ctr">
                        <a:spcBef>
                          <a:spcPts val="0"/>
                        </a:spcBef>
                        <a:spcAft>
                          <a:spcPts val="0"/>
                        </a:spcAft>
                      </a:pPr>
                      <a:r>
                        <a:rPr lang="en-US" sz="1600" b="1" dirty="0">
                          <a:solidFill>
                            <a:schemeClr val="bg1"/>
                          </a:solidFill>
                          <a:effectLst/>
                          <a:latin typeface="+mn-lt"/>
                        </a:rPr>
                        <a:t>Emerging</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b">
                    <a:solidFill>
                      <a:srgbClr val="0E3F75">
                        <a:alpha val="80000"/>
                      </a:srgbClr>
                    </a:solidFill>
                  </a:tcPr>
                </a:tc>
                <a:tc>
                  <a:txBody>
                    <a:bodyPr/>
                    <a:lstStyle/>
                    <a:p>
                      <a:pPr marL="0" marR="0" algn="ctr">
                        <a:spcBef>
                          <a:spcPts val="0"/>
                        </a:spcBef>
                        <a:spcAft>
                          <a:spcPts val="0"/>
                        </a:spcAft>
                      </a:pPr>
                      <a:r>
                        <a:rPr lang="en-US" sz="1600" b="1" dirty="0">
                          <a:solidFill>
                            <a:schemeClr val="bg1"/>
                          </a:solidFill>
                          <a:effectLst/>
                          <a:latin typeface="+mn-lt"/>
                        </a:rPr>
                        <a:t>Proficient</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b">
                    <a:solidFill>
                      <a:srgbClr val="0E3F75">
                        <a:alpha val="80000"/>
                      </a:srgbClr>
                    </a:solidFill>
                  </a:tcPr>
                </a:tc>
                <a:tc>
                  <a:txBody>
                    <a:bodyPr/>
                    <a:lstStyle/>
                    <a:p>
                      <a:pPr marL="0" marR="0" algn="ctr">
                        <a:spcBef>
                          <a:spcPts val="0"/>
                        </a:spcBef>
                        <a:spcAft>
                          <a:spcPts val="0"/>
                        </a:spcAft>
                      </a:pPr>
                      <a:r>
                        <a:rPr lang="en-US" sz="1600" b="1" dirty="0">
                          <a:solidFill>
                            <a:schemeClr val="bg1"/>
                          </a:solidFill>
                          <a:effectLst/>
                          <a:latin typeface="+mn-lt"/>
                        </a:rPr>
                        <a:t>Exemplary</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59966" marR="59966" marT="0" marB="0" anchor="b">
                    <a:solidFill>
                      <a:srgbClr val="0E3F75">
                        <a:alpha val="80000"/>
                      </a:srgbClr>
                    </a:solidFill>
                  </a:tcPr>
                </a:tc>
                <a:extLst>
                  <a:ext uri="{0D108BD9-81ED-4DB2-BD59-A6C34878D82A}">
                    <a16:rowId xmlns:a16="http://schemas.microsoft.com/office/drawing/2014/main" val="3874556123"/>
                  </a:ext>
                </a:extLst>
              </a:tr>
              <a:tr h="944307">
                <a:tc rowSpan="5">
                  <a:txBody>
                    <a:bodyPr/>
                    <a:lstStyle/>
                    <a:p>
                      <a:pPr marL="71755" marR="71755" algn="ctr">
                        <a:buNone/>
                      </a:pPr>
                      <a:r>
                        <a:rPr lang="en-US" sz="1600" b="1" dirty="0">
                          <a:solidFill>
                            <a:schemeClr val="bg1"/>
                          </a:solidFill>
                          <a:effectLst/>
                          <a:latin typeface="+mn-lt"/>
                        </a:rPr>
                        <a:t>MP 7 Look for and Make Use of Structure.</a:t>
                      </a:r>
                      <a:endParaRPr lang="en-US" sz="1600" b="1" dirty="0">
                        <a:solidFill>
                          <a:schemeClr val="bg1"/>
                        </a:solidFill>
                        <a:effectLst/>
                        <a:latin typeface="+mn-lt"/>
                        <a:ea typeface="Calibri" panose="020F0502020204030204" pitchFamily="34" charset="0"/>
                        <a:cs typeface="Times New Roman" panose="02020603050405020304" pitchFamily="18" charset="0"/>
                      </a:endParaRPr>
                    </a:p>
                  </a:txBody>
                  <a:tcPr marL="47208" marR="47208" marT="0" marB="0" vert="vert270" anchor="ctr">
                    <a:solidFill>
                      <a:srgbClr val="0E3F75">
                        <a:alpha val="80000"/>
                      </a:srgbClr>
                    </a:solidFill>
                  </a:tcPr>
                </a:tc>
                <a:tc>
                  <a:txBody>
                    <a:bodyPr/>
                    <a:lstStyle/>
                    <a:p>
                      <a:pPr marL="0" marR="0">
                        <a:buNone/>
                      </a:pPr>
                      <a:r>
                        <a:rPr lang="en-US" sz="1400" dirty="0">
                          <a:effectLst/>
                          <a:latin typeface="+mn-lt"/>
                        </a:rPr>
                        <a:t>Applies an algorithm or method without evaluating their choice; has difficulty using an efficient or appropriate approach.</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a:effectLst/>
                          <a:latin typeface="+mn-lt"/>
                        </a:rPr>
                        <a:t>Uses only one appropriate method or algorithm for a problem even though there may be more efficient approaches.</a:t>
                      </a:r>
                      <a:endParaRPr lang="en-US" sz="140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a:effectLst/>
                          <a:latin typeface="+mn-lt"/>
                        </a:rPr>
                        <a:t>Analyzes a task and finds more than one method or algorithm to a problem; takes efficiency into consideration. </a:t>
                      </a:r>
                      <a:endParaRPr lang="en-US" sz="140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a:effectLst/>
                          <a:latin typeface="+mn-lt"/>
                        </a:rPr>
                        <a:t>Uses the most efficient method, algorithm, or solution path for a task based on mathematical structure.</a:t>
                      </a:r>
                      <a:endParaRPr lang="en-US" sz="1400">
                        <a:effectLst/>
                        <a:latin typeface="+mn-lt"/>
                        <a:ea typeface="Calibri" panose="020F0502020204030204" pitchFamily="34" charset="0"/>
                        <a:cs typeface="Times New Roman" panose="02020603050405020304" pitchFamily="18" charset="0"/>
                      </a:endParaRPr>
                    </a:p>
                  </a:txBody>
                  <a:tcPr marL="47208" marR="47208" marT="0" marB="0"/>
                </a:tc>
                <a:extLst>
                  <a:ext uri="{0D108BD9-81ED-4DB2-BD59-A6C34878D82A}">
                    <a16:rowId xmlns:a16="http://schemas.microsoft.com/office/drawing/2014/main" val="2221767827"/>
                  </a:ext>
                </a:extLst>
              </a:tr>
              <a:tr h="1133167">
                <a:tc vMerge="1">
                  <a:txBody>
                    <a:bodyPr/>
                    <a:lstStyle/>
                    <a:p>
                      <a:endParaRPr lang="en-US"/>
                    </a:p>
                  </a:txBody>
                  <a:tcPr/>
                </a:tc>
                <a:tc>
                  <a:txBody>
                    <a:bodyPr/>
                    <a:lstStyle/>
                    <a:p>
                      <a:pPr marL="0" marR="0">
                        <a:buNone/>
                      </a:pPr>
                      <a:r>
                        <a:rPr lang="en-US" sz="1400" dirty="0">
                          <a:effectLst/>
                          <a:latin typeface="+mn-lt"/>
                        </a:rPr>
                        <a:t>Has difficulty articulating why they chose an algorithm or solution path.</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tc>
                  <a:txBody>
                    <a:bodyPr/>
                    <a:lstStyle/>
                    <a:p>
                      <a:pPr marL="0" marR="0">
                        <a:buNone/>
                      </a:pPr>
                      <a:r>
                        <a:rPr lang="en-US" sz="1400" dirty="0">
                          <a:effectLst/>
                          <a:latin typeface="+mn-lt"/>
                        </a:rPr>
                        <a:t>Analyzes a task before automatically applying an algorithm or solution path; explains why they choose an algorithm or solution path. </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tc>
                  <a:txBody>
                    <a:bodyPr/>
                    <a:lstStyle/>
                    <a:p>
                      <a:pPr marL="0" marR="0">
                        <a:buNone/>
                      </a:pPr>
                      <a:r>
                        <a:rPr lang="en-US" sz="1400" dirty="0">
                          <a:effectLst/>
                          <a:latin typeface="+mn-lt"/>
                        </a:rPr>
                        <a:t>Analyzes a task before automatically applying an algorithm or solution path; articulates and justifies their choice of algorithm or solution path.</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tc>
                  <a:txBody>
                    <a:bodyPr/>
                    <a:lstStyle/>
                    <a:p>
                      <a:pPr marL="0" marR="0">
                        <a:buNone/>
                      </a:pPr>
                      <a:r>
                        <a:rPr lang="en-US" sz="1400" dirty="0">
                          <a:effectLst/>
                          <a:latin typeface="+mn-lt"/>
                        </a:rPr>
                        <a:t>Analyzes the task before automatically applying an algorithm or solution path; articulates and justifies choice of algorithm or solution path, defends their choice, and questions others’ choices. </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extLst>
                  <a:ext uri="{0D108BD9-81ED-4DB2-BD59-A6C34878D82A}">
                    <a16:rowId xmlns:a16="http://schemas.microsoft.com/office/drawing/2014/main" val="3585883331"/>
                  </a:ext>
                </a:extLst>
              </a:tr>
              <a:tr h="1806793">
                <a:tc vMerge="1">
                  <a:txBody>
                    <a:bodyPr/>
                    <a:lstStyle/>
                    <a:p>
                      <a:endParaRPr lang="en-US"/>
                    </a:p>
                  </a:txBody>
                  <a:tcPr/>
                </a:tc>
                <a:tc>
                  <a:txBody>
                    <a:bodyPr/>
                    <a:lstStyle/>
                    <a:p>
                      <a:pPr marL="0" marR="0">
                        <a:buNone/>
                      </a:pPr>
                      <a:r>
                        <a:rPr lang="en-US" sz="1400" dirty="0">
                          <a:effectLst/>
                          <a:latin typeface="+mn-lt"/>
                        </a:rPr>
                        <a:t>Has difficulty recognizing that quantities can be represented in different ways. </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a:effectLst/>
                          <a:latin typeface="+mn-lt"/>
                        </a:rPr>
                        <a:t>Looks for patterns or structures, recognizing that quantities can be represented in different ways; recognizes equivalent forms, but may not be able to choose the best form to use. </a:t>
                      </a:r>
                      <a:endParaRPr lang="en-US" sz="140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a:effectLst/>
                          <a:latin typeface="+mn-lt"/>
                        </a:rPr>
                        <a:t>Recognizes the significance in concepts and models and use the patterns or structure within a problem to solve related problems; changes structure(s) to an appropriate equivalent form(s) to solve a problem; interprets, models, and connects multiple representations.</a:t>
                      </a:r>
                      <a:endParaRPr lang="en-US" sz="140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dirty="0">
                          <a:effectLst/>
                          <a:latin typeface="+mn-lt"/>
                        </a:rPr>
                        <a:t>Steps back and shifts perspectives based on a problem’s structure; identifies similarities between different mathematical forms and uses patterns from known situations to solve nonroutine problems; chooses an equivalent structure based on efficiency or its power to communicate solution.</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tc>
                <a:extLst>
                  <a:ext uri="{0D108BD9-81ED-4DB2-BD59-A6C34878D82A}">
                    <a16:rowId xmlns:a16="http://schemas.microsoft.com/office/drawing/2014/main" val="291475093"/>
                  </a:ext>
                </a:extLst>
              </a:tr>
              <a:tr h="755445">
                <a:tc vMerge="1">
                  <a:txBody>
                    <a:bodyPr/>
                    <a:lstStyle/>
                    <a:p>
                      <a:endParaRPr lang="en-US"/>
                    </a:p>
                  </a:txBody>
                  <a:tcPr/>
                </a:tc>
                <a:tc>
                  <a:txBody>
                    <a:bodyPr/>
                    <a:lstStyle/>
                    <a:p>
                      <a:pPr marL="0" marR="0">
                        <a:buNone/>
                      </a:pPr>
                      <a:r>
                        <a:rPr lang="en-US" sz="1400">
                          <a:effectLst/>
                          <a:latin typeface="+mn-lt"/>
                        </a:rPr>
                        <a:t>Struggles or forgets to analyze the reasonableness of intermediate results. </a:t>
                      </a:r>
                      <a:endParaRPr lang="en-US" sz="140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tc>
                  <a:txBody>
                    <a:bodyPr/>
                    <a:lstStyle/>
                    <a:p>
                      <a:pPr marL="0" marR="0">
                        <a:buNone/>
                      </a:pPr>
                      <a:r>
                        <a:rPr lang="en-US" sz="1400" dirty="0">
                          <a:effectLst/>
                          <a:latin typeface="+mn-lt"/>
                        </a:rPr>
                        <a:t>Recognizes when intermediate results do not make sense.</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tc>
                  <a:txBody>
                    <a:bodyPr/>
                    <a:lstStyle/>
                    <a:p>
                      <a:pPr marL="0" marR="0">
                        <a:buNone/>
                      </a:pPr>
                      <a:r>
                        <a:rPr lang="en-US" sz="1400">
                          <a:effectLst/>
                          <a:latin typeface="+mn-lt"/>
                        </a:rPr>
                        <a:t>Analyzes reasonableness of intermediate results and if results don’t make sense, determines why they don’t. </a:t>
                      </a:r>
                      <a:endParaRPr lang="en-US" sz="140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tc>
                  <a:txBody>
                    <a:bodyPr/>
                    <a:lstStyle/>
                    <a:p>
                      <a:pPr marL="0" marR="0">
                        <a:buNone/>
                      </a:pPr>
                      <a:r>
                        <a:rPr lang="en-US" sz="1400">
                          <a:effectLst/>
                          <a:latin typeface="+mn-lt"/>
                        </a:rPr>
                        <a:t>Analyzes reasonableness of intermediate results and changes course to a more effective or efficient process. </a:t>
                      </a:r>
                      <a:endParaRPr lang="en-US" sz="1400">
                        <a:effectLst/>
                        <a:latin typeface="+mn-lt"/>
                        <a:ea typeface="Calibri" panose="020F0502020204030204" pitchFamily="34" charset="0"/>
                        <a:cs typeface="Times New Roman" panose="02020603050405020304" pitchFamily="18" charset="0"/>
                      </a:endParaRPr>
                    </a:p>
                  </a:txBody>
                  <a:tcPr marL="47208" marR="47208" marT="0" marB="0">
                    <a:solidFill>
                      <a:srgbClr val="000000">
                        <a:alpha val="20000"/>
                      </a:srgbClr>
                    </a:solidFill>
                  </a:tcPr>
                </a:tc>
                <a:extLst>
                  <a:ext uri="{0D108BD9-81ED-4DB2-BD59-A6C34878D82A}">
                    <a16:rowId xmlns:a16="http://schemas.microsoft.com/office/drawing/2014/main" val="1911030264"/>
                  </a:ext>
                </a:extLst>
              </a:tr>
              <a:tr h="1965946">
                <a:tc vMerge="1">
                  <a:txBody>
                    <a:bodyPr/>
                    <a:lstStyle/>
                    <a:p>
                      <a:endParaRPr lang="en-US"/>
                    </a:p>
                  </a:txBody>
                  <a:tcPr/>
                </a:tc>
                <a:tc>
                  <a:txBody>
                    <a:bodyPr/>
                    <a:lstStyle/>
                    <a:p>
                      <a:pPr marL="0" marR="0">
                        <a:buNone/>
                      </a:pPr>
                      <a:r>
                        <a:rPr lang="en-US" sz="1400">
                          <a:effectLst/>
                          <a:latin typeface="+mn-lt"/>
                        </a:rPr>
                        <a:t>Has difficulty viewing simple quantities both as single objects and as composition of several objects.</a:t>
                      </a:r>
                      <a:endParaRPr lang="en-US" sz="140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dirty="0">
                          <a:effectLst/>
                          <a:latin typeface="+mn-lt"/>
                        </a:rPr>
                        <a:t>Views simple quantities both as single objects or as a composition of several objects and uses operations to make sense of a problem. </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dirty="0">
                          <a:effectLst/>
                          <a:latin typeface="+mn-lt"/>
                        </a:rPr>
                        <a:t>View complicated quantities both as single objects or composition(s) of several objects and uses operations to make sense of a problem. </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tc>
                <a:tc>
                  <a:txBody>
                    <a:bodyPr/>
                    <a:lstStyle/>
                    <a:p>
                      <a:pPr marL="0" marR="0">
                        <a:buNone/>
                      </a:pPr>
                      <a:r>
                        <a:rPr lang="en-US" sz="1400" dirty="0">
                          <a:effectLst/>
                          <a:latin typeface="+mn-lt"/>
                        </a:rPr>
                        <a:t>Views and analyses complicated quantities both as single objects or composition(s) of several objects and uses operations flexibly to make sense of a problem.</a:t>
                      </a:r>
                      <a:endParaRPr lang="en-US" sz="1400" dirty="0">
                        <a:effectLst/>
                        <a:latin typeface="+mn-lt"/>
                        <a:ea typeface="Calibri" panose="020F0502020204030204" pitchFamily="34" charset="0"/>
                        <a:cs typeface="Times New Roman" panose="02020603050405020304" pitchFamily="18" charset="0"/>
                      </a:endParaRPr>
                    </a:p>
                  </a:txBody>
                  <a:tcPr marL="47208" marR="47208" marT="0" marB="0"/>
                </a:tc>
                <a:extLst>
                  <a:ext uri="{0D108BD9-81ED-4DB2-BD59-A6C34878D82A}">
                    <a16:rowId xmlns:a16="http://schemas.microsoft.com/office/drawing/2014/main" val="1838140028"/>
                  </a:ext>
                </a:extLst>
              </a:tr>
            </a:tbl>
          </a:graphicData>
        </a:graphic>
      </p:graphicFrame>
    </p:spTree>
    <p:extLst>
      <p:ext uri="{BB962C8B-B14F-4D97-AF65-F5344CB8AC3E}">
        <p14:creationId xmlns:p14="http://schemas.microsoft.com/office/powerpoint/2010/main" val="3077889043"/>
      </p:ext>
    </p:extLst>
  </p:cSld>
  <p:clrMapOvr>
    <a:masterClrMapping/>
  </p:clrMapOvr>
  <mc:AlternateContent xmlns:mc="http://schemas.openxmlformats.org/markup-compatibility/2006" xmlns:p14="http://schemas.microsoft.com/office/powerpoint/2010/main">
    <mc:Choice Requires="p14">
      <p:transition spd="med" p14:dur="700" advTm="16031">
        <p:fade/>
      </p:transition>
    </mc:Choice>
    <mc:Fallback xmlns="">
      <p:transition spd="med" advTm="16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1D11-11E0-4AFB-9725-AE63FCE35CB2}"/>
              </a:ext>
            </a:extLst>
          </p:cNvPr>
          <p:cNvSpPr>
            <a:spLocks noGrp="1"/>
          </p:cNvSpPr>
          <p:nvPr>
            <p:ph type="title"/>
          </p:nvPr>
        </p:nvSpPr>
        <p:spPr>
          <a:xfrm>
            <a:off x="457200" y="357053"/>
            <a:ext cx="13716000" cy="1590676"/>
          </a:xfrm>
        </p:spPr>
        <p:txBody>
          <a:bodyPr>
            <a:normAutofit/>
          </a:bodyPr>
          <a:lstStyle/>
          <a:p>
            <a:r>
              <a:rPr lang="en-US" sz="5400" dirty="0">
                <a:solidFill>
                  <a:srgbClr val="0E3F75"/>
                </a:solidFill>
              </a:rPr>
              <a:t>References</a:t>
            </a:r>
          </a:p>
        </p:txBody>
      </p:sp>
      <p:sp>
        <p:nvSpPr>
          <p:cNvPr id="3" name="Content Placeholder 2">
            <a:extLst>
              <a:ext uri="{FF2B5EF4-FFF2-40B4-BE49-F238E27FC236}">
                <a16:creationId xmlns:a16="http://schemas.microsoft.com/office/drawing/2014/main" id="{CE1E1A44-2215-42ED-A985-C18BFEA7040A}"/>
              </a:ext>
            </a:extLst>
          </p:cNvPr>
          <p:cNvSpPr>
            <a:spLocks noGrp="1"/>
          </p:cNvSpPr>
          <p:nvPr>
            <p:ph idx="1"/>
          </p:nvPr>
        </p:nvSpPr>
        <p:spPr>
          <a:xfrm>
            <a:off x="457200" y="1199650"/>
            <a:ext cx="13716000" cy="6423891"/>
          </a:xfrm>
        </p:spPr>
        <p:txBody>
          <a:bodyPr>
            <a:noAutofit/>
          </a:bodyPr>
          <a:lstStyle/>
          <a:p>
            <a:pPr marL="342900" indent="-342900">
              <a:lnSpc>
                <a:spcPct val="100000"/>
              </a:lnSpc>
            </a:pPr>
            <a:r>
              <a:rPr lang="en-US" sz="2400" dirty="0"/>
              <a:t>Boston, M., Dillon, F., Smith, M., &amp; Miller, S. (2017). </a:t>
            </a:r>
            <a:r>
              <a:rPr lang="en-US" sz="2400" i="1" dirty="0"/>
              <a:t>Taking Action Implementing Effective Mathematics 	Teaching Practices</a:t>
            </a:r>
            <a:r>
              <a:rPr lang="en-US" sz="2400" dirty="0"/>
              <a:t>, Grades 9-12. Reston, VA: The National Council of Teachers of Mathematics</a:t>
            </a:r>
          </a:p>
          <a:p>
            <a:pPr marL="342900" indent="-342900">
              <a:lnSpc>
                <a:spcPct val="100000"/>
              </a:lnSpc>
            </a:pPr>
            <a:r>
              <a:rPr lang="en-US" sz="2400" dirty="0"/>
              <a:t>Graham, K., Cuoco, A., &amp; Zimmermann, G., (2010). </a:t>
            </a:r>
            <a:r>
              <a:rPr lang="en-US" sz="2400" i="1" dirty="0"/>
              <a:t>Focus on High School Mathematics: Reasoning and 	Sense Making. </a:t>
            </a:r>
            <a:r>
              <a:rPr lang="en-US" sz="2400" dirty="0"/>
              <a:t>Reston, VA: The National Council of Teachers of Mathematics</a:t>
            </a:r>
          </a:p>
          <a:p>
            <a:pPr marL="342900" indent="-342900">
              <a:lnSpc>
                <a:spcPct val="100000"/>
              </a:lnSpc>
            </a:pPr>
            <a:r>
              <a:rPr lang="en-US" sz="2400" dirty="0"/>
              <a:t>Illustrative Mathematics. (2014, May 6). Standards for Mathematical Practice: Commentary and 	Elaborations for 6–8. Tucson, AZ.</a:t>
            </a:r>
          </a:p>
          <a:p>
            <a:pPr marL="342900" indent="-342900">
              <a:lnSpc>
                <a:spcPct val="100000"/>
              </a:lnSpc>
            </a:pPr>
            <a:r>
              <a:rPr lang="en-US" sz="2400" dirty="0"/>
              <a:t>Koestler, C., Felton-Koestler, M. D., Bieda, K., &amp; Otten, S. (2013). </a:t>
            </a:r>
            <a:r>
              <a:rPr lang="en-US" sz="2400" i="1" dirty="0"/>
              <a:t>Connecting the NCTM process standards 	and the CCSSM practices</a:t>
            </a:r>
            <a:r>
              <a:rPr lang="en-US" sz="2400" dirty="0"/>
              <a:t>. Reston, VA: The National Council of Teachers of Mathematics.</a:t>
            </a:r>
          </a:p>
          <a:p>
            <a:pPr marL="342900" indent="-342900">
              <a:lnSpc>
                <a:spcPct val="100000"/>
              </a:lnSpc>
            </a:pPr>
            <a:r>
              <a:rPr lang="en-US" sz="2400" dirty="0"/>
              <a:t>O'Connell, S., &amp; </a:t>
            </a:r>
            <a:r>
              <a:rPr lang="en-US" sz="2400" dirty="0" err="1"/>
              <a:t>SanGiovanni</a:t>
            </a:r>
            <a:r>
              <a:rPr lang="en-US" sz="2400" dirty="0"/>
              <a:t>, J. (2013). </a:t>
            </a:r>
            <a:r>
              <a:rPr lang="en-US" sz="2400" i="1" dirty="0"/>
              <a:t>Putting the practices into action: Implementing the common core 	standards for mathematical practice, K-8</a:t>
            </a:r>
            <a:r>
              <a:rPr lang="en-US" sz="2400" dirty="0"/>
              <a:t>. Portsmouth, NH: Heinemann.</a:t>
            </a:r>
          </a:p>
          <a:p>
            <a:pPr marL="914400" indent="-914400">
              <a:buNone/>
            </a:pPr>
            <a:endParaRPr lang="en-US" sz="2400" dirty="0"/>
          </a:p>
          <a:p>
            <a:pPr marL="0" lvl="0" indent="457200">
              <a:spcBef>
                <a:spcPts val="0"/>
              </a:spcBef>
              <a:buNone/>
            </a:pPr>
            <a:endParaRPr lang="en-US" sz="2400" dirty="0">
              <a:solidFill>
                <a:srgbClr val="000000"/>
              </a:solidFill>
              <a:ea typeface="Arial"/>
              <a:sym typeface="Arial"/>
            </a:endParaRPr>
          </a:p>
        </p:txBody>
      </p:sp>
      <p:pic>
        <p:nvPicPr>
          <p:cNvPr id="5" name="Audio 4" descr="References">
            <a:hlinkClick r:id="" action="ppaction://media"/>
            <a:extLst>
              <a:ext uri="{FF2B5EF4-FFF2-40B4-BE49-F238E27FC236}">
                <a16:creationId xmlns:a16="http://schemas.microsoft.com/office/drawing/2014/main" id="{84031A84-7635-41FF-8D3E-16A5184D35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620517577"/>
      </p:ext>
    </p:extLst>
  </p:cSld>
  <p:clrMapOvr>
    <a:masterClrMapping/>
  </p:clrMapOvr>
  <mc:AlternateContent xmlns:mc="http://schemas.openxmlformats.org/markup-compatibility/2006" xmlns:p14="http://schemas.microsoft.com/office/powerpoint/2010/main">
    <mc:Choice Requires="p14">
      <p:transition spd="med" p14:dur="700" advTm="7997">
        <p:fade/>
      </p:transition>
    </mc:Choice>
    <mc:Fallback xmlns="">
      <p:transition spd="med" advTm="7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104D-68FC-4514-91FC-E73ED01AD3E5}"/>
              </a:ext>
            </a:extLst>
          </p:cNvPr>
          <p:cNvSpPr>
            <a:spLocks noGrp="1"/>
          </p:cNvSpPr>
          <p:nvPr>
            <p:ph type="title"/>
          </p:nvPr>
        </p:nvSpPr>
        <p:spPr>
          <a:xfrm>
            <a:off x="457200" y="670907"/>
            <a:ext cx="13716000" cy="1021970"/>
          </a:xfrm>
        </p:spPr>
        <p:txBody>
          <a:bodyPr>
            <a:normAutofit/>
          </a:bodyPr>
          <a:lstStyle/>
          <a:p>
            <a:r>
              <a:rPr lang="en-US" sz="5400" dirty="0">
                <a:solidFill>
                  <a:srgbClr val="0E3F75"/>
                </a:solidFill>
              </a:rPr>
              <a:t>Resource Links</a:t>
            </a:r>
          </a:p>
        </p:txBody>
      </p:sp>
      <p:sp>
        <p:nvSpPr>
          <p:cNvPr id="3" name="Content Placeholder 2">
            <a:extLst>
              <a:ext uri="{FF2B5EF4-FFF2-40B4-BE49-F238E27FC236}">
                <a16:creationId xmlns:a16="http://schemas.microsoft.com/office/drawing/2014/main" id="{1092C9E7-6EFF-41DB-8F68-C1DB0B1D77C1}"/>
              </a:ext>
            </a:extLst>
          </p:cNvPr>
          <p:cNvSpPr>
            <a:spLocks noGrp="1"/>
          </p:cNvSpPr>
          <p:nvPr>
            <p:ph type="body" sz="quarter" idx="12"/>
          </p:nvPr>
        </p:nvSpPr>
        <p:spPr>
          <a:xfrm>
            <a:off x="1054100" y="1866900"/>
            <a:ext cx="13017499" cy="5270500"/>
          </a:xfrm>
        </p:spPr>
        <p:txBody>
          <a:bodyPr>
            <a:noAutofit/>
          </a:bodyPr>
          <a:lstStyle/>
          <a:p>
            <a:pPr marL="0" indent="0">
              <a:lnSpc>
                <a:spcPct val="100000"/>
              </a:lnSpc>
              <a:spcAft>
                <a:spcPts val="0"/>
              </a:spcAft>
              <a:buNone/>
            </a:pPr>
            <a:r>
              <a:rPr lang="en-US" sz="2800" dirty="0">
                <a:solidFill>
                  <a:srgbClr val="000000"/>
                </a:solidFill>
                <a:latin typeface="+mn-lt"/>
              </a:rPr>
              <a:t>Ohio Department of Education Documents</a:t>
            </a:r>
          </a:p>
          <a:p>
            <a:pPr>
              <a:lnSpc>
                <a:spcPct val="100000"/>
              </a:lnSpc>
              <a:spcAft>
                <a:spcPts val="0"/>
              </a:spcAft>
            </a:pPr>
            <a:r>
              <a:rPr lang="en-US" sz="2800" u="sng" dirty="0">
                <a:solidFill>
                  <a:srgbClr val="0000FF"/>
                </a:solidFill>
                <a:latin typeface="+mn-lt"/>
                <a:hlinkClick r:id="rId5">
                  <a:extLst>
                    <a:ext uri="{A12FA001-AC4F-418D-AE19-62706E023703}">
                      <ahyp:hlinkClr xmlns:ahyp="http://schemas.microsoft.com/office/drawing/2018/hyperlinkcolor" val="tx"/>
                    </a:ext>
                  </a:extLst>
                </a:hlinkClick>
              </a:rPr>
              <a:t>Standards for Mathematical Practice</a:t>
            </a:r>
            <a:endParaRPr lang="en-US" sz="2800" dirty="0">
              <a:solidFill>
                <a:srgbClr val="0000FF"/>
              </a:solidFill>
              <a:latin typeface="+mn-lt"/>
            </a:endParaRPr>
          </a:p>
          <a:p>
            <a:pPr>
              <a:lnSpc>
                <a:spcPct val="100000"/>
              </a:lnSpc>
              <a:spcAft>
                <a:spcPts val="0"/>
              </a:spcAft>
            </a:pPr>
            <a:r>
              <a:rPr lang="en-US" sz="2800" u="sng" dirty="0">
                <a:solidFill>
                  <a:srgbClr val="0000FF"/>
                </a:solidFill>
                <a:latin typeface="+mn-lt"/>
                <a:hlinkClick r:id="rId6">
                  <a:extLst>
                    <a:ext uri="{A12FA001-AC4F-418D-AE19-62706E023703}">
                      <ahyp:hlinkClr xmlns:ahyp="http://schemas.microsoft.com/office/drawing/2018/hyperlinkcolor" val="tx"/>
                    </a:ext>
                  </a:extLst>
                </a:hlinkClick>
              </a:rPr>
              <a:t>Kindergarten - Grade 5 </a:t>
            </a:r>
            <a:endParaRPr lang="en-US" sz="2800" dirty="0">
              <a:solidFill>
                <a:srgbClr val="0000FF"/>
              </a:solidFill>
              <a:latin typeface="+mn-lt"/>
            </a:endParaRPr>
          </a:p>
          <a:p>
            <a:pPr>
              <a:lnSpc>
                <a:spcPct val="100000"/>
              </a:lnSpc>
              <a:spcAft>
                <a:spcPts val="0"/>
              </a:spcAft>
            </a:pPr>
            <a:r>
              <a:rPr lang="en-US" sz="2800" u="sng" dirty="0">
                <a:solidFill>
                  <a:srgbClr val="0000FF"/>
                </a:solidFill>
                <a:latin typeface="+mn-lt"/>
                <a:hlinkClick r:id="rId7">
                  <a:extLst>
                    <a:ext uri="{A12FA001-AC4F-418D-AE19-62706E023703}">
                      <ahyp:hlinkClr xmlns:ahyp="http://schemas.microsoft.com/office/drawing/2018/hyperlinkcolor" val="tx"/>
                    </a:ext>
                  </a:extLst>
                </a:hlinkClick>
              </a:rPr>
              <a:t>Grades 6-8 </a:t>
            </a:r>
            <a:endParaRPr lang="en-US" sz="2800" dirty="0">
              <a:solidFill>
                <a:srgbClr val="0000FF"/>
              </a:solidFill>
              <a:latin typeface="+mn-lt"/>
            </a:endParaRPr>
          </a:p>
          <a:p>
            <a:pPr>
              <a:lnSpc>
                <a:spcPct val="100000"/>
              </a:lnSpc>
              <a:spcAft>
                <a:spcPts val="1800"/>
              </a:spcAft>
            </a:pPr>
            <a:r>
              <a:rPr lang="en-US" sz="2800" u="sng" dirty="0">
                <a:solidFill>
                  <a:srgbClr val="0000FF"/>
                </a:solidFill>
                <a:latin typeface="+mn-lt"/>
                <a:hlinkClick r:id="rId8">
                  <a:extLst>
                    <a:ext uri="{A12FA001-AC4F-418D-AE19-62706E023703}">
                      <ahyp:hlinkClr xmlns:ahyp="http://schemas.microsoft.com/office/drawing/2018/hyperlinkcolor" val="tx"/>
                    </a:ext>
                  </a:extLst>
                </a:hlinkClick>
              </a:rPr>
              <a:t>High School</a:t>
            </a:r>
            <a:r>
              <a:rPr lang="en-US" sz="2800" dirty="0">
                <a:solidFill>
                  <a:srgbClr val="0000FF"/>
                </a:solidFill>
                <a:latin typeface="+mn-lt"/>
              </a:rPr>
              <a:t> </a:t>
            </a:r>
          </a:p>
          <a:p>
            <a:pPr marL="0" indent="0">
              <a:lnSpc>
                <a:spcPct val="100000"/>
              </a:lnSpc>
              <a:spcAft>
                <a:spcPts val="0"/>
              </a:spcAft>
              <a:buNone/>
            </a:pPr>
            <a:r>
              <a:rPr lang="en-US" sz="2800" dirty="0">
                <a:solidFill>
                  <a:srgbClr val="000000"/>
                </a:solidFill>
                <a:latin typeface="+mn-lt"/>
              </a:rPr>
              <a:t>University of Arizona Progressions</a:t>
            </a:r>
          </a:p>
          <a:p>
            <a:pPr>
              <a:lnSpc>
                <a:spcPct val="100000"/>
              </a:lnSpc>
              <a:spcAft>
                <a:spcPts val="0"/>
              </a:spcAft>
            </a:pPr>
            <a:r>
              <a:rPr lang="en-US" sz="2800" dirty="0">
                <a:solidFill>
                  <a:srgbClr val="0000FF"/>
                </a:solidFill>
                <a:highlight>
                  <a:srgbClr val="FFFFFF"/>
                </a:highlight>
                <a:uFill>
                  <a:noFill/>
                </a:uFill>
                <a:latin typeface="+mn-lt"/>
                <a:ea typeface="Arial"/>
                <a:cs typeface="Arial"/>
                <a:sym typeface="Arial"/>
                <a:hlinkClick r:id="rId9">
                  <a:extLst>
                    <a:ext uri="{A12FA001-AC4F-418D-AE19-62706E023703}">
                      <ahyp:hlinkClr xmlns:ahyp="http://schemas.microsoft.com/office/drawing/2018/hyperlinkcolor" val="tx"/>
                    </a:ext>
                  </a:extLst>
                </a:hlinkClick>
              </a:rPr>
              <a:t>Standards for Mathematical Practice: Commentary and Elaborations for K-5</a:t>
            </a:r>
            <a:endParaRPr lang="en-US" sz="2800" dirty="0">
              <a:solidFill>
                <a:srgbClr val="0000FF"/>
              </a:solidFill>
              <a:highlight>
                <a:srgbClr val="FFFFFF"/>
              </a:highlight>
              <a:latin typeface="+mn-lt"/>
              <a:ea typeface="Arial"/>
              <a:cs typeface="Arial"/>
              <a:sym typeface="Arial"/>
            </a:endParaRPr>
          </a:p>
          <a:p>
            <a:pPr>
              <a:lnSpc>
                <a:spcPct val="100000"/>
              </a:lnSpc>
              <a:spcAft>
                <a:spcPts val="1800"/>
              </a:spcAft>
            </a:pPr>
            <a:r>
              <a:rPr lang="en-US" sz="2800" dirty="0">
                <a:solidFill>
                  <a:srgbClr val="0000FF"/>
                </a:solidFill>
                <a:highlight>
                  <a:srgbClr val="FFFFFF"/>
                </a:highlight>
                <a:uFill>
                  <a:noFill/>
                </a:uFill>
                <a:latin typeface="+mn-lt"/>
                <a:ea typeface="Arial"/>
                <a:cs typeface="Arial"/>
                <a:sym typeface="Arial"/>
                <a:hlinkClick r:id="rId10">
                  <a:extLst>
                    <a:ext uri="{A12FA001-AC4F-418D-AE19-62706E023703}">
                      <ahyp:hlinkClr xmlns:ahyp="http://schemas.microsoft.com/office/drawing/2018/hyperlinkcolor" val="tx"/>
                    </a:ext>
                  </a:extLst>
                </a:hlinkClick>
              </a:rPr>
              <a:t>Standards for Mathematical Practice: Commentary and Elaborations for 6-8</a:t>
            </a:r>
            <a:endParaRPr lang="en-US" sz="2800" dirty="0">
              <a:solidFill>
                <a:srgbClr val="0000FF"/>
              </a:solidFill>
              <a:highlight>
                <a:srgbClr val="FFFFFF"/>
              </a:highlight>
              <a:latin typeface="+mn-lt"/>
              <a:ea typeface="Arial"/>
              <a:cs typeface="Arial"/>
              <a:sym typeface="Arial"/>
            </a:endParaRPr>
          </a:p>
          <a:p>
            <a:pPr marL="0" indent="0">
              <a:lnSpc>
                <a:spcPct val="100000"/>
              </a:lnSpc>
              <a:spcAft>
                <a:spcPts val="0"/>
              </a:spcAft>
              <a:buNone/>
            </a:pPr>
            <a:r>
              <a:rPr lang="en-US" sz="2800" dirty="0">
                <a:solidFill>
                  <a:srgbClr val="000000"/>
                </a:solidFill>
                <a:latin typeface="+mn-lt"/>
              </a:rPr>
              <a:t>Other National Resources</a:t>
            </a:r>
          </a:p>
          <a:p>
            <a:pPr>
              <a:lnSpc>
                <a:spcPct val="100000"/>
              </a:lnSpc>
              <a:spcAft>
                <a:spcPts val="0"/>
              </a:spcAft>
            </a:pPr>
            <a:r>
              <a:rPr lang="en-US" sz="2800" u="sng" dirty="0">
                <a:solidFill>
                  <a:srgbClr val="0000FF"/>
                </a:solidFill>
                <a:latin typeface="+mn-lt"/>
                <a:hlinkClick r:id="rId11">
                  <a:extLst>
                    <a:ext uri="{A12FA001-AC4F-418D-AE19-62706E023703}">
                      <ahyp:hlinkClr xmlns:ahyp="http://schemas.microsoft.com/office/drawing/2018/hyperlinkcolor" val="tx"/>
                    </a:ext>
                  </a:extLst>
                </a:hlinkClick>
              </a:rPr>
              <a:t>Inside Mathematics </a:t>
            </a:r>
            <a:endParaRPr lang="en-US" sz="2800" dirty="0">
              <a:solidFill>
                <a:srgbClr val="0000FF"/>
              </a:solidFill>
              <a:latin typeface="+mn-lt"/>
            </a:endParaRPr>
          </a:p>
          <a:p>
            <a:pPr>
              <a:lnSpc>
                <a:spcPct val="100000"/>
              </a:lnSpc>
              <a:spcAft>
                <a:spcPts val="0"/>
              </a:spcAft>
            </a:pPr>
            <a:r>
              <a:rPr lang="en-US" sz="2800" u="sng" dirty="0">
                <a:solidFill>
                  <a:srgbClr val="0000FF"/>
                </a:solidFill>
                <a:latin typeface="+mn-lt"/>
                <a:hlinkClick r:id="rId12">
                  <a:extLst>
                    <a:ext uri="{A12FA001-AC4F-418D-AE19-62706E023703}">
                      <ahyp:hlinkClr xmlns:ahyp="http://schemas.microsoft.com/office/drawing/2018/hyperlinkcolor" val="tx"/>
                    </a:ext>
                  </a:extLst>
                </a:hlinkClick>
              </a:rPr>
              <a:t>Illustrative Mathematics </a:t>
            </a:r>
            <a:endParaRPr lang="en-US" sz="2800" dirty="0">
              <a:solidFill>
                <a:srgbClr val="0000FF"/>
              </a:solidFill>
              <a:highlight>
                <a:srgbClr val="FFFFFF"/>
              </a:highlight>
              <a:latin typeface="+mn-lt"/>
              <a:sym typeface="Arial"/>
            </a:endParaRPr>
          </a:p>
          <a:p>
            <a:pPr>
              <a:lnSpc>
                <a:spcPct val="100000"/>
              </a:lnSpc>
              <a:spcAft>
                <a:spcPts val="0"/>
              </a:spcAft>
            </a:pPr>
            <a:r>
              <a:rPr lang="en-US" sz="2800" u="sng" dirty="0">
                <a:solidFill>
                  <a:srgbClr val="0000FF"/>
                </a:solidFill>
                <a:highlight>
                  <a:srgbClr val="FFFFFF"/>
                </a:highlight>
                <a:latin typeface="+mn-lt"/>
                <a:ea typeface="Arial"/>
                <a:sym typeface="Arial"/>
                <a:hlinkClick r:id="rId13">
                  <a:extLst>
                    <a:ext uri="{A12FA001-AC4F-418D-AE19-62706E023703}">
                      <ahyp:hlinkClr xmlns:ahyp="http://schemas.microsoft.com/office/drawing/2018/hyperlinkcolor" val="tx"/>
                    </a:ext>
                  </a:extLst>
                </a:hlinkClick>
              </a:rPr>
              <a:t>Robert Kaplinsky: Math CCSS Math Practices Readable </a:t>
            </a:r>
            <a:endParaRPr lang="en-US" sz="2800" dirty="0">
              <a:solidFill>
                <a:srgbClr val="0000FF"/>
              </a:solidFill>
              <a:highlight>
                <a:srgbClr val="FFFFFF"/>
              </a:highlight>
              <a:latin typeface="+mn-lt"/>
              <a:ea typeface="Arial"/>
              <a:sym typeface="Arial"/>
            </a:endParaRPr>
          </a:p>
        </p:txBody>
      </p:sp>
      <p:pic>
        <p:nvPicPr>
          <p:cNvPr id="4" name="Audio 3" descr="Resource links">
            <a:hlinkClick r:id="" action="ppaction://media"/>
            <a:extLst>
              <a:ext uri="{FF2B5EF4-FFF2-40B4-BE49-F238E27FC236}">
                <a16:creationId xmlns:a16="http://schemas.microsoft.com/office/drawing/2014/main" id="{1023B24A-3D44-4006-B54B-7A8F85862D3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1262941924"/>
      </p:ext>
    </p:extLst>
  </p:cSld>
  <p:clrMapOvr>
    <a:masterClrMapping/>
  </p:clrMapOvr>
  <mc:AlternateContent xmlns:mc="http://schemas.openxmlformats.org/markup-compatibility/2006" xmlns:p14="http://schemas.microsoft.com/office/powerpoint/2010/main">
    <mc:Choice Requires="p14">
      <p:transition spd="med" p14:dur="700" advTm="3214">
        <p:fade/>
      </p:transition>
    </mc:Choice>
    <mc:Fallback xmlns="">
      <p:transition spd="med" advTm="3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DC84-D13D-499D-B91C-B377AEEF7EF5}"/>
              </a:ext>
            </a:extLst>
          </p:cNvPr>
          <p:cNvSpPr>
            <a:spLocks noGrp="1"/>
          </p:cNvSpPr>
          <p:nvPr>
            <p:ph type="title"/>
          </p:nvPr>
        </p:nvSpPr>
        <p:spPr>
          <a:xfrm>
            <a:off x="457200" y="956810"/>
            <a:ext cx="13303770" cy="1067312"/>
          </a:xfrm>
        </p:spPr>
        <p:txBody>
          <a:bodyPr>
            <a:normAutofit/>
          </a:bodyPr>
          <a:lstStyle/>
          <a:p>
            <a:r>
              <a:rPr lang="en-US" sz="5400" dirty="0">
                <a:solidFill>
                  <a:srgbClr val="0E3F75"/>
                </a:solidFill>
              </a:rPr>
              <a:t>Other National Resource Links </a:t>
            </a:r>
          </a:p>
        </p:txBody>
      </p:sp>
      <p:sp>
        <p:nvSpPr>
          <p:cNvPr id="3" name="Content Placeholder 2">
            <a:extLst>
              <a:ext uri="{FF2B5EF4-FFF2-40B4-BE49-F238E27FC236}">
                <a16:creationId xmlns:a16="http://schemas.microsoft.com/office/drawing/2014/main" id="{D4D12E06-AE9D-430B-9E04-9176098CFFA0}"/>
              </a:ext>
            </a:extLst>
          </p:cNvPr>
          <p:cNvSpPr>
            <a:spLocks noGrp="1"/>
          </p:cNvSpPr>
          <p:nvPr>
            <p:ph type="body" idx="1"/>
          </p:nvPr>
        </p:nvSpPr>
        <p:spPr>
          <a:xfrm>
            <a:off x="457200" y="2676159"/>
            <a:ext cx="13303769" cy="4228331"/>
          </a:xfrm>
        </p:spPr>
        <p:txBody>
          <a:bodyPr>
            <a:normAutofit lnSpcReduction="10000"/>
          </a:bodyPr>
          <a:lstStyle/>
          <a:p>
            <a:pPr marL="457200" lvl="0" indent="-457200">
              <a:buFont typeface="Arial" panose="020B0604020202020204" pitchFamily="34" charset="0"/>
              <a:buChar char="•"/>
            </a:pPr>
            <a:r>
              <a:rPr lang="en-US" sz="2600" u="sng" dirty="0">
                <a:hlinkClick r:id="rId5"/>
              </a:rPr>
              <a:t>Implementing Standards for Mathematical Practices</a:t>
            </a:r>
            <a:r>
              <a:rPr lang="en-US" sz="2600" dirty="0"/>
              <a:t> from Louisiana Believes </a:t>
            </a:r>
          </a:p>
          <a:p>
            <a:pPr marL="457200" lvl="0" indent="-457200">
              <a:buFont typeface="Arial" panose="020B0604020202020204" pitchFamily="34" charset="0"/>
              <a:buChar char="•"/>
            </a:pPr>
            <a:r>
              <a:rPr lang="en-US" sz="2600" u="sng" dirty="0">
                <a:hlinkClick r:id="rId6"/>
              </a:rPr>
              <a:t>Implementing the Mathematical Practice Standards</a:t>
            </a:r>
            <a:endParaRPr lang="en-US" sz="2600" dirty="0"/>
          </a:p>
          <a:p>
            <a:pPr marL="457200" lvl="0" indent="-457200">
              <a:buFont typeface="Arial" panose="020B0604020202020204" pitchFamily="34" charset="0"/>
              <a:buChar char="•"/>
            </a:pPr>
            <a:r>
              <a:rPr lang="en-US" sz="2600" u="sng" dirty="0">
                <a:hlinkClick r:id="rId7"/>
              </a:rPr>
              <a:t>Math Argumentation Rubric</a:t>
            </a:r>
            <a:r>
              <a:rPr lang="en-US" sz="2600" dirty="0"/>
              <a:t> (Draft) </a:t>
            </a:r>
          </a:p>
          <a:p>
            <a:pPr marL="457200" lvl="0" indent="-457200">
              <a:buFont typeface="Arial" panose="020B0604020202020204" pitchFamily="34" charset="0"/>
              <a:buChar char="•"/>
            </a:pPr>
            <a:r>
              <a:rPr lang="en-US" sz="2600" u="sng" dirty="0">
                <a:hlinkClick r:id="rId8"/>
              </a:rPr>
              <a:t>Mathematical Practice Standards</a:t>
            </a:r>
            <a:r>
              <a:rPr lang="en-US" sz="2600" dirty="0"/>
              <a:t> by Charles A. Dana Center  </a:t>
            </a:r>
          </a:p>
          <a:p>
            <a:pPr marL="457200" lvl="0" indent="-457200">
              <a:buFont typeface="Arial" panose="020B0604020202020204" pitchFamily="34" charset="0"/>
              <a:buChar char="•"/>
            </a:pPr>
            <a:r>
              <a:rPr lang="en-US" sz="2600" u="sng" dirty="0">
                <a:hlinkClick r:id="rId9"/>
              </a:rPr>
              <a:t>Ohio Learning Standards</a:t>
            </a:r>
            <a:r>
              <a:rPr lang="en-US" sz="2600" u="sng" dirty="0"/>
              <a:t> </a:t>
            </a:r>
            <a:endParaRPr lang="en-US" sz="2600" dirty="0"/>
          </a:p>
          <a:p>
            <a:pPr marL="457200" lvl="0" indent="-457200">
              <a:buFont typeface="Arial" panose="020B0604020202020204" pitchFamily="34" charset="0"/>
              <a:buChar char="•"/>
            </a:pPr>
            <a:r>
              <a:rPr lang="en-US" sz="2600" u="sng" dirty="0">
                <a:hlinkClick r:id="rId10"/>
              </a:rPr>
              <a:t>Standards for Mathematical Practice Rubric</a:t>
            </a:r>
            <a:r>
              <a:rPr lang="en-US" sz="2600" u="sng" dirty="0"/>
              <a:t> </a:t>
            </a:r>
            <a:endParaRPr lang="en-US" sz="2600" dirty="0"/>
          </a:p>
          <a:p>
            <a:pPr marL="457200" lvl="0" indent="-457200">
              <a:buFont typeface="Arial" panose="020B0604020202020204" pitchFamily="34" charset="0"/>
              <a:buChar char="•"/>
            </a:pPr>
            <a:r>
              <a:rPr lang="en-US" sz="2600" u="sng" dirty="0">
                <a:hlinkClick r:id="rId11"/>
              </a:rPr>
              <a:t>The Power of Making Mistakes in Learning Math</a:t>
            </a:r>
            <a:r>
              <a:rPr lang="en-US" sz="2600" dirty="0"/>
              <a:t>”</a:t>
            </a:r>
          </a:p>
          <a:p>
            <a:pPr marL="457200" lvl="0" indent="-457200">
              <a:buFont typeface="Arial" panose="020B0604020202020204" pitchFamily="34" charset="0"/>
              <a:buChar char="•"/>
            </a:pPr>
            <a:r>
              <a:rPr lang="en-US" sz="2600" u="sng" dirty="0">
                <a:hlinkClick r:id="rId12"/>
              </a:rPr>
              <a:t>What Isn’t Mathematical Modeling?</a:t>
            </a:r>
            <a:r>
              <a:rPr lang="en-US" sz="2600" dirty="0"/>
              <a:t> </a:t>
            </a:r>
          </a:p>
          <a:p>
            <a:pPr marL="0" indent="0">
              <a:buNone/>
            </a:pPr>
            <a:endParaRPr lang="en-US" sz="2000" dirty="0"/>
          </a:p>
          <a:p>
            <a:pPr>
              <a:buFont typeface="Wingdings" panose="05000000000000000000" pitchFamily="2" charset="2"/>
              <a:buChar char="ü"/>
            </a:pPr>
            <a:endParaRPr lang="en-US" sz="1800" dirty="0">
              <a:hlinkClick r:id="rId12"/>
            </a:endParaRPr>
          </a:p>
          <a:p>
            <a:pPr>
              <a:buFont typeface="Wingdings" panose="05000000000000000000" pitchFamily="2" charset="2"/>
              <a:buChar char="ü"/>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Audio 3" descr="other national resource links">
            <a:hlinkClick r:id="" action="ppaction://media"/>
            <a:extLst>
              <a:ext uri="{FF2B5EF4-FFF2-40B4-BE49-F238E27FC236}">
                <a16:creationId xmlns:a16="http://schemas.microsoft.com/office/drawing/2014/main" id="{931AF2F8-180C-43AB-B157-AF4504C9394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71600" y="7670800"/>
            <a:ext cx="406400" cy="406400"/>
          </a:xfrm>
          <a:prstGeom prst="rect">
            <a:avLst/>
          </a:prstGeom>
        </p:spPr>
      </p:pic>
    </p:spTree>
    <p:extLst>
      <p:ext uri="{BB962C8B-B14F-4D97-AF65-F5344CB8AC3E}">
        <p14:creationId xmlns:p14="http://schemas.microsoft.com/office/powerpoint/2010/main" val="3069855959"/>
      </p:ext>
    </p:extLst>
  </p:cSld>
  <p:clrMapOvr>
    <a:masterClrMapping/>
  </p:clrMapOvr>
  <mc:AlternateContent xmlns:mc="http://schemas.openxmlformats.org/markup-compatibility/2006" xmlns:p14="http://schemas.microsoft.com/office/powerpoint/2010/main">
    <mc:Choice Requires="p14">
      <p:transition spd="med" p14:dur="700" advTm="2564">
        <p:fade/>
      </p:transition>
    </mc:Choice>
    <mc:Fallback xmlns="">
      <p:transition spd="med" advTm="2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39e317a2c8_0_20"/>
          <p:cNvSpPr txBox="1">
            <a:spLocks noGrp="1"/>
          </p:cNvSpPr>
          <p:nvPr>
            <p:ph type="title"/>
          </p:nvPr>
        </p:nvSpPr>
        <p:spPr>
          <a:xfrm>
            <a:off x="748376" y="1195850"/>
            <a:ext cx="13303770" cy="948978"/>
          </a:xfrm>
          <a:prstGeom prst="rect">
            <a:avLst/>
          </a:prstGeom>
          <a:noFill/>
          <a:ln>
            <a:noFill/>
          </a:ln>
        </p:spPr>
        <p:txBody>
          <a:bodyPr spcFirstLastPara="1" vert="horz" wrap="square" lIns="0" tIns="0" rIns="0" bIns="0" rtlCol="0" anchor="t" anchorCtr="0">
            <a:spAutoFit/>
          </a:bodyPr>
          <a:lstStyle/>
          <a:p>
            <a:pPr algn="ctr">
              <a:buClr>
                <a:srgbClr val="C00000"/>
              </a:buClr>
              <a:buSzPts val="5000"/>
            </a:pPr>
            <a:r>
              <a:rPr lang="en-US" sz="6000" dirty="0">
                <a:solidFill>
                  <a:srgbClr val="0E3F75"/>
                </a:solidFill>
              </a:rPr>
              <a:t>Mathematics Questions? </a:t>
            </a:r>
            <a:endParaRPr sz="6000" dirty="0">
              <a:solidFill>
                <a:srgbClr val="0E3F75"/>
              </a:solidFill>
            </a:endParaRPr>
          </a:p>
        </p:txBody>
      </p:sp>
      <p:graphicFrame>
        <p:nvGraphicFramePr>
          <p:cNvPr id="324" name="Google Shape;324;g239e317a2c8_0_20"/>
          <p:cNvGraphicFramePr/>
          <p:nvPr>
            <p:extLst>
              <p:ext uri="{D42A27DB-BD31-4B8C-83A1-F6EECF244321}">
                <p14:modId xmlns:p14="http://schemas.microsoft.com/office/powerpoint/2010/main" val="122570755"/>
              </p:ext>
            </p:extLst>
          </p:nvPr>
        </p:nvGraphicFramePr>
        <p:xfrm>
          <a:off x="4418312" y="2526522"/>
          <a:ext cx="5793775" cy="3176555"/>
        </p:xfrm>
        <a:graphic>
          <a:graphicData uri="http://schemas.openxmlformats.org/drawingml/2006/table">
            <a:tbl>
              <a:tblPr firstRow="1" bandRow="1">
                <a:tableStyleId>{5A111915-BE36-4E01-A7E5-04B1672EAD32}</a:tableStyleId>
              </a:tblPr>
              <a:tblGrid>
                <a:gridCol w="5793775">
                  <a:extLst>
                    <a:ext uri="{9D8B030D-6E8A-4147-A177-3AD203B41FA5}">
                      <a16:colId xmlns:a16="http://schemas.microsoft.com/office/drawing/2014/main" val="20001"/>
                    </a:ext>
                  </a:extLst>
                </a:gridCol>
              </a:tblGrid>
              <a:tr h="454618">
                <a:tc>
                  <a:txBody>
                    <a:bodyPr/>
                    <a:lstStyle/>
                    <a:p>
                      <a:pPr marL="0" marR="0" lvl="0" indent="0" algn="ctr" rtl="0">
                        <a:spcBef>
                          <a:spcPts val="0"/>
                        </a:spcBef>
                        <a:spcAft>
                          <a:spcPts val="0"/>
                        </a:spcAft>
                        <a:buNone/>
                      </a:pPr>
                      <a:r>
                        <a:rPr lang="en-US" sz="2900" dirty="0">
                          <a:latin typeface="Source Sans Pro 3"/>
                          <a:sym typeface="Arial"/>
                        </a:rPr>
                        <a:t>Email </a:t>
                      </a:r>
                      <a:endParaRPr sz="2900" dirty="0">
                        <a:latin typeface="Source Sans Pro 3"/>
                        <a:ea typeface="Arial"/>
                        <a:cs typeface="Arial"/>
                        <a:sym typeface="Arial"/>
                      </a:endParaRPr>
                    </a:p>
                  </a:txBody>
                  <a:tcPr marL="109726" marR="109726" marT="54875" marB="54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10000"/>
                  </a:ext>
                </a:extLst>
              </a:tr>
              <a:tr h="2624845">
                <a:tc>
                  <a:txBody>
                    <a:bodyPr/>
                    <a:lstStyle/>
                    <a:p>
                      <a:pPr marL="0" marR="0" lvl="0" indent="0" algn="ctr" defTabSz="914400" rtl="0" eaLnBrk="1" fontAlgn="auto" latinLnBrk="0" hangingPunct="1">
                        <a:lnSpc>
                          <a:spcPct val="150000"/>
                        </a:lnSpc>
                        <a:spcBef>
                          <a:spcPts val="0"/>
                        </a:spcBef>
                        <a:spcAft>
                          <a:spcPts val="0"/>
                        </a:spcAft>
                        <a:buClr>
                          <a:schemeClr val="dk1"/>
                        </a:buClr>
                        <a:buSzPts val="2400"/>
                        <a:buFont typeface="Arial"/>
                        <a:buNone/>
                        <a:tabLst/>
                        <a:defRPr/>
                      </a:pPr>
                      <a:r>
                        <a:rPr lang="en-US" sz="2400" b="0" u="none" strike="noStrike" cap="none" dirty="0">
                          <a:solidFill>
                            <a:schemeClr val="tx1"/>
                          </a:solidFill>
                          <a:effectLst/>
                          <a:latin typeface="Source Sans Pro 3"/>
                          <a:sym typeface="Arial"/>
                          <a:hlinkClick r:id="rId3"/>
                        </a:rPr>
                        <a:t>Mathematics@education.ohio.gov</a:t>
                      </a:r>
                      <a:endParaRPr lang="en-US" sz="4300" dirty="0">
                        <a:latin typeface="Source Sans Pro 3"/>
                        <a:ea typeface="Source Sans Pro" panose="020B0503030403020204" pitchFamily="34" charset="0"/>
                        <a:cs typeface="Arial"/>
                        <a:sym typeface="Arial"/>
                      </a:endParaRPr>
                    </a:p>
                  </a:txBody>
                  <a:tcPr marL="109726" marR="109726" marT="54875" marB="548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5CA2-8331-3744-57AE-955A1008ED58}"/>
              </a:ext>
            </a:extLst>
          </p:cNvPr>
          <p:cNvSpPr>
            <a:spLocks noGrp="1"/>
          </p:cNvSpPr>
          <p:nvPr>
            <p:ph type="title" idx="4294967295"/>
          </p:nvPr>
        </p:nvSpPr>
        <p:spPr>
          <a:xfrm>
            <a:off x="457200" y="-838200"/>
            <a:ext cx="13716000" cy="838200"/>
          </a:xfrm>
          <a:solidFill>
            <a:srgbClr val="E2EAEA"/>
          </a:solidFill>
        </p:spPr>
        <p:txBody>
          <a:bodyPr spcFirstLastPara="1" wrap="square" lIns="109725" tIns="54850" rIns="109725" bIns="54850" anchor="b" anchorCtr="0">
            <a:normAutofit/>
          </a:bodyPr>
          <a:lstStyle/>
          <a:p>
            <a:r>
              <a:rPr lang="en-US" dirty="0">
                <a:solidFill>
                  <a:srgbClr val="E2EAEA"/>
                </a:solidFill>
              </a:rPr>
              <a:t>questions</a:t>
            </a:r>
          </a:p>
        </p:txBody>
      </p:sp>
    </p:spTree>
    <p:extLst>
      <p:ext uri="{BB962C8B-B14F-4D97-AF65-F5344CB8AC3E}">
        <p14:creationId xmlns:p14="http://schemas.microsoft.com/office/powerpoint/2010/main" val="2715006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128DE9-50DF-4CC4-D2B0-4B365D201782}"/>
              </a:ext>
            </a:extLst>
          </p:cNvPr>
          <p:cNvSpPr>
            <a:spLocks noGrp="1"/>
          </p:cNvSpPr>
          <p:nvPr>
            <p:ph type="title" idx="4294967295"/>
          </p:nvPr>
        </p:nvSpPr>
        <p:spPr>
          <a:xfrm>
            <a:off x="1006475" y="-749300"/>
            <a:ext cx="12617450" cy="749300"/>
          </a:xfrm>
          <a:prstGeom prst="rect">
            <a:avLst/>
          </a:prstGeom>
        </p:spPr>
        <p:txBody>
          <a:bodyPr anchor="b"/>
          <a:lstStyle/>
          <a:p>
            <a:r>
              <a:rPr lang="en-US" sz="1600" dirty="0">
                <a:solidFill>
                  <a:srgbClr val="E2EAEA"/>
                </a:solidFill>
              </a:rPr>
              <a:t>DEW</a:t>
            </a:r>
          </a:p>
        </p:txBody>
      </p:sp>
    </p:spTree>
    <p:extLst>
      <p:ext uri="{BB962C8B-B14F-4D97-AF65-F5344CB8AC3E}">
        <p14:creationId xmlns:p14="http://schemas.microsoft.com/office/powerpoint/2010/main" val="157246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0AF6-F065-DB3C-D911-14EF950D5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3B011-2944-8654-BE38-4F9F71C61195}"/>
              </a:ext>
            </a:extLst>
          </p:cNvPr>
          <p:cNvSpPr>
            <a:spLocks noGrp="1"/>
          </p:cNvSpPr>
          <p:nvPr>
            <p:ph type="title"/>
          </p:nvPr>
        </p:nvSpPr>
        <p:spPr>
          <a:xfrm>
            <a:off x="751839" y="438150"/>
            <a:ext cx="13421360" cy="1590676"/>
          </a:xfrm>
        </p:spPr>
        <p:txBody>
          <a:bodyPr>
            <a:normAutofit/>
          </a:bodyPr>
          <a:lstStyle/>
          <a:p>
            <a:r>
              <a:rPr lang="en-US" sz="5400" dirty="0">
                <a:solidFill>
                  <a:srgbClr val="0E3F75"/>
                </a:solidFill>
                <a:latin typeface="+mj-lt"/>
              </a:rPr>
              <a:t>Session Norms</a:t>
            </a:r>
          </a:p>
        </p:txBody>
      </p:sp>
      <p:sp>
        <p:nvSpPr>
          <p:cNvPr id="4" name="Slide Number Placeholder 3">
            <a:extLst>
              <a:ext uri="{FF2B5EF4-FFF2-40B4-BE49-F238E27FC236}">
                <a16:creationId xmlns:a16="http://schemas.microsoft.com/office/drawing/2014/main" id="{3BF39AD7-FFBE-F416-3776-830EBB389A16}"/>
              </a:ext>
            </a:extLst>
          </p:cNvPr>
          <p:cNvSpPr>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algn="r"/>
            <a:fld id="{00000000-1234-1234-1234-123412341234}" type="slidenum">
              <a:rPr lang="en-US" smtClean="0"/>
              <a:pPr/>
              <a:t>5</a:t>
            </a:fld>
            <a:endParaRPr lang="en-US"/>
          </a:p>
        </p:txBody>
      </p:sp>
      <p:sp>
        <p:nvSpPr>
          <p:cNvPr id="3" name="Flowchart: Off-page Connector 2">
            <a:extLst>
              <a:ext uri="{FF2B5EF4-FFF2-40B4-BE49-F238E27FC236}">
                <a16:creationId xmlns:a16="http://schemas.microsoft.com/office/drawing/2014/main" id="{4E2F196A-36F0-59DF-CBB9-04990E23AAC8}"/>
              </a:ext>
            </a:extLst>
          </p:cNvPr>
          <p:cNvSpPr/>
          <p:nvPr/>
        </p:nvSpPr>
        <p:spPr>
          <a:xfrm>
            <a:off x="872747" y="16132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dirty="0">
                <a:latin typeface="Source Sans Pro" panose="020B0503030403020204" pitchFamily="34" charset="0"/>
                <a:ea typeface="Source Sans Pro" panose="020B0503030403020204" pitchFamily="34" charset="0"/>
              </a:rPr>
              <a:t>Listen</a:t>
            </a:r>
          </a:p>
        </p:txBody>
      </p:sp>
      <p:sp>
        <p:nvSpPr>
          <p:cNvPr id="5" name="Flowchart: Off-page Connector 4">
            <a:extLst>
              <a:ext uri="{FF2B5EF4-FFF2-40B4-BE49-F238E27FC236}">
                <a16:creationId xmlns:a16="http://schemas.microsoft.com/office/drawing/2014/main" id="{F969D912-BE95-2FFD-7D96-821A9B1760F0}"/>
              </a:ext>
            </a:extLst>
          </p:cNvPr>
          <p:cNvSpPr/>
          <p:nvPr/>
        </p:nvSpPr>
        <p:spPr>
          <a:xfrm>
            <a:off x="872747" y="32038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Focus</a:t>
            </a:r>
          </a:p>
        </p:txBody>
      </p:sp>
      <p:sp>
        <p:nvSpPr>
          <p:cNvPr id="7" name="Flowchart: Off-page Connector 6">
            <a:extLst>
              <a:ext uri="{FF2B5EF4-FFF2-40B4-BE49-F238E27FC236}">
                <a16:creationId xmlns:a16="http://schemas.microsoft.com/office/drawing/2014/main" id="{3AFC906B-62E8-14C0-21E8-B6181AFC5532}"/>
              </a:ext>
            </a:extLst>
          </p:cNvPr>
          <p:cNvSpPr/>
          <p:nvPr/>
        </p:nvSpPr>
        <p:spPr>
          <a:xfrm>
            <a:off x="872745" y="478989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Create </a:t>
            </a:r>
          </a:p>
        </p:txBody>
      </p:sp>
      <p:sp>
        <p:nvSpPr>
          <p:cNvPr id="8" name="Flowchart: Off-page Connector 7">
            <a:extLst>
              <a:ext uri="{FF2B5EF4-FFF2-40B4-BE49-F238E27FC236}">
                <a16:creationId xmlns:a16="http://schemas.microsoft.com/office/drawing/2014/main" id="{22A00059-4019-904D-43D8-88D5C9FDA7D0}"/>
              </a:ext>
            </a:extLst>
          </p:cNvPr>
          <p:cNvSpPr/>
          <p:nvPr/>
        </p:nvSpPr>
        <p:spPr>
          <a:xfrm>
            <a:off x="872745" y="644105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840">
                <a:latin typeface="Source Sans Pro" panose="020B0503030403020204" pitchFamily="34" charset="0"/>
                <a:ea typeface="Source Sans Pro" panose="020B0503030403020204" pitchFamily="34" charset="0"/>
              </a:rPr>
              <a:t>Support</a:t>
            </a:r>
          </a:p>
        </p:txBody>
      </p:sp>
      <p:sp>
        <p:nvSpPr>
          <p:cNvPr id="9" name="Rectangle 8">
            <a:extLst>
              <a:ext uri="{FF2B5EF4-FFF2-40B4-BE49-F238E27FC236}">
                <a16:creationId xmlns:a16="http://schemas.microsoft.com/office/drawing/2014/main" id="{81A8BD19-B63B-1E07-C822-411275A04685}"/>
              </a:ext>
            </a:extLst>
          </p:cNvPr>
          <p:cNvSpPr/>
          <p:nvPr/>
        </p:nvSpPr>
        <p:spPr>
          <a:xfrm>
            <a:off x="3714747" y="1613204"/>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dirty="0">
                <a:solidFill>
                  <a:schemeClr val="tx1"/>
                </a:solidFill>
                <a:latin typeface="Source Sans Pro" panose="020B0503030403020204" pitchFamily="34" charset="0"/>
                <a:ea typeface="Source Sans Pro" panose="020B0503030403020204" pitchFamily="34" charset="0"/>
              </a:rPr>
              <a:t>Listen with the intent to understand.  Ask questions!</a:t>
            </a:r>
          </a:p>
        </p:txBody>
      </p:sp>
      <p:sp>
        <p:nvSpPr>
          <p:cNvPr id="10" name="Rectangle 9">
            <a:extLst>
              <a:ext uri="{FF2B5EF4-FFF2-40B4-BE49-F238E27FC236}">
                <a16:creationId xmlns:a16="http://schemas.microsoft.com/office/drawing/2014/main" id="{A7402C39-D0E9-233A-59D8-C14F36ED24E2}"/>
              </a:ext>
            </a:extLst>
          </p:cNvPr>
          <p:cNvSpPr/>
          <p:nvPr/>
        </p:nvSpPr>
        <p:spPr>
          <a:xfrm>
            <a:off x="3714747" y="3197172"/>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a:solidFill>
                  <a:schemeClr val="tx1"/>
                </a:solidFill>
                <a:latin typeface="Source Sans Pro" panose="020B0503030403020204" pitchFamily="34" charset="0"/>
                <a:ea typeface="Source Sans Pro" panose="020B0503030403020204" pitchFamily="34" charset="0"/>
              </a:rPr>
              <a:t>Focus on how this applies to your daily work.</a:t>
            </a:r>
          </a:p>
          <a:p>
            <a:r>
              <a:rPr lang="en-US" sz="3360">
                <a:solidFill>
                  <a:schemeClr val="tx1"/>
                </a:solidFill>
                <a:latin typeface="Source Sans Pro" panose="020B0503030403020204" pitchFamily="34" charset="0"/>
                <a:ea typeface="Source Sans Pro" panose="020B0503030403020204" pitchFamily="34" charset="0"/>
              </a:rPr>
              <a:t>Imagine the possibilities!</a:t>
            </a:r>
          </a:p>
        </p:txBody>
      </p:sp>
      <p:sp>
        <p:nvSpPr>
          <p:cNvPr id="11" name="Rectangle 10">
            <a:extLst>
              <a:ext uri="{FF2B5EF4-FFF2-40B4-BE49-F238E27FC236}">
                <a16:creationId xmlns:a16="http://schemas.microsoft.com/office/drawing/2014/main" id="{9E7E62E7-629C-2381-8BB3-BA58A3D954D0}"/>
              </a:ext>
            </a:extLst>
          </p:cNvPr>
          <p:cNvSpPr/>
          <p:nvPr/>
        </p:nvSpPr>
        <p:spPr>
          <a:xfrm>
            <a:off x="3714747" y="4761322"/>
            <a:ext cx="9658352"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a:solidFill>
                  <a:schemeClr val="tx1"/>
                </a:solidFill>
                <a:latin typeface="Source Sans Pro" panose="020B0503030403020204" pitchFamily="34" charset="0"/>
                <a:ea typeface="Source Sans Pro" panose="020B0503030403020204" pitchFamily="34" charset="0"/>
              </a:rPr>
              <a:t>Create a safe place to air confusion and raise questions.</a:t>
            </a:r>
          </a:p>
        </p:txBody>
      </p:sp>
      <p:sp>
        <p:nvSpPr>
          <p:cNvPr id="12" name="Rectangle 11">
            <a:extLst>
              <a:ext uri="{FF2B5EF4-FFF2-40B4-BE49-F238E27FC236}">
                <a16:creationId xmlns:a16="http://schemas.microsoft.com/office/drawing/2014/main" id="{8DF4E407-63B4-B142-44E9-7781863416B3}"/>
              </a:ext>
            </a:extLst>
          </p:cNvPr>
          <p:cNvSpPr/>
          <p:nvPr/>
        </p:nvSpPr>
        <p:spPr>
          <a:xfrm>
            <a:off x="3714746" y="6417889"/>
            <a:ext cx="9658354" cy="1029984"/>
          </a:xfrm>
          <a:prstGeom prst="rect">
            <a:avLst/>
          </a:prstGeom>
          <a:solidFill>
            <a:srgbClr val="CFE3F9"/>
          </a:solidFill>
          <a:ln>
            <a:solidFill>
              <a:srgbClr val="0E3F75"/>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3360">
                <a:solidFill>
                  <a:schemeClr val="tx1"/>
                </a:solidFill>
                <a:latin typeface="Source Sans Pro" panose="020B0503030403020204" pitchFamily="34" charset="0"/>
                <a:ea typeface="Source Sans Pro" panose="020B0503030403020204" pitchFamily="34" charset="0"/>
              </a:rPr>
              <a:t>Support ideas with evidence.  Bring your vast experience to the table. Support participation of all.</a:t>
            </a:r>
          </a:p>
        </p:txBody>
      </p:sp>
    </p:spTree>
    <p:extLst>
      <p:ext uri="{BB962C8B-B14F-4D97-AF65-F5344CB8AC3E}">
        <p14:creationId xmlns:p14="http://schemas.microsoft.com/office/powerpoint/2010/main" val="1698261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EB22-10FE-4D0F-46BA-2C2FFB55ACAE}"/>
              </a:ext>
            </a:extLst>
          </p:cNvPr>
          <p:cNvSpPr>
            <a:spLocks noGrp="1"/>
          </p:cNvSpPr>
          <p:nvPr>
            <p:ph type="title"/>
          </p:nvPr>
        </p:nvSpPr>
        <p:spPr>
          <a:xfrm>
            <a:off x="457200" y="438150"/>
            <a:ext cx="13716000" cy="1179300"/>
          </a:xfrm>
        </p:spPr>
        <p:txBody>
          <a:bodyPr wrap="square" anchor="ctr">
            <a:normAutofit/>
          </a:bodyPr>
          <a:lstStyle/>
          <a:p>
            <a:r>
              <a:rPr lang="en-US" sz="5000" dirty="0">
                <a:solidFill>
                  <a:srgbClr val="0E3F75"/>
                </a:solidFill>
                <a:latin typeface="Source Sans Pro SemiBold" panose="020B0603030403020204" pitchFamily="34" charset="0"/>
                <a:ea typeface="Source Sans Pro SemiBold" panose="020B0603030403020204" pitchFamily="34" charset="0"/>
              </a:rPr>
              <a:t>Purpose:</a:t>
            </a:r>
          </a:p>
        </p:txBody>
      </p:sp>
      <p:sp>
        <p:nvSpPr>
          <p:cNvPr id="4" name="Slide Number Placeholder 3">
            <a:extLst>
              <a:ext uri="{FF2B5EF4-FFF2-40B4-BE49-F238E27FC236}">
                <a16:creationId xmlns:a16="http://schemas.microsoft.com/office/drawing/2014/main" id="{31AFCC99-EB86-3701-305C-DFD6AE442FD0}"/>
              </a:ext>
            </a:extLst>
          </p:cNvPr>
          <p:cNvSpPr>
            <a:spLocks noGrp="1"/>
          </p:cNvSpPr>
          <p:nvPr>
            <p:ph type="sldNum" idx="12"/>
          </p:nvPr>
        </p:nvSpPr>
        <p:spPr>
          <a:xfrm>
            <a:off x="10881360" y="7627620"/>
            <a:ext cx="3291900" cy="438300"/>
          </a:xfrm>
        </p:spPr>
        <p:txBody>
          <a:bodyPr spcFirstLastPara="1" vert="horz" wrap="square" lIns="131670" tIns="65820" rIns="131670" bIns="658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defTabSz="1097236">
              <a:spcAft>
                <a:spcPts val="600"/>
              </a:spcAft>
            </a:pPr>
            <a:fld id="{00000000-1234-1234-1234-123412341234}" type="slidenum">
              <a:rPr lang="en-US" sz="1400"/>
              <a:pPr defTabSz="1097236">
                <a:spcAft>
                  <a:spcPts val="600"/>
                </a:spcAft>
              </a:pPr>
              <a:t>6</a:t>
            </a:fld>
            <a:endParaRPr lang="en-US" sz="1400"/>
          </a:p>
        </p:txBody>
      </p:sp>
      <p:graphicFrame>
        <p:nvGraphicFramePr>
          <p:cNvPr id="6" name="Text Placeholder 2" descr="horizontal action list">
            <a:extLst>
              <a:ext uri="{FF2B5EF4-FFF2-40B4-BE49-F238E27FC236}">
                <a16:creationId xmlns:a16="http://schemas.microsoft.com/office/drawing/2014/main" id="{8E53835D-132E-8ADD-0D3E-F35569DC07EC}"/>
              </a:ext>
            </a:extLst>
          </p:cNvPr>
          <p:cNvGraphicFramePr/>
          <p:nvPr>
            <p:extLst>
              <p:ext uri="{D42A27DB-BD31-4B8C-83A1-F6EECF244321}">
                <p14:modId xmlns:p14="http://schemas.microsoft.com/office/powerpoint/2010/main" val="1962391580"/>
              </p:ext>
            </p:extLst>
          </p:nvPr>
        </p:nvGraphicFramePr>
        <p:xfrm>
          <a:off x="457200" y="1409353"/>
          <a:ext cx="13716000" cy="5998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29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4999-C1C5-682E-0B14-4A0F56992291}"/>
              </a:ext>
            </a:extLst>
          </p:cNvPr>
          <p:cNvSpPr>
            <a:spLocks noGrp="1"/>
          </p:cNvSpPr>
          <p:nvPr>
            <p:ph type="title"/>
          </p:nvPr>
        </p:nvSpPr>
        <p:spPr>
          <a:xfrm>
            <a:off x="744449" y="165100"/>
            <a:ext cx="12836341" cy="912693"/>
          </a:xfrm>
          <a:noFill/>
        </p:spPr>
        <p:txBody>
          <a:bodyPr>
            <a:normAutofit/>
          </a:bodyPr>
          <a:lstStyle/>
          <a:p>
            <a:r>
              <a:rPr lang="en-US" sz="5400" dirty="0">
                <a:solidFill>
                  <a:srgbClr val="0E3F75"/>
                </a:solidFill>
                <a:latin typeface="+mj-lt"/>
              </a:rPr>
              <a:t>Agenda</a:t>
            </a:r>
          </a:p>
        </p:txBody>
      </p:sp>
      <p:graphicFrame>
        <p:nvGraphicFramePr>
          <p:cNvPr id="5" name="Content Placeholder 4">
            <a:extLst>
              <a:ext uri="{FF2B5EF4-FFF2-40B4-BE49-F238E27FC236}">
                <a16:creationId xmlns:a16="http://schemas.microsoft.com/office/drawing/2014/main" id="{4280B2A3-FE89-179A-5894-7940DFD98619}"/>
              </a:ext>
            </a:extLst>
          </p:cNvPr>
          <p:cNvGraphicFramePr>
            <a:graphicFrameLocks noGrp="1"/>
          </p:cNvGraphicFramePr>
          <p:nvPr>
            <p:ph idx="1"/>
            <p:extLst>
              <p:ext uri="{D42A27DB-BD31-4B8C-83A1-F6EECF244321}">
                <p14:modId xmlns:p14="http://schemas.microsoft.com/office/powerpoint/2010/main" val="857166283"/>
              </p:ext>
            </p:extLst>
          </p:nvPr>
        </p:nvGraphicFramePr>
        <p:xfrm>
          <a:off x="744449" y="1007912"/>
          <a:ext cx="13141502" cy="6574070"/>
        </p:xfrm>
        <a:graphic>
          <a:graphicData uri="http://schemas.openxmlformats.org/drawingml/2006/table">
            <a:tbl>
              <a:tblPr firstRow="1" bandRow="1">
                <a:tableStyleId>{7DF18680-E054-41AD-8BC1-D1AEF772440D}</a:tableStyleId>
              </a:tblPr>
              <a:tblGrid>
                <a:gridCol w="4015091">
                  <a:extLst>
                    <a:ext uri="{9D8B030D-6E8A-4147-A177-3AD203B41FA5}">
                      <a16:colId xmlns:a16="http://schemas.microsoft.com/office/drawing/2014/main" val="2472675784"/>
                    </a:ext>
                  </a:extLst>
                </a:gridCol>
                <a:gridCol w="5289235">
                  <a:extLst>
                    <a:ext uri="{9D8B030D-6E8A-4147-A177-3AD203B41FA5}">
                      <a16:colId xmlns:a16="http://schemas.microsoft.com/office/drawing/2014/main" val="3961298753"/>
                    </a:ext>
                  </a:extLst>
                </a:gridCol>
                <a:gridCol w="3837176">
                  <a:extLst>
                    <a:ext uri="{9D8B030D-6E8A-4147-A177-3AD203B41FA5}">
                      <a16:colId xmlns:a16="http://schemas.microsoft.com/office/drawing/2014/main" val="475333306"/>
                    </a:ext>
                  </a:extLst>
                </a:gridCol>
              </a:tblGrid>
              <a:tr h="608992">
                <a:tc>
                  <a:txBody>
                    <a:bodyPr/>
                    <a:lstStyle/>
                    <a:p>
                      <a:r>
                        <a:rPr lang="en-US" sz="2800" dirty="0">
                          <a:latin typeface="Source Sans Pro" panose="020B0503030403020204" pitchFamily="34" charset="0"/>
                          <a:ea typeface="Source Sans Pro" panose="020B0503030403020204" pitchFamily="34" charset="0"/>
                        </a:rPr>
                        <a:t>What:</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r>
                        <a:rPr lang="en-US" sz="2800" dirty="0">
                          <a:latin typeface="Source Sans Pro" panose="020B0503030403020204" pitchFamily="34" charset="0"/>
                          <a:ea typeface="Source Sans Pro" panose="020B0503030403020204" pitchFamily="34" charset="0"/>
                        </a:rPr>
                        <a:t>Why:</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r>
                        <a:rPr lang="en-US" sz="2800" dirty="0">
                          <a:latin typeface="Source Sans Pro" panose="020B0503030403020204" pitchFamily="34" charset="0"/>
                          <a:ea typeface="Source Sans Pro" panose="020B0503030403020204" pitchFamily="34" charset="0"/>
                        </a:rPr>
                        <a:t>How:</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793074921"/>
                  </a:ext>
                </a:extLst>
              </a:tr>
              <a:tr h="1151459">
                <a:tc>
                  <a:txBody>
                    <a:bodyPr/>
                    <a:lstStyle/>
                    <a:p>
                      <a:r>
                        <a:rPr lang="en-US" sz="2400" b="1" dirty="0">
                          <a:latin typeface="Source Sans Pro" panose="020B0503030403020204" pitchFamily="34" charset="0"/>
                          <a:ea typeface="Source Sans Pro" panose="020B0503030403020204" pitchFamily="34" charset="0"/>
                        </a:rPr>
                        <a:t>Welcome and Introductions</a:t>
                      </a:r>
                    </a:p>
                    <a:p>
                      <a:r>
                        <a:rPr lang="en-US" sz="2400" dirty="0">
                          <a:latin typeface="Source Sans Pro" panose="020B0503030403020204" pitchFamily="34" charset="0"/>
                          <a:ea typeface="Source Sans Pro" panose="020B0503030403020204" pitchFamily="34" charset="0"/>
                        </a:rPr>
                        <a:t>5-10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F9"/>
                    </a:solidFill>
                  </a:tcPr>
                </a:tc>
                <a:tc>
                  <a:txBody>
                    <a:bodyPr/>
                    <a:lstStyle/>
                    <a:p>
                      <a:r>
                        <a:rPr lang="en-US" sz="2400" dirty="0">
                          <a:latin typeface="Source Sans Pro" panose="020B0503030403020204" pitchFamily="34" charset="0"/>
                          <a:ea typeface="Source Sans Pro" panose="020B0503030403020204" pitchFamily="34" charset="0"/>
                        </a:rPr>
                        <a:t>To establish the session norms and outline the focus of the session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F9"/>
                    </a:solidFill>
                  </a:tcPr>
                </a:tc>
                <a:tc>
                  <a:txBody>
                    <a:bodyPr/>
                    <a:lstStyle/>
                    <a:p>
                      <a:r>
                        <a:rPr lang="en-US" sz="2400" dirty="0">
                          <a:latin typeface="Source Sans Pro" panose="020B0503030403020204" pitchFamily="34" charset="0"/>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F9"/>
                    </a:solidFill>
                  </a:tcPr>
                </a:tc>
                <a:extLst>
                  <a:ext uri="{0D108BD9-81ED-4DB2-BD59-A6C34878D82A}">
                    <a16:rowId xmlns:a16="http://schemas.microsoft.com/office/drawing/2014/main" val="988567062"/>
                  </a:ext>
                </a:extLst>
              </a:tr>
              <a:tr h="1599306">
                <a:tc>
                  <a:txBody>
                    <a:bodyPr/>
                    <a:lstStyle/>
                    <a:p>
                      <a:r>
                        <a:rPr lang="en-US" sz="2400" b="1" dirty="0">
                          <a:latin typeface="Source Sans Pro" panose="020B0503030403020204" pitchFamily="34" charset="0"/>
                          <a:ea typeface="Source Sans Pro" panose="020B0503030403020204" pitchFamily="34" charset="0"/>
                        </a:rPr>
                        <a:t>Ohio’s Plan for K-12 Mathematics</a:t>
                      </a:r>
                    </a:p>
                    <a:p>
                      <a:r>
                        <a:rPr lang="en-US" sz="2400" dirty="0">
                          <a:latin typeface="Source Sans Pro" panose="020B0503030403020204" pitchFamily="34" charset="0"/>
                          <a:ea typeface="Source Sans Pro" panose="020B0503030403020204" pitchFamily="34" charset="0"/>
                        </a:rPr>
                        <a:t>5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To learn about Ohio’s Vision for Mathematics as outlined in Ohio’s Plan for K-12 Mathematics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7039771"/>
                  </a:ext>
                </a:extLst>
              </a:tr>
              <a:tr h="1353312">
                <a:tc>
                  <a:txBody>
                    <a:bodyPr/>
                    <a:lstStyle/>
                    <a:p>
                      <a:r>
                        <a:rPr lang="en-US" sz="2400" b="1" dirty="0">
                          <a:latin typeface="Source Sans Pro" panose="020B0503030403020204" pitchFamily="34" charset="0"/>
                          <a:ea typeface="Source Sans Pro" panose="020B0503030403020204" pitchFamily="34" charset="0"/>
                        </a:rPr>
                        <a:t>Resource Exploration and Discussions</a:t>
                      </a:r>
                    </a:p>
                    <a:p>
                      <a:r>
                        <a:rPr lang="en-US" sz="2400" b="0" dirty="0">
                          <a:latin typeface="Source Sans Pro" panose="020B0503030403020204" pitchFamily="34" charset="0"/>
                          <a:ea typeface="Source Sans Pro" panose="020B0503030403020204" pitchFamily="34" charset="0"/>
                        </a:rPr>
                        <a:t>45-60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F9"/>
                    </a:solidFill>
                  </a:tcPr>
                </a:tc>
                <a:tc>
                  <a:txBody>
                    <a:bodyPr/>
                    <a:lstStyle/>
                    <a:p>
                      <a:r>
                        <a:rPr lang="en-US" sz="2400" dirty="0">
                          <a:latin typeface="Source Sans Pro" panose="020B0503030403020204" pitchFamily="34" charset="0"/>
                          <a:ea typeface="Source Sans Pro" panose="020B0503030403020204" pitchFamily="34" charset="0"/>
                        </a:rPr>
                        <a:t>Explore various Ohio resources aligned to Math Practice (MP) 7: Look for and make use of structure and identify their connections to Ohio’s Mathematics Vision.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F9"/>
                    </a:solidFill>
                  </a:tcPr>
                </a:tc>
                <a:tc>
                  <a:txBody>
                    <a:bodyPr/>
                    <a:lstStyle/>
                    <a:p>
                      <a:r>
                        <a:rPr lang="en-US" sz="2400" dirty="0">
                          <a:latin typeface="Source Sans Pro" panose="020B0503030403020204" pitchFamily="34" charset="0"/>
                          <a:ea typeface="Source Sans Pro" panose="020B0503030403020204" pitchFamily="34" charset="0"/>
                        </a:rPr>
                        <a:t>Breakout Rooms and Whole Group Discussion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3F9"/>
                    </a:solidFill>
                  </a:tcPr>
                </a:tc>
                <a:extLst>
                  <a:ext uri="{0D108BD9-81ED-4DB2-BD59-A6C34878D82A}">
                    <a16:rowId xmlns:a16="http://schemas.microsoft.com/office/drawing/2014/main" val="3734602780"/>
                  </a:ext>
                </a:extLst>
              </a:tr>
              <a:tr h="1275785">
                <a:tc>
                  <a:txBody>
                    <a:bodyPr/>
                    <a:lstStyle/>
                    <a:p>
                      <a:r>
                        <a:rPr lang="en-US" sz="2400" b="1" dirty="0">
                          <a:latin typeface="Source Sans Pro" panose="020B0503030403020204" pitchFamily="34" charset="0"/>
                          <a:ea typeface="Source Sans Pro" panose="020B0503030403020204" pitchFamily="34" charset="0"/>
                        </a:rPr>
                        <a:t>Closing</a:t>
                      </a:r>
                    </a:p>
                    <a:p>
                      <a:r>
                        <a:rPr lang="en-US" sz="2400" b="0" dirty="0">
                          <a:latin typeface="Source Sans Pro" panose="020B0503030403020204" pitchFamily="34" charset="0"/>
                          <a:ea typeface="Source Sans Pro" panose="020B0503030403020204" pitchFamily="34" charset="0"/>
                        </a:rPr>
                        <a:t>5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Address lingering questions and provide session feedback</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a:latin typeface="Source Sans Pro" panose="020B0503030403020204" pitchFamily="34" charset="0"/>
                          <a:ea typeface="Source Sans Pro" panose="020B0503030403020204" pitchFamily="34" charset="0"/>
                        </a:rPr>
                        <a:t>Department contact information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90332"/>
                  </a:ext>
                </a:extLst>
              </a:tr>
            </a:tbl>
          </a:graphicData>
        </a:graphic>
      </p:graphicFrame>
      <p:sp>
        <p:nvSpPr>
          <p:cNvPr id="4" name="Slide Number Placeholder 3">
            <a:extLst>
              <a:ext uri="{FF2B5EF4-FFF2-40B4-BE49-F238E27FC236}">
                <a16:creationId xmlns:a16="http://schemas.microsoft.com/office/drawing/2014/main" id="{435B6DB3-B40D-587D-0C30-5D1AEDBF8B33}"/>
              </a:ext>
            </a:extLst>
          </p:cNvPr>
          <p:cNvSpPr>
            <a:spLocks noGrp="1"/>
          </p:cNvSpPr>
          <p:nvPr>
            <p:ph type="sldNum" sz="quarter" idx="11"/>
          </p:nvPr>
        </p:nvSpPr>
        <p:spPr>
          <a:xfrm>
            <a:off x="11142751" y="7581982"/>
            <a:ext cx="2743200" cy="365125"/>
          </a:xfrm>
          <a:prstGeom prst="rect">
            <a:avLst/>
          </a:prstGeom>
        </p:spPr>
        <p:txBody>
          <a:bodyPr vert="horz" lIns="91440" tIns="45720" rIns="91440" bIns="45720" rtlCol="0" anchor="ctr"/>
          <a:lstStyle>
            <a:defPPr>
              <a:defRPr lang="en-US"/>
            </a:defPPr>
            <a:lvl1pPr marL="0" algn="r" defTabSz="914364" rtl="0" eaLnBrk="1" latinLnBrk="0" hangingPunct="1">
              <a:defRPr sz="1200" b="1"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a:lstStyle>
          <a:p>
            <a:pPr>
              <a:buClrTx/>
            </a:pPr>
            <a:fld id="{383B7B7A-CDDA-7C44-B1B0-1F1E45567B3B}" type="slidenum">
              <a:rPr lang="en-US">
                <a:solidFill>
                  <a:srgbClr val="FFFFFF">
                    <a:lumMod val="95000"/>
                  </a:srgbClr>
                </a:solidFill>
              </a:rPr>
              <a:pPr>
                <a:buClrTx/>
              </a:pPr>
              <a:t>7</a:t>
            </a:fld>
            <a:endParaRPr lang="en-US" dirty="0">
              <a:solidFill>
                <a:srgbClr val="FFFFFF">
                  <a:lumMod val="95000"/>
                </a:srgbClr>
              </a:solidFill>
            </a:endParaRPr>
          </a:p>
        </p:txBody>
      </p:sp>
    </p:spTree>
    <p:extLst>
      <p:ext uri="{BB962C8B-B14F-4D97-AF65-F5344CB8AC3E}">
        <p14:creationId xmlns:p14="http://schemas.microsoft.com/office/powerpoint/2010/main" val="185113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3A2FA-A571-15C9-2CF5-11F0C62BAF72}"/>
              </a:ext>
            </a:extLst>
          </p:cNvPr>
          <p:cNvSpPr>
            <a:spLocks noGrp="1"/>
          </p:cNvSpPr>
          <p:nvPr>
            <p:ph type="title"/>
          </p:nvPr>
        </p:nvSpPr>
        <p:spPr>
          <a:xfrm>
            <a:off x="494455" y="381954"/>
            <a:ext cx="5264545" cy="3075230"/>
          </a:xfrm>
        </p:spPr>
        <p:txBody>
          <a:bodyPr>
            <a:normAutofit/>
          </a:bodyPr>
          <a:lstStyle/>
          <a:p>
            <a:pPr algn="ctr">
              <a:lnSpc>
                <a:spcPct val="90000"/>
              </a:lnSpc>
              <a:spcAft>
                <a:spcPts val="600"/>
              </a:spcAft>
            </a:pPr>
            <a:r>
              <a:rPr lang="en-US" sz="5000" cap="none" dirty="0">
                <a:solidFill>
                  <a:srgbClr val="0E3F75"/>
                </a:solidFill>
                <a:latin typeface="+mj-lt"/>
              </a:rPr>
              <a:t>OHIO’S PLAN FOR </a:t>
            </a:r>
            <a:br>
              <a:rPr lang="en-US" sz="5000" cap="none" dirty="0">
                <a:solidFill>
                  <a:srgbClr val="0E3F75"/>
                </a:solidFill>
                <a:latin typeface="+mj-lt"/>
              </a:rPr>
            </a:br>
            <a:r>
              <a:rPr lang="en-US" sz="5000" cap="none" dirty="0">
                <a:solidFill>
                  <a:srgbClr val="0E3F75"/>
                </a:solidFill>
                <a:latin typeface="+mj-lt"/>
              </a:rPr>
              <a:t>K-12 MATHEMATICS</a:t>
            </a:r>
          </a:p>
        </p:txBody>
      </p:sp>
      <p:pic>
        <p:nvPicPr>
          <p:cNvPr id="13" name="Picture 12" descr="Ohio's Plan for K-12 Mathematics QR code">
            <a:extLst>
              <a:ext uri="{FF2B5EF4-FFF2-40B4-BE49-F238E27FC236}">
                <a16:creationId xmlns:a16="http://schemas.microsoft.com/office/drawing/2014/main" id="{68658FBD-3331-80E3-47B3-1292B4C10C7A}"/>
              </a:ext>
            </a:extLst>
          </p:cNvPr>
          <p:cNvPicPr>
            <a:picLocks noChangeAspect="1"/>
          </p:cNvPicPr>
          <p:nvPr/>
        </p:nvPicPr>
        <p:blipFill>
          <a:blip r:embed="rId3"/>
          <a:stretch>
            <a:fillRect/>
          </a:stretch>
        </p:blipFill>
        <p:spPr>
          <a:xfrm>
            <a:off x="1370405" y="2673593"/>
            <a:ext cx="3431057" cy="3431057"/>
          </a:xfrm>
          <a:prstGeom prst="rect">
            <a:avLst/>
          </a:prstGeom>
          <a:ln w="38100">
            <a:solidFill>
              <a:srgbClr val="0E3F75"/>
            </a:solidFill>
          </a:ln>
        </p:spPr>
      </p:pic>
      <p:sp>
        <p:nvSpPr>
          <p:cNvPr id="11" name="Text Placeholder 10">
            <a:extLst>
              <a:ext uri="{FF2B5EF4-FFF2-40B4-BE49-F238E27FC236}">
                <a16:creationId xmlns:a16="http://schemas.microsoft.com/office/drawing/2014/main" id="{0F5D48D7-703E-88FD-AA66-5A74758B75FA}"/>
              </a:ext>
            </a:extLst>
          </p:cNvPr>
          <p:cNvSpPr>
            <a:spLocks noGrp="1"/>
          </p:cNvSpPr>
          <p:nvPr>
            <p:ph type="body" sz="half" idx="2"/>
          </p:nvPr>
        </p:nvSpPr>
        <p:spPr>
          <a:xfrm>
            <a:off x="822114" y="6284308"/>
            <a:ext cx="4814600" cy="723900"/>
          </a:xfrm>
        </p:spPr>
        <p:txBody>
          <a:bodyPr>
            <a:noAutofit/>
          </a:bodyPr>
          <a:lstStyle/>
          <a:p>
            <a:r>
              <a:rPr lang="en-US" sz="3200">
                <a:hlinkClick r:id="rId4"/>
              </a:rPr>
              <a:t>education.ohio.gov/math</a:t>
            </a:r>
            <a:endParaRPr lang="en-US" sz="3200"/>
          </a:p>
        </p:txBody>
      </p:sp>
      <p:sp>
        <p:nvSpPr>
          <p:cNvPr id="4" name="Slide Number Placeholder 3">
            <a:extLst>
              <a:ext uri="{FF2B5EF4-FFF2-40B4-BE49-F238E27FC236}">
                <a16:creationId xmlns:a16="http://schemas.microsoft.com/office/drawing/2014/main" id="{296B9DA5-FB82-C8E2-4FE8-CCB222E9E7FC}"/>
              </a:ext>
              <a:ext uri="{C183D7F6-B498-43B3-948B-1728B52AA6E4}">
                <adec:decorative xmlns:adec="http://schemas.microsoft.com/office/drawing/2017/decorative" val="1"/>
              </a:ext>
            </a:extLst>
          </p:cNvPr>
          <p:cNvSpPr>
            <a:spLocks noGrp="1"/>
          </p:cNvSpPr>
          <p:nvPr>
            <p:ph type="sldNum" sz="quarter" idx="11"/>
          </p:nvPr>
        </p:nvSpPr>
        <p:spPr/>
        <p:txBody>
          <a:bodyPr/>
          <a:lstStyle/>
          <a:p>
            <a:fld id="{383B7B7A-CDDA-7C44-B1B0-1F1E45567B3B}" type="slidenum">
              <a:rPr lang="en-US" smtClean="0"/>
              <a:pPr/>
              <a:t>8</a:t>
            </a:fld>
            <a:endParaRPr lang="en-US"/>
          </a:p>
        </p:txBody>
      </p:sp>
      <p:pic>
        <p:nvPicPr>
          <p:cNvPr id="9" name="Picture 8">
            <a:extLst>
              <a:ext uri="{FF2B5EF4-FFF2-40B4-BE49-F238E27FC236}">
                <a16:creationId xmlns:a16="http://schemas.microsoft.com/office/drawing/2014/main" id="{EAC349F5-9E11-1E26-7470-7D5D3B7C36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15200" y="381954"/>
            <a:ext cx="5950294" cy="7465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0370189"/>
      </p:ext>
    </p:extLst>
  </p:cSld>
  <p:clrMapOvr>
    <a:masterClrMapping/>
  </p:clrMapOvr>
  <mc:AlternateContent xmlns:mc="http://schemas.openxmlformats.org/markup-compatibility/2006" xmlns:p14="http://schemas.microsoft.com/office/powerpoint/2010/main">
    <mc:Choice Requires="p14">
      <p:transition spd="slow" p14:dur="2000" advTm="32045"/>
    </mc:Choice>
    <mc:Fallback xmlns="">
      <p:transition spd="slow" advTm="320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3129-239E-F424-2A62-2A50DBB40CED}"/>
              </a:ext>
            </a:extLst>
          </p:cNvPr>
          <p:cNvSpPr>
            <a:spLocks noGrp="1"/>
          </p:cNvSpPr>
          <p:nvPr>
            <p:ph type="title"/>
          </p:nvPr>
        </p:nvSpPr>
        <p:spPr>
          <a:xfrm>
            <a:off x="457200" y="438151"/>
            <a:ext cx="13716000" cy="1104900"/>
          </a:xfrm>
        </p:spPr>
        <p:txBody>
          <a:bodyPr>
            <a:normAutofit/>
          </a:bodyPr>
          <a:lstStyle/>
          <a:p>
            <a:r>
              <a:rPr lang="en-US" sz="5000" cap="none" dirty="0">
                <a:solidFill>
                  <a:srgbClr val="0E3F75"/>
                </a:solidFill>
                <a:latin typeface="+mj-lt"/>
              </a:rPr>
              <a:t>STRUCTURE OF OHIO’S PLAN</a:t>
            </a:r>
          </a:p>
        </p:txBody>
      </p:sp>
      <p:graphicFrame>
        <p:nvGraphicFramePr>
          <p:cNvPr id="5" name="Content Placeholder 4" descr="Vertical Block LIst">
            <a:extLst>
              <a:ext uri="{FF2B5EF4-FFF2-40B4-BE49-F238E27FC236}">
                <a16:creationId xmlns:a16="http://schemas.microsoft.com/office/drawing/2014/main" id="{9FFE5C27-39DF-57BD-DBDC-DA74FE8FC1B3}"/>
              </a:ext>
            </a:extLst>
          </p:cNvPr>
          <p:cNvGraphicFramePr>
            <a:graphicFrameLocks noGrp="1"/>
          </p:cNvGraphicFramePr>
          <p:nvPr>
            <p:ph idx="1"/>
          </p:nvPr>
        </p:nvGraphicFramePr>
        <p:xfrm>
          <a:off x="457199" y="1543051"/>
          <a:ext cx="13270230" cy="563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EC528C9-8415-9304-1825-2F3F5E9C0D10}"/>
              </a:ext>
            </a:extLst>
          </p:cNvPr>
          <p:cNvSpPr>
            <a:spLocks noGrp="1"/>
          </p:cNvSpPr>
          <p:nvPr>
            <p:ph type="sldNum" sz="quarter" idx="11"/>
          </p:nvPr>
        </p:nvSpPr>
        <p:spPr/>
        <p:txBody>
          <a:bodyPr/>
          <a:lstStyle/>
          <a:p>
            <a:pPr defTabSz="1097236"/>
            <a:fld id="{383B7B7A-CDDA-7C44-B1B0-1F1E45567B3B}" type="slidenum">
              <a:rPr lang="en-US" kern="1200">
                <a:solidFill>
                  <a:srgbClr val="FFFFFF">
                    <a:lumMod val="95000"/>
                  </a:srgbClr>
                </a:solidFill>
              </a:rPr>
              <a:pPr defTabSz="1097236"/>
              <a:t>9</a:t>
            </a:fld>
            <a:endParaRPr lang="en-US" kern="1200">
              <a:solidFill>
                <a:srgbClr val="FFFFFF">
                  <a:lumMod val="95000"/>
                </a:srgbClr>
              </a:solidFill>
            </a:endParaRPr>
          </a:p>
        </p:txBody>
      </p:sp>
    </p:spTree>
    <p:extLst>
      <p:ext uri="{BB962C8B-B14F-4D97-AF65-F5344CB8AC3E}">
        <p14:creationId xmlns:p14="http://schemas.microsoft.com/office/powerpoint/2010/main" val="2160831751"/>
      </p:ext>
    </p:extLst>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spcFirstLastPara="1" wrap="square" lIns="0" tIns="0" rIns="0" bIns="0" anchor="ctr" anchorCtr="0">
        <a:noAutofit/>
      </a:bodyPr>
      <a:lstStyle>
        <a:defPPr marL="0" marR="0" indent="0" algn="ctr" rtl="0">
          <a:lnSpc>
            <a:spcPct val="100000"/>
          </a:lnSpc>
          <a:spcBef>
            <a:spcPts val="0"/>
          </a:spcBef>
          <a:spcAft>
            <a:spcPts val="0"/>
          </a:spcAft>
          <a:buClr>
            <a:srgbClr val="FFFFFF"/>
          </a:buClr>
          <a:buSzPts val="1800"/>
          <a:buFont typeface="Helvetica Neue"/>
          <a:buNone/>
          <a:defRPr sz="1800" b="1" i="0" u="none" strike="noStrike" cap="none">
            <a:solidFill>
              <a:srgbClr val="000000"/>
            </a:solidFill>
            <a:latin typeface="Helvetica Neue"/>
            <a:ea typeface="Helvetica Neue"/>
            <a:cs typeface="Helvetica Neue"/>
            <a:sym typeface="Helvetica Neue"/>
          </a:defRPr>
        </a:defPPr>
      </a:lstStyle>
    </a:spDef>
  </a:objectDefaults>
  <a:extraClrScheme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s K-12 Math Plan Overview" id="{D8D93175-193C-44B8-AFCD-DF6BD52ADDE4}" vid="{3E475D05-6907-4B90-95B8-7FD850C24B51}"/>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AE826B26E85B46AAA120A4B7A33EA7" ma:contentTypeVersion="16" ma:contentTypeDescription="Create a new document." ma:contentTypeScope="" ma:versionID="a96b813bb110b779cb3e666f9189e755">
  <xsd:schema xmlns:xsd="http://www.w3.org/2001/XMLSchema" xmlns:xs="http://www.w3.org/2001/XMLSchema" xmlns:p="http://schemas.microsoft.com/office/2006/metadata/properties" xmlns:ns2="665a6f92-3e53-4eaf-a7c5-2dacc5de3ec7" xmlns:ns3="a13ef070-bab6-49f4-b250-5e10b3e13e91" targetNamespace="http://schemas.microsoft.com/office/2006/metadata/properties" ma:root="true" ma:fieldsID="b97fb65f16333d3dd95a8beb9c4e9258" ns2:_="" ns3:_="">
    <xsd:import namespace="665a6f92-3e53-4eaf-a7c5-2dacc5de3ec7"/>
    <xsd:import namespace="a13ef070-bab6-49f4-b250-5e10b3e13e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a6f92-3e53-4eaf-a7c5-2dacc5de3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3ef070-bab6-49f4-b250-5e10b3e13e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090d1264-d051-4d5f-a583-985370e39494}" ma:internalName="TaxCatchAll" ma:showField="CatchAllData" ma:web="a13ef070-bab6-49f4-b250-5e10b3e13e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13ef070-bab6-49f4-b250-5e10b3e13e91" xsi:nil="true"/>
    <lcf76f155ced4ddcb4097134ff3c332f xmlns="665a6f92-3e53-4eaf-a7c5-2dacc5de3e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A5569C9-5E91-497B-804A-5865BBBA1661}"/>
</file>

<file path=customXml/itemProps2.xml><?xml version="1.0" encoding="utf-8"?>
<ds:datastoreItem xmlns:ds="http://schemas.openxmlformats.org/officeDocument/2006/customXml" ds:itemID="{EB62A03E-E63D-49CD-922F-2DC44B25578F}">
  <ds:schemaRefs>
    <ds:schemaRef ds:uri="http://schemas.microsoft.com/sharepoint/v3/contenttype/forms"/>
  </ds:schemaRefs>
</ds:datastoreItem>
</file>

<file path=customXml/itemProps3.xml><?xml version="1.0" encoding="utf-8"?>
<ds:datastoreItem xmlns:ds="http://schemas.openxmlformats.org/officeDocument/2006/customXml" ds:itemID="{7D98C3E9-5538-462D-8194-18420754C200}">
  <ds:schemaRefs>
    <ds:schemaRef ds:uri="http://purl.org/dc/dcmitype/"/>
    <ds:schemaRef ds:uri="http://schemas.microsoft.com/office/2006/documentManagement/types"/>
    <ds:schemaRef ds:uri="http://schemas.openxmlformats.org/package/2006/metadata/core-properties"/>
    <ds:schemaRef ds:uri="a13ef070-bab6-49f4-b250-5e10b3e13e91"/>
    <ds:schemaRef ds:uri="http://www.w3.org/XML/1998/namespace"/>
    <ds:schemaRef ds:uri="http://purl.org/dc/terms/"/>
    <ds:schemaRef ds:uri="http://schemas.microsoft.com/office/2006/metadata/properties"/>
    <ds:schemaRef ds:uri="http://schemas.microsoft.com/office/infopath/2007/PartnerControls"/>
    <ds:schemaRef ds:uri="665a6f92-3e53-4eaf-a7c5-2dacc5de3ec7"/>
    <ds:schemaRef ds:uri="http://purl.org/dc/elements/1.1/"/>
  </ds:schemaRefs>
</ds:datastoreItem>
</file>

<file path=docMetadata/LabelInfo.xml><?xml version="1.0" encoding="utf-8"?>
<clbl:labelList xmlns:clbl="http://schemas.microsoft.com/office/2020/mipLabelMetadata">
  <clbl:label id="{f920f5b4-f35a-4bd1-ab57-79db69ad10fb}"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otalTime>1974</TotalTime>
  <Words>5182</Words>
  <Application>Microsoft Office PowerPoint</Application>
  <PresentationFormat>Custom</PresentationFormat>
  <Paragraphs>426</Paragraphs>
  <Slides>46</Slides>
  <Notes>36</Notes>
  <HiddenSlides>0</HiddenSlides>
  <MMClips>19</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46</vt:i4>
      </vt:variant>
    </vt:vector>
  </HeadingPairs>
  <TitlesOfParts>
    <vt:vector size="62" baseType="lpstr">
      <vt:lpstr>Rockwell</vt:lpstr>
      <vt:lpstr>open-sans</vt:lpstr>
      <vt:lpstr>Source Sans Pro SemiBold</vt:lpstr>
      <vt:lpstr>Wingdings</vt:lpstr>
      <vt:lpstr>Tahoma</vt:lpstr>
      <vt:lpstr>Source Sans Pro</vt:lpstr>
      <vt:lpstr>Symbol</vt:lpstr>
      <vt:lpstr>Segoe UI</vt:lpstr>
      <vt:lpstr>Calibri</vt:lpstr>
      <vt:lpstr>Source Sans 3</vt:lpstr>
      <vt:lpstr>Arial</vt:lpstr>
      <vt:lpstr>Source Sans Pro 3</vt:lpstr>
      <vt:lpstr>Open Sans</vt:lpstr>
      <vt:lpstr>Heart of it All Deck</vt:lpstr>
      <vt:lpstr>Opening and Closing Slides</vt:lpstr>
      <vt:lpstr>1_Heart of it All Deck</vt:lpstr>
      <vt:lpstr>Ohio Department of Education and Workforce</vt:lpstr>
      <vt:lpstr>Math Practice 7: Look for and make use of structure </vt:lpstr>
      <vt:lpstr>Welcome</vt:lpstr>
      <vt:lpstr>Ohio Department of Education and Workforce Priorities</vt:lpstr>
      <vt:lpstr>Session Norms</vt:lpstr>
      <vt:lpstr>Purpose:</vt:lpstr>
      <vt:lpstr>Agenda</vt:lpstr>
      <vt:lpstr>OHIO’S PLAN FOR  K-12 MATHEMATICS</vt:lpstr>
      <vt:lpstr>STRUCTURE OF OHIO’S PLAN</vt:lpstr>
      <vt:lpstr>SECTION 2:  OHIO’S MATHEMATICS VISION</vt:lpstr>
      <vt:lpstr>OHIO’S MATHEMATICS VISION</vt:lpstr>
      <vt:lpstr>THE IMPORTANCE OF MATHEMATICS</vt:lpstr>
      <vt:lpstr>A SHIFT TOWARD RIGOR</vt:lpstr>
      <vt:lpstr>OHIO’S VISION FOR MATHEMATICS INSTRUCTION </vt:lpstr>
      <vt:lpstr>STANDARDS FOR MATHEMATICAL PRACTICE </vt:lpstr>
      <vt:lpstr>MP 7: Look for and Make Use of Structure</vt:lpstr>
      <vt:lpstr>MP 7: Look for and Make Use of Structure</vt:lpstr>
      <vt:lpstr>Why Structure?</vt:lpstr>
      <vt:lpstr>MP 7: Look for and make use of structure.</vt:lpstr>
      <vt:lpstr>MP 7: Avenues of thinking</vt:lpstr>
      <vt:lpstr>MP 7 and MP.8</vt:lpstr>
      <vt:lpstr>MP 7 vs. MP 8</vt:lpstr>
      <vt:lpstr> Discussion</vt:lpstr>
      <vt:lpstr>Kindergarten-Grade 5 Task</vt:lpstr>
      <vt:lpstr>Grades 6-8 Task </vt:lpstr>
      <vt:lpstr>Grades 9-12 Task</vt:lpstr>
      <vt:lpstr>discussion Debrief</vt:lpstr>
      <vt:lpstr>discussion debrief 1</vt:lpstr>
      <vt:lpstr>MP. 7 Look for and Make Use of Structure Progressions</vt:lpstr>
      <vt:lpstr>Discussion</vt:lpstr>
      <vt:lpstr> Discussion 2</vt:lpstr>
      <vt:lpstr>Mathematical practice 7: look for and make use of structure.</vt:lpstr>
      <vt:lpstr>MP 7 look for and make use of structure.</vt:lpstr>
      <vt:lpstr>MP 7 look for and make use of structure Algebra 1-2</vt:lpstr>
      <vt:lpstr>Discussion Debrief</vt:lpstr>
      <vt:lpstr>Resources</vt:lpstr>
      <vt:lpstr>NCTM “Look Fors”</vt:lpstr>
      <vt:lpstr>Implementing Standards for MP 7</vt:lpstr>
      <vt:lpstr>RESOURCE LINKS</vt:lpstr>
      <vt:lpstr>Rubric</vt:lpstr>
      <vt:lpstr>References</vt:lpstr>
      <vt:lpstr>Resource Links</vt:lpstr>
      <vt:lpstr>Other National Resource Links </vt:lpstr>
      <vt:lpstr>Mathematics Questions? </vt:lpstr>
      <vt:lpstr>questions</vt:lpstr>
      <vt:lpstr>DEW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Practice 7: Look for and make use of structure </dc:title>
  <dc:creator>Ohio Department of Education and Workforce</dc:creator>
  <cp:keywords>math, practice, 7</cp:keywords>
  <cp:lastModifiedBy>Mallory, Andrea</cp:lastModifiedBy>
  <cp:revision>2</cp:revision>
  <dcterms:created xsi:type="dcterms:W3CDTF">2015-07-08T14:36:51Z</dcterms:created>
  <dcterms:modified xsi:type="dcterms:W3CDTF">2026-02-04T22:20:42Z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0x01010067AE826B26E85B46AAA120A4B7A33EA7</vt:lpwstr>
  </property>
  <property fmtid="{D5CDD505-2E9C-101B-9397-08002B2CF9AE}" pid="3" name="MediaServiceImageTags">
    <vt:lpwstr/>
  </property>
  <property fmtid="{D5CDD505-2E9C-101B-9397-08002B2CF9AE}" pid="4" name="_dlc_DocIdItemGuid">
    <vt:lpwstr>f0a2b6d2-2fc0-4bd1-86c0-30ae110822f1</vt:lpwstr>
  </property>
</Properties>
</file>