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4"/>
    <p:sldMasterId id="2147483708" r:id="rId5"/>
    <p:sldMasterId id="2147483715" r:id="rId6"/>
  </p:sldMasterIdLst>
  <p:notesMasterIdLst>
    <p:notesMasterId r:id="rId53"/>
  </p:notesMasterIdLst>
  <p:sldIdLst>
    <p:sldId id="268" r:id="rId7"/>
    <p:sldId id="2147374391" r:id="rId8"/>
    <p:sldId id="2147374448" r:id="rId9"/>
    <p:sldId id="2147374303" r:id="rId10"/>
    <p:sldId id="2147374266" r:id="rId11"/>
    <p:sldId id="4676" r:id="rId12"/>
    <p:sldId id="2147374304" r:id="rId13"/>
    <p:sldId id="2147374316" r:id="rId14"/>
    <p:sldId id="2147374389" r:id="rId15"/>
    <p:sldId id="2147374299" r:id="rId16"/>
    <p:sldId id="2147374398" r:id="rId17"/>
    <p:sldId id="2147374324" r:id="rId18"/>
    <p:sldId id="2147374325" r:id="rId19"/>
    <p:sldId id="2147374445" r:id="rId20"/>
    <p:sldId id="1146" r:id="rId21"/>
    <p:sldId id="2147374392" r:id="rId22"/>
    <p:sldId id="984" r:id="rId23"/>
    <p:sldId id="2147374396" r:id="rId24"/>
    <p:sldId id="1059" r:id="rId25"/>
    <p:sldId id="2147374394" r:id="rId26"/>
    <p:sldId id="1175" r:id="rId27"/>
    <p:sldId id="2147374395" r:id="rId28"/>
    <p:sldId id="1190" r:id="rId29"/>
    <p:sldId id="1218" r:id="rId30"/>
    <p:sldId id="2147374435" r:id="rId31"/>
    <p:sldId id="2147374438" r:id="rId32"/>
    <p:sldId id="2147374436" r:id="rId33"/>
    <p:sldId id="2147374440" r:id="rId34"/>
    <p:sldId id="1208" r:id="rId35"/>
    <p:sldId id="2147374441" r:id="rId36"/>
    <p:sldId id="2147374447" r:id="rId37"/>
    <p:sldId id="2147374442" r:id="rId38"/>
    <p:sldId id="1043" r:id="rId39"/>
    <p:sldId id="1042" r:id="rId40"/>
    <p:sldId id="1041" r:id="rId41"/>
    <p:sldId id="1040" r:id="rId42"/>
    <p:sldId id="1207" r:id="rId43"/>
    <p:sldId id="2147374434" r:id="rId44"/>
    <p:sldId id="2147374446" r:id="rId45"/>
    <p:sldId id="1023" r:id="rId46"/>
    <p:sldId id="298" r:id="rId47"/>
    <p:sldId id="2147374433" r:id="rId48"/>
    <p:sldId id="2147374444" r:id="rId49"/>
    <p:sldId id="2147374443" r:id="rId50"/>
    <p:sldId id="264" r:id="rId51"/>
    <p:sldId id="2147374296" r:id="rId52"/>
  </p:sldIdLst>
  <p:sldSz cx="14630400" cy="8229600"/>
  <p:notesSz cx="6858000" cy="9144000"/>
  <p:embeddedFontLst>
    <p:embeddedFont>
      <p:font typeface="Cambria Math" panose="02040503050406030204" pitchFamily="18" charset="0"/>
      <p:regular r:id="rId54"/>
    </p:embeddedFont>
    <p:embeddedFont>
      <p:font typeface="Lato" panose="020F0502020204030203" pitchFamily="34" charset="0"/>
      <p:regular r:id="rId55"/>
      <p:bold r:id="rId56"/>
      <p:italic r:id="rId57"/>
      <p:boldItalic r:id="rId58"/>
    </p:embeddedFont>
    <p:embeddedFont>
      <p:font typeface="Open Sans" panose="020B0606030504020204" pitchFamily="34" charset="0"/>
      <p:regular r:id="rId59"/>
      <p:bold r:id="rId60"/>
      <p:italic r:id="rId61"/>
      <p:boldItalic r:id="rId62"/>
    </p:embeddedFont>
    <p:embeddedFont>
      <p:font typeface="Rockwell" panose="02060603020205020403" pitchFamily="18" charset="0"/>
      <p:regular r:id="rId63"/>
      <p:bold r:id="rId64"/>
      <p:italic r:id="rId65"/>
      <p:boldItalic r:id="rId66"/>
    </p:embeddedFont>
    <p:embeddedFont>
      <p:font typeface="Source Sans 3" panose="020B0604020202020204" charset="0"/>
      <p:regular r:id="rId67"/>
      <p:bold r:id="rId68"/>
      <p:italic r:id="rId69"/>
      <p:boldItalic r:id="rId70"/>
    </p:embeddedFont>
    <p:embeddedFont>
      <p:font typeface="Source Sans 3 SemiBold" panose="020B0604020202020204" charset="0"/>
      <p:regular r:id="rId71"/>
      <p:bold r:id="rId72"/>
      <p:italic r:id="rId73"/>
      <p:boldItalic r:id="rId74"/>
    </p:embeddedFont>
    <p:embeddedFont>
      <p:font typeface="Source Sans Pro" panose="020B0503030403020204" pitchFamily="34" charset="0"/>
      <p:regular r:id="rId75"/>
      <p:bold r:id="rId76"/>
      <p:italic r:id="rId77"/>
      <p:boldItalic r:id="rId78"/>
    </p:embeddedFont>
    <p:embeddedFont>
      <p:font typeface="Source Sans Pro SemiBold" panose="020B0603030403020204" pitchFamily="34" charset="0"/>
      <p:bold r:id="rId79"/>
      <p:boldItalic r:id="rId80"/>
    </p:embeddedFont>
    <p:embeddedFont>
      <p:font typeface="Tahoma" panose="020B0604030504040204" pitchFamily="34" charset="0"/>
      <p:regular r:id="rId81"/>
      <p:bold r:id="rId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Math Practice 8" id="{07D95681-A90D-4CBF-94BD-32922B9ACE57}">
          <p14:sldIdLst>
            <p14:sldId id="268"/>
            <p14:sldId id="2147374391"/>
            <p14:sldId id="2147374448"/>
            <p14:sldId id="2147374303"/>
            <p14:sldId id="2147374266"/>
            <p14:sldId id="4676"/>
            <p14:sldId id="2147374304"/>
            <p14:sldId id="2147374316"/>
            <p14:sldId id="2147374389"/>
            <p14:sldId id="2147374299"/>
            <p14:sldId id="2147374398"/>
            <p14:sldId id="2147374324"/>
            <p14:sldId id="2147374325"/>
            <p14:sldId id="2147374445"/>
            <p14:sldId id="1146"/>
            <p14:sldId id="2147374392"/>
            <p14:sldId id="984"/>
            <p14:sldId id="2147374396"/>
            <p14:sldId id="1059"/>
            <p14:sldId id="2147374394"/>
            <p14:sldId id="1175"/>
            <p14:sldId id="2147374395"/>
            <p14:sldId id="1190"/>
            <p14:sldId id="1218"/>
            <p14:sldId id="2147374435"/>
            <p14:sldId id="2147374438"/>
            <p14:sldId id="2147374436"/>
            <p14:sldId id="2147374440"/>
            <p14:sldId id="1208"/>
            <p14:sldId id="2147374441"/>
            <p14:sldId id="2147374447"/>
            <p14:sldId id="2147374442"/>
            <p14:sldId id="1043"/>
            <p14:sldId id="1042"/>
            <p14:sldId id="1041"/>
            <p14:sldId id="1040"/>
            <p14:sldId id="1207"/>
            <p14:sldId id="2147374434"/>
            <p14:sldId id="2147374446"/>
            <p14:sldId id="1023"/>
            <p14:sldId id="298"/>
            <p14:sldId id="2147374433"/>
            <p14:sldId id="2147374444"/>
            <p14:sldId id="2147374443"/>
            <p14:sldId id="264"/>
            <p14:sldId id="2147374296"/>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guide id="3" orient="horz" pos="2592">
          <p15:clr>
            <a:srgbClr val="A4A3A4"/>
          </p15:clr>
        </p15:guide>
        <p15:guide id="4" pos="4656">
          <p15:clr>
            <a:srgbClr val="A4A3A4"/>
          </p15:clr>
        </p15:guide>
      </p15:sldGuideLst>
    </p:ext>
    <p:ext uri="GoogleSlidesCustomDataVersion2">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146" roundtripDataSignature="AMtx7mhNMavOd8sp/d9ui1uh9nf/ogiGY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71E770E-C70C-B08D-C1A4-DFA2D1931B33}" name="Sailer Agnew, Elizabeth" initials="SE" userId="S::10120472@id.ohio.gov::e6c48171-2f80-4b5c-8e03-6defe1c38046" providerId="AD"/>
  <p188:author id="{1968A012-FB51-74E1-8910-48DCC56083DA}" name="Moore, Annika" initials="MA" userId="S::10115489@id.ohio.gov::6d3382c4-2b45-4c2b-995e-523e276b17d2" providerId="AD"/>
  <p188:author id="{60B0671F-2632-F9E7-4574-7B177F54113B}" name="Bickley, Brian" initials="BB" userId="S::10131609@id.ohio.gov::80b35a4b-1e3c-43bc-87c5-a81907ca593e" providerId="AD"/>
  <p188:author id="{CA14D25F-FB5A-90E6-CB2E-AAB1747D7830}" name="Hunter, Lydia" initials="LH" userId="S::10160213@id.ohio.gov::573b265c-48c6-4dc2-8a35-60c4771fcf27" providerId="AD"/>
  <p188:author id="{4454A990-FA4D-D715-860B-879A7083B6BC}" name="Deems, Robin" initials="RD" userId="S::10181447@id.ohio.gov::7e0962b1-0df2-4bdc-b55b-82abdf33a223" providerId="AD"/>
  <p188:author id="{8469BA9D-199A-C913-2B6F-90B0F276FCEC}" name="Hankins, Jessee" initials="HJ" userId="S::10225055@id.ohio.gov::d4415f3b-f0c5-4f10-b6b0-498dbb6b6ba2" providerId="AD"/>
  <p188:author id="{A7A18FA5-5BC7-D0F9-73F2-3F38FFA48FF1}" name="Wertz, Ryan" initials="RW" userId="S::10038029@id.ohio.gov::b663372c-6943-4c5f-ab23-ec7fb44e4c06" providerId="AD"/>
  <p188:author id="{554DFBA9-CB29-F8E2-6B64-7AAD5EF40A4C}" name="Wiseman, John" initials="JW" userId="S::10127214@id.ohio.gov::59ff8590-cf84-4c2a-8a9f-222117982fc1" providerId="AD"/>
  <p188:author id="{5A82B9BC-045E-8F27-F5CE-848306806633}" name="Holmes, Catherine" initials="HC" userId="S::10079917@id.ohio.gov::11066223-7175-4d6b-971b-3138682a8d07" providerId="AD"/>
  <p188:author id="{C86417BD-5BE2-2529-330B-63E5449237C9}" name="Jones, Wendy" initials="WJ" userId="S::10216157@id.ohio.gov::af5efcdb-a1d7-4be3-abc9-34901eabaf26" providerId="AD"/>
  <p188:author id="{CF1EF5CD-78C7-FBCF-A147-3B8D631B5C20}" name="Martinez, Kerry" initials="KM" userId="S::10123993@id.ohio.gov::dc2e05c6-6419-4472-b04d-0a0af21831d2" providerId="AD"/>
  <p188:author id="{2DC6A7E5-7E0A-D68F-6966-C8F08DB6E53D}" name="Castellaneta, Teresa" initials="TC" userId="S::10197685@id.ohio.gov::2a246532-0bb1-4375-95c7-2e0740c7d03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E3F75"/>
    <a:srgbClr val="0098D3"/>
    <a:srgbClr val="C1DBF7"/>
    <a:srgbClr val="114E91"/>
    <a:srgbClr val="0081B4"/>
    <a:srgbClr val="B4D3F6"/>
    <a:srgbClr val="C12736"/>
    <a:srgbClr val="BBD36F"/>
    <a:srgbClr val="EBA70E"/>
    <a:srgbClr val="1143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B8B1A62-DA60-497E-AE07-67413B51B4A2}">
  <a:tblStyle styleId="{2B8B1A62-DA60-497E-AE07-67413B51B4A2}"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944" autoAdjust="0"/>
  </p:normalViewPr>
  <p:slideViewPr>
    <p:cSldViewPr snapToGrid="0">
      <p:cViewPr varScale="1">
        <p:scale>
          <a:sx n="48" d="100"/>
          <a:sy n="48" d="100"/>
        </p:scale>
        <p:origin x="900" y="264"/>
      </p:cViewPr>
      <p:guideLst>
        <p:guide orient="horz" pos="2160"/>
        <p:guide pos="3840"/>
        <p:guide orient="horz" pos="2592"/>
        <p:guide pos="4656"/>
      </p:guideLst>
    </p:cSldViewPr>
  </p:slideViewPr>
  <p:notesTextViewPr>
    <p:cViewPr>
      <p:scale>
        <a:sx n="1" d="1"/>
        <a:sy n="1" d="1"/>
      </p:scale>
      <p:origin x="0" y="0"/>
    </p:cViewPr>
  </p:notesTextViewPr>
  <p:sorterViewPr>
    <p:cViewPr>
      <p:scale>
        <a:sx n="100" d="100"/>
        <a:sy n="100" d="100"/>
      </p:scale>
      <p:origin x="0" y="-661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font" Target="fonts/font10.fntdata"/><Relationship Id="rId68" Type="http://schemas.openxmlformats.org/officeDocument/2006/relationships/font" Target="fonts/font15.fntdata"/><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notesMaster" Target="notesMasters/notesMaster1.xml"/><Relationship Id="rId58" Type="http://schemas.openxmlformats.org/officeDocument/2006/relationships/font" Target="fonts/font5.fntdata"/><Relationship Id="rId74" Type="http://schemas.openxmlformats.org/officeDocument/2006/relationships/font" Target="fonts/font21.fntdata"/><Relationship Id="rId79" Type="http://schemas.openxmlformats.org/officeDocument/2006/relationships/font" Target="fonts/font26.fntdata"/><Relationship Id="rId149" Type="http://schemas.openxmlformats.org/officeDocument/2006/relationships/theme" Target="theme/theme1.xml"/><Relationship Id="rId5" Type="http://schemas.openxmlformats.org/officeDocument/2006/relationships/slideMaster" Target="slideMasters/slideMaster2.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77" Type="http://schemas.openxmlformats.org/officeDocument/2006/relationships/font" Target="fonts/font24.fntdata"/><Relationship Id="rId147"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19.fntdata"/><Relationship Id="rId80" Type="http://schemas.openxmlformats.org/officeDocument/2006/relationships/font" Target="fonts/font27.fntdata"/><Relationship Id="rId15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font" Target="fonts/font22.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font" Target="fonts/font4.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font" Target="fonts/font20.fntdata"/><Relationship Id="rId78" Type="http://schemas.openxmlformats.org/officeDocument/2006/relationships/font" Target="fonts/font25.fntdata"/><Relationship Id="rId81" Type="http://schemas.openxmlformats.org/officeDocument/2006/relationships/font" Target="fonts/font28.fntdata"/><Relationship Id="rId148" Type="http://schemas.openxmlformats.org/officeDocument/2006/relationships/viewProps" Target="viewProps.xml"/><Relationship Id="rId15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font" Target="fonts/font2.fntdata"/><Relationship Id="rId76" Type="http://schemas.openxmlformats.org/officeDocument/2006/relationships/font" Target="fonts/font23.fntdata"/><Relationship Id="rId146" Type="http://customschemas.google.com/relationships/presentationmetadata" Target="metadata"/><Relationship Id="rId7" Type="http://schemas.openxmlformats.org/officeDocument/2006/relationships/slide" Target="slides/slide1.xml"/><Relationship Id="rId71" Type="http://schemas.openxmlformats.org/officeDocument/2006/relationships/font" Target="fonts/font18.fntdata"/><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font" Target="fonts/font13.fntdata"/><Relationship Id="rId61" Type="http://schemas.openxmlformats.org/officeDocument/2006/relationships/font" Target="fonts/font8.fntdata"/><Relationship Id="rId82" Type="http://schemas.openxmlformats.org/officeDocument/2006/relationships/font" Target="fonts/font29.fntdata"/><Relationship Id="rId152" Type="http://schemas.microsoft.com/office/2018/10/relationships/authors" Target="authors.xml"/><Relationship Id="rId19"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llory, Andrea" userId="847d9ca6-0bb7-47ae-ad92-faa233e913d2" providerId="ADAL" clId="{8A2DAD7D-937D-408F-BF65-6B719F6C4B8E}"/>
    <pc:docChg chg="undo custSel addSld delSld modSld modSection">
      <pc:chgData name="Mallory, Andrea" userId="847d9ca6-0bb7-47ae-ad92-faa233e913d2" providerId="ADAL" clId="{8A2DAD7D-937D-408F-BF65-6B719F6C4B8E}" dt="2026-02-04T21:45:11.577" v="5000" actId="14100"/>
      <pc:docMkLst>
        <pc:docMk/>
      </pc:docMkLst>
      <pc:sldChg chg="modSp mod">
        <pc:chgData name="Mallory, Andrea" userId="847d9ca6-0bb7-47ae-ad92-faa233e913d2" providerId="ADAL" clId="{8A2DAD7D-937D-408F-BF65-6B719F6C4B8E}" dt="2026-01-16T22:35:06.870" v="4953" actId="208"/>
        <pc:sldMkLst>
          <pc:docMk/>
          <pc:sldMk cId="1799768730" sldId="298"/>
        </pc:sldMkLst>
        <pc:spChg chg="mod">
          <ac:chgData name="Mallory, Andrea" userId="847d9ca6-0bb7-47ae-ad92-faa233e913d2" providerId="ADAL" clId="{8A2DAD7D-937D-408F-BF65-6B719F6C4B8E}" dt="2026-01-16T22:35:06.870" v="4953" actId="208"/>
          <ac:spMkLst>
            <pc:docMk/>
            <pc:sldMk cId="1799768730" sldId="298"/>
            <ac:spMk id="2" creationId="{AFD7657C-6248-49C8-A6CB-EBB33D23BDEC}"/>
          </ac:spMkLst>
        </pc:spChg>
        <pc:picChg chg="mod ord">
          <ac:chgData name="Mallory, Andrea" userId="847d9ca6-0bb7-47ae-ad92-faa233e913d2" providerId="ADAL" clId="{8A2DAD7D-937D-408F-BF65-6B719F6C4B8E}" dt="2026-01-09T21:30:49.762" v="4576" actId="208"/>
          <ac:picMkLst>
            <pc:docMk/>
            <pc:sldMk cId="1799768730" sldId="298"/>
            <ac:picMk id="21" creationId="{11A7FED5-8A64-04AB-7272-34B7270FB2E6}"/>
          </ac:picMkLst>
        </pc:picChg>
        <pc:picChg chg="mod ord">
          <ac:chgData name="Mallory, Andrea" userId="847d9ca6-0bb7-47ae-ad92-faa233e913d2" providerId="ADAL" clId="{8A2DAD7D-937D-408F-BF65-6B719F6C4B8E}" dt="2026-01-09T21:28:44.850" v="4574" actId="208"/>
          <ac:picMkLst>
            <pc:docMk/>
            <pc:sldMk cId="1799768730" sldId="298"/>
            <ac:picMk id="23" creationId="{3D9C7EE4-AEBC-BEA7-FB40-89E145094A21}"/>
          </ac:picMkLst>
        </pc:picChg>
        <pc:picChg chg="mod">
          <ac:chgData name="Mallory, Andrea" userId="847d9ca6-0bb7-47ae-ad92-faa233e913d2" providerId="ADAL" clId="{8A2DAD7D-937D-408F-BF65-6B719F6C4B8E}" dt="2026-01-09T21:30:04.357" v="4575" actId="208"/>
          <ac:picMkLst>
            <pc:docMk/>
            <pc:sldMk cId="1799768730" sldId="298"/>
            <ac:picMk id="27" creationId="{0DA7D62E-E162-8323-04B8-E8F65510A29E}"/>
          </ac:picMkLst>
        </pc:picChg>
      </pc:sldChg>
      <pc:sldChg chg="modSp mod">
        <pc:chgData name="Mallory, Andrea" userId="847d9ca6-0bb7-47ae-ad92-faa233e913d2" providerId="ADAL" clId="{8A2DAD7D-937D-408F-BF65-6B719F6C4B8E}" dt="2026-01-16T20:16:54.322" v="4665" actId="1076"/>
        <pc:sldMkLst>
          <pc:docMk/>
          <pc:sldMk cId="1359387867" sldId="984"/>
        </pc:sldMkLst>
        <pc:spChg chg="mod">
          <ac:chgData name="Mallory, Andrea" userId="847d9ca6-0bb7-47ae-ad92-faa233e913d2" providerId="ADAL" clId="{8A2DAD7D-937D-408F-BF65-6B719F6C4B8E}" dt="2026-01-16T20:16:54.322" v="4665" actId="1076"/>
          <ac:spMkLst>
            <pc:docMk/>
            <pc:sldMk cId="1359387867" sldId="984"/>
            <ac:spMk id="2" creationId="{3D06FBA1-BF87-4DF4-A360-92AC0F80527D}"/>
          </ac:spMkLst>
        </pc:spChg>
        <pc:spChg chg="mod">
          <ac:chgData name="Mallory, Andrea" userId="847d9ca6-0bb7-47ae-ad92-faa233e913d2" providerId="ADAL" clId="{8A2DAD7D-937D-408F-BF65-6B719F6C4B8E}" dt="2026-01-16T20:16:39.715" v="4662" actId="1076"/>
          <ac:spMkLst>
            <pc:docMk/>
            <pc:sldMk cId="1359387867" sldId="984"/>
            <ac:spMk id="3" creationId="{28B7D752-8664-40AB-A1DB-AEA79676402B}"/>
          </ac:spMkLst>
        </pc:spChg>
      </pc:sldChg>
      <pc:sldChg chg="addSp delSp modSp mod">
        <pc:chgData name="Mallory, Andrea" userId="847d9ca6-0bb7-47ae-ad92-faa233e913d2" providerId="ADAL" clId="{8A2DAD7D-937D-408F-BF65-6B719F6C4B8E}" dt="2026-02-04T21:45:11.577" v="5000" actId="14100"/>
        <pc:sldMkLst>
          <pc:docMk/>
          <pc:sldMk cId="641511228" sldId="1023"/>
        </pc:sldMkLst>
        <pc:spChg chg="mod">
          <ac:chgData name="Mallory, Andrea" userId="847d9ca6-0bb7-47ae-ad92-faa233e913d2" providerId="ADAL" clId="{8A2DAD7D-937D-408F-BF65-6B719F6C4B8E}" dt="2026-02-04T21:45:00.087" v="4998" actId="122"/>
          <ac:spMkLst>
            <pc:docMk/>
            <pc:sldMk cId="641511228" sldId="1023"/>
            <ac:spMk id="2" creationId="{B0F85C0F-A6CB-4D62-B835-B9B975922377}"/>
          </ac:spMkLst>
        </pc:spChg>
        <pc:graphicFrameChg chg="add mod modGraphic">
          <ac:chgData name="Mallory, Andrea" userId="847d9ca6-0bb7-47ae-ad92-faa233e913d2" providerId="ADAL" clId="{8A2DAD7D-937D-408F-BF65-6B719F6C4B8E}" dt="2026-02-04T21:45:08.122" v="4999" actId="1076"/>
          <ac:graphicFrameMkLst>
            <pc:docMk/>
            <pc:sldMk cId="641511228" sldId="1023"/>
            <ac:graphicFrameMk id="4" creationId="{B1B0ED0C-D93D-75EF-AF91-72EC331DBCE0}"/>
          </ac:graphicFrameMkLst>
        </pc:graphicFrameChg>
        <pc:picChg chg="mod ord">
          <ac:chgData name="Mallory, Andrea" userId="847d9ca6-0bb7-47ae-ad92-faa233e913d2" providerId="ADAL" clId="{8A2DAD7D-937D-408F-BF65-6B719F6C4B8E}" dt="2026-02-04T21:45:11.577" v="5000" actId="14100"/>
          <ac:picMkLst>
            <pc:docMk/>
            <pc:sldMk cId="641511228" sldId="1023"/>
            <ac:picMk id="3" creationId="{27F441DA-9B06-A20B-CEB8-113EC504AB61}"/>
          </ac:picMkLst>
        </pc:picChg>
      </pc:sldChg>
      <pc:sldChg chg="addSp modSp mod">
        <pc:chgData name="Mallory, Andrea" userId="847d9ca6-0bb7-47ae-ad92-faa233e913d2" providerId="ADAL" clId="{8A2DAD7D-937D-408F-BF65-6B719F6C4B8E}" dt="2026-01-16T20:39:24.457" v="4783" actId="2711"/>
        <pc:sldMkLst>
          <pc:docMk/>
          <pc:sldMk cId="3004386573" sldId="1040"/>
        </pc:sldMkLst>
        <pc:spChg chg="add mod ord">
          <ac:chgData name="Mallory, Andrea" userId="847d9ca6-0bb7-47ae-ad92-faa233e913d2" providerId="ADAL" clId="{8A2DAD7D-937D-408F-BF65-6B719F6C4B8E}" dt="2026-01-16T20:39:24.457" v="4783" actId="2711"/>
          <ac:spMkLst>
            <pc:docMk/>
            <pc:sldMk cId="3004386573" sldId="1040"/>
            <ac:spMk id="2" creationId="{5C47BF54-C4FE-36C3-1CA5-B8648344E258}"/>
          </ac:spMkLst>
        </pc:spChg>
      </pc:sldChg>
      <pc:sldChg chg="addSp modSp mod">
        <pc:chgData name="Mallory, Andrea" userId="847d9ca6-0bb7-47ae-ad92-faa233e913d2" providerId="ADAL" clId="{8A2DAD7D-937D-408F-BF65-6B719F6C4B8E}" dt="2026-01-16T20:39:35.440" v="4784" actId="2711"/>
        <pc:sldMkLst>
          <pc:docMk/>
          <pc:sldMk cId="4186730538" sldId="1041"/>
        </pc:sldMkLst>
        <pc:spChg chg="add mod ord">
          <ac:chgData name="Mallory, Andrea" userId="847d9ca6-0bb7-47ae-ad92-faa233e913d2" providerId="ADAL" clId="{8A2DAD7D-937D-408F-BF65-6B719F6C4B8E}" dt="2026-01-16T20:39:35.440" v="4784" actId="2711"/>
          <ac:spMkLst>
            <pc:docMk/>
            <pc:sldMk cId="4186730538" sldId="1041"/>
            <ac:spMk id="2" creationId="{DB35C0FB-2FFE-77BF-933D-8712AA1FD1A8}"/>
          </ac:spMkLst>
        </pc:spChg>
      </pc:sldChg>
      <pc:sldChg chg="addSp modSp mod">
        <pc:chgData name="Mallory, Andrea" userId="847d9ca6-0bb7-47ae-ad92-faa233e913d2" providerId="ADAL" clId="{8A2DAD7D-937D-408F-BF65-6B719F6C4B8E}" dt="2026-01-16T20:39:42.716" v="4785" actId="2711"/>
        <pc:sldMkLst>
          <pc:docMk/>
          <pc:sldMk cId="1765985945" sldId="1042"/>
        </pc:sldMkLst>
        <pc:spChg chg="add mod ord">
          <ac:chgData name="Mallory, Andrea" userId="847d9ca6-0bb7-47ae-ad92-faa233e913d2" providerId="ADAL" clId="{8A2DAD7D-937D-408F-BF65-6B719F6C4B8E}" dt="2026-01-16T20:39:42.716" v="4785" actId="2711"/>
          <ac:spMkLst>
            <pc:docMk/>
            <pc:sldMk cId="1765985945" sldId="1042"/>
            <ac:spMk id="2" creationId="{CB44EC3D-4901-9B6E-8FCC-E76DB0118898}"/>
          </ac:spMkLst>
        </pc:spChg>
      </pc:sldChg>
      <pc:sldChg chg="addSp modSp mod">
        <pc:chgData name="Mallory, Andrea" userId="847d9ca6-0bb7-47ae-ad92-faa233e913d2" providerId="ADAL" clId="{8A2DAD7D-937D-408F-BF65-6B719F6C4B8E}" dt="2026-01-16T20:39:49.098" v="4786" actId="2711"/>
        <pc:sldMkLst>
          <pc:docMk/>
          <pc:sldMk cId="4087932301" sldId="1043"/>
        </pc:sldMkLst>
        <pc:spChg chg="add mod ord">
          <ac:chgData name="Mallory, Andrea" userId="847d9ca6-0bb7-47ae-ad92-faa233e913d2" providerId="ADAL" clId="{8A2DAD7D-937D-408F-BF65-6B719F6C4B8E}" dt="2026-01-16T20:39:49.098" v="4786" actId="2711"/>
          <ac:spMkLst>
            <pc:docMk/>
            <pc:sldMk cId="4087932301" sldId="1043"/>
            <ac:spMk id="2" creationId="{7747F23A-99DC-D441-2DF4-D18C0287AB0D}"/>
          </ac:spMkLst>
        </pc:spChg>
      </pc:sldChg>
      <pc:sldChg chg="modSp mod">
        <pc:chgData name="Mallory, Andrea" userId="847d9ca6-0bb7-47ae-ad92-faa233e913d2" providerId="ADAL" clId="{8A2DAD7D-937D-408F-BF65-6B719F6C4B8E}" dt="2026-01-16T20:17:31.844" v="4673" actId="120"/>
        <pc:sldMkLst>
          <pc:docMk/>
          <pc:sldMk cId="859995176" sldId="1059"/>
        </pc:sldMkLst>
        <pc:spChg chg="mod">
          <ac:chgData name="Mallory, Andrea" userId="847d9ca6-0bb7-47ae-ad92-faa233e913d2" providerId="ADAL" clId="{8A2DAD7D-937D-408F-BF65-6B719F6C4B8E}" dt="2026-01-16T20:17:31.844" v="4673" actId="120"/>
          <ac:spMkLst>
            <pc:docMk/>
            <pc:sldMk cId="859995176" sldId="1059"/>
            <ac:spMk id="2" creationId="{80DFAE7F-60C8-4A91-AB90-D06493FC9E12}"/>
          </ac:spMkLst>
        </pc:spChg>
      </pc:sldChg>
      <pc:sldChg chg="modSp mod">
        <pc:chgData name="Mallory, Andrea" userId="847d9ca6-0bb7-47ae-ad92-faa233e913d2" providerId="ADAL" clId="{8A2DAD7D-937D-408F-BF65-6B719F6C4B8E}" dt="2026-01-16T20:45:05.964" v="4826" actId="2711"/>
        <pc:sldMkLst>
          <pc:docMk/>
          <pc:sldMk cId="3759222123" sldId="1146"/>
        </pc:sldMkLst>
        <pc:spChg chg="mod">
          <ac:chgData name="Mallory, Andrea" userId="847d9ca6-0bb7-47ae-ad92-faa233e913d2" providerId="ADAL" clId="{8A2DAD7D-937D-408F-BF65-6B719F6C4B8E}" dt="2026-01-16T20:45:05.964" v="4826" actId="2711"/>
          <ac:spMkLst>
            <pc:docMk/>
            <pc:sldMk cId="3759222123" sldId="1146"/>
            <ac:spMk id="4" creationId="{4D825EF6-7E10-3EDC-A360-7478228C8A2C}"/>
          </ac:spMkLst>
        </pc:spChg>
        <pc:picChg chg="mod">
          <ac:chgData name="Mallory, Andrea" userId="847d9ca6-0bb7-47ae-ad92-faa233e913d2" providerId="ADAL" clId="{8A2DAD7D-937D-408F-BF65-6B719F6C4B8E}" dt="2026-01-16T16:37:57.784" v="4580" actId="208"/>
          <ac:picMkLst>
            <pc:docMk/>
            <pc:sldMk cId="3759222123" sldId="1146"/>
            <ac:picMk id="2" creationId="{0607DD93-356D-F351-D7FD-01E2341A0559}"/>
          </ac:picMkLst>
        </pc:picChg>
      </pc:sldChg>
      <pc:sldChg chg="modSp mod">
        <pc:chgData name="Mallory, Andrea" userId="847d9ca6-0bb7-47ae-ad92-faa233e913d2" providerId="ADAL" clId="{8A2DAD7D-937D-408F-BF65-6B719F6C4B8E}" dt="2026-01-16T20:43:35.618" v="4823" actId="403"/>
        <pc:sldMkLst>
          <pc:docMk/>
          <pc:sldMk cId="3355158778" sldId="1175"/>
        </pc:sldMkLst>
        <pc:spChg chg="mod">
          <ac:chgData name="Mallory, Andrea" userId="847d9ca6-0bb7-47ae-ad92-faa233e913d2" providerId="ADAL" clId="{8A2DAD7D-937D-408F-BF65-6B719F6C4B8E}" dt="2026-01-16T20:43:34.671" v="4822" actId="1076"/>
          <ac:spMkLst>
            <pc:docMk/>
            <pc:sldMk cId="3355158778" sldId="1175"/>
            <ac:spMk id="2" creationId="{CB3D8D8E-0B2F-4A6E-8663-6C3994572C34}"/>
          </ac:spMkLst>
        </pc:spChg>
        <pc:graphicFrameChg chg="mod modGraphic">
          <ac:chgData name="Mallory, Andrea" userId="847d9ca6-0bb7-47ae-ad92-faa233e913d2" providerId="ADAL" clId="{8A2DAD7D-937D-408F-BF65-6B719F6C4B8E}" dt="2026-01-16T20:43:35.618" v="4823" actId="403"/>
          <ac:graphicFrameMkLst>
            <pc:docMk/>
            <pc:sldMk cId="3355158778" sldId="1175"/>
            <ac:graphicFrameMk id="4" creationId="{B929382D-BA06-4AE2-8A02-B1C6B9F8B559}"/>
          </ac:graphicFrameMkLst>
        </pc:graphicFrameChg>
      </pc:sldChg>
      <pc:sldChg chg="modSp mod">
        <pc:chgData name="Mallory, Andrea" userId="847d9ca6-0bb7-47ae-ad92-faa233e913d2" providerId="ADAL" clId="{8A2DAD7D-937D-408F-BF65-6B719F6C4B8E}" dt="2026-02-04T21:38:43.832" v="4965" actId="14100"/>
        <pc:sldMkLst>
          <pc:docMk/>
          <pc:sldMk cId="2491325296" sldId="1190"/>
        </pc:sldMkLst>
        <pc:spChg chg="mod">
          <ac:chgData name="Mallory, Andrea" userId="847d9ca6-0bb7-47ae-ad92-faa233e913d2" providerId="ADAL" clId="{8A2DAD7D-937D-408F-BF65-6B719F6C4B8E}" dt="2026-01-16T20:44:30.269" v="4825" actId="2711"/>
          <ac:spMkLst>
            <pc:docMk/>
            <pc:sldMk cId="2491325296" sldId="1190"/>
            <ac:spMk id="4" creationId="{F9C629C6-F927-421C-9FAD-480536E2E31E}"/>
          </ac:spMkLst>
        </pc:spChg>
        <pc:graphicFrameChg chg="mod modGraphic">
          <ac:chgData name="Mallory, Andrea" userId="847d9ca6-0bb7-47ae-ad92-faa233e913d2" providerId="ADAL" clId="{8A2DAD7D-937D-408F-BF65-6B719F6C4B8E}" dt="2026-02-04T21:38:43.832" v="4965" actId="14100"/>
          <ac:graphicFrameMkLst>
            <pc:docMk/>
            <pc:sldMk cId="2491325296" sldId="1190"/>
            <ac:graphicFrameMk id="5" creationId="{1D41A173-AD94-4F3B-A8B7-1F9F396D3C4A}"/>
          </ac:graphicFrameMkLst>
        </pc:graphicFrameChg>
      </pc:sldChg>
      <pc:sldChg chg="modSp mod">
        <pc:chgData name="Mallory, Andrea" userId="847d9ca6-0bb7-47ae-ad92-faa233e913d2" providerId="ADAL" clId="{8A2DAD7D-937D-408F-BF65-6B719F6C4B8E}" dt="2026-01-16T20:24:19.996" v="4729"/>
        <pc:sldMkLst>
          <pc:docMk/>
          <pc:sldMk cId="4160521471" sldId="1207"/>
        </pc:sldMkLst>
        <pc:spChg chg="mod">
          <ac:chgData name="Mallory, Andrea" userId="847d9ca6-0bb7-47ae-ad92-faa233e913d2" providerId="ADAL" clId="{8A2DAD7D-937D-408F-BF65-6B719F6C4B8E}" dt="2026-01-16T20:24:19.996" v="4729"/>
          <ac:spMkLst>
            <pc:docMk/>
            <pc:sldMk cId="4160521471" sldId="1207"/>
            <ac:spMk id="2" creationId="{28479EDB-16BC-4E7E-B7FE-4BA9A3F9C0B4}"/>
          </ac:spMkLst>
        </pc:spChg>
      </pc:sldChg>
      <pc:sldChg chg="modSp mod">
        <pc:chgData name="Mallory, Andrea" userId="847d9ca6-0bb7-47ae-ad92-faa233e913d2" providerId="ADAL" clId="{8A2DAD7D-937D-408F-BF65-6B719F6C4B8E}" dt="2026-01-16T20:22:56.083" v="4718"/>
        <pc:sldMkLst>
          <pc:docMk/>
          <pc:sldMk cId="2129225379" sldId="1208"/>
        </pc:sldMkLst>
        <pc:spChg chg="mod">
          <ac:chgData name="Mallory, Andrea" userId="847d9ca6-0bb7-47ae-ad92-faa233e913d2" providerId="ADAL" clId="{8A2DAD7D-937D-408F-BF65-6B719F6C4B8E}" dt="2026-01-16T20:22:56.083" v="4718"/>
          <ac:spMkLst>
            <pc:docMk/>
            <pc:sldMk cId="2129225379" sldId="1208"/>
            <ac:spMk id="2" creationId="{28479EDB-16BC-4E7E-B7FE-4BA9A3F9C0B4}"/>
          </ac:spMkLst>
        </pc:spChg>
      </pc:sldChg>
      <pc:sldChg chg="modSp mod">
        <pc:chgData name="Mallory, Andrea" userId="847d9ca6-0bb7-47ae-ad92-faa233e913d2" providerId="ADAL" clId="{8A2DAD7D-937D-408F-BF65-6B719F6C4B8E}" dt="2026-01-16T20:20:16.576" v="4694"/>
        <pc:sldMkLst>
          <pc:docMk/>
          <pc:sldMk cId="2099448415" sldId="1218"/>
        </pc:sldMkLst>
        <pc:spChg chg="mod">
          <ac:chgData name="Mallory, Andrea" userId="847d9ca6-0bb7-47ae-ad92-faa233e913d2" providerId="ADAL" clId="{8A2DAD7D-937D-408F-BF65-6B719F6C4B8E}" dt="2026-01-16T20:20:16.576" v="4694"/>
          <ac:spMkLst>
            <pc:docMk/>
            <pc:sldMk cId="2099448415" sldId="1218"/>
            <ac:spMk id="4" creationId="{7B29240B-1963-46B5-8AB8-D95C9BF05CEA}"/>
          </ac:spMkLst>
        </pc:spChg>
      </pc:sldChg>
      <pc:sldChg chg="modSp mod">
        <pc:chgData name="Mallory, Andrea" userId="847d9ca6-0bb7-47ae-ad92-faa233e913d2" providerId="ADAL" clId="{8A2DAD7D-937D-408F-BF65-6B719F6C4B8E}" dt="2026-01-16T20:50:20.087" v="4893"/>
        <pc:sldMkLst>
          <pc:docMk/>
          <pc:sldMk cId="2692083908" sldId="4676"/>
        </pc:sldMkLst>
        <pc:spChg chg="mod">
          <ac:chgData name="Mallory, Andrea" userId="847d9ca6-0bb7-47ae-ad92-faa233e913d2" providerId="ADAL" clId="{8A2DAD7D-937D-408F-BF65-6B719F6C4B8E}" dt="2026-01-16T20:50:20.087" v="4893"/>
          <ac:spMkLst>
            <pc:docMk/>
            <pc:sldMk cId="2692083908" sldId="4676"/>
            <ac:spMk id="2" creationId="{EE4FEB22-10FE-4D0F-46BA-2C2FFB55ACAE}"/>
          </ac:spMkLst>
        </pc:spChg>
        <pc:graphicFrameChg chg="mod modGraphic">
          <ac:chgData name="Mallory, Andrea" userId="847d9ca6-0bb7-47ae-ad92-faa233e913d2" providerId="ADAL" clId="{8A2DAD7D-937D-408F-BF65-6B719F6C4B8E}" dt="2026-01-16T20:50:08.914" v="4890" actId="1076"/>
          <ac:graphicFrameMkLst>
            <pc:docMk/>
            <pc:sldMk cId="2692083908" sldId="4676"/>
            <ac:graphicFrameMk id="6" creationId="{8E53835D-132E-8ADD-0D3E-F35569DC07EC}"/>
          </ac:graphicFrameMkLst>
        </pc:graphicFrameChg>
      </pc:sldChg>
      <pc:sldChg chg="modSp mod">
        <pc:chgData name="Mallory, Andrea" userId="847d9ca6-0bb7-47ae-ad92-faa233e913d2" providerId="ADAL" clId="{8A2DAD7D-937D-408F-BF65-6B719F6C4B8E}" dt="2026-01-16T20:51:22.824" v="4905" actId="403"/>
        <pc:sldMkLst>
          <pc:docMk/>
          <pc:sldMk cId="859908199" sldId="2147374266"/>
        </pc:sldMkLst>
        <pc:spChg chg="mod">
          <ac:chgData name="Mallory, Andrea" userId="847d9ca6-0bb7-47ae-ad92-faa233e913d2" providerId="ADAL" clId="{8A2DAD7D-937D-408F-BF65-6B719F6C4B8E}" dt="2026-01-16T20:50:31.390" v="4894" actId="2711"/>
          <ac:spMkLst>
            <pc:docMk/>
            <pc:sldMk cId="859908199" sldId="2147374266"/>
            <ac:spMk id="2" creationId="{0043B011-2944-8654-BE38-4F9F71C61195}"/>
          </ac:spMkLst>
        </pc:spChg>
        <pc:spChg chg="mod">
          <ac:chgData name="Mallory, Andrea" userId="847d9ca6-0bb7-47ae-ad92-faa233e913d2" providerId="ADAL" clId="{8A2DAD7D-937D-408F-BF65-6B719F6C4B8E}" dt="2026-01-16T20:51:14.185" v="4902" actId="403"/>
          <ac:spMkLst>
            <pc:docMk/>
            <pc:sldMk cId="859908199" sldId="2147374266"/>
            <ac:spMk id="3" creationId="{4E2F196A-36F0-59DF-CBB9-04990E23AAC8}"/>
          </ac:spMkLst>
        </pc:spChg>
        <pc:spChg chg="mod">
          <ac:chgData name="Mallory, Andrea" userId="847d9ca6-0bb7-47ae-ad92-faa233e913d2" providerId="ADAL" clId="{8A2DAD7D-937D-408F-BF65-6B719F6C4B8E}" dt="2026-01-16T20:51:17.268" v="4903" actId="403"/>
          <ac:spMkLst>
            <pc:docMk/>
            <pc:sldMk cId="859908199" sldId="2147374266"/>
            <ac:spMk id="5" creationId="{F969D912-BE95-2FFD-7D96-821A9B1760F0}"/>
          </ac:spMkLst>
        </pc:spChg>
        <pc:spChg chg="mod">
          <ac:chgData name="Mallory, Andrea" userId="847d9ca6-0bb7-47ae-ad92-faa233e913d2" providerId="ADAL" clId="{8A2DAD7D-937D-408F-BF65-6B719F6C4B8E}" dt="2026-01-16T20:51:19.702" v="4904" actId="403"/>
          <ac:spMkLst>
            <pc:docMk/>
            <pc:sldMk cId="859908199" sldId="2147374266"/>
            <ac:spMk id="7" creationId="{3AFC906B-62E8-14C0-21E8-B6181AFC5532}"/>
          </ac:spMkLst>
        </pc:spChg>
        <pc:spChg chg="mod">
          <ac:chgData name="Mallory, Andrea" userId="847d9ca6-0bb7-47ae-ad92-faa233e913d2" providerId="ADAL" clId="{8A2DAD7D-937D-408F-BF65-6B719F6C4B8E}" dt="2026-01-16T20:51:22.824" v="4905" actId="403"/>
          <ac:spMkLst>
            <pc:docMk/>
            <pc:sldMk cId="859908199" sldId="2147374266"/>
            <ac:spMk id="8" creationId="{22A00059-4019-904D-43D8-88D5C9FDA7D0}"/>
          </ac:spMkLst>
        </pc:spChg>
        <pc:spChg chg="mod ord">
          <ac:chgData name="Mallory, Andrea" userId="847d9ca6-0bb7-47ae-ad92-faa233e913d2" providerId="ADAL" clId="{8A2DAD7D-937D-408F-BF65-6B719F6C4B8E}" dt="2026-01-16T20:50:42.937" v="4895" actId="403"/>
          <ac:spMkLst>
            <pc:docMk/>
            <pc:sldMk cId="859908199" sldId="2147374266"/>
            <ac:spMk id="9" creationId="{81A8BD19-B63B-1E07-C822-411275A04685}"/>
          </ac:spMkLst>
        </pc:spChg>
        <pc:spChg chg="mod ord">
          <ac:chgData name="Mallory, Andrea" userId="847d9ca6-0bb7-47ae-ad92-faa233e913d2" providerId="ADAL" clId="{8A2DAD7D-937D-408F-BF65-6B719F6C4B8E}" dt="2026-01-16T20:51:06.734" v="4901" actId="20577"/>
          <ac:spMkLst>
            <pc:docMk/>
            <pc:sldMk cId="859908199" sldId="2147374266"/>
            <ac:spMk id="10" creationId="{A7402C39-D0E9-233A-59D8-C14F36ED24E2}"/>
          </ac:spMkLst>
        </pc:spChg>
        <pc:spChg chg="mod ord">
          <ac:chgData name="Mallory, Andrea" userId="847d9ca6-0bb7-47ae-ad92-faa233e913d2" providerId="ADAL" clId="{8A2DAD7D-937D-408F-BF65-6B719F6C4B8E}" dt="2026-01-16T20:51:01.954" v="4900" actId="20577"/>
          <ac:spMkLst>
            <pc:docMk/>
            <pc:sldMk cId="859908199" sldId="2147374266"/>
            <ac:spMk id="11" creationId="{9E7E62E7-629C-2381-8BB3-BA58A3D954D0}"/>
          </ac:spMkLst>
        </pc:spChg>
        <pc:spChg chg="mod">
          <ac:chgData name="Mallory, Andrea" userId="847d9ca6-0bb7-47ae-ad92-faa233e913d2" providerId="ADAL" clId="{8A2DAD7D-937D-408F-BF65-6B719F6C4B8E}" dt="2026-01-16T20:50:58.683" v="4898" actId="403"/>
          <ac:spMkLst>
            <pc:docMk/>
            <pc:sldMk cId="859908199" sldId="2147374266"/>
            <ac:spMk id="12" creationId="{8DF4E407-63B4-B142-44E9-7781863416B3}"/>
          </ac:spMkLst>
        </pc:spChg>
      </pc:sldChg>
      <pc:sldChg chg="modSp mod">
        <pc:chgData name="Mallory, Andrea" userId="847d9ca6-0bb7-47ae-ad92-faa233e913d2" providerId="ADAL" clId="{8A2DAD7D-937D-408F-BF65-6B719F6C4B8E}" dt="2026-01-16T20:47:00.851" v="4860" actId="2711"/>
        <pc:sldMkLst>
          <pc:docMk/>
          <pc:sldMk cId="2280418761" sldId="2147374299"/>
        </pc:sldMkLst>
        <pc:spChg chg="mod">
          <ac:chgData name="Mallory, Andrea" userId="847d9ca6-0bb7-47ae-ad92-faa233e913d2" providerId="ADAL" clId="{8A2DAD7D-937D-408F-BF65-6B719F6C4B8E}" dt="2026-01-16T20:47:00.851" v="4860" actId="2711"/>
          <ac:spMkLst>
            <pc:docMk/>
            <pc:sldMk cId="2280418761" sldId="2147374299"/>
            <ac:spMk id="2" creationId="{83B2451D-7E86-63B6-1EE4-D79ED79138BC}"/>
          </ac:spMkLst>
        </pc:spChg>
      </pc:sldChg>
      <pc:sldChg chg="modSp mod">
        <pc:chgData name="Mallory, Andrea" userId="847d9ca6-0bb7-47ae-ad92-faa233e913d2" providerId="ADAL" clId="{8A2DAD7D-937D-408F-BF65-6B719F6C4B8E}" dt="2026-01-16T20:13:32.943" v="4585"/>
        <pc:sldMkLst>
          <pc:docMk/>
          <pc:sldMk cId="1134021523" sldId="2147374303"/>
        </pc:sldMkLst>
        <pc:spChg chg="mod">
          <ac:chgData name="Mallory, Andrea" userId="847d9ca6-0bb7-47ae-ad92-faa233e913d2" providerId="ADAL" clId="{8A2DAD7D-937D-408F-BF65-6B719F6C4B8E}" dt="2026-01-16T20:13:32.943" v="4585"/>
          <ac:spMkLst>
            <pc:docMk/>
            <pc:sldMk cId="1134021523" sldId="2147374303"/>
            <ac:spMk id="2" creationId="{312D0A65-C832-BEFA-EA4D-19B7175ADA8B}"/>
          </ac:spMkLst>
        </pc:spChg>
      </pc:sldChg>
      <pc:sldChg chg="modSp mod">
        <pc:chgData name="Mallory, Andrea" userId="847d9ca6-0bb7-47ae-ad92-faa233e913d2" providerId="ADAL" clId="{8A2DAD7D-937D-408F-BF65-6B719F6C4B8E}" dt="2026-01-29T15:09:12.134" v="4958" actId="207"/>
        <pc:sldMkLst>
          <pc:docMk/>
          <pc:sldMk cId="1851138753" sldId="2147374304"/>
        </pc:sldMkLst>
        <pc:spChg chg="mod">
          <ac:chgData name="Mallory, Andrea" userId="847d9ca6-0bb7-47ae-ad92-faa233e913d2" providerId="ADAL" clId="{8A2DAD7D-937D-408F-BF65-6B719F6C4B8E}" dt="2026-01-16T20:48:41.475" v="4875"/>
          <ac:spMkLst>
            <pc:docMk/>
            <pc:sldMk cId="1851138753" sldId="2147374304"/>
            <ac:spMk id="2" creationId="{C0F34999-C1C5-682E-0B14-4A0F56992291}"/>
          </ac:spMkLst>
        </pc:spChg>
        <pc:graphicFrameChg chg="mod modGraphic">
          <ac:chgData name="Mallory, Andrea" userId="847d9ca6-0bb7-47ae-ad92-faa233e913d2" providerId="ADAL" clId="{8A2DAD7D-937D-408F-BF65-6B719F6C4B8E}" dt="2026-01-29T15:09:12.134" v="4958" actId="207"/>
          <ac:graphicFrameMkLst>
            <pc:docMk/>
            <pc:sldMk cId="1851138753" sldId="2147374304"/>
            <ac:graphicFrameMk id="5" creationId="{4280B2A3-FE89-179A-5894-7940DFD98619}"/>
          </ac:graphicFrameMkLst>
        </pc:graphicFrameChg>
      </pc:sldChg>
      <pc:sldChg chg="modSp mod">
        <pc:chgData name="Mallory, Andrea" userId="847d9ca6-0bb7-47ae-ad92-faa233e913d2" providerId="ADAL" clId="{8A2DAD7D-937D-408F-BF65-6B719F6C4B8E}" dt="2026-01-16T20:48:23.944" v="4873" actId="1076"/>
        <pc:sldMkLst>
          <pc:docMk/>
          <pc:sldMk cId="435005676" sldId="2147374316"/>
        </pc:sldMkLst>
        <pc:spChg chg="mod">
          <ac:chgData name="Mallory, Andrea" userId="847d9ca6-0bb7-47ae-ad92-faa233e913d2" providerId="ADAL" clId="{8A2DAD7D-937D-408F-BF65-6B719F6C4B8E}" dt="2026-01-16T20:48:08.721" v="4870" actId="2711"/>
          <ac:spMkLst>
            <pc:docMk/>
            <pc:sldMk cId="435005676" sldId="2147374316"/>
            <ac:spMk id="5" creationId="{A573A2FA-A571-15C9-2CF5-11F0C62BAF72}"/>
          </ac:spMkLst>
        </pc:spChg>
        <pc:spChg chg="mod">
          <ac:chgData name="Mallory, Andrea" userId="847d9ca6-0bb7-47ae-ad92-faa233e913d2" providerId="ADAL" clId="{8A2DAD7D-937D-408F-BF65-6B719F6C4B8E}" dt="2026-01-16T20:48:23.944" v="4873" actId="1076"/>
          <ac:spMkLst>
            <pc:docMk/>
            <pc:sldMk cId="435005676" sldId="2147374316"/>
            <ac:spMk id="11" creationId="{0F5D48D7-703E-88FD-AA66-5A74758B75FA}"/>
          </ac:spMkLst>
        </pc:spChg>
      </pc:sldChg>
      <pc:sldChg chg="modSp mod">
        <pc:chgData name="Mallory, Andrea" userId="847d9ca6-0bb7-47ae-ad92-faa233e913d2" providerId="ADAL" clId="{8A2DAD7D-937D-408F-BF65-6B719F6C4B8E}" dt="2026-01-16T20:46:42.087" v="4857" actId="14100"/>
        <pc:sldMkLst>
          <pc:docMk/>
          <pc:sldMk cId="2277891040" sldId="2147374324"/>
        </pc:sldMkLst>
        <pc:spChg chg="mod">
          <ac:chgData name="Mallory, Andrea" userId="847d9ca6-0bb7-47ae-ad92-faa233e913d2" providerId="ADAL" clId="{8A2DAD7D-937D-408F-BF65-6B719F6C4B8E}" dt="2026-01-16T20:46:42.087" v="4857" actId="14100"/>
          <ac:spMkLst>
            <pc:docMk/>
            <pc:sldMk cId="2277891040" sldId="2147374324"/>
            <ac:spMk id="2" creationId="{5A04ACEA-6B55-4F60-3B05-6E24361F6AC8}"/>
          </ac:spMkLst>
        </pc:spChg>
      </pc:sldChg>
      <pc:sldChg chg="modSp mod">
        <pc:chgData name="Mallory, Andrea" userId="847d9ca6-0bb7-47ae-ad92-faa233e913d2" providerId="ADAL" clId="{8A2DAD7D-937D-408F-BF65-6B719F6C4B8E}" dt="2026-01-16T20:46:14.992" v="4855"/>
        <pc:sldMkLst>
          <pc:docMk/>
          <pc:sldMk cId="1681797768" sldId="2147374325"/>
        </pc:sldMkLst>
        <pc:spChg chg="mod">
          <ac:chgData name="Mallory, Andrea" userId="847d9ca6-0bb7-47ae-ad92-faa233e913d2" providerId="ADAL" clId="{8A2DAD7D-937D-408F-BF65-6B719F6C4B8E}" dt="2026-01-16T20:46:14.992" v="4855"/>
          <ac:spMkLst>
            <pc:docMk/>
            <pc:sldMk cId="1681797768" sldId="2147374325"/>
            <ac:spMk id="2" creationId="{0AC87C6F-59B4-D27C-5A09-0B409E2E3626}"/>
          </ac:spMkLst>
        </pc:spChg>
      </pc:sldChg>
      <pc:sldChg chg="modSp mod">
        <pc:chgData name="Mallory, Andrea" userId="847d9ca6-0bb7-47ae-ad92-faa233e913d2" providerId="ADAL" clId="{8A2DAD7D-937D-408F-BF65-6B719F6C4B8E}" dt="2026-01-16T20:47:58.900" v="4869" actId="2711"/>
        <pc:sldMkLst>
          <pc:docMk/>
          <pc:sldMk cId="458207587" sldId="2147374389"/>
        </pc:sldMkLst>
        <pc:spChg chg="mod">
          <ac:chgData name="Mallory, Andrea" userId="847d9ca6-0bb7-47ae-ad92-faa233e913d2" providerId="ADAL" clId="{8A2DAD7D-937D-408F-BF65-6B719F6C4B8E}" dt="2026-01-16T20:47:58.900" v="4869" actId="2711"/>
          <ac:spMkLst>
            <pc:docMk/>
            <pc:sldMk cId="458207587" sldId="2147374389"/>
            <ac:spMk id="2" creationId="{BF723129-239E-F424-2A62-2A50DBB40CED}"/>
          </ac:spMkLst>
        </pc:spChg>
        <pc:graphicFrameChg chg="mod modGraphic">
          <ac:chgData name="Mallory, Andrea" userId="847d9ca6-0bb7-47ae-ad92-faa233e913d2" providerId="ADAL" clId="{8A2DAD7D-937D-408F-BF65-6B719F6C4B8E}" dt="2026-01-16T20:47:51.952" v="4868" actId="255"/>
          <ac:graphicFrameMkLst>
            <pc:docMk/>
            <pc:sldMk cId="458207587" sldId="2147374389"/>
            <ac:graphicFrameMk id="5" creationId="{9FFE5C27-39DF-57BD-DBDC-DA74FE8FC1B3}"/>
          </ac:graphicFrameMkLst>
        </pc:graphicFrameChg>
      </pc:sldChg>
      <pc:sldChg chg="modSp mod">
        <pc:chgData name="Mallory, Andrea" userId="847d9ca6-0bb7-47ae-ad92-faa233e913d2" providerId="ADAL" clId="{8A2DAD7D-937D-408F-BF65-6B719F6C4B8E}" dt="2026-01-16T20:52:19.017" v="4908" actId="1076"/>
        <pc:sldMkLst>
          <pc:docMk/>
          <pc:sldMk cId="3319983558" sldId="2147374391"/>
        </pc:sldMkLst>
        <pc:spChg chg="mod">
          <ac:chgData name="Mallory, Andrea" userId="847d9ca6-0bb7-47ae-ad92-faa233e913d2" providerId="ADAL" clId="{8A2DAD7D-937D-408F-BF65-6B719F6C4B8E}" dt="2026-01-16T20:52:19.017" v="4908" actId="1076"/>
          <ac:spMkLst>
            <pc:docMk/>
            <pc:sldMk cId="3319983558" sldId="2147374391"/>
            <ac:spMk id="8" creationId="{4F2FB5A0-422F-1B9C-4D49-D4648A3C1741}"/>
          </ac:spMkLst>
        </pc:spChg>
      </pc:sldChg>
      <pc:sldChg chg="modSp mod">
        <pc:chgData name="Mallory, Andrea" userId="847d9ca6-0bb7-47ae-ad92-faa233e913d2" providerId="ADAL" clId="{8A2DAD7D-937D-408F-BF65-6B719F6C4B8E}" dt="2026-01-16T16:38:59.050" v="4581" actId="207"/>
        <pc:sldMkLst>
          <pc:docMk/>
          <pc:sldMk cId="227812440" sldId="2147374392"/>
        </pc:sldMkLst>
        <pc:spChg chg="mod">
          <ac:chgData name="Mallory, Andrea" userId="847d9ca6-0bb7-47ae-ad92-faa233e913d2" providerId="ADAL" clId="{8A2DAD7D-937D-408F-BF65-6B719F6C4B8E}" dt="2026-01-16T16:38:59.050" v="4581" actId="207"/>
          <ac:spMkLst>
            <pc:docMk/>
            <pc:sldMk cId="227812440" sldId="2147374392"/>
            <ac:spMk id="3" creationId="{55D1FAD2-D22C-4080-BB48-9094716E35A1}"/>
          </ac:spMkLst>
        </pc:spChg>
      </pc:sldChg>
      <pc:sldChg chg="modSp mod">
        <pc:chgData name="Mallory, Andrea" userId="847d9ca6-0bb7-47ae-ad92-faa233e913d2" providerId="ADAL" clId="{8A2DAD7D-937D-408F-BF65-6B719F6C4B8E}" dt="2026-01-16T20:17:43.809" v="4674" actId="255"/>
        <pc:sldMkLst>
          <pc:docMk/>
          <pc:sldMk cId="1387353233" sldId="2147374394"/>
        </pc:sldMkLst>
        <pc:spChg chg="mod">
          <ac:chgData name="Mallory, Andrea" userId="847d9ca6-0bb7-47ae-ad92-faa233e913d2" providerId="ADAL" clId="{8A2DAD7D-937D-408F-BF65-6B719F6C4B8E}" dt="2026-01-16T20:17:43.809" v="4674" actId="255"/>
          <ac:spMkLst>
            <pc:docMk/>
            <pc:sldMk cId="1387353233" sldId="2147374394"/>
            <ac:spMk id="2" creationId="{DDA652B9-21FA-4EC6-A948-0CD889BF15F8}"/>
          </ac:spMkLst>
        </pc:spChg>
        <pc:spChg chg="mod ord">
          <ac:chgData name="Mallory, Andrea" userId="847d9ca6-0bb7-47ae-ad92-faa233e913d2" providerId="ADAL" clId="{8A2DAD7D-937D-408F-BF65-6B719F6C4B8E}" dt="2026-01-09T21:32:05.446" v="4577" actId="207"/>
          <ac:spMkLst>
            <pc:docMk/>
            <pc:sldMk cId="1387353233" sldId="2147374394"/>
            <ac:spMk id="13" creationId="{5E6F4D1E-37FC-ECA2-601F-C53E01AA9353}"/>
          </ac:spMkLst>
        </pc:spChg>
      </pc:sldChg>
      <pc:sldChg chg="modSp mod">
        <pc:chgData name="Mallory, Andrea" userId="847d9ca6-0bb7-47ae-ad92-faa233e913d2" providerId="ADAL" clId="{8A2DAD7D-937D-408F-BF65-6B719F6C4B8E}" dt="2026-02-04T21:38:33.957" v="4964" actId="1076"/>
        <pc:sldMkLst>
          <pc:docMk/>
          <pc:sldMk cId="457657161" sldId="2147374395"/>
        </pc:sldMkLst>
        <pc:picChg chg="mod">
          <ac:chgData name="Mallory, Andrea" userId="847d9ca6-0bb7-47ae-ad92-faa233e913d2" providerId="ADAL" clId="{8A2DAD7D-937D-408F-BF65-6B719F6C4B8E}" dt="2026-02-04T21:38:33.957" v="4964" actId="1076"/>
          <ac:picMkLst>
            <pc:docMk/>
            <pc:sldMk cId="457657161" sldId="2147374395"/>
            <ac:picMk id="7" creationId="{02FE5637-CDCD-4FA3-B990-CAF09FBABC9A}"/>
          </ac:picMkLst>
        </pc:picChg>
      </pc:sldChg>
      <pc:sldChg chg="modSp mod">
        <pc:chgData name="Mallory, Andrea" userId="847d9ca6-0bb7-47ae-ad92-faa233e913d2" providerId="ADAL" clId="{8A2DAD7D-937D-408F-BF65-6B719F6C4B8E}" dt="2026-01-16T20:17:15.359" v="4670" actId="14100"/>
        <pc:sldMkLst>
          <pc:docMk/>
          <pc:sldMk cId="3775758154" sldId="2147374396"/>
        </pc:sldMkLst>
        <pc:spChg chg="mod">
          <ac:chgData name="Mallory, Andrea" userId="847d9ca6-0bb7-47ae-ad92-faa233e913d2" providerId="ADAL" clId="{8A2DAD7D-937D-408F-BF65-6B719F6C4B8E}" dt="2026-01-16T20:17:15.359" v="4670" actId="14100"/>
          <ac:spMkLst>
            <pc:docMk/>
            <pc:sldMk cId="3775758154" sldId="2147374396"/>
            <ac:spMk id="2" creationId="{2493C0AD-DC27-9606-EC0F-1B6AA9079AFD}"/>
          </ac:spMkLst>
        </pc:spChg>
        <pc:spChg chg="mod">
          <ac:chgData name="Mallory, Andrea" userId="847d9ca6-0bb7-47ae-ad92-faa233e913d2" providerId="ADAL" clId="{8A2DAD7D-937D-408F-BF65-6B719F6C4B8E}" dt="2026-01-16T20:17:09.738" v="4668" actId="1076"/>
          <ac:spMkLst>
            <pc:docMk/>
            <pc:sldMk cId="3775758154" sldId="2147374396"/>
            <ac:spMk id="3" creationId="{759FE0B6-546A-24D7-407F-CFA634FE853B}"/>
          </ac:spMkLst>
        </pc:spChg>
      </pc:sldChg>
      <pc:sldChg chg="modSp mod">
        <pc:chgData name="Mallory, Andrea" userId="847d9ca6-0bb7-47ae-ad92-faa233e913d2" providerId="ADAL" clId="{8A2DAD7D-937D-408F-BF65-6B719F6C4B8E}" dt="2026-01-16T22:29:47.583" v="4909" actId="120"/>
        <pc:sldMkLst>
          <pc:docMk/>
          <pc:sldMk cId="1219069242" sldId="2147374398"/>
        </pc:sldMkLst>
        <pc:spChg chg="mod">
          <ac:chgData name="Mallory, Andrea" userId="847d9ca6-0bb7-47ae-ad92-faa233e913d2" providerId="ADAL" clId="{8A2DAD7D-937D-408F-BF65-6B719F6C4B8E}" dt="2026-01-16T20:46:53.247" v="4859" actId="2711"/>
          <ac:spMkLst>
            <pc:docMk/>
            <pc:sldMk cId="1219069242" sldId="2147374398"/>
            <ac:spMk id="2" creationId="{77165166-1312-2789-D8CF-C81D707EB6B6}"/>
          </ac:spMkLst>
        </pc:spChg>
        <pc:spChg chg="mod">
          <ac:chgData name="Mallory, Andrea" userId="847d9ca6-0bb7-47ae-ad92-faa233e913d2" providerId="ADAL" clId="{8A2DAD7D-937D-408F-BF65-6B719F6C4B8E}" dt="2026-01-16T22:29:47.583" v="4909" actId="120"/>
          <ac:spMkLst>
            <pc:docMk/>
            <pc:sldMk cId="1219069242" sldId="2147374398"/>
            <ac:spMk id="3" creationId="{7A0A7FD3-20D7-EA8E-60FE-8856E4D229FE}"/>
          </ac:spMkLst>
        </pc:spChg>
      </pc:sldChg>
      <pc:sldChg chg="modSp mod">
        <pc:chgData name="Mallory, Andrea" userId="847d9ca6-0bb7-47ae-ad92-faa233e913d2" providerId="ADAL" clId="{8A2DAD7D-937D-408F-BF65-6B719F6C4B8E}" dt="2026-01-16T22:35:12.779" v="4954" actId="207"/>
        <pc:sldMkLst>
          <pc:docMk/>
          <pc:sldMk cId="3402916298" sldId="2147374433"/>
        </pc:sldMkLst>
        <pc:spChg chg="mod ord">
          <ac:chgData name="Mallory, Andrea" userId="847d9ca6-0bb7-47ae-ad92-faa233e913d2" providerId="ADAL" clId="{8A2DAD7D-937D-408F-BF65-6B719F6C4B8E}" dt="2026-01-16T22:35:12.779" v="4954" actId="207"/>
          <ac:spMkLst>
            <pc:docMk/>
            <pc:sldMk cId="3402916298" sldId="2147374433"/>
            <ac:spMk id="3" creationId="{9E48C520-80FD-F90A-D822-F80CC3A42289}"/>
          </ac:spMkLst>
        </pc:spChg>
      </pc:sldChg>
      <pc:sldChg chg="modSp mod">
        <pc:chgData name="Mallory, Andrea" userId="847d9ca6-0bb7-47ae-ad92-faa233e913d2" providerId="ADAL" clId="{8A2DAD7D-937D-408F-BF65-6B719F6C4B8E}" dt="2026-01-16T22:34:56.779" v="4950" actId="207"/>
        <pc:sldMkLst>
          <pc:docMk/>
          <pc:sldMk cId="4281820397" sldId="2147374434"/>
        </pc:sldMkLst>
        <pc:spChg chg="mod">
          <ac:chgData name="Mallory, Andrea" userId="847d9ca6-0bb7-47ae-ad92-faa233e913d2" providerId="ADAL" clId="{8A2DAD7D-937D-408F-BF65-6B719F6C4B8E}" dt="2026-01-16T22:34:56.779" v="4950" actId="207"/>
          <ac:spMkLst>
            <pc:docMk/>
            <pc:sldMk cId="4281820397" sldId="2147374434"/>
            <ac:spMk id="6" creationId="{54497D06-E5C2-E84C-AEAA-E51D6A156702}"/>
          </ac:spMkLst>
        </pc:spChg>
      </pc:sldChg>
      <pc:sldChg chg="modSp mod">
        <pc:chgData name="Mallory, Andrea" userId="847d9ca6-0bb7-47ae-ad92-faa233e913d2" providerId="ADAL" clId="{8A2DAD7D-937D-408F-BF65-6B719F6C4B8E}" dt="2026-01-16T20:44:06.142" v="4824" actId="2711"/>
        <pc:sldMkLst>
          <pc:docMk/>
          <pc:sldMk cId="369154755" sldId="2147374435"/>
        </pc:sldMkLst>
        <pc:spChg chg="mod">
          <ac:chgData name="Mallory, Andrea" userId="847d9ca6-0bb7-47ae-ad92-faa233e913d2" providerId="ADAL" clId="{8A2DAD7D-937D-408F-BF65-6B719F6C4B8E}" dt="2026-01-16T20:44:06.142" v="4824" actId="2711"/>
          <ac:spMkLst>
            <pc:docMk/>
            <pc:sldMk cId="369154755" sldId="2147374435"/>
            <ac:spMk id="2" creationId="{9232EB42-D297-C685-44CB-6B927EF52BFA}"/>
          </ac:spMkLst>
        </pc:spChg>
        <pc:graphicFrameChg chg="modGraphic">
          <ac:chgData name="Mallory, Andrea" userId="847d9ca6-0bb7-47ae-ad92-faa233e913d2" providerId="ADAL" clId="{8A2DAD7D-937D-408F-BF65-6B719F6C4B8E}" dt="2026-01-16T20:20:59.332" v="4700" actId="14734"/>
          <ac:graphicFrameMkLst>
            <pc:docMk/>
            <pc:sldMk cId="369154755" sldId="2147374435"/>
            <ac:graphicFrameMk id="6" creationId="{45027912-D660-236F-E097-547CA4D1B11C}"/>
          </ac:graphicFrameMkLst>
        </pc:graphicFrameChg>
      </pc:sldChg>
      <pc:sldChg chg="modSp mod">
        <pc:chgData name="Mallory, Andrea" userId="847d9ca6-0bb7-47ae-ad92-faa233e913d2" providerId="ADAL" clId="{8A2DAD7D-937D-408F-BF65-6B719F6C4B8E}" dt="2026-01-16T20:42:35.710" v="4814" actId="1035"/>
        <pc:sldMkLst>
          <pc:docMk/>
          <pc:sldMk cId="3840753913" sldId="2147374436"/>
        </pc:sldMkLst>
        <pc:spChg chg="mod">
          <ac:chgData name="Mallory, Andrea" userId="847d9ca6-0bb7-47ae-ad92-faa233e913d2" providerId="ADAL" clId="{8A2DAD7D-937D-408F-BF65-6B719F6C4B8E}" dt="2026-01-16T20:21:32.926" v="4708"/>
          <ac:spMkLst>
            <pc:docMk/>
            <pc:sldMk cId="3840753913" sldId="2147374436"/>
            <ac:spMk id="2" creationId="{417BCB6A-5DF1-FBC0-BDCE-8B6737CD377A}"/>
          </ac:spMkLst>
        </pc:spChg>
        <pc:spChg chg="mod">
          <ac:chgData name="Mallory, Andrea" userId="847d9ca6-0bb7-47ae-ad92-faa233e913d2" providerId="ADAL" clId="{8A2DAD7D-937D-408F-BF65-6B719F6C4B8E}" dt="2026-01-16T20:42:07.881" v="4809" actId="27636"/>
          <ac:spMkLst>
            <pc:docMk/>
            <pc:sldMk cId="3840753913" sldId="2147374436"/>
            <ac:spMk id="6" creationId="{8E6E0AC4-8A15-ED4A-D8EC-84CFD9D3D79E}"/>
          </ac:spMkLst>
        </pc:spChg>
        <pc:spChg chg="mod ord">
          <ac:chgData name="Mallory, Andrea" userId="847d9ca6-0bb7-47ae-ad92-faa233e913d2" providerId="ADAL" clId="{8A2DAD7D-937D-408F-BF65-6B719F6C4B8E}" dt="2026-01-16T20:42:35.710" v="4814" actId="1035"/>
          <ac:spMkLst>
            <pc:docMk/>
            <pc:sldMk cId="3840753913" sldId="2147374436"/>
            <ac:spMk id="10" creationId="{13189A9B-4BBA-6069-629A-60612CA0CBCD}"/>
          </ac:spMkLst>
        </pc:spChg>
      </pc:sldChg>
      <pc:sldChg chg="modSp mod">
        <pc:chgData name="Mallory, Andrea" userId="847d9ca6-0bb7-47ae-ad92-faa233e913d2" providerId="ADAL" clId="{8A2DAD7D-937D-408F-BF65-6B719F6C4B8E}" dt="2026-01-16T20:42:57.864" v="4817" actId="255"/>
        <pc:sldMkLst>
          <pc:docMk/>
          <pc:sldMk cId="3166983845" sldId="2147374438"/>
        </pc:sldMkLst>
        <pc:spChg chg="mod">
          <ac:chgData name="Mallory, Andrea" userId="847d9ca6-0bb7-47ae-ad92-faa233e913d2" providerId="ADAL" clId="{8A2DAD7D-937D-408F-BF65-6B719F6C4B8E}" dt="2026-01-16T20:42:46.670" v="4815"/>
          <ac:spMkLst>
            <pc:docMk/>
            <pc:sldMk cId="3166983845" sldId="2147374438"/>
            <ac:spMk id="2" creationId="{2DFF5066-CEF3-904D-E5E3-4CEE7C3FA97A}"/>
          </ac:spMkLst>
        </pc:spChg>
        <pc:spChg chg="mod">
          <ac:chgData name="Mallory, Andrea" userId="847d9ca6-0bb7-47ae-ad92-faa233e913d2" providerId="ADAL" clId="{8A2DAD7D-937D-408F-BF65-6B719F6C4B8E}" dt="2026-01-16T20:42:52.920" v="4816" actId="255"/>
          <ac:spMkLst>
            <pc:docMk/>
            <pc:sldMk cId="3166983845" sldId="2147374438"/>
            <ac:spMk id="6" creationId="{4AD4C8B1-6D69-8245-500A-3FAB522EA2BF}"/>
          </ac:spMkLst>
        </pc:spChg>
        <pc:spChg chg="mod ord">
          <ac:chgData name="Mallory, Andrea" userId="847d9ca6-0bb7-47ae-ad92-faa233e913d2" providerId="ADAL" clId="{8A2DAD7D-937D-408F-BF65-6B719F6C4B8E}" dt="2026-01-16T20:42:57.864" v="4817" actId="255"/>
          <ac:spMkLst>
            <pc:docMk/>
            <pc:sldMk cId="3166983845" sldId="2147374438"/>
            <ac:spMk id="10" creationId="{A08846CB-6A43-5E27-34BA-99191FE2CEE6}"/>
          </ac:spMkLst>
        </pc:spChg>
      </pc:sldChg>
      <pc:sldChg chg="modSp mod">
        <pc:chgData name="Mallory, Andrea" userId="847d9ca6-0bb7-47ae-ad92-faa233e913d2" providerId="ADAL" clId="{8A2DAD7D-937D-408F-BF65-6B719F6C4B8E}" dt="2026-01-16T20:41:36.156" v="4804" actId="948"/>
        <pc:sldMkLst>
          <pc:docMk/>
          <pc:sldMk cId="1600047685" sldId="2147374440"/>
        </pc:sldMkLst>
        <pc:spChg chg="mod">
          <ac:chgData name="Mallory, Andrea" userId="847d9ca6-0bb7-47ae-ad92-faa233e913d2" providerId="ADAL" clId="{8A2DAD7D-937D-408F-BF65-6B719F6C4B8E}" dt="2026-01-16T20:40:47.230" v="4800" actId="20577"/>
          <ac:spMkLst>
            <pc:docMk/>
            <pc:sldMk cId="1600047685" sldId="2147374440"/>
            <ac:spMk id="2" creationId="{387FBBD7-3F3B-F3D8-16E5-E01A1F6916F6}"/>
          </ac:spMkLst>
        </pc:spChg>
        <pc:spChg chg="mod">
          <ac:chgData name="Mallory, Andrea" userId="847d9ca6-0bb7-47ae-ad92-faa233e913d2" providerId="ADAL" clId="{8A2DAD7D-937D-408F-BF65-6B719F6C4B8E}" dt="2026-01-16T20:22:26.764" v="4715" actId="1076"/>
          <ac:spMkLst>
            <pc:docMk/>
            <pc:sldMk cId="1600047685" sldId="2147374440"/>
            <ac:spMk id="7" creationId="{2CA7C5B8-6427-CA44-152A-5DA674F3FAD1}"/>
          </ac:spMkLst>
        </pc:spChg>
        <pc:graphicFrameChg chg="mod ord modGraphic">
          <ac:chgData name="Mallory, Andrea" userId="847d9ca6-0bb7-47ae-ad92-faa233e913d2" providerId="ADAL" clId="{8A2DAD7D-937D-408F-BF65-6B719F6C4B8E}" dt="2026-01-16T20:22:23.140" v="4714" actId="1076"/>
          <ac:graphicFrameMkLst>
            <pc:docMk/>
            <pc:sldMk cId="1600047685" sldId="2147374440"/>
            <ac:graphicFrameMk id="3" creationId="{474DB9F9-09F2-D943-EAD1-AF6F3F6801F3}"/>
          </ac:graphicFrameMkLst>
        </pc:graphicFrameChg>
        <pc:graphicFrameChg chg="mod ord modGraphic">
          <ac:chgData name="Mallory, Andrea" userId="847d9ca6-0bb7-47ae-ad92-faa233e913d2" providerId="ADAL" clId="{8A2DAD7D-937D-408F-BF65-6B719F6C4B8E}" dt="2026-01-16T20:41:36.156" v="4804" actId="948"/>
          <ac:graphicFrameMkLst>
            <pc:docMk/>
            <pc:sldMk cId="1600047685" sldId="2147374440"/>
            <ac:graphicFrameMk id="6" creationId="{B92301D5-E816-2D80-5E68-F289790BAE36}"/>
          </ac:graphicFrameMkLst>
        </pc:graphicFrameChg>
      </pc:sldChg>
      <pc:sldChg chg="modSp mod">
        <pc:chgData name="Mallory, Andrea" userId="847d9ca6-0bb7-47ae-ad92-faa233e913d2" providerId="ADAL" clId="{8A2DAD7D-937D-408F-BF65-6B719F6C4B8E}" dt="2026-01-16T22:31:02.965" v="4911" actId="948"/>
        <pc:sldMkLst>
          <pc:docMk/>
          <pc:sldMk cId="1264526965" sldId="2147374441"/>
        </pc:sldMkLst>
        <pc:spChg chg="mod">
          <ac:chgData name="Mallory, Andrea" userId="847d9ca6-0bb7-47ae-ad92-faa233e913d2" providerId="ADAL" clId="{8A2DAD7D-937D-408F-BF65-6B719F6C4B8E}" dt="2026-01-16T20:40:06.372" v="4787" actId="2711"/>
          <ac:spMkLst>
            <pc:docMk/>
            <pc:sldMk cId="1264526965" sldId="2147374441"/>
            <ac:spMk id="2" creationId="{800D005B-96CE-5784-CCB2-CDC35FC1CCE2}"/>
          </ac:spMkLst>
        </pc:spChg>
        <pc:spChg chg="mod">
          <ac:chgData name="Mallory, Andrea" userId="847d9ca6-0bb7-47ae-ad92-faa233e913d2" providerId="ADAL" clId="{8A2DAD7D-937D-408F-BF65-6B719F6C4B8E}" dt="2026-01-16T22:31:02.965" v="4911" actId="948"/>
          <ac:spMkLst>
            <pc:docMk/>
            <pc:sldMk cId="1264526965" sldId="2147374441"/>
            <ac:spMk id="8" creationId="{65CFE78F-1B9D-55D7-DB37-3FF16CB9B6A6}"/>
          </ac:spMkLst>
        </pc:spChg>
        <pc:spChg chg="mod ord">
          <ac:chgData name="Mallory, Andrea" userId="847d9ca6-0bb7-47ae-ad92-faa233e913d2" providerId="ADAL" clId="{8A2DAD7D-937D-408F-BF65-6B719F6C4B8E}" dt="2026-01-16T22:30:32.434" v="4910" actId="948"/>
          <ac:spMkLst>
            <pc:docMk/>
            <pc:sldMk cId="1264526965" sldId="2147374441"/>
            <ac:spMk id="13" creationId="{ACC4F1C4-DE0D-F717-37CA-EE78D5B5D29B}"/>
          </ac:spMkLst>
        </pc:spChg>
      </pc:sldChg>
      <pc:sldChg chg="modSp mod">
        <pc:chgData name="Mallory, Andrea" userId="847d9ca6-0bb7-47ae-ad92-faa233e913d2" providerId="ADAL" clId="{8A2DAD7D-937D-408F-BF65-6B719F6C4B8E}" dt="2026-01-16T20:24:02.231" v="4728"/>
        <pc:sldMkLst>
          <pc:docMk/>
          <pc:sldMk cId="3410184803" sldId="2147374442"/>
        </pc:sldMkLst>
        <pc:spChg chg="mod">
          <ac:chgData name="Mallory, Andrea" userId="847d9ca6-0bb7-47ae-ad92-faa233e913d2" providerId="ADAL" clId="{8A2DAD7D-937D-408F-BF65-6B719F6C4B8E}" dt="2026-01-16T20:24:02.231" v="4728"/>
          <ac:spMkLst>
            <pc:docMk/>
            <pc:sldMk cId="3410184803" sldId="2147374442"/>
            <ac:spMk id="4" creationId="{8B952395-7A04-9DB0-6107-6E976B0BCEA1}"/>
          </ac:spMkLst>
        </pc:spChg>
      </pc:sldChg>
      <pc:sldChg chg="modSp mod">
        <pc:chgData name="Mallory, Andrea" userId="847d9ca6-0bb7-47ae-ad92-faa233e913d2" providerId="ADAL" clId="{8A2DAD7D-937D-408F-BF65-6B719F6C4B8E}" dt="2026-01-16T22:35:30.719" v="4957" actId="207"/>
        <pc:sldMkLst>
          <pc:docMk/>
          <pc:sldMk cId="0" sldId="2147374443"/>
        </pc:sldMkLst>
        <pc:spChg chg="mod">
          <ac:chgData name="Mallory, Andrea" userId="847d9ca6-0bb7-47ae-ad92-faa233e913d2" providerId="ADAL" clId="{8A2DAD7D-937D-408F-BF65-6B719F6C4B8E}" dt="2026-01-16T22:35:25.711" v="4956" actId="207"/>
          <ac:spMkLst>
            <pc:docMk/>
            <pc:sldMk cId="0" sldId="2147374443"/>
            <ac:spMk id="323" creationId="{00000000-0000-0000-0000-000000000000}"/>
          </ac:spMkLst>
        </pc:spChg>
        <pc:graphicFrameChg chg="mod modGraphic">
          <ac:chgData name="Mallory, Andrea" userId="847d9ca6-0bb7-47ae-ad92-faa233e913d2" providerId="ADAL" clId="{8A2DAD7D-937D-408F-BF65-6B719F6C4B8E}" dt="2026-01-16T22:35:30.719" v="4957" actId="207"/>
          <ac:graphicFrameMkLst>
            <pc:docMk/>
            <pc:sldMk cId="0" sldId="2147374443"/>
            <ac:graphicFrameMk id="324" creationId="{00000000-0000-0000-0000-000000000000}"/>
          </ac:graphicFrameMkLst>
        </pc:graphicFrameChg>
      </pc:sldChg>
      <pc:sldChg chg="modSp mod">
        <pc:chgData name="Mallory, Andrea" userId="847d9ca6-0bb7-47ae-ad92-faa233e913d2" providerId="ADAL" clId="{8A2DAD7D-937D-408F-BF65-6B719F6C4B8E}" dt="2026-01-16T22:35:21.111" v="4955" actId="207"/>
        <pc:sldMkLst>
          <pc:docMk/>
          <pc:sldMk cId="674164851" sldId="2147374444"/>
        </pc:sldMkLst>
        <pc:spChg chg="mod">
          <ac:chgData name="Mallory, Andrea" userId="847d9ca6-0bb7-47ae-ad92-faa233e913d2" providerId="ADAL" clId="{8A2DAD7D-937D-408F-BF65-6B719F6C4B8E}" dt="2026-01-16T22:35:21.111" v="4955" actId="207"/>
          <ac:spMkLst>
            <pc:docMk/>
            <pc:sldMk cId="674164851" sldId="2147374444"/>
            <ac:spMk id="3" creationId="{DA2FB1F4-F7FF-8428-EABC-11540961B7E6}"/>
          </ac:spMkLst>
        </pc:spChg>
        <pc:spChg chg="mod">
          <ac:chgData name="Mallory, Andrea" userId="847d9ca6-0bb7-47ae-ad92-faa233e913d2" providerId="ADAL" clId="{8A2DAD7D-937D-408F-BF65-6B719F6C4B8E}" dt="2026-01-16T22:32:35.625" v="4930" actId="1076"/>
          <ac:spMkLst>
            <pc:docMk/>
            <pc:sldMk cId="674164851" sldId="2147374444"/>
            <ac:spMk id="4" creationId="{3646428D-A00D-5E2D-B512-ADCE6D1405C7}"/>
          </ac:spMkLst>
        </pc:spChg>
      </pc:sldChg>
      <pc:sldChg chg="modSp mod">
        <pc:chgData name="Mallory, Andrea" userId="847d9ca6-0bb7-47ae-ad92-faa233e913d2" providerId="ADAL" clId="{8A2DAD7D-937D-408F-BF65-6B719F6C4B8E}" dt="2026-01-16T20:45:57.376" v="4853" actId="14100"/>
        <pc:sldMkLst>
          <pc:docMk/>
          <pc:sldMk cId="3528154529" sldId="2147374445"/>
        </pc:sldMkLst>
        <pc:spChg chg="mod">
          <ac:chgData name="Mallory, Andrea" userId="847d9ca6-0bb7-47ae-ad92-faa233e913d2" providerId="ADAL" clId="{8A2DAD7D-937D-408F-BF65-6B719F6C4B8E}" dt="2026-01-16T20:45:57.376" v="4853" actId="14100"/>
          <ac:spMkLst>
            <pc:docMk/>
            <pc:sldMk cId="3528154529" sldId="2147374445"/>
            <ac:spMk id="2" creationId="{1FA86735-4D0D-E51F-F991-959E4760E0F4}"/>
          </ac:spMkLst>
        </pc:spChg>
        <pc:spChg chg="mod">
          <ac:chgData name="Mallory, Andrea" userId="847d9ca6-0bb7-47ae-ad92-faa233e913d2" providerId="ADAL" clId="{8A2DAD7D-937D-408F-BF65-6B719F6C4B8E}" dt="2026-01-16T20:45:25.323" v="4843" actId="1036"/>
          <ac:spMkLst>
            <pc:docMk/>
            <pc:sldMk cId="3528154529" sldId="2147374445"/>
            <ac:spMk id="3" creationId="{D2E3D5C7-D984-56AF-80C0-D4D3D87A04F9}"/>
          </ac:spMkLst>
        </pc:spChg>
        <pc:spChg chg="mod">
          <ac:chgData name="Mallory, Andrea" userId="847d9ca6-0bb7-47ae-ad92-faa233e913d2" providerId="ADAL" clId="{8A2DAD7D-937D-408F-BF65-6B719F6C4B8E}" dt="2026-01-16T20:45:29.503" v="4849" actId="1036"/>
          <ac:spMkLst>
            <pc:docMk/>
            <pc:sldMk cId="3528154529" sldId="2147374445"/>
            <ac:spMk id="5" creationId="{4036DAFE-80AC-DACC-EF72-C60B0A0FC22B}"/>
          </ac:spMkLst>
        </pc:spChg>
      </pc:sldChg>
      <pc:sldChg chg="addSp delSp modSp new mod">
        <pc:chgData name="Mallory, Andrea" userId="847d9ca6-0bb7-47ae-ad92-faa233e913d2" providerId="ADAL" clId="{8A2DAD7D-937D-408F-BF65-6B719F6C4B8E}" dt="2026-02-04T21:43:01.538" v="4983" actId="207"/>
        <pc:sldMkLst>
          <pc:docMk/>
          <pc:sldMk cId="3498167478" sldId="2147374446"/>
        </pc:sldMkLst>
        <pc:spChg chg="mod">
          <ac:chgData name="Mallory, Andrea" userId="847d9ca6-0bb7-47ae-ad92-faa233e913d2" providerId="ADAL" clId="{8A2DAD7D-937D-408F-BF65-6B719F6C4B8E}" dt="2026-01-16T22:34:27.822" v="4947" actId="207"/>
          <ac:spMkLst>
            <pc:docMk/>
            <pc:sldMk cId="3498167478" sldId="2147374446"/>
            <ac:spMk id="2" creationId="{BD0453FA-8B88-E6B4-AAD2-012B4D3989EC}"/>
          </ac:spMkLst>
        </pc:spChg>
        <pc:graphicFrameChg chg="add mod ord modGraphic">
          <ac:chgData name="Mallory, Andrea" userId="847d9ca6-0bb7-47ae-ad92-faa233e913d2" providerId="ADAL" clId="{8A2DAD7D-937D-408F-BF65-6B719F6C4B8E}" dt="2026-02-04T21:43:01.538" v="4983" actId="207"/>
          <ac:graphicFrameMkLst>
            <pc:docMk/>
            <pc:sldMk cId="3498167478" sldId="2147374446"/>
            <ac:graphicFrameMk id="5" creationId="{ECD3669B-D50D-6C77-AAC5-3C1B39340348}"/>
          </ac:graphicFrameMkLst>
        </pc:graphicFrameChg>
        <pc:picChg chg="add mod">
          <ac:chgData name="Mallory, Andrea" userId="847d9ca6-0bb7-47ae-ad92-faa233e913d2" providerId="ADAL" clId="{8A2DAD7D-937D-408F-BF65-6B719F6C4B8E}" dt="2026-02-04T21:42:09.367" v="4982" actId="1076"/>
          <ac:picMkLst>
            <pc:docMk/>
            <pc:sldMk cId="3498167478" sldId="2147374446"/>
            <ac:picMk id="7" creationId="{C26B223C-EDF4-D1AD-FCDB-05C11CC2839F}"/>
          </ac:picMkLst>
        </pc:picChg>
      </pc:sldChg>
      <pc:sldChg chg="modSp new mod">
        <pc:chgData name="Mallory, Andrea" userId="847d9ca6-0bb7-47ae-ad92-faa233e913d2" providerId="ADAL" clId="{8A2DAD7D-937D-408F-BF65-6B719F6C4B8E}" dt="2026-01-16T20:23:53.547" v="4727" actId="1076"/>
        <pc:sldMkLst>
          <pc:docMk/>
          <pc:sldMk cId="1556663472" sldId="2147374447"/>
        </pc:sldMkLst>
        <pc:spChg chg="mod">
          <ac:chgData name="Mallory, Andrea" userId="847d9ca6-0bb7-47ae-ad92-faa233e913d2" providerId="ADAL" clId="{8A2DAD7D-937D-408F-BF65-6B719F6C4B8E}" dt="2026-01-16T20:23:50.291" v="4726" actId="1076"/>
          <ac:spMkLst>
            <pc:docMk/>
            <pc:sldMk cId="1556663472" sldId="2147374447"/>
            <ac:spMk id="2" creationId="{6A169A59-A175-8B92-013C-EDD7228F210B}"/>
          </ac:spMkLst>
        </pc:spChg>
        <pc:spChg chg="mod">
          <ac:chgData name="Mallory, Andrea" userId="847d9ca6-0bb7-47ae-ad92-faa233e913d2" providerId="ADAL" clId="{8A2DAD7D-937D-408F-BF65-6B719F6C4B8E}" dt="2026-01-16T20:23:53.547" v="4727" actId="1076"/>
          <ac:spMkLst>
            <pc:docMk/>
            <pc:sldMk cId="1556663472" sldId="2147374447"/>
            <ac:spMk id="3" creationId="{0480F08E-238A-629E-637D-6B868DE1DFF3}"/>
          </ac:spMkLst>
        </pc:spChg>
      </pc:sldChg>
      <pc:sldChg chg="modSp new mod">
        <pc:chgData name="Mallory, Andrea" userId="847d9ca6-0bb7-47ae-ad92-faa233e913d2" providerId="ADAL" clId="{8A2DAD7D-937D-408F-BF65-6B719F6C4B8E}" dt="2026-01-16T20:13:12.653" v="4582"/>
        <pc:sldMkLst>
          <pc:docMk/>
          <pc:sldMk cId="1702361605" sldId="2147374448"/>
        </pc:sldMkLst>
        <pc:spChg chg="mod">
          <ac:chgData name="Mallory, Andrea" userId="847d9ca6-0bb7-47ae-ad92-faa233e913d2" providerId="ADAL" clId="{8A2DAD7D-937D-408F-BF65-6B719F6C4B8E}" dt="2026-01-16T20:13:12.653" v="4582"/>
          <ac:spMkLst>
            <pc:docMk/>
            <pc:sldMk cId="1702361605" sldId="2147374448"/>
            <ac:spMk id="2" creationId="{4C4ECA61-A69B-0A69-2466-80522B6BC66F}"/>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761D3F-8E44-430A-886E-D85FF3C78019}"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en-US"/>
        </a:p>
      </dgm:t>
    </dgm:pt>
    <dgm:pt modelId="{DBDCF560-2BA9-43FA-9D52-ABED014E1D3B}">
      <dgm:prSet custT="1"/>
      <dgm:spPr>
        <a:solidFill>
          <a:srgbClr val="0E3F75"/>
        </a:solidFill>
      </dgm:spPr>
      <dgm:t>
        <a:bodyPr/>
        <a:lstStyle/>
        <a:p>
          <a:r>
            <a:rPr lang="en-US" sz="4400" b="0" i="0" dirty="0">
              <a:latin typeface="Source Sans 3 SemiBold" panose="020B0604020202020204"/>
            </a:rPr>
            <a:t>Literacy</a:t>
          </a:r>
          <a:endParaRPr lang="en-US" sz="4400" dirty="0">
            <a:latin typeface="Source Sans 3 SemiBold" panose="020B0604020202020204"/>
          </a:endParaRPr>
        </a:p>
      </dgm:t>
    </dgm:pt>
    <dgm:pt modelId="{28543202-7F55-4BD7-9E32-A07C8E44E1A8}" type="parTrans" cxnId="{5516822E-740E-42B3-A799-917A44E083FD}">
      <dgm:prSet/>
      <dgm:spPr/>
      <dgm:t>
        <a:bodyPr/>
        <a:lstStyle/>
        <a:p>
          <a:endParaRPr lang="en-US"/>
        </a:p>
      </dgm:t>
    </dgm:pt>
    <dgm:pt modelId="{E1FFC679-1295-4AB7-A3A2-385ED3B04B48}" type="sibTrans" cxnId="{5516822E-740E-42B3-A799-917A44E083FD}">
      <dgm:prSet/>
      <dgm:spPr/>
      <dgm:t>
        <a:bodyPr/>
        <a:lstStyle/>
        <a:p>
          <a:endParaRPr lang="en-US"/>
        </a:p>
      </dgm:t>
    </dgm:pt>
    <dgm:pt modelId="{F271C433-F041-4A2F-A9F6-C4E175BE580B}">
      <dgm:prSet custT="1"/>
      <dgm:spPr>
        <a:solidFill>
          <a:srgbClr val="0E3F75"/>
        </a:solidFill>
      </dgm:spPr>
      <dgm:t>
        <a:bodyPr/>
        <a:lstStyle/>
        <a:p>
          <a:r>
            <a:rPr lang="en-US" sz="4400" b="0" i="0">
              <a:latin typeface="Source Sans 3 SemiBold" panose="020B0604020202020204"/>
            </a:rPr>
            <a:t>Learning Acceleration</a:t>
          </a:r>
          <a:endParaRPr lang="en-US" sz="4400">
            <a:latin typeface="Source Sans 3 SemiBold" panose="020B0604020202020204"/>
          </a:endParaRPr>
        </a:p>
      </dgm:t>
    </dgm:pt>
    <dgm:pt modelId="{D0223927-70B0-4F17-AD27-5FC19D98D7C5}" type="parTrans" cxnId="{78025CE0-19D0-4AC9-A820-F43F9324EA50}">
      <dgm:prSet/>
      <dgm:spPr/>
      <dgm:t>
        <a:bodyPr/>
        <a:lstStyle/>
        <a:p>
          <a:endParaRPr lang="en-US"/>
        </a:p>
      </dgm:t>
    </dgm:pt>
    <dgm:pt modelId="{074AFB91-340D-4FF1-B768-A5B617145639}" type="sibTrans" cxnId="{78025CE0-19D0-4AC9-A820-F43F9324EA50}">
      <dgm:prSet/>
      <dgm:spPr/>
      <dgm:t>
        <a:bodyPr/>
        <a:lstStyle/>
        <a:p>
          <a:endParaRPr lang="en-US"/>
        </a:p>
      </dgm:t>
    </dgm:pt>
    <dgm:pt modelId="{E874A640-97BE-4E90-B4D7-02572333CBB6}">
      <dgm:prSet custT="1"/>
      <dgm:spPr>
        <a:solidFill>
          <a:srgbClr val="0E3F75"/>
        </a:solidFill>
      </dgm:spPr>
      <dgm:t>
        <a:bodyPr/>
        <a:lstStyle/>
        <a:p>
          <a:r>
            <a:rPr lang="en-US" sz="4400" b="0" i="0">
              <a:latin typeface="Source Sans 3 SemiBold" panose="020B0604020202020204"/>
            </a:rPr>
            <a:t>Workforce Readiness</a:t>
          </a:r>
          <a:endParaRPr lang="en-US" sz="4400">
            <a:latin typeface="Source Sans 3 SemiBold" panose="020B0604020202020204"/>
          </a:endParaRPr>
        </a:p>
      </dgm:t>
    </dgm:pt>
    <dgm:pt modelId="{1EBD7056-86A1-4DB3-A465-6BAAA8D647E7}" type="parTrans" cxnId="{D49D6D44-25B2-4FD1-9C27-4F94E9ECD677}">
      <dgm:prSet/>
      <dgm:spPr/>
      <dgm:t>
        <a:bodyPr/>
        <a:lstStyle/>
        <a:p>
          <a:endParaRPr lang="en-US"/>
        </a:p>
      </dgm:t>
    </dgm:pt>
    <dgm:pt modelId="{9E0A1CAA-4BDF-4B06-95D2-5711B82A0C53}" type="sibTrans" cxnId="{D49D6D44-25B2-4FD1-9C27-4F94E9ECD677}">
      <dgm:prSet/>
      <dgm:spPr/>
      <dgm:t>
        <a:bodyPr/>
        <a:lstStyle/>
        <a:p>
          <a:endParaRPr lang="en-US"/>
        </a:p>
      </dgm:t>
    </dgm:pt>
    <dgm:pt modelId="{68B9DECC-BA6D-4373-A9AF-12A8316E29B9}">
      <dgm:prSet custT="1"/>
      <dgm:spPr>
        <a:solidFill>
          <a:srgbClr val="0E3F75"/>
        </a:solidFill>
      </dgm:spPr>
      <dgm:t>
        <a:bodyPr/>
        <a:lstStyle/>
        <a:p>
          <a:r>
            <a:rPr lang="en-US" sz="4400" b="0" i="0">
              <a:latin typeface="Source Sans 3 SemiBold" panose="020B0604020202020204"/>
            </a:rPr>
            <a:t>Student Wellness</a:t>
          </a:r>
          <a:endParaRPr lang="en-US" sz="4400">
            <a:latin typeface="Source Sans 3 SemiBold" panose="020B0604020202020204"/>
          </a:endParaRPr>
        </a:p>
      </dgm:t>
    </dgm:pt>
    <dgm:pt modelId="{7EF184D9-E6CA-4D17-A7EA-E975033410AF}" type="parTrans" cxnId="{4A477AA9-8BA0-4683-8B01-5199C5AD7647}">
      <dgm:prSet/>
      <dgm:spPr/>
      <dgm:t>
        <a:bodyPr/>
        <a:lstStyle/>
        <a:p>
          <a:endParaRPr lang="en-US"/>
        </a:p>
      </dgm:t>
    </dgm:pt>
    <dgm:pt modelId="{DCF7427C-BDC2-429F-AC70-DA5E4ED34370}" type="sibTrans" cxnId="{4A477AA9-8BA0-4683-8B01-5199C5AD7647}">
      <dgm:prSet/>
      <dgm:spPr/>
      <dgm:t>
        <a:bodyPr/>
        <a:lstStyle/>
        <a:p>
          <a:endParaRPr lang="en-US"/>
        </a:p>
      </dgm:t>
    </dgm:pt>
    <dgm:pt modelId="{35A16BB2-481F-43A7-99B0-3A76AD24DA3C}" type="pres">
      <dgm:prSet presAssocID="{F6761D3F-8E44-430A-886E-D85FF3C78019}" presName="linear" presStyleCnt="0">
        <dgm:presLayoutVars>
          <dgm:animLvl val="lvl"/>
          <dgm:resizeHandles val="exact"/>
        </dgm:presLayoutVars>
      </dgm:prSet>
      <dgm:spPr/>
    </dgm:pt>
    <dgm:pt modelId="{BF17F54D-A4D1-4972-8C69-EB07B7EDAA08}" type="pres">
      <dgm:prSet presAssocID="{DBDCF560-2BA9-43FA-9D52-ABED014E1D3B}" presName="parentText" presStyleLbl="node1" presStyleIdx="0" presStyleCnt="4">
        <dgm:presLayoutVars>
          <dgm:chMax val="0"/>
          <dgm:bulletEnabled val="1"/>
        </dgm:presLayoutVars>
      </dgm:prSet>
      <dgm:spPr/>
    </dgm:pt>
    <dgm:pt modelId="{1F9B6703-12EF-4B44-8C20-3E11AC2EA9AB}" type="pres">
      <dgm:prSet presAssocID="{E1FFC679-1295-4AB7-A3A2-385ED3B04B48}" presName="spacer" presStyleCnt="0"/>
      <dgm:spPr/>
    </dgm:pt>
    <dgm:pt modelId="{2B3267DA-D623-4055-89B7-3D3B2CB9321D}" type="pres">
      <dgm:prSet presAssocID="{F271C433-F041-4A2F-A9F6-C4E175BE580B}" presName="parentText" presStyleLbl="node1" presStyleIdx="1" presStyleCnt="4">
        <dgm:presLayoutVars>
          <dgm:chMax val="0"/>
          <dgm:bulletEnabled val="1"/>
        </dgm:presLayoutVars>
      </dgm:prSet>
      <dgm:spPr/>
    </dgm:pt>
    <dgm:pt modelId="{66F4A76E-B09D-40B3-A362-3DD5E351669C}" type="pres">
      <dgm:prSet presAssocID="{074AFB91-340D-4FF1-B768-A5B617145639}" presName="spacer" presStyleCnt="0"/>
      <dgm:spPr/>
    </dgm:pt>
    <dgm:pt modelId="{6696BE8C-E55F-4278-B306-27E79355903D}" type="pres">
      <dgm:prSet presAssocID="{E874A640-97BE-4E90-B4D7-02572333CBB6}" presName="parentText" presStyleLbl="node1" presStyleIdx="2" presStyleCnt="4">
        <dgm:presLayoutVars>
          <dgm:chMax val="0"/>
          <dgm:bulletEnabled val="1"/>
        </dgm:presLayoutVars>
      </dgm:prSet>
      <dgm:spPr/>
    </dgm:pt>
    <dgm:pt modelId="{654919FA-5936-40FF-9BC3-123086C00440}" type="pres">
      <dgm:prSet presAssocID="{9E0A1CAA-4BDF-4B06-95D2-5711B82A0C53}" presName="spacer" presStyleCnt="0"/>
      <dgm:spPr/>
    </dgm:pt>
    <dgm:pt modelId="{9EB93A70-B9C6-440C-9DDC-EEF5CF7AD26B}" type="pres">
      <dgm:prSet presAssocID="{68B9DECC-BA6D-4373-A9AF-12A8316E29B9}" presName="parentText" presStyleLbl="node1" presStyleIdx="3" presStyleCnt="4">
        <dgm:presLayoutVars>
          <dgm:chMax val="0"/>
          <dgm:bulletEnabled val="1"/>
        </dgm:presLayoutVars>
      </dgm:prSet>
      <dgm:spPr/>
    </dgm:pt>
  </dgm:ptLst>
  <dgm:cxnLst>
    <dgm:cxn modelId="{E2C0491D-F04F-4E5C-BB6C-C0AE2A3737D4}" type="presOf" srcId="{DBDCF560-2BA9-43FA-9D52-ABED014E1D3B}" destId="{BF17F54D-A4D1-4972-8C69-EB07B7EDAA08}" srcOrd="0" destOrd="0" presId="urn:microsoft.com/office/officeart/2005/8/layout/vList2"/>
    <dgm:cxn modelId="{5516822E-740E-42B3-A799-917A44E083FD}" srcId="{F6761D3F-8E44-430A-886E-D85FF3C78019}" destId="{DBDCF560-2BA9-43FA-9D52-ABED014E1D3B}" srcOrd="0" destOrd="0" parTransId="{28543202-7F55-4BD7-9E32-A07C8E44E1A8}" sibTransId="{E1FFC679-1295-4AB7-A3A2-385ED3B04B48}"/>
    <dgm:cxn modelId="{578D9E3D-2235-4537-B6D3-13BE74A5F7E3}" type="presOf" srcId="{F271C433-F041-4A2F-A9F6-C4E175BE580B}" destId="{2B3267DA-D623-4055-89B7-3D3B2CB9321D}" srcOrd="0" destOrd="0" presId="urn:microsoft.com/office/officeart/2005/8/layout/vList2"/>
    <dgm:cxn modelId="{D49D6D44-25B2-4FD1-9C27-4F94E9ECD677}" srcId="{F6761D3F-8E44-430A-886E-D85FF3C78019}" destId="{E874A640-97BE-4E90-B4D7-02572333CBB6}" srcOrd="2" destOrd="0" parTransId="{1EBD7056-86A1-4DB3-A465-6BAAA8D647E7}" sibTransId="{9E0A1CAA-4BDF-4B06-95D2-5711B82A0C53}"/>
    <dgm:cxn modelId="{B2C56370-C8A5-4754-BAAD-5BD213588559}" type="presOf" srcId="{F6761D3F-8E44-430A-886E-D85FF3C78019}" destId="{35A16BB2-481F-43A7-99B0-3A76AD24DA3C}" srcOrd="0" destOrd="0" presId="urn:microsoft.com/office/officeart/2005/8/layout/vList2"/>
    <dgm:cxn modelId="{166D9D79-2668-4B68-8051-EA51489EA8F6}" type="presOf" srcId="{68B9DECC-BA6D-4373-A9AF-12A8316E29B9}" destId="{9EB93A70-B9C6-440C-9DDC-EEF5CF7AD26B}" srcOrd="0" destOrd="0" presId="urn:microsoft.com/office/officeart/2005/8/layout/vList2"/>
    <dgm:cxn modelId="{4A477AA9-8BA0-4683-8B01-5199C5AD7647}" srcId="{F6761D3F-8E44-430A-886E-D85FF3C78019}" destId="{68B9DECC-BA6D-4373-A9AF-12A8316E29B9}" srcOrd="3" destOrd="0" parTransId="{7EF184D9-E6CA-4D17-A7EA-E975033410AF}" sibTransId="{DCF7427C-BDC2-429F-AC70-DA5E4ED34370}"/>
    <dgm:cxn modelId="{BFA561DB-FF99-4526-8BF7-0FF9C4191DE6}" type="presOf" srcId="{E874A640-97BE-4E90-B4D7-02572333CBB6}" destId="{6696BE8C-E55F-4278-B306-27E79355903D}" srcOrd="0" destOrd="0" presId="urn:microsoft.com/office/officeart/2005/8/layout/vList2"/>
    <dgm:cxn modelId="{78025CE0-19D0-4AC9-A820-F43F9324EA50}" srcId="{F6761D3F-8E44-430A-886E-D85FF3C78019}" destId="{F271C433-F041-4A2F-A9F6-C4E175BE580B}" srcOrd="1" destOrd="0" parTransId="{D0223927-70B0-4F17-AD27-5FC19D98D7C5}" sibTransId="{074AFB91-340D-4FF1-B768-A5B617145639}"/>
    <dgm:cxn modelId="{35ECE267-92AA-4AF3-B13C-5D7636671AB9}" type="presParOf" srcId="{35A16BB2-481F-43A7-99B0-3A76AD24DA3C}" destId="{BF17F54D-A4D1-4972-8C69-EB07B7EDAA08}" srcOrd="0" destOrd="0" presId="urn:microsoft.com/office/officeart/2005/8/layout/vList2"/>
    <dgm:cxn modelId="{F341A8C1-C738-4B61-BBB5-3CF9F003464E}" type="presParOf" srcId="{35A16BB2-481F-43A7-99B0-3A76AD24DA3C}" destId="{1F9B6703-12EF-4B44-8C20-3E11AC2EA9AB}" srcOrd="1" destOrd="0" presId="urn:microsoft.com/office/officeart/2005/8/layout/vList2"/>
    <dgm:cxn modelId="{93A64075-E9B8-4DBB-BCD7-DB58C9C037E7}" type="presParOf" srcId="{35A16BB2-481F-43A7-99B0-3A76AD24DA3C}" destId="{2B3267DA-D623-4055-89B7-3D3B2CB9321D}" srcOrd="2" destOrd="0" presId="urn:microsoft.com/office/officeart/2005/8/layout/vList2"/>
    <dgm:cxn modelId="{DC301863-D3A9-4BF3-B181-E7B17B9AD300}" type="presParOf" srcId="{35A16BB2-481F-43A7-99B0-3A76AD24DA3C}" destId="{66F4A76E-B09D-40B3-A362-3DD5E351669C}" srcOrd="3" destOrd="0" presId="urn:microsoft.com/office/officeart/2005/8/layout/vList2"/>
    <dgm:cxn modelId="{685420F8-81CB-4365-A300-2F1623FCB2A3}" type="presParOf" srcId="{35A16BB2-481F-43A7-99B0-3A76AD24DA3C}" destId="{6696BE8C-E55F-4278-B306-27E79355903D}" srcOrd="4" destOrd="0" presId="urn:microsoft.com/office/officeart/2005/8/layout/vList2"/>
    <dgm:cxn modelId="{451F7721-3F88-4763-BD83-06E3F9EB86B5}" type="presParOf" srcId="{35A16BB2-481F-43A7-99B0-3A76AD24DA3C}" destId="{654919FA-5936-40FF-9BC3-123086C00440}" srcOrd="5" destOrd="0" presId="urn:microsoft.com/office/officeart/2005/8/layout/vList2"/>
    <dgm:cxn modelId="{74E94852-FF88-45DE-9D94-52C24966AB1F}" type="presParOf" srcId="{35A16BB2-481F-43A7-99B0-3A76AD24DA3C}" destId="{9EB93A70-B9C6-440C-9DDC-EEF5CF7AD26B}"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8B33E3-9C92-49CB-9FC6-7AC4EB3C6F4F}" type="doc">
      <dgm:prSet loTypeId="urn:microsoft.com/office/officeart/2016/7/layout/HorizontalActionList" loCatId="List" qsTypeId="urn:microsoft.com/office/officeart/2005/8/quickstyle/simple1" qsCatId="simple" csTypeId="urn:microsoft.com/office/officeart/2005/8/colors/accent5_1" csCatId="accent5" phldr="1"/>
      <dgm:spPr/>
      <dgm:t>
        <a:bodyPr/>
        <a:lstStyle/>
        <a:p>
          <a:endParaRPr lang="en-US"/>
        </a:p>
      </dgm:t>
    </dgm:pt>
    <dgm:pt modelId="{19B33939-3930-47C4-9D81-A899CC2E9D74}">
      <dgm:prSet custT="1"/>
      <dgm:spPr>
        <a:ln>
          <a:solidFill>
            <a:srgbClr val="81B5EF"/>
          </a:solidFill>
        </a:ln>
      </dgm:spPr>
      <dgm:t>
        <a:bodyPr/>
        <a:lstStyle/>
        <a:p>
          <a:r>
            <a:rPr lang="en-US" sz="4000" b="1" dirty="0">
              <a:solidFill>
                <a:srgbClr val="0E3F75"/>
              </a:solidFill>
            </a:rPr>
            <a:t>Connect</a:t>
          </a:r>
          <a:r>
            <a:rPr lang="en-US" sz="4000" dirty="0">
              <a:solidFill>
                <a:srgbClr val="0E3F75"/>
              </a:solidFill>
            </a:rPr>
            <a:t> </a:t>
          </a:r>
        </a:p>
      </dgm:t>
    </dgm:pt>
    <dgm:pt modelId="{CBCA9937-6CE3-48B1-8CF7-822587F8C810}" type="parTrans" cxnId="{66D509F1-7E37-4806-9C6E-37F3476029BD}">
      <dgm:prSet/>
      <dgm:spPr/>
      <dgm:t>
        <a:bodyPr/>
        <a:lstStyle/>
        <a:p>
          <a:endParaRPr lang="en-US"/>
        </a:p>
      </dgm:t>
    </dgm:pt>
    <dgm:pt modelId="{9B6A20FA-DB6C-4587-80F5-7DFA1901EF23}" type="sibTrans" cxnId="{66D509F1-7E37-4806-9C6E-37F3476029BD}">
      <dgm:prSet/>
      <dgm:spPr/>
      <dgm:t>
        <a:bodyPr/>
        <a:lstStyle/>
        <a:p>
          <a:endParaRPr lang="en-US"/>
        </a:p>
      </dgm:t>
    </dgm:pt>
    <dgm:pt modelId="{0AFD8974-5E6C-40F3-9B86-81F6E9893809}">
      <dgm:prSet custT="1"/>
      <dgm:spPr>
        <a:solidFill>
          <a:srgbClr val="C1DBF7">
            <a:alpha val="90000"/>
          </a:srgbClr>
        </a:solidFill>
      </dgm:spPr>
      <dgm:t>
        <a:bodyPr/>
        <a:lstStyle/>
        <a:p>
          <a:r>
            <a:rPr lang="en-US" sz="3200" dirty="0"/>
            <a:t>Ohio’s Mathematics Vision from Ohio’s Plan for K-12 Mathematics to the Mathematical Practices. </a:t>
          </a:r>
        </a:p>
      </dgm:t>
    </dgm:pt>
    <dgm:pt modelId="{2FECEC36-6925-4A3E-B306-706D1093F62A}" type="parTrans" cxnId="{96411566-0D49-4F4E-8465-D5EB78384E5F}">
      <dgm:prSet/>
      <dgm:spPr/>
      <dgm:t>
        <a:bodyPr/>
        <a:lstStyle/>
        <a:p>
          <a:endParaRPr lang="en-US"/>
        </a:p>
      </dgm:t>
    </dgm:pt>
    <dgm:pt modelId="{E5C67B28-C10C-47FD-A036-90FEC4B75FA4}" type="sibTrans" cxnId="{96411566-0D49-4F4E-8465-D5EB78384E5F}">
      <dgm:prSet/>
      <dgm:spPr/>
      <dgm:t>
        <a:bodyPr/>
        <a:lstStyle/>
        <a:p>
          <a:endParaRPr lang="en-US"/>
        </a:p>
      </dgm:t>
    </dgm:pt>
    <dgm:pt modelId="{141EBB59-BF4D-4345-9177-6AD49BDDD6DD}">
      <dgm:prSet custT="1"/>
      <dgm:spPr>
        <a:ln>
          <a:solidFill>
            <a:srgbClr val="81B5EF"/>
          </a:solidFill>
        </a:ln>
      </dgm:spPr>
      <dgm:t>
        <a:bodyPr/>
        <a:lstStyle/>
        <a:p>
          <a:r>
            <a:rPr lang="en-US" sz="4000" b="1" dirty="0">
              <a:solidFill>
                <a:srgbClr val="0E3F75"/>
              </a:solidFill>
            </a:rPr>
            <a:t>Explore</a:t>
          </a:r>
        </a:p>
      </dgm:t>
    </dgm:pt>
    <dgm:pt modelId="{4B6A416F-A313-4B2C-9CDC-6DA81C789964}" type="parTrans" cxnId="{BE762D1E-E723-424D-A08F-4FE138338C3D}">
      <dgm:prSet/>
      <dgm:spPr/>
      <dgm:t>
        <a:bodyPr/>
        <a:lstStyle/>
        <a:p>
          <a:endParaRPr lang="en-US"/>
        </a:p>
      </dgm:t>
    </dgm:pt>
    <dgm:pt modelId="{D8352900-6741-444A-907A-55E37A509C37}" type="sibTrans" cxnId="{BE762D1E-E723-424D-A08F-4FE138338C3D}">
      <dgm:prSet/>
      <dgm:spPr/>
      <dgm:t>
        <a:bodyPr/>
        <a:lstStyle/>
        <a:p>
          <a:endParaRPr lang="en-US"/>
        </a:p>
      </dgm:t>
    </dgm:pt>
    <dgm:pt modelId="{16459C6D-1FF4-49E9-8D23-B9DAB885A2B7}">
      <dgm:prSet custT="1"/>
      <dgm:spPr>
        <a:solidFill>
          <a:srgbClr val="C1DBF7">
            <a:alpha val="90000"/>
          </a:srgbClr>
        </a:solidFill>
      </dgm:spPr>
      <dgm:t>
        <a:bodyPr/>
        <a:lstStyle/>
        <a:p>
          <a:r>
            <a:rPr lang="en-US" sz="3200" dirty="0"/>
            <a:t>MP 8: </a:t>
          </a:r>
          <a:r>
            <a:rPr lang="en-US" sz="3200" dirty="0">
              <a:latin typeface="Source Sans Pro (Body)"/>
            </a:rPr>
            <a:t>Look for and Express Regularity in Repeated Reasoning </a:t>
          </a:r>
          <a:r>
            <a:rPr lang="en-US" sz="3200" dirty="0"/>
            <a:t>through grade band-aligned instructional tasks. </a:t>
          </a:r>
        </a:p>
      </dgm:t>
    </dgm:pt>
    <dgm:pt modelId="{D4BDAC41-8C63-49B1-B6AE-E4EBECEF8ABB}" type="parTrans" cxnId="{52A5EB41-83E5-4B44-996A-2709021D1EDF}">
      <dgm:prSet/>
      <dgm:spPr/>
      <dgm:t>
        <a:bodyPr/>
        <a:lstStyle/>
        <a:p>
          <a:endParaRPr lang="en-US"/>
        </a:p>
      </dgm:t>
    </dgm:pt>
    <dgm:pt modelId="{ADA67677-612F-449C-A408-3F53E253BB2F}" type="sibTrans" cxnId="{52A5EB41-83E5-4B44-996A-2709021D1EDF}">
      <dgm:prSet/>
      <dgm:spPr/>
      <dgm:t>
        <a:bodyPr/>
        <a:lstStyle/>
        <a:p>
          <a:endParaRPr lang="en-US"/>
        </a:p>
      </dgm:t>
    </dgm:pt>
    <dgm:pt modelId="{841003BF-4CFA-49DF-B686-DEA5933A60A9}">
      <dgm:prSet custT="1"/>
      <dgm:spPr>
        <a:ln>
          <a:solidFill>
            <a:srgbClr val="81B5EF"/>
          </a:solidFill>
        </a:ln>
      </dgm:spPr>
      <dgm:t>
        <a:bodyPr/>
        <a:lstStyle/>
        <a:p>
          <a:r>
            <a:rPr lang="en-US" sz="4000" b="1" dirty="0">
              <a:solidFill>
                <a:srgbClr val="0E3F75"/>
              </a:solidFill>
            </a:rPr>
            <a:t>Identify</a:t>
          </a:r>
        </a:p>
      </dgm:t>
    </dgm:pt>
    <dgm:pt modelId="{844A5B42-948E-4D68-9184-33515D6C2720}" type="parTrans" cxnId="{122B8D95-76B3-4B2D-B8DD-4A5EF4D741E0}">
      <dgm:prSet/>
      <dgm:spPr/>
      <dgm:t>
        <a:bodyPr/>
        <a:lstStyle/>
        <a:p>
          <a:endParaRPr lang="en-US"/>
        </a:p>
      </dgm:t>
    </dgm:pt>
    <dgm:pt modelId="{39D43EF5-B58E-4B7F-81F7-EE501B8DB70E}" type="sibTrans" cxnId="{122B8D95-76B3-4B2D-B8DD-4A5EF4D741E0}">
      <dgm:prSet/>
      <dgm:spPr/>
      <dgm:t>
        <a:bodyPr/>
        <a:lstStyle/>
        <a:p>
          <a:endParaRPr lang="en-US"/>
        </a:p>
      </dgm:t>
    </dgm:pt>
    <dgm:pt modelId="{44D60866-C7D6-499E-9E34-EDE97B2B345C}">
      <dgm:prSet custT="1"/>
      <dgm:spPr>
        <a:solidFill>
          <a:srgbClr val="C1DBF7">
            <a:alpha val="90000"/>
          </a:srgbClr>
        </a:solidFill>
      </dgm:spPr>
      <dgm:t>
        <a:bodyPr/>
        <a:lstStyle/>
        <a:p>
          <a:r>
            <a:rPr lang="en-US" sz="3200" dirty="0"/>
            <a:t>Resources to support instruction aligned to Math Practice 8: </a:t>
          </a:r>
          <a:r>
            <a:rPr lang="en-US" sz="3200" dirty="0">
              <a:latin typeface="Source Sans Pro (Body)"/>
            </a:rPr>
            <a:t>Look for and Express Regularity in Repeated Reasoning</a:t>
          </a:r>
          <a:r>
            <a:rPr lang="en-US" sz="3200" dirty="0"/>
            <a:t>. </a:t>
          </a:r>
        </a:p>
      </dgm:t>
    </dgm:pt>
    <dgm:pt modelId="{A9B233B0-B98E-4BD2-B340-32B0F332FC80}" type="parTrans" cxnId="{17CC932D-D0CA-4BC0-A72B-C4F0FE38D895}">
      <dgm:prSet/>
      <dgm:spPr/>
      <dgm:t>
        <a:bodyPr/>
        <a:lstStyle/>
        <a:p>
          <a:endParaRPr lang="en-US"/>
        </a:p>
      </dgm:t>
    </dgm:pt>
    <dgm:pt modelId="{A99FB73A-4A4E-43C5-9D65-FF3E18AB36FD}" type="sibTrans" cxnId="{17CC932D-D0CA-4BC0-A72B-C4F0FE38D895}">
      <dgm:prSet/>
      <dgm:spPr/>
      <dgm:t>
        <a:bodyPr/>
        <a:lstStyle/>
        <a:p>
          <a:endParaRPr lang="en-US"/>
        </a:p>
      </dgm:t>
    </dgm:pt>
    <dgm:pt modelId="{AD3FA124-6CF1-489D-BA39-A20CED6D7CE0}">
      <dgm:prSet custT="1"/>
      <dgm:spPr>
        <a:ln>
          <a:solidFill>
            <a:srgbClr val="81B5EF"/>
          </a:solidFill>
        </a:ln>
      </dgm:spPr>
      <dgm:t>
        <a:bodyPr/>
        <a:lstStyle/>
        <a:p>
          <a:r>
            <a:rPr lang="en-US" sz="4000" b="1" dirty="0">
              <a:solidFill>
                <a:srgbClr val="0E3F75"/>
              </a:solidFill>
            </a:rPr>
            <a:t>Utilize</a:t>
          </a:r>
          <a:r>
            <a:rPr lang="en-US" sz="3600" b="1" dirty="0">
              <a:solidFill>
                <a:srgbClr val="0E3F75"/>
              </a:solidFill>
            </a:rPr>
            <a:t> </a:t>
          </a:r>
        </a:p>
      </dgm:t>
    </dgm:pt>
    <dgm:pt modelId="{5328865A-8707-400E-AC1D-D433577F4748}" type="parTrans" cxnId="{D75C38F0-E1BA-4063-8604-C1C0D6F907D2}">
      <dgm:prSet/>
      <dgm:spPr/>
      <dgm:t>
        <a:bodyPr/>
        <a:lstStyle/>
        <a:p>
          <a:endParaRPr lang="en-US"/>
        </a:p>
      </dgm:t>
    </dgm:pt>
    <dgm:pt modelId="{1A3FF4E7-F630-4348-8F8B-C6C10757BD9D}" type="sibTrans" cxnId="{D75C38F0-E1BA-4063-8604-C1C0D6F907D2}">
      <dgm:prSet/>
      <dgm:spPr/>
      <dgm:t>
        <a:bodyPr/>
        <a:lstStyle/>
        <a:p>
          <a:endParaRPr lang="en-US"/>
        </a:p>
      </dgm:t>
    </dgm:pt>
    <dgm:pt modelId="{770259BB-FB32-4A6A-8CCB-9AB3B2CB180B}">
      <dgm:prSet custT="1"/>
      <dgm:spPr>
        <a:solidFill>
          <a:srgbClr val="C1DBF7">
            <a:alpha val="90000"/>
          </a:srgbClr>
        </a:solidFill>
      </dgm:spPr>
      <dgm:t>
        <a:bodyPr/>
        <a:lstStyle/>
        <a:p>
          <a:r>
            <a:rPr lang="en-US" sz="3200" dirty="0"/>
            <a:t>Resources to help recognize and collect evidence of MP 8: </a:t>
          </a:r>
          <a:r>
            <a:rPr lang="en-US" sz="3200" dirty="0">
              <a:latin typeface="Source Sans Pro (Body)"/>
            </a:rPr>
            <a:t>Look for and Express Regularity in Repeated Reasoning </a:t>
          </a:r>
          <a:r>
            <a:rPr lang="en-US" sz="3200" dirty="0"/>
            <a:t>in the classroom. </a:t>
          </a:r>
        </a:p>
      </dgm:t>
    </dgm:pt>
    <dgm:pt modelId="{4A12D9F4-9F07-4ED0-A648-866D627CAEAD}" type="parTrans" cxnId="{EA635B55-22FF-40C4-9DCB-8C080FAC4D3B}">
      <dgm:prSet/>
      <dgm:spPr/>
      <dgm:t>
        <a:bodyPr/>
        <a:lstStyle/>
        <a:p>
          <a:endParaRPr lang="en-US"/>
        </a:p>
      </dgm:t>
    </dgm:pt>
    <dgm:pt modelId="{40B2CF30-D23F-4FB2-9058-C48A6C15EBBB}" type="sibTrans" cxnId="{EA635B55-22FF-40C4-9DCB-8C080FAC4D3B}">
      <dgm:prSet/>
      <dgm:spPr/>
      <dgm:t>
        <a:bodyPr/>
        <a:lstStyle/>
        <a:p>
          <a:endParaRPr lang="en-US"/>
        </a:p>
      </dgm:t>
    </dgm:pt>
    <dgm:pt modelId="{A8235B71-B7AE-457D-A388-E5AC24A65E96}" type="pres">
      <dgm:prSet presAssocID="{338B33E3-9C92-49CB-9FC6-7AC4EB3C6F4F}" presName="Name0" presStyleCnt="0">
        <dgm:presLayoutVars>
          <dgm:dir/>
          <dgm:animLvl val="lvl"/>
          <dgm:resizeHandles val="exact"/>
        </dgm:presLayoutVars>
      </dgm:prSet>
      <dgm:spPr/>
    </dgm:pt>
    <dgm:pt modelId="{F618DCE0-A31C-4F81-8EFB-858276D260BD}" type="pres">
      <dgm:prSet presAssocID="{19B33939-3930-47C4-9D81-A899CC2E9D74}" presName="composite" presStyleCnt="0"/>
      <dgm:spPr/>
    </dgm:pt>
    <dgm:pt modelId="{EEEB8B91-94EC-4A9F-A64A-B83A640C73FD}" type="pres">
      <dgm:prSet presAssocID="{19B33939-3930-47C4-9D81-A899CC2E9D74}" presName="parTx" presStyleLbl="alignNode1" presStyleIdx="0" presStyleCnt="4">
        <dgm:presLayoutVars>
          <dgm:chMax val="0"/>
          <dgm:chPref val="0"/>
        </dgm:presLayoutVars>
      </dgm:prSet>
      <dgm:spPr/>
    </dgm:pt>
    <dgm:pt modelId="{4017F90B-4F97-4D06-9E59-7C933947E5C5}" type="pres">
      <dgm:prSet presAssocID="{19B33939-3930-47C4-9D81-A899CC2E9D74}" presName="desTx" presStyleLbl="alignAccFollowNode1" presStyleIdx="0" presStyleCnt="4">
        <dgm:presLayoutVars/>
      </dgm:prSet>
      <dgm:spPr/>
    </dgm:pt>
    <dgm:pt modelId="{53693D56-4760-4F04-AB4B-8175E361B38F}" type="pres">
      <dgm:prSet presAssocID="{9B6A20FA-DB6C-4587-80F5-7DFA1901EF23}" presName="space" presStyleCnt="0"/>
      <dgm:spPr/>
    </dgm:pt>
    <dgm:pt modelId="{654353D4-3712-42EA-B895-E1B428E5F85B}" type="pres">
      <dgm:prSet presAssocID="{141EBB59-BF4D-4345-9177-6AD49BDDD6DD}" presName="composite" presStyleCnt="0"/>
      <dgm:spPr/>
    </dgm:pt>
    <dgm:pt modelId="{5462542D-A126-4E32-A40C-00D3C361FB6D}" type="pres">
      <dgm:prSet presAssocID="{141EBB59-BF4D-4345-9177-6AD49BDDD6DD}" presName="parTx" presStyleLbl="alignNode1" presStyleIdx="1" presStyleCnt="4">
        <dgm:presLayoutVars>
          <dgm:chMax val="0"/>
          <dgm:chPref val="0"/>
        </dgm:presLayoutVars>
      </dgm:prSet>
      <dgm:spPr/>
    </dgm:pt>
    <dgm:pt modelId="{308FCBC7-7A77-48D5-84DF-DF8EB7F533E4}" type="pres">
      <dgm:prSet presAssocID="{141EBB59-BF4D-4345-9177-6AD49BDDD6DD}" presName="desTx" presStyleLbl="alignAccFollowNode1" presStyleIdx="1" presStyleCnt="4">
        <dgm:presLayoutVars/>
      </dgm:prSet>
      <dgm:spPr/>
    </dgm:pt>
    <dgm:pt modelId="{AD452E61-49E9-4849-A46F-85C8DC0DD4E4}" type="pres">
      <dgm:prSet presAssocID="{D8352900-6741-444A-907A-55E37A509C37}" presName="space" presStyleCnt="0"/>
      <dgm:spPr/>
    </dgm:pt>
    <dgm:pt modelId="{650A5216-D10E-4E1D-B51A-205D431FAAEC}" type="pres">
      <dgm:prSet presAssocID="{841003BF-4CFA-49DF-B686-DEA5933A60A9}" presName="composite" presStyleCnt="0"/>
      <dgm:spPr/>
    </dgm:pt>
    <dgm:pt modelId="{DFB3C2CB-E40E-4A6F-8A3D-5CAA88D78E6D}" type="pres">
      <dgm:prSet presAssocID="{841003BF-4CFA-49DF-B686-DEA5933A60A9}" presName="parTx" presStyleLbl="alignNode1" presStyleIdx="2" presStyleCnt="4">
        <dgm:presLayoutVars>
          <dgm:chMax val="0"/>
          <dgm:chPref val="0"/>
        </dgm:presLayoutVars>
      </dgm:prSet>
      <dgm:spPr/>
    </dgm:pt>
    <dgm:pt modelId="{FE60A793-D104-4E11-AF65-FA8B30ACC85A}" type="pres">
      <dgm:prSet presAssocID="{841003BF-4CFA-49DF-B686-DEA5933A60A9}" presName="desTx" presStyleLbl="alignAccFollowNode1" presStyleIdx="2" presStyleCnt="4">
        <dgm:presLayoutVars/>
      </dgm:prSet>
      <dgm:spPr/>
    </dgm:pt>
    <dgm:pt modelId="{2CA87819-55EF-4325-83EB-F3965BEE4E8A}" type="pres">
      <dgm:prSet presAssocID="{39D43EF5-B58E-4B7F-81F7-EE501B8DB70E}" presName="space" presStyleCnt="0"/>
      <dgm:spPr/>
    </dgm:pt>
    <dgm:pt modelId="{B29FC1D4-8D0F-4814-8D4D-7B77FCDB38ED}" type="pres">
      <dgm:prSet presAssocID="{AD3FA124-6CF1-489D-BA39-A20CED6D7CE0}" presName="composite" presStyleCnt="0"/>
      <dgm:spPr/>
    </dgm:pt>
    <dgm:pt modelId="{D14DD4E8-A795-422F-A1E5-6E014AA38993}" type="pres">
      <dgm:prSet presAssocID="{AD3FA124-6CF1-489D-BA39-A20CED6D7CE0}" presName="parTx" presStyleLbl="alignNode1" presStyleIdx="3" presStyleCnt="4">
        <dgm:presLayoutVars>
          <dgm:chMax val="0"/>
          <dgm:chPref val="0"/>
        </dgm:presLayoutVars>
      </dgm:prSet>
      <dgm:spPr/>
    </dgm:pt>
    <dgm:pt modelId="{F68032F2-C6B7-437A-9F14-673ADE9A2DC2}" type="pres">
      <dgm:prSet presAssocID="{AD3FA124-6CF1-489D-BA39-A20CED6D7CE0}" presName="desTx" presStyleLbl="alignAccFollowNode1" presStyleIdx="3" presStyleCnt="4">
        <dgm:presLayoutVars/>
      </dgm:prSet>
      <dgm:spPr/>
    </dgm:pt>
  </dgm:ptLst>
  <dgm:cxnLst>
    <dgm:cxn modelId="{49673610-3279-4360-9A49-AC6B88334034}" type="presOf" srcId="{770259BB-FB32-4A6A-8CCB-9AB3B2CB180B}" destId="{F68032F2-C6B7-437A-9F14-673ADE9A2DC2}" srcOrd="0" destOrd="0" presId="urn:microsoft.com/office/officeart/2016/7/layout/HorizontalActionList"/>
    <dgm:cxn modelId="{8CF6BB10-5948-46A8-9666-C6784FA39F2D}" type="presOf" srcId="{44D60866-C7D6-499E-9E34-EDE97B2B345C}" destId="{FE60A793-D104-4E11-AF65-FA8B30ACC85A}" srcOrd="0" destOrd="0" presId="urn:microsoft.com/office/officeart/2016/7/layout/HorizontalActionList"/>
    <dgm:cxn modelId="{B7246716-056C-4F0F-BA7B-C9F21F3B4222}" type="presOf" srcId="{338B33E3-9C92-49CB-9FC6-7AC4EB3C6F4F}" destId="{A8235B71-B7AE-457D-A388-E5AC24A65E96}" srcOrd="0" destOrd="0" presId="urn:microsoft.com/office/officeart/2016/7/layout/HorizontalActionList"/>
    <dgm:cxn modelId="{BE762D1E-E723-424D-A08F-4FE138338C3D}" srcId="{338B33E3-9C92-49CB-9FC6-7AC4EB3C6F4F}" destId="{141EBB59-BF4D-4345-9177-6AD49BDDD6DD}" srcOrd="1" destOrd="0" parTransId="{4B6A416F-A313-4B2C-9CDC-6DA81C789964}" sibTransId="{D8352900-6741-444A-907A-55E37A509C37}"/>
    <dgm:cxn modelId="{17CC932D-D0CA-4BC0-A72B-C4F0FE38D895}" srcId="{841003BF-4CFA-49DF-B686-DEA5933A60A9}" destId="{44D60866-C7D6-499E-9E34-EDE97B2B345C}" srcOrd="0" destOrd="0" parTransId="{A9B233B0-B98E-4BD2-B340-32B0F332FC80}" sibTransId="{A99FB73A-4A4E-43C5-9D65-FF3E18AB36FD}"/>
    <dgm:cxn modelId="{F8D5D931-5E3D-42A4-A083-ED1288F719F5}" type="presOf" srcId="{141EBB59-BF4D-4345-9177-6AD49BDDD6DD}" destId="{5462542D-A126-4E32-A40C-00D3C361FB6D}" srcOrd="0" destOrd="0" presId="urn:microsoft.com/office/officeart/2016/7/layout/HorizontalActionList"/>
    <dgm:cxn modelId="{5B25E560-0748-4AFC-81EA-3E609D70B61A}" type="presOf" srcId="{16459C6D-1FF4-49E9-8D23-B9DAB885A2B7}" destId="{308FCBC7-7A77-48D5-84DF-DF8EB7F533E4}" srcOrd="0" destOrd="0" presId="urn:microsoft.com/office/officeart/2016/7/layout/HorizontalActionList"/>
    <dgm:cxn modelId="{52A5EB41-83E5-4B44-996A-2709021D1EDF}" srcId="{141EBB59-BF4D-4345-9177-6AD49BDDD6DD}" destId="{16459C6D-1FF4-49E9-8D23-B9DAB885A2B7}" srcOrd="0" destOrd="0" parTransId="{D4BDAC41-8C63-49B1-B6AE-E4EBECEF8ABB}" sibTransId="{ADA67677-612F-449C-A408-3F53E253BB2F}"/>
    <dgm:cxn modelId="{C531B964-AD06-41B8-8A3A-0AC9610033D0}" type="presOf" srcId="{19B33939-3930-47C4-9D81-A899CC2E9D74}" destId="{EEEB8B91-94EC-4A9F-A64A-B83A640C73FD}" srcOrd="0" destOrd="0" presId="urn:microsoft.com/office/officeart/2016/7/layout/HorizontalActionList"/>
    <dgm:cxn modelId="{96411566-0D49-4F4E-8465-D5EB78384E5F}" srcId="{19B33939-3930-47C4-9D81-A899CC2E9D74}" destId="{0AFD8974-5E6C-40F3-9B86-81F6E9893809}" srcOrd="0" destOrd="0" parTransId="{2FECEC36-6925-4A3E-B306-706D1093F62A}" sibTransId="{E5C67B28-C10C-47FD-A036-90FEC4B75FA4}"/>
    <dgm:cxn modelId="{BA91B951-D93D-4704-9637-DB217DB9E51C}" type="presOf" srcId="{841003BF-4CFA-49DF-B686-DEA5933A60A9}" destId="{DFB3C2CB-E40E-4A6F-8A3D-5CAA88D78E6D}" srcOrd="0" destOrd="0" presId="urn:microsoft.com/office/officeart/2016/7/layout/HorizontalActionList"/>
    <dgm:cxn modelId="{EA635B55-22FF-40C4-9DCB-8C080FAC4D3B}" srcId="{AD3FA124-6CF1-489D-BA39-A20CED6D7CE0}" destId="{770259BB-FB32-4A6A-8CCB-9AB3B2CB180B}" srcOrd="0" destOrd="0" parTransId="{4A12D9F4-9F07-4ED0-A648-866D627CAEAD}" sibTransId="{40B2CF30-D23F-4FB2-9058-C48A6C15EBBB}"/>
    <dgm:cxn modelId="{122B8D95-76B3-4B2D-B8DD-4A5EF4D741E0}" srcId="{338B33E3-9C92-49CB-9FC6-7AC4EB3C6F4F}" destId="{841003BF-4CFA-49DF-B686-DEA5933A60A9}" srcOrd="2" destOrd="0" parTransId="{844A5B42-948E-4D68-9184-33515D6C2720}" sibTransId="{39D43EF5-B58E-4B7F-81F7-EE501B8DB70E}"/>
    <dgm:cxn modelId="{D69A1DA0-C90B-4C1F-BFDF-5E2D65136D18}" type="presOf" srcId="{0AFD8974-5E6C-40F3-9B86-81F6E9893809}" destId="{4017F90B-4F97-4D06-9E59-7C933947E5C5}" srcOrd="0" destOrd="0" presId="urn:microsoft.com/office/officeart/2016/7/layout/HorizontalActionList"/>
    <dgm:cxn modelId="{ADE438A8-ED5A-43B8-A8C1-F6666A051E52}" type="presOf" srcId="{AD3FA124-6CF1-489D-BA39-A20CED6D7CE0}" destId="{D14DD4E8-A795-422F-A1E5-6E014AA38993}" srcOrd="0" destOrd="0" presId="urn:microsoft.com/office/officeart/2016/7/layout/HorizontalActionList"/>
    <dgm:cxn modelId="{D75C38F0-E1BA-4063-8604-C1C0D6F907D2}" srcId="{338B33E3-9C92-49CB-9FC6-7AC4EB3C6F4F}" destId="{AD3FA124-6CF1-489D-BA39-A20CED6D7CE0}" srcOrd="3" destOrd="0" parTransId="{5328865A-8707-400E-AC1D-D433577F4748}" sibTransId="{1A3FF4E7-F630-4348-8F8B-C6C10757BD9D}"/>
    <dgm:cxn modelId="{66D509F1-7E37-4806-9C6E-37F3476029BD}" srcId="{338B33E3-9C92-49CB-9FC6-7AC4EB3C6F4F}" destId="{19B33939-3930-47C4-9D81-A899CC2E9D74}" srcOrd="0" destOrd="0" parTransId="{CBCA9937-6CE3-48B1-8CF7-822587F8C810}" sibTransId="{9B6A20FA-DB6C-4587-80F5-7DFA1901EF23}"/>
    <dgm:cxn modelId="{CBE2CBCE-CFEC-492C-A534-C540A2D8F8AB}" type="presParOf" srcId="{A8235B71-B7AE-457D-A388-E5AC24A65E96}" destId="{F618DCE0-A31C-4F81-8EFB-858276D260BD}" srcOrd="0" destOrd="0" presId="urn:microsoft.com/office/officeart/2016/7/layout/HorizontalActionList"/>
    <dgm:cxn modelId="{CDFB2A27-034D-475E-84CB-09CDBB9B7532}" type="presParOf" srcId="{F618DCE0-A31C-4F81-8EFB-858276D260BD}" destId="{EEEB8B91-94EC-4A9F-A64A-B83A640C73FD}" srcOrd="0" destOrd="0" presId="urn:microsoft.com/office/officeart/2016/7/layout/HorizontalActionList"/>
    <dgm:cxn modelId="{70B7C1AD-36BB-44E0-83F4-BEE707C4DB27}" type="presParOf" srcId="{F618DCE0-A31C-4F81-8EFB-858276D260BD}" destId="{4017F90B-4F97-4D06-9E59-7C933947E5C5}" srcOrd="1" destOrd="0" presId="urn:microsoft.com/office/officeart/2016/7/layout/HorizontalActionList"/>
    <dgm:cxn modelId="{19D93D55-AEB9-4AA6-A510-9E6F7E8E3269}" type="presParOf" srcId="{A8235B71-B7AE-457D-A388-E5AC24A65E96}" destId="{53693D56-4760-4F04-AB4B-8175E361B38F}" srcOrd="1" destOrd="0" presId="urn:microsoft.com/office/officeart/2016/7/layout/HorizontalActionList"/>
    <dgm:cxn modelId="{4E796156-0630-4181-BD1A-8B01EE0123C3}" type="presParOf" srcId="{A8235B71-B7AE-457D-A388-E5AC24A65E96}" destId="{654353D4-3712-42EA-B895-E1B428E5F85B}" srcOrd="2" destOrd="0" presId="urn:microsoft.com/office/officeart/2016/7/layout/HorizontalActionList"/>
    <dgm:cxn modelId="{3A444D84-8766-4774-B557-0EFE4BF8A1C8}" type="presParOf" srcId="{654353D4-3712-42EA-B895-E1B428E5F85B}" destId="{5462542D-A126-4E32-A40C-00D3C361FB6D}" srcOrd="0" destOrd="0" presId="urn:microsoft.com/office/officeart/2016/7/layout/HorizontalActionList"/>
    <dgm:cxn modelId="{645047C5-682F-473F-BB35-74271A1968BC}" type="presParOf" srcId="{654353D4-3712-42EA-B895-E1B428E5F85B}" destId="{308FCBC7-7A77-48D5-84DF-DF8EB7F533E4}" srcOrd="1" destOrd="0" presId="urn:microsoft.com/office/officeart/2016/7/layout/HorizontalActionList"/>
    <dgm:cxn modelId="{AA5AC051-ADB8-4F57-8840-B44C45F0B191}" type="presParOf" srcId="{A8235B71-B7AE-457D-A388-E5AC24A65E96}" destId="{AD452E61-49E9-4849-A46F-85C8DC0DD4E4}" srcOrd="3" destOrd="0" presId="urn:microsoft.com/office/officeart/2016/7/layout/HorizontalActionList"/>
    <dgm:cxn modelId="{76C23D8F-EAF7-473B-B9B9-B1C50E347A2D}" type="presParOf" srcId="{A8235B71-B7AE-457D-A388-E5AC24A65E96}" destId="{650A5216-D10E-4E1D-B51A-205D431FAAEC}" srcOrd="4" destOrd="0" presId="urn:microsoft.com/office/officeart/2016/7/layout/HorizontalActionList"/>
    <dgm:cxn modelId="{EF347944-AB7F-4687-8B24-B4A0E8D0A6F5}" type="presParOf" srcId="{650A5216-D10E-4E1D-B51A-205D431FAAEC}" destId="{DFB3C2CB-E40E-4A6F-8A3D-5CAA88D78E6D}" srcOrd="0" destOrd="0" presId="urn:microsoft.com/office/officeart/2016/7/layout/HorizontalActionList"/>
    <dgm:cxn modelId="{F89F310B-7DF1-4F7C-BA38-6D0A11A74BC6}" type="presParOf" srcId="{650A5216-D10E-4E1D-B51A-205D431FAAEC}" destId="{FE60A793-D104-4E11-AF65-FA8B30ACC85A}" srcOrd="1" destOrd="0" presId="urn:microsoft.com/office/officeart/2016/7/layout/HorizontalActionList"/>
    <dgm:cxn modelId="{8DED8D6B-694D-4922-A890-80A7E23E32D6}" type="presParOf" srcId="{A8235B71-B7AE-457D-A388-E5AC24A65E96}" destId="{2CA87819-55EF-4325-83EB-F3965BEE4E8A}" srcOrd="5" destOrd="0" presId="urn:microsoft.com/office/officeart/2016/7/layout/HorizontalActionList"/>
    <dgm:cxn modelId="{A6161ABD-F01C-4897-A079-2D1F9AB0A476}" type="presParOf" srcId="{A8235B71-B7AE-457D-A388-E5AC24A65E96}" destId="{B29FC1D4-8D0F-4814-8D4D-7B77FCDB38ED}" srcOrd="6" destOrd="0" presId="urn:microsoft.com/office/officeart/2016/7/layout/HorizontalActionList"/>
    <dgm:cxn modelId="{2CB48E60-3C2B-4550-95D0-41CBD85AAE7E}" type="presParOf" srcId="{B29FC1D4-8D0F-4814-8D4D-7B77FCDB38ED}" destId="{D14DD4E8-A795-422F-A1E5-6E014AA38993}" srcOrd="0" destOrd="0" presId="urn:microsoft.com/office/officeart/2016/7/layout/HorizontalActionList"/>
    <dgm:cxn modelId="{EB1B85C6-CC65-46B3-B7CF-6B0CF161E730}" type="presParOf" srcId="{B29FC1D4-8D0F-4814-8D4D-7B77FCDB38ED}" destId="{F68032F2-C6B7-437A-9F14-673ADE9A2DC2}" srcOrd="1" destOrd="0" presId="urn:microsoft.com/office/officeart/2016/7/layout/HorizontalAction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E4267AB4-B8B4-45DA-9226-40B54C73B22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461CB3D4-86C9-4552-8E0E-28E499B6F66D}">
      <dgm:prSet custT="1"/>
      <dgm:spPr>
        <a:solidFill>
          <a:srgbClr val="0E3F75"/>
        </a:solidFill>
      </dgm:spPr>
      <dgm:t>
        <a:bodyPr/>
        <a:lstStyle/>
        <a:p>
          <a:r>
            <a:rPr lang="en-US" sz="4800" baseline="0" dirty="0"/>
            <a:t>Why?</a:t>
          </a:r>
          <a:endParaRPr lang="en-US" sz="4800" dirty="0"/>
        </a:p>
      </dgm:t>
    </dgm:pt>
    <dgm:pt modelId="{A48E175E-41C5-4C99-BE99-A0540DAEF3F4}" type="parTrans" cxnId="{D0F73038-DDE8-4EF9-9D3D-DCA6BF1628B1}">
      <dgm:prSet/>
      <dgm:spPr/>
      <dgm:t>
        <a:bodyPr/>
        <a:lstStyle/>
        <a:p>
          <a:endParaRPr lang="en-US"/>
        </a:p>
      </dgm:t>
    </dgm:pt>
    <dgm:pt modelId="{9AAEA9FD-CE85-4CDC-9D26-AC2441712CA9}" type="sibTrans" cxnId="{D0F73038-DDE8-4EF9-9D3D-DCA6BF1628B1}">
      <dgm:prSet/>
      <dgm:spPr/>
      <dgm:t>
        <a:bodyPr/>
        <a:lstStyle/>
        <a:p>
          <a:endParaRPr lang="en-US"/>
        </a:p>
      </dgm:t>
    </dgm:pt>
    <dgm:pt modelId="{23A2E572-95F0-43B1-AB6E-6D582A126B82}">
      <dgm:prSet custT="1"/>
      <dgm:spPr>
        <a:solidFill>
          <a:srgbClr val="0E3F75"/>
        </a:solidFill>
      </dgm:spPr>
      <dgm:t>
        <a:bodyPr/>
        <a:lstStyle/>
        <a:p>
          <a:r>
            <a:rPr lang="en-US" sz="4800" baseline="0" dirty="0"/>
            <a:t>What?</a:t>
          </a:r>
          <a:endParaRPr lang="en-US" sz="4800" dirty="0"/>
        </a:p>
      </dgm:t>
    </dgm:pt>
    <dgm:pt modelId="{6BB9FD1F-49C0-4FE1-BEBF-229C7C410459}" type="parTrans" cxnId="{DDDB1698-C65E-4B16-AB4C-176193E6CD69}">
      <dgm:prSet/>
      <dgm:spPr/>
      <dgm:t>
        <a:bodyPr/>
        <a:lstStyle/>
        <a:p>
          <a:endParaRPr lang="en-US"/>
        </a:p>
      </dgm:t>
    </dgm:pt>
    <dgm:pt modelId="{6D3E9954-6DD7-4A5E-94F9-86A4E7444A9E}" type="sibTrans" cxnId="{DDDB1698-C65E-4B16-AB4C-176193E6CD69}">
      <dgm:prSet/>
      <dgm:spPr/>
      <dgm:t>
        <a:bodyPr/>
        <a:lstStyle/>
        <a:p>
          <a:endParaRPr lang="en-US"/>
        </a:p>
      </dgm:t>
    </dgm:pt>
    <dgm:pt modelId="{FF133E6C-D2E5-47F7-873F-FF65C1A9154E}">
      <dgm:prSet custT="1"/>
      <dgm:spPr>
        <a:solidFill>
          <a:srgbClr val="0E3F75"/>
        </a:solidFill>
      </dgm:spPr>
      <dgm:t>
        <a:bodyPr/>
        <a:lstStyle/>
        <a:p>
          <a:r>
            <a:rPr lang="en-US" sz="4800" baseline="0" dirty="0"/>
            <a:t>How?</a:t>
          </a:r>
          <a:endParaRPr lang="en-US" sz="4800" dirty="0"/>
        </a:p>
      </dgm:t>
    </dgm:pt>
    <dgm:pt modelId="{0F44CD68-4A7C-4A66-961E-63E723330C9A}" type="parTrans" cxnId="{F2687844-DF0C-4EC2-87E6-8E53515316EA}">
      <dgm:prSet/>
      <dgm:spPr/>
      <dgm:t>
        <a:bodyPr/>
        <a:lstStyle/>
        <a:p>
          <a:endParaRPr lang="en-US"/>
        </a:p>
      </dgm:t>
    </dgm:pt>
    <dgm:pt modelId="{89C15314-EC5B-474B-8228-1726761C4E2A}" type="sibTrans" cxnId="{F2687844-DF0C-4EC2-87E6-8E53515316EA}">
      <dgm:prSet/>
      <dgm:spPr/>
      <dgm:t>
        <a:bodyPr/>
        <a:lstStyle/>
        <a:p>
          <a:endParaRPr lang="en-US"/>
        </a:p>
      </dgm:t>
    </dgm:pt>
    <dgm:pt modelId="{58C4C603-9155-4E96-A44E-A6971067C65C}">
      <dgm:prSet/>
      <dgm:spPr>
        <a:solidFill>
          <a:srgbClr val="C1DBF7">
            <a:alpha val="90000"/>
          </a:srgbClr>
        </a:solidFill>
      </dgm:spPr>
      <dgm:t>
        <a:bodyPr/>
        <a:lstStyle/>
        <a:p>
          <a:r>
            <a:rPr lang="en-US" baseline="0" dirty="0"/>
            <a:t>Section 1: Why a Comprehensive Mathematics Plan is Needed</a:t>
          </a:r>
          <a:endParaRPr lang="en-US" dirty="0"/>
        </a:p>
      </dgm:t>
    </dgm:pt>
    <dgm:pt modelId="{A0962CD4-DAED-4CA6-83D8-5104782D5BA8}" type="parTrans" cxnId="{8A27E2D0-56ED-4629-89D4-4D876E14C15A}">
      <dgm:prSet/>
      <dgm:spPr/>
      <dgm:t>
        <a:bodyPr/>
        <a:lstStyle/>
        <a:p>
          <a:endParaRPr lang="en-US"/>
        </a:p>
      </dgm:t>
    </dgm:pt>
    <dgm:pt modelId="{63DEA5E3-EE7E-469B-8DCA-30512F1C53EC}" type="sibTrans" cxnId="{8A27E2D0-56ED-4629-89D4-4D876E14C15A}">
      <dgm:prSet/>
      <dgm:spPr/>
      <dgm:t>
        <a:bodyPr/>
        <a:lstStyle/>
        <a:p>
          <a:endParaRPr lang="en-US"/>
        </a:p>
      </dgm:t>
    </dgm:pt>
    <dgm:pt modelId="{D8AFA531-39C1-421E-B6A8-D5537B92BD51}">
      <dgm:prSet/>
      <dgm:spPr>
        <a:solidFill>
          <a:srgbClr val="C1DBF7">
            <a:alpha val="90000"/>
          </a:srgbClr>
        </a:solidFill>
      </dgm:spPr>
      <dgm:t>
        <a:bodyPr/>
        <a:lstStyle/>
        <a:p>
          <a:r>
            <a:rPr lang="en-US" baseline="0"/>
            <a:t>Section 2: Ohio’s Mathematics Vision</a:t>
          </a:r>
          <a:endParaRPr lang="en-US"/>
        </a:p>
      </dgm:t>
    </dgm:pt>
    <dgm:pt modelId="{147013B6-8BA3-4872-AA21-910350D2F302}" type="parTrans" cxnId="{4CB8BE18-AB10-4C0A-ABEA-DA9C9EF06D24}">
      <dgm:prSet/>
      <dgm:spPr/>
      <dgm:t>
        <a:bodyPr/>
        <a:lstStyle/>
        <a:p>
          <a:endParaRPr lang="en-US"/>
        </a:p>
      </dgm:t>
    </dgm:pt>
    <dgm:pt modelId="{3DCCA65C-01F8-4448-938F-3E83E005B513}" type="sibTrans" cxnId="{4CB8BE18-AB10-4C0A-ABEA-DA9C9EF06D24}">
      <dgm:prSet/>
      <dgm:spPr/>
      <dgm:t>
        <a:bodyPr/>
        <a:lstStyle/>
        <a:p>
          <a:endParaRPr lang="en-US"/>
        </a:p>
      </dgm:t>
    </dgm:pt>
    <dgm:pt modelId="{04453711-0960-4AB7-9147-419A7FF6C7B0}">
      <dgm:prSet/>
      <dgm:spPr>
        <a:solidFill>
          <a:srgbClr val="C1DBF7">
            <a:alpha val="90000"/>
          </a:srgbClr>
        </a:solidFill>
      </dgm:spPr>
      <dgm:t>
        <a:bodyPr/>
        <a:lstStyle/>
        <a:p>
          <a:r>
            <a:rPr lang="en-US" baseline="0"/>
            <a:t>Section 4: Strategies and Activities</a:t>
          </a:r>
          <a:endParaRPr lang="en-US"/>
        </a:p>
      </dgm:t>
    </dgm:pt>
    <dgm:pt modelId="{492B17E7-637B-4A46-833F-1A1F6A1A84E3}" type="parTrans" cxnId="{95151BC8-A758-4259-B3CF-17FC985F0879}">
      <dgm:prSet/>
      <dgm:spPr/>
      <dgm:t>
        <a:bodyPr/>
        <a:lstStyle/>
        <a:p>
          <a:endParaRPr lang="en-US"/>
        </a:p>
      </dgm:t>
    </dgm:pt>
    <dgm:pt modelId="{17CAE6F0-C4AA-438B-8376-1E3E82B0C432}" type="sibTrans" cxnId="{95151BC8-A758-4259-B3CF-17FC985F0879}">
      <dgm:prSet/>
      <dgm:spPr/>
      <dgm:t>
        <a:bodyPr/>
        <a:lstStyle/>
        <a:p>
          <a:endParaRPr lang="en-US"/>
        </a:p>
      </dgm:t>
    </dgm:pt>
    <dgm:pt modelId="{6D8C65D3-65A7-47BF-B125-F9CA7C4BD9F5}">
      <dgm:prSet/>
      <dgm:spPr>
        <a:solidFill>
          <a:srgbClr val="C1DBF7">
            <a:alpha val="90000"/>
          </a:srgbClr>
        </a:solidFill>
      </dgm:spPr>
      <dgm:t>
        <a:bodyPr/>
        <a:lstStyle/>
        <a:p>
          <a:r>
            <a:rPr lang="en-US"/>
            <a:t>Section 3: Ohio’s Theory of Action</a:t>
          </a:r>
        </a:p>
      </dgm:t>
    </dgm:pt>
    <dgm:pt modelId="{0F84DCF7-5FCE-4D3F-AB58-0E2646393F20}" type="parTrans" cxnId="{2B513125-1106-46DB-92ED-8F5704DBDA2A}">
      <dgm:prSet/>
      <dgm:spPr/>
      <dgm:t>
        <a:bodyPr/>
        <a:lstStyle/>
        <a:p>
          <a:endParaRPr lang="en-US"/>
        </a:p>
      </dgm:t>
    </dgm:pt>
    <dgm:pt modelId="{59C4CCEA-69D4-4FF7-9C94-7BDA95019394}" type="sibTrans" cxnId="{2B513125-1106-46DB-92ED-8F5704DBDA2A}">
      <dgm:prSet/>
      <dgm:spPr/>
      <dgm:t>
        <a:bodyPr/>
        <a:lstStyle/>
        <a:p>
          <a:endParaRPr lang="en-US"/>
        </a:p>
      </dgm:t>
    </dgm:pt>
    <dgm:pt modelId="{7FE37003-0D4A-41D7-B5A5-478FCC8F2C30}" type="pres">
      <dgm:prSet presAssocID="{E4267AB4-B8B4-45DA-9226-40B54C73B22D}" presName="Name0" presStyleCnt="0">
        <dgm:presLayoutVars>
          <dgm:dir/>
          <dgm:animLvl val="lvl"/>
          <dgm:resizeHandles val="exact"/>
        </dgm:presLayoutVars>
      </dgm:prSet>
      <dgm:spPr/>
    </dgm:pt>
    <dgm:pt modelId="{329B1D85-2206-4C8B-9938-61819F7F5463}" type="pres">
      <dgm:prSet presAssocID="{461CB3D4-86C9-4552-8E0E-28E499B6F66D}" presName="linNode" presStyleCnt="0"/>
      <dgm:spPr/>
    </dgm:pt>
    <dgm:pt modelId="{FD57DEFB-8B30-4C10-9627-202E2D19AC76}" type="pres">
      <dgm:prSet presAssocID="{461CB3D4-86C9-4552-8E0E-28E499B6F66D}" presName="parentText" presStyleLbl="node1" presStyleIdx="0" presStyleCnt="3">
        <dgm:presLayoutVars>
          <dgm:chMax val="1"/>
          <dgm:bulletEnabled val="1"/>
        </dgm:presLayoutVars>
      </dgm:prSet>
      <dgm:spPr/>
    </dgm:pt>
    <dgm:pt modelId="{46131862-E2EE-4EE6-8207-A302FBFCF5AC}" type="pres">
      <dgm:prSet presAssocID="{461CB3D4-86C9-4552-8E0E-28E499B6F66D}" presName="descendantText" presStyleLbl="alignAccFollowNode1" presStyleIdx="0" presStyleCnt="3">
        <dgm:presLayoutVars>
          <dgm:bulletEnabled val="1"/>
        </dgm:presLayoutVars>
      </dgm:prSet>
      <dgm:spPr/>
    </dgm:pt>
    <dgm:pt modelId="{20ACDF3F-9572-4287-8EC5-36ABAEC7DA8A}" type="pres">
      <dgm:prSet presAssocID="{9AAEA9FD-CE85-4CDC-9D26-AC2441712CA9}" presName="sp" presStyleCnt="0"/>
      <dgm:spPr/>
    </dgm:pt>
    <dgm:pt modelId="{E2190879-B1C2-4EBB-8D37-EA7C6AB73296}" type="pres">
      <dgm:prSet presAssocID="{23A2E572-95F0-43B1-AB6E-6D582A126B82}" presName="linNode" presStyleCnt="0"/>
      <dgm:spPr/>
    </dgm:pt>
    <dgm:pt modelId="{3A127540-5E29-4CA6-A83C-17A516D639D7}" type="pres">
      <dgm:prSet presAssocID="{23A2E572-95F0-43B1-AB6E-6D582A126B82}" presName="parentText" presStyleLbl="node1" presStyleIdx="1" presStyleCnt="3">
        <dgm:presLayoutVars>
          <dgm:chMax val="1"/>
          <dgm:bulletEnabled val="1"/>
        </dgm:presLayoutVars>
      </dgm:prSet>
      <dgm:spPr/>
    </dgm:pt>
    <dgm:pt modelId="{04D71F56-271F-47D8-99A3-B535DC703A33}" type="pres">
      <dgm:prSet presAssocID="{23A2E572-95F0-43B1-AB6E-6D582A126B82}" presName="descendantText" presStyleLbl="alignAccFollowNode1" presStyleIdx="1" presStyleCnt="3">
        <dgm:presLayoutVars>
          <dgm:bulletEnabled val="1"/>
        </dgm:presLayoutVars>
      </dgm:prSet>
      <dgm:spPr/>
    </dgm:pt>
    <dgm:pt modelId="{EF473E8A-7C4E-4381-981B-9012E686753B}" type="pres">
      <dgm:prSet presAssocID="{6D3E9954-6DD7-4A5E-94F9-86A4E7444A9E}" presName="sp" presStyleCnt="0"/>
      <dgm:spPr/>
    </dgm:pt>
    <dgm:pt modelId="{DF0A3DBB-A7A4-4893-B475-D9BFD0CDF557}" type="pres">
      <dgm:prSet presAssocID="{FF133E6C-D2E5-47F7-873F-FF65C1A9154E}" presName="linNode" presStyleCnt="0"/>
      <dgm:spPr/>
    </dgm:pt>
    <dgm:pt modelId="{0F6A2F73-60E7-45CF-A36A-DE3568D8AD5C}" type="pres">
      <dgm:prSet presAssocID="{FF133E6C-D2E5-47F7-873F-FF65C1A9154E}" presName="parentText" presStyleLbl="node1" presStyleIdx="2" presStyleCnt="3" custLinFactNeighborY="1349">
        <dgm:presLayoutVars>
          <dgm:chMax val="1"/>
          <dgm:bulletEnabled val="1"/>
        </dgm:presLayoutVars>
      </dgm:prSet>
      <dgm:spPr/>
    </dgm:pt>
    <dgm:pt modelId="{96F5E162-BDE6-45C3-A0B7-DC29B2889F60}" type="pres">
      <dgm:prSet presAssocID="{FF133E6C-D2E5-47F7-873F-FF65C1A9154E}" presName="descendantText" presStyleLbl="alignAccFollowNode1" presStyleIdx="2" presStyleCnt="3">
        <dgm:presLayoutVars>
          <dgm:bulletEnabled val="1"/>
        </dgm:presLayoutVars>
      </dgm:prSet>
      <dgm:spPr/>
    </dgm:pt>
  </dgm:ptLst>
  <dgm:cxnLst>
    <dgm:cxn modelId="{5B8B6F0E-C3C5-4215-B630-8874221703E6}" type="presOf" srcId="{04453711-0960-4AB7-9147-419A7FF6C7B0}" destId="{96F5E162-BDE6-45C3-A0B7-DC29B2889F60}" srcOrd="0" destOrd="1" presId="urn:microsoft.com/office/officeart/2005/8/layout/vList5"/>
    <dgm:cxn modelId="{4CB8BE18-AB10-4C0A-ABEA-DA9C9EF06D24}" srcId="{23A2E572-95F0-43B1-AB6E-6D582A126B82}" destId="{D8AFA531-39C1-421E-B6A8-D5537B92BD51}" srcOrd="0" destOrd="0" parTransId="{147013B6-8BA3-4872-AA21-910350D2F302}" sibTransId="{3DCCA65C-01F8-4448-938F-3E83E005B513}"/>
    <dgm:cxn modelId="{E60F0A1B-CC8B-4F76-A9F8-D65E11BF4FC9}" type="presOf" srcId="{58C4C603-9155-4E96-A44E-A6971067C65C}" destId="{46131862-E2EE-4EE6-8207-A302FBFCF5AC}" srcOrd="0" destOrd="0" presId="urn:microsoft.com/office/officeart/2005/8/layout/vList5"/>
    <dgm:cxn modelId="{2B513125-1106-46DB-92ED-8F5704DBDA2A}" srcId="{FF133E6C-D2E5-47F7-873F-FF65C1A9154E}" destId="{6D8C65D3-65A7-47BF-B125-F9CA7C4BD9F5}" srcOrd="0" destOrd="0" parTransId="{0F84DCF7-5FCE-4D3F-AB58-0E2646393F20}" sibTransId="{59C4CCEA-69D4-4FF7-9C94-7BDA95019394}"/>
    <dgm:cxn modelId="{D0F73038-DDE8-4EF9-9D3D-DCA6BF1628B1}" srcId="{E4267AB4-B8B4-45DA-9226-40B54C73B22D}" destId="{461CB3D4-86C9-4552-8E0E-28E499B6F66D}" srcOrd="0" destOrd="0" parTransId="{A48E175E-41C5-4C99-BE99-A0540DAEF3F4}" sibTransId="{9AAEA9FD-CE85-4CDC-9D26-AC2441712CA9}"/>
    <dgm:cxn modelId="{21D3133B-8B83-45DE-8C06-0C197B8B6563}" type="presOf" srcId="{23A2E572-95F0-43B1-AB6E-6D582A126B82}" destId="{3A127540-5E29-4CA6-A83C-17A516D639D7}" srcOrd="0" destOrd="0" presId="urn:microsoft.com/office/officeart/2005/8/layout/vList5"/>
    <dgm:cxn modelId="{F2687844-DF0C-4EC2-87E6-8E53515316EA}" srcId="{E4267AB4-B8B4-45DA-9226-40B54C73B22D}" destId="{FF133E6C-D2E5-47F7-873F-FF65C1A9154E}" srcOrd="2" destOrd="0" parTransId="{0F44CD68-4A7C-4A66-961E-63E723330C9A}" sibTransId="{89C15314-EC5B-474B-8228-1726761C4E2A}"/>
    <dgm:cxn modelId="{DDDB1698-C65E-4B16-AB4C-176193E6CD69}" srcId="{E4267AB4-B8B4-45DA-9226-40B54C73B22D}" destId="{23A2E572-95F0-43B1-AB6E-6D582A126B82}" srcOrd="1" destOrd="0" parTransId="{6BB9FD1F-49C0-4FE1-BEBF-229C7C410459}" sibTransId="{6D3E9954-6DD7-4A5E-94F9-86A4E7444A9E}"/>
    <dgm:cxn modelId="{42AE6FB3-4BFB-44CA-801E-BFF8DB537A0E}" type="presOf" srcId="{D8AFA531-39C1-421E-B6A8-D5537B92BD51}" destId="{04D71F56-271F-47D8-99A3-B535DC703A33}" srcOrd="0" destOrd="0" presId="urn:microsoft.com/office/officeart/2005/8/layout/vList5"/>
    <dgm:cxn modelId="{AEA299C4-578D-4EC8-A897-7608EE4174A9}" type="presOf" srcId="{E4267AB4-B8B4-45DA-9226-40B54C73B22D}" destId="{7FE37003-0D4A-41D7-B5A5-478FCC8F2C30}" srcOrd="0" destOrd="0" presId="urn:microsoft.com/office/officeart/2005/8/layout/vList5"/>
    <dgm:cxn modelId="{4DC3A5C4-D990-4E54-B27A-8B998EFF10A7}" type="presOf" srcId="{6D8C65D3-65A7-47BF-B125-F9CA7C4BD9F5}" destId="{96F5E162-BDE6-45C3-A0B7-DC29B2889F60}" srcOrd="0" destOrd="0" presId="urn:microsoft.com/office/officeart/2005/8/layout/vList5"/>
    <dgm:cxn modelId="{95151BC8-A758-4259-B3CF-17FC985F0879}" srcId="{FF133E6C-D2E5-47F7-873F-FF65C1A9154E}" destId="{04453711-0960-4AB7-9147-419A7FF6C7B0}" srcOrd="1" destOrd="0" parTransId="{492B17E7-637B-4A46-833F-1A1F6A1A84E3}" sibTransId="{17CAE6F0-C4AA-438B-8376-1E3E82B0C432}"/>
    <dgm:cxn modelId="{8A27E2D0-56ED-4629-89D4-4D876E14C15A}" srcId="{461CB3D4-86C9-4552-8E0E-28E499B6F66D}" destId="{58C4C603-9155-4E96-A44E-A6971067C65C}" srcOrd="0" destOrd="0" parTransId="{A0962CD4-DAED-4CA6-83D8-5104782D5BA8}" sibTransId="{63DEA5E3-EE7E-469B-8DCA-30512F1C53EC}"/>
    <dgm:cxn modelId="{DEEA6CE4-8FFE-4BC8-B146-D009328F71DB}" type="presOf" srcId="{461CB3D4-86C9-4552-8E0E-28E499B6F66D}" destId="{FD57DEFB-8B30-4C10-9627-202E2D19AC76}" srcOrd="0" destOrd="0" presId="urn:microsoft.com/office/officeart/2005/8/layout/vList5"/>
    <dgm:cxn modelId="{3928CCE5-DD18-451A-A466-A26175BB3D94}" type="presOf" srcId="{FF133E6C-D2E5-47F7-873F-FF65C1A9154E}" destId="{0F6A2F73-60E7-45CF-A36A-DE3568D8AD5C}" srcOrd="0" destOrd="0" presId="urn:microsoft.com/office/officeart/2005/8/layout/vList5"/>
    <dgm:cxn modelId="{BB6691F2-F999-4132-B95A-A16052C9A003}" type="presParOf" srcId="{7FE37003-0D4A-41D7-B5A5-478FCC8F2C30}" destId="{329B1D85-2206-4C8B-9938-61819F7F5463}" srcOrd="0" destOrd="0" presId="urn:microsoft.com/office/officeart/2005/8/layout/vList5"/>
    <dgm:cxn modelId="{11175F3E-B2C7-440F-BEF5-56674A7F351B}" type="presParOf" srcId="{329B1D85-2206-4C8B-9938-61819F7F5463}" destId="{FD57DEFB-8B30-4C10-9627-202E2D19AC76}" srcOrd="0" destOrd="0" presId="urn:microsoft.com/office/officeart/2005/8/layout/vList5"/>
    <dgm:cxn modelId="{20C6D1F9-B4C2-4DA4-9B17-3B72C21211C2}" type="presParOf" srcId="{329B1D85-2206-4C8B-9938-61819F7F5463}" destId="{46131862-E2EE-4EE6-8207-A302FBFCF5AC}" srcOrd="1" destOrd="0" presId="urn:microsoft.com/office/officeart/2005/8/layout/vList5"/>
    <dgm:cxn modelId="{BB799C13-47DB-4758-B048-9F062F1658EC}" type="presParOf" srcId="{7FE37003-0D4A-41D7-B5A5-478FCC8F2C30}" destId="{20ACDF3F-9572-4287-8EC5-36ABAEC7DA8A}" srcOrd="1" destOrd="0" presId="urn:microsoft.com/office/officeart/2005/8/layout/vList5"/>
    <dgm:cxn modelId="{1A55F923-77FE-42FD-9ABD-9FE44104612C}" type="presParOf" srcId="{7FE37003-0D4A-41D7-B5A5-478FCC8F2C30}" destId="{E2190879-B1C2-4EBB-8D37-EA7C6AB73296}" srcOrd="2" destOrd="0" presId="urn:microsoft.com/office/officeart/2005/8/layout/vList5"/>
    <dgm:cxn modelId="{BC339C68-2ADC-40F7-969B-ABFCA21E2339}" type="presParOf" srcId="{E2190879-B1C2-4EBB-8D37-EA7C6AB73296}" destId="{3A127540-5E29-4CA6-A83C-17A516D639D7}" srcOrd="0" destOrd="0" presId="urn:microsoft.com/office/officeart/2005/8/layout/vList5"/>
    <dgm:cxn modelId="{98E082F1-7B8C-487D-BCF3-FEF624EB8D33}" type="presParOf" srcId="{E2190879-B1C2-4EBB-8D37-EA7C6AB73296}" destId="{04D71F56-271F-47D8-99A3-B535DC703A33}" srcOrd="1" destOrd="0" presId="urn:microsoft.com/office/officeart/2005/8/layout/vList5"/>
    <dgm:cxn modelId="{AE58D9D5-99BC-46CC-8F4A-22B22985A02E}" type="presParOf" srcId="{7FE37003-0D4A-41D7-B5A5-478FCC8F2C30}" destId="{EF473E8A-7C4E-4381-981B-9012E686753B}" srcOrd="3" destOrd="0" presId="urn:microsoft.com/office/officeart/2005/8/layout/vList5"/>
    <dgm:cxn modelId="{E0D08299-5A92-4A57-9E23-AB90F4257AF9}" type="presParOf" srcId="{7FE37003-0D4A-41D7-B5A5-478FCC8F2C30}" destId="{DF0A3DBB-A7A4-4893-B475-D9BFD0CDF557}" srcOrd="4" destOrd="0" presId="urn:microsoft.com/office/officeart/2005/8/layout/vList5"/>
    <dgm:cxn modelId="{D2DCE120-CE72-4AB4-AD1B-A42430AB0C78}" type="presParOf" srcId="{DF0A3DBB-A7A4-4893-B475-D9BFD0CDF557}" destId="{0F6A2F73-60E7-45CF-A36A-DE3568D8AD5C}" srcOrd="0" destOrd="0" presId="urn:microsoft.com/office/officeart/2005/8/layout/vList5"/>
    <dgm:cxn modelId="{E65F326C-4442-4CD9-BB4D-A38316CED5EB}" type="presParOf" srcId="{DF0A3DBB-A7A4-4893-B475-D9BFD0CDF557}" destId="{96F5E162-BDE6-45C3-A0B7-DC29B2889F6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CF77F9E-A844-4F36-AA7B-154F2A250FE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39012F86-9806-4084-AA67-B60AF11ED53D}">
      <dgm:prSet custT="1"/>
      <dgm:spPr>
        <a:solidFill>
          <a:srgbClr val="0E3F75"/>
        </a:solidFill>
      </dgm:spPr>
      <dgm:t>
        <a:bodyPr/>
        <a:lstStyle/>
        <a:p>
          <a:pPr>
            <a:buFont typeface="Symbol" panose="05050102010706020507" pitchFamily="18" charset="2"/>
            <a:buChar char=""/>
          </a:pPr>
          <a:r>
            <a:rPr lang="en-US" sz="3600" b="0" dirty="0">
              <a:latin typeface="Source Sans Pro" panose="020B0503030403020204" pitchFamily="34" charset="0"/>
              <a:ea typeface="Source Sans Pro" panose="020B0503030403020204" pitchFamily="34" charset="0"/>
              <a:cs typeface="Arial" panose="020B0604020202020204" pitchFamily="34" charset="0"/>
            </a:rPr>
            <a:t>The Importance of Mathematics</a:t>
          </a:r>
          <a:endParaRPr lang="en-US" sz="3600" dirty="0">
            <a:latin typeface="Source Sans Pro" panose="020B0503030403020204" pitchFamily="34" charset="0"/>
            <a:ea typeface="Source Sans Pro" panose="020B0503030403020204" pitchFamily="34" charset="0"/>
            <a:cs typeface="Arial" panose="020B0604020202020204" pitchFamily="34" charset="0"/>
          </a:endParaRPr>
        </a:p>
      </dgm:t>
    </dgm:pt>
    <dgm:pt modelId="{7E204039-7DB1-4EFF-98D6-DA4611C57CCC}" type="parTrans" cxnId="{ACE986BE-7BD6-49B2-8601-2AAB9ECF4878}">
      <dgm:prSet/>
      <dgm:spPr/>
      <dgm:t>
        <a:bodyPr/>
        <a:lstStyle/>
        <a:p>
          <a:endParaRPr lang="en-US">
            <a:latin typeface="Source Sans Pro" panose="020B0503030403020204" pitchFamily="34" charset="0"/>
            <a:ea typeface="Source Sans Pro" panose="020B0503030403020204" pitchFamily="34" charset="0"/>
            <a:cs typeface="Arial" panose="020B0604020202020204" pitchFamily="34" charset="0"/>
          </a:endParaRPr>
        </a:p>
      </dgm:t>
    </dgm:pt>
    <dgm:pt modelId="{9A2F0563-ECB7-4CC8-929F-12AE32D2D461}" type="sibTrans" cxnId="{ACE986BE-7BD6-49B2-8601-2AAB9ECF4878}">
      <dgm:prSet/>
      <dgm:spPr/>
      <dgm:t>
        <a:bodyPr/>
        <a:lstStyle/>
        <a:p>
          <a:endParaRPr lang="en-US">
            <a:latin typeface="Source Sans Pro" panose="020B0503030403020204" pitchFamily="34" charset="0"/>
            <a:ea typeface="Source Sans Pro" panose="020B0503030403020204" pitchFamily="34" charset="0"/>
            <a:cs typeface="Arial" panose="020B0604020202020204" pitchFamily="34" charset="0"/>
          </a:endParaRPr>
        </a:p>
      </dgm:t>
    </dgm:pt>
    <dgm:pt modelId="{F409CB80-4C8D-421C-AC00-273D2D29270F}">
      <dgm:prSet custT="1"/>
      <dgm:spPr>
        <a:solidFill>
          <a:srgbClr val="0E3F75"/>
        </a:solidFill>
      </dgm:spPr>
      <dgm:t>
        <a:bodyPr/>
        <a:lstStyle/>
        <a:p>
          <a:pPr>
            <a:buFont typeface="Symbol" panose="05050102010706020507" pitchFamily="18" charset="2"/>
            <a:buChar char=""/>
          </a:pPr>
          <a:r>
            <a:rPr lang="en-US" sz="3600" b="0">
              <a:latin typeface="Source Sans Pro" panose="020B0503030403020204" pitchFamily="34" charset="0"/>
              <a:ea typeface="Source Sans Pro" panose="020B0503030403020204" pitchFamily="34" charset="0"/>
              <a:cs typeface="Arial" panose="020B0604020202020204" pitchFamily="34" charset="0"/>
            </a:rPr>
            <a:t>A Shift Toward Rigor</a:t>
          </a:r>
        </a:p>
      </dgm:t>
    </dgm:pt>
    <dgm:pt modelId="{96005ED4-C083-4A6E-B8D2-2B80660831D9}" type="parTrans" cxnId="{C27F1CD1-B2BC-4AA4-B829-DA2203C734CD}">
      <dgm:prSet/>
      <dgm:spPr/>
      <dgm:t>
        <a:bodyPr/>
        <a:lstStyle/>
        <a:p>
          <a:endParaRPr lang="en-US">
            <a:latin typeface="Source Sans Pro" panose="020B0503030403020204" pitchFamily="34" charset="0"/>
            <a:ea typeface="Source Sans Pro" panose="020B0503030403020204" pitchFamily="34" charset="0"/>
          </a:endParaRPr>
        </a:p>
      </dgm:t>
    </dgm:pt>
    <dgm:pt modelId="{FF00BD78-A304-4EE7-8D83-87672C959FA7}" type="sibTrans" cxnId="{C27F1CD1-B2BC-4AA4-B829-DA2203C734CD}">
      <dgm:prSet/>
      <dgm:spPr/>
      <dgm:t>
        <a:bodyPr/>
        <a:lstStyle/>
        <a:p>
          <a:endParaRPr lang="en-US">
            <a:latin typeface="Source Sans Pro" panose="020B0503030403020204" pitchFamily="34" charset="0"/>
            <a:ea typeface="Source Sans Pro" panose="020B0503030403020204" pitchFamily="34" charset="0"/>
          </a:endParaRPr>
        </a:p>
      </dgm:t>
    </dgm:pt>
    <dgm:pt modelId="{DAD77DEF-A17A-4544-A5F0-AB8AECAA838E}">
      <dgm:prSet custT="1"/>
      <dgm:spPr>
        <a:solidFill>
          <a:srgbClr val="0E3F75"/>
        </a:solidFill>
      </dgm:spPr>
      <dgm:t>
        <a:bodyPr/>
        <a:lstStyle/>
        <a:p>
          <a:pPr>
            <a:buFont typeface="Symbol" panose="05050102010706020507" pitchFamily="18" charset="2"/>
            <a:buChar char=""/>
          </a:pPr>
          <a:r>
            <a:rPr lang="en-US" sz="3600" b="0">
              <a:latin typeface="Source Sans Pro" panose="020B0503030403020204" pitchFamily="34" charset="0"/>
              <a:ea typeface="Source Sans Pro" panose="020B0503030403020204" pitchFamily="34" charset="0"/>
              <a:cs typeface="Arial" panose="020B0604020202020204" pitchFamily="34" charset="0"/>
            </a:rPr>
            <a:t>Ohio’s Vision for Mathematics Instruction </a:t>
          </a:r>
        </a:p>
      </dgm:t>
    </dgm:pt>
    <dgm:pt modelId="{E9D9E112-E446-408A-BCC1-264B423E5F9D}" type="sibTrans" cxnId="{A1866E16-59DA-45CC-B57A-2838266A9DEA}">
      <dgm:prSet/>
      <dgm:spPr/>
      <dgm:t>
        <a:bodyPr/>
        <a:lstStyle/>
        <a:p>
          <a:endParaRPr lang="en-US">
            <a:latin typeface="Source Sans Pro" panose="020B0503030403020204" pitchFamily="34" charset="0"/>
            <a:ea typeface="Source Sans Pro" panose="020B0503030403020204" pitchFamily="34" charset="0"/>
            <a:cs typeface="Arial" panose="020B0604020202020204" pitchFamily="34" charset="0"/>
          </a:endParaRPr>
        </a:p>
      </dgm:t>
    </dgm:pt>
    <dgm:pt modelId="{1D72B12D-D5CB-4E0D-B7FE-A6EB51CCED69}" type="parTrans" cxnId="{A1866E16-59DA-45CC-B57A-2838266A9DEA}">
      <dgm:prSet/>
      <dgm:spPr/>
      <dgm:t>
        <a:bodyPr/>
        <a:lstStyle/>
        <a:p>
          <a:endParaRPr lang="en-US">
            <a:latin typeface="Source Sans Pro" panose="020B0503030403020204" pitchFamily="34" charset="0"/>
            <a:ea typeface="Source Sans Pro" panose="020B0503030403020204" pitchFamily="34" charset="0"/>
            <a:cs typeface="Arial" panose="020B0604020202020204" pitchFamily="34" charset="0"/>
          </a:endParaRPr>
        </a:p>
      </dgm:t>
    </dgm:pt>
    <dgm:pt modelId="{D4F0155D-B2C9-4D13-BB4C-6C2CC842C2A2}" type="pres">
      <dgm:prSet presAssocID="{3CF77F9E-A844-4F36-AA7B-154F2A250FE7}" presName="diagram" presStyleCnt="0">
        <dgm:presLayoutVars>
          <dgm:dir/>
          <dgm:resizeHandles val="exact"/>
        </dgm:presLayoutVars>
      </dgm:prSet>
      <dgm:spPr/>
    </dgm:pt>
    <dgm:pt modelId="{2CA6F674-A834-4853-AC2E-FB831038EE25}" type="pres">
      <dgm:prSet presAssocID="{39012F86-9806-4084-AA67-B60AF11ED53D}" presName="node" presStyleLbl="node1" presStyleIdx="0" presStyleCnt="3">
        <dgm:presLayoutVars>
          <dgm:bulletEnabled val="1"/>
        </dgm:presLayoutVars>
      </dgm:prSet>
      <dgm:spPr/>
    </dgm:pt>
    <dgm:pt modelId="{9629F507-9A5D-4253-AE9F-624C0B3035B5}" type="pres">
      <dgm:prSet presAssocID="{9A2F0563-ECB7-4CC8-929F-12AE32D2D461}" presName="sibTrans" presStyleCnt="0"/>
      <dgm:spPr/>
    </dgm:pt>
    <dgm:pt modelId="{F0994A09-717B-4650-BF4C-83A3BB19BD30}" type="pres">
      <dgm:prSet presAssocID="{F409CB80-4C8D-421C-AC00-273D2D29270F}" presName="node" presStyleLbl="node1" presStyleIdx="1" presStyleCnt="3">
        <dgm:presLayoutVars>
          <dgm:bulletEnabled val="1"/>
        </dgm:presLayoutVars>
      </dgm:prSet>
      <dgm:spPr/>
    </dgm:pt>
    <dgm:pt modelId="{4D4B43F3-C693-4183-BE06-1E3D65073E12}" type="pres">
      <dgm:prSet presAssocID="{FF00BD78-A304-4EE7-8D83-87672C959FA7}" presName="sibTrans" presStyleCnt="0"/>
      <dgm:spPr/>
    </dgm:pt>
    <dgm:pt modelId="{AA4A64EE-69C2-41B7-86A4-285525B1E218}" type="pres">
      <dgm:prSet presAssocID="{DAD77DEF-A17A-4544-A5F0-AB8AECAA838E}" presName="node" presStyleLbl="node1" presStyleIdx="2" presStyleCnt="3">
        <dgm:presLayoutVars>
          <dgm:bulletEnabled val="1"/>
        </dgm:presLayoutVars>
      </dgm:prSet>
      <dgm:spPr/>
    </dgm:pt>
  </dgm:ptLst>
  <dgm:cxnLst>
    <dgm:cxn modelId="{A1866E16-59DA-45CC-B57A-2838266A9DEA}" srcId="{3CF77F9E-A844-4F36-AA7B-154F2A250FE7}" destId="{DAD77DEF-A17A-4544-A5F0-AB8AECAA838E}" srcOrd="2" destOrd="0" parTransId="{1D72B12D-D5CB-4E0D-B7FE-A6EB51CCED69}" sibTransId="{E9D9E112-E446-408A-BCC1-264B423E5F9D}"/>
    <dgm:cxn modelId="{E186BC3E-7097-4EF7-850D-25A513C2DCB4}" type="presOf" srcId="{39012F86-9806-4084-AA67-B60AF11ED53D}" destId="{2CA6F674-A834-4853-AC2E-FB831038EE25}" srcOrd="0" destOrd="0" presId="urn:microsoft.com/office/officeart/2005/8/layout/default"/>
    <dgm:cxn modelId="{ADCF8B41-07A7-49C0-B79F-6AF3AA4344F2}" type="presOf" srcId="{DAD77DEF-A17A-4544-A5F0-AB8AECAA838E}" destId="{AA4A64EE-69C2-41B7-86A4-285525B1E218}" srcOrd="0" destOrd="0" presId="urn:microsoft.com/office/officeart/2005/8/layout/default"/>
    <dgm:cxn modelId="{048EEA70-516E-4DFB-8E25-691E4FB097E5}" type="presOf" srcId="{3CF77F9E-A844-4F36-AA7B-154F2A250FE7}" destId="{D4F0155D-B2C9-4D13-BB4C-6C2CC842C2A2}" srcOrd="0" destOrd="0" presId="urn:microsoft.com/office/officeart/2005/8/layout/default"/>
    <dgm:cxn modelId="{36270A9C-CDE2-4A78-AD15-C562BE162318}" type="presOf" srcId="{F409CB80-4C8D-421C-AC00-273D2D29270F}" destId="{F0994A09-717B-4650-BF4C-83A3BB19BD30}" srcOrd="0" destOrd="0" presId="urn:microsoft.com/office/officeart/2005/8/layout/default"/>
    <dgm:cxn modelId="{ACE986BE-7BD6-49B2-8601-2AAB9ECF4878}" srcId="{3CF77F9E-A844-4F36-AA7B-154F2A250FE7}" destId="{39012F86-9806-4084-AA67-B60AF11ED53D}" srcOrd="0" destOrd="0" parTransId="{7E204039-7DB1-4EFF-98D6-DA4611C57CCC}" sibTransId="{9A2F0563-ECB7-4CC8-929F-12AE32D2D461}"/>
    <dgm:cxn modelId="{C27F1CD1-B2BC-4AA4-B829-DA2203C734CD}" srcId="{3CF77F9E-A844-4F36-AA7B-154F2A250FE7}" destId="{F409CB80-4C8D-421C-AC00-273D2D29270F}" srcOrd="1" destOrd="0" parTransId="{96005ED4-C083-4A6E-B8D2-2B80660831D9}" sibTransId="{FF00BD78-A304-4EE7-8D83-87672C959FA7}"/>
    <dgm:cxn modelId="{74FF10DD-7BBE-4D48-A3EA-EFEEDB2BC2B3}" type="presParOf" srcId="{D4F0155D-B2C9-4D13-BB4C-6C2CC842C2A2}" destId="{2CA6F674-A834-4853-AC2E-FB831038EE25}" srcOrd="0" destOrd="0" presId="urn:microsoft.com/office/officeart/2005/8/layout/default"/>
    <dgm:cxn modelId="{D433A305-09D1-4EF2-8045-57F129EA26A9}" type="presParOf" srcId="{D4F0155D-B2C9-4D13-BB4C-6C2CC842C2A2}" destId="{9629F507-9A5D-4253-AE9F-624C0B3035B5}" srcOrd="1" destOrd="0" presId="urn:microsoft.com/office/officeart/2005/8/layout/default"/>
    <dgm:cxn modelId="{CF29EAF9-A449-45DE-8B19-E6829FC81BD7}" type="presParOf" srcId="{D4F0155D-B2C9-4D13-BB4C-6C2CC842C2A2}" destId="{F0994A09-717B-4650-BF4C-83A3BB19BD30}" srcOrd="2" destOrd="0" presId="urn:microsoft.com/office/officeart/2005/8/layout/default"/>
    <dgm:cxn modelId="{C43A3B42-88CA-461E-A652-F8EF997483EE}" type="presParOf" srcId="{D4F0155D-B2C9-4D13-BB4C-6C2CC842C2A2}" destId="{4D4B43F3-C693-4183-BE06-1E3D65073E12}" srcOrd="3" destOrd="0" presId="urn:microsoft.com/office/officeart/2005/8/layout/default"/>
    <dgm:cxn modelId="{C09F5FBF-665E-412F-95F4-D4DEC1A97C68}" type="presParOf" srcId="{D4F0155D-B2C9-4D13-BB4C-6C2CC842C2A2}" destId="{AA4A64EE-69C2-41B7-86A4-285525B1E218}"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17F54D-A4D1-4972-8C69-EB07B7EDAA08}">
      <dsp:nvSpPr>
        <dsp:cNvPr id="0" name=""/>
        <dsp:cNvSpPr/>
      </dsp:nvSpPr>
      <dsp:spPr>
        <a:xfrm>
          <a:off x="0" y="1886"/>
          <a:ext cx="13716000" cy="1209780"/>
        </a:xfrm>
        <a:prstGeom prst="roundRect">
          <a:avLst/>
        </a:prstGeom>
        <a:solidFill>
          <a:srgbClr val="0E3F75"/>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b="0" i="0" kern="1200" dirty="0">
              <a:latin typeface="Source Sans 3 SemiBold" panose="020B0604020202020204"/>
            </a:rPr>
            <a:t>Literacy</a:t>
          </a:r>
          <a:endParaRPr lang="en-US" sz="4400" kern="1200" dirty="0">
            <a:latin typeface="Source Sans 3 SemiBold" panose="020B0604020202020204"/>
          </a:endParaRPr>
        </a:p>
      </dsp:txBody>
      <dsp:txXfrm>
        <a:off x="59057" y="60943"/>
        <a:ext cx="13597886" cy="1091666"/>
      </dsp:txXfrm>
    </dsp:sp>
    <dsp:sp modelId="{2B3267DA-D623-4055-89B7-3D3B2CB9321D}">
      <dsp:nvSpPr>
        <dsp:cNvPr id="0" name=""/>
        <dsp:cNvSpPr/>
      </dsp:nvSpPr>
      <dsp:spPr>
        <a:xfrm>
          <a:off x="0" y="1338386"/>
          <a:ext cx="13716000" cy="1209780"/>
        </a:xfrm>
        <a:prstGeom prst="roundRect">
          <a:avLst/>
        </a:prstGeom>
        <a:solidFill>
          <a:srgbClr val="0E3F75"/>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b="0" i="0" kern="1200">
              <a:latin typeface="Source Sans 3 SemiBold" panose="020B0604020202020204"/>
            </a:rPr>
            <a:t>Learning Acceleration</a:t>
          </a:r>
          <a:endParaRPr lang="en-US" sz="4400" kern="1200">
            <a:latin typeface="Source Sans 3 SemiBold" panose="020B0604020202020204"/>
          </a:endParaRPr>
        </a:p>
      </dsp:txBody>
      <dsp:txXfrm>
        <a:off x="59057" y="1397443"/>
        <a:ext cx="13597886" cy="1091666"/>
      </dsp:txXfrm>
    </dsp:sp>
    <dsp:sp modelId="{6696BE8C-E55F-4278-B306-27E79355903D}">
      <dsp:nvSpPr>
        <dsp:cNvPr id="0" name=""/>
        <dsp:cNvSpPr/>
      </dsp:nvSpPr>
      <dsp:spPr>
        <a:xfrm>
          <a:off x="0" y="2674886"/>
          <a:ext cx="13716000" cy="1209780"/>
        </a:xfrm>
        <a:prstGeom prst="roundRect">
          <a:avLst/>
        </a:prstGeom>
        <a:solidFill>
          <a:srgbClr val="0E3F75"/>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b="0" i="0" kern="1200">
              <a:latin typeface="Source Sans 3 SemiBold" panose="020B0604020202020204"/>
            </a:rPr>
            <a:t>Workforce Readiness</a:t>
          </a:r>
          <a:endParaRPr lang="en-US" sz="4400" kern="1200">
            <a:latin typeface="Source Sans 3 SemiBold" panose="020B0604020202020204"/>
          </a:endParaRPr>
        </a:p>
      </dsp:txBody>
      <dsp:txXfrm>
        <a:off x="59057" y="2733943"/>
        <a:ext cx="13597886" cy="1091666"/>
      </dsp:txXfrm>
    </dsp:sp>
    <dsp:sp modelId="{9EB93A70-B9C6-440C-9DDC-EEF5CF7AD26B}">
      <dsp:nvSpPr>
        <dsp:cNvPr id="0" name=""/>
        <dsp:cNvSpPr/>
      </dsp:nvSpPr>
      <dsp:spPr>
        <a:xfrm>
          <a:off x="0" y="4011386"/>
          <a:ext cx="13716000" cy="1209780"/>
        </a:xfrm>
        <a:prstGeom prst="roundRect">
          <a:avLst/>
        </a:prstGeom>
        <a:solidFill>
          <a:srgbClr val="0E3F75"/>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b="0" i="0" kern="1200">
              <a:latin typeface="Source Sans 3 SemiBold" panose="020B0604020202020204"/>
            </a:rPr>
            <a:t>Student Wellness</a:t>
          </a:r>
          <a:endParaRPr lang="en-US" sz="4400" kern="1200">
            <a:latin typeface="Source Sans 3 SemiBold" panose="020B0604020202020204"/>
          </a:endParaRPr>
        </a:p>
      </dsp:txBody>
      <dsp:txXfrm>
        <a:off x="59057" y="4070443"/>
        <a:ext cx="13597886" cy="10916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EB8B91-94EC-4A9F-A64A-B83A640C73FD}">
      <dsp:nvSpPr>
        <dsp:cNvPr id="0" name=""/>
        <dsp:cNvSpPr/>
      </dsp:nvSpPr>
      <dsp:spPr>
        <a:xfrm>
          <a:off x="18809" y="57004"/>
          <a:ext cx="3338753" cy="1001626"/>
        </a:xfrm>
        <a:prstGeom prst="rect">
          <a:avLst/>
        </a:prstGeom>
        <a:solidFill>
          <a:schemeClr val="lt1">
            <a:hueOff val="0"/>
            <a:satOff val="0"/>
            <a:lumOff val="0"/>
            <a:alphaOff val="0"/>
          </a:schemeClr>
        </a:solidFill>
        <a:ln w="12700" cap="flat" cmpd="sng" algn="ctr">
          <a:solidFill>
            <a:srgbClr val="81B5E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3836" tIns="263836" rIns="263836" bIns="263836"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rgbClr val="0E3F75"/>
              </a:solidFill>
            </a:rPr>
            <a:t>Connect</a:t>
          </a:r>
          <a:r>
            <a:rPr lang="en-US" sz="4000" kern="1200" dirty="0">
              <a:solidFill>
                <a:srgbClr val="0E3F75"/>
              </a:solidFill>
            </a:rPr>
            <a:t> </a:t>
          </a:r>
        </a:p>
      </dsp:txBody>
      <dsp:txXfrm>
        <a:off x="18809" y="57004"/>
        <a:ext cx="3338753" cy="1001626"/>
      </dsp:txXfrm>
    </dsp:sp>
    <dsp:sp modelId="{4017F90B-4F97-4D06-9E59-7C933947E5C5}">
      <dsp:nvSpPr>
        <dsp:cNvPr id="0" name=""/>
        <dsp:cNvSpPr/>
      </dsp:nvSpPr>
      <dsp:spPr>
        <a:xfrm>
          <a:off x="18809" y="1058630"/>
          <a:ext cx="3338753" cy="5266463"/>
        </a:xfrm>
        <a:prstGeom prst="rect">
          <a:avLst/>
        </a:prstGeom>
        <a:solidFill>
          <a:srgbClr val="C1DBF7">
            <a:alpha val="90000"/>
          </a:srgbClr>
        </a:solidFill>
        <a:ln w="12700" cap="flat" cmpd="sng" algn="ctr">
          <a:solidFill>
            <a:schemeClr val="accent5">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9795" tIns="329795" rIns="329795" bIns="329795" numCol="1" spcCol="1270" anchor="t" anchorCtr="0">
          <a:noAutofit/>
        </a:bodyPr>
        <a:lstStyle/>
        <a:p>
          <a:pPr marL="0" lvl="0" indent="0" algn="l" defTabSz="1422400">
            <a:lnSpc>
              <a:spcPct val="90000"/>
            </a:lnSpc>
            <a:spcBef>
              <a:spcPct val="0"/>
            </a:spcBef>
            <a:spcAft>
              <a:spcPct val="35000"/>
            </a:spcAft>
            <a:buNone/>
          </a:pPr>
          <a:r>
            <a:rPr lang="en-US" sz="3200" kern="1200" dirty="0"/>
            <a:t>Ohio’s Mathematics Vision from Ohio’s Plan for K-12 Mathematics to the Mathematical Practices. </a:t>
          </a:r>
        </a:p>
      </dsp:txBody>
      <dsp:txXfrm>
        <a:off x="18809" y="1058630"/>
        <a:ext cx="3338753" cy="5266463"/>
      </dsp:txXfrm>
    </dsp:sp>
    <dsp:sp modelId="{5462542D-A126-4E32-A40C-00D3C361FB6D}">
      <dsp:nvSpPr>
        <dsp:cNvPr id="0" name=""/>
        <dsp:cNvSpPr/>
      </dsp:nvSpPr>
      <dsp:spPr>
        <a:xfrm>
          <a:off x="3465351" y="57004"/>
          <a:ext cx="3338753" cy="1001626"/>
        </a:xfrm>
        <a:prstGeom prst="rect">
          <a:avLst/>
        </a:prstGeom>
        <a:solidFill>
          <a:schemeClr val="lt1">
            <a:hueOff val="0"/>
            <a:satOff val="0"/>
            <a:lumOff val="0"/>
            <a:alphaOff val="0"/>
          </a:schemeClr>
        </a:solidFill>
        <a:ln w="12700" cap="flat" cmpd="sng" algn="ctr">
          <a:solidFill>
            <a:srgbClr val="81B5E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3836" tIns="263836" rIns="263836" bIns="263836"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rgbClr val="0E3F75"/>
              </a:solidFill>
            </a:rPr>
            <a:t>Explore</a:t>
          </a:r>
        </a:p>
      </dsp:txBody>
      <dsp:txXfrm>
        <a:off x="3465351" y="57004"/>
        <a:ext cx="3338753" cy="1001626"/>
      </dsp:txXfrm>
    </dsp:sp>
    <dsp:sp modelId="{308FCBC7-7A77-48D5-84DF-DF8EB7F533E4}">
      <dsp:nvSpPr>
        <dsp:cNvPr id="0" name=""/>
        <dsp:cNvSpPr/>
      </dsp:nvSpPr>
      <dsp:spPr>
        <a:xfrm>
          <a:off x="3465351" y="1058630"/>
          <a:ext cx="3338753" cy="5266463"/>
        </a:xfrm>
        <a:prstGeom prst="rect">
          <a:avLst/>
        </a:prstGeom>
        <a:solidFill>
          <a:srgbClr val="C1DBF7">
            <a:alpha val="90000"/>
          </a:srgbClr>
        </a:solidFill>
        <a:ln w="12700" cap="flat" cmpd="sng" algn="ctr">
          <a:solidFill>
            <a:schemeClr val="accent5">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9795" tIns="329795" rIns="329795" bIns="329795" numCol="1" spcCol="1270" anchor="t" anchorCtr="0">
          <a:noAutofit/>
        </a:bodyPr>
        <a:lstStyle/>
        <a:p>
          <a:pPr marL="0" lvl="0" indent="0" algn="l" defTabSz="1422400">
            <a:lnSpc>
              <a:spcPct val="90000"/>
            </a:lnSpc>
            <a:spcBef>
              <a:spcPct val="0"/>
            </a:spcBef>
            <a:spcAft>
              <a:spcPct val="35000"/>
            </a:spcAft>
            <a:buNone/>
          </a:pPr>
          <a:r>
            <a:rPr lang="en-US" sz="3200" kern="1200" dirty="0"/>
            <a:t>MP 8: </a:t>
          </a:r>
          <a:r>
            <a:rPr lang="en-US" sz="3200" kern="1200" dirty="0">
              <a:latin typeface="Source Sans Pro (Body)"/>
            </a:rPr>
            <a:t>Look for and Express Regularity in Repeated Reasoning </a:t>
          </a:r>
          <a:r>
            <a:rPr lang="en-US" sz="3200" kern="1200" dirty="0"/>
            <a:t>through grade band-aligned instructional tasks. </a:t>
          </a:r>
        </a:p>
      </dsp:txBody>
      <dsp:txXfrm>
        <a:off x="3465351" y="1058630"/>
        <a:ext cx="3338753" cy="5266463"/>
      </dsp:txXfrm>
    </dsp:sp>
    <dsp:sp modelId="{DFB3C2CB-E40E-4A6F-8A3D-5CAA88D78E6D}">
      <dsp:nvSpPr>
        <dsp:cNvPr id="0" name=""/>
        <dsp:cNvSpPr/>
      </dsp:nvSpPr>
      <dsp:spPr>
        <a:xfrm>
          <a:off x="6911894" y="57004"/>
          <a:ext cx="3338753" cy="1001626"/>
        </a:xfrm>
        <a:prstGeom prst="rect">
          <a:avLst/>
        </a:prstGeom>
        <a:solidFill>
          <a:schemeClr val="lt1">
            <a:hueOff val="0"/>
            <a:satOff val="0"/>
            <a:lumOff val="0"/>
            <a:alphaOff val="0"/>
          </a:schemeClr>
        </a:solidFill>
        <a:ln w="12700" cap="flat" cmpd="sng" algn="ctr">
          <a:solidFill>
            <a:srgbClr val="81B5E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3836" tIns="263836" rIns="263836" bIns="263836"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rgbClr val="0E3F75"/>
              </a:solidFill>
            </a:rPr>
            <a:t>Identify</a:t>
          </a:r>
        </a:p>
      </dsp:txBody>
      <dsp:txXfrm>
        <a:off x="6911894" y="57004"/>
        <a:ext cx="3338753" cy="1001626"/>
      </dsp:txXfrm>
    </dsp:sp>
    <dsp:sp modelId="{FE60A793-D104-4E11-AF65-FA8B30ACC85A}">
      <dsp:nvSpPr>
        <dsp:cNvPr id="0" name=""/>
        <dsp:cNvSpPr/>
      </dsp:nvSpPr>
      <dsp:spPr>
        <a:xfrm>
          <a:off x="6911894" y="1058630"/>
          <a:ext cx="3338753" cy="5266463"/>
        </a:xfrm>
        <a:prstGeom prst="rect">
          <a:avLst/>
        </a:prstGeom>
        <a:solidFill>
          <a:srgbClr val="C1DBF7">
            <a:alpha val="90000"/>
          </a:srgbClr>
        </a:solidFill>
        <a:ln w="12700" cap="flat" cmpd="sng" algn="ctr">
          <a:solidFill>
            <a:schemeClr val="accent5">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9795" tIns="329795" rIns="329795" bIns="329795" numCol="1" spcCol="1270" anchor="t" anchorCtr="0">
          <a:noAutofit/>
        </a:bodyPr>
        <a:lstStyle/>
        <a:p>
          <a:pPr marL="0" lvl="0" indent="0" algn="l" defTabSz="1422400">
            <a:lnSpc>
              <a:spcPct val="90000"/>
            </a:lnSpc>
            <a:spcBef>
              <a:spcPct val="0"/>
            </a:spcBef>
            <a:spcAft>
              <a:spcPct val="35000"/>
            </a:spcAft>
            <a:buNone/>
          </a:pPr>
          <a:r>
            <a:rPr lang="en-US" sz="3200" kern="1200" dirty="0"/>
            <a:t>Resources to support instruction aligned to Math Practice 8: </a:t>
          </a:r>
          <a:r>
            <a:rPr lang="en-US" sz="3200" kern="1200" dirty="0">
              <a:latin typeface="Source Sans Pro (Body)"/>
            </a:rPr>
            <a:t>Look for and Express Regularity in Repeated Reasoning</a:t>
          </a:r>
          <a:r>
            <a:rPr lang="en-US" sz="3200" kern="1200" dirty="0"/>
            <a:t>. </a:t>
          </a:r>
        </a:p>
      </dsp:txBody>
      <dsp:txXfrm>
        <a:off x="6911894" y="1058630"/>
        <a:ext cx="3338753" cy="5266463"/>
      </dsp:txXfrm>
    </dsp:sp>
    <dsp:sp modelId="{D14DD4E8-A795-422F-A1E5-6E014AA38993}">
      <dsp:nvSpPr>
        <dsp:cNvPr id="0" name=""/>
        <dsp:cNvSpPr/>
      </dsp:nvSpPr>
      <dsp:spPr>
        <a:xfrm>
          <a:off x="10358437" y="57004"/>
          <a:ext cx="3338753" cy="1001626"/>
        </a:xfrm>
        <a:prstGeom prst="rect">
          <a:avLst/>
        </a:prstGeom>
        <a:solidFill>
          <a:schemeClr val="lt1">
            <a:hueOff val="0"/>
            <a:satOff val="0"/>
            <a:lumOff val="0"/>
            <a:alphaOff val="0"/>
          </a:schemeClr>
        </a:solidFill>
        <a:ln w="12700" cap="flat" cmpd="sng" algn="ctr">
          <a:solidFill>
            <a:srgbClr val="81B5E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3836" tIns="263836" rIns="263836" bIns="263836"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rgbClr val="0E3F75"/>
              </a:solidFill>
            </a:rPr>
            <a:t>Utilize</a:t>
          </a:r>
          <a:r>
            <a:rPr lang="en-US" sz="3600" b="1" kern="1200" dirty="0">
              <a:solidFill>
                <a:srgbClr val="0E3F75"/>
              </a:solidFill>
            </a:rPr>
            <a:t> </a:t>
          </a:r>
        </a:p>
      </dsp:txBody>
      <dsp:txXfrm>
        <a:off x="10358437" y="57004"/>
        <a:ext cx="3338753" cy="1001626"/>
      </dsp:txXfrm>
    </dsp:sp>
    <dsp:sp modelId="{F68032F2-C6B7-437A-9F14-673ADE9A2DC2}">
      <dsp:nvSpPr>
        <dsp:cNvPr id="0" name=""/>
        <dsp:cNvSpPr/>
      </dsp:nvSpPr>
      <dsp:spPr>
        <a:xfrm>
          <a:off x="10358437" y="1058630"/>
          <a:ext cx="3338753" cy="5266463"/>
        </a:xfrm>
        <a:prstGeom prst="rect">
          <a:avLst/>
        </a:prstGeom>
        <a:solidFill>
          <a:srgbClr val="C1DBF7">
            <a:alpha val="90000"/>
          </a:srgbClr>
        </a:solidFill>
        <a:ln w="12700" cap="flat" cmpd="sng" algn="ctr">
          <a:solidFill>
            <a:schemeClr val="accent5">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9795" tIns="329795" rIns="329795" bIns="329795" numCol="1" spcCol="1270" anchor="t" anchorCtr="0">
          <a:noAutofit/>
        </a:bodyPr>
        <a:lstStyle/>
        <a:p>
          <a:pPr marL="0" lvl="0" indent="0" algn="l" defTabSz="1422400">
            <a:lnSpc>
              <a:spcPct val="90000"/>
            </a:lnSpc>
            <a:spcBef>
              <a:spcPct val="0"/>
            </a:spcBef>
            <a:spcAft>
              <a:spcPct val="35000"/>
            </a:spcAft>
            <a:buNone/>
          </a:pPr>
          <a:r>
            <a:rPr lang="en-US" sz="3200" kern="1200" dirty="0"/>
            <a:t>Resources to help recognize and collect evidence of MP 8: </a:t>
          </a:r>
          <a:r>
            <a:rPr lang="en-US" sz="3200" kern="1200" dirty="0">
              <a:latin typeface="Source Sans Pro (Body)"/>
            </a:rPr>
            <a:t>Look for and Express Regularity in Repeated Reasoning </a:t>
          </a:r>
          <a:r>
            <a:rPr lang="en-US" sz="3200" kern="1200" dirty="0"/>
            <a:t>in the classroom. </a:t>
          </a:r>
        </a:p>
      </dsp:txBody>
      <dsp:txXfrm>
        <a:off x="10358437" y="1058630"/>
        <a:ext cx="3338753" cy="52664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131862-E2EE-4EE6-8207-A302FBFCF5AC}">
      <dsp:nvSpPr>
        <dsp:cNvPr id="0" name=""/>
        <dsp:cNvSpPr/>
      </dsp:nvSpPr>
      <dsp:spPr>
        <a:xfrm rot="5400000">
          <a:off x="8297371" y="-3335740"/>
          <a:ext cx="1452770" cy="8492947"/>
        </a:xfrm>
        <a:prstGeom prst="round2SameRect">
          <a:avLst/>
        </a:prstGeom>
        <a:solidFill>
          <a:srgbClr val="C1DBF7">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0970" tIns="70485" rIns="140970" bIns="70485" numCol="1" spcCol="1270" anchor="ctr" anchorCtr="0">
          <a:noAutofit/>
        </a:bodyPr>
        <a:lstStyle/>
        <a:p>
          <a:pPr marL="285750" lvl="1" indent="-285750" algn="l" defTabSz="1644650">
            <a:lnSpc>
              <a:spcPct val="90000"/>
            </a:lnSpc>
            <a:spcBef>
              <a:spcPct val="0"/>
            </a:spcBef>
            <a:spcAft>
              <a:spcPct val="15000"/>
            </a:spcAft>
            <a:buChar char="•"/>
          </a:pPr>
          <a:r>
            <a:rPr lang="en-US" sz="3700" kern="1200" baseline="0" dirty="0"/>
            <a:t>Section 1: Why a Comprehensive Mathematics Plan is Needed</a:t>
          </a:r>
          <a:endParaRPr lang="en-US" sz="3700" kern="1200" dirty="0"/>
        </a:p>
      </dsp:txBody>
      <dsp:txXfrm rot="-5400000">
        <a:off x="4777283" y="255266"/>
        <a:ext cx="8422029" cy="1310934"/>
      </dsp:txXfrm>
    </dsp:sp>
    <dsp:sp modelId="{FD57DEFB-8B30-4C10-9627-202E2D19AC76}">
      <dsp:nvSpPr>
        <dsp:cNvPr id="0" name=""/>
        <dsp:cNvSpPr/>
      </dsp:nvSpPr>
      <dsp:spPr>
        <a:xfrm>
          <a:off x="0" y="2751"/>
          <a:ext cx="4777282" cy="1815963"/>
        </a:xfrm>
        <a:prstGeom prst="roundRect">
          <a:avLst/>
        </a:prstGeom>
        <a:solidFill>
          <a:srgbClr val="0E3F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ctr" defTabSz="2133600">
            <a:lnSpc>
              <a:spcPct val="90000"/>
            </a:lnSpc>
            <a:spcBef>
              <a:spcPct val="0"/>
            </a:spcBef>
            <a:spcAft>
              <a:spcPct val="35000"/>
            </a:spcAft>
            <a:buNone/>
          </a:pPr>
          <a:r>
            <a:rPr lang="en-US" sz="4800" kern="1200" baseline="0" dirty="0"/>
            <a:t>Why?</a:t>
          </a:r>
          <a:endParaRPr lang="en-US" sz="4800" kern="1200" dirty="0"/>
        </a:p>
      </dsp:txBody>
      <dsp:txXfrm>
        <a:off x="88648" y="91399"/>
        <a:ext cx="4599986" cy="1638667"/>
      </dsp:txXfrm>
    </dsp:sp>
    <dsp:sp modelId="{04D71F56-271F-47D8-99A3-B535DC703A33}">
      <dsp:nvSpPr>
        <dsp:cNvPr id="0" name=""/>
        <dsp:cNvSpPr/>
      </dsp:nvSpPr>
      <dsp:spPr>
        <a:xfrm rot="5400000">
          <a:off x="8297371" y="-1428979"/>
          <a:ext cx="1452770" cy="8492947"/>
        </a:xfrm>
        <a:prstGeom prst="round2SameRect">
          <a:avLst/>
        </a:prstGeom>
        <a:solidFill>
          <a:srgbClr val="C1DBF7">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0970" tIns="70485" rIns="140970" bIns="70485" numCol="1" spcCol="1270" anchor="ctr" anchorCtr="0">
          <a:noAutofit/>
        </a:bodyPr>
        <a:lstStyle/>
        <a:p>
          <a:pPr marL="285750" lvl="1" indent="-285750" algn="l" defTabSz="1644650">
            <a:lnSpc>
              <a:spcPct val="90000"/>
            </a:lnSpc>
            <a:spcBef>
              <a:spcPct val="0"/>
            </a:spcBef>
            <a:spcAft>
              <a:spcPct val="15000"/>
            </a:spcAft>
            <a:buChar char="•"/>
          </a:pPr>
          <a:r>
            <a:rPr lang="en-US" sz="3700" kern="1200" baseline="0"/>
            <a:t>Section 2: Ohio’s Mathematics Vision</a:t>
          </a:r>
          <a:endParaRPr lang="en-US" sz="3700" kern="1200"/>
        </a:p>
      </dsp:txBody>
      <dsp:txXfrm rot="-5400000">
        <a:off x="4777283" y="2162027"/>
        <a:ext cx="8422029" cy="1310934"/>
      </dsp:txXfrm>
    </dsp:sp>
    <dsp:sp modelId="{3A127540-5E29-4CA6-A83C-17A516D639D7}">
      <dsp:nvSpPr>
        <dsp:cNvPr id="0" name=""/>
        <dsp:cNvSpPr/>
      </dsp:nvSpPr>
      <dsp:spPr>
        <a:xfrm>
          <a:off x="0" y="1909512"/>
          <a:ext cx="4777282" cy="1815963"/>
        </a:xfrm>
        <a:prstGeom prst="roundRect">
          <a:avLst/>
        </a:prstGeom>
        <a:solidFill>
          <a:srgbClr val="0E3F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ctr" defTabSz="2133600">
            <a:lnSpc>
              <a:spcPct val="90000"/>
            </a:lnSpc>
            <a:spcBef>
              <a:spcPct val="0"/>
            </a:spcBef>
            <a:spcAft>
              <a:spcPct val="35000"/>
            </a:spcAft>
            <a:buNone/>
          </a:pPr>
          <a:r>
            <a:rPr lang="en-US" sz="4800" kern="1200" baseline="0" dirty="0"/>
            <a:t>What?</a:t>
          </a:r>
          <a:endParaRPr lang="en-US" sz="4800" kern="1200" dirty="0"/>
        </a:p>
      </dsp:txBody>
      <dsp:txXfrm>
        <a:off x="88648" y="1998160"/>
        <a:ext cx="4599986" cy="1638667"/>
      </dsp:txXfrm>
    </dsp:sp>
    <dsp:sp modelId="{96F5E162-BDE6-45C3-A0B7-DC29B2889F60}">
      <dsp:nvSpPr>
        <dsp:cNvPr id="0" name=""/>
        <dsp:cNvSpPr/>
      </dsp:nvSpPr>
      <dsp:spPr>
        <a:xfrm rot="5400000">
          <a:off x="8297371" y="477782"/>
          <a:ext cx="1452770" cy="8492947"/>
        </a:xfrm>
        <a:prstGeom prst="round2SameRect">
          <a:avLst/>
        </a:prstGeom>
        <a:solidFill>
          <a:srgbClr val="C1DBF7">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0970" tIns="70485" rIns="140970" bIns="70485" numCol="1" spcCol="1270" anchor="ctr" anchorCtr="0">
          <a:noAutofit/>
        </a:bodyPr>
        <a:lstStyle/>
        <a:p>
          <a:pPr marL="285750" lvl="1" indent="-285750" algn="l" defTabSz="1644650">
            <a:lnSpc>
              <a:spcPct val="90000"/>
            </a:lnSpc>
            <a:spcBef>
              <a:spcPct val="0"/>
            </a:spcBef>
            <a:spcAft>
              <a:spcPct val="15000"/>
            </a:spcAft>
            <a:buChar char="•"/>
          </a:pPr>
          <a:r>
            <a:rPr lang="en-US" sz="3700" kern="1200"/>
            <a:t>Section 3: Ohio’s Theory of Action</a:t>
          </a:r>
        </a:p>
        <a:p>
          <a:pPr marL="285750" lvl="1" indent="-285750" algn="l" defTabSz="1644650">
            <a:lnSpc>
              <a:spcPct val="90000"/>
            </a:lnSpc>
            <a:spcBef>
              <a:spcPct val="0"/>
            </a:spcBef>
            <a:spcAft>
              <a:spcPct val="15000"/>
            </a:spcAft>
            <a:buChar char="•"/>
          </a:pPr>
          <a:r>
            <a:rPr lang="en-US" sz="3700" kern="1200" baseline="0"/>
            <a:t>Section 4: Strategies and Activities</a:t>
          </a:r>
          <a:endParaRPr lang="en-US" sz="3700" kern="1200"/>
        </a:p>
      </dsp:txBody>
      <dsp:txXfrm rot="-5400000">
        <a:off x="4777283" y="4068788"/>
        <a:ext cx="8422029" cy="1310934"/>
      </dsp:txXfrm>
    </dsp:sp>
    <dsp:sp modelId="{0F6A2F73-60E7-45CF-A36A-DE3568D8AD5C}">
      <dsp:nvSpPr>
        <dsp:cNvPr id="0" name=""/>
        <dsp:cNvSpPr/>
      </dsp:nvSpPr>
      <dsp:spPr>
        <a:xfrm>
          <a:off x="0" y="3819025"/>
          <a:ext cx="4777282" cy="1815963"/>
        </a:xfrm>
        <a:prstGeom prst="roundRect">
          <a:avLst/>
        </a:prstGeom>
        <a:solidFill>
          <a:srgbClr val="0E3F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ctr" defTabSz="2133600">
            <a:lnSpc>
              <a:spcPct val="90000"/>
            </a:lnSpc>
            <a:spcBef>
              <a:spcPct val="0"/>
            </a:spcBef>
            <a:spcAft>
              <a:spcPct val="35000"/>
            </a:spcAft>
            <a:buNone/>
          </a:pPr>
          <a:r>
            <a:rPr lang="en-US" sz="4800" kern="1200" baseline="0" dirty="0"/>
            <a:t>How?</a:t>
          </a:r>
          <a:endParaRPr lang="en-US" sz="4800" kern="1200" dirty="0"/>
        </a:p>
      </dsp:txBody>
      <dsp:txXfrm>
        <a:off x="88648" y="3907673"/>
        <a:ext cx="4599986" cy="163866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A6F674-A834-4853-AC2E-FB831038EE25}">
      <dsp:nvSpPr>
        <dsp:cNvPr id="0" name=""/>
        <dsp:cNvSpPr/>
      </dsp:nvSpPr>
      <dsp:spPr>
        <a:xfrm>
          <a:off x="0" y="1376363"/>
          <a:ext cx="4286249" cy="2571749"/>
        </a:xfrm>
        <a:prstGeom prst="rect">
          <a:avLst/>
        </a:prstGeom>
        <a:solidFill>
          <a:srgbClr val="0E3F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Font typeface="Symbol" panose="05050102010706020507" pitchFamily="18" charset="2"/>
            <a:buNone/>
          </a:pPr>
          <a:r>
            <a:rPr lang="en-US" sz="3600" b="0" kern="1200" dirty="0">
              <a:latin typeface="Source Sans Pro" panose="020B0503030403020204" pitchFamily="34" charset="0"/>
              <a:ea typeface="Source Sans Pro" panose="020B0503030403020204" pitchFamily="34" charset="0"/>
              <a:cs typeface="Arial" panose="020B0604020202020204" pitchFamily="34" charset="0"/>
            </a:rPr>
            <a:t>The Importance of Mathematics</a:t>
          </a:r>
          <a:endParaRPr lang="en-US" sz="3600" kern="1200" dirty="0">
            <a:latin typeface="Source Sans Pro" panose="020B0503030403020204" pitchFamily="34" charset="0"/>
            <a:ea typeface="Source Sans Pro" panose="020B0503030403020204" pitchFamily="34" charset="0"/>
            <a:cs typeface="Arial" panose="020B0604020202020204" pitchFamily="34" charset="0"/>
          </a:endParaRPr>
        </a:p>
      </dsp:txBody>
      <dsp:txXfrm>
        <a:off x="0" y="1376363"/>
        <a:ext cx="4286249" cy="2571749"/>
      </dsp:txXfrm>
    </dsp:sp>
    <dsp:sp modelId="{F0994A09-717B-4650-BF4C-83A3BB19BD30}">
      <dsp:nvSpPr>
        <dsp:cNvPr id="0" name=""/>
        <dsp:cNvSpPr/>
      </dsp:nvSpPr>
      <dsp:spPr>
        <a:xfrm>
          <a:off x="4714874" y="1376363"/>
          <a:ext cx="4286249" cy="2571749"/>
        </a:xfrm>
        <a:prstGeom prst="rect">
          <a:avLst/>
        </a:prstGeom>
        <a:solidFill>
          <a:srgbClr val="0E3F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Font typeface="Symbol" panose="05050102010706020507" pitchFamily="18" charset="2"/>
            <a:buNone/>
          </a:pPr>
          <a:r>
            <a:rPr lang="en-US" sz="3600" b="0" kern="1200">
              <a:latin typeface="Source Sans Pro" panose="020B0503030403020204" pitchFamily="34" charset="0"/>
              <a:ea typeface="Source Sans Pro" panose="020B0503030403020204" pitchFamily="34" charset="0"/>
              <a:cs typeface="Arial" panose="020B0604020202020204" pitchFamily="34" charset="0"/>
            </a:rPr>
            <a:t>A Shift Toward Rigor</a:t>
          </a:r>
        </a:p>
      </dsp:txBody>
      <dsp:txXfrm>
        <a:off x="4714874" y="1376363"/>
        <a:ext cx="4286249" cy="2571749"/>
      </dsp:txXfrm>
    </dsp:sp>
    <dsp:sp modelId="{AA4A64EE-69C2-41B7-86A4-285525B1E218}">
      <dsp:nvSpPr>
        <dsp:cNvPr id="0" name=""/>
        <dsp:cNvSpPr/>
      </dsp:nvSpPr>
      <dsp:spPr>
        <a:xfrm>
          <a:off x="9429749" y="1376363"/>
          <a:ext cx="4286249" cy="2571749"/>
        </a:xfrm>
        <a:prstGeom prst="rect">
          <a:avLst/>
        </a:prstGeom>
        <a:solidFill>
          <a:srgbClr val="0E3F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Font typeface="Symbol" panose="05050102010706020507" pitchFamily="18" charset="2"/>
            <a:buNone/>
          </a:pPr>
          <a:r>
            <a:rPr lang="en-US" sz="3600" b="0" kern="1200">
              <a:latin typeface="Source Sans Pro" panose="020B0503030403020204" pitchFamily="34" charset="0"/>
              <a:ea typeface="Source Sans Pro" panose="020B0503030403020204" pitchFamily="34" charset="0"/>
              <a:cs typeface="Arial" panose="020B0604020202020204" pitchFamily="34" charset="0"/>
            </a:rPr>
            <a:t>Ohio’s Vision for Mathematics Instruction </a:t>
          </a:r>
        </a:p>
      </dsp:txBody>
      <dsp:txXfrm>
        <a:off x="9429749" y="1376363"/>
        <a:ext cx="4286249" cy="257174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ducation.ohio.gov/getattachment/Topics/Learning-in-Ohio/Mathematics/Model-Curricula-in-Mathematics/Standards-for-Mathematical-Practice/Standards-for-Mathematical-Practice.pdf.aspx"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nap.nationalacademies.org/read/9822/chapter/6#116" TargetMode="External"/><Relationship Id="rId4" Type="http://schemas.openxmlformats.org/officeDocument/2006/relationships/hyperlink" Target="https://www.nctm.org/Standards-and-Positions/Principles-and-Standards/Process/"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6E335F-6B58-4BAC-AAD9-EC2E6DC7157D}" type="slidenum">
              <a:rPr lang="en-US" smtClean="0"/>
              <a:t>2</a:t>
            </a:fld>
            <a:endParaRPr lang="en-US"/>
          </a:p>
        </p:txBody>
      </p:sp>
    </p:spTree>
    <p:extLst>
      <p:ext uri="{BB962C8B-B14F-4D97-AF65-F5344CB8AC3E}">
        <p14:creationId xmlns:p14="http://schemas.microsoft.com/office/powerpoint/2010/main" val="2406433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Aft>
                <a:spcPts val="1200"/>
              </a:spcAft>
            </a:pPr>
            <a:r>
              <a:rPr lang="en-US" sz="1800">
                <a:effectLst/>
                <a:latin typeface="Source Sans Pro" panose="020B0503030403020204" pitchFamily="34" charset="0"/>
                <a:ea typeface="Source Sans Pro" panose="020B0503030403020204" pitchFamily="34" charset="0"/>
                <a:cs typeface="Source Sans Pro" panose="020B0503030403020204" pitchFamily="34" charset="0"/>
              </a:rPr>
              <a:t>The Department defines mathematics as </a:t>
            </a:r>
            <a:r>
              <a:rPr lang="en-US" sz="1800">
                <a:effectLst/>
                <a:latin typeface="Source Sans Pro" panose="020B0503030403020204" pitchFamily="34" charset="0"/>
                <a:ea typeface="Calibri" panose="020F0502020204030204" pitchFamily="34" charset="0"/>
                <a:cs typeface="Calibri" panose="020F0502020204030204" pitchFamily="34" charset="0"/>
              </a:rPr>
              <a:t>the human activity of reasoning and problem-solving with numbers, quantities, patterns, and shapes.</a:t>
            </a:r>
          </a:p>
          <a:p>
            <a:pPr marL="0" marR="0">
              <a:spcAft>
                <a:spcPts val="1200"/>
              </a:spcAft>
            </a:pPr>
            <a:endParaRPr lang="en-US" sz="1800">
              <a:effectLst/>
              <a:latin typeface="Source Sans Pro" panose="020B0503030403020204" pitchFamily="34" charset="0"/>
              <a:ea typeface="Source Sans Pro" panose="020B0503030403020204" pitchFamily="34" charset="0"/>
              <a:cs typeface="Source Sans Pro" panose="020B0503030403020204" pitchFamily="34" charset="0"/>
            </a:endParaRPr>
          </a:p>
          <a:p>
            <a:pPr marL="0" marR="0">
              <a:spcAft>
                <a:spcPts val="1200"/>
              </a:spcAft>
            </a:pPr>
            <a:r>
              <a:rPr lang="en-US" sz="1800">
                <a:effectLst/>
                <a:latin typeface="Source Sans Pro" panose="020B0503030403020204" pitchFamily="34" charset="0"/>
                <a:ea typeface="Source Sans Pro" panose="020B0503030403020204" pitchFamily="34" charset="0"/>
                <a:cs typeface="Source Sans Pro" panose="020B0503030403020204" pitchFamily="34" charset="0"/>
              </a:rPr>
              <a:t>Mathematics is a powerful tool for understanding the world, communication, critical thinking, and solving real-world problems. The Department recognizes that students’ mastery of mathematics </a:t>
            </a:r>
            <a:r>
              <a:rPr lang="en-US" sz="180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rPr>
              <a:t>― </a:t>
            </a:r>
            <a:r>
              <a:rPr lang="en-US" sz="1800">
                <a:effectLst/>
                <a:latin typeface="Source Sans Pro" panose="020B0503030403020204" pitchFamily="34" charset="0"/>
                <a:ea typeface="Source Sans Pro" panose="020B0503030403020204" pitchFamily="34" charset="0"/>
                <a:cs typeface="Source Sans Pro" panose="020B0503030403020204" pitchFamily="34" charset="0"/>
              </a:rPr>
              <a:t>as outlined in Ohio’s Learning Standards </a:t>
            </a:r>
            <a:r>
              <a:rPr lang="en-US" sz="180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rPr>
              <a:t>― </a:t>
            </a:r>
            <a:r>
              <a:rPr lang="en-US" sz="1800">
                <a:effectLst/>
                <a:latin typeface="Source Sans Pro" panose="020B0503030403020204" pitchFamily="34" charset="0"/>
                <a:ea typeface="Source Sans Pro" panose="020B0503030403020204" pitchFamily="34" charset="0"/>
                <a:cs typeface="Source Sans Pro" panose="020B0503030403020204" pitchFamily="34" charset="0"/>
              </a:rPr>
              <a:t>is an increasingly important factor in accessing a full range of career pathways and college options (including two-year, four-year, and technical programs). High school graduates who have a robust understanding of mathematics principles and concepts and who can apply those ideas to their work are in high demand by employers across a growing number of fields.</a:t>
            </a:r>
          </a:p>
          <a:p>
            <a:pPr marL="0" marR="0">
              <a:spcAft>
                <a:spcPts val="1200"/>
              </a:spcAft>
            </a:pPr>
            <a:endParaRPr lang="en-US" sz="1800">
              <a:effectLst/>
              <a:latin typeface="Source Sans Pro" panose="020B0503030403020204" pitchFamily="34" charset="0"/>
              <a:ea typeface="Source Sans Pro" panose="020B0503030403020204" pitchFamily="34" charset="0"/>
              <a:cs typeface="Source Sans Pro" panose="020B0503030403020204" pitchFamily="34" charset="0"/>
            </a:endParaRPr>
          </a:p>
          <a:p>
            <a:pPr marL="0" marR="0">
              <a:spcAft>
                <a:spcPts val="1200"/>
              </a:spcAft>
            </a:pPr>
            <a:r>
              <a:rPr lang="en-US" sz="1800">
                <a:effectLst/>
                <a:latin typeface="Source Sans Pro" panose="020B0503030403020204" pitchFamily="34" charset="0"/>
                <a:ea typeface="Source Sans Pro" panose="020B0503030403020204" pitchFamily="34" charset="0"/>
                <a:cs typeface="Source Sans Pro" panose="020B0503030403020204" pitchFamily="34" charset="0"/>
              </a:rPr>
              <a:t>Mathematics is valuable in other aspects of life as well. Mathematics empowers users to understand and critique the world in all its facets (such as economic, ecological, social, political, historical, and more), make sense of the world around them, and participate as informed members of a democratic society. Mathematics is also a practical tool needed for many aspects of adult daily life, such as budgeting, scheduling time, and home repair. Lastly, mathematics, like other modes of creative expression, can be a way to experience joy, wonder, and beauty.</a:t>
            </a:r>
          </a:p>
          <a:p>
            <a:endParaRPr lang="en-US"/>
          </a:p>
        </p:txBody>
      </p:sp>
      <p:sp>
        <p:nvSpPr>
          <p:cNvPr id="4" name="Slide Number Placeholder 3"/>
          <p:cNvSpPr>
            <a:spLocks noGrp="1"/>
          </p:cNvSpPr>
          <p:nvPr>
            <p:ph type="sldNum" sz="quarter" idx="5"/>
          </p:nvPr>
        </p:nvSpPr>
        <p:spPr/>
        <p:txBody>
          <a:bodyPr/>
          <a:lstStyle/>
          <a:p>
            <a:fld id="{7A6E335F-6B58-4BAC-AAD9-EC2E6DC7157D}" type="slidenum">
              <a:rPr lang="en-US" smtClean="0"/>
              <a:t>12</a:t>
            </a:fld>
            <a:endParaRPr lang="en-US"/>
          </a:p>
        </p:txBody>
      </p:sp>
    </p:spTree>
    <p:extLst>
      <p:ext uri="{BB962C8B-B14F-4D97-AF65-F5344CB8AC3E}">
        <p14:creationId xmlns:p14="http://schemas.microsoft.com/office/powerpoint/2010/main" val="1849159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Aft>
                <a:spcPts val="1200"/>
              </a:spcAft>
            </a:pPr>
            <a:r>
              <a:rPr lang="en-US" sz="1800" b="0" i="0" u="none" strike="noStrike" baseline="0">
                <a:solidFill>
                  <a:srgbClr val="000000"/>
                </a:solidFill>
                <a:latin typeface="Source Sans Pro" panose="020B0503030403020204" pitchFamily="34" charset="0"/>
              </a:rPr>
              <a:t>It is not enough for some students to participate in a rigorous math curriculum. To ensure a full array of college and career opportunities for every graduate, all Ohio students must have opportunities to develop and advance their conceptual understanding, procedural skills and fluency, and application of mathematics. That requires a shared commitment to the following principles in all Ohio mathematics classrooms: </a:t>
            </a:r>
          </a:p>
          <a:p>
            <a:pPr marL="285750" marR="0" indent="-285750">
              <a:spcAft>
                <a:spcPts val="1200"/>
              </a:spcAft>
              <a:buFont typeface="Arial" panose="020B0604020202020204" pitchFamily="34" charset="0"/>
              <a:buChar char="•"/>
            </a:pPr>
            <a:r>
              <a:rPr lang="en-US" sz="1800" b="1" u="none" strike="noStrike">
                <a:effectLst/>
                <a:latin typeface="Source Sans Pro" panose="020B0503030403020204" pitchFamily="34" charset="0"/>
                <a:ea typeface="Source Sans Pro" panose="020B0503030403020204" pitchFamily="34" charset="0"/>
                <a:cs typeface="Source Sans Pro" panose="020B0503030403020204" pitchFamily="34" charset="0"/>
              </a:rPr>
              <a:t>Learning acceleration: </a:t>
            </a:r>
            <a:r>
              <a:rPr lang="en-US" sz="1800" u="none" strike="noStrike">
                <a:effectLst/>
                <a:latin typeface="Source Sans Pro" panose="020B0503030403020204" pitchFamily="34" charset="0"/>
                <a:ea typeface="Source Sans Pro" panose="020B0503030403020204" pitchFamily="34" charset="0"/>
                <a:cs typeface="Source Sans Pro" panose="020B0503030403020204" pitchFamily="34" charset="0"/>
              </a:rPr>
              <a:t>Every student accelerates their learning in math and has access to the proactive, evidence-based, and individualized support they need to succeed. </a:t>
            </a:r>
            <a:r>
              <a:rPr lang="en-US" sz="1800" i="1" u="none" strike="noStrike">
                <a:effectLst/>
                <a:latin typeface="Source Sans Pro" panose="020B0503030403020204" pitchFamily="34" charset="0"/>
                <a:ea typeface="Source Sans Pro" panose="020B0503030403020204" pitchFamily="34" charset="0"/>
                <a:cs typeface="Source Sans Pro" panose="020B0503030403020204" pitchFamily="34" charset="0"/>
              </a:rPr>
              <a:t>All </a:t>
            </a:r>
            <a:r>
              <a:rPr lang="en-US" sz="1800" u="none" strike="noStrike">
                <a:effectLst/>
                <a:latin typeface="Source Sans Pro" panose="020B0503030403020204" pitchFamily="34" charset="0"/>
                <a:ea typeface="Source Sans Pro" panose="020B0503030403020204" pitchFamily="34" charset="0"/>
                <a:cs typeface="Source Sans Pro" panose="020B0503030403020204" pitchFamily="34" charset="0"/>
              </a:rPr>
              <a:t>students must have the opportunity to engage in grade-level core instruction regardless of ability, which requires replacing remediation (the practice of teaching below grade-level content) with the just-in-time intervention that allows students to complete unfinished learning and access grade-level instruction (or above). </a:t>
            </a:r>
          </a:p>
          <a:p>
            <a:pPr marL="742950" marR="0" indent="-285750">
              <a:spcAft>
                <a:spcPts val="1200"/>
              </a:spcAft>
              <a:buFont typeface="Arial" panose="020B0604020202020204" pitchFamily="34" charset="0"/>
              <a:buChar char="•"/>
            </a:pPr>
            <a:r>
              <a:rPr lang="en-US" sz="1800">
                <a:effectLst/>
                <a:latin typeface="Source Sans Pro" panose="020B0503030403020204" pitchFamily="34" charset="0"/>
                <a:ea typeface="Source Sans Pro" panose="020B0503030403020204" pitchFamily="34" charset="0"/>
                <a:cs typeface="Source Sans Pro" panose="020B0503030403020204" pitchFamily="34" charset="0"/>
              </a:rPr>
              <a:t>(Note: This term is not equivalent to grade-level or course acceleration, which occurs when advanced learners move ahead an entire grade level in one or more subject areas.)</a:t>
            </a:r>
          </a:p>
          <a:p>
            <a:pPr marL="285750" marR="0" lvl="0" indent="-285750">
              <a:spcAft>
                <a:spcPts val="1200"/>
              </a:spcAft>
              <a:buFont typeface="Arial" panose="020B0604020202020204" pitchFamily="34" charset="0"/>
              <a:buChar char="•"/>
            </a:pPr>
            <a:r>
              <a:rPr lang="en-US" sz="1800" b="1" u="none" strike="noStrike">
                <a:effectLst/>
                <a:latin typeface="Source Sans Pro" panose="020B0503030403020204" pitchFamily="34" charset="0"/>
                <a:ea typeface="Source Sans Pro" panose="020B0503030403020204" pitchFamily="34" charset="0"/>
                <a:cs typeface="Source Sans Pro" panose="020B0503030403020204" pitchFamily="34" charset="0"/>
              </a:rPr>
              <a:t>Just-in-time intervention: </a:t>
            </a:r>
            <a:r>
              <a:rPr lang="en-US" sz="1800" u="none" strike="noStrike">
                <a:effectLst/>
                <a:latin typeface="Source Sans Pro" panose="020B0503030403020204" pitchFamily="34" charset="0"/>
                <a:ea typeface="Source Sans Pro" panose="020B0503030403020204" pitchFamily="34" charset="0"/>
                <a:cs typeface="Source Sans Pro" panose="020B0503030403020204" pitchFamily="34" charset="0"/>
              </a:rPr>
              <a:t>Current learning data is used to identify gaps that would prevent students from accessing grade-level instruction, plan scaffolds to provide that access, and then remove those scaffolds as soon as they are no longer needed.</a:t>
            </a:r>
          </a:p>
          <a:p>
            <a:pPr marL="285750" marR="0" lvl="0" indent="-285750">
              <a:spcAft>
                <a:spcPts val="1200"/>
              </a:spcAft>
              <a:buFont typeface="Arial" panose="020B0604020202020204" pitchFamily="34" charset="0"/>
              <a:buChar char="•"/>
            </a:pPr>
            <a:r>
              <a:rPr lang="en-US" sz="1800" b="1" u="none" strike="noStrike">
                <a:effectLst/>
                <a:latin typeface="Source Sans Pro" panose="020B0503030403020204" pitchFamily="34" charset="0"/>
                <a:ea typeface="Source Sans Pro" panose="020B0503030403020204" pitchFamily="34" charset="0"/>
                <a:cs typeface="Source Sans Pro" panose="020B0503030403020204" pitchFamily="34" charset="0"/>
              </a:rPr>
              <a:t>Access: </a:t>
            </a:r>
            <a:r>
              <a:rPr lang="en-US" sz="1800" u="none" strike="noStrike">
                <a:effectLst/>
                <a:latin typeface="Source Sans Pro" panose="020B0503030403020204" pitchFamily="34" charset="0"/>
                <a:ea typeface="Source Sans Pro" panose="020B0503030403020204" pitchFamily="34" charset="0"/>
                <a:cs typeface="Source Sans Pro" panose="020B0503030403020204" pitchFamily="34" charset="0"/>
              </a:rPr>
              <a:t>Providing learning “access” means removing or accommodating any barriers that would prevent a student from successfully and equitably engaging with the grade-level curriculum. Ohio commits to providing equitable access to a grade-level (or above) curriculum for learners of all backgrounds and abilities.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E335F-6B58-4BAC-AAD9-EC2E6DC71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549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Source Sans Pro" panose="020B0503030403020204" pitchFamily="34" charset="0"/>
              </a:rPr>
              <a:t>The Ohio Learning Standards for mathematics were updated based on a review process led by educators and the Department in 2017. The revised standards define what learners should know and be able to do and guide districts in modifying local curricula, instructional plans, and materials to ensure all students have access to coherent, rigorous, grade-level instruction. </a:t>
            </a:r>
          </a:p>
          <a:p>
            <a:endParaRPr lang="en-US" sz="1800" b="0" i="0" u="none" strike="noStrike" baseline="0" dirty="0">
              <a:solidFill>
                <a:srgbClr val="000000"/>
              </a:solidFill>
              <a:latin typeface="Source Sans Pro" panose="020B0503030403020204" pitchFamily="34" charset="0"/>
            </a:endParaRPr>
          </a:p>
          <a:p>
            <a:r>
              <a:rPr lang="en-US" sz="1800" b="0" i="0" u="none" strike="noStrike" baseline="0" dirty="0">
                <a:solidFill>
                  <a:srgbClr val="000000"/>
                </a:solidFill>
                <a:latin typeface="Source Sans Pro" panose="020B0503030403020204" pitchFamily="34" charset="0"/>
              </a:rPr>
              <a:t>Ohio’s mathematics vision builds on long-accepted research about how students learn mathematics and the instructional practices that cultivate rigor.</a:t>
            </a:r>
          </a:p>
          <a:p>
            <a:endParaRPr lang="en-US" sz="1800" b="0" i="0" u="none" strike="noStrike" baseline="0" dirty="0">
              <a:solidFill>
                <a:srgbClr val="000000"/>
              </a:solidFill>
              <a:latin typeface="Source Sans Pro" panose="020B0503030403020204" pitchFamily="34" charset="0"/>
            </a:endParaRPr>
          </a:p>
          <a:p>
            <a:r>
              <a:rPr lang="en-US" sz="1800" b="0" i="0" u="none" strike="noStrike" baseline="0" dirty="0">
                <a:solidFill>
                  <a:srgbClr val="000000"/>
                </a:solidFill>
                <a:latin typeface="Source Sans Pro" panose="020B0503030403020204" pitchFamily="34" charset="0"/>
              </a:rPr>
              <a:t>Outlined in Ohio’s Vision for Mathematics Instruction, is first and foremost, an alignment to the Standards. In the Math Plan, we identify the recommended instructional focus for Pre-K through High Schools. These major topics or themes are taken from the Ohio Learning Standards and have been around since 2011. </a:t>
            </a:r>
          </a:p>
          <a:p>
            <a:endParaRPr lang="en-US" sz="1800" b="0" i="0" u="none" strike="noStrike" baseline="0" dirty="0">
              <a:solidFill>
                <a:srgbClr val="000000"/>
              </a:solidFill>
              <a:latin typeface="Source Sans Pro" panose="020B0503030403020204" pitchFamily="34" charset="0"/>
            </a:endParaRPr>
          </a:p>
          <a:p>
            <a:r>
              <a:rPr lang="en-US" sz="1800" b="0" i="0" u="none" strike="noStrike" baseline="0" dirty="0">
                <a:solidFill>
                  <a:srgbClr val="000000"/>
                </a:solidFill>
                <a:latin typeface="Source Sans Pro" panose="020B0503030403020204" pitchFamily="34" charset="0"/>
              </a:rPr>
              <a:t>Next, we have encouragement to utilize a more student-centered focus to mathematics learning through the inclusion of the Standards for Mathematical Practice. These outline ways that students can show their understanding of mathematics in every grade level and course. </a:t>
            </a:r>
          </a:p>
          <a:p>
            <a:endParaRPr lang="en-US" sz="1800" b="0" i="0" u="none" strike="noStrike" baseline="0" dirty="0">
              <a:solidFill>
                <a:srgbClr val="000000"/>
              </a:solidFill>
              <a:latin typeface="Source Sans Pro" panose="020B0503030403020204" pitchFamily="34" charset="0"/>
            </a:endParaRPr>
          </a:p>
          <a:p>
            <a:r>
              <a:rPr lang="en-US" sz="1800" b="0" i="0" u="none" strike="noStrike" baseline="0" dirty="0">
                <a:solidFill>
                  <a:srgbClr val="000000"/>
                </a:solidFill>
                <a:latin typeface="Source Sans Pro" panose="020B0503030403020204" pitchFamily="34" charset="0"/>
              </a:rPr>
              <a:t>Last, we highlight the importance of using the evidence-based Effective Mathematics Teaching Practices from the National Council of Teachers of Mathematics or NCTM. These Teaching Practices identify what teachers can do in the delivery of high-quality instruction.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E335F-6B58-4BAC-AAD9-EC2E6DC71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8800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F459B-FF27-70FB-6E71-77674B2EA1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392834-3B34-551A-2180-2D8BB3C767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F144B0-A597-609F-3166-E582CBBA2D22}"/>
              </a:ext>
            </a:extLst>
          </p:cNvPr>
          <p:cNvSpPr>
            <a:spLocks noGrp="1"/>
          </p:cNvSpPr>
          <p:nvPr>
            <p:ph type="body" idx="1"/>
          </p:nvPr>
        </p:nvSpPr>
        <p:spPr/>
        <p:txBody>
          <a:bodyPr/>
          <a:lstStyle/>
          <a:p>
            <a:r>
              <a:rPr lang="en-US" sz="1200" b="1">
                <a:latin typeface="Source Sans Pro" panose="020B0503030403020204" pitchFamily="34" charset="0"/>
                <a:ea typeface="Source Sans Pro" panose="020B0503030403020204" pitchFamily="34" charset="0"/>
              </a:rPr>
              <a:t>Links:</a:t>
            </a:r>
          </a:p>
          <a:p>
            <a:r>
              <a:rPr lang="en-US" sz="1200" b="0" i="1">
                <a:latin typeface="Source Sans Pro" panose="020B0503030403020204" pitchFamily="34" charset="0"/>
                <a:ea typeface="Source Sans Pro" panose="020B0503030403020204" pitchFamily="34" charset="0"/>
              </a:rPr>
              <a:t>Standards for Mathematics Practice: </a:t>
            </a:r>
            <a:r>
              <a:rPr lang="en-US" sz="1200" b="0" i="0">
                <a:latin typeface="Source Sans Pro" panose="020B0503030403020204" pitchFamily="34" charset="0"/>
                <a:ea typeface="Source Sans Pro" panose="020B0503030403020204" pitchFamily="34" charset="0"/>
              </a:rPr>
              <a:t>https://education.ohio.gov/Topics/Learning-in-Ohio/Mathematics/Model-Curricula-in-Mathematics/Standards-for-Mathematical-Practice</a:t>
            </a:r>
          </a:p>
          <a:p>
            <a:endParaRPr lang="en-US" sz="1200" b="0" i="0">
              <a:latin typeface="Source Sans Pro" panose="020B0503030403020204" pitchFamily="34" charset="0"/>
              <a:ea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Source Sans Pro" panose="020B0503030403020204" pitchFamily="34" charset="0"/>
                <a:ea typeface="Source Sans Pro" panose="020B0503030403020204" pitchFamily="34" charset="0"/>
                <a:cs typeface="Source Sans Pro" panose="020B0503030403020204" pitchFamily="34" charset="0"/>
              </a:rPr>
              <a:t>The eight </a:t>
            </a:r>
            <a:r>
              <a:rPr lang="en-US" sz="1200" u="sng">
                <a:solidFill>
                  <a:srgbClr val="0000FF"/>
                </a:solidFill>
                <a:effectLst/>
                <a:latin typeface="Source Sans Pro" panose="020B0503030403020204" pitchFamily="34" charset="0"/>
                <a:ea typeface="Source Sans Pro" panose="020B0503030403020204" pitchFamily="34" charset="0"/>
                <a:cs typeface="Source Sans Pro" panose="020B0503030403020204" pitchFamily="34" charset="0"/>
                <a:hlinkClick r:id="rId3"/>
              </a:rPr>
              <a:t>Standards for Mathematical Practice</a:t>
            </a:r>
            <a:r>
              <a:rPr lang="en-US" sz="1200">
                <a:effectLst/>
                <a:latin typeface="Source Sans Pro" panose="020B0503030403020204" pitchFamily="34" charset="0"/>
                <a:ea typeface="Source Sans Pro" panose="020B0503030403020204" pitchFamily="34" charset="0"/>
                <a:cs typeface="Source Sans Pro" panose="020B0503030403020204" pitchFamily="34" charset="0"/>
              </a:rPr>
              <a:t> outlined in Ohio’s Learning Standards for Mathematics describe varieties of expertise that mathematics educators at all grade levels should seek to develop in their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Source Sans Pro" panose="020B0503030403020204" pitchFamily="34" charset="0"/>
              <a:ea typeface="Source Sans Pro" panose="020B0503030403020204" pitchFamily="34" charset="0"/>
              <a:cs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Source Sans Pro" panose="020B0503030403020204" pitchFamily="34" charset="0"/>
                <a:ea typeface="Source Sans Pro" panose="020B0503030403020204" pitchFamily="34" charset="0"/>
                <a:cs typeface="Source Sans Pro" panose="020B0503030403020204" pitchFamily="34" charset="0"/>
              </a:rPr>
              <a:t>These eight practices rest on important “processes and proficiencies” with longstanding importance in mathematics education. This includes the </a:t>
            </a:r>
            <a:r>
              <a:rPr lang="en-US" sz="1200">
                <a:solidFill>
                  <a:srgbClr val="1155CC"/>
                </a:solidFill>
                <a:effectLst/>
                <a:latin typeface="Source Sans Pro" panose="020B0503030403020204" pitchFamily="34" charset="0"/>
                <a:ea typeface="Source Sans Pro" panose="020B0503030403020204" pitchFamily="34" charset="0"/>
                <a:cs typeface="Source Sans Pro" panose="020B0503030403020204" pitchFamily="34" charset="0"/>
                <a:hlinkClick r:id="rId4"/>
              </a:rPr>
              <a:t>process standards</a:t>
            </a:r>
            <a:r>
              <a:rPr lang="en-US" sz="1200">
                <a:effectLst/>
                <a:latin typeface="Source Sans Pro" panose="020B0503030403020204" pitchFamily="34" charset="0"/>
                <a:ea typeface="Source Sans Pro" panose="020B0503030403020204" pitchFamily="34" charset="0"/>
                <a:cs typeface="Source Sans Pro" panose="020B0503030403020204" pitchFamily="34" charset="0"/>
              </a:rPr>
              <a:t> of problem-solving, reasoning, communication, representation, and connections described by the National Council of Teachers of Mathematics and the </a:t>
            </a:r>
            <a:r>
              <a:rPr lang="en-US" sz="1200">
                <a:solidFill>
                  <a:srgbClr val="1155CC"/>
                </a:solidFill>
                <a:effectLst/>
                <a:latin typeface="Source Sans Pro" panose="020B0503030403020204" pitchFamily="34" charset="0"/>
                <a:ea typeface="Source Sans Pro" panose="020B0503030403020204" pitchFamily="34" charset="0"/>
                <a:cs typeface="Source Sans Pro" panose="020B0503030403020204" pitchFamily="34" charset="0"/>
                <a:hlinkClick r:id="rId5"/>
              </a:rPr>
              <a:t>five strands of math</a:t>
            </a:r>
            <a:r>
              <a:rPr lang="en-US" sz="1200" u="sng">
                <a:solidFill>
                  <a:srgbClr val="1155CC"/>
                </a:solidFill>
                <a:effectLst/>
                <a:latin typeface="Source Sans Pro" panose="020B0503030403020204" pitchFamily="34" charset="0"/>
                <a:ea typeface="Source Sans Pro" panose="020B0503030403020204" pitchFamily="34" charset="0"/>
                <a:cs typeface="Source Sans Pro" panose="020B0503030403020204" pitchFamily="34" charset="0"/>
              </a:rPr>
              <a:t>ematical proficiency </a:t>
            </a:r>
            <a:r>
              <a:rPr lang="en-US" sz="1200">
                <a:effectLst/>
                <a:latin typeface="Source Sans Pro" panose="020B0503030403020204" pitchFamily="34" charset="0"/>
                <a:ea typeface="Source Sans Pro" panose="020B0503030403020204" pitchFamily="34" charset="0"/>
                <a:cs typeface="Source Sans Pro" panose="020B0503030403020204" pitchFamily="34" charset="0"/>
              </a:rPr>
              <a:t>described by the National Research Council.</a:t>
            </a:r>
          </a:p>
          <a:p>
            <a:endParaRPr lang="en-US" sz="1200" b="0" i="0">
              <a:latin typeface="Source Sans Pro" panose="020B0503030403020204" pitchFamily="34" charset="0"/>
              <a:ea typeface="Source Sans Pro" panose="020B0503030403020204" pitchFamily="34" charset="0"/>
            </a:endParaRPr>
          </a:p>
        </p:txBody>
      </p:sp>
      <p:sp>
        <p:nvSpPr>
          <p:cNvPr id="4" name="Slide Number Placeholder 3">
            <a:extLst>
              <a:ext uri="{FF2B5EF4-FFF2-40B4-BE49-F238E27FC236}">
                <a16:creationId xmlns:a16="http://schemas.microsoft.com/office/drawing/2014/main" id="{A97C023D-6EAE-3891-4029-E191C175922D}"/>
              </a:ext>
            </a:extLst>
          </p:cNvPr>
          <p:cNvSpPr>
            <a:spLocks noGrp="1"/>
          </p:cNvSpPr>
          <p:nvPr>
            <p:ph type="sldNum" sz="quarter" idx="5"/>
          </p:nvPr>
        </p:nvSpPr>
        <p:spPr/>
        <p:txBody>
          <a:bodyPr/>
          <a:lstStyle/>
          <a:p>
            <a:fld id="{7A6E335F-6B58-4BAC-AAD9-EC2E6DC7157D}" type="slidenum">
              <a:rPr lang="en-US" smtClean="0"/>
              <a:t>15</a:t>
            </a:fld>
            <a:endParaRPr lang="en-US"/>
          </a:p>
        </p:txBody>
      </p:sp>
    </p:spTree>
    <p:extLst>
      <p:ext uri="{BB962C8B-B14F-4D97-AF65-F5344CB8AC3E}">
        <p14:creationId xmlns:p14="http://schemas.microsoft.com/office/powerpoint/2010/main" val="40043892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At this time of this session, please use chat feature to write what comes to your mind when you think about Looking for and Expressing Regularity in Repeated Reasoning.  </a:t>
            </a:r>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3235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sz="1200" b="1">
                <a:highlight>
                  <a:srgbClr val="FFFFFF"/>
                </a:highlight>
              </a:rPr>
              <a:t>You can see the exact wording of Math Practice 8. </a:t>
            </a:r>
          </a:p>
          <a:p>
            <a:endParaRPr lang="en-US"/>
          </a:p>
        </p:txBody>
      </p:sp>
      <p:sp>
        <p:nvSpPr>
          <p:cNvPr id="4" name="Slide Number Placeholder 3"/>
          <p:cNvSpPr>
            <a:spLocks noGrp="1"/>
          </p:cNvSpPr>
          <p:nvPr>
            <p:ph type="sldNum" sz="quarter" idx="5"/>
          </p:nvPr>
        </p:nvSpPr>
        <p:spPr/>
        <p:txBody>
          <a:bodyPr/>
          <a:lstStyle/>
          <a:p>
            <a:fld id="{D9641FF7-F706-4C16-83AA-FF1857405640}" type="slidenum">
              <a:rPr lang="en-US" smtClean="0"/>
              <a:t>17</a:t>
            </a:fld>
            <a:endParaRPr lang="en-US"/>
          </a:p>
        </p:txBody>
      </p:sp>
    </p:spTree>
    <p:extLst>
      <p:ext uri="{BB962C8B-B14F-4D97-AF65-F5344CB8AC3E}">
        <p14:creationId xmlns:p14="http://schemas.microsoft.com/office/powerpoint/2010/main" val="4269798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A2086-818B-1CEB-0157-9DF781E28E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2E249C-CF8B-E7AF-9AB2-3B26EC075B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29CE31-F324-E975-9A40-3531D73FA37F}"/>
              </a:ext>
            </a:extLst>
          </p:cNvPr>
          <p:cNvSpPr>
            <a:spLocks noGrp="1"/>
          </p:cNvSpPr>
          <p:nvPr>
            <p:ph type="body" idx="1"/>
          </p:nvPr>
        </p:nvSpPr>
        <p:spPr/>
        <p:txBody>
          <a:bodyPr/>
          <a:lstStyle/>
          <a:p>
            <a:r>
              <a:rPr lang="en-US" b="0" i="0">
                <a:solidFill>
                  <a:srgbClr val="777777"/>
                </a:solidFill>
                <a:effectLst/>
                <a:latin typeface="Lato"/>
              </a:rPr>
              <a:t>In mathematics, it is easy to forget the big picture while working on the details of the problem. For students to understand how a problem can be applied to other problems, they should work on repeating and applying their mathematical reasoning to various situations and problems. If a student can solve one problem the way it was taught, it is important that they can also apply that problem-solving technique to other problems.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a:solidFill>
                  <a:schemeClr val="tx1"/>
                </a:solidFill>
                <a:effectLst/>
                <a:highlight>
                  <a:srgbClr val="FFFFFF"/>
                </a:highlight>
                <a:latin typeface="Arial" panose="020B0604020202020204" pitchFamily="34" charset="0"/>
                <a:ea typeface="+mn-ea"/>
                <a:cs typeface="Arial" panose="020B0604020202020204" pitchFamily="34" charset="0"/>
              </a:rPr>
              <a:t>When students identify strategies for problem solving, they can use many different skills to determine the answer. For example, they can identify similar patterns to solve problems that are out of their learning comfort zone. </a:t>
            </a:r>
            <a:endParaRPr lang="en-US" b="0" i="0">
              <a:solidFill>
                <a:srgbClr val="777777"/>
              </a:solidFill>
              <a:effectLst/>
              <a:latin typeface="Lato"/>
            </a:endParaRPr>
          </a:p>
          <a:p>
            <a:pPr marL="0" marR="0" lvl="0" indent="0" algn="l" defTabSz="1097225" rtl="0" eaLnBrk="1" fontAlgn="auto" latinLnBrk="0" hangingPunct="1">
              <a:lnSpc>
                <a:spcPct val="100000"/>
              </a:lnSpc>
              <a:spcBef>
                <a:spcPts val="0"/>
              </a:spcBef>
              <a:spcAft>
                <a:spcPts val="0"/>
              </a:spcAft>
              <a:buClrTx/>
              <a:buSzTx/>
              <a:buFontTx/>
              <a:buNone/>
              <a:tabLst/>
              <a:defRPr/>
            </a:pPr>
            <a:endParaRPr lang="en-US" b="1" i="0">
              <a:solidFill>
                <a:srgbClr val="777777"/>
              </a:solidFill>
              <a:effectLst/>
              <a:latin typeface="Lato"/>
            </a:endParaRPr>
          </a:p>
          <a:p>
            <a:endParaRPr lang="en-US"/>
          </a:p>
        </p:txBody>
      </p:sp>
      <p:sp>
        <p:nvSpPr>
          <p:cNvPr id="4" name="Slide Number Placeholder 3">
            <a:extLst>
              <a:ext uri="{FF2B5EF4-FFF2-40B4-BE49-F238E27FC236}">
                <a16:creationId xmlns:a16="http://schemas.microsoft.com/office/drawing/2014/main" id="{46011032-FD07-E762-0073-DBC6DCAC37DC}"/>
              </a:ext>
            </a:extLst>
          </p:cNvPr>
          <p:cNvSpPr>
            <a:spLocks noGrp="1"/>
          </p:cNvSpPr>
          <p:nvPr>
            <p:ph type="sldNum" sz="quarter" idx="5"/>
          </p:nvPr>
        </p:nvSpPr>
        <p:spPr/>
        <p:txBody>
          <a:bodyPr/>
          <a:lstStyle/>
          <a:p>
            <a:fld id="{D9641FF7-F706-4C16-83AA-FF1857405640}" type="slidenum">
              <a:rPr lang="en-US" smtClean="0"/>
              <a:t>18</a:t>
            </a:fld>
            <a:endParaRPr lang="en-US"/>
          </a:p>
        </p:txBody>
      </p:sp>
    </p:spTree>
    <p:extLst>
      <p:ext uri="{BB962C8B-B14F-4D97-AF65-F5344CB8AC3E}">
        <p14:creationId xmlns:p14="http://schemas.microsoft.com/office/powerpoint/2010/main" val="26390474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i="0">
                <a:solidFill>
                  <a:srgbClr val="111111"/>
                </a:solidFill>
                <a:effectLst/>
                <a:latin typeface="Open Sans" panose="020B0606030504020204" pitchFamily="34" charset="0"/>
              </a:rPr>
              <a:t>Understanding of patterns and rules:  </a:t>
            </a:r>
          </a:p>
          <a:p>
            <a:pPr marL="228600" indent="-228600">
              <a:buAutoNum type="arabicPeriod"/>
            </a:pPr>
            <a:r>
              <a:rPr lang="en-US" b="0" i="0">
                <a:solidFill>
                  <a:srgbClr val="111111"/>
                </a:solidFill>
                <a:effectLst/>
                <a:latin typeface="Open Sans" panose="020B0606030504020204" pitchFamily="34" charset="0"/>
              </a:rPr>
              <a:t>You can not gain the benefit of patterns if you can not see them, and you can only see them if you understand them. With understanding patterns – and other forms of math – sometimes you need to stick with it for the long term.  This is because a major component of solving algebra problems involves data analysis, which is deeply related to the understanding of patterns. Without being able to recognize the appearance of patterns, the ability to be proficient in algebra will be limited</a:t>
            </a:r>
          </a:p>
          <a:p>
            <a:pPr marL="228600" indent="-228600">
              <a:buAutoNum type="arabicPeriod"/>
            </a:pPr>
            <a:r>
              <a:rPr lang="en-US" b="0" i="0">
                <a:solidFill>
                  <a:srgbClr val="111111"/>
                </a:solidFill>
                <a:effectLst/>
                <a:latin typeface="Open Sans" panose="020B0606030504020204" pitchFamily="34" charset="0"/>
              </a:rPr>
              <a:t>Also, a stress reducer</a:t>
            </a:r>
          </a:p>
          <a:p>
            <a:pPr marL="228600" indent="-228600">
              <a:buAutoNum type="arabicPeriod"/>
            </a:pPr>
            <a:r>
              <a:rPr lang="en-US" b="0" i="0">
                <a:solidFill>
                  <a:srgbClr val="111111"/>
                </a:solidFill>
                <a:effectLst/>
                <a:latin typeface="Open Sans" panose="020B0606030504020204" pitchFamily="34" charset="0"/>
              </a:rPr>
              <a:t>Much science is based on making a hypothesis, and hypotheses are often based on understanding patterns. Similarly, we make many common assumptions based on recurring patterns.</a:t>
            </a:r>
          </a:p>
          <a:p>
            <a:pPr marL="228600" indent="-228600">
              <a:buAutoNum type="arabicPeriod"/>
            </a:pPr>
            <a:r>
              <a:rPr lang="en-US" b="0" i="0">
                <a:solidFill>
                  <a:srgbClr val="111111"/>
                </a:solidFill>
                <a:effectLst/>
                <a:latin typeface="Open Sans" panose="020B0606030504020204" pitchFamily="34" charset="0"/>
              </a:rPr>
              <a:t>To recognize patterns, one needs to understand critical thinking and logic, and these are important skills to develop.</a:t>
            </a:r>
          </a:p>
          <a:p>
            <a:pPr marL="228600" indent="-228600">
              <a:buAutoNum type="arabicPeriod"/>
            </a:pPr>
            <a:r>
              <a:rPr lang="en-US" b="0" i="0">
                <a:solidFill>
                  <a:srgbClr val="111111"/>
                </a:solidFill>
                <a:effectLst/>
                <a:latin typeface="Open Sans" panose="020B0606030504020204" pitchFamily="34" charset="0"/>
              </a:rPr>
              <a:t>For example, relationship patterns found in multiplication, such as the commutative property</a:t>
            </a:r>
          </a:p>
          <a:p>
            <a:pPr marL="228600" indent="-228600">
              <a:buAutoNum type="arabicPeriod"/>
            </a:pPr>
            <a:r>
              <a:rPr lang="en-US" b="0" i="0">
                <a:solidFill>
                  <a:srgbClr val="111111"/>
                </a:solidFill>
                <a:effectLst/>
                <a:latin typeface="Open Sans" panose="020B0606030504020204" pitchFamily="34" charset="0"/>
              </a:rPr>
              <a:t>While animals and certainly plants are far from thinking beings, they do have certain habits that exist in patterns, and understanding these behavioral patterns provides a clearer understanding of all living things.</a:t>
            </a:r>
          </a:p>
          <a:p>
            <a:pPr marL="0" indent="0">
              <a:buNone/>
            </a:pPr>
            <a:r>
              <a:rPr lang="en-US" b="0" i="0">
                <a:solidFill>
                  <a:srgbClr val="111111"/>
                </a:solidFill>
                <a:effectLst/>
                <a:latin typeface="Open Sans" panose="020B0606030504020204" pitchFamily="34" charset="0"/>
              </a:rPr>
              <a:t>	</a:t>
            </a:r>
            <a:endParaRPr lang="en-US"/>
          </a:p>
          <a:p>
            <a:pPr marL="0" indent="0">
              <a:buNone/>
            </a:pPr>
            <a:endParaRPr lang="en-US"/>
          </a:p>
        </p:txBody>
      </p:sp>
      <p:sp>
        <p:nvSpPr>
          <p:cNvPr id="4" name="Slide Number Placeholder 3"/>
          <p:cNvSpPr>
            <a:spLocks noGrp="1"/>
          </p:cNvSpPr>
          <p:nvPr>
            <p:ph type="sldNum" sz="quarter" idx="5"/>
          </p:nvPr>
        </p:nvSpPr>
        <p:spPr/>
        <p:txBody>
          <a:bodyPr/>
          <a:lstStyle/>
          <a:p>
            <a:fld id="{D9641FF7-F706-4C16-83AA-FF1857405640}" type="slidenum">
              <a:rPr lang="en-US" smtClean="0"/>
              <a:t>19</a:t>
            </a:fld>
            <a:endParaRPr lang="en-US"/>
          </a:p>
        </p:txBody>
      </p:sp>
    </p:spTree>
    <p:extLst>
      <p:ext uri="{BB962C8B-B14F-4D97-AF65-F5344CB8AC3E}">
        <p14:creationId xmlns:p14="http://schemas.microsoft.com/office/powerpoint/2010/main" val="806410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Discovering connection and irrelevance</a:t>
            </a:r>
          </a:p>
          <a:p>
            <a:r>
              <a:rPr lang="en-US" sz="1400"/>
              <a:t>Discovering coherence and inconsistency</a:t>
            </a:r>
          </a:p>
          <a:p>
            <a:r>
              <a:rPr lang="en-US" sz="1400"/>
              <a:t>Discovering regularity and exclusions</a:t>
            </a:r>
          </a:p>
          <a:p>
            <a:r>
              <a:rPr lang="en-US" sz="1400"/>
              <a:t>Discovering generalizations and shortcuts</a:t>
            </a:r>
          </a:p>
          <a:p>
            <a:r>
              <a:rPr lang="en-US" sz="1400"/>
              <a:t>Discovering similarity and dissimilarity of methods</a:t>
            </a:r>
          </a:p>
          <a:p>
            <a:endParaRPr lang="en-US" sz="1400"/>
          </a:p>
          <a:p>
            <a:pPr marL="571500" indent="-571500">
              <a:buFont typeface="Arial" panose="020B0604020202020204" pitchFamily="34" charset="0"/>
              <a:buChar char="•"/>
            </a:pPr>
            <a:r>
              <a:rPr lang="en-US" sz="1400">
                <a:solidFill>
                  <a:srgbClr val="222222"/>
                </a:solidFill>
                <a:latin typeface="Source Sans Pro 3"/>
                <a:cs typeface="Arial" panose="020B0604020202020204" pitchFamily="34" charset="0"/>
              </a:rPr>
              <a:t>Applies knowledge fluidly and creatively</a:t>
            </a:r>
          </a:p>
          <a:p>
            <a:pPr marL="571500" indent="-571500">
              <a:buFont typeface="Arial" panose="020B0604020202020204" pitchFamily="34" charset="0"/>
              <a:buChar char="•"/>
            </a:pPr>
            <a:r>
              <a:rPr lang="en-US" sz="1400">
                <a:solidFill>
                  <a:srgbClr val="222222"/>
                </a:solidFill>
                <a:latin typeface="Source Sans Pro 3"/>
                <a:cs typeface="Arial" panose="020B0604020202020204" pitchFamily="34" charset="0"/>
              </a:rPr>
              <a:t>Adapts previously mastered definitions and techniques </a:t>
            </a:r>
          </a:p>
          <a:p>
            <a:pPr marL="571500" indent="-571500">
              <a:buFont typeface="Arial" panose="020B0604020202020204" pitchFamily="34" charset="0"/>
              <a:buChar char="•"/>
            </a:pPr>
            <a:r>
              <a:rPr lang="en-US" sz="1400">
                <a:solidFill>
                  <a:srgbClr val="222222"/>
                </a:solidFill>
                <a:latin typeface="Source Sans Pro 3"/>
                <a:cs typeface="Arial" panose="020B0604020202020204" pitchFamily="34" charset="0"/>
              </a:rPr>
              <a:t>Reasons by analogy on similar problems </a:t>
            </a:r>
          </a:p>
          <a:p>
            <a:pPr marL="571500" indent="-571500">
              <a:buFont typeface="Arial" panose="020B0604020202020204" pitchFamily="34" charset="0"/>
              <a:buChar char="•"/>
            </a:pPr>
            <a:r>
              <a:rPr lang="en-US" sz="1400">
                <a:solidFill>
                  <a:srgbClr val="222222"/>
                </a:solidFill>
                <a:latin typeface="Source Sans Pro 3"/>
                <a:cs typeface="Arial" panose="020B0604020202020204" pitchFamily="34" charset="0"/>
              </a:rPr>
              <a:t>Uses known approaches in novel situations</a:t>
            </a:r>
            <a:endParaRPr lang="en-US" sz="1400">
              <a:latin typeface="Source Sans Pro 3"/>
              <a:cs typeface="Arial" panose="020B0604020202020204" pitchFamily="34" charset="0"/>
            </a:endParaRPr>
          </a:p>
          <a:p>
            <a:endParaRPr lang="en-US"/>
          </a:p>
          <a:p>
            <a:pPr marL="571500" indent="-571500">
              <a:buFont typeface="Arial" panose="020B0604020202020204" pitchFamily="34" charset="0"/>
              <a:buChar char="•"/>
            </a:pPr>
            <a:r>
              <a:rPr lang="en-US" sz="1400">
                <a:solidFill>
                  <a:srgbClr val="222222"/>
                </a:solidFill>
                <a:latin typeface="Source Sans Pro 3"/>
                <a:cs typeface="Arial" panose="020B0604020202020204" pitchFamily="34" charset="0"/>
              </a:rPr>
              <a:t>Go beyond dependency on basic skills</a:t>
            </a:r>
          </a:p>
          <a:p>
            <a:pPr marL="571500" indent="-571500">
              <a:buFont typeface="Arial" panose="020B0604020202020204" pitchFamily="34" charset="0"/>
              <a:buChar char="•"/>
            </a:pPr>
            <a:r>
              <a:rPr lang="en-US" sz="1400">
                <a:solidFill>
                  <a:srgbClr val="222222"/>
                </a:solidFill>
                <a:latin typeface="Source Sans Pro 3"/>
                <a:cs typeface="Arial" panose="020B0604020202020204" pitchFamily="34" charset="0"/>
              </a:rPr>
              <a:t>Avoid route memorization</a:t>
            </a:r>
          </a:p>
          <a:p>
            <a:pPr marL="571500" indent="-571500">
              <a:buFont typeface="Arial" panose="020B0604020202020204" pitchFamily="34" charset="0"/>
              <a:buChar char="•"/>
            </a:pPr>
            <a:r>
              <a:rPr lang="en-US" sz="1400">
                <a:solidFill>
                  <a:srgbClr val="222222"/>
                </a:solidFill>
                <a:latin typeface="Source Sans Pro 3"/>
                <a:cs typeface="Arial" panose="020B0604020202020204" pitchFamily="34" charset="0"/>
              </a:rPr>
              <a:t>Apply ways of thinking with repeated practice over time</a:t>
            </a:r>
          </a:p>
          <a:p>
            <a:pPr marL="571500" indent="-571500">
              <a:buFont typeface="Arial" panose="020B0604020202020204" pitchFamily="34" charset="0"/>
              <a:buChar char="•"/>
            </a:pPr>
            <a:r>
              <a:rPr lang="en-US" sz="1400">
                <a:solidFill>
                  <a:srgbClr val="222222"/>
                </a:solidFill>
                <a:latin typeface="Source Sans Pro 3"/>
                <a:cs typeface="Arial" panose="020B0604020202020204" pitchFamily="34" charset="0"/>
              </a:rPr>
              <a:t>Produce strategies</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41FF7-F706-4C16-83AA-FF18574056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72390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This slide presents a series of starter questions that teachers can use to help students develop their ability to express repeated reasoning. A theme that cuts across all these questions is that they do not prescribe a strategy to a student, nor do they dictate thinking. Instead, they allow for student discussions and further engagement in sense-making. </a:t>
            </a:r>
          </a:p>
          <a:p>
            <a:endParaRPr lang="en-US" b="1"/>
          </a:p>
        </p:txBody>
      </p:sp>
      <p:sp>
        <p:nvSpPr>
          <p:cNvPr id="4" name="Slide Number Placeholder 3"/>
          <p:cNvSpPr>
            <a:spLocks noGrp="1"/>
          </p:cNvSpPr>
          <p:nvPr>
            <p:ph type="sldNum" sz="quarter" idx="5"/>
          </p:nvPr>
        </p:nvSpPr>
        <p:spPr/>
        <p:txBody>
          <a:bodyPr/>
          <a:lstStyle/>
          <a:p>
            <a:fld id="{D9641FF7-F706-4C16-83AA-FF1857405640}" type="slidenum">
              <a:rPr lang="en-US" smtClean="0"/>
              <a:t>21</a:t>
            </a:fld>
            <a:endParaRPr lang="en-US"/>
          </a:p>
        </p:txBody>
      </p:sp>
    </p:spTree>
    <p:extLst>
      <p:ext uri="{BB962C8B-B14F-4D97-AF65-F5344CB8AC3E}">
        <p14:creationId xmlns:p14="http://schemas.microsoft.com/office/powerpoint/2010/main" val="2785460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20000"/>
              </a:lnSpc>
              <a:buNone/>
            </a:pPr>
            <a:endParaRPr lang="en-US"/>
          </a:p>
          <a:p>
            <a:pPr marL="0" indent="0">
              <a:buFont typeface="Arial"/>
              <a:buNone/>
            </a:pPr>
            <a:r>
              <a:rPr lang="en-US" b="1"/>
              <a:t>The math plan looks to connect. To department priorities in the following areas:</a:t>
            </a:r>
            <a:endParaRPr lang="en-US">
              <a:cs typeface="Calibri"/>
            </a:endParaRPr>
          </a:p>
          <a:p>
            <a:pPr marL="285750" indent="-285750">
              <a:buFont typeface="Arial"/>
              <a:buChar char="•"/>
            </a:pPr>
            <a:r>
              <a:rPr lang="en-US" b="1"/>
              <a:t>Literacy Achievement:</a:t>
            </a:r>
            <a:r>
              <a:rPr lang="en-US"/>
              <a:t> Building a foundation for lifelong success by ensuring every student is reading at or above grade level.</a:t>
            </a:r>
            <a:endParaRPr lang="en-US">
              <a:ea typeface="Calibri"/>
              <a:cs typeface="Calibri"/>
            </a:endParaRPr>
          </a:p>
          <a:p>
            <a:pPr marL="285750" indent="-285750">
              <a:buFont typeface="Arial"/>
              <a:buChar char="•"/>
            </a:pPr>
            <a:r>
              <a:rPr lang="en-US" b="1"/>
              <a:t>Learning Acceleration: </a:t>
            </a:r>
            <a:r>
              <a:rPr lang="en-US"/>
              <a:t>Empowering each learner to reach their full potential through individualized, evidence-based support. </a:t>
            </a:r>
            <a:endParaRPr lang="en-US">
              <a:ea typeface="Calibri"/>
              <a:cs typeface="Calibri"/>
            </a:endParaRPr>
          </a:p>
          <a:p>
            <a:pPr marL="285750" indent="-285750">
              <a:buFont typeface="Arial"/>
              <a:buChar char="•"/>
            </a:pPr>
            <a:r>
              <a:rPr lang="en-US" b="1"/>
              <a:t>Student Wellness: </a:t>
            </a:r>
            <a:r>
              <a:rPr lang="en-US"/>
              <a:t>Fostering safe and supportive environments that engage students and enable them to thrive.</a:t>
            </a:r>
            <a:endParaRPr lang="en-US">
              <a:ea typeface="Calibri"/>
              <a:cs typeface="Calibri"/>
            </a:endParaRPr>
          </a:p>
          <a:p>
            <a:pPr marL="285750" indent="-285750">
              <a:buFont typeface="Arial"/>
              <a:buChar char="•"/>
            </a:pPr>
            <a:r>
              <a:rPr lang="en-US" b="1"/>
              <a:t>Workforce Readiness:</a:t>
            </a:r>
            <a:r>
              <a:rPr lang="en-US"/>
              <a:t> Preparing students for the future fully equipped with the skills needed to take the next steps in their career journeys. </a:t>
            </a:r>
            <a:endParaRPr lang="en-US">
              <a:ea typeface="Calibri"/>
              <a:cs typeface="Calibri"/>
            </a:endParaRPr>
          </a:p>
          <a:p>
            <a:pPr marL="0" indent="0">
              <a:lnSpc>
                <a:spcPct val="120000"/>
              </a:lnSpc>
              <a:buFont typeface="Arial,Sans-Serif"/>
              <a:buNone/>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strike="noStrike">
                <a:effectLst/>
                <a:latin typeface="Source Sans Pro" panose="020B0503030403020204" pitchFamily="34" charset="0"/>
                <a:ea typeface="Source Sans Pro" panose="020B0503030403020204" pitchFamily="34" charset="0"/>
                <a:cs typeface="Source Sans Pro" panose="020B0503030403020204" pitchFamily="34" charset="0"/>
              </a:rPr>
              <a:t>Our strongest connection to the Department’s priorities is around learning acceleration. In mathematics, we want every student to be able to accelerate their learning. This means they can access the proactive, research-. And evidence-based, and individualized support they need to succeed. To achieve this priority, a</a:t>
            </a:r>
            <a:r>
              <a:rPr lang="en-US" sz="1200" i="1" u="none" strike="noStrike">
                <a:effectLst/>
                <a:latin typeface="Source Sans Pro" panose="020B0503030403020204" pitchFamily="34" charset="0"/>
                <a:ea typeface="Source Sans Pro" panose="020B0503030403020204" pitchFamily="34" charset="0"/>
                <a:cs typeface="Source Sans Pro" panose="020B0503030403020204" pitchFamily="34" charset="0"/>
              </a:rPr>
              <a:t>ll </a:t>
            </a:r>
            <a:r>
              <a:rPr lang="en-US" sz="1200" u="none" strike="noStrike">
                <a:effectLst/>
                <a:latin typeface="Source Sans Pro" panose="020B0503030403020204" pitchFamily="34" charset="0"/>
                <a:ea typeface="Source Sans Pro" panose="020B0503030403020204" pitchFamily="34" charset="0"/>
                <a:cs typeface="Source Sans Pro" panose="020B0503030403020204" pitchFamily="34" charset="0"/>
              </a:rPr>
              <a:t>students must have the opportunity to engage in grade-level core instruction regardless of ability, which requires replacing remediation (the practice of teaching below grade-level content) with the just-in-time intervention that allows students to complete unfinished learning and access grade-level instruction (or above).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none" strike="noStrike">
              <a:effectLst/>
              <a:latin typeface="Source Sans Pro" panose="020B0503030403020204" pitchFamily="34" charset="0"/>
              <a:ea typeface="Source Sans Pro" panose="020B0503030403020204" pitchFamily="34" charset="0"/>
              <a:cs typeface="Source Sans Pro" panose="020B0503030403020204" pitchFamily="34" charset="0"/>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E335F-6B58-4BAC-AAD9-EC2E6DC71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46714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A88EB8E9-7E05-4C60-A58D-798732DD5BFE}" type="slidenum">
              <a:rPr lang="en-US" smtClean="0"/>
              <a:t>22</a:t>
            </a:fld>
            <a:endParaRPr lang="en-US"/>
          </a:p>
        </p:txBody>
      </p:sp>
    </p:spTree>
    <p:extLst>
      <p:ext uri="{BB962C8B-B14F-4D97-AF65-F5344CB8AC3E}">
        <p14:creationId xmlns:p14="http://schemas.microsoft.com/office/powerpoint/2010/main" val="25115239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This is a comparison of two practices that are often used together but they are distinct. </a:t>
            </a:r>
          </a:p>
        </p:txBody>
      </p:sp>
      <p:sp>
        <p:nvSpPr>
          <p:cNvPr id="4" name="Slide Number Placeholder 3"/>
          <p:cNvSpPr>
            <a:spLocks noGrp="1"/>
          </p:cNvSpPr>
          <p:nvPr>
            <p:ph type="sldNum" sz="quarter" idx="5"/>
          </p:nvPr>
        </p:nvSpPr>
        <p:spPr/>
        <p:txBody>
          <a:bodyPr/>
          <a:lstStyle/>
          <a:p>
            <a:fld id="{A88EB8E9-7E05-4C60-A58D-798732DD5BFE}" type="slidenum">
              <a:rPr lang="en-US" smtClean="0"/>
              <a:t>23</a:t>
            </a:fld>
            <a:endParaRPr lang="en-US"/>
          </a:p>
        </p:txBody>
      </p:sp>
    </p:spTree>
    <p:extLst>
      <p:ext uri="{BB962C8B-B14F-4D97-AF65-F5344CB8AC3E}">
        <p14:creationId xmlns:p14="http://schemas.microsoft.com/office/powerpoint/2010/main" val="24952657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endParaRPr lang="en-US"/>
          </a:p>
        </p:txBody>
      </p:sp>
      <p:sp>
        <p:nvSpPr>
          <p:cNvPr id="4" name="Slide Number Placeholder 3"/>
          <p:cNvSpPr>
            <a:spLocks noGrp="1"/>
          </p:cNvSpPr>
          <p:nvPr>
            <p:ph type="sldNum" sz="quarter" idx="5"/>
          </p:nvPr>
        </p:nvSpPr>
        <p:spPr/>
        <p:txBody>
          <a:bodyPr/>
          <a:lstStyle/>
          <a:p>
            <a:fld id="{D9641FF7-F706-4C16-83AA-FF1857405640}" type="slidenum">
              <a:rPr lang="en-US" smtClean="0"/>
              <a:t>24</a:t>
            </a:fld>
            <a:endParaRPr lang="en-US"/>
          </a:p>
        </p:txBody>
      </p:sp>
    </p:spTree>
    <p:extLst>
      <p:ext uri="{BB962C8B-B14F-4D97-AF65-F5344CB8AC3E}">
        <p14:creationId xmlns:p14="http://schemas.microsoft.com/office/powerpoint/2010/main" val="30624055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a:t>Number Talk Task #1 Answers: </a:t>
                </a:r>
              </a:p>
              <a:p>
                <a:pPr algn="l"/>
                <a:r>
                  <a:rPr lang="en-US" sz="1400"/>
                  <a:t>1 ÷  </a:t>
                </a:r>
                <a14:m>
                  <m:oMath xmlns:m="http://schemas.openxmlformats.org/officeDocument/2006/math">
                    <m:f>
                      <m:fPr>
                        <m:ctrlPr>
                          <a:rPr lang="en-US" sz="1400" i="1" smtClean="0">
                            <a:latin typeface="Cambria Math" panose="02040503050406030204" pitchFamily="18" charset="0"/>
                          </a:rPr>
                        </m:ctrlPr>
                      </m:fPr>
                      <m:num>
                        <m:r>
                          <a:rPr lang="en-US" sz="1400" b="0" i="1" smtClean="0">
                            <a:latin typeface="Cambria Math" panose="02040503050406030204" pitchFamily="18" charset="0"/>
                          </a:rPr>
                          <m:t>1</m:t>
                        </m:r>
                      </m:num>
                      <m:den>
                        <m:r>
                          <a:rPr lang="en-US" sz="1400" b="0" i="1" smtClean="0">
                            <a:latin typeface="Cambria Math" panose="02040503050406030204" pitchFamily="18" charset="0"/>
                          </a:rPr>
                          <m:t>2</m:t>
                        </m:r>
                      </m:den>
                    </m:f>
                  </m:oMath>
                </a14:m>
                <a:r>
                  <a:rPr lang="en-US" sz="1400"/>
                  <a:t> = 2</a:t>
                </a:r>
              </a:p>
              <a:p>
                <a:pPr algn="l"/>
                <a:r>
                  <a:rPr lang="en-US" sz="1400"/>
                  <a:t>1 ÷  </a:t>
                </a:r>
                <a14:m>
                  <m:oMath xmlns:m="http://schemas.openxmlformats.org/officeDocument/2006/math">
                    <m:f>
                      <m:fPr>
                        <m:ctrlPr>
                          <a:rPr lang="en-US" sz="1400" i="1" smtClean="0">
                            <a:latin typeface="Cambria Math" panose="02040503050406030204" pitchFamily="18" charset="0"/>
                          </a:rPr>
                        </m:ctrlPr>
                      </m:fPr>
                      <m:num>
                        <m:r>
                          <a:rPr lang="en-US" sz="1400" b="0" i="1" smtClean="0">
                            <a:latin typeface="Cambria Math" panose="02040503050406030204" pitchFamily="18" charset="0"/>
                          </a:rPr>
                          <m:t>1</m:t>
                        </m:r>
                      </m:num>
                      <m:den>
                        <m:r>
                          <a:rPr lang="en-US" sz="1400" b="0" i="1" smtClean="0">
                            <a:latin typeface="Cambria Math" panose="02040503050406030204" pitchFamily="18" charset="0"/>
                          </a:rPr>
                          <m:t>3</m:t>
                        </m:r>
                      </m:den>
                    </m:f>
                  </m:oMath>
                </a14:m>
                <a:r>
                  <a:rPr lang="en-US" sz="1400" b="0"/>
                  <a:t> = 3</a:t>
                </a:r>
              </a:p>
              <a:p>
                <a:pPr algn="l"/>
                <a:r>
                  <a:rPr lang="en-US" sz="1400"/>
                  <a:t>1 ÷  </a:t>
                </a:r>
                <a14:m>
                  <m:oMath xmlns:m="http://schemas.openxmlformats.org/officeDocument/2006/math">
                    <m:f>
                      <m:fPr>
                        <m:ctrlPr>
                          <a:rPr lang="en-US" sz="1400" i="1" smtClean="0">
                            <a:latin typeface="Cambria Math" panose="02040503050406030204" pitchFamily="18" charset="0"/>
                          </a:rPr>
                        </m:ctrlPr>
                      </m:fPr>
                      <m:num>
                        <m:r>
                          <a:rPr lang="en-US" sz="1400" b="0" i="1" smtClean="0">
                            <a:latin typeface="Cambria Math" panose="02040503050406030204" pitchFamily="18" charset="0"/>
                          </a:rPr>
                          <m:t>1</m:t>
                        </m:r>
                      </m:num>
                      <m:den>
                        <m:r>
                          <a:rPr lang="en-US" sz="1400" b="0" i="1" smtClean="0">
                            <a:latin typeface="Cambria Math" panose="02040503050406030204" pitchFamily="18" charset="0"/>
                          </a:rPr>
                          <m:t>4</m:t>
                        </m:r>
                      </m:den>
                    </m:f>
                  </m:oMath>
                </a14:m>
                <a:r>
                  <a:rPr lang="en-US" sz="1400" b="0"/>
                  <a:t> = 4 </a:t>
                </a:r>
              </a:p>
              <a:p>
                <a:pPr algn="l"/>
                <a:r>
                  <a:rPr lang="en-US" sz="1400"/>
                  <a:t>1 ÷  </a:t>
                </a:r>
                <a14:m>
                  <m:oMath xmlns:m="http://schemas.openxmlformats.org/officeDocument/2006/math">
                    <m:f>
                      <m:fPr>
                        <m:ctrlPr>
                          <a:rPr lang="en-US" sz="1400" i="1" smtClean="0">
                            <a:latin typeface="Cambria Math" panose="02040503050406030204" pitchFamily="18" charset="0"/>
                          </a:rPr>
                        </m:ctrlPr>
                      </m:fPr>
                      <m:num>
                        <m:r>
                          <a:rPr lang="en-US" sz="1400" b="0" i="1" smtClean="0">
                            <a:latin typeface="Cambria Math" panose="02040503050406030204" pitchFamily="18" charset="0"/>
                          </a:rPr>
                          <m:t>1</m:t>
                        </m:r>
                      </m:num>
                      <m:den>
                        <m:r>
                          <a:rPr lang="en-US" sz="1400" b="0" i="1" smtClean="0">
                            <a:latin typeface="Cambria Math" panose="02040503050406030204" pitchFamily="18" charset="0"/>
                          </a:rPr>
                          <m:t>5</m:t>
                        </m:r>
                      </m:den>
                    </m:f>
                  </m:oMath>
                </a14:m>
                <a:r>
                  <a:rPr lang="en-US" sz="1400" b="0"/>
                  <a:t> = 5 </a:t>
                </a:r>
              </a:p>
              <a:p>
                <a:pPr algn="l"/>
                <a:r>
                  <a:rPr lang="en-US" sz="1400"/>
                  <a:t>1 ÷  </a:t>
                </a:r>
                <a14:m>
                  <m:oMath xmlns:m="http://schemas.openxmlformats.org/officeDocument/2006/math">
                    <m:f>
                      <m:fPr>
                        <m:ctrlPr>
                          <a:rPr lang="en-US" sz="1400" i="1" smtClean="0">
                            <a:latin typeface="Cambria Math" panose="02040503050406030204" pitchFamily="18" charset="0"/>
                          </a:rPr>
                        </m:ctrlPr>
                      </m:fPr>
                      <m:num>
                        <m:r>
                          <a:rPr lang="en-US" sz="1400" b="0" i="1" smtClean="0">
                            <a:latin typeface="Cambria Math" panose="02040503050406030204" pitchFamily="18" charset="0"/>
                          </a:rPr>
                          <m:t>1</m:t>
                        </m:r>
                      </m:num>
                      <m:den>
                        <m:r>
                          <a:rPr lang="en-US" sz="1400" b="0" i="1" smtClean="0">
                            <a:latin typeface="Cambria Math" panose="02040503050406030204" pitchFamily="18" charset="0"/>
                          </a:rPr>
                          <m:t>6</m:t>
                        </m:r>
                      </m:den>
                    </m:f>
                  </m:oMath>
                </a14:m>
                <a:r>
                  <a:rPr lang="en-US" sz="1400"/>
                  <a:t> = 6 </a:t>
                </a:r>
              </a:p>
              <a:p>
                <a:endParaRPr lang="en-US"/>
              </a:p>
              <a:p>
                <a:r>
                  <a:rPr lang="en-US"/>
                  <a:t>Number Talk Task #2 Answers: </a:t>
                </a:r>
              </a:p>
              <a:p>
                <a:pPr algn="l"/>
                <a:r>
                  <a:rPr lang="en-US" sz="1400"/>
                  <a:t>2 ÷  </a:t>
                </a:r>
                <a14:m>
                  <m:oMath xmlns:m="http://schemas.openxmlformats.org/officeDocument/2006/math">
                    <m:f>
                      <m:fPr>
                        <m:ctrlPr>
                          <a:rPr lang="en-US" sz="1400" i="1" smtClean="0">
                            <a:latin typeface="Cambria Math" panose="02040503050406030204" pitchFamily="18" charset="0"/>
                          </a:rPr>
                        </m:ctrlPr>
                      </m:fPr>
                      <m:num>
                        <m:r>
                          <a:rPr lang="en-US" sz="1400" b="0" i="1" smtClean="0">
                            <a:latin typeface="Cambria Math" panose="02040503050406030204" pitchFamily="18" charset="0"/>
                          </a:rPr>
                          <m:t>1</m:t>
                        </m:r>
                      </m:num>
                      <m:den>
                        <m:r>
                          <a:rPr lang="en-US" sz="1400" b="0" i="1" smtClean="0">
                            <a:latin typeface="Cambria Math" panose="02040503050406030204" pitchFamily="18" charset="0"/>
                          </a:rPr>
                          <m:t>2</m:t>
                        </m:r>
                      </m:den>
                    </m:f>
                  </m:oMath>
                </a14:m>
                <a:r>
                  <a:rPr lang="en-US" sz="1400"/>
                  <a:t> = 4</a:t>
                </a:r>
              </a:p>
              <a:p>
                <a:pPr algn="l"/>
                <a:r>
                  <a:rPr lang="en-US" sz="1400"/>
                  <a:t>2 ÷  </a:t>
                </a:r>
                <a14:m>
                  <m:oMath xmlns:m="http://schemas.openxmlformats.org/officeDocument/2006/math">
                    <m:f>
                      <m:fPr>
                        <m:ctrlPr>
                          <a:rPr lang="en-US" sz="1400" i="1" smtClean="0">
                            <a:latin typeface="Cambria Math" panose="02040503050406030204" pitchFamily="18" charset="0"/>
                          </a:rPr>
                        </m:ctrlPr>
                      </m:fPr>
                      <m:num>
                        <m:r>
                          <a:rPr lang="en-US" sz="1400" b="0" i="1" smtClean="0">
                            <a:latin typeface="Cambria Math" panose="02040503050406030204" pitchFamily="18" charset="0"/>
                          </a:rPr>
                          <m:t>1</m:t>
                        </m:r>
                      </m:num>
                      <m:den>
                        <m:r>
                          <a:rPr lang="en-US" sz="1400" b="0" i="1" smtClean="0">
                            <a:latin typeface="Cambria Math" panose="02040503050406030204" pitchFamily="18" charset="0"/>
                          </a:rPr>
                          <m:t>3</m:t>
                        </m:r>
                      </m:den>
                    </m:f>
                  </m:oMath>
                </a14:m>
                <a:r>
                  <a:rPr lang="en-US" sz="1400" b="0"/>
                  <a:t> = 6 </a:t>
                </a:r>
              </a:p>
              <a:p>
                <a:pPr algn="l"/>
                <a:r>
                  <a:rPr lang="en-US" sz="1400"/>
                  <a:t>2 ÷  </a:t>
                </a:r>
                <a14:m>
                  <m:oMath xmlns:m="http://schemas.openxmlformats.org/officeDocument/2006/math">
                    <m:f>
                      <m:fPr>
                        <m:ctrlPr>
                          <a:rPr lang="en-US" sz="1400" i="1" smtClean="0">
                            <a:latin typeface="Cambria Math" panose="02040503050406030204" pitchFamily="18" charset="0"/>
                          </a:rPr>
                        </m:ctrlPr>
                      </m:fPr>
                      <m:num>
                        <m:r>
                          <a:rPr lang="en-US" sz="1400" b="0" i="1" smtClean="0">
                            <a:latin typeface="Cambria Math" panose="02040503050406030204" pitchFamily="18" charset="0"/>
                          </a:rPr>
                          <m:t>1</m:t>
                        </m:r>
                      </m:num>
                      <m:den>
                        <m:r>
                          <a:rPr lang="en-US" sz="1400" b="0" i="1" smtClean="0">
                            <a:latin typeface="Cambria Math" panose="02040503050406030204" pitchFamily="18" charset="0"/>
                          </a:rPr>
                          <m:t>4</m:t>
                        </m:r>
                      </m:den>
                    </m:f>
                  </m:oMath>
                </a14:m>
                <a:r>
                  <a:rPr lang="en-US" sz="1400" b="0"/>
                  <a:t> = 8 </a:t>
                </a:r>
              </a:p>
              <a:p>
                <a:pPr algn="l"/>
                <a:r>
                  <a:rPr lang="en-US" sz="1400"/>
                  <a:t>2 ÷  </a:t>
                </a:r>
                <a14:m>
                  <m:oMath xmlns:m="http://schemas.openxmlformats.org/officeDocument/2006/math">
                    <m:f>
                      <m:fPr>
                        <m:ctrlPr>
                          <a:rPr lang="en-US" sz="1400" i="1" smtClean="0">
                            <a:latin typeface="Cambria Math" panose="02040503050406030204" pitchFamily="18" charset="0"/>
                          </a:rPr>
                        </m:ctrlPr>
                      </m:fPr>
                      <m:num>
                        <m:r>
                          <a:rPr lang="en-US" sz="1400" b="0" i="1" smtClean="0">
                            <a:latin typeface="Cambria Math" panose="02040503050406030204" pitchFamily="18" charset="0"/>
                          </a:rPr>
                          <m:t>1</m:t>
                        </m:r>
                      </m:num>
                      <m:den>
                        <m:r>
                          <a:rPr lang="en-US" sz="1400" b="0" i="1" smtClean="0">
                            <a:latin typeface="Cambria Math" panose="02040503050406030204" pitchFamily="18" charset="0"/>
                          </a:rPr>
                          <m:t>5</m:t>
                        </m:r>
                      </m:den>
                    </m:f>
                  </m:oMath>
                </a14:m>
                <a:r>
                  <a:rPr lang="en-US" sz="1400" b="0"/>
                  <a:t> = 10 </a:t>
                </a:r>
              </a:p>
              <a:p>
                <a:pPr algn="l"/>
                <a:r>
                  <a:rPr lang="en-US" sz="1400"/>
                  <a:t>2 ÷  </a:t>
                </a:r>
                <a14:m>
                  <m:oMath xmlns:m="http://schemas.openxmlformats.org/officeDocument/2006/math">
                    <m:f>
                      <m:fPr>
                        <m:ctrlPr>
                          <a:rPr lang="en-US" sz="1400" i="1" smtClean="0">
                            <a:latin typeface="Cambria Math" panose="02040503050406030204" pitchFamily="18" charset="0"/>
                          </a:rPr>
                        </m:ctrlPr>
                      </m:fPr>
                      <m:num>
                        <m:r>
                          <a:rPr lang="en-US" sz="1400" b="0" i="1" smtClean="0">
                            <a:latin typeface="Cambria Math" panose="02040503050406030204" pitchFamily="18" charset="0"/>
                          </a:rPr>
                          <m:t>1</m:t>
                        </m:r>
                      </m:num>
                      <m:den>
                        <m:r>
                          <a:rPr lang="en-US" sz="1400" b="0" i="1" smtClean="0">
                            <a:latin typeface="Cambria Math" panose="02040503050406030204" pitchFamily="18" charset="0"/>
                          </a:rPr>
                          <m:t>6</m:t>
                        </m:r>
                      </m:den>
                    </m:f>
                  </m:oMath>
                </a14:m>
                <a:r>
                  <a:rPr lang="en-US"/>
                  <a:t> = 12 </a:t>
                </a:r>
              </a:p>
              <a:p>
                <a:endParaRPr lang="en-US"/>
              </a:p>
            </p:txBody>
          </p:sp>
        </mc:Choice>
        <mc:Fallback xmlns="">
          <p:sp>
            <p:nvSpPr>
              <p:cNvPr id="3" name="Notes Placeholder 2"/>
              <p:cNvSpPr>
                <a:spLocks noGrp="1"/>
              </p:cNvSpPr>
              <p:nvPr>
                <p:ph type="body" idx="1"/>
              </p:nvPr>
            </p:nvSpPr>
            <p:spPr/>
            <p:txBody>
              <a:bodyPr/>
              <a:lstStyle/>
              <a:p>
                <a:r>
                  <a:rPr lang="en-US"/>
                  <a:t>Number Talk Task #1 Answers: </a:t>
                </a:r>
              </a:p>
              <a:p>
                <a:pPr algn="l"/>
                <a:r>
                  <a:rPr lang="en-US" sz="1400"/>
                  <a:t>1 ÷  </a:t>
                </a:r>
                <a:r>
                  <a:rPr lang="en-US" sz="1400" b="0" i="0">
                    <a:latin typeface="Cambria Math" panose="02040503050406030204" pitchFamily="18" charset="0"/>
                  </a:rPr>
                  <a:t>1/2</a:t>
                </a:r>
                <a:r>
                  <a:rPr lang="en-US" sz="1400"/>
                  <a:t> = 2</a:t>
                </a:r>
              </a:p>
              <a:p>
                <a:pPr algn="l"/>
                <a:r>
                  <a:rPr lang="en-US" sz="1400"/>
                  <a:t>1 ÷  </a:t>
                </a:r>
                <a:r>
                  <a:rPr lang="en-US" sz="1400" b="0" i="0">
                    <a:latin typeface="Cambria Math" panose="02040503050406030204" pitchFamily="18" charset="0"/>
                  </a:rPr>
                  <a:t>1/3</a:t>
                </a:r>
                <a:r>
                  <a:rPr lang="en-US" sz="1400" b="0"/>
                  <a:t> = 3</a:t>
                </a:r>
              </a:p>
              <a:p>
                <a:pPr algn="l"/>
                <a:r>
                  <a:rPr lang="en-US" sz="1400"/>
                  <a:t>1 ÷  </a:t>
                </a:r>
                <a:r>
                  <a:rPr lang="en-US" sz="1400" b="0" i="0">
                    <a:latin typeface="Cambria Math" panose="02040503050406030204" pitchFamily="18" charset="0"/>
                  </a:rPr>
                  <a:t>1/4</a:t>
                </a:r>
                <a:r>
                  <a:rPr lang="en-US" sz="1400" b="0"/>
                  <a:t> = 4 </a:t>
                </a:r>
              </a:p>
              <a:p>
                <a:pPr algn="l"/>
                <a:r>
                  <a:rPr lang="en-US" sz="1400"/>
                  <a:t>1 ÷  </a:t>
                </a:r>
                <a:r>
                  <a:rPr lang="en-US" sz="1400" b="0" i="0">
                    <a:latin typeface="Cambria Math" panose="02040503050406030204" pitchFamily="18" charset="0"/>
                  </a:rPr>
                  <a:t>1/5</a:t>
                </a:r>
                <a:r>
                  <a:rPr lang="en-US" sz="1400" b="0"/>
                  <a:t> = 5 </a:t>
                </a:r>
              </a:p>
              <a:p>
                <a:pPr algn="l"/>
                <a:r>
                  <a:rPr lang="en-US" sz="1400"/>
                  <a:t>1 ÷  </a:t>
                </a:r>
                <a:r>
                  <a:rPr lang="en-US" sz="1400" b="0" i="0">
                    <a:latin typeface="Cambria Math" panose="02040503050406030204" pitchFamily="18" charset="0"/>
                  </a:rPr>
                  <a:t>1/6</a:t>
                </a:r>
                <a:r>
                  <a:rPr lang="en-US" sz="1400"/>
                  <a:t> = 6 </a:t>
                </a:r>
              </a:p>
              <a:p>
                <a:endParaRPr lang="en-US"/>
              </a:p>
              <a:p>
                <a:r>
                  <a:rPr lang="en-US"/>
                  <a:t>Number Talk Task #2 Answers: </a:t>
                </a:r>
              </a:p>
              <a:p>
                <a:pPr algn="l"/>
                <a:r>
                  <a:rPr lang="en-US" sz="1400"/>
                  <a:t>2 ÷  </a:t>
                </a:r>
                <a:r>
                  <a:rPr lang="en-US" sz="1400" b="0" i="0">
                    <a:latin typeface="Cambria Math" panose="02040503050406030204" pitchFamily="18" charset="0"/>
                  </a:rPr>
                  <a:t>1/2</a:t>
                </a:r>
                <a:r>
                  <a:rPr lang="en-US" sz="1400"/>
                  <a:t> = 4</a:t>
                </a:r>
              </a:p>
              <a:p>
                <a:pPr algn="l"/>
                <a:r>
                  <a:rPr lang="en-US" sz="1400"/>
                  <a:t>2 ÷  </a:t>
                </a:r>
                <a:r>
                  <a:rPr lang="en-US" sz="1400" b="0" i="0">
                    <a:latin typeface="Cambria Math" panose="02040503050406030204" pitchFamily="18" charset="0"/>
                  </a:rPr>
                  <a:t>1/3</a:t>
                </a:r>
                <a:r>
                  <a:rPr lang="en-US" sz="1400" b="0"/>
                  <a:t> = 6 </a:t>
                </a:r>
              </a:p>
              <a:p>
                <a:pPr algn="l"/>
                <a:r>
                  <a:rPr lang="en-US" sz="1400"/>
                  <a:t>2 ÷  </a:t>
                </a:r>
                <a:r>
                  <a:rPr lang="en-US" sz="1400" b="0" i="0">
                    <a:latin typeface="Cambria Math" panose="02040503050406030204" pitchFamily="18" charset="0"/>
                  </a:rPr>
                  <a:t>1/4</a:t>
                </a:r>
                <a:r>
                  <a:rPr lang="en-US" sz="1400" b="0"/>
                  <a:t> = 8 </a:t>
                </a:r>
              </a:p>
              <a:p>
                <a:pPr algn="l"/>
                <a:r>
                  <a:rPr lang="en-US" sz="1400"/>
                  <a:t>2 ÷  </a:t>
                </a:r>
                <a:r>
                  <a:rPr lang="en-US" sz="1400" b="0" i="0">
                    <a:latin typeface="Cambria Math" panose="02040503050406030204" pitchFamily="18" charset="0"/>
                  </a:rPr>
                  <a:t>1/5</a:t>
                </a:r>
                <a:r>
                  <a:rPr lang="en-US" sz="1400" b="0"/>
                  <a:t> = 10 </a:t>
                </a:r>
              </a:p>
              <a:p>
                <a:pPr algn="l"/>
                <a:r>
                  <a:rPr lang="en-US" sz="1400"/>
                  <a:t>2 ÷  </a:t>
                </a:r>
                <a:r>
                  <a:rPr lang="en-US" sz="1400" b="0" i="0">
                    <a:latin typeface="Cambria Math" panose="02040503050406030204" pitchFamily="18" charset="0"/>
                  </a:rPr>
                  <a:t>1/6</a:t>
                </a:r>
                <a:r>
                  <a:rPr lang="en-US"/>
                  <a:t> = 12 </a:t>
                </a:r>
              </a:p>
              <a:p>
                <a:endParaRPr lang="en-US"/>
              </a:p>
            </p:txBody>
          </p:sp>
        </mc:Fallback>
      </mc:AlternateContent>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368495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a:t>Number Talk Task #1 Answers: </a:t>
                </a:r>
              </a:p>
              <a:p>
                <a:pPr algn="l"/>
                <a:r>
                  <a:rPr lang="en-US" sz="1400"/>
                  <a:t>1 ÷  </a:t>
                </a:r>
                <a14:m>
                  <m:oMath xmlns:m="http://schemas.openxmlformats.org/officeDocument/2006/math">
                    <m:f>
                      <m:fPr>
                        <m:ctrlPr>
                          <a:rPr lang="en-US" sz="1400" i="1" smtClean="0">
                            <a:latin typeface="Cambria Math" panose="02040503050406030204" pitchFamily="18" charset="0"/>
                          </a:rPr>
                        </m:ctrlPr>
                      </m:fPr>
                      <m:num>
                        <m:r>
                          <a:rPr lang="en-US" sz="1400" b="0" i="1" smtClean="0">
                            <a:latin typeface="Cambria Math" panose="02040503050406030204" pitchFamily="18" charset="0"/>
                          </a:rPr>
                          <m:t>1</m:t>
                        </m:r>
                      </m:num>
                      <m:den>
                        <m:r>
                          <a:rPr lang="en-US" sz="1400" b="0" i="1" smtClean="0">
                            <a:latin typeface="Cambria Math" panose="02040503050406030204" pitchFamily="18" charset="0"/>
                          </a:rPr>
                          <m:t>2</m:t>
                        </m:r>
                      </m:den>
                    </m:f>
                  </m:oMath>
                </a14:m>
                <a:r>
                  <a:rPr lang="en-US" sz="1400"/>
                  <a:t> = 2</a:t>
                </a:r>
              </a:p>
              <a:p>
                <a:pPr algn="l"/>
                <a:r>
                  <a:rPr lang="en-US" sz="1400"/>
                  <a:t>1 ÷  </a:t>
                </a:r>
                <a14:m>
                  <m:oMath xmlns:m="http://schemas.openxmlformats.org/officeDocument/2006/math">
                    <m:f>
                      <m:fPr>
                        <m:ctrlPr>
                          <a:rPr lang="en-US" sz="1400" i="1" smtClean="0">
                            <a:latin typeface="Cambria Math" panose="02040503050406030204" pitchFamily="18" charset="0"/>
                          </a:rPr>
                        </m:ctrlPr>
                      </m:fPr>
                      <m:num>
                        <m:r>
                          <a:rPr lang="en-US" sz="1400" b="0" i="1" smtClean="0">
                            <a:latin typeface="Cambria Math" panose="02040503050406030204" pitchFamily="18" charset="0"/>
                          </a:rPr>
                          <m:t>2</m:t>
                        </m:r>
                      </m:num>
                      <m:den>
                        <m:r>
                          <a:rPr lang="en-US" sz="1400" b="0" i="1" smtClean="0">
                            <a:latin typeface="Cambria Math" panose="02040503050406030204" pitchFamily="18" charset="0"/>
                          </a:rPr>
                          <m:t>3</m:t>
                        </m:r>
                      </m:den>
                    </m:f>
                  </m:oMath>
                </a14:m>
                <a:r>
                  <a:rPr lang="en-US" sz="1400" b="0"/>
                  <a:t> = 1.5</a:t>
                </a:r>
              </a:p>
              <a:p>
                <a:pPr algn="l"/>
                <a:r>
                  <a:rPr lang="en-US" sz="1400"/>
                  <a:t>1 ÷  </a:t>
                </a:r>
                <a14:m>
                  <m:oMath xmlns:m="http://schemas.openxmlformats.org/officeDocument/2006/math">
                    <m:f>
                      <m:fPr>
                        <m:ctrlPr>
                          <a:rPr lang="en-US" sz="1400" i="1" smtClean="0">
                            <a:latin typeface="Cambria Math" panose="02040503050406030204" pitchFamily="18" charset="0"/>
                          </a:rPr>
                        </m:ctrlPr>
                      </m:fPr>
                      <m:num>
                        <m:r>
                          <a:rPr lang="en-US" sz="1400" b="0" i="1" smtClean="0">
                            <a:latin typeface="Cambria Math" panose="02040503050406030204" pitchFamily="18" charset="0"/>
                          </a:rPr>
                          <m:t>3</m:t>
                        </m:r>
                      </m:num>
                      <m:den>
                        <m:r>
                          <a:rPr lang="en-US" sz="1400" b="0" i="1" smtClean="0">
                            <a:latin typeface="Cambria Math" panose="02040503050406030204" pitchFamily="18" charset="0"/>
                          </a:rPr>
                          <m:t>4</m:t>
                        </m:r>
                      </m:den>
                    </m:f>
                  </m:oMath>
                </a14:m>
                <a:r>
                  <a:rPr lang="en-US" sz="1400" b="0"/>
                  <a:t> = 1.3333…</a:t>
                </a:r>
              </a:p>
              <a:p>
                <a:pPr algn="l"/>
                <a:r>
                  <a:rPr lang="en-US" sz="1400"/>
                  <a:t>1 ÷  </a:t>
                </a:r>
                <a14:m>
                  <m:oMath xmlns:m="http://schemas.openxmlformats.org/officeDocument/2006/math">
                    <m:f>
                      <m:fPr>
                        <m:ctrlPr>
                          <a:rPr lang="en-US" sz="1400" i="1" smtClean="0">
                            <a:latin typeface="Cambria Math" panose="02040503050406030204" pitchFamily="18" charset="0"/>
                          </a:rPr>
                        </m:ctrlPr>
                      </m:fPr>
                      <m:num>
                        <m:r>
                          <a:rPr lang="en-US" sz="1400" b="0" i="1" smtClean="0">
                            <a:latin typeface="Cambria Math" panose="02040503050406030204" pitchFamily="18" charset="0"/>
                          </a:rPr>
                          <m:t>4</m:t>
                        </m:r>
                      </m:num>
                      <m:den>
                        <m:r>
                          <a:rPr lang="en-US" sz="1400" b="0" i="1" smtClean="0">
                            <a:latin typeface="Cambria Math" panose="02040503050406030204" pitchFamily="18" charset="0"/>
                          </a:rPr>
                          <m:t>5</m:t>
                        </m:r>
                      </m:den>
                    </m:f>
                  </m:oMath>
                </a14:m>
                <a:r>
                  <a:rPr lang="en-US" sz="1400" b="0"/>
                  <a:t> = 1.25</a:t>
                </a:r>
              </a:p>
              <a:p>
                <a:pPr algn="l"/>
                <a:r>
                  <a:rPr lang="en-US" sz="1400"/>
                  <a:t>1 ÷  </a:t>
                </a:r>
                <a14:m>
                  <m:oMath xmlns:m="http://schemas.openxmlformats.org/officeDocument/2006/math">
                    <m:f>
                      <m:fPr>
                        <m:ctrlPr>
                          <a:rPr lang="en-US" sz="1400" i="1" smtClean="0">
                            <a:latin typeface="Cambria Math" panose="02040503050406030204" pitchFamily="18" charset="0"/>
                          </a:rPr>
                        </m:ctrlPr>
                      </m:fPr>
                      <m:num>
                        <m:r>
                          <a:rPr lang="en-US" sz="1400" b="0" i="1" smtClean="0">
                            <a:latin typeface="Cambria Math" panose="02040503050406030204" pitchFamily="18" charset="0"/>
                          </a:rPr>
                          <m:t>5</m:t>
                        </m:r>
                      </m:num>
                      <m:den>
                        <m:r>
                          <a:rPr lang="en-US" sz="1400" b="0" i="1" smtClean="0">
                            <a:latin typeface="Cambria Math" panose="02040503050406030204" pitchFamily="18" charset="0"/>
                          </a:rPr>
                          <m:t>6</m:t>
                        </m:r>
                      </m:den>
                    </m:f>
                  </m:oMath>
                </a14:m>
                <a:r>
                  <a:rPr lang="en-US" sz="1400"/>
                  <a:t> = 1.2</a:t>
                </a:r>
              </a:p>
              <a:p>
                <a:endParaRPr lang="en-US"/>
              </a:p>
              <a:p>
                <a:r>
                  <a:rPr lang="en-US"/>
                  <a:t>Number Talk Task #2 Answers: </a:t>
                </a:r>
              </a:p>
              <a:p>
                <a:pPr algn="l"/>
                <a:r>
                  <a:rPr lang="en-US" sz="1400"/>
                  <a:t>2 ÷  </a:t>
                </a:r>
                <a14:m>
                  <m:oMath xmlns:m="http://schemas.openxmlformats.org/officeDocument/2006/math">
                    <m:f>
                      <m:fPr>
                        <m:ctrlPr>
                          <a:rPr lang="en-US" sz="1400" i="1" smtClean="0">
                            <a:latin typeface="Cambria Math" panose="02040503050406030204" pitchFamily="18" charset="0"/>
                          </a:rPr>
                        </m:ctrlPr>
                      </m:fPr>
                      <m:num>
                        <m:r>
                          <a:rPr lang="en-US" sz="1400" b="0" i="1" smtClean="0">
                            <a:latin typeface="Cambria Math" panose="02040503050406030204" pitchFamily="18" charset="0"/>
                          </a:rPr>
                          <m:t>1</m:t>
                        </m:r>
                      </m:num>
                      <m:den>
                        <m:r>
                          <a:rPr lang="en-US" sz="1400" b="0" i="1" smtClean="0">
                            <a:latin typeface="Cambria Math" panose="02040503050406030204" pitchFamily="18" charset="0"/>
                          </a:rPr>
                          <m:t>2</m:t>
                        </m:r>
                      </m:den>
                    </m:f>
                  </m:oMath>
                </a14:m>
                <a:r>
                  <a:rPr lang="en-US" sz="1400"/>
                  <a:t> = 4 </a:t>
                </a:r>
              </a:p>
              <a:p>
                <a:pPr algn="l"/>
                <a:r>
                  <a:rPr lang="en-US" sz="1400"/>
                  <a:t>2 ÷  </a:t>
                </a:r>
                <a14:m>
                  <m:oMath xmlns:m="http://schemas.openxmlformats.org/officeDocument/2006/math">
                    <m:f>
                      <m:fPr>
                        <m:ctrlPr>
                          <a:rPr lang="en-US" sz="1400" i="1" smtClean="0">
                            <a:latin typeface="Cambria Math" panose="02040503050406030204" pitchFamily="18" charset="0"/>
                          </a:rPr>
                        </m:ctrlPr>
                      </m:fPr>
                      <m:num>
                        <m:r>
                          <a:rPr lang="en-US" sz="1400" b="0" i="1" smtClean="0">
                            <a:latin typeface="Cambria Math" panose="02040503050406030204" pitchFamily="18" charset="0"/>
                          </a:rPr>
                          <m:t>2</m:t>
                        </m:r>
                      </m:num>
                      <m:den>
                        <m:r>
                          <a:rPr lang="en-US" sz="1400" b="0" i="1" smtClean="0">
                            <a:latin typeface="Cambria Math" panose="02040503050406030204" pitchFamily="18" charset="0"/>
                          </a:rPr>
                          <m:t>3</m:t>
                        </m:r>
                      </m:den>
                    </m:f>
                  </m:oMath>
                </a14:m>
                <a:r>
                  <a:rPr lang="en-US" sz="1400" b="0"/>
                  <a:t> = 3</a:t>
                </a:r>
              </a:p>
              <a:p>
                <a:pPr algn="l"/>
                <a:r>
                  <a:rPr lang="en-US" sz="1400"/>
                  <a:t>2 ÷  </a:t>
                </a:r>
                <a14:m>
                  <m:oMath xmlns:m="http://schemas.openxmlformats.org/officeDocument/2006/math">
                    <m:f>
                      <m:fPr>
                        <m:ctrlPr>
                          <a:rPr lang="en-US" sz="1400" i="1" smtClean="0">
                            <a:latin typeface="Cambria Math" panose="02040503050406030204" pitchFamily="18" charset="0"/>
                          </a:rPr>
                        </m:ctrlPr>
                      </m:fPr>
                      <m:num>
                        <m:r>
                          <a:rPr lang="en-US" sz="1400" b="0" i="1" smtClean="0">
                            <a:latin typeface="Cambria Math" panose="02040503050406030204" pitchFamily="18" charset="0"/>
                          </a:rPr>
                          <m:t>3</m:t>
                        </m:r>
                      </m:num>
                      <m:den>
                        <m:r>
                          <a:rPr lang="en-US" sz="1400" b="0" i="1" smtClean="0">
                            <a:latin typeface="Cambria Math" panose="02040503050406030204" pitchFamily="18" charset="0"/>
                          </a:rPr>
                          <m:t>4</m:t>
                        </m:r>
                      </m:den>
                    </m:f>
                  </m:oMath>
                </a14:m>
                <a:r>
                  <a:rPr lang="en-US" sz="1400" b="0"/>
                  <a:t> = 2.6666…</a:t>
                </a:r>
              </a:p>
              <a:p>
                <a:pPr algn="l"/>
                <a:r>
                  <a:rPr lang="en-US" sz="1400"/>
                  <a:t>2 ÷  </a:t>
                </a:r>
                <a14:m>
                  <m:oMath xmlns:m="http://schemas.openxmlformats.org/officeDocument/2006/math">
                    <m:f>
                      <m:fPr>
                        <m:ctrlPr>
                          <a:rPr lang="en-US" sz="1400" i="1" smtClean="0">
                            <a:latin typeface="Cambria Math" panose="02040503050406030204" pitchFamily="18" charset="0"/>
                          </a:rPr>
                        </m:ctrlPr>
                      </m:fPr>
                      <m:num>
                        <m:r>
                          <a:rPr lang="en-US" sz="1400" b="0" i="1" smtClean="0">
                            <a:latin typeface="Cambria Math" panose="02040503050406030204" pitchFamily="18" charset="0"/>
                          </a:rPr>
                          <m:t>4</m:t>
                        </m:r>
                      </m:num>
                      <m:den>
                        <m:r>
                          <a:rPr lang="en-US" sz="1400" b="0" i="1" smtClean="0">
                            <a:latin typeface="Cambria Math" panose="02040503050406030204" pitchFamily="18" charset="0"/>
                          </a:rPr>
                          <m:t>5</m:t>
                        </m:r>
                      </m:den>
                    </m:f>
                  </m:oMath>
                </a14:m>
                <a:r>
                  <a:rPr lang="en-US" sz="1400" b="0"/>
                  <a:t> = 2.5</a:t>
                </a:r>
              </a:p>
              <a:p>
                <a:pPr algn="l"/>
                <a:r>
                  <a:rPr lang="en-US" sz="1400"/>
                  <a:t>2 ÷  </a:t>
                </a:r>
                <a14:m>
                  <m:oMath xmlns:m="http://schemas.openxmlformats.org/officeDocument/2006/math">
                    <m:f>
                      <m:fPr>
                        <m:ctrlPr>
                          <a:rPr lang="en-US" sz="1400" i="1" smtClean="0">
                            <a:latin typeface="Cambria Math" panose="02040503050406030204" pitchFamily="18" charset="0"/>
                          </a:rPr>
                        </m:ctrlPr>
                      </m:fPr>
                      <m:num>
                        <m:r>
                          <a:rPr lang="en-US" sz="1400" b="0" i="1" smtClean="0">
                            <a:latin typeface="Cambria Math" panose="02040503050406030204" pitchFamily="18" charset="0"/>
                          </a:rPr>
                          <m:t>5</m:t>
                        </m:r>
                      </m:num>
                      <m:den>
                        <m:r>
                          <a:rPr lang="en-US" sz="1400" b="0" i="1" smtClean="0">
                            <a:latin typeface="Cambria Math" panose="02040503050406030204" pitchFamily="18" charset="0"/>
                          </a:rPr>
                          <m:t>6</m:t>
                        </m:r>
                      </m:den>
                    </m:f>
                  </m:oMath>
                </a14:m>
                <a:r>
                  <a:rPr lang="en-US"/>
                  <a:t> = 2.4</a:t>
                </a:r>
              </a:p>
              <a:p>
                <a:endParaRPr lang="en-US"/>
              </a:p>
            </p:txBody>
          </p:sp>
        </mc:Choice>
        <mc:Fallback xmlns="">
          <p:sp>
            <p:nvSpPr>
              <p:cNvPr id="3" name="Notes Placeholder 2"/>
              <p:cNvSpPr>
                <a:spLocks noGrp="1"/>
              </p:cNvSpPr>
              <p:nvPr>
                <p:ph type="body" idx="1"/>
              </p:nvPr>
            </p:nvSpPr>
            <p:spPr/>
            <p:txBody>
              <a:bodyPr/>
              <a:lstStyle/>
              <a:p>
                <a:r>
                  <a:rPr lang="en-US"/>
                  <a:t>Number Talk Task #1 Answers: </a:t>
                </a:r>
              </a:p>
              <a:p>
                <a:pPr algn="l"/>
                <a:r>
                  <a:rPr lang="en-US" sz="1400"/>
                  <a:t>1 ÷  </a:t>
                </a:r>
                <a:r>
                  <a:rPr lang="en-US" sz="1400" b="0" i="0">
                    <a:latin typeface="Cambria Math" panose="02040503050406030204" pitchFamily="18" charset="0"/>
                  </a:rPr>
                  <a:t>1/2</a:t>
                </a:r>
                <a:r>
                  <a:rPr lang="en-US" sz="1400"/>
                  <a:t> = 2</a:t>
                </a:r>
              </a:p>
              <a:p>
                <a:pPr algn="l"/>
                <a:r>
                  <a:rPr lang="en-US" sz="1400"/>
                  <a:t>1 ÷  </a:t>
                </a:r>
                <a:r>
                  <a:rPr lang="en-US" sz="1400" b="0" i="0">
                    <a:latin typeface="Cambria Math" panose="02040503050406030204" pitchFamily="18" charset="0"/>
                  </a:rPr>
                  <a:t>2/3</a:t>
                </a:r>
                <a:r>
                  <a:rPr lang="en-US" sz="1400" b="0"/>
                  <a:t> = 1.5</a:t>
                </a:r>
              </a:p>
              <a:p>
                <a:pPr algn="l"/>
                <a:r>
                  <a:rPr lang="en-US" sz="1400"/>
                  <a:t>1 ÷  </a:t>
                </a:r>
                <a:r>
                  <a:rPr lang="en-US" sz="1400" b="0" i="0">
                    <a:latin typeface="Cambria Math" panose="02040503050406030204" pitchFamily="18" charset="0"/>
                  </a:rPr>
                  <a:t>3/4</a:t>
                </a:r>
                <a:r>
                  <a:rPr lang="en-US" sz="1400" b="0"/>
                  <a:t> = 1.3333…</a:t>
                </a:r>
              </a:p>
              <a:p>
                <a:pPr algn="l"/>
                <a:r>
                  <a:rPr lang="en-US" sz="1400"/>
                  <a:t>1 ÷  </a:t>
                </a:r>
                <a:r>
                  <a:rPr lang="en-US" sz="1400" b="0" i="0">
                    <a:latin typeface="Cambria Math" panose="02040503050406030204" pitchFamily="18" charset="0"/>
                  </a:rPr>
                  <a:t>4/5</a:t>
                </a:r>
                <a:r>
                  <a:rPr lang="en-US" sz="1400" b="0"/>
                  <a:t> = 1.25</a:t>
                </a:r>
              </a:p>
              <a:p>
                <a:pPr algn="l"/>
                <a:r>
                  <a:rPr lang="en-US" sz="1400"/>
                  <a:t>1 ÷  </a:t>
                </a:r>
                <a:r>
                  <a:rPr lang="en-US" sz="1400" b="0" i="0">
                    <a:latin typeface="Cambria Math" panose="02040503050406030204" pitchFamily="18" charset="0"/>
                  </a:rPr>
                  <a:t>5/6</a:t>
                </a:r>
                <a:r>
                  <a:rPr lang="en-US" sz="1400"/>
                  <a:t> = 1.2</a:t>
                </a:r>
              </a:p>
              <a:p>
                <a:endParaRPr lang="en-US"/>
              </a:p>
              <a:p>
                <a:r>
                  <a:rPr lang="en-US"/>
                  <a:t>Number Talk Task #2 Answers: </a:t>
                </a:r>
              </a:p>
              <a:p>
                <a:pPr algn="l"/>
                <a:r>
                  <a:rPr lang="en-US" sz="1400"/>
                  <a:t>2 ÷  </a:t>
                </a:r>
                <a:r>
                  <a:rPr lang="en-US" sz="1400" b="0" i="0">
                    <a:latin typeface="Cambria Math" panose="02040503050406030204" pitchFamily="18" charset="0"/>
                  </a:rPr>
                  <a:t>1/2</a:t>
                </a:r>
                <a:r>
                  <a:rPr lang="en-US" sz="1400"/>
                  <a:t> = 4 </a:t>
                </a:r>
              </a:p>
              <a:p>
                <a:pPr algn="l"/>
                <a:r>
                  <a:rPr lang="en-US" sz="1400"/>
                  <a:t>2 ÷  </a:t>
                </a:r>
                <a:r>
                  <a:rPr lang="en-US" sz="1400" b="0" i="0">
                    <a:latin typeface="Cambria Math" panose="02040503050406030204" pitchFamily="18" charset="0"/>
                  </a:rPr>
                  <a:t>2/3</a:t>
                </a:r>
                <a:r>
                  <a:rPr lang="en-US" sz="1400" b="0"/>
                  <a:t> = 3</a:t>
                </a:r>
              </a:p>
              <a:p>
                <a:pPr algn="l"/>
                <a:r>
                  <a:rPr lang="en-US" sz="1400"/>
                  <a:t>2 ÷  </a:t>
                </a:r>
                <a:r>
                  <a:rPr lang="en-US" sz="1400" b="0" i="0">
                    <a:latin typeface="Cambria Math" panose="02040503050406030204" pitchFamily="18" charset="0"/>
                  </a:rPr>
                  <a:t>3/4</a:t>
                </a:r>
                <a:r>
                  <a:rPr lang="en-US" sz="1400" b="0"/>
                  <a:t> = 2.6666…</a:t>
                </a:r>
              </a:p>
              <a:p>
                <a:pPr algn="l"/>
                <a:r>
                  <a:rPr lang="en-US" sz="1400"/>
                  <a:t>2 ÷  </a:t>
                </a:r>
                <a:r>
                  <a:rPr lang="en-US" sz="1400" b="0" i="0">
                    <a:latin typeface="Cambria Math" panose="02040503050406030204" pitchFamily="18" charset="0"/>
                  </a:rPr>
                  <a:t>4/5</a:t>
                </a:r>
                <a:r>
                  <a:rPr lang="en-US" sz="1400" b="0"/>
                  <a:t> = 2.5</a:t>
                </a:r>
              </a:p>
              <a:p>
                <a:pPr algn="l"/>
                <a:r>
                  <a:rPr lang="en-US" sz="1400"/>
                  <a:t>2 ÷  </a:t>
                </a:r>
                <a:r>
                  <a:rPr lang="en-US" sz="1400" b="0" i="0">
                    <a:latin typeface="Cambria Math" panose="02040503050406030204" pitchFamily="18" charset="0"/>
                  </a:rPr>
                  <a:t>5/6</a:t>
                </a:r>
                <a:r>
                  <a:rPr lang="en-US"/>
                  <a:t> = 2.4</a:t>
                </a:r>
              </a:p>
              <a:p>
                <a:endParaRPr lang="en-US"/>
              </a:p>
            </p:txBody>
          </p:sp>
        </mc:Fallback>
      </mc:AlternateContent>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05656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532723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8EB8E9-7E05-4C60-A58D-798732DD5BFE}" type="slidenum">
              <a:rPr lang="en-US" smtClean="0"/>
              <a:t>29</a:t>
            </a:fld>
            <a:endParaRPr lang="en-US"/>
          </a:p>
        </p:txBody>
      </p:sp>
    </p:spTree>
    <p:extLst>
      <p:ext uri="{BB962C8B-B14F-4D97-AF65-F5344CB8AC3E}">
        <p14:creationId xmlns:p14="http://schemas.microsoft.com/office/powerpoint/2010/main" val="21029118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D5FC6-3201-A5EE-A812-5D23106F51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8879A2-0455-F919-6DFE-360AF44ED0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90C693-9F61-226E-BC7F-14C3106EB62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endParaRPr lang="en-US"/>
          </a:p>
        </p:txBody>
      </p:sp>
      <p:sp>
        <p:nvSpPr>
          <p:cNvPr id="4" name="Slide Number Placeholder 3">
            <a:extLst>
              <a:ext uri="{FF2B5EF4-FFF2-40B4-BE49-F238E27FC236}">
                <a16:creationId xmlns:a16="http://schemas.microsoft.com/office/drawing/2014/main" id="{5D97CC9E-573D-2145-F9FF-0F209041F970}"/>
              </a:ext>
            </a:extLst>
          </p:cNvPr>
          <p:cNvSpPr>
            <a:spLocks noGrp="1"/>
          </p:cNvSpPr>
          <p:nvPr>
            <p:ph type="sldNum" sz="quarter" idx="5"/>
          </p:nvPr>
        </p:nvSpPr>
        <p:spPr/>
        <p:txBody>
          <a:bodyPr/>
          <a:lstStyle/>
          <a:p>
            <a:fld id="{D9641FF7-F706-4C16-83AA-FF1857405640}" type="slidenum">
              <a:rPr lang="en-US" smtClean="0"/>
              <a:t>32</a:t>
            </a:fld>
            <a:endParaRPr lang="en-US"/>
          </a:p>
        </p:txBody>
      </p:sp>
    </p:spTree>
    <p:extLst>
      <p:ext uri="{BB962C8B-B14F-4D97-AF65-F5344CB8AC3E}">
        <p14:creationId xmlns:p14="http://schemas.microsoft.com/office/powerpoint/2010/main" val="13347524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a:p>
            <a:pPr marL="0" marR="0" lvl="0" indent="0" algn="l" defTabSz="1097225" rtl="0" eaLnBrk="1" fontAlgn="auto" latinLnBrk="0" hangingPunct="1">
              <a:lnSpc>
                <a:spcPct val="100000"/>
              </a:lnSpc>
              <a:spcBef>
                <a:spcPts val="0"/>
              </a:spcBef>
              <a:spcAft>
                <a:spcPts val="0"/>
              </a:spcAft>
              <a:buClrTx/>
              <a:buSzTx/>
              <a:buFontTx/>
              <a:buNone/>
              <a:tabLst/>
              <a:defRPr/>
            </a:pPr>
            <a:r>
              <a:rPr lang="en-US"/>
              <a:t>This slide and the next three slides are Standards for Math Practice 8 Progressions from K to HS.</a:t>
            </a:r>
          </a:p>
          <a:p>
            <a:pPr marL="0" marR="0" lvl="0" indent="0" algn="l" defTabSz="1097225" rtl="0" eaLnBrk="1" fontAlgn="auto" latinLnBrk="0" hangingPunct="1">
              <a:lnSpc>
                <a:spcPct val="100000"/>
              </a:lnSpc>
              <a:spcBef>
                <a:spcPts val="0"/>
              </a:spcBef>
              <a:spcAft>
                <a:spcPts val="0"/>
              </a:spcAft>
              <a:buClrTx/>
              <a:buSzTx/>
              <a:buFontTx/>
              <a:buNone/>
              <a:tabLst/>
              <a:defRPr/>
            </a:pPr>
            <a:r>
              <a:rPr lang="en-US"/>
              <a:t>Not only the Content Standards but Math Practices progress from K to HS.</a:t>
            </a:r>
          </a:p>
          <a:p>
            <a:pPr marL="0" marR="0" lvl="0" indent="0" algn="l" defTabSz="1097225" rtl="0" eaLnBrk="1" fontAlgn="auto" latinLnBrk="0" hangingPunct="1">
              <a:lnSpc>
                <a:spcPct val="100000"/>
              </a:lnSpc>
              <a:spcBef>
                <a:spcPts val="0"/>
              </a:spcBef>
              <a:spcAft>
                <a:spcPts val="0"/>
              </a:spcAft>
              <a:buClrTx/>
              <a:buSzTx/>
              <a:buFontTx/>
              <a:buNone/>
              <a:tabLst/>
              <a:defRPr/>
            </a:pPr>
            <a:r>
              <a:rPr lang="en-US"/>
              <a:t>The link to this document is available in the chat. You will need an access to it while working in the next round of BO rooms.</a:t>
            </a:r>
          </a:p>
          <a:p>
            <a:endParaRPr lang="en-US" b="0"/>
          </a:p>
          <a:p>
            <a:endParaRPr lang="en-US" b="0"/>
          </a:p>
          <a:p>
            <a:endParaRPr lang="en-US" b="0"/>
          </a:p>
          <a:p>
            <a:endParaRPr lang="en-US" b="0"/>
          </a:p>
          <a:p>
            <a:r>
              <a:rPr lang="en-US" b="0"/>
              <a:t>https://education.ohio.gov/getattachment/Topics/Learning-in-Ohio/Mathematics/Model-Curricula-in-Mathematics/Standards-for-Mathematical-Practice/ohio-standards-for-mathematical-practice-progressions.pdf.aspx?lang=en-US</a:t>
            </a:r>
          </a:p>
          <a:p>
            <a:endParaRPr lang="en-US" b="1"/>
          </a:p>
        </p:txBody>
      </p:sp>
      <p:sp>
        <p:nvSpPr>
          <p:cNvPr id="4" name="Slide Number Placeholder 3"/>
          <p:cNvSpPr>
            <a:spLocks noGrp="1"/>
          </p:cNvSpPr>
          <p:nvPr>
            <p:ph type="sldNum" sz="quarter" idx="5"/>
          </p:nvPr>
        </p:nvSpPr>
        <p:spPr/>
        <p:txBody>
          <a:bodyPr/>
          <a:lstStyle/>
          <a:p>
            <a:fld id="{D9641FF7-F706-4C16-83AA-FF1857405640}" type="slidenum">
              <a:rPr lang="en-US" smtClean="0"/>
              <a:t>33</a:t>
            </a:fld>
            <a:endParaRPr lang="en-US"/>
          </a:p>
        </p:txBody>
      </p:sp>
    </p:spTree>
    <p:extLst>
      <p:ext uri="{BB962C8B-B14F-4D97-AF65-F5344CB8AC3E}">
        <p14:creationId xmlns:p14="http://schemas.microsoft.com/office/powerpoint/2010/main" val="21317548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641FF7-F706-4C16-83AA-FF1857405640}" type="slidenum">
              <a:rPr lang="en-US" smtClean="0"/>
              <a:t>37</a:t>
            </a:fld>
            <a:endParaRPr lang="en-US"/>
          </a:p>
        </p:txBody>
      </p:sp>
    </p:spTree>
    <p:extLst>
      <p:ext uri="{BB962C8B-B14F-4D97-AF65-F5344CB8AC3E}">
        <p14:creationId xmlns:p14="http://schemas.microsoft.com/office/powerpoint/2010/main" val="3141645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FAF43-8DBD-A9D4-143A-D8A7C2AA1B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3DD1E8-62D8-A9A0-1E7C-C6FDA3291E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AC8473-1144-9C70-C481-DC8272C6A3CC}"/>
              </a:ext>
            </a:extLst>
          </p:cNvPr>
          <p:cNvSpPr>
            <a:spLocks noGrp="1"/>
          </p:cNvSpPr>
          <p:nvPr>
            <p:ph type="body" idx="1"/>
          </p:nvPr>
        </p:nvSpPr>
        <p:spPr/>
        <p:txBody>
          <a:bodyPr/>
          <a:lstStyle/>
          <a:p>
            <a:r>
              <a:rPr lang="en-US"/>
              <a:t>Welcome everyone. We want to take a moment to ground us in our Session Norms.  </a:t>
            </a:r>
          </a:p>
          <a:p>
            <a:endParaRPr lang="en-US" b="1"/>
          </a:p>
          <a:p>
            <a:r>
              <a:rPr lang="en-US"/>
              <a:t>We want to </a:t>
            </a:r>
            <a:r>
              <a:rPr lang="en-US" b="1"/>
              <a:t>Listen</a:t>
            </a:r>
            <a:r>
              <a:rPr lang="en-US"/>
              <a:t> with the intent to understand.  Ask question!</a:t>
            </a:r>
          </a:p>
          <a:p>
            <a:r>
              <a:rPr lang="en-US"/>
              <a:t>We want to </a:t>
            </a:r>
            <a:r>
              <a:rPr lang="en-US" b="1"/>
              <a:t>Focus </a:t>
            </a:r>
            <a:r>
              <a:rPr lang="en-US"/>
              <a:t>on how this applies to your daily work.  Imagine the possibilities!</a:t>
            </a:r>
          </a:p>
          <a:p>
            <a:r>
              <a:rPr lang="en-US" sz="4000">
                <a:latin typeface="Source Sans Pro" panose="020B0503030403020204" pitchFamily="34" charset="0"/>
                <a:ea typeface="Source Sans Pro" panose="020B0503030403020204" pitchFamily="34" charset="0"/>
              </a:rPr>
              <a:t>We want to </a:t>
            </a:r>
            <a:r>
              <a:rPr lang="en-US" b="1"/>
              <a:t>Create</a:t>
            </a:r>
            <a:r>
              <a:rPr lang="en-US"/>
              <a:t> a safe place to air confusion and raise questions.</a:t>
            </a:r>
          </a:p>
          <a:p>
            <a:r>
              <a:rPr lang="en-US"/>
              <a:t>We went to </a:t>
            </a:r>
            <a:r>
              <a:rPr lang="en-US" b="1"/>
              <a:t>Support </a:t>
            </a:r>
            <a:r>
              <a:rPr lang="en-US"/>
              <a:t>ideas with evidence.  Bring your vast experience to the table.  Encourage everyone’s participation.</a:t>
            </a:r>
            <a:r>
              <a:rPr lang="en-US" b="1"/>
              <a:t> Part of Supporting others is to make sure we are providing space for all in group to share. In addition, we have noticed a few participants have invited an AI presence to curate notes for them during the session.  While we appreciate the use of productivity tools, unfortunately, MS TEAMS does not know how to deal with these “non-human” participants and this is affecting breakout rooms, so going forward, we will not be admitting AI participants into our community meetings each month. If there are questions or concerns, please contact one of the Dept team on this session.  Thank you!</a:t>
            </a:r>
            <a:endParaRPr lang="en-US"/>
          </a:p>
        </p:txBody>
      </p:sp>
      <p:sp>
        <p:nvSpPr>
          <p:cNvPr id="4" name="Slide Number Placeholder 3">
            <a:extLst>
              <a:ext uri="{FF2B5EF4-FFF2-40B4-BE49-F238E27FC236}">
                <a16:creationId xmlns:a16="http://schemas.microsoft.com/office/drawing/2014/main" id="{2AD65BD9-064A-9AD5-D4BD-D01886ABFB03}"/>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045502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sz="1200" b="1" i="0" u="none" strike="noStrike" baseline="0">
                <a:solidFill>
                  <a:srgbClr val="000000"/>
                </a:solidFill>
                <a:latin typeface="Calibri" panose="020F0502020204030204" pitchFamily="34" charset="0"/>
              </a:rPr>
              <a:t>This is a rubric for the teachers to assess tasks they selected to develop MP.8.</a:t>
            </a:r>
          </a:p>
          <a:p>
            <a:pPr marL="0" marR="0" lvl="0" indent="0" algn="l" defTabSz="1097225" rtl="0" eaLnBrk="1" fontAlgn="auto" latinLnBrk="0" hangingPunct="1">
              <a:lnSpc>
                <a:spcPct val="100000"/>
              </a:lnSpc>
              <a:spcBef>
                <a:spcPts val="0"/>
              </a:spcBef>
              <a:spcAft>
                <a:spcPts val="0"/>
              </a:spcAft>
              <a:buClrTx/>
              <a:buSzTx/>
              <a:buFontTx/>
              <a:buNone/>
              <a:tabLst/>
              <a:defRPr/>
            </a:pPr>
            <a:endParaRPr lang="en-US" sz="1200" b="1" i="0" u="none" strike="noStrike" baseline="0">
              <a:solidFill>
                <a:srgbClr val="000000"/>
              </a:solidFill>
              <a:latin typeface="Calibri" panose="020F0502020204030204" pitchFamily="34" charset="0"/>
            </a:endParaRPr>
          </a:p>
          <a:p>
            <a:pPr marL="0" marR="0" lvl="0" indent="0" algn="l" defTabSz="1097225" rtl="0" eaLnBrk="1" fontAlgn="auto" latinLnBrk="0" hangingPunct="1">
              <a:lnSpc>
                <a:spcPct val="100000"/>
              </a:lnSpc>
              <a:spcBef>
                <a:spcPts val="0"/>
              </a:spcBef>
              <a:spcAft>
                <a:spcPts val="0"/>
              </a:spcAft>
              <a:buClrTx/>
              <a:buSzTx/>
              <a:buFontTx/>
              <a:buNone/>
              <a:tabLst/>
              <a:defRPr/>
            </a:pPr>
            <a:r>
              <a:rPr lang="en-US" sz="1200"/>
              <a:t>https://cdn.carnegielearning.com/assets/webinar-presentation-files/SMP_Teacher_Rubric_.pdf</a:t>
            </a:r>
          </a:p>
          <a:p>
            <a:pPr marL="0" marR="0" lvl="0" indent="0" algn="l" defTabSz="1097225" rtl="0" eaLnBrk="1" fontAlgn="auto" latinLnBrk="0" hangingPunct="1">
              <a:lnSpc>
                <a:spcPct val="100000"/>
              </a:lnSpc>
              <a:spcBef>
                <a:spcPts val="0"/>
              </a:spcBef>
              <a:spcAft>
                <a:spcPts val="0"/>
              </a:spcAft>
              <a:buClrTx/>
              <a:buSzTx/>
              <a:buFontTx/>
              <a:buNone/>
              <a:tabLst/>
              <a:defRPr/>
            </a:pPr>
            <a:endParaRPr lang="en-US" sz="1200" b="1" i="0" u="none" strike="noStrike" baseline="0">
              <a:solidFill>
                <a:srgbClr val="000000"/>
              </a:solidFill>
              <a:latin typeface="Calibri" panose="020F0502020204030204" pitchFamily="34" charset="0"/>
            </a:endParaRPr>
          </a:p>
          <a:p>
            <a:endParaRPr lang="en-US"/>
          </a:p>
          <a:p>
            <a:endParaRPr lang="en-US"/>
          </a:p>
          <a:p>
            <a:endParaRPr lang="en-US"/>
          </a:p>
        </p:txBody>
      </p:sp>
      <p:sp>
        <p:nvSpPr>
          <p:cNvPr id="4" name="Slide Number Placeholder 3"/>
          <p:cNvSpPr>
            <a:spLocks noGrp="1"/>
          </p:cNvSpPr>
          <p:nvPr>
            <p:ph type="sldNum" sz="quarter" idx="5"/>
          </p:nvPr>
        </p:nvSpPr>
        <p:spPr/>
        <p:txBody>
          <a:bodyPr/>
          <a:lstStyle/>
          <a:p>
            <a:fld id="{D9641FF7-F706-4C16-83AA-FF1857405640}" type="slidenum">
              <a:rPr lang="en-US" smtClean="0"/>
              <a:t>40</a:t>
            </a:fld>
            <a:endParaRPr lang="en-US"/>
          </a:p>
        </p:txBody>
      </p:sp>
    </p:spTree>
    <p:extLst>
      <p:ext uri="{BB962C8B-B14F-4D97-AF65-F5344CB8AC3E}">
        <p14:creationId xmlns:p14="http://schemas.microsoft.com/office/powerpoint/2010/main" val="13548182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Standards for MP: https://education.ohio.gov/getattachment/Topics/Learning-in-Ohio/Mathematics/Model-Curricula-in-Mathematics/Standards-for-Mathematical-Practice/Standards-for-Mathematical-Practice.pdf.aspx</a:t>
            </a:r>
          </a:p>
        </p:txBody>
      </p:sp>
      <p:sp>
        <p:nvSpPr>
          <p:cNvPr id="4" name="Slide Number Placeholder 3"/>
          <p:cNvSpPr>
            <a:spLocks noGrp="1"/>
          </p:cNvSpPr>
          <p:nvPr>
            <p:ph type="sldNum" sz="quarter" idx="5"/>
          </p:nvPr>
        </p:nvSpPr>
        <p:spPr/>
        <p:txBody>
          <a:bodyPr/>
          <a:lstStyle/>
          <a:p>
            <a:fld id="{A88EB8E9-7E05-4C60-A58D-798732DD5BFE}" type="slidenum">
              <a:rPr lang="en-US" smtClean="0"/>
              <a:t>41</a:t>
            </a:fld>
            <a:endParaRPr lang="en-US"/>
          </a:p>
        </p:txBody>
      </p:sp>
    </p:spTree>
    <p:extLst>
      <p:ext uri="{BB962C8B-B14F-4D97-AF65-F5344CB8AC3E}">
        <p14:creationId xmlns:p14="http://schemas.microsoft.com/office/powerpoint/2010/main" val="37747739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a:t>This rubric is </a:t>
            </a:r>
            <a:r>
              <a:rPr lang="en-US" b="0"/>
              <a:t>to help teachers to evaluate students’ ability to use MP.8 or Look for and express regularity in repeated reasoning. </a:t>
            </a:r>
          </a:p>
          <a:p>
            <a:r>
              <a:rPr lang="en-US" b="0"/>
              <a:t>Teachers can rewrite this rubric so that it can become the tool for the students</a:t>
            </a:r>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01435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239e317a2c8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g239e317a2c8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77789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E335F-6B58-4BAC-AAD9-EC2E6DC71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1678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6E335F-6B58-4BAC-AAD9-EC2E6DC7157D}" type="slidenum">
              <a:rPr lang="en-US" smtClean="0"/>
              <a:t>8</a:t>
            </a:fld>
            <a:endParaRPr lang="en-US"/>
          </a:p>
        </p:txBody>
      </p:sp>
    </p:spTree>
    <p:extLst>
      <p:ext uri="{BB962C8B-B14F-4D97-AF65-F5344CB8AC3E}">
        <p14:creationId xmlns:p14="http://schemas.microsoft.com/office/powerpoint/2010/main" val="211026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session will connect best with Section 2: Ohio’s Mathematics Vision, which is outlined in Ohio’s Plan for K-12 Mathematics.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E335F-6B58-4BAC-AAD9-EC2E6DC71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5687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section defines mathematics and sets the vision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Outlines </a:t>
            </a:r>
            <a:r>
              <a:rPr lang="en-US" sz="1800">
                <a:effectLst/>
                <a:latin typeface="Source Sans Pro" panose="020B0503030403020204" pitchFamily="34" charset="0"/>
                <a:ea typeface="Source Sans Pro" panose="020B0503030403020204" pitchFamily="34" charset="0"/>
              </a:rPr>
              <a:t>that a</a:t>
            </a:r>
            <a:r>
              <a:rPr lang="en-US" sz="1800">
                <a:effectLst/>
                <a:latin typeface="Source Sans Pro" panose="020B0503030403020204" pitchFamily="34" charset="0"/>
                <a:ea typeface="Source Sans Pro" panose="020B0503030403020204" pitchFamily="34" charset="0"/>
                <a:cs typeface="Source Sans Pro" panose="020B0503030403020204" pitchFamily="34" charset="0"/>
              </a:rPr>
              <a:t>cross the state, all students must have access to rigorous instruction that advances their growth and confidence in mathematics. </a:t>
            </a:r>
          </a:p>
          <a:p>
            <a:endParaRPr lang="en-US"/>
          </a:p>
          <a:p>
            <a:r>
              <a:rPr lang="en-US"/>
              <a:t>Section 2 sets the foundation and expectations for mathematics instruction, focusing grounded in the effective math teaching practices and student practices.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E335F-6B58-4BAC-AAD9-EC2E6DC71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8867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effectLst/>
                <a:latin typeface="Source Sans Pro" panose="020B0503030403020204" pitchFamily="34" charset="0"/>
                <a:ea typeface="Source Sans Pro" panose="020B0503030403020204" pitchFamily="34" charset="0"/>
                <a:cs typeface="Source Sans Pro" panose="020B0503030403020204" pitchFamily="34" charset="0"/>
              </a:rPr>
              <a:t>Improving mathematics outcomes for all Ohio students — across districts and grade levels and with special attention to those who are furthest behind — requires a thoughtful, multi-pronged strategy. </a:t>
            </a:r>
            <a:r>
              <a:rPr lang="en-US" i="1">
                <a:effectLst/>
                <a:latin typeface="Source Sans Pro" panose="020B0503030403020204" pitchFamily="34" charset="0"/>
                <a:ea typeface="Source Sans Pro" panose="020B0503030403020204" pitchFamily="34" charset="0"/>
                <a:cs typeface="Source Sans Pro" panose="020B0503030403020204" pitchFamily="34" charset="0"/>
              </a:rPr>
              <a:t>Ohio’s Plan for K-12 Mathematics</a:t>
            </a:r>
            <a:r>
              <a:rPr lang="en-US">
                <a:effectLst/>
                <a:latin typeface="Source Sans Pro" panose="020B0503030403020204" pitchFamily="34" charset="0"/>
                <a:ea typeface="Source Sans Pro" panose="020B0503030403020204" pitchFamily="34" charset="0"/>
                <a:cs typeface="Source Sans Pro" panose="020B0503030403020204" pitchFamily="34" charset="0"/>
              </a:rPr>
              <a:t> leverages multiple strands of activity and investment into a single, coherent theory of action. This theory builds upon existing math-related policies and initiatives in Ohio and proposes additional strategies to cultivate rigorous, high-quality mathematics instruction in every classroom and for all students. Ohio’s theory of action combines five interdependent strands of action. It is important to emphasize that these five strands of work are not sequential but should interact with and support one another in service of improved student learning.</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E335F-6B58-4BAC-AAD9-EC2E6DC71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2604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Google Shape;23;g296cb6e8523_0_52"/>
          <p:cNvSpPr txBox="1">
            <a:spLocks noGrp="1"/>
          </p:cNvSpPr>
          <p:nvPr>
            <p:ph type="title"/>
          </p:nvPr>
        </p:nvSpPr>
        <p:spPr>
          <a:xfrm>
            <a:off x="457200" y="438150"/>
            <a:ext cx="13716000" cy="1590600"/>
          </a:xfrm>
          <a:prstGeom prst="rect">
            <a:avLst/>
          </a:prstGeom>
          <a:noFill/>
          <a:ln>
            <a:noFill/>
          </a:ln>
        </p:spPr>
        <p:txBody>
          <a:bodyPr spcFirstLastPara="1" wrap="square" lIns="109725" tIns="54850" rIns="109725" bIns="54850" anchor="t" anchorCtr="0">
            <a:normAutofit/>
          </a:bodyPr>
          <a:lstStyle>
            <a:lvl1pPr lvl="0" algn="l">
              <a:lnSpc>
                <a:spcPct val="90000"/>
              </a:lnSpc>
              <a:spcBef>
                <a:spcPts val="0"/>
              </a:spcBef>
              <a:spcAft>
                <a:spcPts val="0"/>
              </a:spcAft>
              <a:buClr>
                <a:srgbClr val="002060"/>
              </a:buClr>
              <a:buSzPts val="4300"/>
              <a:buFont typeface="Arial"/>
              <a:buNone/>
              <a:defRPr>
                <a:latin typeface="Arial"/>
                <a:ea typeface="Arial"/>
                <a:cs typeface="Arial"/>
                <a:sym typeface="Arial"/>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24" name="Google Shape;24;g296cb6e8523_0_52"/>
          <p:cNvSpPr txBox="1">
            <a:spLocks noGrp="1"/>
          </p:cNvSpPr>
          <p:nvPr>
            <p:ph type="body" idx="1"/>
          </p:nvPr>
        </p:nvSpPr>
        <p:spPr>
          <a:xfrm>
            <a:off x="457200" y="2190750"/>
            <a:ext cx="12618600" cy="4950600"/>
          </a:xfrm>
          <a:prstGeom prst="rect">
            <a:avLst/>
          </a:prstGeom>
          <a:noFill/>
          <a:ln>
            <a:noFill/>
          </a:ln>
        </p:spPr>
        <p:txBody>
          <a:bodyPr spcFirstLastPara="1" wrap="square" lIns="109725" tIns="54850" rIns="109725" bIns="54850" anchor="t" anchorCtr="0">
            <a:normAutofit/>
          </a:bodyPr>
          <a:lstStyle>
            <a:lvl1pPr marL="457200" lvl="0" indent="-431800" algn="l">
              <a:lnSpc>
                <a:spcPct val="120000"/>
              </a:lnSpc>
              <a:spcBef>
                <a:spcPts val="0"/>
              </a:spcBef>
              <a:spcAft>
                <a:spcPts val="0"/>
              </a:spcAft>
              <a:buSzPts val="3200"/>
              <a:buFont typeface="Arial"/>
              <a:buChar char="•"/>
              <a:defRPr>
                <a:latin typeface="Arial"/>
                <a:ea typeface="Arial"/>
                <a:cs typeface="Arial"/>
                <a:sym typeface="Arial"/>
              </a:defRPr>
            </a:lvl1pPr>
            <a:lvl2pPr marL="914400" lvl="1" indent="-412750" algn="l">
              <a:lnSpc>
                <a:spcPct val="100000"/>
              </a:lnSpc>
              <a:spcBef>
                <a:spcPts val="1300"/>
              </a:spcBef>
              <a:spcAft>
                <a:spcPts val="0"/>
              </a:spcAft>
              <a:buSzPts val="2900"/>
              <a:buChar char="•"/>
              <a:defRPr>
                <a:latin typeface="Arial"/>
                <a:ea typeface="Arial"/>
                <a:cs typeface="Arial"/>
                <a:sym typeface="Arial"/>
              </a:defRPr>
            </a:lvl2pPr>
            <a:lvl3pPr marL="1371600" lvl="2" indent="-400050" algn="l">
              <a:lnSpc>
                <a:spcPct val="90000"/>
              </a:lnSpc>
              <a:spcBef>
                <a:spcPts val="1300"/>
              </a:spcBef>
              <a:spcAft>
                <a:spcPts val="0"/>
              </a:spcAft>
              <a:buSzPts val="2700"/>
              <a:buChar char="•"/>
              <a:defRPr>
                <a:latin typeface="Arial"/>
                <a:ea typeface="Arial"/>
                <a:cs typeface="Arial"/>
                <a:sym typeface="Arial"/>
              </a:defRPr>
            </a:lvl3pPr>
            <a:lvl4pPr marL="1828800" lvl="3" indent="-381000" algn="l">
              <a:lnSpc>
                <a:spcPct val="90000"/>
              </a:lnSpc>
              <a:spcBef>
                <a:spcPts val="1300"/>
              </a:spcBef>
              <a:spcAft>
                <a:spcPts val="0"/>
              </a:spcAft>
              <a:buSzPts val="2400"/>
              <a:buChar char="•"/>
              <a:defRPr>
                <a:latin typeface="Arial"/>
                <a:ea typeface="Arial"/>
                <a:cs typeface="Arial"/>
                <a:sym typeface="Arial"/>
              </a:defRPr>
            </a:lvl4pPr>
            <a:lvl5pPr marL="2286000" lvl="4" indent="-381000" algn="l">
              <a:lnSpc>
                <a:spcPct val="90000"/>
              </a:lnSpc>
              <a:spcBef>
                <a:spcPts val="1300"/>
              </a:spcBef>
              <a:spcAft>
                <a:spcPts val="0"/>
              </a:spcAft>
              <a:buSzPts val="2400"/>
              <a:buChar char="•"/>
              <a:defRPr>
                <a:latin typeface="Arial"/>
                <a:ea typeface="Arial"/>
                <a:cs typeface="Arial"/>
                <a:sym typeface="Arial"/>
              </a:defRPr>
            </a:lvl5pPr>
            <a:lvl6pPr marL="2743200" lvl="5" indent="-368300" algn="l">
              <a:lnSpc>
                <a:spcPct val="90000"/>
              </a:lnSpc>
              <a:spcBef>
                <a:spcPts val="600"/>
              </a:spcBef>
              <a:spcAft>
                <a:spcPts val="0"/>
              </a:spcAft>
              <a:buClr>
                <a:schemeClr val="dk1"/>
              </a:buClr>
              <a:buSzPts val="2200"/>
              <a:buChar char="•"/>
              <a:defRPr/>
            </a:lvl6pPr>
            <a:lvl7pPr marL="3200400" lvl="6" indent="-368300" algn="l">
              <a:lnSpc>
                <a:spcPct val="90000"/>
              </a:lnSpc>
              <a:spcBef>
                <a:spcPts val="600"/>
              </a:spcBef>
              <a:spcAft>
                <a:spcPts val="0"/>
              </a:spcAft>
              <a:buClr>
                <a:schemeClr val="dk1"/>
              </a:buClr>
              <a:buSzPts val="2200"/>
              <a:buChar char="•"/>
              <a:defRPr/>
            </a:lvl7pPr>
            <a:lvl8pPr marL="3657600" lvl="7" indent="-368300" algn="l">
              <a:lnSpc>
                <a:spcPct val="90000"/>
              </a:lnSpc>
              <a:spcBef>
                <a:spcPts val="600"/>
              </a:spcBef>
              <a:spcAft>
                <a:spcPts val="0"/>
              </a:spcAft>
              <a:buClr>
                <a:schemeClr val="dk1"/>
              </a:buClr>
              <a:buSzPts val="2200"/>
              <a:buChar char="•"/>
              <a:defRPr/>
            </a:lvl8pPr>
            <a:lvl9pPr marL="4114800" lvl="8" indent="-368300" algn="l">
              <a:lnSpc>
                <a:spcPct val="90000"/>
              </a:lnSpc>
              <a:spcBef>
                <a:spcPts val="600"/>
              </a:spcBef>
              <a:spcAft>
                <a:spcPts val="0"/>
              </a:spcAft>
              <a:buClr>
                <a:schemeClr val="dk1"/>
              </a:buClr>
              <a:buSzPts val="2200"/>
              <a:buChar char="•"/>
              <a:defRPr/>
            </a:lvl9pPr>
          </a:lstStyle>
          <a:p>
            <a:endParaRPr/>
          </a:p>
        </p:txBody>
      </p:sp>
      <p:sp>
        <p:nvSpPr>
          <p:cNvPr id="25" name="Google Shape;25;g296cb6e8523_0_52"/>
          <p:cNvSpPr txBox="1">
            <a:spLocks noGrp="1"/>
          </p:cNvSpPr>
          <p:nvPr>
            <p:ph type="sldNum" idx="12"/>
          </p:nvPr>
        </p:nvSpPr>
        <p:spPr>
          <a:xfrm>
            <a:off x="10881360" y="7627620"/>
            <a:ext cx="3291900" cy="438300"/>
          </a:xfrm>
          <a:prstGeom prst="rect">
            <a:avLst/>
          </a:prstGeom>
          <a:noFill/>
          <a:ln>
            <a:noFill/>
          </a:ln>
        </p:spPr>
        <p:txBody>
          <a:bodyPr spcFirstLastPara="1" wrap="square" lIns="109725" tIns="54850" rIns="109725" bIns="5485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663315" y="3160747"/>
            <a:ext cx="13303770" cy="1067312"/>
          </a:xfrm>
          <a:prstGeom prst="rect">
            <a:avLst/>
          </a:prstGeom>
        </p:spPr>
        <p:txBody>
          <a:bodyPr anchor="t"/>
          <a:lstStyle>
            <a:lvl1pPr algn="l">
              <a:lnSpc>
                <a:spcPts val="7440"/>
              </a:lnSpc>
              <a:defRPr sz="7200">
                <a:latin typeface="Source Sans Pro SemiBold" panose="020B0603030403020204" pitchFamily="34" charset="0"/>
              </a:defRPr>
            </a:lvl1pPr>
          </a:lstStyle>
          <a:p>
            <a:r>
              <a:rPr lang="en-US"/>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4131870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7DF61195-A0F3-2E4F-BC0B-8D1AD1E2E510}"/>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933153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Four Pictures With Title">
  <p:cSld name="Four Pictures With Title">
    <p:spTree>
      <p:nvGrpSpPr>
        <p:cNvPr id="1" name="Shape 122"/>
        <p:cNvGrpSpPr/>
        <p:nvPr/>
      </p:nvGrpSpPr>
      <p:grpSpPr>
        <a:xfrm>
          <a:off x="0" y="0"/>
          <a:ext cx="0" cy="0"/>
          <a:chOff x="0" y="0"/>
          <a:chExt cx="0" cy="0"/>
        </a:xfrm>
      </p:grpSpPr>
      <p:sp>
        <p:nvSpPr>
          <p:cNvPr id="123" name="Google Shape;123;g296cb6e8523_0_113"/>
          <p:cNvSpPr>
            <a:spLocks noGrp="1"/>
          </p:cNvSpPr>
          <p:nvPr>
            <p:ph type="pic" idx="2"/>
          </p:nvPr>
        </p:nvSpPr>
        <p:spPr>
          <a:xfrm>
            <a:off x="402907" y="1960716"/>
            <a:ext cx="3132000" cy="4995900"/>
          </a:xfrm>
          <a:prstGeom prst="rect">
            <a:avLst/>
          </a:prstGeom>
          <a:noFill/>
          <a:ln>
            <a:noFill/>
          </a:ln>
        </p:spPr>
        <p:txBody>
          <a:bodyPr/>
          <a:lstStyle/>
          <a:p>
            <a:endParaRPr lang="en-US"/>
          </a:p>
        </p:txBody>
      </p:sp>
      <p:sp>
        <p:nvSpPr>
          <p:cNvPr id="124" name="Google Shape;124;g296cb6e8523_0_113"/>
          <p:cNvSpPr>
            <a:spLocks noGrp="1"/>
          </p:cNvSpPr>
          <p:nvPr>
            <p:ph type="pic" idx="3"/>
          </p:nvPr>
        </p:nvSpPr>
        <p:spPr>
          <a:xfrm>
            <a:off x="3967163" y="1960716"/>
            <a:ext cx="3132000" cy="4995900"/>
          </a:xfrm>
          <a:prstGeom prst="rect">
            <a:avLst/>
          </a:prstGeom>
          <a:noFill/>
          <a:ln>
            <a:noFill/>
          </a:ln>
        </p:spPr>
        <p:txBody>
          <a:bodyPr/>
          <a:lstStyle/>
          <a:p>
            <a:endParaRPr lang="en-US"/>
          </a:p>
        </p:txBody>
      </p:sp>
      <p:sp>
        <p:nvSpPr>
          <p:cNvPr id="125" name="Google Shape;125;g296cb6e8523_0_113"/>
          <p:cNvSpPr>
            <a:spLocks noGrp="1"/>
          </p:cNvSpPr>
          <p:nvPr>
            <p:ph type="pic" idx="4"/>
          </p:nvPr>
        </p:nvSpPr>
        <p:spPr>
          <a:xfrm>
            <a:off x="7531418" y="1960716"/>
            <a:ext cx="3132000" cy="4995900"/>
          </a:xfrm>
          <a:prstGeom prst="rect">
            <a:avLst/>
          </a:prstGeom>
          <a:noFill/>
          <a:ln>
            <a:noFill/>
          </a:ln>
        </p:spPr>
        <p:txBody>
          <a:bodyPr/>
          <a:lstStyle/>
          <a:p>
            <a:endParaRPr lang="en-US"/>
          </a:p>
        </p:txBody>
      </p:sp>
      <p:sp>
        <p:nvSpPr>
          <p:cNvPr id="126" name="Google Shape;126;g296cb6e8523_0_113"/>
          <p:cNvSpPr>
            <a:spLocks noGrp="1"/>
          </p:cNvSpPr>
          <p:nvPr>
            <p:ph type="pic" idx="5"/>
          </p:nvPr>
        </p:nvSpPr>
        <p:spPr>
          <a:xfrm>
            <a:off x="11095674" y="1960716"/>
            <a:ext cx="3132000" cy="4995900"/>
          </a:xfrm>
          <a:prstGeom prst="rect">
            <a:avLst/>
          </a:prstGeom>
          <a:noFill/>
          <a:ln>
            <a:noFill/>
          </a:ln>
        </p:spPr>
        <p:txBody>
          <a:bodyPr/>
          <a:lstStyle/>
          <a:p>
            <a:endParaRPr lang="en-US"/>
          </a:p>
        </p:txBody>
      </p:sp>
      <p:sp>
        <p:nvSpPr>
          <p:cNvPr id="127" name="Google Shape;127;g296cb6e8523_0_113"/>
          <p:cNvSpPr txBox="1">
            <a:spLocks noGrp="1"/>
          </p:cNvSpPr>
          <p:nvPr>
            <p:ph type="title"/>
          </p:nvPr>
        </p:nvSpPr>
        <p:spPr>
          <a:xfrm>
            <a:off x="457200" y="438150"/>
            <a:ext cx="13716000" cy="1179300"/>
          </a:xfrm>
          <a:prstGeom prst="rect">
            <a:avLst/>
          </a:prstGeom>
          <a:noFill/>
          <a:ln>
            <a:noFill/>
          </a:ln>
        </p:spPr>
        <p:txBody>
          <a:bodyPr spcFirstLastPara="1" wrap="square" lIns="109725" tIns="54850" rIns="109725" bIns="54850" anchor="t" anchorCtr="0">
            <a:normAutofit/>
          </a:bodyPr>
          <a:lstStyle>
            <a:lvl1pPr lvl="0" algn="l">
              <a:lnSpc>
                <a:spcPct val="90000"/>
              </a:lnSpc>
              <a:spcBef>
                <a:spcPts val="0"/>
              </a:spcBef>
              <a:spcAft>
                <a:spcPts val="0"/>
              </a:spcAft>
              <a:buClr>
                <a:srgbClr val="002060"/>
              </a:buClr>
              <a:buSzPts val="2200"/>
              <a:buNone/>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128" name="Google Shape;128;g296cb6e8523_0_113"/>
          <p:cNvSpPr txBox="1">
            <a:spLocks noGrp="1"/>
          </p:cNvSpPr>
          <p:nvPr>
            <p:ph type="sldNum" idx="12"/>
          </p:nvPr>
        </p:nvSpPr>
        <p:spPr>
          <a:xfrm>
            <a:off x="10881360" y="7627620"/>
            <a:ext cx="3291900" cy="438300"/>
          </a:xfrm>
          <a:prstGeom prst="rect">
            <a:avLst/>
          </a:prstGeom>
          <a:noFill/>
          <a:ln>
            <a:noFill/>
          </a:ln>
        </p:spPr>
        <p:txBody>
          <a:bodyPr spcFirstLastPara="1" wrap="square" lIns="109725" tIns="54850" rIns="109725" bIns="5485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43269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Opening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1394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pening DEW">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89359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DEW-w URL">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019F13-D402-C2BE-894F-DC9D2CEE2060}"/>
              </a:ext>
            </a:extLst>
          </p:cNvPr>
          <p:cNvSpPr txBox="1"/>
          <p:nvPr userDrawn="1"/>
        </p:nvSpPr>
        <p:spPr>
          <a:xfrm>
            <a:off x="4876801" y="7547957"/>
            <a:ext cx="4699462" cy="350865"/>
          </a:xfrm>
          <a:prstGeom prst="rect">
            <a:avLst/>
          </a:prstGeom>
          <a:noFill/>
        </p:spPr>
        <p:txBody>
          <a:bodyPr wrap="square" rtlCol="0">
            <a:spAutoFit/>
          </a:bodyPr>
          <a:lstStyle/>
          <a:p>
            <a:pPr algn="ctr"/>
            <a:r>
              <a:rPr lang="en-US" sz="1680">
                <a:solidFill>
                  <a:srgbClr val="0E3F75"/>
                </a:solidFill>
                <a:latin typeface="Source Sans Pro" panose="020B0503030403020204" pitchFamily="34" charset="0"/>
              </a:rPr>
              <a:t>EDUCATION.OHIO.GOV</a:t>
            </a:r>
          </a:p>
        </p:txBody>
      </p:sp>
    </p:spTree>
    <p:extLst>
      <p:ext uri="{BB962C8B-B14F-4D97-AF65-F5344CB8AC3E}">
        <p14:creationId xmlns:p14="http://schemas.microsoft.com/office/powerpoint/2010/main" val="4089572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losing Slide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D42B658-2D5A-774F-A585-ED75BF68BE55}"/>
              </a:ext>
            </a:extLst>
          </p:cNvPr>
          <p:cNvSpPr txBox="1"/>
          <p:nvPr userDrawn="1"/>
        </p:nvSpPr>
        <p:spPr>
          <a:xfrm>
            <a:off x="4655385" y="7325186"/>
            <a:ext cx="5319631" cy="535531"/>
          </a:xfrm>
          <a:prstGeom prst="rect">
            <a:avLst/>
          </a:prstGeom>
          <a:noFill/>
        </p:spPr>
        <p:txBody>
          <a:bodyPr wrap="square" rtlCol="0">
            <a:spAutoFit/>
          </a:bodyPr>
          <a:lstStyle/>
          <a:p>
            <a:pPr algn="ctr"/>
            <a:r>
              <a:rPr lang="en-US" sz="2880" b="0">
                <a:solidFill>
                  <a:srgbClr val="002060"/>
                </a:solidFill>
                <a:latin typeface="+mn-lt"/>
                <a:ea typeface="Open Sans" panose="020B0606030504020204" pitchFamily="34" charset="0"/>
                <a:cs typeface="Open Sans" panose="020B0606030504020204" pitchFamily="34" charset="0"/>
              </a:rPr>
              <a:t>OHIO.ORG</a:t>
            </a:r>
          </a:p>
        </p:txBody>
      </p:sp>
    </p:spTree>
    <p:extLst>
      <p:ext uri="{BB962C8B-B14F-4D97-AF65-F5344CB8AC3E}">
        <p14:creationId xmlns:p14="http://schemas.microsoft.com/office/powerpoint/2010/main" val="2938286936"/>
      </p:ext>
    </p:extLst>
  </p:cSld>
  <p:clrMapOvr>
    <a:masterClrMapping/>
  </p:clrMapOvr>
  <p:extLst>
    <p:ext uri="{DCECCB84-F9BA-43D5-87BE-67443E8EF086}">
      <p15:sldGuideLst xmlns:p15="http://schemas.microsoft.com/office/powerpoint/2012/main">
        <p15:guide id="1" orient="horz" pos="1344">
          <p15:clr>
            <a:srgbClr val="FBAE40"/>
          </p15:clr>
        </p15:guide>
        <p15:guide id="2" orient="horz" pos="2496">
          <p15:clr>
            <a:srgbClr val="FBAE40"/>
          </p15:clr>
        </p15:guide>
        <p15:guide id="3" pos="6288">
          <p15:clr>
            <a:srgbClr val="FBAE40"/>
          </p15:clr>
        </p15:guide>
        <p15:guide id="4" pos="1392">
          <p15:clr>
            <a:srgbClr val="FBAE40"/>
          </p15:clr>
        </p15:guide>
        <p15:guide id="5" pos="1680">
          <p15:clr>
            <a:srgbClr val="FBAE40"/>
          </p15:clr>
        </p15:guide>
        <p15:guide id="6" pos="600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Presenter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54C5D952-7020-4B33-84F7-CBC1B869BB00}"/>
              </a:ext>
            </a:extLst>
          </p:cNvPr>
          <p:cNvSpPr>
            <a:spLocks noGrp="1"/>
          </p:cNvSpPr>
          <p:nvPr>
            <p:ph type="body" sz="quarter" idx="15" hasCustomPrompt="1"/>
          </p:nvPr>
        </p:nvSpPr>
        <p:spPr>
          <a:xfrm>
            <a:off x="464173" y="1337314"/>
            <a:ext cx="6263003" cy="996316"/>
          </a:xfrm>
          <a:prstGeom prst="rect">
            <a:avLst/>
          </a:prstGeom>
        </p:spPr>
        <p:txBody>
          <a:bodyPr>
            <a:normAutofit/>
          </a:bodyPr>
          <a:lstStyle>
            <a:lvl1pPr marL="0" indent="0">
              <a:buNone/>
              <a:defRPr sz="2880">
                <a:solidFill>
                  <a:schemeClr val="tx1"/>
                </a:solidFill>
                <a:latin typeface="Source Sans Pro" panose="020B0503030403020204" pitchFamily="34" charset="0"/>
              </a:defRPr>
            </a:lvl1pPr>
          </a:lstStyle>
          <a:p>
            <a:pPr lvl="0"/>
            <a:r>
              <a:rPr lang="en-US"/>
              <a:t>Click to edit subtitle</a:t>
            </a:r>
          </a:p>
        </p:txBody>
      </p:sp>
      <p:sp>
        <p:nvSpPr>
          <p:cNvPr id="28" name="Text Placeholder 27">
            <a:extLst>
              <a:ext uri="{FF2B5EF4-FFF2-40B4-BE49-F238E27FC236}">
                <a16:creationId xmlns:a16="http://schemas.microsoft.com/office/drawing/2014/main" id="{D3068A40-1D69-47F3-AA7E-9CA2BC3F3834}"/>
              </a:ext>
            </a:extLst>
          </p:cNvPr>
          <p:cNvSpPr>
            <a:spLocks noGrp="1"/>
          </p:cNvSpPr>
          <p:nvPr>
            <p:ph type="body" sz="quarter" idx="16" hasCustomPrompt="1"/>
          </p:nvPr>
        </p:nvSpPr>
        <p:spPr>
          <a:xfrm>
            <a:off x="457201" y="5413411"/>
            <a:ext cx="6282660" cy="1603711"/>
          </a:xfrm>
          <a:prstGeom prst="rect">
            <a:avLst/>
          </a:prstGeom>
        </p:spPr>
        <p:txBody>
          <a:bodyPr>
            <a:normAutofit/>
          </a:bodyPr>
          <a:lstStyle>
            <a:lvl1pPr marL="0" indent="0">
              <a:buNone/>
              <a:defRPr sz="2400" b="0">
                <a:latin typeface="Source Sans Pro" panose="020B0503030403020204" pitchFamily="34" charset="0"/>
              </a:defRPr>
            </a:lvl1pPr>
          </a:lstStyle>
          <a:p>
            <a:pPr lvl="0"/>
            <a:r>
              <a:rPr lang="en-US"/>
              <a:t>Click to add additional info</a:t>
            </a:r>
          </a:p>
        </p:txBody>
      </p:sp>
      <p:sp>
        <p:nvSpPr>
          <p:cNvPr id="11" name="Text Placeholder 21">
            <a:extLst>
              <a:ext uri="{FF2B5EF4-FFF2-40B4-BE49-F238E27FC236}">
                <a16:creationId xmlns:a16="http://schemas.microsoft.com/office/drawing/2014/main" id="{842910E7-43EF-44FD-A4C0-9AECABD8CC5F}"/>
              </a:ext>
            </a:extLst>
          </p:cNvPr>
          <p:cNvSpPr>
            <a:spLocks noGrp="1"/>
          </p:cNvSpPr>
          <p:nvPr>
            <p:ph type="body" sz="quarter" idx="17" hasCustomPrompt="1"/>
          </p:nvPr>
        </p:nvSpPr>
        <p:spPr>
          <a:xfrm>
            <a:off x="457201" y="4208598"/>
            <a:ext cx="6288372" cy="749832"/>
          </a:xfrm>
          <a:prstGeom prst="rect">
            <a:avLst/>
          </a:prstGeom>
        </p:spPr>
        <p:txBody>
          <a:bodyPr>
            <a:normAutofit/>
          </a:bodyPr>
          <a:lstStyle>
            <a:lvl1pPr marL="0" indent="0">
              <a:buNone/>
              <a:defRPr sz="2400">
                <a:solidFill>
                  <a:schemeClr val="bg1">
                    <a:lumMod val="65000"/>
                  </a:schemeClr>
                </a:solidFill>
                <a:latin typeface="Source Sans Pro" panose="020B0503030403020204" pitchFamily="34" charset="0"/>
                <a:ea typeface="Source Serif Pro" panose="02040603050405020204" pitchFamily="18" charset="0"/>
              </a:defRPr>
            </a:lvl1pPr>
          </a:lstStyle>
          <a:p>
            <a:pPr lvl="0"/>
            <a:r>
              <a:rPr lang="en-US"/>
              <a:t>Title of presenter</a:t>
            </a:r>
          </a:p>
        </p:txBody>
      </p:sp>
      <p:sp>
        <p:nvSpPr>
          <p:cNvPr id="19" name="Text Placeholder 19">
            <a:extLst>
              <a:ext uri="{FF2B5EF4-FFF2-40B4-BE49-F238E27FC236}">
                <a16:creationId xmlns:a16="http://schemas.microsoft.com/office/drawing/2014/main" id="{E1D283C1-F316-43F0-BDE2-800E11D4BF38}"/>
              </a:ext>
            </a:extLst>
          </p:cNvPr>
          <p:cNvSpPr>
            <a:spLocks noGrp="1"/>
          </p:cNvSpPr>
          <p:nvPr>
            <p:ph type="body" sz="quarter" idx="14" hasCustomPrompt="1"/>
          </p:nvPr>
        </p:nvSpPr>
        <p:spPr>
          <a:xfrm>
            <a:off x="451488" y="3067303"/>
            <a:ext cx="6288372" cy="574910"/>
          </a:xfrm>
          <a:prstGeom prst="rect">
            <a:avLst/>
          </a:prstGeom>
        </p:spPr>
        <p:txBody>
          <a:bodyPr>
            <a:noAutofit/>
          </a:bodyPr>
          <a:lstStyle>
            <a:lvl1pPr marL="0" indent="0">
              <a:spcBef>
                <a:spcPts val="0"/>
              </a:spcBef>
              <a:buFontTx/>
              <a:buNone/>
              <a:defRPr sz="3360" b="1" cap="all" baseline="0">
                <a:solidFill>
                  <a:srgbClr val="002060"/>
                </a:solidFill>
                <a:latin typeface="Source Sans Pro SemiBold" panose="020B0603030403020204" pitchFamily="34" charset="0"/>
              </a:defRPr>
            </a:lvl1pPr>
          </a:lstStyle>
          <a:p>
            <a:pPr lvl="0"/>
            <a:r>
              <a:rPr lang="en-US"/>
              <a:t>First Name</a:t>
            </a:r>
          </a:p>
        </p:txBody>
      </p:sp>
      <p:sp>
        <p:nvSpPr>
          <p:cNvPr id="21" name="Text Placeholder 19">
            <a:extLst>
              <a:ext uri="{FF2B5EF4-FFF2-40B4-BE49-F238E27FC236}">
                <a16:creationId xmlns:a16="http://schemas.microsoft.com/office/drawing/2014/main" id="{C1223FDD-7488-4253-8BC8-8FEC76158AD1}"/>
              </a:ext>
            </a:extLst>
          </p:cNvPr>
          <p:cNvSpPr>
            <a:spLocks noGrp="1"/>
          </p:cNvSpPr>
          <p:nvPr>
            <p:ph type="body" sz="quarter" idx="20" hasCustomPrompt="1"/>
          </p:nvPr>
        </p:nvSpPr>
        <p:spPr>
          <a:xfrm>
            <a:off x="451488" y="3633227"/>
            <a:ext cx="6288372" cy="574910"/>
          </a:xfrm>
          <a:prstGeom prst="rect">
            <a:avLst/>
          </a:prstGeom>
        </p:spPr>
        <p:txBody>
          <a:bodyPr>
            <a:noAutofit/>
          </a:bodyPr>
          <a:lstStyle>
            <a:lvl1pPr marL="0" indent="0">
              <a:spcBef>
                <a:spcPts val="0"/>
              </a:spcBef>
              <a:buFontTx/>
              <a:buNone/>
              <a:defRPr sz="3360" b="1" cap="all" baseline="0">
                <a:solidFill>
                  <a:srgbClr val="002060"/>
                </a:solidFill>
                <a:latin typeface="Source Sans Pro SemiBold" panose="020B0603030403020204" pitchFamily="34" charset="0"/>
              </a:defRPr>
            </a:lvl1pPr>
          </a:lstStyle>
          <a:p>
            <a:pPr lvl="0"/>
            <a:r>
              <a:rPr lang="en-US"/>
              <a:t>Last Name</a:t>
            </a:r>
          </a:p>
        </p:txBody>
      </p:sp>
      <p:sp>
        <p:nvSpPr>
          <p:cNvPr id="5" name="Picture Placeholder 4">
            <a:extLst>
              <a:ext uri="{FF2B5EF4-FFF2-40B4-BE49-F238E27FC236}">
                <a16:creationId xmlns:a16="http://schemas.microsoft.com/office/drawing/2014/main" id="{FA81CFAB-6E89-DB44-BE09-32E905D91A5B}"/>
              </a:ext>
            </a:extLst>
          </p:cNvPr>
          <p:cNvSpPr>
            <a:spLocks noGrp="1"/>
          </p:cNvSpPr>
          <p:nvPr>
            <p:ph type="pic" sz="quarter" idx="21"/>
          </p:nvPr>
        </p:nvSpPr>
        <p:spPr>
          <a:xfrm>
            <a:off x="6990581" y="1337314"/>
            <a:ext cx="7182619" cy="5642107"/>
          </a:xfrm>
          <a:prstGeom prst="rect">
            <a:avLst/>
          </a:prstGeom>
        </p:spPr>
        <p:txBody>
          <a:bodyPr>
            <a:normAutofit/>
          </a:bodyPr>
          <a:lstStyle>
            <a:lvl1pPr>
              <a:defRPr sz="2400">
                <a:solidFill>
                  <a:schemeClr val="bg1">
                    <a:lumMod val="65000"/>
                  </a:schemeClr>
                </a:solidFill>
                <a:latin typeface="Source Sans Pro" panose="020B0503030403020204" pitchFamily="34" charset="0"/>
              </a:defRPr>
            </a:lvl1pPr>
          </a:lstStyle>
          <a:p>
            <a:r>
              <a:rPr lang="en-US"/>
              <a:t>Click icon to add picture</a:t>
            </a:r>
          </a:p>
        </p:txBody>
      </p:sp>
      <p:sp>
        <p:nvSpPr>
          <p:cNvPr id="23" name="Title 22">
            <a:extLst>
              <a:ext uri="{FF2B5EF4-FFF2-40B4-BE49-F238E27FC236}">
                <a16:creationId xmlns:a16="http://schemas.microsoft.com/office/drawing/2014/main" id="{D518BF1B-32A6-9D47-93A2-A5E48DB86C49}"/>
              </a:ext>
            </a:extLst>
          </p:cNvPr>
          <p:cNvSpPr>
            <a:spLocks noGrp="1"/>
          </p:cNvSpPr>
          <p:nvPr>
            <p:ph type="title" hasCustomPrompt="1"/>
          </p:nvPr>
        </p:nvSpPr>
        <p:spPr>
          <a:xfrm>
            <a:off x="464172" y="603640"/>
            <a:ext cx="12618720" cy="683896"/>
          </a:xfrm>
        </p:spPr>
        <p:txBody>
          <a:bodyPr/>
          <a:lstStyle>
            <a:lvl1pPr>
              <a:defRPr>
                <a:latin typeface="Source Sans Pro SemiBold" panose="020B0603030403020204" pitchFamily="34" charset="0"/>
              </a:defRPr>
            </a:lvl1pPr>
          </a:lstStyle>
          <a:p>
            <a:r>
              <a:rPr lang="en-US"/>
              <a:t>Click to edit presentation title</a:t>
            </a:r>
          </a:p>
        </p:txBody>
      </p:sp>
      <p:sp>
        <p:nvSpPr>
          <p:cNvPr id="24" name="Footer Placeholder 23">
            <a:extLst>
              <a:ext uri="{FF2B5EF4-FFF2-40B4-BE49-F238E27FC236}">
                <a16:creationId xmlns:a16="http://schemas.microsoft.com/office/drawing/2014/main" id="{0EBDA6E4-77F4-A64D-89B8-E757AE4EAEAD}"/>
              </a:ext>
            </a:extLst>
          </p:cNvPr>
          <p:cNvSpPr>
            <a:spLocks noGrp="1"/>
          </p:cNvSpPr>
          <p:nvPr>
            <p:ph type="ftr" sz="quarter" idx="22"/>
          </p:nvPr>
        </p:nvSpPr>
        <p:spPr>
          <a:xfrm>
            <a:off x="247082" y="7627621"/>
            <a:ext cx="9522118" cy="438150"/>
          </a:xfrm>
          <a:prstGeom prst="rect">
            <a:avLst/>
          </a:prstGeom>
        </p:spPr>
        <p:txBody>
          <a:bodyPr/>
          <a:lstStyle>
            <a:lvl1pPr>
              <a:defRPr/>
            </a:lvl1pPr>
          </a:lstStyle>
          <a:p>
            <a:r>
              <a:rPr lang="en-US"/>
              <a:t>      </a:t>
            </a:r>
          </a:p>
        </p:txBody>
      </p:sp>
      <p:sp>
        <p:nvSpPr>
          <p:cNvPr id="25" name="Slide Number Placeholder 24">
            <a:extLst>
              <a:ext uri="{FF2B5EF4-FFF2-40B4-BE49-F238E27FC236}">
                <a16:creationId xmlns:a16="http://schemas.microsoft.com/office/drawing/2014/main" id="{0D96C5DD-3C5E-0B4F-829A-6F347372DF45}"/>
              </a:ext>
            </a:extLst>
          </p:cNvPr>
          <p:cNvSpPr>
            <a:spLocks noGrp="1"/>
          </p:cNvSpPr>
          <p:nvPr>
            <p:ph type="sldNum" sz="quarter" idx="23"/>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31038330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esentation Intro Slide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6048432"/>
            <a:ext cx="14630400" cy="2181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10" name="Picture 9">
            <a:extLst>
              <a:ext uri="{FF2B5EF4-FFF2-40B4-BE49-F238E27FC236}">
                <a16:creationId xmlns:a16="http://schemas.microsoft.com/office/drawing/2014/main" id="{ACF7C4BC-3865-A342-A7A3-C874F04EFDC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843118" y="6455276"/>
            <a:ext cx="2525045" cy="1202339"/>
          </a:xfrm>
          <a:prstGeom prst="rect">
            <a:avLst/>
          </a:prstGeom>
        </p:spPr>
      </p:pic>
      <p:sp>
        <p:nvSpPr>
          <p:cNvPr id="12" name="TextBox 11">
            <a:extLst>
              <a:ext uri="{FF2B5EF4-FFF2-40B4-BE49-F238E27FC236}">
                <a16:creationId xmlns:a16="http://schemas.microsoft.com/office/drawing/2014/main" id="{EB00BAA9-C1C4-3B4F-885F-F222E9FA0514}"/>
              </a:ext>
            </a:extLst>
          </p:cNvPr>
          <p:cNvSpPr txBox="1"/>
          <p:nvPr userDrawn="1"/>
        </p:nvSpPr>
        <p:spPr>
          <a:xfrm>
            <a:off x="460763" y="851573"/>
            <a:ext cx="13708874" cy="1311128"/>
          </a:xfrm>
          <a:prstGeom prst="rect">
            <a:avLst/>
          </a:prstGeom>
          <a:noFill/>
        </p:spPr>
        <p:txBody>
          <a:bodyPr wrap="square" rtlCol="0">
            <a:spAutoFit/>
          </a:bodyPr>
          <a:lstStyle/>
          <a:p>
            <a:pPr algn="ctr"/>
            <a:r>
              <a:rPr lang="en-US" sz="7920" b="1" cap="all" baseline="0">
                <a:solidFill>
                  <a:srgbClr val="002060"/>
                </a:solidFill>
                <a:latin typeface="+mj-lt"/>
              </a:rPr>
              <a:t>Presentation</a:t>
            </a:r>
            <a:r>
              <a:rPr lang="en-US" sz="7920" b="1" cap="all">
                <a:solidFill>
                  <a:srgbClr val="002060"/>
                </a:solidFill>
                <a:latin typeface="+mj-lt"/>
              </a:rPr>
              <a:t> Title</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2806378" y="2237862"/>
            <a:ext cx="901764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C8D9A76-764D-4243-BE8A-AFC03BBA7113}"/>
              </a:ext>
            </a:extLst>
          </p:cNvPr>
          <p:cNvSpPr>
            <a:spLocks noGrp="1"/>
          </p:cNvSpPr>
          <p:nvPr>
            <p:ph type="body" sz="quarter" idx="10" hasCustomPrompt="1"/>
          </p:nvPr>
        </p:nvSpPr>
        <p:spPr>
          <a:xfrm>
            <a:off x="2806379" y="2567052"/>
            <a:ext cx="9017645" cy="3000842"/>
          </a:xfrm>
          <a:prstGeom prst="rect">
            <a:avLst/>
          </a:prstGeom>
        </p:spPr>
        <p:txBody>
          <a:bodyPr/>
          <a:lstStyle>
            <a:lvl1pPr marL="0" indent="0" algn="ctr">
              <a:buNone/>
              <a:defRPr>
                <a:latin typeface="Source Sans Pro" panose="020B0503030403020204" pitchFamily="34" charset="0"/>
              </a:defRPr>
            </a:lvl1pPr>
            <a:lvl2pPr marL="658368" indent="0">
              <a:buNone/>
              <a:defRPr/>
            </a:lvl2pPr>
          </a:lstStyle>
          <a:p>
            <a:pPr lvl="0"/>
            <a:r>
              <a:rPr lang="en-US"/>
              <a:t>Vestibulum ante ipsum </a:t>
            </a:r>
            <a:r>
              <a:rPr lang="en-US" err="1"/>
              <a:t>primis</a:t>
            </a:r>
            <a:r>
              <a:rPr lang="en-US"/>
              <a:t> in </a:t>
            </a:r>
            <a:r>
              <a:rPr lang="en-US" err="1"/>
              <a:t>faucibus</a:t>
            </a:r>
            <a:r>
              <a:rPr lang="en-US"/>
              <a:t> </a:t>
            </a:r>
            <a:r>
              <a:rPr lang="en-US" err="1"/>
              <a:t>orci</a:t>
            </a:r>
            <a:r>
              <a:rPr lang="en-US"/>
              <a:t> </a:t>
            </a:r>
            <a:r>
              <a:rPr lang="en-US" err="1"/>
              <a:t>luctus</a:t>
            </a:r>
            <a:r>
              <a:rPr lang="en-US"/>
              <a:t> et </a:t>
            </a:r>
            <a:r>
              <a:rPr lang="en-US" err="1"/>
              <a:t>ultrices</a:t>
            </a:r>
            <a:r>
              <a:rPr lang="en-US"/>
              <a:t> </a:t>
            </a:r>
            <a:r>
              <a:rPr lang="en-US" err="1"/>
              <a:t>posuere</a:t>
            </a:r>
            <a:r>
              <a:rPr lang="en-US"/>
              <a:t> </a:t>
            </a:r>
            <a:r>
              <a:rPr lang="en-US" err="1"/>
              <a:t>cubilia</a:t>
            </a:r>
            <a:r>
              <a:rPr lang="en-US"/>
              <a:t> Curae; </a:t>
            </a:r>
            <a:r>
              <a:rPr lang="en-US" err="1"/>
              <a:t>Fusce</a:t>
            </a:r>
            <a:r>
              <a:rPr lang="en-US"/>
              <a:t> id </a:t>
            </a:r>
            <a:r>
              <a:rPr lang="en-US" err="1"/>
              <a:t>purus</a:t>
            </a:r>
            <a:r>
              <a:rPr lang="en-US"/>
              <a:t>. </a:t>
            </a:r>
            <a:r>
              <a:rPr lang="en-US" err="1"/>
              <a:t>Phasellus</a:t>
            </a:r>
            <a:r>
              <a:rPr lang="en-US"/>
              <a:t> </a:t>
            </a:r>
            <a:r>
              <a:rPr lang="en-US" err="1"/>
              <a:t>blandit</a:t>
            </a:r>
            <a:r>
              <a:rPr lang="en-US"/>
              <a:t> </a:t>
            </a:r>
            <a:r>
              <a:rPr lang="en-US" err="1"/>
              <a:t>leo</a:t>
            </a:r>
            <a:r>
              <a:rPr lang="en-US"/>
              <a:t> </a:t>
            </a:r>
            <a:r>
              <a:rPr lang="en-US" err="1"/>
              <a:t>ut</a:t>
            </a:r>
            <a:r>
              <a:rPr lang="en-US"/>
              <a:t> </a:t>
            </a:r>
            <a:r>
              <a:rPr lang="en-US" err="1"/>
              <a:t>odio</a:t>
            </a:r>
            <a:r>
              <a:rPr lang="en-US"/>
              <a:t>.</a:t>
            </a:r>
          </a:p>
        </p:txBody>
      </p:sp>
    </p:spTree>
    <p:extLst>
      <p:ext uri="{BB962C8B-B14F-4D97-AF65-F5344CB8AC3E}">
        <p14:creationId xmlns:p14="http://schemas.microsoft.com/office/powerpoint/2010/main" val="13002462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esentation Intro Slide D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6048432"/>
            <a:ext cx="14630400" cy="2181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10" name="Picture 9">
            <a:extLst>
              <a:ext uri="{FF2B5EF4-FFF2-40B4-BE49-F238E27FC236}">
                <a16:creationId xmlns:a16="http://schemas.microsoft.com/office/drawing/2014/main" id="{ACF7C4BC-3865-A342-A7A3-C874F04EFDC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419899" y="6710810"/>
            <a:ext cx="3568931" cy="978906"/>
          </a:xfrm>
          <a:prstGeom prst="rect">
            <a:avLst/>
          </a:prstGeom>
        </p:spPr>
      </p:pic>
      <p:sp>
        <p:nvSpPr>
          <p:cNvPr id="12" name="TextBox 11">
            <a:extLst>
              <a:ext uri="{FF2B5EF4-FFF2-40B4-BE49-F238E27FC236}">
                <a16:creationId xmlns:a16="http://schemas.microsoft.com/office/drawing/2014/main" id="{EB00BAA9-C1C4-3B4F-885F-F222E9FA0514}"/>
              </a:ext>
            </a:extLst>
          </p:cNvPr>
          <p:cNvSpPr txBox="1"/>
          <p:nvPr userDrawn="1"/>
        </p:nvSpPr>
        <p:spPr>
          <a:xfrm>
            <a:off x="460763" y="851573"/>
            <a:ext cx="13708874" cy="1311128"/>
          </a:xfrm>
          <a:prstGeom prst="rect">
            <a:avLst/>
          </a:prstGeom>
          <a:noFill/>
        </p:spPr>
        <p:txBody>
          <a:bodyPr wrap="square" rtlCol="0">
            <a:spAutoFit/>
          </a:bodyPr>
          <a:lstStyle/>
          <a:p>
            <a:pPr algn="ctr"/>
            <a:r>
              <a:rPr lang="en-US" sz="7920" b="1" cap="all" baseline="0">
                <a:solidFill>
                  <a:srgbClr val="002060"/>
                </a:solidFill>
                <a:latin typeface="+mj-lt"/>
              </a:rPr>
              <a:t>Presentation</a:t>
            </a:r>
            <a:r>
              <a:rPr lang="en-US" sz="7920" b="1" cap="all">
                <a:solidFill>
                  <a:srgbClr val="002060"/>
                </a:solidFill>
                <a:latin typeface="+mj-lt"/>
              </a:rPr>
              <a:t> Title</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2806378" y="2237862"/>
            <a:ext cx="901764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C8D9A76-764D-4243-BE8A-AFC03BBA7113}"/>
              </a:ext>
            </a:extLst>
          </p:cNvPr>
          <p:cNvSpPr>
            <a:spLocks noGrp="1"/>
          </p:cNvSpPr>
          <p:nvPr>
            <p:ph type="body" sz="quarter" idx="10" hasCustomPrompt="1"/>
          </p:nvPr>
        </p:nvSpPr>
        <p:spPr>
          <a:xfrm>
            <a:off x="2806379" y="2567052"/>
            <a:ext cx="9017645" cy="3000842"/>
          </a:xfrm>
          <a:prstGeom prst="rect">
            <a:avLst/>
          </a:prstGeom>
        </p:spPr>
        <p:txBody>
          <a:bodyPr/>
          <a:lstStyle>
            <a:lvl1pPr marL="0" indent="0" algn="ctr">
              <a:buNone/>
              <a:defRPr>
                <a:latin typeface="Source Sans Pro" panose="020B0503030403020204" pitchFamily="34" charset="0"/>
              </a:defRPr>
            </a:lvl1pPr>
            <a:lvl2pPr marL="658368" indent="0">
              <a:buNone/>
              <a:defRPr/>
            </a:lvl2pPr>
          </a:lstStyle>
          <a:p>
            <a:pPr lvl="0"/>
            <a:r>
              <a:rPr lang="en-US"/>
              <a:t>Vestibulum ante ipsum </a:t>
            </a:r>
            <a:r>
              <a:rPr lang="en-US" err="1"/>
              <a:t>primis</a:t>
            </a:r>
            <a:r>
              <a:rPr lang="en-US"/>
              <a:t> in </a:t>
            </a:r>
            <a:r>
              <a:rPr lang="en-US" err="1"/>
              <a:t>faucibus</a:t>
            </a:r>
            <a:r>
              <a:rPr lang="en-US"/>
              <a:t> </a:t>
            </a:r>
            <a:r>
              <a:rPr lang="en-US" err="1"/>
              <a:t>orci</a:t>
            </a:r>
            <a:r>
              <a:rPr lang="en-US"/>
              <a:t> </a:t>
            </a:r>
            <a:r>
              <a:rPr lang="en-US" err="1"/>
              <a:t>luctus</a:t>
            </a:r>
            <a:r>
              <a:rPr lang="en-US"/>
              <a:t> et </a:t>
            </a:r>
            <a:r>
              <a:rPr lang="en-US" err="1"/>
              <a:t>ultrices</a:t>
            </a:r>
            <a:r>
              <a:rPr lang="en-US"/>
              <a:t> </a:t>
            </a:r>
            <a:r>
              <a:rPr lang="en-US" err="1"/>
              <a:t>posuere</a:t>
            </a:r>
            <a:r>
              <a:rPr lang="en-US"/>
              <a:t> </a:t>
            </a:r>
            <a:r>
              <a:rPr lang="en-US" err="1"/>
              <a:t>cubilia</a:t>
            </a:r>
            <a:r>
              <a:rPr lang="en-US"/>
              <a:t> Curae; </a:t>
            </a:r>
            <a:r>
              <a:rPr lang="en-US" err="1"/>
              <a:t>Fusce</a:t>
            </a:r>
            <a:r>
              <a:rPr lang="en-US"/>
              <a:t> id </a:t>
            </a:r>
            <a:r>
              <a:rPr lang="en-US" err="1"/>
              <a:t>purus</a:t>
            </a:r>
            <a:r>
              <a:rPr lang="en-US"/>
              <a:t>. </a:t>
            </a:r>
            <a:r>
              <a:rPr lang="en-US" err="1"/>
              <a:t>Phasellus</a:t>
            </a:r>
            <a:r>
              <a:rPr lang="en-US"/>
              <a:t> </a:t>
            </a:r>
            <a:r>
              <a:rPr lang="en-US" err="1"/>
              <a:t>blandit</a:t>
            </a:r>
            <a:r>
              <a:rPr lang="en-US"/>
              <a:t> </a:t>
            </a:r>
            <a:r>
              <a:rPr lang="en-US" err="1"/>
              <a:t>leo</a:t>
            </a:r>
            <a:r>
              <a:rPr lang="en-US"/>
              <a:t> </a:t>
            </a:r>
            <a:r>
              <a:rPr lang="en-US" err="1"/>
              <a:t>ut</a:t>
            </a:r>
            <a:r>
              <a:rPr lang="en-US"/>
              <a:t> </a:t>
            </a:r>
            <a:r>
              <a:rPr lang="en-US" err="1"/>
              <a:t>odio</a:t>
            </a:r>
            <a:r>
              <a:rPr lang="en-US"/>
              <a:t>.</a:t>
            </a:r>
          </a:p>
        </p:txBody>
      </p:sp>
    </p:spTree>
    <p:extLst>
      <p:ext uri="{BB962C8B-B14F-4D97-AF65-F5344CB8AC3E}">
        <p14:creationId xmlns:p14="http://schemas.microsoft.com/office/powerpoint/2010/main" val="3174556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resenter Title">
  <p:cSld name="Presenter Title">
    <p:bg>
      <p:bgPr>
        <a:blipFill>
          <a:blip r:embed="rId2">
            <a:alphaModFix/>
          </a:blip>
          <a:stretch>
            <a:fillRect/>
          </a:stretch>
        </a:blipFill>
        <a:effectLst/>
      </p:bgPr>
    </p:bg>
    <p:spTree>
      <p:nvGrpSpPr>
        <p:cNvPr id="1" name="Shape 37"/>
        <p:cNvGrpSpPr/>
        <p:nvPr/>
      </p:nvGrpSpPr>
      <p:grpSpPr>
        <a:xfrm>
          <a:off x="0" y="0"/>
          <a:ext cx="0" cy="0"/>
          <a:chOff x="0" y="0"/>
          <a:chExt cx="0" cy="0"/>
        </a:xfrm>
      </p:grpSpPr>
      <p:sp>
        <p:nvSpPr>
          <p:cNvPr id="38" name="Google Shape;38;g296cb6e8523_0_7"/>
          <p:cNvSpPr txBox="1">
            <a:spLocks noGrp="1"/>
          </p:cNvSpPr>
          <p:nvPr>
            <p:ph type="body" idx="1"/>
          </p:nvPr>
        </p:nvSpPr>
        <p:spPr>
          <a:xfrm>
            <a:off x="464172" y="1337314"/>
            <a:ext cx="6263100" cy="996600"/>
          </a:xfrm>
          <a:prstGeom prst="rect">
            <a:avLst/>
          </a:prstGeom>
          <a:noFill/>
          <a:ln>
            <a:noFill/>
          </a:ln>
        </p:spPr>
        <p:txBody>
          <a:bodyPr spcFirstLastPara="1" wrap="square" lIns="109725" tIns="54850" rIns="109725" bIns="54850" anchor="t" anchorCtr="0">
            <a:normAutofit/>
          </a:bodyPr>
          <a:lstStyle>
            <a:lvl1pPr marL="457200" lvl="0" indent="-228600" algn="l">
              <a:lnSpc>
                <a:spcPct val="120000"/>
              </a:lnSpc>
              <a:spcBef>
                <a:spcPts val="0"/>
              </a:spcBef>
              <a:spcAft>
                <a:spcPts val="0"/>
              </a:spcAft>
              <a:buSzPts val="3200"/>
              <a:buNone/>
              <a:defRPr sz="2900">
                <a:solidFill>
                  <a:schemeClr val="dk1"/>
                </a:solidFill>
                <a:latin typeface="Arial"/>
                <a:ea typeface="Arial"/>
                <a:cs typeface="Arial"/>
                <a:sym typeface="Arial"/>
              </a:defRPr>
            </a:lvl1pPr>
            <a:lvl2pPr marL="914400" lvl="1" indent="-381000" algn="l">
              <a:lnSpc>
                <a:spcPct val="100000"/>
              </a:lnSpc>
              <a:spcBef>
                <a:spcPts val="600"/>
              </a:spcBef>
              <a:spcAft>
                <a:spcPts val="0"/>
              </a:spcAft>
              <a:buSzPts val="2400"/>
              <a:buChar char="•"/>
              <a:defRPr/>
            </a:lvl2pPr>
            <a:lvl3pPr marL="1371600" lvl="2" indent="-381000" algn="l">
              <a:lnSpc>
                <a:spcPct val="90000"/>
              </a:lnSpc>
              <a:spcBef>
                <a:spcPts val="600"/>
              </a:spcBef>
              <a:spcAft>
                <a:spcPts val="0"/>
              </a:spcAft>
              <a:buSzPts val="2400"/>
              <a:buChar char="•"/>
              <a:defRPr/>
            </a:lvl3pPr>
            <a:lvl4pPr marL="1828800" lvl="3" indent="-381000" algn="l">
              <a:lnSpc>
                <a:spcPct val="90000"/>
              </a:lnSpc>
              <a:spcBef>
                <a:spcPts val="600"/>
              </a:spcBef>
              <a:spcAft>
                <a:spcPts val="0"/>
              </a:spcAft>
              <a:buSzPts val="2400"/>
              <a:buChar char="•"/>
              <a:defRPr/>
            </a:lvl4pPr>
            <a:lvl5pPr marL="2286000" lvl="4" indent="-381000" algn="l">
              <a:lnSpc>
                <a:spcPct val="90000"/>
              </a:lnSpc>
              <a:spcBef>
                <a:spcPts val="600"/>
              </a:spcBef>
              <a:spcAft>
                <a:spcPts val="0"/>
              </a:spcAft>
              <a:buSzPts val="2400"/>
              <a:buChar char="•"/>
              <a:defRPr/>
            </a:lvl5pPr>
            <a:lvl6pPr marL="2743200" lvl="5" indent="-368300" algn="l">
              <a:lnSpc>
                <a:spcPct val="90000"/>
              </a:lnSpc>
              <a:spcBef>
                <a:spcPts val="600"/>
              </a:spcBef>
              <a:spcAft>
                <a:spcPts val="0"/>
              </a:spcAft>
              <a:buClr>
                <a:schemeClr val="dk1"/>
              </a:buClr>
              <a:buSzPts val="2200"/>
              <a:buChar char="•"/>
              <a:defRPr/>
            </a:lvl6pPr>
            <a:lvl7pPr marL="3200400" lvl="6" indent="-368300" algn="l">
              <a:lnSpc>
                <a:spcPct val="90000"/>
              </a:lnSpc>
              <a:spcBef>
                <a:spcPts val="600"/>
              </a:spcBef>
              <a:spcAft>
                <a:spcPts val="0"/>
              </a:spcAft>
              <a:buClr>
                <a:schemeClr val="dk1"/>
              </a:buClr>
              <a:buSzPts val="2200"/>
              <a:buChar char="•"/>
              <a:defRPr/>
            </a:lvl7pPr>
            <a:lvl8pPr marL="3657600" lvl="7" indent="-368300" algn="l">
              <a:lnSpc>
                <a:spcPct val="90000"/>
              </a:lnSpc>
              <a:spcBef>
                <a:spcPts val="600"/>
              </a:spcBef>
              <a:spcAft>
                <a:spcPts val="0"/>
              </a:spcAft>
              <a:buClr>
                <a:schemeClr val="dk1"/>
              </a:buClr>
              <a:buSzPts val="2200"/>
              <a:buChar char="•"/>
              <a:defRPr/>
            </a:lvl8pPr>
            <a:lvl9pPr marL="4114800" lvl="8" indent="-368300" algn="l">
              <a:lnSpc>
                <a:spcPct val="90000"/>
              </a:lnSpc>
              <a:spcBef>
                <a:spcPts val="600"/>
              </a:spcBef>
              <a:spcAft>
                <a:spcPts val="0"/>
              </a:spcAft>
              <a:buClr>
                <a:schemeClr val="dk1"/>
              </a:buClr>
              <a:buSzPts val="2200"/>
              <a:buChar char="•"/>
              <a:defRPr/>
            </a:lvl9pPr>
          </a:lstStyle>
          <a:p>
            <a:endParaRPr/>
          </a:p>
        </p:txBody>
      </p:sp>
      <p:sp>
        <p:nvSpPr>
          <p:cNvPr id="39" name="Google Shape;39;g296cb6e8523_0_7"/>
          <p:cNvSpPr txBox="1">
            <a:spLocks noGrp="1"/>
          </p:cNvSpPr>
          <p:nvPr>
            <p:ph type="body" idx="2"/>
          </p:nvPr>
        </p:nvSpPr>
        <p:spPr>
          <a:xfrm>
            <a:off x="457201" y="5413411"/>
            <a:ext cx="6282600" cy="1603800"/>
          </a:xfrm>
          <a:prstGeom prst="rect">
            <a:avLst/>
          </a:prstGeom>
          <a:noFill/>
          <a:ln>
            <a:noFill/>
          </a:ln>
        </p:spPr>
        <p:txBody>
          <a:bodyPr spcFirstLastPara="1" wrap="square" lIns="109725" tIns="54850" rIns="109725" bIns="54850" anchor="t" anchorCtr="0">
            <a:normAutofit/>
          </a:bodyPr>
          <a:lstStyle>
            <a:lvl1pPr marL="457200" lvl="0" indent="-228600" algn="l">
              <a:lnSpc>
                <a:spcPct val="120000"/>
              </a:lnSpc>
              <a:spcBef>
                <a:spcPts val="0"/>
              </a:spcBef>
              <a:spcAft>
                <a:spcPts val="0"/>
              </a:spcAft>
              <a:buSzPts val="2700"/>
              <a:buNone/>
              <a:defRPr sz="2400" b="0">
                <a:latin typeface="Arial"/>
                <a:ea typeface="Arial"/>
                <a:cs typeface="Arial"/>
                <a:sym typeface="Arial"/>
              </a:defRPr>
            </a:lvl1pPr>
            <a:lvl2pPr marL="914400" lvl="1" indent="-381000" algn="l">
              <a:lnSpc>
                <a:spcPct val="100000"/>
              </a:lnSpc>
              <a:spcBef>
                <a:spcPts val="600"/>
              </a:spcBef>
              <a:spcAft>
                <a:spcPts val="0"/>
              </a:spcAft>
              <a:buSzPts val="2400"/>
              <a:buChar char="•"/>
              <a:defRPr/>
            </a:lvl2pPr>
            <a:lvl3pPr marL="1371600" lvl="2" indent="-381000" algn="l">
              <a:lnSpc>
                <a:spcPct val="90000"/>
              </a:lnSpc>
              <a:spcBef>
                <a:spcPts val="600"/>
              </a:spcBef>
              <a:spcAft>
                <a:spcPts val="0"/>
              </a:spcAft>
              <a:buSzPts val="2400"/>
              <a:buChar char="•"/>
              <a:defRPr/>
            </a:lvl3pPr>
            <a:lvl4pPr marL="1828800" lvl="3" indent="-381000" algn="l">
              <a:lnSpc>
                <a:spcPct val="90000"/>
              </a:lnSpc>
              <a:spcBef>
                <a:spcPts val="600"/>
              </a:spcBef>
              <a:spcAft>
                <a:spcPts val="0"/>
              </a:spcAft>
              <a:buSzPts val="2400"/>
              <a:buChar char="•"/>
              <a:defRPr/>
            </a:lvl4pPr>
            <a:lvl5pPr marL="2286000" lvl="4" indent="-381000" algn="l">
              <a:lnSpc>
                <a:spcPct val="90000"/>
              </a:lnSpc>
              <a:spcBef>
                <a:spcPts val="600"/>
              </a:spcBef>
              <a:spcAft>
                <a:spcPts val="0"/>
              </a:spcAft>
              <a:buSzPts val="2400"/>
              <a:buChar char="•"/>
              <a:defRPr/>
            </a:lvl5pPr>
            <a:lvl6pPr marL="2743200" lvl="5" indent="-368300" algn="l">
              <a:lnSpc>
                <a:spcPct val="90000"/>
              </a:lnSpc>
              <a:spcBef>
                <a:spcPts val="600"/>
              </a:spcBef>
              <a:spcAft>
                <a:spcPts val="0"/>
              </a:spcAft>
              <a:buClr>
                <a:schemeClr val="dk1"/>
              </a:buClr>
              <a:buSzPts val="2200"/>
              <a:buChar char="•"/>
              <a:defRPr/>
            </a:lvl6pPr>
            <a:lvl7pPr marL="3200400" lvl="6" indent="-368300" algn="l">
              <a:lnSpc>
                <a:spcPct val="90000"/>
              </a:lnSpc>
              <a:spcBef>
                <a:spcPts val="600"/>
              </a:spcBef>
              <a:spcAft>
                <a:spcPts val="0"/>
              </a:spcAft>
              <a:buClr>
                <a:schemeClr val="dk1"/>
              </a:buClr>
              <a:buSzPts val="2200"/>
              <a:buChar char="•"/>
              <a:defRPr/>
            </a:lvl7pPr>
            <a:lvl8pPr marL="3657600" lvl="7" indent="-368300" algn="l">
              <a:lnSpc>
                <a:spcPct val="90000"/>
              </a:lnSpc>
              <a:spcBef>
                <a:spcPts val="600"/>
              </a:spcBef>
              <a:spcAft>
                <a:spcPts val="0"/>
              </a:spcAft>
              <a:buClr>
                <a:schemeClr val="dk1"/>
              </a:buClr>
              <a:buSzPts val="2200"/>
              <a:buChar char="•"/>
              <a:defRPr/>
            </a:lvl8pPr>
            <a:lvl9pPr marL="4114800" lvl="8" indent="-368300" algn="l">
              <a:lnSpc>
                <a:spcPct val="90000"/>
              </a:lnSpc>
              <a:spcBef>
                <a:spcPts val="600"/>
              </a:spcBef>
              <a:spcAft>
                <a:spcPts val="0"/>
              </a:spcAft>
              <a:buClr>
                <a:schemeClr val="dk1"/>
              </a:buClr>
              <a:buSzPts val="2200"/>
              <a:buChar char="•"/>
              <a:defRPr/>
            </a:lvl9pPr>
          </a:lstStyle>
          <a:p>
            <a:endParaRPr/>
          </a:p>
        </p:txBody>
      </p:sp>
      <p:sp>
        <p:nvSpPr>
          <p:cNvPr id="40" name="Google Shape;40;g296cb6e8523_0_7"/>
          <p:cNvSpPr txBox="1">
            <a:spLocks noGrp="1"/>
          </p:cNvSpPr>
          <p:nvPr>
            <p:ph type="body" idx="3"/>
          </p:nvPr>
        </p:nvSpPr>
        <p:spPr>
          <a:xfrm>
            <a:off x="457201" y="4208598"/>
            <a:ext cx="6288600" cy="749700"/>
          </a:xfrm>
          <a:prstGeom prst="rect">
            <a:avLst/>
          </a:prstGeom>
          <a:noFill/>
          <a:ln>
            <a:noFill/>
          </a:ln>
        </p:spPr>
        <p:txBody>
          <a:bodyPr spcFirstLastPara="1" wrap="square" lIns="109725" tIns="54850" rIns="109725" bIns="54850" anchor="t" anchorCtr="0">
            <a:normAutofit/>
          </a:bodyPr>
          <a:lstStyle>
            <a:lvl1pPr marL="457200" lvl="0" indent="-228600" algn="l">
              <a:lnSpc>
                <a:spcPct val="120000"/>
              </a:lnSpc>
              <a:spcBef>
                <a:spcPts val="0"/>
              </a:spcBef>
              <a:spcAft>
                <a:spcPts val="0"/>
              </a:spcAft>
              <a:buSzPts val="2700"/>
              <a:buNone/>
              <a:defRPr sz="2400">
                <a:solidFill>
                  <a:srgbClr val="A5A5A5"/>
                </a:solidFill>
                <a:latin typeface="Arial"/>
                <a:ea typeface="Arial"/>
                <a:cs typeface="Arial"/>
                <a:sym typeface="Arial"/>
              </a:defRPr>
            </a:lvl1pPr>
            <a:lvl2pPr marL="914400" lvl="1" indent="-381000" algn="l">
              <a:lnSpc>
                <a:spcPct val="100000"/>
              </a:lnSpc>
              <a:spcBef>
                <a:spcPts val="600"/>
              </a:spcBef>
              <a:spcAft>
                <a:spcPts val="0"/>
              </a:spcAft>
              <a:buSzPts val="2400"/>
              <a:buChar char="•"/>
              <a:defRPr/>
            </a:lvl2pPr>
            <a:lvl3pPr marL="1371600" lvl="2" indent="-381000" algn="l">
              <a:lnSpc>
                <a:spcPct val="90000"/>
              </a:lnSpc>
              <a:spcBef>
                <a:spcPts val="600"/>
              </a:spcBef>
              <a:spcAft>
                <a:spcPts val="0"/>
              </a:spcAft>
              <a:buSzPts val="2400"/>
              <a:buChar char="•"/>
              <a:defRPr/>
            </a:lvl3pPr>
            <a:lvl4pPr marL="1828800" lvl="3" indent="-381000" algn="l">
              <a:lnSpc>
                <a:spcPct val="90000"/>
              </a:lnSpc>
              <a:spcBef>
                <a:spcPts val="600"/>
              </a:spcBef>
              <a:spcAft>
                <a:spcPts val="0"/>
              </a:spcAft>
              <a:buSzPts val="2400"/>
              <a:buChar char="•"/>
              <a:defRPr/>
            </a:lvl4pPr>
            <a:lvl5pPr marL="2286000" lvl="4" indent="-381000" algn="l">
              <a:lnSpc>
                <a:spcPct val="90000"/>
              </a:lnSpc>
              <a:spcBef>
                <a:spcPts val="600"/>
              </a:spcBef>
              <a:spcAft>
                <a:spcPts val="0"/>
              </a:spcAft>
              <a:buSzPts val="2400"/>
              <a:buChar char="•"/>
              <a:defRPr/>
            </a:lvl5pPr>
            <a:lvl6pPr marL="2743200" lvl="5" indent="-368300" algn="l">
              <a:lnSpc>
                <a:spcPct val="90000"/>
              </a:lnSpc>
              <a:spcBef>
                <a:spcPts val="600"/>
              </a:spcBef>
              <a:spcAft>
                <a:spcPts val="0"/>
              </a:spcAft>
              <a:buClr>
                <a:schemeClr val="dk1"/>
              </a:buClr>
              <a:buSzPts val="2200"/>
              <a:buChar char="•"/>
              <a:defRPr/>
            </a:lvl6pPr>
            <a:lvl7pPr marL="3200400" lvl="6" indent="-368300" algn="l">
              <a:lnSpc>
                <a:spcPct val="90000"/>
              </a:lnSpc>
              <a:spcBef>
                <a:spcPts val="600"/>
              </a:spcBef>
              <a:spcAft>
                <a:spcPts val="0"/>
              </a:spcAft>
              <a:buClr>
                <a:schemeClr val="dk1"/>
              </a:buClr>
              <a:buSzPts val="2200"/>
              <a:buChar char="•"/>
              <a:defRPr/>
            </a:lvl7pPr>
            <a:lvl8pPr marL="3657600" lvl="7" indent="-368300" algn="l">
              <a:lnSpc>
                <a:spcPct val="90000"/>
              </a:lnSpc>
              <a:spcBef>
                <a:spcPts val="600"/>
              </a:spcBef>
              <a:spcAft>
                <a:spcPts val="0"/>
              </a:spcAft>
              <a:buClr>
                <a:schemeClr val="dk1"/>
              </a:buClr>
              <a:buSzPts val="2200"/>
              <a:buChar char="•"/>
              <a:defRPr/>
            </a:lvl8pPr>
            <a:lvl9pPr marL="4114800" lvl="8" indent="-368300" algn="l">
              <a:lnSpc>
                <a:spcPct val="90000"/>
              </a:lnSpc>
              <a:spcBef>
                <a:spcPts val="600"/>
              </a:spcBef>
              <a:spcAft>
                <a:spcPts val="0"/>
              </a:spcAft>
              <a:buClr>
                <a:schemeClr val="dk1"/>
              </a:buClr>
              <a:buSzPts val="2200"/>
              <a:buChar char="•"/>
              <a:defRPr/>
            </a:lvl9pPr>
          </a:lstStyle>
          <a:p>
            <a:endParaRPr/>
          </a:p>
        </p:txBody>
      </p:sp>
      <p:sp>
        <p:nvSpPr>
          <p:cNvPr id="41" name="Google Shape;41;g296cb6e8523_0_7"/>
          <p:cNvSpPr txBox="1">
            <a:spLocks noGrp="1"/>
          </p:cNvSpPr>
          <p:nvPr>
            <p:ph type="body" idx="4"/>
          </p:nvPr>
        </p:nvSpPr>
        <p:spPr>
          <a:xfrm>
            <a:off x="451488" y="3067303"/>
            <a:ext cx="6288600" cy="575100"/>
          </a:xfrm>
          <a:prstGeom prst="rect">
            <a:avLst/>
          </a:prstGeom>
          <a:noFill/>
          <a:ln>
            <a:noFill/>
          </a:ln>
        </p:spPr>
        <p:txBody>
          <a:bodyPr spcFirstLastPara="1" wrap="square" lIns="109725" tIns="54850" rIns="109725" bIns="54850" anchor="t" anchorCtr="0">
            <a:noAutofit/>
          </a:bodyPr>
          <a:lstStyle>
            <a:lvl1pPr marL="457200" lvl="0" indent="-228600" algn="l">
              <a:lnSpc>
                <a:spcPct val="120000"/>
              </a:lnSpc>
              <a:spcBef>
                <a:spcPts val="0"/>
              </a:spcBef>
              <a:spcAft>
                <a:spcPts val="0"/>
              </a:spcAft>
              <a:buSzPts val="3700"/>
              <a:buFont typeface="Arial"/>
              <a:buNone/>
              <a:defRPr sz="3400" b="1" cap="none">
                <a:solidFill>
                  <a:srgbClr val="002060"/>
                </a:solidFill>
                <a:latin typeface="Arial"/>
                <a:ea typeface="Arial"/>
                <a:cs typeface="Arial"/>
                <a:sym typeface="Arial"/>
              </a:defRPr>
            </a:lvl1pPr>
            <a:lvl2pPr marL="914400" lvl="1" indent="-381000" algn="l">
              <a:lnSpc>
                <a:spcPct val="100000"/>
              </a:lnSpc>
              <a:spcBef>
                <a:spcPts val="600"/>
              </a:spcBef>
              <a:spcAft>
                <a:spcPts val="0"/>
              </a:spcAft>
              <a:buSzPts val="2400"/>
              <a:buChar char="•"/>
              <a:defRPr/>
            </a:lvl2pPr>
            <a:lvl3pPr marL="1371600" lvl="2" indent="-381000" algn="l">
              <a:lnSpc>
                <a:spcPct val="90000"/>
              </a:lnSpc>
              <a:spcBef>
                <a:spcPts val="600"/>
              </a:spcBef>
              <a:spcAft>
                <a:spcPts val="0"/>
              </a:spcAft>
              <a:buSzPts val="2400"/>
              <a:buChar char="•"/>
              <a:defRPr/>
            </a:lvl3pPr>
            <a:lvl4pPr marL="1828800" lvl="3" indent="-381000" algn="l">
              <a:lnSpc>
                <a:spcPct val="90000"/>
              </a:lnSpc>
              <a:spcBef>
                <a:spcPts val="600"/>
              </a:spcBef>
              <a:spcAft>
                <a:spcPts val="0"/>
              </a:spcAft>
              <a:buSzPts val="2400"/>
              <a:buChar char="•"/>
              <a:defRPr/>
            </a:lvl4pPr>
            <a:lvl5pPr marL="2286000" lvl="4" indent="-381000" algn="l">
              <a:lnSpc>
                <a:spcPct val="90000"/>
              </a:lnSpc>
              <a:spcBef>
                <a:spcPts val="600"/>
              </a:spcBef>
              <a:spcAft>
                <a:spcPts val="0"/>
              </a:spcAft>
              <a:buSzPts val="2400"/>
              <a:buChar char="•"/>
              <a:defRPr/>
            </a:lvl5pPr>
            <a:lvl6pPr marL="2743200" lvl="5" indent="-368300" algn="l">
              <a:lnSpc>
                <a:spcPct val="90000"/>
              </a:lnSpc>
              <a:spcBef>
                <a:spcPts val="600"/>
              </a:spcBef>
              <a:spcAft>
                <a:spcPts val="0"/>
              </a:spcAft>
              <a:buClr>
                <a:schemeClr val="dk1"/>
              </a:buClr>
              <a:buSzPts val="2200"/>
              <a:buChar char="•"/>
              <a:defRPr/>
            </a:lvl6pPr>
            <a:lvl7pPr marL="3200400" lvl="6" indent="-368300" algn="l">
              <a:lnSpc>
                <a:spcPct val="90000"/>
              </a:lnSpc>
              <a:spcBef>
                <a:spcPts val="600"/>
              </a:spcBef>
              <a:spcAft>
                <a:spcPts val="0"/>
              </a:spcAft>
              <a:buClr>
                <a:schemeClr val="dk1"/>
              </a:buClr>
              <a:buSzPts val="2200"/>
              <a:buChar char="•"/>
              <a:defRPr/>
            </a:lvl7pPr>
            <a:lvl8pPr marL="3657600" lvl="7" indent="-368300" algn="l">
              <a:lnSpc>
                <a:spcPct val="90000"/>
              </a:lnSpc>
              <a:spcBef>
                <a:spcPts val="600"/>
              </a:spcBef>
              <a:spcAft>
                <a:spcPts val="0"/>
              </a:spcAft>
              <a:buClr>
                <a:schemeClr val="dk1"/>
              </a:buClr>
              <a:buSzPts val="2200"/>
              <a:buChar char="•"/>
              <a:defRPr/>
            </a:lvl8pPr>
            <a:lvl9pPr marL="4114800" lvl="8" indent="-368300" algn="l">
              <a:lnSpc>
                <a:spcPct val="90000"/>
              </a:lnSpc>
              <a:spcBef>
                <a:spcPts val="600"/>
              </a:spcBef>
              <a:spcAft>
                <a:spcPts val="0"/>
              </a:spcAft>
              <a:buClr>
                <a:schemeClr val="dk1"/>
              </a:buClr>
              <a:buSzPts val="2200"/>
              <a:buChar char="•"/>
              <a:defRPr/>
            </a:lvl9pPr>
          </a:lstStyle>
          <a:p>
            <a:endParaRPr/>
          </a:p>
        </p:txBody>
      </p:sp>
      <p:sp>
        <p:nvSpPr>
          <p:cNvPr id="42" name="Google Shape;42;g296cb6e8523_0_7"/>
          <p:cNvSpPr txBox="1">
            <a:spLocks noGrp="1"/>
          </p:cNvSpPr>
          <p:nvPr>
            <p:ph type="body" idx="5"/>
          </p:nvPr>
        </p:nvSpPr>
        <p:spPr>
          <a:xfrm>
            <a:off x="451488" y="3633227"/>
            <a:ext cx="6288600" cy="575100"/>
          </a:xfrm>
          <a:prstGeom prst="rect">
            <a:avLst/>
          </a:prstGeom>
          <a:noFill/>
          <a:ln>
            <a:noFill/>
          </a:ln>
        </p:spPr>
        <p:txBody>
          <a:bodyPr spcFirstLastPara="1" wrap="square" lIns="109725" tIns="54850" rIns="109725" bIns="54850" anchor="t" anchorCtr="0">
            <a:noAutofit/>
          </a:bodyPr>
          <a:lstStyle>
            <a:lvl1pPr marL="457200" lvl="0" indent="-228600" algn="l">
              <a:lnSpc>
                <a:spcPct val="120000"/>
              </a:lnSpc>
              <a:spcBef>
                <a:spcPts val="0"/>
              </a:spcBef>
              <a:spcAft>
                <a:spcPts val="0"/>
              </a:spcAft>
              <a:buSzPts val="3700"/>
              <a:buFont typeface="Arial"/>
              <a:buNone/>
              <a:defRPr sz="3400" b="1" cap="none">
                <a:solidFill>
                  <a:srgbClr val="002060"/>
                </a:solidFill>
                <a:latin typeface="Arial"/>
                <a:ea typeface="Arial"/>
                <a:cs typeface="Arial"/>
                <a:sym typeface="Arial"/>
              </a:defRPr>
            </a:lvl1pPr>
            <a:lvl2pPr marL="914400" lvl="1" indent="-381000" algn="l">
              <a:lnSpc>
                <a:spcPct val="100000"/>
              </a:lnSpc>
              <a:spcBef>
                <a:spcPts val="600"/>
              </a:spcBef>
              <a:spcAft>
                <a:spcPts val="0"/>
              </a:spcAft>
              <a:buSzPts val="2400"/>
              <a:buChar char="•"/>
              <a:defRPr/>
            </a:lvl2pPr>
            <a:lvl3pPr marL="1371600" lvl="2" indent="-381000" algn="l">
              <a:lnSpc>
                <a:spcPct val="90000"/>
              </a:lnSpc>
              <a:spcBef>
                <a:spcPts val="600"/>
              </a:spcBef>
              <a:spcAft>
                <a:spcPts val="0"/>
              </a:spcAft>
              <a:buSzPts val="2400"/>
              <a:buChar char="•"/>
              <a:defRPr/>
            </a:lvl3pPr>
            <a:lvl4pPr marL="1828800" lvl="3" indent="-381000" algn="l">
              <a:lnSpc>
                <a:spcPct val="90000"/>
              </a:lnSpc>
              <a:spcBef>
                <a:spcPts val="600"/>
              </a:spcBef>
              <a:spcAft>
                <a:spcPts val="0"/>
              </a:spcAft>
              <a:buSzPts val="2400"/>
              <a:buChar char="•"/>
              <a:defRPr/>
            </a:lvl4pPr>
            <a:lvl5pPr marL="2286000" lvl="4" indent="-381000" algn="l">
              <a:lnSpc>
                <a:spcPct val="90000"/>
              </a:lnSpc>
              <a:spcBef>
                <a:spcPts val="600"/>
              </a:spcBef>
              <a:spcAft>
                <a:spcPts val="0"/>
              </a:spcAft>
              <a:buSzPts val="2400"/>
              <a:buChar char="•"/>
              <a:defRPr/>
            </a:lvl5pPr>
            <a:lvl6pPr marL="2743200" lvl="5" indent="-368300" algn="l">
              <a:lnSpc>
                <a:spcPct val="90000"/>
              </a:lnSpc>
              <a:spcBef>
                <a:spcPts val="600"/>
              </a:spcBef>
              <a:spcAft>
                <a:spcPts val="0"/>
              </a:spcAft>
              <a:buClr>
                <a:schemeClr val="dk1"/>
              </a:buClr>
              <a:buSzPts val="2200"/>
              <a:buChar char="•"/>
              <a:defRPr/>
            </a:lvl6pPr>
            <a:lvl7pPr marL="3200400" lvl="6" indent="-368300" algn="l">
              <a:lnSpc>
                <a:spcPct val="90000"/>
              </a:lnSpc>
              <a:spcBef>
                <a:spcPts val="600"/>
              </a:spcBef>
              <a:spcAft>
                <a:spcPts val="0"/>
              </a:spcAft>
              <a:buClr>
                <a:schemeClr val="dk1"/>
              </a:buClr>
              <a:buSzPts val="2200"/>
              <a:buChar char="•"/>
              <a:defRPr/>
            </a:lvl7pPr>
            <a:lvl8pPr marL="3657600" lvl="7" indent="-368300" algn="l">
              <a:lnSpc>
                <a:spcPct val="90000"/>
              </a:lnSpc>
              <a:spcBef>
                <a:spcPts val="600"/>
              </a:spcBef>
              <a:spcAft>
                <a:spcPts val="0"/>
              </a:spcAft>
              <a:buClr>
                <a:schemeClr val="dk1"/>
              </a:buClr>
              <a:buSzPts val="2200"/>
              <a:buChar char="•"/>
              <a:defRPr/>
            </a:lvl8pPr>
            <a:lvl9pPr marL="4114800" lvl="8" indent="-368300" algn="l">
              <a:lnSpc>
                <a:spcPct val="90000"/>
              </a:lnSpc>
              <a:spcBef>
                <a:spcPts val="600"/>
              </a:spcBef>
              <a:spcAft>
                <a:spcPts val="0"/>
              </a:spcAft>
              <a:buClr>
                <a:schemeClr val="dk1"/>
              </a:buClr>
              <a:buSzPts val="2200"/>
              <a:buChar char="•"/>
              <a:defRPr/>
            </a:lvl9pPr>
          </a:lstStyle>
          <a:p>
            <a:endParaRPr/>
          </a:p>
        </p:txBody>
      </p:sp>
      <p:sp>
        <p:nvSpPr>
          <p:cNvPr id="43" name="Google Shape;43;g296cb6e8523_0_7"/>
          <p:cNvSpPr>
            <a:spLocks noGrp="1"/>
          </p:cNvSpPr>
          <p:nvPr>
            <p:ph type="pic" idx="6"/>
          </p:nvPr>
        </p:nvSpPr>
        <p:spPr>
          <a:xfrm>
            <a:off x="6990581" y="1337314"/>
            <a:ext cx="7182600" cy="5641800"/>
          </a:xfrm>
          <a:prstGeom prst="rect">
            <a:avLst/>
          </a:prstGeom>
          <a:noFill/>
          <a:ln>
            <a:noFill/>
          </a:ln>
        </p:spPr>
      </p:sp>
      <p:sp>
        <p:nvSpPr>
          <p:cNvPr id="44" name="Google Shape;44;g296cb6e8523_0_7"/>
          <p:cNvSpPr txBox="1">
            <a:spLocks noGrp="1"/>
          </p:cNvSpPr>
          <p:nvPr>
            <p:ph type="title"/>
          </p:nvPr>
        </p:nvSpPr>
        <p:spPr>
          <a:xfrm>
            <a:off x="464172" y="603640"/>
            <a:ext cx="12618600" cy="684000"/>
          </a:xfrm>
          <a:prstGeom prst="rect">
            <a:avLst/>
          </a:prstGeom>
          <a:noFill/>
          <a:ln>
            <a:noFill/>
          </a:ln>
        </p:spPr>
        <p:txBody>
          <a:bodyPr spcFirstLastPara="1" wrap="square" lIns="109725" tIns="54850" rIns="109725" bIns="54850" anchor="t" anchorCtr="0">
            <a:normAutofit/>
          </a:bodyPr>
          <a:lstStyle>
            <a:lvl1pPr lvl="0" algn="l">
              <a:lnSpc>
                <a:spcPct val="90000"/>
              </a:lnSpc>
              <a:spcBef>
                <a:spcPts val="0"/>
              </a:spcBef>
              <a:spcAft>
                <a:spcPts val="0"/>
              </a:spcAft>
              <a:buClr>
                <a:srgbClr val="002060"/>
              </a:buClr>
              <a:buSzPts val="4300"/>
              <a:buFont typeface="Arial"/>
              <a:buNone/>
              <a:defRPr>
                <a:latin typeface="Arial"/>
                <a:ea typeface="Arial"/>
                <a:cs typeface="Arial"/>
                <a:sym typeface="Arial"/>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45" name="Google Shape;45;g296cb6e8523_0_7"/>
          <p:cNvSpPr txBox="1">
            <a:spLocks noGrp="1"/>
          </p:cNvSpPr>
          <p:nvPr>
            <p:ph type="ftr" idx="11"/>
          </p:nvPr>
        </p:nvSpPr>
        <p:spPr>
          <a:xfrm>
            <a:off x="247082" y="7627620"/>
            <a:ext cx="9522300" cy="438300"/>
          </a:xfrm>
          <a:prstGeom prst="rect">
            <a:avLst/>
          </a:prstGeom>
          <a:noFill/>
          <a:ln>
            <a:noFill/>
          </a:ln>
        </p:spPr>
        <p:txBody>
          <a:bodyPr spcFirstLastPara="1" wrap="square" lIns="109725" tIns="54850" rIns="109725" bIns="54850" anchor="t" anchorCtr="0">
            <a:noAutofit/>
          </a:bodyPr>
          <a:lstStyle>
            <a:lvl1pPr marR="0" lvl="0" algn="l" rtl="0">
              <a:lnSpc>
                <a:spcPct val="100000"/>
              </a:lnSpc>
              <a:spcBef>
                <a:spcPts val="0"/>
              </a:spcBef>
              <a:spcAft>
                <a:spcPts val="0"/>
              </a:spcAft>
              <a:buClr>
                <a:srgbClr val="000000"/>
              </a:buClr>
              <a:buSzPts val="1800"/>
              <a:buFont typeface="Arial"/>
              <a:buNone/>
              <a:defRPr sz="2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22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22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22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22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22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22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22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2200" b="0" i="0" u="none" strike="noStrike" cap="none">
                <a:solidFill>
                  <a:schemeClr val="dk1"/>
                </a:solidFill>
                <a:latin typeface="Arial"/>
                <a:ea typeface="Arial"/>
                <a:cs typeface="Arial"/>
                <a:sym typeface="Arial"/>
              </a:defRPr>
            </a:lvl9pPr>
          </a:lstStyle>
          <a:p>
            <a:endParaRPr/>
          </a:p>
        </p:txBody>
      </p:sp>
      <p:sp>
        <p:nvSpPr>
          <p:cNvPr id="46" name="Google Shape;46;g296cb6e8523_0_7"/>
          <p:cNvSpPr txBox="1">
            <a:spLocks noGrp="1"/>
          </p:cNvSpPr>
          <p:nvPr>
            <p:ph type="sldNum" idx="12"/>
          </p:nvPr>
        </p:nvSpPr>
        <p:spPr>
          <a:xfrm>
            <a:off x="10881360" y="7627620"/>
            <a:ext cx="3291900" cy="438300"/>
          </a:xfrm>
          <a:prstGeom prst="rect">
            <a:avLst/>
          </a:prstGeom>
          <a:noFill/>
          <a:ln>
            <a:noFill/>
          </a:ln>
        </p:spPr>
        <p:txBody>
          <a:bodyPr spcFirstLastPara="1" wrap="square" lIns="109725" tIns="54850" rIns="109725" bIns="5485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resenter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54C5D952-7020-4B33-84F7-CBC1B869BB00}"/>
              </a:ext>
            </a:extLst>
          </p:cNvPr>
          <p:cNvSpPr>
            <a:spLocks noGrp="1"/>
          </p:cNvSpPr>
          <p:nvPr>
            <p:ph type="body" sz="quarter" idx="15" hasCustomPrompt="1"/>
          </p:nvPr>
        </p:nvSpPr>
        <p:spPr>
          <a:xfrm>
            <a:off x="464173" y="1337314"/>
            <a:ext cx="6263003" cy="996316"/>
          </a:xfrm>
          <a:prstGeom prst="rect">
            <a:avLst/>
          </a:prstGeom>
        </p:spPr>
        <p:txBody>
          <a:bodyPr>
            <a:normAutofit/>
          </a:bodyPr>
          <a:lstStyle>
            <a:lvl1pPr marL="0" indent="0">
              <a:buNone/>
              <a:defRPr sz="2880">
                <a:solidFill>
                  <a:schemeClr val="tx1"/>
                </a:solidFill>
                <a:latin typeface="Source Sans Pro" panose="020B0503030403020204" pitchFamily="34" charset="0"/>
              </a:defRPr>
            </a:lvl1pPr>
          </a:lstStyle>
          <a:p>
            <a:pPr lvl="0"/>
            <a:r>
              <a:rPr lang="en-US"/>
              <a:t>Click to edit subtitle</a:t>
            </a:r>
          </a:p>
        </p:txBody>
      </p:sp>
      <p:sp>
        <p:nvSpPr>
          <p:cNvPr id="28" name="Text Placeholder 27">
            <a:extLst>
              <a:ext uri="{FF2B5EF4-FFF2-40B4-BE49-F238E27FC236}">
                <a16:creationId xmlns:a16="http://schemas.microsoft.com/office/drawing/2014/main" id="{D3068A40-1D69-47F3-AA7E-9CA2BC3F3834}"/>
              </a:ext>
            </a:extLst>
          </p:cNvPr>
          <p:cNvSpPr>
            <a:spLocks noGrp="1"/>
          </p:cNvSpPr>
          <p:nvPr>
            <p:ph type="body" sz="quarter" idx="16" hasCustomPrompt="1"/>
          </p:nvPr>
        </p:nvSpPr>
        <p:spPr>
          <a:xfrm>
            <a:off x="457201" y="5413411"/>
            <a:ext cx="6282660" cy="1603711"/>
          </a:xfrm>
          <a:prstGeom prst="rect">
            <a:avLst/>
          </a:prstGeom>
        </p:spPr>
        <p:txBody>
          <a:bodyPr>
            <a:normAutofit/>
          </a:bodyPr>
          <a:lstStyle>
            <a:lvl1pPr marL="0" indent="0">
              <a:buNone/>
              <a:defRPr sz="2400" b="0">
                <a:latin typeface="Source Sans Pro" panose="020B0503030403020204" pitchFamily="34" charset="0"/>
              </a:defRPr>
            </a:lvl1pPr>
          </a:lstStyle>
          <a:p>
            <a:pPr lvl="0"/>
            <a:r>
              <a:rPr lang="en-US"/>
              <a:t>Click to add additional info</a:t>
            </a:r>
          </a:p>
        </p:txBody>
      </p:sp>
      <p:sp>
        <p:nvSpPr>
          <p:cNvPr id="11" name="Text Placeholder 21">
            <a:extLst>
              <a:ext uri="{FF2B5EF4-FFF2-40B4-BE49-F238E27FC236}">
                <a16:creationId xmlns:a16="http://schemas.microsoft.com/office/drawing/2014/main" id="{842910E7-43EF-44FD-A4C0-9AECABD8CC5F}"/>
              </a:ext>
            </a:extLst>
          </p:cNvPr>
          <p:cNvSpPr>
            <a:spLocks noGrp="1"/>
          </p:cNvSpPr>
          <p:nvPr>
            <p:ph type="body" sz="quarter" idx="17" hasCustomPrompt="1"/>
          </p:nvPr>
        </p:nvSpPr>
        <p:spPr>
          <a:xfrm>
            <a:off x="457201" y="4208598"/>
            <a:ext cx="6288372" cy="749832"/>
          </a:xfrm>
          <a:prstGeom prst="rect">
            <a:avLst/>
          </a:prstGeom>
        </p:spPr>
        <p:txBody>
          <a:bodyPr>
            <a:normAutofit/>
          </a:bodyPr>
          <a:lstStyle>
            <a:lvl1pPr marL="0" indent="0">
              <a:buNone/>
              <a:defRPr sz="2400">
                <a:solidFill>
                  <a:schemeClr val="bg1">
                    <a:lumMod val="65000"/>
                  </a:schemeClr>
                </a:solidFill>
                <a:latin typeface="Source Sans Pro" panose="020B0503030403020204" pitchFamily="34" charset="0"/>
                <a:ea typeface="Source Serif Pro" panose="02040603050405020204" pitchFamily="18" charset="0"/>
              </a:defRPr>
            </a:lvl1pPr>
          </a:lstStyle>
          <a:p>
            <a:pPr lvl="0"/>
            <a:r>
              <a:rPr lang="en-US"/>
              <a:t>Title of presenter</a:t>
            </a:r>
          </a:p>
        </p:txBody>
      </p:sp>
      <p:sp>
        <p:nvSpPr>
          <p:cNvPr id="19" name="Text Placeholder 19">
            <a:extLst>
              <a:ext uri="{FF2B5EF4-FFF2-40B4-BE49-F238E27FC236}">
                <a16:creationId xmlns:a16="http://schemas.microsoft.com/office/drawing/2014/main" id="{E1D283C1-F316-43F0-BDE2-800E11D4BF38}"/>
              </a:ext>
            </a:extLst>
          </p:cNvPr>
          <p:cNvSpPr>
            <a:spLocks noGrp="1"/>
          </p:cNvSpPr>
          <p:nvPr>
            <p:ph type="body" sz="quarter" idx="14" hasCustomPrompt="1"/>
          </p:nvPr>
        </p:nvSpPr>
        <p:spPr>
          <a:xfrm>
            <a:off x="451488" y="3067303"/>
            <a:ext cx="6288372" cy="574910"/>
          </a:xfrm>
          <a:prstGeom prst="rect">
            <a:avLst/>
          </a:prstGeom>
        </p:spPr>
        <p:txBody>
          <a:bodyPr>
            <a:noAutofit/>
          </a:bodyPr>
          <a:lstStyle>
            <a:lvl1pPr marL="0" indent="0">
              <a:spcBef>
                <a:spcPts val="0"/>
              </a:spcBef>
              <a:buFontTx/>
              <a:buNone/>
              <a:defRPr sz="3360" b="1" cap="all" baseline="0">
                <a:solidFill>
                  <a:srgbClr val="002060"/>
                </a:solidFill>
                <a:latin typeface="Source Sans Pro SemiBold" panose="020B0603030403020204" pitchFamily="34" charset="0"/>
              </a:defRPr>
            </a:lvl1pPr>
          </a:lstStyle>
          <a:p>
            <a:pPr lvl="0"/>
            <a:r>
              <a:rPr lang="en-US"/>
              <a:t>First Name</a:t>
            </a:r>
          </a:p>
        </p:txBody>
      </p:sp>
      <p:sp>
        <p:nvSpPr>
          <p:cNvPr id="21" name="Text Placeholder 19">
            <a:extLst>
              <a:ext uri="{FF2B5EF4-FFF2-40B4-BE49-F238E27FC236}">
                <a16:creationId xmlns:a16="http://schemas.microsoft.com/office/drawing/2014/main" id="{C1223FDD-7488-4253-8BC8-8FEC76158AD1}"/>
              </a:ext>
            </a:extLst>
          </p:cNvPr>
          <p:cNvSpPr>
            <a:spLocks noGrp="1"/>
          </p:cNvSpPr>
          <p:nvPr>
            <p:ph type="body" sz="quarter" idx="20" hasCustomPrompt="1"/>
          </p:nvPr>
        </p:nvSpPr>
        <p:spPr>
          <a:xfrm>
            <a:off x="451488" y="3633227"/>
            <a:ext cx="6288372" cy="574910"/>
          </a:xfrm>
          <a:prstGeom prst="rect">
            <a:avLst/>
          </a:prstGeom>
        </p:spPr>
        <p:txBody>
          <a:bodyPr>
            <a:noAutofit/>
          </a:bodyPr>
          <a:lstStyle>
            <a:lvl1pPr marL="0" indent="0">
              <a:spcBef>
                <a:spcPts val="0"/>
              </a:spcBef>
              <a:buFontTx/>
              <a:buNone/>
              <a:defRPr sz="3360" b="1" cap="all" baseline="0">
                <a:solidFill>
                  <a:srgbClr val="002060"/>
                </a:solidFill>
                <a:latin typeface="Source Sans Pro SemiBold" panose="020B0603030403020204" pitchFamily="34" charset="0"/>
              </a:defRPr>
            </a:lvl1pPr>
          </a:lstStyle>
          <a:p>
            <a:pPr lvl="0"/>
            <a:r>
              <a:rPr lang="en-US"/>
              <a:t>Last Name</a:t>
            </a:r>
          </a:p>
        </p:txBody>
      </p:sp>
      <p:sp>
        <p:nvSpPr>
          <p:cNvPr id="5" name="Picture Placeholder 4">
            <a:extLst>
              <a:ext uri="{FF2B5EF4-FFF2-40B4-BE49-F238E27FC236}">
                <a16:creationId xmlns:a16="http://schemas.microsoft.com/office/drawing/2014/main" id="{FA81CFAB-6E89-DB44-BE09-32E905D91A5B}"/>
              </a:ext>
            </a:extLst>
          </p:cNvPr>
          <p:cNvSpPr>
            <a:spLocks noGrp="1"/>
          </p:cNvSpPr>
          <p:nvPr>
            <p:ph type="pic" sz="quarter" idx="21"/>
          </p:nvPr>
        </p:nvSpPr>
        <p:spPr>
          <a:xfrm>
            <a:off x="6990581" y="1337314"/>
            <a:ext cx="7182619" cy="5642107"/>
          </a:xfrm>
          <a:prstGeom prst="rect">
            <a:avLst/>
          </a:prstGeom>
        </p:spPr>
        <p:txBody>
          <a:bodyPr>
            <a:normAutofit/>
          </a:bodyPr>
          <a:lstStyle>
            <a:lvl1pPr>
              <a:defRPr sz="2400">
                <a:solidFill>
                  <a:schemeClr val="bg1">
                    <a:lumMod val="65000"/>
                  </a:schemeClr>
                </a:solidFill>
                <a:latin typeface="Source Sans Pro" panose="020B0503030403020204" pitchFamily="34" charset="0"/>
              </a:defRPr>
            </a:lvl1pPr>
          </a:lstStyle>
          <a:p>
            <a:r>
              <a:rPr lang="en-US"/>
              <a:t>Click icon to add picture</a:t>
            </a:r>
          </a:p>
        </p:txBody>
      </p:sp>
      <p:sp>
        <p:nvSpPr>
          <p:cNvPr id="23" name="Title 22">
            <a:extLst>
              <a:ext uri="{FF2B5EF4-FFF2-40B4-BE49-F238E27FC236}">
                <a16:creationId xmlns:a16="http://schemas.microsoft.com/office/drawing/2014/main" id="{D518BF1B-32A6-9D47-93A2-A5E48DB86C49}"/>
              </a:ext>
            </a:extLst>
          </p:cNvPr>
          <p:cNvSpPr>
            <a:spLocks noGrp="1"/>
          </p:cNvSpPr>
          <p:nvPr>
            <p:ph type="title" hasCustomPrompt="1"/>
          </p:nvPr>
        </p:nvSpPr>
        <p:spPr>
          <a:xfrm>
            <a:off x="464172" y="603640"/>
            <a:ext cx="12618720" cy="683896"/>
          </a:xfrm>
        </p:spPr>
        <p:txBody>
          <a:bodyPr/>
          <a:lstStyle>
            <a:lvl1pPr>
              <a:defRPr>
                <a:latin typeface="Source Sans Pro SemiBold" panose="020B0603030403020204" pitchFamily="34" charset="0"/>
              </a:defRPr>
            </a:lvl1pPr>
          </a:lstStyle>
          <a:p>
            <a:r>
              <a:rPr lang="en-US"/>
              <a:t>Click to edit presentation title</a:t>
            </a:r>
          </a:p>
        </p:txBody>
      </p:sp>
      <p:sp>
        <p:nvSpPr>
          <p:cNvPr id="24" name="Footer Placeholder 23">
            <a:extLst>
              <a:ext uri="{FF2B5EF4-FFF2-40B4-BE49-F238E27FC236}">
                <a16:creationId xmlns:a16="http://schemas.microsoft.com/office/drawing/2014/main" id="{0EBDA6E4-77F4-A64D-89B8-E757AE4EAEAD}"/>
              </a:ext>
            </a:extLst>
          </p:cNvPr>
          <p:cNvSpPr>
            <a:spLocks noGrp="1"/>
          </p:cNvSpPr>
          <p:nvPr>
            <p:ph type="ftr" sz="quarter" idx="22"/>
          </p:nvPr>
        </p:nvSpPr>
        <p:spPr>
          <a:xfrm>
            <a:off x="247082" y="7627621"/>
            <a:ext cx="9522118" cy="438150"/>
          </a:xfrm>
          <a:prstGeom prst="rect">
            <a:avLst/>
          </a:prstGeom>
        </p:spPr>
        <p:txBody>
          <a:bodyPr/>
          <a:lstStyle>
            <a:lvl1pPr>
              <a:defRPr/>
            </a:lvl1pPr>
          </a:lstStyle>
          <a:p>
            <a:r>
              <a:rPr lang="en-US"/>
              <a:t>      </a:t>
            </a:r>
          </a:p>
        </p:txBody>
      </p:sp>
      <p:sp>
        <p:nvSpPr>
          <p:cNvPr id="25" name="Slide Number Placeholder 24">
            <a:extLst>
              <a:ext uri="{FF2B5EF4-FFF2-40B4-BE49-F238E27FC236}">
                <a16:creationId xmlns:a16="http://schemas.microsoft.com/office/drawing/2014/main" id="{0D96C5DD-3C5E-0B4F-829A-6F347372DF45}"/>
              </a:ext>
            </a:extLst>
          </p:cNvPr>
          <p:cNvSpPr>
            <a:spLocks noGrp="1"/>
          </p:cNvSpPr>
          <p:nvPr>
            <p:ph type="sldNum" sz="quarter" idx="23"/>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3754031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7DF61195-A0F3-2E4F-BC0B-8D1AD1E2E510}"/>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35282140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Title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457199" y="1325110"/>
            <a:ext cx="13303770" cy="1067312"/>
          </a:xfrm>
          <a:prstGeom prst="rect">
            <a:avLst/>
          </a:prstGeom>
        </p:spPr>
        <p:txBody>
          <a:bodyPr anchor="t"/>
          <a:lstStyle>
            <a:lvl1pPr algn="l">
              <a:lnSpc>
                <a:spcPts val="7440"/>
              </a:lnSpc>
              <a:defRPr sz="7200">
                <a:latin typeface="Source Sans Pro SemiBold" panose="020B0603030403020204" pitchFamily="34" charset="0"/>
              </a:defRPr>
            </a:lvl1pPr>
          </a:lstStyle>
          <a:p>
            <a:r>
              <a:rPr lang="en-US"/>
              <a:t>CLICK TO EDIT TITLE</a:t>
            </a:r>
          </a:p>
        </p:txBody>
      </p:sp>
      <p:sp>
        <p:nvSpPr>
          <p:cNvPr id="3" name="Text Placeholder 2">
            <a:extLst>
              <a:ext uri="{FF2B5EF4-FFF2-40B4-BE49-F238E27FC236}">
                <a16:creationId xmlns:a16="http://schemas.microsoft.com/office/drawing/2014/main" id="{017482B6-B14E-2840-9894-155B86AF1438}"/>
              </a:ext>
            </a:extLst>
          </p:cNvPr>
          <p:cNvSpPr>
            <a:spLocks noGrp="1"/>
          </p:cNvSpPr>
          <p:nvPr>
            <p:ph type="body" idx="1" hasCustomPrompt="1"/>
          </p:nvPr>
        </p:nvSpPr>
        <p:spPr>
          <a:xfrm>
            <a:off x="457200" y="2676159"/>
            <a:ext cx="10929329" cy="4228331"/>
          </a:xfrm>
          <a:prstGeom prst="rect">
            <a:avLst/>
          </a:prstGeom>
        </p:spPr>
        <p:txBody>
          <a:bodyPr/>
          <a:lstStyle>
            <a:lvl1pPr marL="0" indent="0">
              <a:buNone/>
              <a:defRPr sz="2880">
                <a:solidFill>
                  <a:schemeClr val="tx1"/>
                </a:solidFill>
                <a:latin typeface="Source Sans Pro" panose="020B0503030403020204" pitchFamily="34" charset="0"/>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a:p>
        </p:txBody>
      </p:sp>
      <p:cxnSp>
        <p:nvCxnSpPr>
          <p:cNvPr id="6" name="Straight Connector 5">
            <a:extLst>
              <a:ext uri="{FF2B5EF4-FFF2-40B4-BE49-F238E27FC236}">
                <a16:creationId xmlns:a16="http://schemas.microsoft.com/office/drawing/2014/main" id="{87C5245B-7C5E-1B46-B288-83FE7ADFC2F0}"/>
              </a:ext>
            </a:extLst>
          </p:cNvPr>
          <p:cNvCxnSpPr>
            <a:cxnSpLocks/>
          </p:cNvCxnSpPr>
          <p:nvPr userDrawn="1"/>
        </p:nvCxnSpPr>
        <p:spPr>
          <a:xfrm>
            <a:off x="457199" y="2413124"/>
            <a:ext cx="901764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55391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663315" y="3160747"/>
            <a:ext cx="13303770" cy="1067312"/>
          </a:xfrm>
          <a:prstGeom prst="rect">
            <a:avLst/>
          </a:prstGeom>
        </p:spPr>
        <p:txBody>
          <a:bodyPr anchor="t"/>
          <a:lstStyle>
            <a:lvl1pPr algn="l">
              <a:lnSpc>
                <a:spcPts val="7440"/>
              </a:lnSpc>
              <a:defRPr sz="7200">
                <a:latin typeface="Source Sans Pro SemiBold" panose="020B0603030403020204" pitchFamily="34" charset="0"/>
              </a:defRPr>
            </a:lvl1pPr>
          </a:lstStyle>
          <a:p>
            <a:r>
              <a:rPr lang="en-US"/>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6497430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312F4-9ACB-D749-A463-6EF93D944A11}"/>
              </a:ext>
            </a:extLst>
          </p:cNvPr>
          <p:cNvSpPr>
            <a:spLocks noGrp="1"/>
          </p:cNvSpPr>
          <p:nvPr>
            <p:ph type="title" hasCustomPrompt="1"/>
          </p:nvPr>
        </p:nvSpPr>
        <p:spPr>
          <a:xfrm>
            <a:off x="457200" y="438150"/>
            <a:ext cx="13716000" cy="1590676"/>
          </a:xfrm>
          <a:prstGeom prst="rect">
            <a:avLst/>
          </a:prstGeom>
        </p:spPr>
        <p:txBody>
          <a:bodyPr anchor="t"/>
          <a:lstStyle>
            <a:lvl1pPr algn="l">
              <a:defRPr>
                <a:latin typeface="Source Sans Pro SemiBold" panose="020B0603030403020204" pitchFamily="34" charset="0"/>
              </a:defRPr>
            </a:lvl1pPr>
          </a:lstStyle>
          <a:p>
            <a:r>
              <a:rPr lang="en-US"/>
              <a:t>CLICK TO EDIT TITLE</a:t>
            </a:r>
          </a:p>
        </p:txBody>
      </p:sp>
      <p:sp>
        <p:nvSpPr>
          <p:cNvPr id="3" name="Content Placeholder 2">
            <a:extLst>
              <a:ext uri="{FF2B5EF4-FFF2-40B4-BE49-F238E27FC236}">
                <a16:creationId xmlns:a16="http://schemas.microsoft.com/office/drawing/2014/main" id="{9C6C5217-C058-314A-A904-8613DFB63430}"/>
              </a:ext>
            </a:extLst>
          </p:cNvPr>
          <p:cNvSpPr>
            <a:spLocks noGrp="1"/>
          </p:cNvSpPr>
          <p:nvPr>
            <p:ph idx="1" hasCustomPrompt="1"/>
          </p:nvPr>
        </p:nvSpPr>
        <p:spPr>
          <a:xfrm>
            <a:off x="457200" y="2190750"/>
            <a:ext cx="12618720" cy="4950564"/>
          </a:xfrm>
          <a:prstGeom prst="rect">
            <a:avLst/>
          </a:prstGeom>
        </p:spPr>
        <p:txBody>
          <a:bodyPr/>
          <a:lstStyle>
            <a:lvl1pPr marL="274320" indent="-274320">
              <a:lnSpc>
                <a:spcPct val="120000"/>
              </a:lnSpc>
              <a:spcAft>
                <a:spcPts val="1200"/>
              </a:spcAft>
              <a:buFont typeface="Arial" panose="020B0604020202020204" pitchFamily="34" charset="0"/>
              <a:buChar char="•"/>
              <a:defRPr>
                <a:latin typeface="Source Sans Pro" panose="020B0503030403020204" pitchFamily="34" charset="0"/>
              </a:defRPr>
            </a:lvl1pPr>
            <a:lvl2pPr>
              <a:spcBef>
                <a:spcPts val="1200"/>
              </a:spcBef>
              <a:spcAft>
                <a:spcPts val="960"/>
              </a:spcAft>
              <a:defRPr>
                <a:latin typeface="Source Sans Pro" panose="020B0503030403020204" pitchFamily="34" charset="0"/>
              </a:defRPr>
            </a:lvl2pPr>
            <a:lvl3pPr>
              <a:spcBef>
                <a:spcPts val="1200"/>
              </a:spcBef>
              <a:defRPr>
                <a:latin typeface="Source Sans Pro" panose="020B0503030403020204" pitchFamily="34" charset="0"/>
              </a:defRPr>
            </a:lvl3pPr>
            <a:lvl4pPr>
              <a:spcBef>
                <a:spcPts val="1200"/>
              </a:spcBef>
              <a:defRPr>
                <a:latin typeface="Source Sans Pro" panose="020B0503030403020204" pitchFamily="34" charset="0"/>
              </a:defRPr>
            </a:lvl4pPr>
            <a:lvl5pPr>
              <a:spcBef>
                <a:spcPts val="1200"/>
              </a:spcBef>
              <a:defRPr>
                <a:latin typeface="Source Sans Pro"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0"/>
            <a:endParaRPr lang="en-US"/>
          </a:p>
        </p:txBody>
      </p:sp>
      <p:sp>
        <p:nvSpPr>
          <p:cNvPr id="21" name="Slide Number Placeholder 20">
            <a:extLst>
              <a:ext uri="{FF2B5EF4-FFF2-40B4-BE49-F238E27FC236}">
                <a16:creationId xmlns:a16="http://schemas.microsoft.com/office/drawing/2014/main" id="{2F45A2E2-F84B-3B4D-9847-EB91160C5EDB}"/>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6738530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157EA-33AB-6E4E-8AE6-C519F2C70DF3}"/>
              </a:ext>
            </a:extLst>
          </p:cNvPr>
          <p:cNvSpPr>
            <a:spLocks noGrp="1"/>
          </p:cNvSpPr>
          <p:nvPr>
            <p:ph type="title" hasCustomPrompt="1"/>
          </p:nvPr>
        </p:nvSpPr>
        <p:spPr>
          <a:xfrm>
            <a:off x="457200" y="438150"/>
            <a:ext cx="13716000" cy="1590676"/>
          </a:xfrm>
          <a:prstGeom prst="rect">
            <a:avLst/>
          </a:prstGeom>
        </p:spPr>
        <p:txBody>
          <a:bodyPr anchor="t"/>
          <a:lstStyle>
            <a:lvl1pPr algn="l">
              <a:defRPr>
                <a:latin typeface="Source Sans Pro SemiBold" panose="020B0603030403020204" pitchFamily="34" charset="0"/>
              </a:defRPr>
            </a:lvl1pPr>
          </a:lstStyle>
          <a:p>
            <a:r>
              <a:rPr lang="en-US"/>
              <a:t>CLICK TO EDIT TITLE</a:t>
            </a:r>
          </a:p>
        </p:txBody>
      </p:sp>
      <p:sp>
        <p:nvSpPr>
          <p:cNvPr id="3" name="Content Placeholder 2">
            <a:extLst>
              <a:ext uri="{FF2B5EF4-FFF2-40B4-BE49-F238E27FC236}">
                <a16:creationId xmlns:a16="http://schemas.microsoft.com/office/drawing/2014/main" id="{4895D000-96C4-3146-A271-C3F0018F06F5}"/>
              </a:ext>
            </a:extLst>
          </p:cNvPr>
          <p:cNvSpPr>
            <a:spLocks noGrp="1"/>
          </p:cNvSpPr>
          <p:nvPr>
            <p:ph sz="half" idx="1" hasCustomPrompt="1"/>
          </p:nvPr>
        </p:nvSpPr>
        <p:spPr>
          <a:xfrm>
            <a:off x="457200" y="2190751"/>
            <a:ext cx="6526838" cy="4911913"/>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4" name="Content Placeholder 3">
            <a:extLst>
              <a:ext uri="{FF2B5EF4-FFF2-40B4-BE49-F238E27FC236}">
                <a16:creationId xmlns:a16="http://schemas.microsoft.com/office/drawing/2014/main" id="{014340DB-97D6-6943-B475-09348084E3A9}"/>
              </a:ext>
            </a:extLst>
          </p:cNvPr>
          <p:cNvSpPr>
            <a:spLocks noGrp="1"/>
          </p:cNvSpPr>
          <p:nvPr>
            <p:ph sz="half" idx="2" hasCustomPrompt="1"/>
          </p:nvPr>
        </p:nvSpPr>
        <p:spPr>
          <a:xfrm>
            <a:off x="7315200" y="2190751"/>
            <a:ext cx="6858000" cy="4911913"/>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20" name="Slide Number Placeholder 19">
            <a:extLst>
              <a:ext uri="{FF2B5EF4-FFF2-40B4-BE49-F238E27FC236}">
                <a16:creationId xmlns:a16="http://schemas.microsoft.com/office/drawing/2014/main" id="{6DA248AA-651E-1C47-ACCF-5BA8CBD361A9}"/>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25190841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B5D1D-0BAC-9D44-92DF-2FAC5F1F841B}"/>
              </a:ext>
            </a:extLst>
          </p:cNvPr>
          <p:cNvSpPr>
            <a:spLocks noGrp="1"/>
          </p:cNvSpPr>
          <p:nvPr>
            <p:ph type="title" hasCustomPrompt="1"/>
          </p:nvPr>
        </p:nvSpPr>
        <p:spPr>
          <a:xfrm>
            <a:off x="457200" y="438150"/>
            <a:ext cx="13716000" cy="1590676"/>
          </a:xfrm>
          <a:prstGeom prst="rect">
            <a:avLst/>
          </a:prstGeom>
        </p:spPr>
        <p:txBody>
          <a:bodyPr anchor="t"/>
          <a:lstStyle>
            <a:lvl1pPr algn="l">
              <a:defRPr>
                <a:latin typeface="Source Sans Pro SemiBold" panose="020B0603030403020204" pitchFamily="34" charset="0"/>
              </a:defRPr>
            </a:lvl1pPr>
          </a:lstStyle>
          <a:p>
            <a:r>
              <a:rPr lang="en-US"/>
              <a:t>CLICK TO EDIT TITLE</a:t>
            </a:r>
          </a:p>
        </p:txBody>
      </p:sp>
      <p:sp>
        <p:nvSpPr>
          <p:cNvPr id="3" name="Text Placeholder 2">
            <a:extLst>
              <a:ext uri="{FF2B5EF4-FFF2-40B4-BE49-F238E27FC236}">
                <a16:creationId xmlns:a16="http://schemas.microsoft.com/office/drawing/2014/main" id="{5178388F-D839-F04B-8146-F18EC1F5918C}"/>
              </a:ext>
            </a:extLst>
          </p:cNvPr>
          <p:cNvSpPr>
            <a:spLocks noGrp="1"/>
          </p:cNvSpPr>
          <p:nvPr>
            <p:ph type="body" idx="1" hasCustomPrompt="1"/>
          </p:nvPr>
        </p:nvSpPr>
        <p:spPr>
          <a:xfrm>
            <a:off x="457200" y="2017396"/>
            <a:ext cx="6660292" cy="788764"/>
          </a:xfrm>
          <a:prstGeom prst="rect">
            <a:avLst/>
          </a:prstGeom>
        </p:spPr>
        <p:txBody>
          <a:bodyPr anchor="b">
            <a:normAutofit/>
          </a:bodyPr>
          <a:lstStyle>
            <a:lvl1pPr marL="0" indent="0">
              <a:buNone/>
              <a:defRPr sz="2880" b="1" cap="all" baseline="0">
                <a:latin typeface="Source Sans Pro SemiBold" panose="020B0603030403020204" pitchFamily="34" charset="0"/>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TEXT</a:t>
            </a:r>
          </a:p>
        </p:txBody>
      </p:sp>
      <p:sp>
        <p:nvSpPr>
          <p:cNvPr id="4" name="Content Placeholder 3">
            <a:extLst>
              <a:ext uri="{FF2B5EF4-FFF2-40B4-BE49-F238E27FC236}">
                <a16:creationId xmlns:a16="http://schemas.microsoft.com/office/drawing/2014/main" id="{25E5DF2D-0CB8-8048-932F-27A74B3869BA}"/>
              </a:ext>
            </a:extLst>
          </p:cNvPr>
          <p:cNvSpPr>
            <a:spLocks noGrp="1"/>
          </p:cNvSpPr>
          <p:nvPr>
            <p:ph sz="half" idx="2" hasCustomPrompt="1"/>
          </p:nvPr>
        </p:nvSpPr>
        <p:spPr>
          <a:xfrm>
            <a:off x="457200" y="3006090"/>
            <a:ext cx="6660292" cy="4111402"/>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5" name="Text Placeholder 4">
            <a:extLst>
              <a:ext uri="{FF2B5EF4-FFF2-40B4-BE49-F238E27FC236}">
                <a16:creationId xmlns:a16="http://schemas.microsoft.com/office/drawing/2014/main" id="{0CCFE60E-047E-DA43-8341-0EAA48D9EE95}"/>
              </a:ext>
            </a:extLst>
          </p:cNvPr>
          <p:cNvSpPr>
            <a:spLocks noGrp="1"/>
          </p:cNvSpPr>
          <p:nvPr>
            <p:ph type="body" sz="quarter" idx="3" hasCustomPrompt="1"/>
          </p:nvPr>
        </p:nvSpPr>
        <p:spPr>
          <a:xfrm>
            <a:off x="7406640" y="2017396"/>
            <a:ext cx="6766560" cy="788764"/>
          </a:xfrm>
          <a:prstGeom prst="rect">
            <a:avLst/>
          </a:prstGeom>
        </p:spPr>
        <p:txBody>
          <a:bodyPr anchor="b">
            <a:normAutofit/>
          </a:bodyPr>
          <a:lstStyle>
            <a:lvl1pPr marL="0" indent="0">
              <a:buNone/>
              <a:defRPr sz="2880" b="1" cap="all" baseline="0">
                <a:latin typeface="Source Sans Pro SemiBold" panose="020B0603030403020204" pitchFamily="34" charset="0"/>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TEXT</a:t>
            </a:r>
          </a:p>
        </p:txBody>
      </p:sp>
      <p:sp>
        <p:nvSpPr>
          <p:cNvPr id="6" name="Content Placeholder 5">
            <a:extLst>
              <a:ext uri="{FF2B5EF4-FFF2-40B4-BE49-F238E27FC236}">
                <a16:creationId xmlns:a16="http://schemas.microsoft.com/office/drawing/2014/main" id="{3DBF4DAB-13B0-C64B-9B88-510DBA6D3D86}"/>
              </a:ext>
            </a:extLst>
          </p:cNvPr>
          <p:cNvSpPr>
            <a:spLocks noGrp="1"/>
          </p:cNvSpPr>
          <p:nvPr>
            <p:ph sz="quarter" idx="4" hasCustomPrompt="1"/>
          </p:nvPr>
        </p:nvSpPr>
        <p:spPr>
          <a:xfrm>
            <a:off x="7406640" y="3006090"/>
            <a:ext cx="6766560" cy="4111402"/>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20" name="Slide Number Placeholder 19">
            <a:extLst>
              <a:ext uri="{FF2B5EF4-FFF2-40B4-BE49-F238E27FC236}">
                <a16:creationId xmlns:a16="http://schemas.microsoft.com/office/drawing/2014/main" id="{055864F4-8E80-A249-9817-B55038EB962A}"/>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4096770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ighlight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01BE4-CFAD-BC43-936B-79A89D2D90F7}"/>
              </a:ext>
            </a:extLst>
          </p:cNvPr>
          <p:cNvSpPr>
            <a:spLocks noGrp="1"/>
          </p:cNvSpPr>
          <p:nvPr>
            <p:ph type="title" hasCustomPrompt="1"/>
          </p:nvPr>
        </p:nvSpPr>
        <p:spPr>
          <a:xfrm>
            <a:off x="457200" y="670906"/>
            <a:ext cx="13716000" cy="1179433"/>
          </a:xfrm>
        </p:spPr>
        <p:txBody>
          <a:bodyPr/>
          <a:lstStyle>
            <a:lvl1pPr>
              <a:defRPr cap="all" baseline="0"/>
            </a:lvl1pPr>
          </a:lstStyle>
          <a:p>
            <a:r>
              <a:rPr lang="en-US"/>
              <a:t>Click to edit title</a:t>
            </a:r>
          </a:p>
        </p:txBody>
      </p:sp>
      <p:sp>
        <p:nvSpPr>
          <p:cNvPr id="6" name="Text Placeholder 5">
            <a:extLst>
              <a:ext uri="{FF2B5EF4-FFF2-40B4-BE49-F238E27FC236}">
                <a16:creationId xmlns:a16="http://schemas.microsoft.com/office/drawing/2014/main" id="{A6D422E8-E84E-0149-880E-D3C6927AC71E}"/>
              </a:ext>
            </a:extLst>
          </p:cNvPr>
          <p:cNvSpPr>
            <a:spLocks noGrp="1"/>
          </p:cNvSpPr>
          <p:nvPr>
            <p:ph type="body" sz="quarter" idx="12" hasCustomPrompt="1"/>
          </p:nvPr>
        </p:nvSpPr>
        <p:spPr>
          <a:xfrm>
            <a:off x="1277163" y="2410419"/>
            <a:ext cx="11854003" cy="4424722"/>
          </a:xfrm>
          <a:prstGeom prst="rect">
            <a:avLst/>
          </a:prstGeom>
        </p:spPr>
        <p:txBody>
          <a:bodyPr/>
          <a:lstStyle>
            <a:lvl1pPr>
              <a:defRPr>
                <a:latin typeface="Source Sans Pro" panose="020B0503030403020204" pitchFamily="34" charset="0"/>
                <a:ea typeface="Open Sans" panose="020B0606030504020204" pitchFamily="34" charset="0"/>
                <a:cs typeface="Open Sans" panose="020B0606030504020204" pitchFamily="34" charset="0"/>
              </a:defRPr>
            </a:lvl1pPr>
            <a:lvl2pPr marL="658368" indent="0">
              <a:buNone/>
              <a:defRPr/>
            </a:lvl2pPr>
          </a:lstStyle>
          <a:p>
            <a:pPr lvl="0"/>
            <a:r>
              <a:rPr lang="en-US"/>
              <a:t>Click to edit highlight text</a:t>
            </a:r>
          </a:p>
        </p:txBody>
      </p:sp>
      <p:cxnSp>
        <p:nvCxnSpPr>
          <p:cNvPr id="7" name="Straight Connector 6">
            <a:extLst>
              <a:ext uri="{FF2B5EF4-FFF2-40B4-BE49-F238E27FC236}">
                <a16:creationId xmlns:a16="http://schemas.microsoft.com/office/drawing/2014/main" id="{8E7FD42D-4EBF-8140-92AE-0F63EFA73492}"/>
              </a:ext>
            </a:extLst>
          </p:cNvPr>
          <p:cNvCxnSpPr>
            <a:cxnSpLocks/>
          </p:cNvCxnSpPr>
          <p:nvPr userDrawn="1"/>
        </p:nvCxnSpPr>
        <p:spPr>
          <a:xfrm>
            <a:off x="1005840" y="2410420"/>
            <a:ext cx="0" cy="440939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99CD66BB-3877-3245-81D3-AAD0AF3CDADA}"/>
              </a:ext>
            </a:extLst>
          </p:cNvPr>
          <p:cNvSpPr>
            <a:spLocks noGrp="1"/>
          </p:cNvSpPr>
          <p:nvPr>
            <p:ph type="sldNum" sz="quarter" idx="14"/>
          </p:nvPr>
        </p:nvSpPr>
        <p:spPr/>
        <p:txBody>
          <a:bodyPr/>
          <a:lstStyle/>
          <a:p>
            <a:fld id="{77F59FA7-9E35-E641-9260-462B0A5FC689}" type="slidenum">
              <a:rPr lang="en-US" smtClean="0"/>
              <a:pPr/>
              <a:t>‹#›</a:t>
            </a:fld>
            <a:endParaRPr lang="en-US"/>
          </a:p>
        </p:txBody>
      </p:sp>
    </p:spTree>
    <p:extLst>
      <p:ext uri="{BB962C8B-B14F-4D97-AF65-F5344CB8AC3E}">
        <p14:creationId xmlns:p14="http://schemas.microsoft.com/office/powerpoint/2010/main" val="38358205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9428-DA8C-2046-9013-4C44E755742E}"/>
              </a:ext>
            </a:extLst>
          </p:cNvPr>
          <p:cNvSpPr>
            <a:spLocks noGrp="1"/>
          </p:cNvSpPr>
          <p:nvPr>
            <p:ph type="title" hasCustomPrompt="1"/>
          </p:nvPr>
        </p:nvSpPr>
        <p:spPr>
          <a:xfrm>
            <a:off x="457200" y="438150"/>
            <a:ext cx="13716000" cy="1590676"/>
          </a:xfrm>
          <a:prstGeom prst="rect">
            <a:avLst/>
          </a:prstGeom>
        </p:spPr>
        <p:txBody>
          <a:bodyPr anchor="t"/>
          <a:lstStyle>
            <a:lvl1pPr>
              <a:defRPr cap="all" baseline="0">
                <a:latin typeface="Source Sans Pro SemiBold" panose="020B0603030403020204" pitchFamily="34" charset="0"/>
              </a:defRPr>
            </a:lvl1pPr>
          </a:lstStyle>
          <a:p>
            <a:r>
              <a:rPr lang="en-US"/>
              <a:t>Click to edit title</a:t>
            </a:r>
          </a:p>
        </p:txBody>
      </p:sp>
      <p:sp>
        <p:nvSpPr>
          <p:cNvPr id="16" name="Slide Number Placeholder 15">
            <a:extLst>
              <a:ext uri="{FF2B5EF4-FFF2-40B4-BE49-F238E27FC236}">
                <a16:creationId xmlns:a16="http://schemas.microsoft.com/office/drawing/2014/main" id="{29585CAF-7D25-E243-9B53-4E687CFDCD38}"/>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9617107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C20D8-6935-1A43-8CF0-66FC6338B1EF}"/>
              </a:ext>
            </a:extLst>
          </p:cNvPr>
          <p:cNvSpPr>
            <a:spLocks noGrp="1"/>
          </p:cNvSpPr>
          <p:nvPr>
            <p:ph type="title" hasCustomPrompt="1"/>
          </p:nvPr>
        </p:nvSpPr>
        <p:spPr>
          <a:xfrm>
            <a:off x="488762" y="548640"/>
            <a:ext cx="5264545" cy="1920240"/>
          </a:xfrm>
          <a:prstGeom prst="rect">
            <a:avLst/>
          </a:prstGeom>
        </p:spPr>
        <p:txBody>
          <a:bodyPr anchor="t"/>
          <a:lstStyle>
            <a:lvl1pPr>
              <a:lnSpc>
                <a:spcPts val="3840"/>
              </a:lnSpc>
              <a:defRPr sz="3840">
                <a:latin typeface="Source Sans Pro SemiBold" panose="020B0603030403020204" pitchFamily="34" charset="0"/>
              </a:defRPr>
            </a:lvl1pPr>
          </a:lstStyle>
          <a:p>
            <a:r>
              <a:rPr lang="en-US"/>
              <a:t>CLICK TO EDIT TITLE</a:t>
            </a:r>
          </a:p>
        </p:txBody>
      </p:sp>
      <p:sp>
        <p:nvSpPr>
          <p:cNvPr id="3" name="Content Placeholder 2">
            <a:extLst>
              <a:ext uri="{FF2B5EF4-FFF2-40B4-BE49-F238E27FC236}">
                <a16:creationId xmlns:a16="http://schemas.microsoft.com/office/drawing/2014/main" id="{D2F00CDB-9C52-9346-A61D-22B158D8F919}"/>
              </a:ext>
            </a:extLst>
          </p:cNvPr>
          <p:cNvSpPr>
            <a:spLocks noGrp="1"/>
          </p:cNvSpPr>
          <p:nvPr>
            <p:ph idx="1" hasCustomPrompt="1"/>
          </p:nvPr>
        </p:nvSpPr>
        <p:spPr>
          <a:xfrm>
            <a:off x="6219825" y="548640"/>
            <a:ext cx="7921813" cy="6484620"/>
          </a:xfrm>
          <a:prstGeom prst="rect">
            <a:avLst/>
          </a:prstGeom>
        </p:spPr>
        <p:txBody>
          <a:bodyPr/>
          <a:lstStyle>
            <a:lvl1pPr>
              <a:defRPr sz="3840">
                <a:latin typeface="Source Sans Pro" panose="020B0503030403020204" pitchFamily="34" charset="0"/>
              </a:defRPr>
            </a:lvl1pPr>
            <a:lvl2pPr>
              <a:defRPr sz="3360">
                <a:latin typeface="Source Sans Pro" panose="020B0503030403020204" pitchFamily="34" charset="0"/>
              </a:defRPr>
            </a:lvl2pPr>
            <a:lvl3pPr>
              <a:defRPr sz="2880">
                <a:latin typeface="Source Sans Pro" panose="020B0503030403020204" pitchFamily="34" charset="0"/>
              </a:defRPr>
            </a:lvl3pPr>
            <a:lvl4pPr>
              <a:defRPr sz="2400">
                <a:latin typeface="Source Sans Pro" panose="020B0503030403020204" pitchFamily="34" charset="0"/>
              </a:defRPr>
            </a:lvl4pPr>
            <a:lvl5pPr>
              <a:defRPr sz="2400">
                <a:latin typeface="Source Sans Pro" panose="020B0503030403020204" pitchFamily="34" charset="0"/>
              </a:defRPr>
            </a:lvl5pPr>
            <a:lvl6pPr>
              <a:defRPr sz="2400"/>
            </a:lvl6pPr>
            <a:lvl7pPr>
              <a:defRPr sz="2400"/>
            </a:lvl7pPr>
            <a:lvl8pPr>
              <a:defRPr sz="2400"/>
            </a:lvl8pPr>
            <a:lvl9pPr>
              <a:defRPr sz="2400"/>
            </a:lvl9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4" name="Text Placeholder 3">
            <a:extLst>
              <a:ext uri="{FF2B5EF4-FFF2-40B4-BE49-F238E27FC236}">
                <a16:creationId xmlns:a16="http://schemas.microsoft.com/office/drawing/2014/main" id="{EB070D2D-8242-384D-A978-71066F7E1936}"/>
              </a:ext>
            </a:extLst>
          </p:cNvPr>
          <p:cNvSpPr>
            <a:spLocks noGrp="1"/>
          </p:cNvSpPr>
          <p:nvPr>
            <p:ph type="body" sz="half" idx="2" hasCustomPrompt="1"/>
          </p:nvPr>
        </p:nvSpPr>
        <p:spPr>
          <a:xfrm>
            <a:off x="488762" y="2468880"/>
            <a:ext cx="5264545" cy="4573906"/>
          </a:xfrm>
          <a:prstGeom prst="rect">
            <a:avLst/>
          </a:prstGeom>
        </p:spPr>
        <p:txBody>
          <a:bodyPr>
            <a:normAutofit/>
          </a:bodyPr>
          <a:lstStyle>
            <a:lvl1pPr marL="0" indent="0">
              <a:buNone/>
              <a:defRPr sz="2160">
                <a:latin typeface="Source Sans Pro" panose="020B0503030403020204" pitchFamily="34" charset="0"/>
              </a:defRPr>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text</a:t>
            </a:r>
          </a:p>
        </p:txBody>
      </p:sp>
      <p:sp>
        <p:nvSpPr>
          <p:cNvPr id="17" name="Slide Number Placeholder 16">
            <a:extLst>
              <a:ext uri="{FF2B5EF4-FFF2-40B4-BE49-F238E27FC236}">
                <a16:creationId xmlns:a16="http://schemas.microsoft.com/office/drawing/2014/main" id="{99A92EF9-4388-E64C-AE2E-5DD2230C105E}"/>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3855811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resentation Intro Slide HEART">
  <p:cSld name="Presentation Intro Slide HEART">
    <p:bg>
      <p:bgPr>
        <a:blipFill>
          <a:blip r:embed="rId2">
            <a:alphaModFix/>
          </a:blip>
          <a:stretch>
            <a:fillRect/>
          </a:stretch>
        </a:blipFill>
        <a:effectLst/>
      </p:bgPr>
    </p:bg>
    <p:spTree>
      <p:nvGrpSpPr>
        <p:cNvPr id="1" name="Shape 47"/>
        <p:cNvGrpSpPr/>
        <p:nvPr/>
      </p:nvGrpSpPr>
      <p:grpSpPr>
        <a:xfrm>
          <a:off x="0" y="0"/>
          <a:ext cx="0" cy="0"/>
          <a:chOff x="0" y="0"/>
          <a:chExt cx="0" cy="0"/>
        </a:xfrm>
      </p:grpSpPr>
      <p:sp>
        <p:nvSpPr>
          <p:cNvPr id="48" name="Google Shape;48;g296cb6e8523_0_17"/>
          <p:cNvSpPr/>
          <p:nvPr/>
        </p:nvSpPr>
        <p:spPr>
          <a:xfrm>
            <a:off x="0" y="6048432"/>
            <a:ext cx="14630400" cy="2181000"/>
          </a:xfrm>
          <a:prstGeom prst="rect">
            <a:avLst/>
          </a:prstGeom>
          <a:solidFill>
            <a:schemeClr val="lt1"/>
          </a:solidFill>
          <a:ln>
            <a:noFill/>
          </a:ln>
        </p:spPr>
        <p:txBody>
          <a:bodyPr spcFirstLastPara="1" wrap="square" lIns="109725" tIns="54850" rIns="109725" bIns="54850"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Arial"/>
              <a:ea typeface="Arial"/>
              <a:cs typeface="Arial"/>
              <a:sym typeface="Arial"/>
            </a:endParaRPr>
          </a:p>
        </p:txBody>
      </p:sp>
      <p:pic>
        <p:nvPicPr>
          <p:cNvPr id="49" name="Google Shape;49;g296cb6e8523_0_17"/>
          <p:cNvPicPr preferRelativeResize="0"/>
          <p:nvPr/>
        </p:nvPicPr>
        <p:blipFill rotWithShape="1">
          <a:blip r:embed="rId3">
            <a:alphaModFix/>
          </a:blip>
          <a:srcRect/>
          <a:stretch/>
        </p:blipFill>
        <p:spPr>
          <a:xfrm>
            <a:off x="5843118" y="6455275"/>
            <a:ext cx="2525040" cy="1202341"/>
          </a:xfrm>
          <a:prstGeom prst="rect">
            <a:avLst/>
          </a:prstGeom>
          <a:noFill/>
          <a:ln>
            <a:noFill/>
          </a:ln>
        </p:spPr>
      </p:pic>
      <p:sp>
        <p:nvSpPr>
          <p:cNvPr id="50" name="Google Shape;50;g296cb6e8523_0_17"/>
          <p:cNvSpPr txBox="1"/>
          <p:nvPr/>
        </p:nvSpPr>
        <p:spPr>
          <a:xfrm>
            <a:off x="460763" y="851573"/>
            <a:ext cx="13708800" cy="1342200"/>
          </a:xfrm>
          <a:prstGeom prst="rect">
            <a:avLst/>
          </a:prstGeom>
          <a:noFill/>
          <a:ln>
            <a:noFill/>
          </a:ln>
        </p:spPr>
        <p:txBody>
          <a:bodyPr spcFirstLastPara="1" wrap="square" lIns="109725" tIns="54850" rIns="109725" bIns="54850" anchor="t" anchorCtr="0">
            <a:spAutoFit/>
          </a:bodyPr>
          <a:lstStyle/>
          <a:p>
            <a:pPr marL="0" marR="0" lvl="0" indent="0" algn="ctr" rtl="0">
              <a:lnSpc>
                <a:spcPct val="100000"/>
              </a:lnSpc>
              <a:spcBef>
                <a:spcPts val="0"/>
              </a:spcBef>
              <a:spcAft>
                <a:spcPts val="0"/>
              </a:spcAft>
              <a:buClr>
                <a:srgbClr val="000000"/>
              </a:buClr>
              <a:buSzPts val="8000"/>
              <a:buFont typeface="Arial"/>
              <a:buNone/>
            </a:pPr>
            <a:endParaRPr sz="8000" b="1" i="0" u="none" strike="noStrike" cap="none">
              <a:solidFill>
                <a:srgbClr val="002060"/>
              </a:solidFill>
              <a:latin typeface="Arial"/>
              <a:ea typeface="Arial"/>
              <a:cs typeface="Arial"/>
              <a:sym typeface="Arial"/>
            </a:endParaRPr>
          </a:p>
        </p:txBody>
      </p:sp>
      <p:cxnSp>
        <p:nvCxnSpPr>
          <p:cNvPr id="51" name="Google Shape;51;g296cb6e8523_0_17"/>
          <p:cNvCxnSpPr/>
          <p:nvPr/>
        </p:nvCxnSpPr>
        <p:spPr>
          <a:xfrm>
            <a:off x="2806378" y="2237862"/>
            <a:ext cx="9017700" cy="0"/>
          </a:xfrm>
          <a:prstGeom prst="straightConnector1">
            <a:avLst/>
          </a:prstGeom>
          <a:noFill/>
          <a:ln w="25400" cap="flat" cmpd="sng">
            <a:solidFill>
              <a:schemeClr val="accent1"/>
            </a:solidFill>
            <a:prstDash val="solid"/>
            <a:miter lim="800000"/>
            <a:headEnd type="none" w="sm" len="sm"/>
            <a:tailEnd type="none" w="sm" len="sm"/>
          </a:ln>
        </p:spPr>
      </p:cxnSp>
      <p:sp>
        <p:nvSpPr>
          <p:cNvPr id="52" name="Google Shape;52;g296cb6e8523_0_17"/>
          <p:cNvSpPr txBox="1">
            <a:spLocks noGrp="1"/>
          </p:cNvSpPr>
          <p:nvPr>
            <p:ph type="body" idx="1"/>
          </p:nvPr>
        </p:nvSpPr>
        <p:spPr>
          <a:xfrm>
            <a:off x="2806379" y="2567052"/>
            <a:ext cx="9017700" cy="3000900"/>
          </a:xfrm>
          <a:prstGeom prst="rect">
            <a:avLst/>
          </a:prstGeom>
          <a:noFill/>
          <a:ln>
            <a:noFill/>
          </a:ln>
        </p:spPr>
        <p:txBody>
          <a:bodyPr spcFirstLastPara="1" wrap="square" lIns="109725" tIns="54850" rIns="109725" bIns="54850" anchor="t" anchorCtr="0">
            <a:normAutofit/>
          </a:bodyPr>
          <a:lstStyle>
            <a:lvl1pPr marL="457200" lvl="0" indent="-228600" algn="ctr">
              <a:lnSpc>
                <a:spcPct val="120000"/>
              </a:lnSpc>
              <a:spcBef>
                <a:spcPts val="0"/>
              </a:spcBef>
              <a:spcAft>
                <a:spcPts val="0"/>
              </a:spcAft>
              <a:buSzPts val="3200"/>
              <a:buNone/>
              <a:defRPr>
                <a:latin typeface="Arial"/>
                <a:ea typeface="Arial"/>
                <a:cs typeface="Arial"/>
                <a:sym typeface="Arial"/>
              </a:defRPr>
            </a:lvl1pPr>
            <a:lvl2pPr marL="914400" lvl="1" indent="-228600" algn="l">
              <a:lnSpc>
                <a:spcPct val="100000"/>
              </a:lnSpc>
              <a:spcBef>
                <a:spcPts val="600"/>
              </a:spcBef>
              <a:spcAft>
                <a:spcPts val="0"/>
              </a:spcAft>
              <a:buSzPts val="2900"/>
              <a:buNone/>
              <a:defRPr/>
            </a:lvl2pPr>
            <a:lvl3pPr marL="1371600" lvl="2" indent="-381000" algn="l">
              <a:lnSpc>
                <a:spcPct val="90000"/>
              </a:lnSpc>
              <a:spcBef>
                <a:spcPts val="600"/>
              </a:spcBef>
              <a:spcAft>
                <a:spcPts val="0"/>
              </a:spcAft>
              <a:buSzPts val="2400"/>
              <a:buChar char="•"/>
              <a:defRPr/>
            </a:lvl3pPr>
            <a:lvl4pPr marL="1828800" lvl="3" indent="-381000" algn="l">
              <a:lnSpc>
                <a:spcPct val="90000"/>
              </a:lnSpc>
              <a:spcBef>
                <a:spcPts val="600"/>
              </a:spcBef>
              <a:spcAft>
                <a:spcPts val="0"/>
              </a:spcAft>
              <a:buSzPts val="2400"/>
              <a:buChar char="•"/>
              <a:defRPr/>
            </a:lvl4pPr>
            <a:lvl5pPr marL="2286000" lvl="4" indent="-381000" algn="l">
              <a:lnSpc>
                <a:spcPct val="90000"/>
              </a:lnSpc>
              <a:spcBef>
                <a:spcPts val="600"/>
              </a:spcBef>
              <a:spcAft>
                <a:spcPts val="0"/>
              </a:spcAft>
              <a:buSzPts val="2400"/>
              <a:buChar char="•"/>
              <a:defRPr/>
            </a:lvl5pPr>
            <a:lvl6pPr marL="2743200" lvl="5" indent="-368300" algn="l">
              <a:lnSpc>
                <a:spcPct val="90000"/>
              </a:lnSpc>
              <a:spcBef>
                <a:spcPts val="600"/>
              </a:spcBef>
              <a:spcAft>
                <a:spcPts val="0"/>
              </a:spcAft>
              <a:buClr>
                <a:schemeClr val="dk1"/>
              </a:buClr>
              <a:buSzPts val="2200"/>
              <a:buChar char="•"/>
              <a:defRPr/>
            </a:lvl6pPr>
            <a:lvl7pPr marL="3200400" lvl="6" indent="-368300" algn="l">
              <a:lnSpc>
                <a:spcPct val="90000"/>
              </a:lnSpc>
              <a:spcBef>
                <a:spcPts val="600"/>
              </a:spcBef>
              <a:spcAft>
                <a:spcPts val="0"/>
              </a:spcAft>
              <a:buClr>
                <a:schemeClr val="dk1"/>
              </a:buClr>
              <a:buSzPts val="2200"/>
              <a:buChar char="•"/>
              <a:defRPr/>
            </a:lvl7pPr>
            <a:lvl8pPr marL="3657600" lvl="7" indent="-368300" algn="l">
              <a:lnSpc>
                <a:spcPct val="90000"/>
              </a:lnSpc>
              <a:spcBef>
                <a:spcPts val="600"/>
              </a:spcBef>
              <a:spcAft>
                <a:spcPts val="0"/>
              </a:spcAft>
              <a:buClr>
                <a:schemeClr val="dk1"/>
              </a:buClr>
              <a:buSzPts val="2200"/>
              <a:buChar char="•"/>
              <a:defRPr/>
            </a:lvl8pPr>
            <a:lvl9pPr marL="4114800" lvl="8" indent="-368300" algn="l">
              <a:lnSpc>
                <a:spcPct val="90000"/>
              </a:lnSpc>
              <a:spcBef>
                <a:spcPts val="600"/>
              </a:spcBef>
              <a:spcAft>
                <a:spcPts val="0"/>
              </a:spcAft>
              <a:buClr>
                <a:schemeClr val="dk1"/>
              </a:buClr>
              <a:buSzPts val="2200"/>
              <a:buChar char="•"/>
              <a:defRPr/>
            </a:lvl9pPr>
          </a:lstStyle>
          <a:p>
            <a:endParaRPr/>
          </a:p>
        </p:txBody>
      </p:sp>
      <p:sp>
        <p:nvSpPr>
          <p:cNvPr id="53" name="Google Shape;53;g296cb6e8523_0_17"/>
          <p:cNvSpPr txBox="1">
            <a:spLocks noGrp="1"/>
          </p:cNvSpPr>
          <p:nvPr>
            <p:ph type="title"/>
          </p:nvPr>
        </p:nvSpPr>
        <p:spPr>
          <a:xfrm>
            <a:off x="457200" y="577891"/>
            <a:ext cx="13716000" cy="1179300"/>
          </a:xfrm>
          <a:prstGeom prst="rect">
            <a:avLst/>
          </a:prstGeom>
          <a:noFill/>
          <a:ln>
            <a:noFill/>
          </a:ln>
        </p:spPr>
        <p:txBody>
          <a:bodyPr spcFirstLastPara="1" wrap="square" lIns="109725" tIns="54850" rIns="109725" bIns="54850" anchor="t" anchorCtr="0">
            <a:noAutofit/>
          </a:bodyPr>
          <a:lstStyle>
            <a:lvl1pPr lvl="0" algn="ctr">
              <a:lnSpc>
                <a:spcPct val="90000"/>
              </a:lnSpc>
              <a:spcBef>
                <a:spcPts val="0"/>
              </a:spcBef>
              <a:spcAft>
                <a:spcPts val="0"/>
              </a:spcAft>
              <a:buClr>
                <a:srgbClr val="002060"/>
              </a:buClr>
              <a:buSzPts val="8000"/>
              <a:buFont typeface="Arial"/>
              <a:buNone/>
              <a:defRPr sz="8000"/>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8AFDE-CE73-E140-AEC8-2C7D74ACA9BC}"/>
              </a:ext>
            </a:extLst>
          </p:cNvPr>
          <p:cNvSpPr>
            <a:spLocks noGrp="1"/>
          </p:cNvSpPr>
          <p:nvPr>
            <p:ph type="title" hasCustomPrompt="1"/>
          </p:nvPr>
        </p:nvSpPr>
        <p:spPr>
          <a:xfrm>
            <a:off x="488762" y="548640"/>
            <a:ext cx="5264544" cy="1920240"/>
          </a:xfrm>
          <a:prstGeom prst="rect">
            <a:avLst/>
          </a:prstGeom>
        </p:spPr>
        <p:txBody>
          <a:bodyPr anchor="t"/>
          <a:lstStyle>
            <a:lvl1pPr>
              <a:lnSpc>
                <a:spcPts val="3840"/>
              </a:lnSpc>
              <a:defRPr sz="3840">
                <a:latin typeface="Source Sans Pro SemiBold" panose="020B0603030403020204" pitchFamily="34" charset="0"/>
              </a:defRPr>
            </a:lvl1pPr>
          </a:lstStyle>
          <a:p>
            <a:r>
              <a:rPr lang="en-US"/>
              <a:t>CLICK TO EDIT TITLE</a:t>
            </a:r>
          </a:p>
        </p:txBody>
      </p:sp>
      <p:sp>
        <p:nvSpPr>
          <p:cNvPr id="3" name="Picture Placeholder 2">
            <a:extLst>
              <a:ext uri="{FF2B5EF4-FFF2-40B4-BE49-F238E27FC236}">
                <a16:creationId xmlns:a16="http://schemas.microsoft.com/office/drawing/2014/main" id="{D46262F9-39B5-2A48-B7A0-306F146CDA4B}"/>
              </a:ext>
            </a:extLst>
          </p:cNvPr>
          <p:cNvSpPr>
            <a:spLocks noGrp="1"/>
          </p:cNvSpPr>
          <p:nvPr>
            <p:ph type="pic" idx="1"/>
          </p:nvPr>
        </p:nvSpPr>
        <p:spPr>
          <a:xfrm>
            <a:off x="6219826" y="548641"/>
            <a:ext cx="7953374" cy="6484620"/>
          </a:xfrm>
          <a:prstGeom prst="rect">
            <a:avLst/>
          </a:prstGeom>
        </p:spPr>
        <p:txBody>
          <a:bodyPr/>
          <a:lstStyle>
            <a:lvl1pPr marL="411480" marR="0" indent="-411480" algn="l" defTabSz="1097280" rtl="0" eaLnBrk="1" fontAlgn="auto" latinLnBrk="0" hangingPunct="1">
              <a:lnSpc>
                <a:spcPct val="90000"/>
              </a:lnSpc>
              <a:spcBef>
                <a:spcPts val="0"/>
              </a:spcBef>
              <a:spcAft>
                <a:spcPts val="2880"/>
              </a:spcAft>
              <a:buClr>
                <a:schemeClr val="accent1"/>
              </a:buClr>
              <a:buSzPct val="110000"/>
              <a:buFont typeface="Arial" panose="020B0604020202020204" pitchFamily="34" charset="0"/>
              <a:buChar char="•"/>
              <a:tabLst/>
              <a:defRPr sz="2880">
                <a:solidFill>
                  <a:schemeClr val="bg1">
                    <a:lumMod val="65000"/>
                  </a:schemeClr>
                </a:solidFill>
                <a:latin typeface="Source Sans Pro" panose="020B0503030403020204" pitchFamily="34" charset="0"/>
              </a:defRPr>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marL="411480" marR="0" lvl="0" indent="-411480" algn="l" defTabSz="1097280" rtl="0" eaLnBrk="1" fontAlgn="auto" latinLnBrk="0" hangingPunct="1">
              <a:lnSpc>
                <a:spcPct val="90000"/>
              </a:lnSpc>
              <a:spcBef>
                <a:spcPts val="0"/>
              </a:spcBef>
              <a:spcAft>
                <a:spcPts val="2880"/>
              </a:spcAft>
              <a:buClr>
                <a:schemeClr val="accent1"/>
              </a:buClr>
              <a:buSzPct val="110000"/>
              <a:tabLst/>
              <a:defRPr/>
            </a:pPr>
            <a:r>
              <a:rPr lang="en-US"/>
              <a:t>Click icon to add picture</a:t>
            </a:r>
          </a:p>
        </p:txBody>
      </p:sp>
      <p:sp>
        <p:nvSpPr>
          <p:cNvPr id="4" name="Text Placeholder 3">
            <a:extLst>
              <a:ext uri="{FF2B5EF4-FFF2-40B4-BE49-F238E27FC236}">
                <a16:creationId xmlns:a16="http://schemas.microsoft.com/office/drawing/2014/main" id="{9124CFF9-2C81-2040-9460-7970314A639A}"/>
              </a:ext>
            </a:extLst>
          </p:cNvPr>
          <p:cNvSpPr>
            <a:spLocks noGrp="1"/>
          </p:cNvSpPr>
          <p:nvPr>
            <p:ph type="body" sz="half" idx="2" hasCustomPrompt="1"/>
          </p:nvPr>
        </p:nvSpPr>
        <p:spPr>
          <a:xfrm>
            <a:off x="488762" y="2468880"/>
            <a:ext cx="5264544" cy="4573906"/>
          </a:xfrm>
          <a:prstGeom prst="rect">
            <a:avLst/>
          </a:prstGeom>
        </p:spPr>
        <p:txBody>
          <a:bodyPr>
            <a:normAutofit/>
          </a:bodyPr>
          <a:lstStyle>
            <a:lvl1pPr marL="0" indent="0">
              <a:buNone/>
              <a:defRPr sz="2160">
                <a:latin typeface="Source Sans Pro" panose="020B0503030403020204" pitchFamily="34" charset="0"/>
              </a:defRPr>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text</a:t>
            </a:r>
          </a:p>
        </p:txBody>
      </p:sp>
      <p:sp>
        <p:nvSpPr>
          <p:cNvPr id="17" name="Slide Number Placeholder 16">
            <a:extLst>
              <a:ext uri="{FF2B5EF4-FFF2-40B4-BE49-F238E27FC236}">
                <a16:creationId xmlns:a16="http://schemas.microsoft.com/office/drawing/2014/main" id="{6F936C29-D718-AB47-8939-07EEA4D73EF9}"/>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7113526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Pictures With Titl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463870" y="2359152"/>
            <a:ext cx="6589368" cy="4656245"/>
          </a:xfrm>
          <a:prstGeom prst="rect">
            <a:avLst/>
          </a:prstGeom>
        </p:spPr>
        <p:txBody>
          <a:bodyPr/>
          <a:lstStyle>
            <a:lvl1pPr marL="274320" marR="0" indent="0" algn="l" defTabSz="1097280" rtl="0" eaLnBrk="1" fontAlgn="auto" latinLnBrk="0" hangingPunct="1">
              <a:lnSpc>
                <a:spcPct val="90000"/>
              </a:lnSpc>
              <a:spcBef>
                <a:spcPts val="0"/>
              </a:spcBef>
              <a:spcAft>
                <a:spcPts val="2880"/>
              </a:spcAft>
              <a:buClr>
                <a:schemeClr val="accent1"/>
              </a:buClr>
              <a:buSzPct val="110000"/>
              <a:buFont typeface="Arial" panose="020B0604020202020204" pitchFamily="34" charset="0"/>
              <a:buChar char="•"/>
              <a:tabLst/>
              <a:defRPr>
                <a:solidFill>
                  <a:schemeClr val="bg1">
                    <a:lumMod val="65000"/>
                  </a:schemeClr>
                </a:solidFill>
                <a:latin typeface="Source Sans Pro" panose="020B0503030403020204" pitchFamily="34" charset="0"/>
              </a:defRPr>
            </a:lvl1pPr>
          </a:lstStyle>
          <a:p>
            <a:pPr marL="685800" marR="0" lvl="0" indent="-411480" algn="l" defTabSz="1097280" rtl="0" eaLnBrk="1" fontAlgn="auto" latinLnBrk="0" hangingPunct="1">
              <a:lnSpc>
                <a:spcPct val="90000"/>
              </a:lnSpc>
              <a:spcBef>
                <a:spcPts val="0"/>
              </a:spcBef>
              <a:spcAft>
                <a:spcPts val="2880"/>
              </a:spcAft>
              <a:buClr>
                <a:schemeClr val="accent1"/>
              </a:buClr>
              <a:buSzPct val="110000"/>
              <a:tabLst/>
              <a:defRPr/>
            </a:pPr>
            <a:r>
              <a:rPr lang="en-US"/>
              <a:t>Click icon to add picture</a:t>
            </a:r>
          </a:p>
        </p:txBody>
      </p:sp>
      <p:sp>
        <p:nvSpPr>
          <p:cNvPr id="10" name="Picture Placeholder 7"/>
          <p:cNvSpPr>
            <a:spLocks noGrp="1"/>
          </p:cNvSpPr>
          <p:nvPr>
            <p:ph type="pic" sz="quarter" idx="13"/>
          </p:nvPr>
        </p:nvSpPr>
        <p:spPr>
          <a:xfrm>
            <a:off x="7577164" y="2359152"/>
            <a:ext cx="6589369" cy="4656245"/>
          </a:xfrm>
          <a:prstGeom prst="rect">
            <a:avLst/>
          </a:prstGeom>
        </p:spPr>
        <p:txBody>
          <a:bodyPr/>
          <a:lstStyle>
            <a:lvl1pPr marL="274320" marR="0" indent="0" algn="l" defTabSz="1097280" rtl="0" eaLnBrk="1" fontAlgn="auto" latinLnBrk="0" hangingPunct="1">
              <a:lnSpc>
                <a:spcPct val="90000"/>
              </a:lnSpc>
              <a:spcBef>
                <a:spcPts val="0"/>
              </a:spcBef>
              <a:spcAft>
                <a:spcPts val="2880"/>
              </a:spcAft>
              <a:buClr>
                <a:schemeClr val="accent1"/>
              </a:buClr>
              <a:buSzPct val="110000"/>
              <a:buFont typeface="Arial" panose="020B0604020202020204" pitchFamily="34" charset="0"/>
              <a:buChar char="•"/>
              <a:tabLst/>
              <a:defRPr>
                <a:solidFill>
                  <a:schemeClr val="bg1">
                    <a:lumMod val="65000"/>
                  </a:schemeClr>
                </a:solidFill>
              </a:defRPr>
            </a:lvl1pPr>
          </a:lstStyle>
          <a:p>
            <a:pPr marL="685800" marR="0" lvl="0" indent="-411480" algn="l" defTabSz="1097280" rtl="0" eaLnBrk="1" fontAlgn="auto" latinLnBrk="0" hangingPunct="1">
              <a:lnSpc>
                <a:spcPct val="90000"/>
              </a:lnSpc>
              <a:spcBef>
                <a:spcPts val="0"/>
              </a:spcBef>
              <a:spcAft>
                <a:spcPts val="2880"/>
              </a:spcAft>
              <a:buClr>
                <a:schemeClr val="accent1"/>
              </a:buClr>
              <a:buSzPct val="110000"/>
              <a:tabLst/>
              <a:defRPr/>
            </a:pPr>
            <a:r>
              <a:rPr lang="en-US"/>
              <a:t>Click icon to add picture</a:t>
            </a:r>
          </a:p>
        </p:txBody>
      </p:sp>
      <p:sp>
        <p:nvSpPr>
          <p:cNvPr id="2" name="Title 1"/>
          <p:cNvSpPr>
            <a:spLocks noGrp="1"/>
          </p:cNvSpPr>
          <p:nvPr>
            <p:ph type="title" hasCustomPrompt="1"/>
          </p:nvPr>
        </p:nvSpPr>
        <p:spPr>
          <a:xfrm>
            <a:off x="457200" y="438150"/>
            <a:ext cx="13709333" cy="1590676"/>
          </a:xfrm>
        </p:spPr>
        <p:txBody>
          <a:bodyPr/>
          <a:lstStyle>
            <a:lvl1pPr>
              <a:defRPr>
                <a:latin typeface="Source Sans Pro SemiBold" panose="020B0603030403020204" pitchFamily="34" charset="0"/>
              </a:defRPr>
            </a:lvl1pPr>
          </a:lstStyle>
          <a:p>
            <a:r>
              <a:rPr lang="en-US"/>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29796657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463870" y="2359153"/>
            <a:ext cx="6589368" cy="4368433"/>
          </a:xfrm>
          <a:prstGeom prst="rect">
            <a:avLst/>
          </a:prstGeom>
        </p:spPr>
        <p:txBody>
          <a:bodyPr/>
          <a:lstStyle>
            <a:lvl1pPr marL="685800" marR="0" indent="-411480" algn="l" defTabSz="1097280" rtl="0" eaLnBrk="1" fontAlgn="auto" latinLnBrk="0" hangingPunct="1">
              <a:lnSpc>
                <a:spcPct val="90000"/>
              </a:lnSpc>
              <a:spcBef>
                <a:spcPts val="0"/>
              </a:spcBef>
              <a:spcAft>
                <a:spcPts val="1200"/>
              </a:spcAft>
              <a:buClr>
                <a:schemeClr val="accent1"/>
              </a:buClr>
              <a:buSzPct val="110000"/>
              <a:buFont typeface="Arial" panose="020B0604020202020204" pitchFamily="34" charset="0"/>
              <a:buChar char="•"/>
              <a:tabLst/>
              <a:defRPr>
                <a:solidFill>
                  <a:schemeClr val="bg1">
                    <a:lumMod val="65000"/>
                  </a:schemeClr>
                </a:solidFill>
                <a:latin typeface="+mn-lt"/>
              </a:defRPr>
            </a:lvl1pPr>
          </a:lstStyle>
          <a:p>
            <a:pPr marL="685800" marR="0" lvl="0" indent="-411480" algn="l" defTabSz="1097280" rtl="0" eaLnBrk="1" fontAlgn="auto" latinLnBrk="0" hangingPunct="1">
              <a:lnSpc>
                <a:spcPct val="90000"/>
              </a:lnSpc>
              <a:spcBef>
                <a:spcPts val="0"/>
              </a:spcBef>
              <a:spcAft>
                <a:spcPts val="2880"/>
              </a:spcAft>
              <a:buClr>
                <a:schemeClr val="accent1"/>
              </a:buClr>
              <a:buSzPct val="110000"/>
              <a:tabLst/>
              <a:defRPr/>
            </a:pPr>
            <a:r>
              <a:rPr lang="en-US"/>
              <a:t>Click icon to add picture</a:t>
            </a:r>
          </a:p>
        </p:txBody>
      </p:sp>
      <p:sp>
        <p:nvSpPr>
          <p:cNvPr id="10" name="Picture Placeholder 7"/>
          <p:cNvSpPr>
            <a:spLocks noGrp="1"/>
          </p:cNvSpPr>
          <p:nvPr>
            <p:ph type="pic" sz="quarter" idx="13"/>
          </p:nvPr>
        </p:nvSpPr>
        <p:spPr>
          <a:xfrm>
            <a:off x="7577164" y="2359153"/>
            <a:ext cx="6589369" cy="4368433"/>
          </a:xfrm>
          <a:prstGeom prst="rect">
            <a:avLst/>
          </a:prstGeom>
        </p:spPr>
        <p:txBody>
          <a:bodyPr/>
          <a:lstStyle>
            <a:lvl1pPr marL="685800" marR="0" indent="-411480" algn="l" defTabSz="1097280" rtl="0" eaLnBrk="1" fontAlgn="auto" latinLnBrk="0" hangingPunct="1">
              <a:lnSpc>
                <a:spcPct val="90000"/>
              </a:lnSpc>
              <a:spcBef>
                <a:spcPts val="0"/>
              </a:spcBef>
              <a:spcAft>
                <a:spcPts val="2880"/>
              </a:spcAft>
              <a:buClr>
                <a:schemeClr val="accent1"/>
              </a:buClr>
              <a:buSzPct val="110000"/>
              <a:buFont typeface="Arial" panose="020B0604020202020204" pitchFamily="34" charset="0"/>
              <a:buChar char="•"/>
              <a:tabLst/>
              <a:defRPr>
                <a:solidFill>
                  <a:schemeClr val="bg1">
                    <a:lumMod val="65000"/>
                  </a:schemeClr>
                </a:solidFill>
                <a:latin typeface="+mn-lt"/>
              </a:defRPr>
            </a:lvl1pPr>
          </a:lstStyle>
          <a:p>
            <a:pPr marL="685800" marR="0" lvl="0" indent="-411480" algn="l" defTabSz="1097280" rtl="0" eaLnBrk="1" fontAlgn="auto" latinLnBrk="0" hangingPunct="1">
              <a:lnSpc>
                <a:spcPct val="90000"/>
              </a:lnSpc>
              <a:spcBef>
                <a:spcPts val="0"/>
              </a:spcBef>
              <a:spcAft>
                <a:spcPts val="2880"/>
              </a:spcAft>
              <a:buClr>
                <a:schemeClr val="accent1"/>
              </a:buClr>
              <a:buSzPct val="110000"/>
              <a:tabLst/>
              <a:defRPr/>
            </a:pPr>
            <a:r>
              <a:rPr lang="en-US"/>
              <a:t>Click icon to add picture</a:t>
            </a:r>
          </a:p>
        </p:txBody>
      </p:sp>
      <p:sp>
        <p:nvSpPr>
          <p:cNvPr id="2" name="Title 1"/>
          <p:cNvSpPr>
            <a:spLocks noGrp="1"/>
          </p:cNvSpPr>
          <p:nvPr>
            <p:ph type="title" hasCustomPrompt="1"/>
          </p:nvPr>
        </p:nvSpPr>
        <p:spPr>
          <a:xfrm>
            <a:off x="457200" y="438150"/>
            <a:ext cx="13709333" cy="1590676"/>
          </a:xfrm>
        </p:spPr>
        <p:txBody>
          <a:bodyPr/>
          <a:lstStyle>
            <a:lvl1pPr>
              <a:defRPr>
                <a:latin typeface="Source Sans Pro SemiBold" panose="020B0603030403020204" pitchFamily="34" charset="0"/>
              </a:defRPr>
            </a:lvl1pPr>
          </a:lstStyle>
          <a:p>
            <a:r>
              <a:rPr lang="en-US"/>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4" name="Text Placeholder 3">
            <a:extLst>
              <a:ext uri="{FF2B5EF4-FFF2-40B4-BE49-F238E27FC236}">
                <a16:creationId xmlns:a16="http://schemas.microsoft.com/office/drawing/2014/main" id="{42C34983-CD69-EF4D-9EF3-EB2110B4AF3F}"/>
              </a:ext>
            </a:extLst>
          </p:cNvPr>
          <p:cNvSpPr>
            <a:spLocks noGrp="1"/>
          </p:cNvSpPr>
          <p:nvPr>
            <p:ph type="body" sz="quarter" idx="16" hasCustomPrompt="1"/>
          </p:nvPr>
        </p:nvSpPr>
        <p:spPr>
          <a:xfrm>
            <a:off x="457200" y="6728460"/>
            <a:ext cx="6589368" cy="467755"/>
          </a:xfrm>
          <a:prstGeom prst="rect">
            <a:avLst/>
          </a:prstGeom>
        </p:spPr>
        <p:txBody>
          <a:bodyPr>
            <a:normAutofit/>
          </a:bodyPr>
          <a:lstStyle>
            <a:lvl1pPr marL="0" indent="0" algn="l">
              <a:buNone/>
              <a:defRPr sz="1920" i="1">
                <a:solidFill>
                  <a:schemeClr val="bg1">
                    <a:lumMod val="65000"/>
                  </a:schemeClr>
                </a:solidFill>
                <a:latin typeface="Source Sans Pro" panose="020B0503030403020204" pitchFamily="34" charset="0"/>
              </a:defRPr>
            </a:lvl1pPr>
          </a:lstStyle>
          <a:p>
            <a:pPr lvl="0"/>
            <a:r>
              <a:rPr lang="en-US"/>
              <a:t>Click to Edit Photo Caption</a:t>
            </a:r>
          </a:p>
        </p:txBody>
      </p:sp>
      <p:sp>
        <p:nvSpPr>
          <p:cNvPr id="9" name="Text Placeholder 3">
            <a:extLst>
              <a:ext uri="{FF2B5EF4-FFF2-40B4-BE49-F238E27FC236}">
                <a16:creationId xmlns:a16="http://schemas.microsoft.com/office/drawing/2014/main" id="{93E171EF-F7CC-354F-9CD9-4DDEECEB4FE9}"/>
              </a:ext>
            </a:extLst>
          </p:cNvPr>
          <p:cNvSpPr>
            <a:spLocks noGrp="1"/>
          </p:cNvSpPr>
          <p:nvPr>
            <p:ph type="body" sz="quarter" idx="17" hasCustomPrompt="1"/>
          </p:nvPr>
        </p:nvSpPr>
        <p:spPr>
          <a:xfrm>
            <a:off x="7577164" y="6728460"/>
            <a:ext cx="6589368" cy="467755"/>
          </a:xfrm>
          <a:prstGeom prst="rect">
            <a:avLst/>
          </a:prstGeom>
        </p:spPr>
        <p:txBody>
          <a:bodyPr>
            <a:normAutofit/>
          </a:bodyPr>
          <a:lstStyle>
            <a:lvl1pPr marL="0" indent="0" algn="l">
              <a:buNone/>
              <a:defRPr sz="1920" i="1">
                <a:solidFill>
                  <a:schemeClr val="bg1">
                    <a:lumMod val="65000"/>
                  </a:schemeClr>
                </a:solidFill>
                <a:latin typeface="+mn-lt"/>
              </a:defRPr>
            </a:lvl1pPr>
          </a:lstStyle>
          <a:p>
            <a:pPr lvl="0"/>
            <a:r>
              <a:rPr lang="en-US"/>
              <a:t>Click to Edit Photo Caption</a:t>
            </a:r>
          </a:p>
        </p:txBody>
      </p:sp>
    </p:spTree>
    <p:extLst>
      <p:ext uri="{BB962C8B-B14F-4D97-AF65-F5344CB8AC3E}">
        <p14:creationId xmlns:p14="http://schemas.microsoft.com/office/powerpoint/2010/main" val="31701874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Pictures With Title">
    <p:spTree>
      <p:nvGrpSpPr>
        <p:cNvPr id="1" name=""/>
        <p:cNvGrpSpPr/>
        <p:nvPr/>
      </p:nvGrpSpPr>
      <p:grpSpPr>
        <a:xfrm>
          <a:off x="0" y="0"/>
          <a:ext cx="0" cy="0"/>
          <a:chOff x="0" y="0"/>
          <a:chExt cx="0" cy="0"/>
        </a:xfrm>
      </p:grpSpPr>
      <p:sp>
        <p:nvSpPr>
          <p:cNvPr id="9" name="Picture Placeholder 7"/>
          <p:cNvSpPr>
            <a:spLocks noGrp="1"/>
          </p:cNvSpPr>
          <p:nvPr>
            <p:ph type="pic" sz="quarter" idx="12" hasCustomPrompt="1"/>
          </p:nvPr>
        </p:nvSpPr>
        <p:spPr>
          <a:xfrm>
            <a:off x="4709325" y="1870773"/>
            <a:ext cx="5150791" cy="5162612"/>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latin typeface="+mn-lt"/>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7"/>
          <p:cNvSpPr>
            <a:spLocks noGrp="1"/>
          </p:cNvSpPr>
          <p:nvPr>
            <p:ph type="pic" sz="quarter" idx="13" hasCustomPrompt="1"/>
          </p:nvPr>
        </p:nvSpPr>
        <p:spPr>
          <a:xfrm>
            <a:off x="10296667" y="1870773"/>
            <a:ext cx="3869866" cy="5162612"/>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latin typeface="+mn-lt"/>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lvl1pPr>
              <a:defRPr>
                <a:latin typeface="+mj-lt"/>
              </a:defRPr>
            </a:lvl1pPr>
          </a:lstStyle>
          <a:p>
            <a:r>
              <a:rPr lang="en-US"/>
              <a:t>CLICK TO EDIT TITLE</a:t>
            </a:r>
          </a:p>
        </p:txBody>
      </p:sp>
      <p:sp>
        <p:nvSpPr>
          <p:cNvPr id="6" name="Slide Number Placeholder 5">
            <a:extLst>
              <a:ext uri="{FF2B5EF4-FFF2-40B4-BE49-F238E27FC236}">
                <a16:creationId xmlns:a16="http://schemas.microsoft.com/office/drawing/2014/main" id="{09DE8DF7-5E02-1A46-8F8F-7E735BA9F596}"/>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4" name="Picture Placeholder 3">
            <a:extLst>
              <a:ext uri="{FF2B5EF4-FFF2-40B4-BE49-F238E27FC236}">
                <a16:creationId xmlns:a16="http://schemas.microsoft.com/office/drawing/2014/main" id="{6FB7A6DA-4DC8-304B-B583-7CC4064FDF9A}"/>
              </a:ext>
            </a:extLst>
          </p:cNvPr>
          <p:cNvSpPr>
            <a:spLocks noGrp="1"/>
          </p:cNvSpPr>
          <p:nvPr>
            <p:ph type="pic" sz="quarter" idx="16" hasCustomPrompt="1"/>
          </p:nvPr>
        </p:nvSpPr>
        <p:spPr>
          <a:xfrm>
            <a:off x="457200" y="1870711"/>
            <a:ext cx="3869866" cy="5162550"/>
          </a:xfrm>
        </p:spPr>
        <p:txBody>
          <a:bodyPr>
            <a:normAutofit/>
          </a:bodyPr>
          <a:lstStyle>
            <a:lvl1pPr marL="342900" indent="-342900">
              <a:buFont typeface="Arial" panose="020B0604020202020204" pitchFamily="34" charset="0"/>
              <a:buChar char="•"/>
              <a:defRPr sz="2400">
                <a:solidFill>
                  <a:schemeClr val="bg1">
                    <a:lumMod val="65000"/>
                  </a:schemeClr>
                </a:solidFill>
                <a:latin typeface="+mn-lt"/>
              </a:defRPr>
            </a:lvl1pPr>
          </a:lstStyle>
          <a:p>
            <a:r>
              <a:rPr lang="en-US"/>
              <a:t>Click Icon to add picture</a:t>
            </a:r>
          </a:p>
        </p:txBody>
      </p:sp>
    </p:spTree>
    <p:extLst>
      <p:ext uri="{BB962C8B-B14F-4D97-AF65-F5344CB8AC3E}">
        <p14:creationId xmlns:p14="http://schemas.microsoft.com/office/powerpoint/2010/main" val="10002578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 Pictures With captions and Title">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402907" y="1870774"/>
            <a:ext cx="3869866" cy="4856813"/>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9" name="Picture Placeholder 7"/>
          <p:cNvSpPr>
            <a:spLocks noGrp="1"/>
          </p:cNvSpPr>
          <p:nvPr>
            <p:ph type="pic" sz="quarter" idx="12" hasCustomPrompt="1"/>
          </p:nvPr>
        </p:nvSpPr>
        <p:spPr>
          <a:xfrm>
            <a:off x="4709325" y="1870774"/>
            <a:ext cx="5150791" cy="4856813"/>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7"/>
          <p:cNvSpPr>
            <a:spLocks noGrp="1"/>
          </p:cNvSpPr>
          <p:nvPr>
            <p:ph type="pic" sz="quarter" idx="13" hasCustomPrompt="1"/>
          </p:nvPr>
        </p:nvSpPr>
        <p:spPr>
          <a:xfrm>
            <a:off x="10296667" y="1870774"/>
            <a:ext cx="3869866" cy="4856813"/>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a:t>CLICK TO EDIT TITLE</a:t>
            </a:r>
          </a:p>
        </p:txBody>
      </p:sp>
      <p:sp>
        <p:nvSpPr>
          <p:cNvPr id="6" name="Slide Number Placeholder 5">
            <a:extLst>
              <a:ext uri="{FF2B5EF4-FFF2-40B4-BE49-F238E27FC236}">
                <a16:creationId xmlns:a16="http://schemas.microsoft.com/office/drawing/2014/main" id="{09DE8DF7-5E02-1A46-8F8F-7E735BA9F596}"/>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11" name="Text Placeholder 3">
            <a:extLst>
              <a:ext uri="{FF2B5EF4-FFF2-40B4-BE49-F238E27FC236}">
                <a16:creationId xmlns:a16="http://schemas.microsoft.com/office/drawing/2014/main" id="{9A387CA8-2BFC-514C-8463-0244B7A2006D}"/>
              </a:ext>
            </a:extLst>
          </p:cNvPr>
          <p:cNvSpPr>
            <a:spLocks noGrp="1"/>
          </p:cNvSpPr>
          <p:nvPr>
            <p:ph type="body" sz="quarter" idx="16" hasCustomPrompt="1"/>
          </p:nvPr>
        </p:nvSpPr>
        <p:spPr>
          <a:xfrm>
            <a:off x="402907" y="6728460"/>
            <a:ext cx="3869866" cy="467755"/>
          </a:xfrm>
          <a:prstGeom prst="rect">
            <a:avLst/>
          </a:prstGeom>
        </p:spPr>
        <p:txBody>
          <a:bodyPr>
            <a:normAutofit/>
          </a:bodyPr>
          <a:lstStyle>
            <a:lvl1pPr marL="0" indent="0" algn="l">
              <a:buNone/>
              <a:defRPr sz="1920" i="1">
                <a:solidFill>
                  <a:schemeClr val="bg1">
                    <a:lumMod val="65000"/>
                  </a:schemeClr>
                </a:solidFill>
              </a:defRPr>
            </a:lvl1pPr>
          </a:lstStyle>
          <a:p>
            <a:pPr lvl="0"/>
            <a:r>
              <a:rPr lang="en-US"/>
              <a:t>Click to Edit Photo Caption</a:t>
            </a:r>
          </a:p>
        </p:txBody>
      </p:sp>
      <p:sp>
        <p:nvSpPr>
          <p:cNvPr id="12" name="Text Placeholder 3">
            <a:extLst>
              <a:ext uri="{FF2B5EF4-FFF2-40B4-BE49-F238E27FC236}">
                <a16:creationId xmlns:a16="http://schemas.microsoft.com/office/drawing/2014/main" id="{19CD173F-9443-154B-A211-586A9B01DF30}"/>
              </a:ext>
            </a:extLst>
          </p:cNvPr>
          <p:cNvSpPr>
            <a:spLocks noGrp="1"/>
          </p:cNvSpPr>
          <p:nvPr>
            <p:ph type="body" sz="quarter" idx="17" hasCustomPrompt="1"/>
          </p:nvPr>
        </p:nvSpPr>
        <p:spPr>
          <a:xfrm>
            <a:off x="4709325" y="6728460"/>
            <a:ext cx="5150791" cy="467755"/>
          </a:xfrm>
          <a:prstGeom prst="rect">
            <a:avLst/>
          </a:prstGeom>
        </p:spPr>
        <p:txBody>
          <a:bodyPr>
            <a:normAutofit/>
          </a:bodyPr>
          <a:lstStyle>
            <a:lvl1pPr marL="0" indent="0" algn="l">
              <a:buNone/>
              <a:defRPr sz="1920" i="1">
                <a:solidFill>
                  <a:schemeClr val="bg1">
                    <a:lumMod val="65000"/>
                  </a:schemeClr>
                </a:solidFill>
              </a:defRPr>
            </a:lvl1pPr>
          </a:lstStyle>
          <a:p>
            <a:pPr lvl="0"/>
            <a:r>
              <a:rPr lang="en-US"/>
              <a:t>Click to Edit Photo Caption</a:t>
            </a:r>
          </a:p>
        </p:txBody>
      </p:sp>
      <p:sp>
        <p:nvSpPr>
          <p:cNvPr id="13" name="Text Placeholder 3">
            <a:extLst>
              <a:ext uri="{FF2B5EF4-FFF2-40B4-BE49-F238E27FC236}">
                <a16:creationId xmlns:a16="http://schemas.microsoft.com/office/drawing/2014/main" id="{43393AB0-90E1-EB4C-9F92-469ECB0E4C7B}"/>
              </a:ext>
            </a:extLst>
          </p:cNvPr>
          <p:cNvSpPr>
            <a:spLocks noGrp="1"/>
          </p:cNvSpPr>
          <p:nvPr>
            <p:ph type="body" sz="quarter" idx="18" hasCustomPrompt="1"/>
          </p:nvPr>
        </p:nvSpPr>
        <p:spPr>
          <a:xfrm>
            <a:off x="10296667" y="6728460"/>
            <a:ext cx="3869866" cy="467755"/>
          </a:xfrm>
          <a:prstGeom prst="rect">
            <a:avLst/>
          </a:prstGeom>
        </p:spPr>
        <p:txBody>
          <a:bodyPr>
            <a:normAutofit/>
          </a:bodyPr>
          <a:lstStyle>
            <a:lvl1pPr marL="0" indent="0" algn="l">
              <a:buNone/>
              <a:defRPr sz="1920" i="1">
                <a:solidFill>
                  <a:schemeClr val="bg1">
                    <a:lumMod val="65000"/>
                  </a:schemeClr>
                </a:solidFill>
              </a:defRPr>
            </a:lvl1pPr>
          </a:lstStyle>
          <a:p>
            <a:pPr lvl="0"/>
            <a:r>
              <a:rPr lang="en-US"/>
              <a:t>Click to Edit Photo Caption</a:t>
            </a:r>
          </a:p>
        </p:txBody>
      </p:sp>
    </p:spTree>
    <p:extLst>
      <p:ext uri="{BB962C8B-B14F-4D97-AF65-F5344CB8AC3E}">
        <p14:creationId xmlns:p14="http://schemas.microsoft.com/office/powerpoint/2010/main" val="1430804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our Pictures With Title">
    <p:spTree>
      <p:nvGrpSpPr>
        <p:cNvPr id="1" name=""/>
        <p:cNvGrpSpPr/>
        <p:nvPr/>
      </p:nvGrpSpPr>
      <p:grpSpPr>
        <a:xfrm>
          <a:off x="0" y="0"/>
          <a:ext cx="0" cy="0"/>
          <a:chOff x="0" y="0"/>
          <a:chExt cx="0" cy="0"/>
        </a:xfrm>
      </p:grpSpPr>
      <p:sp>
        <p:nvSpPr>
          <p:cNvPr id="9" name="Picture Placeholder 8"/>
          <p:cNvSpPr>
            <a:spLocks noGrp="1"/>
          </p:cNvSpPr>
          <p:nvPr>
            <p:ph type="pic" sz="quarter" idx="11" hasCustomPrompt="1"/>
          </p:nvPr>
        </p:nvSpPr>
        <p:spPr>
          <a:xfrm>
            <a:off x="402908" y="1960716"/>
            <a:ext cx="3131821" cy="4995857"/>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8"/>
          <p:cNvSpPr>
            <a:spLocks noGrp="1"/>
          </p:cNvSpPr>
          <p:nvPr>
            <p:ph type="pic" sz="quarter" idx="12" hasCustomPrompt="1"/>
          </p:nvPr>
        </p:nvSpPr>
        <p:spPr>
          <a:xfrm>
            <a:off x="3967164" y="1960716"/>
            <a:ext cx="3131821" cy="4995857"/>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1" name="Picture Placeholder 8"/>
          <p:cNvSpPr>
            <a:spLocks noGrp="1"/>
          </p:cNvSpPr>
          <p:nvPr>
            <p:ph type="pic" sz="quarter" idx="13" hasCustomPrompt="1"/>
          </p:nvPr>
        </p:nvSpPr>
        <p:spPr>
          <a:xfrm>
            <a:off x="7531419" y="1960716"/>
            <a:ext cx="3131821" cy="4995857"/>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2" name="Picture Placeholder 8"/>
          <p:cNvSpPr>
            <a:spLocks noGrp="1"/>
          </p:cNvSpPr>
          <p:nvPr>
            <p:ph type="pic" sz="quarter" idx="14" hasCustomPrompt="1"/>
          </p:nvPr>
        </p:nvSpPr>
        <p:spPr>
          <a:xfrm>
            <a:off x="11095675" y="1960716"/>
            <a:ext cx="3131821" cy="4995857"/>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a:t>CLICK TO EDIT TITLE</a:t>
            </a:r>
          </a:p>
        </p:txBody>
      </p:sp>
      <p:sp>
        <p:nvSpPr>
          <p:cNvPr id="6" name="Slide Number Placeholder 5">
            <a:extLst>
              <a:ext uri="{FF2B5EF4-FFF2-40B4-BE49-F238E27FC236}">
                <a16:creationId xmlns:a16="http://schemas.microsoft.com/office/drawing/2014/main" id="{239ABB85-8254-264A-ADC9-F329B2CAF9E7}"/>
              </a:ext>
            </a:extLst>
          </p:cNvPr>
          <p:cNvSpPr>
            <a:spLocks noGrp="1"/>
          </p:cNvSpPr>
          <p:nvPr>
            <p:ph type="sldNum" sz="quarter" idx="16"/>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3474280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x Picture Gallery">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402907" y="2028826"/>
            <a:ext cx="3869866" cy="2342843"/>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9" name="Picture Placeholder 7"/>
          <p:cNvSpPr>
            <a:spLocks noGrp="1"/>
          </p:cNvSpPr>
          <p:nvPr>
            <p:ph type="pic" sz="quarter" idx="12" hasCustomPrompt="1"/>
          </p:nvPr>
        </p:nvSpPr>
        <p:spPr>
          <a:xfrm>
            <a:off x="4709325" y="2028826"/>
            <a:ext cx="5150791" cy="2342843"/>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7"/>
          <p:cNvSpPr>
            <a:spLocks noGrp="1"/>
          </p:cNvSpPr>
          <p:nvPr>
            <p:ph type="pic" sz="quarter" idx="13" hasCustomPrompt="1"/>
          </p:nvPr>
        </p:nvSpPr>
        <p:spPr>
          <a:xfrm>
            <a:off x="10296667" y="2028826"/>
            <a:ext cx="3869866" cy="2342843"/>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a:t>CLICK TO EDIT TITLE</a:t>
            </a:r>
          </a:p>
        </p:txBody>
      </p:sp>
      <p:sp>
        <p:nvSpPr>
          <p:cNvPr id="7" name="Picture Placeholder 7">
            <a:extLst>
              <a:ext uri="{FF2B5EF4-FFF2-40B4-BE49-F238E27FC236}">
                <a16:creationId xmlns:a16="http://schemas.microsoft.com/office/drawing/2014/main" id="{E10DC94B-F063-2243-A82D-16ADBAF8AD50}"/>
              </a:ext>
            </a:extLst>
          </p:cNvPr>
          <p:cNvSpPr>
            <a:spLocks noGrp="1"/>
          </p:cNvSpPr>
          <p:nvPr>
            <p:ph type="pic" sz="quarter" idx="14" hasCustomPrompt="1"/>
          </p:nvPr>
        </p:nvSpPr>
        <p:spPr>
          <a:xfrm>
            <a:off x="402909" y="4715339"/>
            <a:ext cx="5150791" cy="2342843"/>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2" name="Picture Placeholder 7">
            <a:extLst>
              <a:ext uri="{FF2B5EF4-FFF2-40B4-BE49-F238E27FC236}">
                <a16:creationId xmlns:a16="http://schemas.microsoft.com/office/drawing/2014/main" id="{DDAF7424-F60C-6A47-AB76-59580353DE81}"/>
              </a:ext>
            </a:extLst>
          </p:cNvPr>
          <p:cNvSpPr>
            <a:spLocks noGrp="1"/>
          </p:cNvSpPr>
          <p:nvPr>
            <p:ph type="pic" sz="quarter" idx="15" hasCustomPrompt="1"/>
          </p:nvPr>
        </p:nvSpPr>
        <p:spPr>
          <a:xfrm>
            <a:off x="5990250" y="4715339"/>
            <a:ext cx="3869866" cy="2342843"/>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3" name="Picture Placeholder 7">
            <a:extLst>
              <a:ext uri="{FF2B5EF4-FFF2-40B4-BE49-F238E27FC236}">
                <a16:creationId xmlns:a16="http://schemas.microsoft.com/office/drawing/2014/main" id="{49621BFD-9F1D-1E4A-A859-9E916E1EF074}"/>
              </a:ext>
            </a:extLst>
          </p:cNvPr>
          <p:cNvSpPr>
            <a:spLocks noGrp="1"/>
          </p:cNvSpPr>
          <p:nvPr>
            <p:ph type="pic" sz="quarter" idx="16" hasCustomPrompt="1"/>
          </p:nvPr>
        </p:nvSpPr>
        <p:spPr>
          <a:xfrm>
            <a:off x="10296666" y="4715339"/>
            <a:ext cx="3869866" cy="2342843"/>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1" name="Slide Number Placeholder 20">
            <a:extLst>
              <a:ext uri="{FF2B5EF4-FFF2-40B4-BE49-F238E27FC236}">
                <a16:creationId xmlns:a16="http://schemas.microsoft.com/office/drawing/2014/main" id="{ABA7123A-ECE0-244E-9B1F-9369CDAA40B4}"/>
              </a:ext>
            </a:extLst>
          </p:cNvPr>
          <p:cNvSpPr>
            <a:spLocks noGrp="1"/>
          </p:cNvSpPr>
          <p:nvPr>
            <p:ph type="sldNum" sz="quarter" idx="18"/>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29286791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ull Slide Image With Footer">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4630400" cy="8229600"/>
          </a:xfrm>
          <a:prstGeom prst="rect">
            <a:avLst/>
          </a:prstGeom>
        </p:spPr>
        <p:txBody>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2" name="Slide Number Placeholder 11">
            <a:extLst>
              <a:ext uri="{FF2B5EF4-FFF2-40B4-BE49-F238E27FC236}">
                <a16:creationId xmlns:a16="http://schemas.microsoft.com/office/drawing/2014/main" id="{34867995-5DA7-0E46-92C1-17D3FB360190}"/>
              </a:ext>
            </a:extLst>
          </p:cNvPr>
          <p:cNvSpPr>
            <a:spLocks noGrp="1"/>
          </p:cNvSpPr>
          <p:nvPr>
            <p:ph type="sldNum" sz="quarter" idx="12"/>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33447158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Full Slide Image No Footer">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4630400" cy="8229600"/>
          </a:xfrm>
          <a:prstGeom prst="rect">
            <a:avLst/>
          </a:prstGeom>
        </p:spPr>
        <p:txBody>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Tree>
    <p:extLst>
      <p:ext uri="{BB962C8B-B14F-4D97-AF65-F5344CB8AC3E}">
        <p14:creationId xmlns:p14="http://schemas.microsoft.com/office/powerpoint/2010/main" val="26246558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estions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6048432"/>
            <a:ext cx="14630400" cy="2181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4655385" y="3900648"/>
            <a:ext cx="5319631" cy="424732"/>
          </a:xfrm>
          <a:prstGeom prst="rect">
            <a:avLst/>
          </a:prstGeom>
          <a:noFill/>
        </p:spPr>
        <p:txBody>
          <a:bodyPr wrap="square" rtlCol="0">
            <a:spAutoFit/>
          </a:bodyPr>
          <a:lstStyle/>
          <a:p>
            <a:pPr algn="ctr"/>
            <a:r>
              <a:rPr lang="en-US" sz="2160" b="0">
                <a:solidFill>
                  <a:srgbClr val="002060"/>
                </a:solidFill>
                <a:latin typeface="+mn-lt"/>
                <a:ea typeface="Open Sans" panose="020B0606030504020204" pitchFamily="34" charset="0"/>
                <a:cs typeface="Open Sans" panose="020B0606030504020204" pitchFamily="34" charset="0"/>
              </a:rPr>
              <a:t>OHIO.ORG</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3039292" y="2181168"/>
            <a:ext cx="8551817" cy="1311128"/>
          </a:xfrm>
          <a:prstGeom prst="rect">
            <a:avLst/>
          </a:prstGeom>
          <a:noFill/>
        </p:spPr>
        <p:txBody>
          <a:bodyPr wrap="square" rtlCol="0">
            <a:spAutoFit/>
          </a:bodyPr>
          <a:lstStyle/>
          <a:p>
            <a:pPr algn="ctr"/>
            <a:r>
              <a:rPr lang="en-US" sz="7920" b="1">
                <a:solidFill>
                  <a:srgbClr val="002060"/>
                </a:solidFill>
                <a:latin typeface="+mj-lt"/>
              </a:rPr>
              <a:t>QUESTIONS?</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5373189" y="3632683"/>
            <a:ext cx="3884023"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28F073-E9E1-7EEC-F3B0-17308C484DA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843118" y="6455276"/>
            <a:ext cx="2525045" cy="1202339"/>
          </a:xfrm>
          <a:prstGeom prst="rect">
            <a:avLst/>
          </a:prstGeom>
        </p:spPr>
      </p:pic>
    </p:spTree>
    <p:extLst>
      <p:ext uri="{BB962C8B-B14F-4D97-AF65-F5344CB8AC3E}">
        <p14:creationId xmlns:p14="http://schemas.microsoft.com/office/powerpoint/2010/main" val="3530123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estions HEART">
  <p:cSld name="Questions HEART">
    <p:bg>
      <p:bgPr>
        <a:blipFill>
          <a:blip r:embed="rId2">
            <a:alphaModFix/>
          </a:blip>
          <a:stretch>
            <a:fillRect/>
          </a:stretch>
        </a:blipFill>
        <a:effectLst/>
      </p:bgPr>
    </p:bg>
    <p:spTree>
      <p:nvGrpSpPr>
        <p:cNvPr id="1" name="Shape 54"/>
        <p:cNvGrpSpPr/>
        <p:nvPr/>
      </p:nvGrpSpPr>
      <p:grpSpPr>
        <a:xfrm>
          <a:off x="0" y="0"/>
          <a:ext cx="0" cy="0"/>
          <a:chOff x="0" y="0"/>
          <a:chExt cx="0" cy="0"/>
        </a:xfrm>
      </p:grpSpPr>
      <p:sp>
        <p:nvSpPr>
          <p:cNvPr id="55" name="Google Shape;55;g296cb6e8523_0_24"/>
          <p:cNvSpPr/>
          <p:nvPr/>
        </p:nvSpPr>
        <p:spPr>
          <a:xfrm>
            <a:off x="0" y="6048432"/>
            <a:ext cx="14630400" cy="2181000"/>
          </a:xfrm>
          <a:prstGeom prst="rect">
            <a:avLst/>
          </a:prstGeom>
          <a:noFill/>
          <a:ln>
            <a:noFill/>
          </a:ln>
        </p:spPr>
        <p:txBody>
          <a:bodyPr spcFirstLastPara="1" wrap="square" lIns="109725" tIns="54850" rIns="109725" bIns="54850"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Arial"/>
              <a:ea typeface="Arial"/>
              <a:cs typeface="Arial"/>
              <a:sym typeface="Arial"/>
            </a:endParaRPr>
          </a:p>
        </p:txBody>
      </p:sp>
      <p:sp>
        <p:nvSpPr>
          <p:cNvPr id="56" name="Google Shape;56;g296cb6e8523_0_24"/>
          <p:cNvSpPr txBox="1"/>
          <p:nvPr/>
        </p:nvSpPr>
        <p:spPr>
          <a:xfrm>
            <a:off x="4655384" y="3900648"/>
            <a:ext cx="5319900" cy="449400"/>
          </a:xfrm>
          <a:prstGeom prst="rect">
            <a:avLst/>
          </a:prstGeom>
          <a:noFill/>
          <a:ln>
            <a:noFill/>
          </a:ln>
        </p:spPr>
        <p:txBody>
          <a:bodyPr spcFirstLastPara="1" wrap="square" lIns="109725" tIns="54850" rIns="109725" bIns="5485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002060"/>
                </a:solidFill>
                <a:latin typeface="Arial"/>
                <a:ea typeface="Arial"/>
                <a:cs typeface="Arial"/>
                <a:sym typeface="Arial"/>
              </a:rPr>
              <a:t>OHIO.ORG</a:t>
            </a:r>
            <a:endParaRPr sz="1800" b="0" i="0" u="none" strike="noStrike" cap="none">
              <a:solidFill>
                <a:srgbClr val="000000"/>
              </a:solidFill>
              <a:latin typeface="Arial"/>
              <a:ea typeface="Arial"/>
              <a:cs typeface="Arial"/>
              <a:sym typeface="Arial"/>
            </a:endParaRPr>
          </a:p>
        </p:txBody>
      </p:sp>
      <p:sp>
        <p:nvSpPr>
          <p:cNvPr id="57" name="Google Shape;57;g296cb6e8523_0_24"/>
          <p:cNvSpPr txBox="1"/>
          <p:nvPr/>
        </p:nvSpPr>
        <p:spPr>
          <a:xfrm>
            <a:off x="3039292" y="2181168"/>
            <a:ext cx="8551800" cy="1342200"/>
          </a:xfrm>
          <a:prstGeom prst="rect">
            <a:avLst/>
          </a:prstGeom>
          <a:noFill/>
          <a:ln>
            <a:noFill/>
          </a:ln>
        </p:spPr>
        <p:txBody>
          <a:bodyPr spcFirstLastPara="1" wrap="square" lIns="109725" tIns="54850" rIns="109725" bIns="54850" anchor="t" anchorCtr="0">
            <a:spAutoFit/>
          </a:bodyPr>
          <a:lstStyle/>
          <a:p>
            <a:pPr marL="0" marR="0" lvl="0" indent="0" algn="ctr" rtl="0">
              <a:lnSpc>
                <a:spcPct val="100000"/>
              </a:lnSpc>
              <a:spcBef>
                <a:spcPts val="0"/>
              </a:spcBef>
              <a:spcAft>
                <a:spcPts val="0"/>
              </a:spcAft>
              <a:buClr>
                <a:srgbClr val="000000"/>
              </a:buClr>
              <a:buSzPts val="8000"/>
              <a:buFont typeface="Arial"/>
              <a:buNone/>
            </a:pPr>
            <a:r>
              <a:rPr lang="en-US" sz="8000" b="1" i="0" u="none" strike="noStrike" cap="none">
                <a:solidFill>
                  <a:srgbClr val="002060"/>
                </a:solidFill>
                <a:latin typeface="Arial"/>
                <a:ea typeface="Arial"/>
                <a:cs typeface="Arial"/>
                <a:sym typeface="Arial"/>
              </a:rPr>
              <a:t>QUESTIONS?</a:t>
            </a:r>
            <a:endParaRPr sz="1800" b="0" i="0" u="none" strike="noStrike" cap="none">
              <a:solidFill>
                <a:srgbClr val="000000"/>
              </a:solidFill>
              <a:latin typeface="Arial"/>
              <a:ea typeface="Arial"/>
              <a:cs typeface="Arial"/>
              <a:sym typeface="Arial"/>
            </a:endParaRPr>
          </a:p>
        </p:txBody>
      </p:sp>
      <p:cxnSp>
        <p:nvCxnSpPr>
          <p:cNvPr id="58" name="Google Shape;58;g296cb6e8523_0_24"/>
          <p:cNvCxnSpPr/>
          <p:nvPr/>
        </p:nvCxnSpPr>
        <p:spPr>
          <a:xfrm>
            <a:off x="5373188" y="3632683"/>
            <a:ext cx="3884100" cy="0"/>
          </a:xfrm>
          <a:prstGeom prst="straightConnector1">
            <a:avLst/>
          </a:prstGeom>
          <a:noFill/>
          <a:ln w="25400" cap="flat" cmpd="sng">
            <a:solidFill>
              <a:schemeClr val="accent1"/>
            </a:solidFill>
            <a:prstDash val="solid"/>
            <a:miter lim="800000"/>
            <a:headEnd type="none" w="sm" len="sm"/>
            <a:tailEnd type="none" w="sm" len="sm"/>
          </a:ln>
        </p:spPr>
      </p:cxnSp>
      <p:pic>
        <p:nvPicPr>
          <p:cNvPr id="59" name="Google Shape;59;g296cb6e8523_0_24"/>
          <p:cNvPicPr preferRelativeResize="0"/>
          <p:nvPr/>
        </p:nvPicPr>
        <p:blipFill rotWithShape="1">
          <a:blip r:embed="rId3">
            <a:alphaModFix/>
          </a:blip>
          <a:srcRect/>
          <a:stretch/>
        </p:blipFill>
        <p:spPr>
          <a:xfrm>
            <a:off x="5843118" y="6455275"/>
            <a:ext cx="2525040" cy="1202341"/>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estions D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6048432"/>
            <a:ext cx="14630400" cy="2181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4655385" y="3900648"/>
            <a:ext cx="5319631" cy="424732"/>
          </a:xfrm>
          <a:prstGeom prst="rect">
            <a:avLst/>
          </a:prstGeom>
          <a:noFill/>
        </p:spPr>
        <p:txBody>
          <a:bodyPr wrap="square" rtlCol="0">
            <a:spAutoFit/>
          </a:bodyPr>
          <a:lstStyle/>
          <a:p>
            <a:pPr algn="ctr"/>
            <a:r>
              <a:rPr lang="en-US" sz="2160" b="0">
                <a:solidFill>
                  <a:srgbClr val="002060"/>
                </a:solidFill>
                <a:latin typeface="+mn-lt"/>
                <a:ea typeface="Open Sans" panose="020B0606030504020204" pitchFamily="34" charset="0"/>
                <a:cs typeface="Open Sans" panose="020B0606030504020204" pitchFamily="34" charset="0"/>
              </a:rPr>
              <a:t>EDUCATION.OHIO.GOV</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3039292" y="2181168"/>
            <a:ext cx="8551817" cy="1311128"/>
          </a:xfrm>
          <a:prstGeom prst="rect">
            <a:avLst/>
          </a:prstGeom>
          <a:noFill/>
        </p:spPr>
        <p:txBody>
          <a:bodyPr wrap="square" rtlCol="0">
            <a:spAutoFit/>
          </a:bodyPr>
          <a:lstStyle/>
          <a:p>
            <a:pPr algn="ctr"/>
            <a:r>
              <a:rPr lang="en-US" sz="7920" b="1">
                <a:solidFill>
                  <a:srgbClr val="002060"/>
                </a:solidFill>
                <a:latin typeface="+mj-lt"/>
              </a:rPr>
              <a:t>QUESTIONS?</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5373189" y="3632683"/>
            <a:ext cx="3884023"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28F073-E9E1-7EEC-F3B0-17308C484DA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843117" y="6710633"/>
            <a:ext cx="3287634" cy="901751"/>
          </a:xfrm>
          <a:prstGeom prst="rect">
            <a:avLst/>
          </a:prstGeom>
        </p:spPr>
      </p:pic>
    </p:spTree>
    <p:extLst>
      <p:ext uri="{BB962C8B-B14F-4D97-AF65-F5344CB8AC3E}">
        <p14:creationId xmlns:p14="http://schemas.microsoft.com/office/powerpoint/2010/main" val="17841746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ank You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6048432"/>
            <a:ext cx="14630400" cy="2181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4655385" y="3893201"/>
            <a:ext cx="5319631" cy="424732"/>
          </a:xfrm>
          <a:prstGeom prst="rect">
            <a:avLst/>
          </a:prstGeom>
          <a:noFill/>
        </p:spPr>
        <p:txBody>
          <a:bodyPr wrap="square" rtlCol="0">
            <a:spAutoFit/>
          </a:bodyPr>
          <a:lstStyle/>
          <a:p>
            <a:pPr algn="ctr"/>
            <a:r>
              <a:rPr lang="en-US" sz="2160" b="0">
                <a:solidFill>
                  <a:srgbClr val="002060"/>
                </a:solidFill>
                <a:latin typeface="+mn-lt"/>
                <a:ea typeface="Open Sans" panose="020B0606030504020204" pitchFamily="34" charset="0"/>
                <a:cs typeface="Open Sans" panose="020B0606030504020204" pitchFamily="34" charset="0"/>
              </a:rPr>
              <a:t>OHIO.ORG</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3039292" y="2181168"/>
            <a:ext cx="8551817" cy="1311128"/>
          </a:xfrm>
          <a:prstGeom prst="rect">
            <a:avLst/>
          </a:prstGeom>
          <a:noFill/>
        </p:spPr>
        <p:txBody>
          <a:bodyPr wrap="square" rtlCol="0">
            <a:spAutoFit/>
          </a:bodyPr>
          <a:lstStyle/>
          <a:p>
            <a:pPr algn="ctr"/>
            <a:r>
              <a:rPr lang="en-US" sz="7920" b="1">
                <a:solidFill>
                  <a:srgbClr val="002060"/>
                </a:solidFill>
                <a:latin typeface="+mj-lt"/>
              </a:rPr>
              <a:t>THANK YOU</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5373189" y="3632683"/>
            <a:ext cx="3884023"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28F073-E9E1-7EEC-F3B0-17308C484DA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843118" y="6455276"/>
            <a:ext cx="2525045" cy="1202339"/>
          </a:xfrm>
          <a:prstGeom prst="rect">
            <a:avLst/>
          </a:prstGeom>
        </p:spPr>
      </p:pic>
    </p:spTree>
    <p:extLst>
      <p:ext uri="{BB962C8B-B14F-4D97-AF65-F5344CB8AC3E}">
        <p14:creationId xmlns:p14="http://schemas.microsoft.com/office/powerpoint/2010/main" val="34124568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ank You D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6048432"/>
            <a:ext cx="14630400" cy="2181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4644301" y="3893201"/>
            <a:ext cx="5319631" cy="424732"/>
          </a:xfrm>
          <a:prstGeom prst="rect">
            <a:avLst/>
          </a:prstGeom>
          <a:noFill/>
        </p:spPr>
        <p:txBody>
          <a:bodyPr wrap="square" rtlCol="0">
            <a:spAutoFit/>
          </a:bodyPr>
          <a:lstStyle/>
          <a:p>
            <a:pPr algn="ctr"/>
            <a:r>
              <a:rPr lang="en-US" sz="2160" b="0">
                <a:solidFill>
                  <a:srgbClr val="002060"/>
                </a:solidFill>
                <a:latin typeface="+mn-lt"/>
                <a:ea typeface="Open Sans" panose="020B0606030504020204" pitchFamily="34" charset="0"/>
                <a:cs typeface="Open Sans" panose="020B0606030504020204" pitchFamily="34" charset="0"/>
              </a:rPr>
              <a:t>EDUCATION.OHIO.GOV</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3039292" y="2181168"/>
            <a:ext cx="8551817" cy="1311128"/>
          </a:xfrm>
          <a:prstGeom prst="rect">
            <a:avLst/>
          </a:prstGeom>
          <a:noFill/>
        </p:spPr>
        <p:txBody>
          <a:bodyPr wrap="square" rtlCol="0">
            <a:spAutoFit/>
          </a:bodyPr>
          <a:lstStyle/>
          <a:p>
            <a:pPr algn="ctr"/>
            <a:r>
              <a:rPr lang="en-US" sz="7920" b="1">
                <a:solidFill>
                  <a:srgbClr val="002060"/>
                </a:solidFill>
                <a:latin typeface="+mj-lt"/>
              </a:rPr>
              <a:t>THANK YOU</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5373189" y="3632683"/>
            <a:ext cx="3884023"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28F073-E9E1-7EEC-F3B0-17308C484DA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843118" y="6710737"/>
            <a:ext cx="3145711" cy="862823"/>
          </a:xfrm>
          <a:prstGeom prst="rect">
            <a:avLst/>
          </a:prstGeom>
        </p:spPr>
      </p:pic>
    </p:spTree>
    <p:extLst>
      <p:ext uri="{BB962C8B-B14F-4D97-AF65-F5344CB8AC3E}">
        <p14:creationId xmlns:p14="http://schemas.microsoft.com/office/powerpoint/2010/main" val="35600393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98720" y="712040"/>
            <a:ext cx="13632960" cy="916320"/>
          </a:xfrm>
          <a:prstGeom prst="rect">
            <a:avLst/>
          </a:prstGeom>
        </p:spPr>
        <p:txBody>
          <a:bodyPr spcFirstLastPara="1" wrap="square" lIns="91425" tIns="91425" rIns="91425" bIns="91425" anchor="ctr" anchorCtr="0">
            <a:noAutofit/>
          </a:bodyPr>
          <a:lstStyle>
            <a:lvl1pPr lvl="0">
              <a:spcBef>
                <a:spcPts val="0"/>
              </a:spcBef>
              <a:spcAft>
                <a:spcPts val="0"/>
              </a:spcAft>
              <a:buClr>
                <a:srgbClr val="245388"/>
              </a:buClr>
              <a:buSzPts val="4400"/>
              <a:buFont typeface="Rockwell"/>
              <a:buNone/>
              <a:defRPr sz="7039">
                <a:solidFill>
                  <a:srgbClr val="245388"/>
                </a:solidFill>
                <a:latin typeface="Rockwell"/>
                <a:ea typeface="Rockwell"/>
                <a:cs typeface="Rockwell"/>
                <a:sym typeface="Rockwe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98720" y="1843960"/>
            <a:ext cx="13632960" cy="5466240"/>
          </a:xfrm>
          <a:prstGeom prst="rect">
            <a:avLst/>
          </a:prstGeom>
        </p:spPr>
        <p:txBody>
          <a:bodyPr spcFirstLastPara="1" wrap="square" lIns="91425" tIns="91425" rIns="91425" bIns="91425" anchor="t" anchorCtr="0">
            <a:noAutofit/>
          </a:bodyPr>
          <a:lstStyle>
            <a:lvl1pPr marL="731491" lvl="0" indent="-548618">
              <a:spcBef>
                <a:spcPts val="0"/>
              </a:spcBef>
              <a:spcAft>
                <a:spcPts val="0"/>
              </a:spcAft>
              <a:buSzPts val="1800"/>
              <a:buFont typeface="Tahoma"/>
              <a:buChar char="●"/>
              <a:defRPr>
                <a:latin typeface="Tahoma"/>
                <a:ea typeface="Tahoma"/>
                <a:cs typeface="Tahoma"/>
                <a:sym typeface="Tahoma"/>
              </a:defRPr>
            </a:lvl1pPr>
            <a:lvl2pPr marL="1462981" lvl="1" indent="-507979">
              <a:spcBef>
                <a:spcPts val="2560"/>
              </a:spcBef>
              <a:spcAft>
                <a:spcPts val="0"/>
              </a:spcAft>
              <a:buSzPts val="1400"/>
              <a:buFont typeface="Tahoma"/>
              <a:buChar char="○"/>
              <a:defRPr>
                <a:latin typeface="Tahoma"/>
                <a:ea typeface="Tahoma"/>
                <a:cs typeface="Tahoma"/>
                <a:sym typeface="Tahoma"/>
              </a:defRPr>
            </a:lvl2pPr>
            <a:lvl3pPr marL="2194472" lvl="2" indent="-507979">
              <a:spcBef>
                <a:spcPts val="2560"/>
              </a:spcBef>
              <a:spcAft>
                <a:spcPts val="0"/>
              </a:spcAft>
              <a:buSzPts val="1400"/>
              <a:buFont typeface="Tahoma"/>
              <a:buChar char="■"/>
              <a:defRPr>
                <a:latin typeface="Tahoma"/>
                <a:ea typeface="Tahoma"/>
                <a:cs typeface="Tahoma"/>
                <a:sym typeface="Tahoma"/>
              </a:defRPr>
            </a:lvl3pPr>
            <a:lvl4pPr marL="2925962" lvl="3" indent="-507979">
              <a:spcBef>
                <a:spcPts val="2560"/>
              </a:spcBef>
              <a:spcAft>
                <a:spcPts val="0"/>
              </a:spcAft>
              <a:buSzPts val="1400"/>
              <a:buFont typeface="Tahoma"/>
              <a:buChar char="●"/>
              <a:defRPr>
                <a:latin typeface="Tahoma"/>
                <a:ea typeface="Tahoma"/>
                <a:cs typeface="Tahoma"/>
                <a:sym typeface="Tahoma"/>
              </a:defRPr>
            </a:lvl4pPr>
            <a:lvl5pPr marL="3657454" lvl="4" indent="-507979">
              <a:spcBef>
                <a:spcPts val="2560"/>
              </a:spcBef>
              <a:spcAft>
                <a:spcPts val="0"/>
              </a:spcAft>
              <a:buSzPts val="1400"/>
              <a:buFont typeface="Tahoma"/>
              <a:buChar char="○"/>
              <a:defRPr>
                <a:latin typeface="Tahoma"/>
                <a:ea typeface="Tahoma"/>
                <a:cs typeface="Tahoma"/>
                <a:sym typeface="Tahoma"/>
              </a:defRPr>
            </a:lvl5pPr>
            <a:lvl6pPr marL="4388945" lvl="5" indent="-507979">
              <a:spcBef>
                <a:spcPts val="2560"/>
              </a:spcBef>
              <a:spcAft>
                <a:spcPts val="0"/>
              </a:spcAft>
              <a:buSzPts val="1400"/>
              <a:buFont typeface="Tahoma"/>
              <a:buChar char="■"/>
              <a:defRPr>
                <a:latin typeface="Tahoma"/>
                <a:ea typeface="Tahoma"/>
                <a:cs typeface="Tahoma"/>
                <a:sym typeface="Tahoma"/>
              </a:defRPr>
            </a:lvl6pPr>
            <a:lvl7pPr marL="5120435" lvl="6" indent="-507979">
              <a:spcBef>
                <a:spcPts val="2560"/>
              </a:spcBef>
              <a:spcAft>
                <a:spcPts val="0"/>
              </a:spcAft>
              <a:buSzPts val="1400"/>
              <a:buFont typeface="Tahoma"/>
              <a:buChar char="●"/>
              <a:defRPr>
                <a:latin typeface="Tahoma"/>
                <a:ea typeface="Tahoma"/>
                <a:cs typeface="Tahoma"/>
                <a:sym typeface="Tahoma"/>
              </a:defRPr>
            </a:lvl7pPr>
            <a:lvl8pPr marL="5851926" lvl="7" indent="-507979">
              <a:spcBef>
                <a:spcPts val="2560"/>
              </a:spcBef>
              <a:spcAft>
                <a:spcPts val="0"/>
              </a:spcAft>
              <a:buSzPts val="1400"/>
              <a:buFont typeface="Tahoma"/>
              <a:buChar char="○"/>
              <a:defRPr>
                <a:latin typeface="Tahoma"/>
                <a:ea typeface="Tahoma"/>
                <a:cs typeface="Tahoma"/>
                <a:sym typeface="Tahoma"/>
              </a:defRPr>
            </a:lvl8pPr>
            <a:lvl9pPr marL="6583417" lvl="8" indent="-507979">
              <a:spcBef>
                <a:spcPts val="2560"/>
              </a:spcBef>
              <a:spcAft>
                <a:spcPts val="2560"/>
              </a:spcAft>
              <a:buSzPts val="1400"/>
              <a:buFont typeface="Tahoma"/>
              <a:buChar char="■"/>
              <a:defRPr>
                <a:latin typeface="Tahoma"/>
                <a:ea typeface="Tahoma"/>
                <a:cs typeface="Tahoma"/>
                <a:sym typeface="Tahoma"/>
              </a:defRPr>
            </a:lvl9pPr>
          </a:lstStyle>
          <a:p>
            <a:endParaRPr/>
          </a:p>
        </p:txBody>
      </p:sp>
      <p:sp>
        <p:nvSpPr>
          <p:cNvPr id="19" name="Google Shape;19;p4"/>
          <p:cNvSpPr txBox="1">
            <a:spLocks noGrp="1"/>
          </p:cNvSpPr>
          <p:nvPr>
            <p:ph type="sldNum" idx="12"/>
          </p:nvPr>
        </p:nvSpPr>
        <p:spPr>
          <a:xfrm>
            <a:off x="13555933" y="7461148"/>
            <a:ext cx="877920" cy="629760"/>
          </a:xfrm>
          <a:prstGeom prst="rect">
            <a:avLst/>
          </a:prstGeom>
        </p:spPr>
        <p:txBody>
          <a:bodyPr spcFirstLastPara="1" wrap="square" lIns="91425" tIns="91425" rIns="91425" bIns="91425" anchor="ctr" anchorCtr="0">
            <a:noAutofit/>
          </a:bodyPr>
          <a:lstStyle>
            <a:lvl1pPr lvl="0">
              <a:buNone/>
              <a:defRPr>
                <a:latin typeface="Tahoma"/>
                <a:ea typeface="Tahoma"/>
                <a:cs typeface="Tahoma"/>
                <a:sym typeface="Tahoma"/>
              </a:defRPr>
            </a:lvl1pPr>
            <a:lvl2pPr lvl="1">
              <a:buNone/>
              <a:defRPr>
                <a:latin typeface="Tahoma"/>
                <a:ea typeface="Tahoma"/>
                <a:cs typeface="Tahoma"/>
                <a:sym typeface="Tahoma"/>
              </a:defRPr>
            </a:lvl2pPr>
            <a:lvl3pPr lvl="2">
              <a:buNone/>
              <a:defRPr>
                <a:latin typeface="Tahoma"/>
                <a:ea typeface="Tahoma"/>
                <a:cs typeface="Tahoma"/>
                <a:sym typeface="Tahoma"/>
              </a:defRPr>
            </a:lvl3pPr>
            <a:lvl4pPr lvl="3">
              <a:buNone/>
              <a:defRPr>
                <a:latin typeface="Tahoma"/>
                <a:ea typeface="Tahoma"/>
                <a:cs typeface="Tahoma"/>
                <a:sym typeface="Tahoma"/>
              </a:defRPr>
            </a:lvl4pPr>
            <a:lvl5pPr lvl="4">
              <a:buNone/>
              <a:defRPr>
                <a:latin typeface="Tahoma"/>
                <a:ea typeface="Tahoma"/>
                <a:cs typeface="Tahoma"/>
                <a:sym typeface="Tahoma"/>
              </a:defRPr>
            </a:lvl5pPr>
            <a:lvl6pPr lvl="5">
              <a:buNone/>
              <a:defRPr>
                <a:latin typeface="Tahoma"/>
                <a:ea typeface="Tahoma"/>
                <a:cs typeface="Tahoma"/>
                <a:sym typeface="Tahoma"/>
              </a:defRPr>
            </a:lvl6pPr>
            <a:lvl7pPr lvl="6">
              <a:buNone/>
              <a:defRPr>
                <a:latin typeface="Tahoma"/>
                <a:ea typeface="Tahoma"/>
                <a:cs typeface="Tahoma"/>
                <a:sym typeface="Tahoma"/>
              </a:defRPr>
            </a:lvl7pPr>
            <a:lvl8pPr lvl="7">
              <a:buNone/>
              <a:defRPr>
                <a:latin typeface="Tahoma"/>
                <a:ea typeface="Tahoma"/>
                <a:cs typeface="Tahoma"/>
                <a:sym typeface="Tahoma"/>
              </a:defRPr>
            </a:lvl8pPr>
            <a:lvl9pPr lvl="8">
              <a:buNone/>
              <a:defRPr>
                <a:latin typeface="Tahoma"/>
                <a:ea typeface="Tahoma"/>
                <a:cs typeface="Tahoma"/>
                <a:sym typeface="Tahoma"/>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923826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Four Pictures With Title">
  <p:cSld name="1_Four Pictures With Title">
    <p:spTree>
      <p:nvGrpSpPr>
        <p:cNvPr id="1" name="Shape 122"/>
        <p:cNvGrpSpPr/>
        <p:nvPr/>
      </p:nvGrpSpPr>
      <p:grpSpPr>
        <a:xfrm>
          <a:off x="0" y="0"/>
          <a:ext cx="0" cy="0"/>
          <a:chOff x="0" y="0"/>
          <a:chExt cx="0" cy="0"/>
        </a:xfrm>
      </p:grpSpPr>
      <p:sp>
        <p:nvSpPr>
          <p:cNvPr id="123" name="Google Shape;123;g296cb6e8523_0_113"/>
          <p:cNvSpPr>
            <a:spLocks noGrp="1"/>
          </p:cNvSpPr>
          <p:nvPr>
            <p:ph type="pic" idx="2"/>
          </p:nvPr>
        </p:nvSpPr>
        <p:spPr>
          <a:xfrm>
            <a:off x="402907" y="1960716"/>
            <a:ext cx="3132000" cy="4995900"/>
          </a:xfrm>
          <a:prstGeom prst="rect">
            <a:avLst/>
          </a:prstGeom>
          <a:noFill/>
          <a:ln>
            <a:noFill/>
          </a:ln>
        </p:spPr>
        <p:txBody>
          <a:bodyPr/>
          <a:lstStyle/>
          <a:p>
            <a:endParaRPr lang="en-US"/>
          </a:p>
        </p:txBody>
      </p:sp>
      <p:sp>
        <p:nvSpPr>
          <p:cNvPr id="124" name="Google Shape;124;g296cb6e8523_0_113"/>
          <p:cNvSpPr>
            <a:spLocks noGrp="1"/>
          </p:cNvSpPr>
          <p:nvPr>
            <p:ph type="pic" idx="3"/>
          </p:nvPr>
        </p:nvSpPr>
        <p:spPr>
          <a:xfrm>
            <a:off x="3967163" y="1960716"/>
            <a:ext cx="3132000" cy="4995900"/>
          </a:xfrm>
          <a:prstGeom prst="rect">
            <a:avLst/>
          </a:prstGeom>
          <a:noFill/>
          <a:ln>
            <a:noFill/>
          </a:ln>
        </p:spPr>
        <p:txBody>
          <a:bodyPr/>
          <a:lstStyle/>
          <a:p>
            <a:endParaRPr lang="en-US"/>
          </a:p>
        </p:txBody>
      </p:sp>
      <p:sp>
        <p:nvSpPr>
          <p:cNvPr id="125" name="Google Shape;125;g296cb6e8523_0_113"/>
          <p:cNvSpPr>
            <a:spLocks noGrp="1"/>
          </p:cNvSpPr>
          <p:nvPr>
            <p:ph type="pic" idx="4"/>
          </p:nvPr>
        </p:nvSpPr>
        <p:spPr>
          <a:xfrm>
            <a:off x="7531418" y="1960716"/>
            <a:ext cx="3132000" cy="4995900"/>
          </a:xfrm>
          <a:prstGeom prst="rect">
            <a:avLst/>
          </a:prstGeom>
          <a:noFill/>
          <a:ln>
            <a:noFill/>
          </a:ln>
        </p:spPr>
        <p:txBody>
          <a:bodyPr/>
          <a:lstStyle/>
          <a:p>
            <a:endParaRPr lang="en-US"/>
          </a:p>
        </p:txBody>
      </p:sp>
      <p:sp>
        <p:nvSpPr>
          <p:cNvPr id="126" name="Google Shape;126;g296cb6e8523_0_113"/>
          <p:cNvSpPr>
            <a:spLocks noGrp="1"/>
          </p:cNvSpPr>
          <p:nvPr>
            <p:ph type="pic" idx="5"/>
          </p:nvPr>
        </p:nvSpPr>
        <p:spPr>
          <a:xfrm>
            <a:off x="11095674" y="1960716"/>
            <a:ext cx="3132000" cy="4995900"/>
          </a:xfrm>
          <a:prstGeom prst="rect">
            <a:avLst/>
          </a:prstGeom>
          <a:noFill/>
          <a:ln>
            <a:noFill/>
          </a:ln>
        </p:spPr>
        <p:txBody>
          <a:bodyPr/>
          <a:lstStyle/>
          <a:p>
            <a:endParaRPr lang="en-US"/>
          </a:p>
        </p:txBody>
      </p:sp>
      <p:sp>
        <p:nvSpPr>
          <p:cNvPr id="127" name="Google Shape;127;g296cb6e8523_0_113"/>
          <p:cNvSpPr txBox="1">
            <a:spLocks noGrp="1"/>
          </p:cNvSpPr>
          <p:nvPr>
            <p:ph type="title"/>
          </p:nvPr>
        </p:nvSpPr>
        <p:spPr>
          <a:xfrm>
            <a:off x="457200" y="438150"/>
            <a:ext cx="13716000" cy="1179300"/>
          </a:xfrm>
          <a:prstGeom prst="rect">
            <a:avLst/>
          </a:prstGeom>
          <a:noFill/>
          <a:ln>
            <a:noFill/>
          </a:ln>
        </p:spPr>
        <p:txBody>
          <a:bodyPr spcFirstLastPara="1" wrap="square" lIns="109725" tIns="54850" rIns="109725" bIns="54850" anchor="t" anchorCtr="0">
            <a:normAutofit/>
          </a:bodyPr>
          <a:lstStyle>
            <a:lvl1pPr lvl="0" algn="l">
              <a:lnSpc>
                <a:spcPct val="90000"/>
              </a:lnSpc>
              <a:spcBef>
                <a:spcPts val="0"/>
              </a:spcBef>
              <a:spcAft>
                <a:spcPts val="0"/>
              </a:spcAft>
              <a:buClr>
                <a:srgbClr val="002060"/>
              </a:buClr>
              <a:buSzPts val="2200"/>
              <a:buNone/>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128" name="Google Shape;128;g296cb6e8523_0_113"/>
          <p:cNvSpPr txBox="1">
            <a:spLocks noGrp="1"/>
          </p:cNvSpPr>
          <p:nvPr>
            <p:ph type="sldNum" idx="12"/>
          </p:nvPr>
        </p:nvSpPr>
        <p:spPr>
          <a:xfrm>
            <a:off x="10881360" y="7627620"/>
            <a:ext cx="3291900" cy="438300"/>
          </a:xfrm>
          <a:prstGeom prst="rect">
            <a:avLst/>
          </a:prstGeom>
          <a:noFill/>
          <a:ln>
            <a:noFill/>
          </a:ln>
        </p:spPr>
        <p:txBody>
          <a:bodyPr spcFirstLastPara="1" wrap="square" lIns="109725" tIns="54850" rIns="109725" bIns="5485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864578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hree Pictures With Title" userDrawn="1">
  <p:cSld name="1_Three Pictures With Title">
    <p:spTree>
      <p:nvGrpSpPr>
        <p:cNvPr id="1" name="Shape 107"/>
        <p:cNvGrpSpPr/>
        <p:nvPr/>
      </p:nvGrpSpPr>
      <p:grpSpPr>
        <a:xfrm>
          <a:off x="0" y="0"/>
          <a:ext cx="0" cy="0"/>
          <a:chOff x="0" y="0"/>
          <a:chExt cx="0" cy="0"/>
        </a:xfrm>
      </p:grpSpPr>
      <p:sp>
        <p:nvSpPr>
          <p:cNvPr id="110" name="Google Shape;110;g296cb6e8523_0_98"/>
          <p:cNvSpPr txBox="1">
            <a:spLocks noGrp="1"/>
          </p:cNvSpPr>
          <p:nvPr>
            <p:ph type="title"/>
          </p:nvPr>
        </p:nvSpPr>
        <p:spPr>
          <a:xfrm>
            <a:off x="457200" y="438150"/>
            <a:ext cx="13716000" cy="1179300"/>
          </a:xfrm>
          <a:prstGeom prst="rect">
            <a:avLst/>
          </a:prstGeom>
          <a:noFill/>
          <a:ln>
            <a:noFill/>
          </a:ln>
        </p:spPr>
        <p:txBody>
          <a:bodyPr spcFirstLastPara="1" wrap="square" lIns="109725" tIns="54850" rIns="109725" bIns="54850" anchor="t" anchorCtr="0">
            <a:normAutofit/>
          </a:bodyPr>
          <a:lstStyle>
            <a:lvl1pPr lvl="0" algn="l">
              <a:lnSpc>
                <a:spcPct val="90000"/>
              </a:lnSpc>
              <a:spcBef>
                <a:spcPts val="0"/>
              </a:spcBef>
              <a:spcAft>
                <a:spcPts val="0"/>
              </a:spcAft>
              <a:buClr>
                <a:srgbClr val="002060"/>
              </a:buClr>
              <a:buSzPts val="4300"/>
              <a:buFont typeface="Arial"/>
              <a:buNone/>
              <a:defRPr>
                <a:latin typeface="Arial"/>
                <a:ea typeface="Arial"/>
                <a:cs typeface="Arial"/>
                <a:sym typeface="Arial"/>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111" name="Google Shape;111;g296cb6e8523_0_98"/>
          <p:cNvSpPr txBox="1">
            <a:spLocks noGrp="1"/>
          </p:cNvSpPr>
          <p:nvPr>
            <p:ph type="sldNum" idx="12"/>
          </p:nvPr>
        </p:nvSpPr>
        <p:spPr>
          <a:xfrm>
            <a:off x="10881360" y="7627620"/>
            <a:ext cx="3291900" cy="438300"/>
          </a:xfrm>
          <a:prstGeom prst="rect">
            <a:avLst/>
          </a:prstGeom>
          <a:noFill/>
          <a:ln>
            <a:noFill/>
          </a:ln>
        </p:spPr>
        <p:txBody>
          <a:bodyPr spcFirstLastPara="1" wrap="square" lIns="109725" tIns="54850" rIns="109725" bIns="5485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
        <p:nvSpPr>
          <p:cNvPr id="5" name="Content Placeholder 4">
            <a:extLst>
              <a:ext uri="{FF2B5EF4-FFF2-40B4-BE49-F238E27FC236}">
                <a16:creationId xmlns:a16="http://schemas.microsoft.com/office/drawing/2014/main" id="{EA57C3ED-A9A6-8490-83D7-EEAA28D35F49}"/>
              </a:ext>
            </a:extLst>
          </p:cNvPr>
          <p:cNvSpPr>
            <a:spLocks noGrp="1"/>
          </p:cNvSpPr>
          <p:nvPr>
            <p:ph sz="quarter" idx="13"/>
          </p:nvPr>
        </p:nvSpPr>
        <p:spPr>
          <a:xfrm>
            <a:off x="457200" y="1870772"/>
            <a:ext cx="4468812" cy="5189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a:extLst>
              <a:ext uri="{FF2B5EF4-FFF2-40B4-BE49-F238E27FC236}">
                <a16:creationId xmlns:a16="http://schemas.microsoft.com/office/drawing/2014/main" id="{958FDED2-3E9D-4D9C-D0DF-6D4D24892263}"/>
              </a:ext>
            </a:extLst>
          </p:cNvPr>
          <p:cNvSpPr>
            <a:spLocks noGrp="1"/>
          </p:cNvSpPr>
          <p:nvPr>
            <p:ph sz="quarter" idx="14"/>
          </p:nvPr>
        </p:nvSpPr>
        <p:spPr>
          <a:xfrm>
            <a:off x="5080794" y="1880209"/>
            <a:ext cx="4468812" cy="5189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4">
            <a:extLst>
              <a:ext uri="{FF2B5EF4-FFF2-40B4-BE49-F238E27FC236}">
                <a16:creationId xmlns:a16="http://schemas.microsoft.com/office/drawing/2014/main" id="{50ECB031-1651-46AF-DD48-9AA0E6D527DB}"/>
              </a:ext>
            </a:extLst>
          </p:cNvPr>
          <p:cNvSpPr>
            <a:spLocks noGrp="1"/>
          </p:cNvSpPr>
          <p:nvPr>
            <p:ph sz="quarter" idx="15"/>
          </p:nvPr>
        </p:nvSpPr>
        <p:spPr>
          <a:xfrm>
            <a:off x="9704388" y="1870772"/>
            <a:ext cx="4468812" cy="5189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6666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hree Pictures With Title" preserve="1" userDrawn="1">
  <p:cSld name="Three Columns with TItle">
    <p:spTree>
      <p:nvGrpSpPr>
        <p:cNvPr id="1" name="Shape 107"/>
        <p:cNvGrpSpPr/>
        <p:nvPr/>
      </p:nvGrpSpPr>
      <p:grpSpPr>
        <a:xfrm>
          <a:off x="0" y="0"/>
          <a:ext cx="0" cy="0"/>
          <a:chOff x="0" y="0"/>
          <a:chExt cx="0" cy="0"/>
        </a:xfrm>
      </p:grpSpPr>
      <p:sp>
        <p:nvSpPr>
          <p:cNvPr id="110" name="Google Shape;110;g296cb6e8523_0_98"/>
          <p:cNvSpPr txBox="1">
            <a:spLocks noGrp="1"/>
          </p:cNvSpPr>
          <p:nvPr>
            <p:ph type="title"/>
          </p:nvPr>
        </p:nvSpPr>
        <p:spPr>
          <a:xfrm>
            <a:off x="457200" y="438150"/>
            <a:ext cx="13716000" cy="1179300"/>
          </a:xfrm>
          <a:prstGeom prst="rect">
            <a:avLst/>
          </a:prstGeom>
          <a:noFill/>
          <a:ln>
            <a:noFill/>
          </a:ln>
        </p:spPr>
        <p:txBody>
          <a:bodyPr spcFirstLastPara="1" wrap="square" lIns="109725" tIns="54850" rIns="109725" bIns="54850" anchor="t" anchorCtr="0">
            <a:normAutofit/>
          </a:bodyPr>
          <a:lstStyle>
            <a:lvl1pPr lvl="0" algn="l">
              <a:lnSpc>
                <a:spcPct val="90000"/>
              </a:lnSpc>
              <a:spcBef>
                <a:spcPts val="0"/>
              </a:spcBef>
              <a:spcAft>
                <a:spcPts val="0"/>
              </a:spcAft>
              <a:buClr>
                <a:srgbClr val="002060"/>
              </a:buClr>
              <a:buSzPts val="4300"/>
              <a:buFont typeface="Arial"/>
              <a:buNone/>
              <a:defRPr>
                <a:latin typeface="Arial"/>
                <a:ea typeface="Arial"/>
                <a:cs typeface="Arial"/>
                <a:sym typeface="Arial"/>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111" name="Google Shape;111;g296cb6e8523_0_98"/>
          <p:cNvSpPr txBox="1">
            <a:spLocks noGrp="1"/>
          </p:cNvSpPr>
          <p:nvPr>
            <p:ph type="sldNum" idx="12"/>
          </p:nvPr>
        </p:nvSpPr>
        <p:spPr>
          <a:xfrm>
            <a:off x="10881360" y="7627620"/>
            <a:ext cx="3291900" cy="438300"/>
          </a:xfrm>
          <a:prstGeom prst="rect">
            <a:avLst/>
          </a:prstGeom>
          <a:noFill/>
          <a:ln>
            <a:noFill/>
          </a:ln>
        </p:spPr>
        <p:txBody>
          <a:bodyPr spcFirstLastPara="1" wrap="square" lIns="109725" tIns="54850" rIns="109725" bIns="5485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
        <p:nvSpPr>
          <p:cNvPr id="5" name="Content Placeholder 4">
            <a:extLst>
              <a:ext uri="{FF2B5EF4-FFF2-40B4-BE49-F238E27FC236}">
                <a16:creationId xmlns:a16="http://schemas.microsoft.com/office/drawing/2014/main" id="{EA57C3ED-A9A6-8490-83D7-EEAA28D35F49}"/>
              </a:ext>
            </a:extLst>
          </p:cNvPr>
          <p:cNvSpPr>
            <a:spLocks noGrp="1"/>
          </p:cNvSpPr>
          <p:nvPr>
            <p:ph sz="quarter" idx="13"/>
          </p:nvPr>
        </p:nvSpPr>
        <p:spPr>
          <a:xfrm>
            <a:off x="457200" y="1870772"/>
            <a:ext cx="4468812" cy="5189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a:extLst>
              <a:ext uri="{FF2B5EF4-FFF2-40B4-BE49-F238E27FC236}">
                <a16:creationId xmlns:a16="http://schemas.microsoft.com/office/drawing/2014/main" id="{958FDED2-3E9D-4D9C-D0DF-6D4D24892263}"/>
              </a:ext>
            </a:extLst>
          </p:cNvPr>
          <p:cNvSpPr>
            <a:spLocks noGrp="1"/>
          </p:cNvSpPr>
          <p:nvPr>
            <p:ph sz="quarter" idx="14"/>
          </p:nvPr>
        </p:nvSpPr>
        <p:spPr>
          <a:xfrm>
            <a:off x="5080794" y="1880209"/>
            <a:ext cx="4468812" cy="5189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4">
            <a:extLst>
              <a:ext uri="{FF2B5EF4-FFF2-40B4-BE49-F238E27FC236}">
                <a16:creationId xmlns:a16="http://schemas.microsoft.com/office/drawing/2014/main" id="{50ECB031-1651-46AF-DD48-9AA0E6D527DB}"/>
              </a:ext>
            </a:extLst>
          </p:cNvPr>
          <p:cNvSpPr>
            <a:spLocks noGrp="1"/>
          </p:cNvSpPr>
          <p:nvPr>
            <p:ph sz="quarter" idx="15"/>
          </p:nvPr>
        </p:nvSpPr>
        <p:spPr>
          <a:xfrm>
            <a:off x="9704388" y="1870772"/>
            <a:ext cx="4468812" cy="5189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4387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Full Slide Image With Footer">
  <p:cSld name="Full Slide Image With Footer">
    <p:spTree>
      <p:nvGrpSpPr>
        <p:cNvPr id="1" name="Shape 138"/>
        <p:cNvGrpSpPr/>
        <p:nvPr/>
      </p:nvGrpSpPr>
      <p:grpSpPr>
        <a:xfrm>
          <a:off x="0" y="0"/>
          <a:ext cx="0" cy="0"/>
          <a:chOff x="0" y="0"/>
          <a:chExt cx="0" cy="0"/>
        </a:xfrm>
      </p:grpSpPr>
      <p:sp>
        <p:nvSpPr>
          <p:cNvPr id="139" name="Google Shape;139;g296cb6e8523_0_129"/>
          <p:cNvSpPr>
            <a:spLocks noGrp="1"/>
          </p:cNvSpPr>
          <p:nvPr>
            <p:ph type="pic" idx="2"/>
          </p:nvPr>
        </p:nvSpPr>
        <p:spPr>
          <a:xfrm>
            <a:off x="0" y="0"/>
            <a:ext cx="14630400" cy="8229600"/>
          </a:xfrm>
          <a:prstGeom prst="rect">
            <a:avLst/>
          </a:prstGeom>
          <a:noFill/>
          <a:ln>
            <a:noFill/>
          </a:ln>
        </p:spPr>
      </p:sp>
      <p:sp>
        <p:nvSpPr>
          <p:cNvPr id="140" name="Google Shape;140;g296cb6e8523_0_129"/>
          <p:cNvSpPr txBox="1">
            <a:spLocks noGrp="1"/>
          </p:cNvSpPr>
          <p:nvPr>
            <p:ph type="sldNum" idx="12"/>
          </p:nvPr>
        </p:nvSpPr>
        <p:spPr>
          <a:xfrm>
            <a:off x="10881360" y="7627620"/>
            <a:ext cx="3291900" cy="438300"/>
          </a:xfrm>
          <a:prstGeom prst="rect">
            <a:avLst/>
          </a:prstGeom>
          <a:noFill/>
          <a:ln>
            <a:noFill/>
          </a:ln>
        </p:spPr>
        <p:txBody>
          <a:bodyPr spcFirstLastPara="1" wrap="square" lIns="109725" tIns="54850" rIns="109725" bIns="5485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hank You HEART">
  <p:cSld name="Thank You HEART">
    <p:bg>
      <p:bgPr>
        <a:blipFill>
          <a:blip r:embed="rId2">
            <a:alphaModFix/>
          </a:blip>
          <a:stretch>
            <a:fillRect/>
          </a:stretch>
        </a:blipFill>
        <a:effectLst/>
      </p:bgPr>
    </p:bg>
    <p:spTree>
      <p:nvGrpSpPr>
        <p:cNvPr id="1" name="Shape 143"/>
        <p:cNvGrpSpPr/>
        <p:nvPr/>
      </p:nvGrpSpPr>
      <p:grpSpPr>
        <a:xfrm>
          <a:off x="0" y="0"/>
          <a:ext cx="0" cy="0"/>
          <a:chOff x="0" y="0"/>
          <a:chExt cx="0" cy="0"/>
        </a:xfrm>
      </p:grpSpPr>
      <p:sp>
        <p:nvSpPr>
          <p:cNvPr id="144" name="Google Shape;144;g296cb6e8523_0_134"/>
          <p:cNvSpPr/>
          <p:nvPr/>
        </p:nvSpPr>
        <p:spPr>
          <a:xfrm>
            <a:off x="0" y="6048432"/>
            <a:ext cx="14630400" cy="2181000"/>
          </a:xfrm>
          <a:prstGeom prst="rect">
            <a:avLst/>
          </a:prstGeom>
          <a:noFill/>
          <a:ln>
            <a:noFill/>
          </a:ln>
        </p:spPr>
        <p:txBody>
          <a:bodyPr spcFirstLastPara="1" wrap="square" lIns="109725" tIns="54850" rIns="109725" bIns="54850"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Arial"/>
              <a:ea typeface="Arial"/>
              <a:cs typeface="Arial"/>
              <a:sym typeface="Arial"/>
            </a:endParaRPr>
          </a:p>
        </p:txBody>
      </p:sp>
      <p:sp>
        <p:nvSpPr>
          <p:cNvPr id="145" name="Google Shape;145;g296cb6e8523_0_134"/>
          <p:cNvSpPr txBox="1"/>
          <p:nvPr/>
        </p:nvSpPr>
        <p:spPr>
          <a:xfrm>
            <a:off x="4655384" y="3893201"/>
            <a:ext cx="5319900" cy="449400"/>
          </a:xfrm>
          <a:prstGeom prst="rect">
            <a:avLst/>
          </a:prstGeom>
          <a:noFill/>
          <a:ln>
            <a:noFill/>
          </a:ln>
        </p:spPr>
        <p:txBody>
          <a:bodyPr spcFirstLastPara="1" wrap="square" lIns="109725" tIns="54850" rIns="109725" bIns="5485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002060"/>
                </a:solidFill>
                <a:latin typeface="Arial"/>
                <a:ea typeface="Arial"/>
                <a:cs typeface="Arial"/>
                <a:sym typeface="Arial"/>
              </a:rPr>
              <a:t>OHIO.ORG</a:t>
            </a:r>
            <a:endParaRPr sz="1800" b="0" i="0" u="none" strike="noStrike" cap="none">
              <a:solidFill>
                <a:srgbClr val="000000"/>
              </a:solidFill>
              <a:latin typeface="Arial"/>
              <a:ea typeface="Arial"/>
              <a:cs typeface="Arial"/>
              <a:sym typeface="Arial"/>
            </a:endParaRPr>
          </a:p>
        </p:txBody>
      </p:sp>
      <p:sp>
        <p:nvSpPr>
          <p:cNvPr id="146" name="Google Shape;146;g296cb6e8523_0_134"/>
          <p:cNvSpPr txBox="1"/>
          <p:nvPr/>
        </p:nvSpPr>
        <p:spPr>
          <a:xfrm>
            <a:off x="3039292" y="2181168"/>
            <a:ext cx="8551800" cy="1342200"/>
          </a:xfrm>
          <a:prstGeom prst="rect">
            <a:avLst/>
          </a:prstGeom>
          <a:noFill/>
          <a:ln>
            <a:noFill/>
          </a:ln>
        </p:spPr>
        <p:txBody>
          <a:bodyPr spcFirstLastPara="1" wrap="square" lIns="109725" tIns="54850" rIns="109725" bIns="54850" anchor="t" anchorCtr="0">
            <a:spAutoFit/>
          </a:bodyPr>
          <a:lstStyle/>
          <a:p>
            <a:pPr marL="0" marR="0" lvl="0" indent="0" algn="ctr" rtl="0">
              <a:lnSpc>
                <a:spcPct val="100000"/>
              </a:lnSpc>
              <a:spcBef>
                <a:spcPts val="0"/>
              </a:spcBef>
              <a:spcAft>
                <a:spcPts val="0"/>
              </a:spcAft>
              <a:buClr>
                <a:srgbClr val="000000"/>
              </a:buClr>
              <a:buSzPts val="8000"/>
              <a:buFont typeface="Arial"/>
              <a:buNone/>
            </a:pPr>
            <a:r>
              <a:rPr lang="en-US" sz="8000" b="1" i="0" u="none" strike="noStrike" cap="none">
                <a:solidFill>
                  <a:srgbClr val="002060"/>
                </a:solidFill>
                <a:latin typeface="Arial"/>
                <a:ea typeface="Arial"/>
                <a:cs typeface="Arial"/>
                <a:sym typeface="Arial"/>
              </a:rPr>
              <a:t>THANK YOU</a:t>
            </a:r>
            <a:endParaRPr sz="1800" b="0" i="0" u="none" strike="noStrike" cap="none">
              <a:solidFill>
                <a:srgbClr val="000000"/>
              </a:solidFill>
              <a:latin typeface="Arial"/>
              <a:ea typeface="Arial"/>
              <a:cs typeface="Arial"/>
              <a:sym typeface="Arial"/>
            </a:endParaRPr>
          </a:p>
        </p:txBody>
      </p:sp>
      <p:cxnSp>
        <p:nvCxnSpPr>
          <p:cNvPr id="147" name="Google Shape;147;g296cb6e8523_0_134"/>
          <p:cNvCxnSpPr/>
          <p:nvPr/>
        </p:nvCxnSpPr>
        <p:spPr>
          <a:xfrm>
            <a:off x="5373188" y="3632683"/>
            <a:ext cx="3884100" cy="0"/>
          </a:xfrm>
          <a:prstGeom prst="straightConnector1">
            <a:avLst/>
          </a:prstGeom>
          <a:noFill/>
          <a:ln w="25400" cap="flat" cmpd="sng">
            <a:solidFill>
              <a:schemeClr val="accent1"/>
            </a:solidFill>
            <a:prstDash val="solid"/>
            <a:miter lim="800000"/>
            <a:headEnd type="none" w="sm" len="sm"/>
            <a:tailEnd type="none" w="sm" len="sm"/>
          </a:ln>
        </p:spPr>
      </p:cxnSp>
      <p:pic>
        <p:nvPicPr>
          <p:cNvPr id="148" name="Google Shape;148;g296cb6e8523_0_134"/>
          <p:cNvPicPr preferRelativeResize="0"/>
          <p:nvPr/>
        </p:nvPicPr>
        <p:blipFill rotWithShape="1">
          <a:blip r:embed="rId3">
            <a:alphaModFix/>
          </a:blip>
          <a:srcRect/>
          <a:stretch/>
        </p:blipFill>
        <p:spPr>
          <a:xfrm>
            <a:off x="5843118" y="6455275"/>
            <a:ext cx="2525040" cy="120234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hank You DEW">
  <p:cSld name="Thank You DEW">
    <p:bg>
      <p:bgPr>
        <a:blipFill>
          <a:blip r:embed="rId2">
            <a:alphaModFix/>
          </a:blip>
          <a:stretch>
            <a:fillRect/>
          </a:stretch>
        </a:blipFill>
        <a:effectLst/>
      </p:bgPr>
    </p:bg>
    <p:spTree>
      <p:nvGrpSpPr>
        <p:cNvPr id="1" name="Shape 149"/>
        <p:cNvGrpSpPr/>
        <p:nvPr/>
      </p:nvGrpSpPr>
      <p:grpSpPr>
        <a:xfrm>
          <a:off x="0" y="0"/>
          <a:ext cx="0" cy="0"/>
          <a:chOff x="0" y="0"/>
          <a:chExt cx="0" cy="0"/>
        </a:xfrm>
      </p:grpSpPr>
      <p:sp>
        <p:nvSpPr>
          <p:cNvPr id="150" name="Google Shape;150;g296cb6e8523_0_140"/>
          <p:cNvSpPr/>
          <p:nvPr/>
        </p:nvSpPr>
        <p:spPr>
          <a:xfrm>
            <a:off x="0" y="6048432"/>
            <a:ext cx="14630400" cy="2181000"/>
          </a:xfrm>
          <a:prstGeom prst="rect">
            <a:avLst/>
          </a:prstGeom>
          <a:noFill/>
          <a:ln>
            <a:noFill/>
          </a:ln>
        </p:spPr>
        <p:txBody>
          <a:bodyPr spcFirstLastPara="1" wrap="square" lIns="109725" tIns="54850" rIns="109725" bIns="54850"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Arial"/>
              <a:ea typeface="Arial"/>
              <a:cs typeface="Arial"/>
              <a:sym typeface="Arial"/>
            </a:endParaRPr>
          </a:p>
        </p:txBody>
      </p:sp>
      <p:sp>
        <p:nvSpPr>
          <p:cNvPr id="151" name="Google Shape;151;g296cb6e8523_0_140"/>
          <p:cNvSpPr txBox="1"/>
          <p:nvPr/>
        </p:nvSpPr>
        <p:spPr>
          <a:xfrm>
            <a:off x="4644301" y="3893201"/>
            <a:ext cx="5319900" cy="449400"/>
          </a:xfrm>
          <a:prstGeom prst="rect">
            <a:avLst/>
          </a:prstGeom>
          <a:noFill/>
          <a:ln>
            <a:noFill/>
          </a:ln>
        </p:spPr>
        <p:txBody>
          <a:bodyPr spcFirstLastPara="1" wrap="square" lIns="109725" tIns="54850" rIns="109725" bIns="5485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002060"/>
                </a:solidFill>
                <a:latin typeface="Arial"/>
                <a:ea typeface="Arial"/>
                <a:cs typeface="Arial"/>
                <a:sym typeface="Arial"/>
              </a:rPr>
              <a:t>EDUCATION.OHIO.GOV</a:t>
            </a:r>
            <a:endParaRPr sz="1800" b="0" i="0" u="none" strike="noStrike" cap="none">
              <a:solidFill>
                <a:srgbClr val="000000"/>
              </a:solidFill>
              <a:latin typeface="Arial"/>
              <a:ea typeface="Arial"/>
              <a:cs typeface="Arial"/>
              <a:sym typeface="Arial"/>
            </a:endParaRPr>
          </a:p>
        </p:txBody>
      </p:sp>
      <p:sp>
        <p:nvSpPr>
          <p:cNvPr id="152" name="Google Shape;152;g296cb6e8523_0_140"/>
          <p:cNvSpPr txBox="1"/>
          <p:nvPr/>
        </p:nvSpPr>
        <p:spPr>
          <a:xfrm>
            <a:off x="3039292" y="2181168"/>
            <a:ext cx="8551800" cy="1342200"/>
          </a:xfrm>
          <a:prstGeom prst="rect">
            <a:avLst/>
          </a:prstGeom>
          <a:noFill/>
          <a:ln>
            <a:noFill/>
          </a:ln>
        </p:spPr>
        <p:txBody>
          <a:bodyPr spcFirstLastPara="1" wrap="square" lIns="109725" tIns="54850" rIns="109725" bIns="54850" anchor="t" anchorCtr="0">
            <a:spAutoFit/>
          </a:bodyPr>
          <a:lstStyle/>
          <a:p>
            <a:pPr marL="0" marR="0" lvl="0" indent="0" algn="ctr" rtl="0">
              <a:lnSpc>
                <a:spcPct val="100000"/>
              </a:lnSpc>
              <a:spcBef>
                <a:spcPts val="0"/>
              </a:spcBef>
              <a:spcAft>
                <a:spcPts val="0"/>
              </a:spcAft>
              <a:buClr>
                <a:srgbClr val="000000"/>
              </a:buClr>
              <a:buSzPts val="8000"/>
              <a:buFont typeface="Arial"/>
              <a:buNone/>
            </a:pPr>
            <a:r>
              <a:rPr lang="en-US" sz="8000" b="1" i="0" u="none" strike="noStrike" cap="none">
                <a:solidFill>
                  <a:srgbClr val="002060"/>
                </a:solidFill>
                <a:latin typeface="Arial"/>
                <a:ea typeface="Arial"/>
                <a:cs typeface="Arial"/>
                <a:sym typeface="Arial"/>
              </a:rPr>
              <a:t>THANK YOU</a:t>
            </a:r>
            <a:endParaRPr sz="1800" b="0" i="0" u="none" strike="noStrike" cap="none">
              <a:solidFill>
                <a:srgbClr val="000000"/>
              </a:solidFill>
              <a:latin typeface="Arial"/>
              <a:ea typeface="Arial"/>
              <a:cs typeface="Arial"/>
              <a:sym typeface="Arial"/>
            </a:endParaRPr>
          </a:p>
        </p:txBody>
      </p:sp>
      <p:cxnSp>
        <p:nvCxnSpPr>
          <p:cNvPr id="153" name="Google Shape;153;g296cb6e8523_0_140"/>
          <p:cNvCxnSpPr/>
          <p:nvPr/>
        </p:nvCxnSpPr>
        <p:spPr>
          <a:xfrm>
            <a:off x="5373188" y="3632683"/>
            <a:ext cx="3884100" cy="0"/>
          </a:xfrm>
          <a:prstGeom prst="straightConnector1">
            <a:avLst/>
          </a:prstGeom>
          <a:noFill/>
          <a:ln w="25400" cap="flat" cmpd="sng">
            <a:solidFill>
              <a:schemeClr val="accent1"/>
            </a:solidFill>
            <a:prstDash val="solid"/>
            <a:miter lim="800000"/>
            <a:headEnd type="none" w="sm" len="sm"/>
            <a:tailEnd type="none" w="sm" len="sm"/>
          </a:ln>
        </p:spPr>
      </p:cxnSp>
      <p:pic>
        <p:nvPicPr>
          <p:cNvPr id="154" name="Google Shape;154;g296cb6e8523_0_140"/>
          <p:cNvPicPr preferRelativeResize="0"/>
          <p:nvPr/>
        </p:nvPicPr>
        <p:blipFill rotWithShape="1">
          <a:blip r:embed="rId3">
            <a:alphaModFix/>
          </a:blip>
          <a:srcRect/>
          <a:stretch/>
        </p:blipFill>
        <p:spPr>
          <a:xfrm>
            <a:off x="5843118" y="6710736"/>
            <a:ext cx="3145708" cy="862823"/>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5"/>
        <p:cNvGrpSpPr/>
        <p:nvPr/>
      </p:nvGrpSpPr>
      <p:grpSpPr>
        <a:xfrm>
          <a:off x="0" y="0"/>
          <a:ext cx="0" cy="0"/>
          <a:chOff x="0" y="0"/>
          <a:chExt cx="0" cy="0"/>
        </a:xfrm>
      </p:grpSpPr>
      <p:pic>
        <p:nvPicPr>
          <p:cNvPr id="156" name="Google Shape;156;g296cb6e8523_0_146"/>
          <p:cNvPicPr preferRelativeResize="0"/>
          <p:nvPr/>
        </p:nvPicPr>
        <p:blipFill rotWithShape="1">
          <a:blip r:embed="rId2">
            <a:alphaModFix/>
          </a:blip>
          <a:srcRect/>
          <a:stretch/>
        </p:blipFill>
        <p:spPr>
          <a:xfrm>
            <a:off x="3" y="0"/>
            <a:ext cx="14630389" cy="8229597"/>
          </a:xfrm>
          <a:prstGeom prst="rect">
            <a:avLst/>
          </a:prstGeom>
          <a:noFill/>
          <a:ln>
            <a:noFill/>
          </a:ln>
        </p:spPr>
      </p:pic>
      <p:sp>
        <p:nvSpPr>
          <p:cNvPr id="157" name="Google Shape;157;g296cb6e8523_0_146"/>
          <p:cNvSpPr txBox="1">
            <a:spLocks noGrp="1"/>
          </p:cNvSpPr>
          <p:nvPr>
            <p:ph type="ctrTitle"/>
          </p:nvPr>
        </p:nvSpPr>
        <p:spPr>
          <a:xfrm>
            <a:off x="247675" y="536195"/>
            <a:ext cx="12435900" cy="769500"/>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chemeClr val="lt1"/>
              </a:buClr>
              <a:buSzPts val="5000"/>
              <a:buFont typeface="Arial"/>
              <a:buNone/>
              <a:defRPr sz="5000" b="1">
                <a:solidFill>
                  <a:schemeClr val="lt1"/>
                </a:solidFill>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Tree>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5.xml"/><Relationship Id="rId7" Type="http://schemas.openxmlformats.org/officeDocument/2006/relationships/image" Target="../media/image7.jpe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29" Type="http://schemas.openxmlformats.org/officeDocument/2006/relationships/theme" Target="../theme/theme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g296cb6e8523_0_0"/>
          <p:cNvSpPr txBox="1">
            <a:spLocks noGrp="1"/>
          </p:cNvSpPr>
          <p:nvPr>
            <p:ph type="body" idx="1"/>
          </p:nvPr>
        </p:nvSpPr>
        <p:spPr>
          <a:xfrm>
            <a:off x="457199" y="1989896"/>
            <a:ext cx="13716000" cy="5083200"/>
          </a:xfrm>
          <a:prstGeom prst="rect">
            <a:avLst/>
          </a:prstGeom>
          <a:noFill/>
          <a:ln>
            <a:noFill/>
          </a:ln>
        </p:spPr>
        <p:txBody>
          <a:bodyPr spcFirstLastPara="1" wrap="square" lIns="109725" tIns="54850" rIns="109725" bIns="54850" anchor="t" anchorCtr="0">
            <a:normAutofit/>
          </a:bodyPr>
          <a:lstStyle>
            <a:lvl1pPr marL="457200" marR="0" lvl="0" indent="-431800" algn="l" rtl="0">
              <a:lnSpc>
                <a:spcPct val="120000"/>
              </a:lnSpc>
              <a:spcBef>
                <a:spcPts val="0"/>
              </a:spcBef>
              <a:spcAft>
                <a:spcPts val="0"/>
              </a:spcAft>
              <a:buClr>
                <a:schemeClr val="accent1"/>
              </a:buClr>
              <a:buSzPts val="3200"/>
              <a:buFont typeface="Arial"/>
              <a:buChar char="•"/>
              <a:defRPr sz="2900" b="0" i="0" u="none" strike="noStrike" cap="none">
                <a:solidFill>
                  <a:schemeClr val="dk1"/>
                </a:solidFill>
                <a:latin typeface="Arial"/>
                <a:ea typeface="Arial"/>
                <a:cs typeface="Arial"/>
                <a:sym typeface="Arial"/>
              </a:defRPr>
            </a:lvl1pPr>
            <a:lvl2pPr marL="914400" marR="0" lvl="1" indent="-412750" algn="l" rtl="0">
              <a:lnSpc>
                <a:spcPct val="100000"/>
              </a:lnSpc>
              <a:spcBef>
                <a:spcPts val="600"/>
              </a:spcBef>
              <a:spcAft>
                <a:spcPts val="0"/>
              </a:spcAft>
              <a:buClr>
                <a:schemeClr val="accent1"/>
              </a:buClr>
              <a:buSzPts val="2900"/>
              <a:buFont typeface="Arial"/>
              <a:buChar char="•"/>
              <a:defRPr sz="2700" b="0" i="0" u="none" strike="noStrike" cap="none">
                <a:solidFill>
                  <a:schemeClr val="dk1"/>
                </a:solidFill>
                <a:latin typeface="Arial"/>
                <a:ea typeface="Arial"/>
                <a:cs typeface="Arial"/>
                <a:sym typeface="Arial"/>
              </a:defRPr>
            </a:lvl2pPr>
            <a:lvl3pPr marL="1371600" marR="0" lvl="2" indent="-400050" algn="l" rtl="0">
              <a:lnSpc>
                <a:spcPct val="90000"/>
              </a:lnSpc>
              <a:spcBef>
                <a:spcPts val="600"/>
              </a:spcBef>
              <a:spcAft>
                <a:spcPts val="0"/>
              </a:spcAft>
              <a:buClr>
                <a:schemeClr val="accent1"/>
              </a:buClr>
              <a:buSzPts val="2700"/>
              <a:buFont typeface="Arial"/>
              <a:buChar char="•"/>
              <a:defRPr sz="2400" b="0" i="0" u="none" strike="noStrike" cap="none">
                <a:solidFill>
                  <a:schemeClr val="dk1"/>
                </a:solidFill>
                <a:latin typeface="Arial"/>
                <a:ea typeface="Arial"/>
                <a:cs typeface="Arial"/>
                <a:sym typeface="Arial"/>
              </a:defRPr>
            </a:lvl3pPr>
            <a:lvl4pPr marL="1828800" marR="0" lvl="3" indent="-381000" algn="l" rtl="0">
              <a:lnSpc>
                <a:spcPct val="90000"/>
              </a:lnSpc>
              <a:spcBef>
                <a:spcPts val="600"/>
              </a:spcBef>
              <a:spcAft>
                <a:spcPts val="0"/>
              </a:spcAft>
              <a:buClr>
                <a:schemeClr val="accent1"/>
              </a:buClr>
              <a:buSzPts val="2400"/>
              <a:buFont typeface="Arial"/>
              <a:buChar char="•"/>
              <a:defRPr sz="2200" b="0" i="0" u="none" strike="noStrike" cap="none">
                <a:solidFill>
                  <a:schemeClr val="dk1"/>
                </a:solidFill>
                <a:latin typeface="Arial"/>
                <a:ea typeface="Arial"/>
                <a:cs typeface="Arial"/>
                <a:sym typeface="Arial"/>
              </a:defRPr>
            </a:lvl4pPr>
            <a:lvl5pPr marL="2286000" marR="0" lvl="4" indent="-381000" algn="l" rtl="0">
              <a:lnSpc>
                <a:spcPct val="90000"/>
              </a:lnSpc>
              <a:spcBef>
                <a:spcPts val="600"/>
              </a:spcBef>
              <a:spcAft>
                <a:spcPts val="0"/>
              </a:spcAft>
              <a:buClr>
                <a:schemeClr val="accent1"/>
              </a:buClr>
              <a:buSzPts val="2400"/>
              <a:buFont typeface="Arial"/>
              <a:buChar char="•"/>
              <a:defRPr sz="2200" b="0" i="0" u="none" strike="noStrike" cap="none">
                <a:solidFill>
                  <a:schemeClr val="dk1"/>
                </a:solidFill>
                <a:latin typeface="Arial"/>
                <a:ea typeface="Arial"/>
                <a:cs typeface="Arial"/>
                <a:sym typeface="Arial"/>
              </a:defRPr>
            </a:lvl5pPr>
            <a:lvl6pPr marL="2743200" marR="0" lvl="5" indent="-368300" algn="l" rtl="0">
              <a:lnSpc>
                <a:spcPct val="90000"/>
              </a:lnSpc>
              <a:spcBef>
                <a:spcPts val="6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6pPr>
            <a:lvl7pPr marL="3200400" marR="0" lvl="6" indent="-368300" algn="l" rtl="0">
              <a:lnSpc>
                <a:spcPct val="90000"/>
              </a:lnSpc>
              <a:spcBef>
                <a:spcPts val="6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7pPr>
            <a:lvl8pPr marL="3657600" marR="0" lvl="7" indent="-368300" algn="l" rtl="0">
              <a:lnSpc>
                <a:spcPct val="90000"/>
              </a:lnSpc>
              <a:spcBef>
                <a:spcPts val="6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8pPr>
            <a:lvl9pPr marL="4114800" marR="0" lvl="8" indent="-368300" algn="l" rtl="0">
              <a:lnSpc>
                <a:spcPct val="90000"/>
              </a:lnSpc>
              <a:spcBef>
                <a:spcPts val="6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9pPr>
          </a:lstStyle>
          <a:p>
            <a:endParaRPr/>
          </a:p>
        </p:txBody>
      </p:sp>
      <p:sp>
        <p:nvSpPr>
          <p:cNvPr id="11" name="Google Shape;11;g296cb6e8523_0_0"/>
          <p:cNvSpPr txBox="1">
            <a:spLocks noGrp="1"/>
          </p:cNvSpPr>
          <p:nvPr>
            <p:ph type="title"/>
          </p:nvPr>
        </p:nvSpPr>
        <p:spPr>
          <a:xfrm>
            <a:off x="457200" y="438150"/>
            <a:ext cx="13716000" cy="1179300"/>
          </a:xfrm>
          <a:prstGeom prst="rect">
            <a:avLst/>
          </a:prstGeom>
          <a:noFill/>
          <a:ln>
            <a:noFill/>
          </a:ln>
        </p:spPr>
        <p:txBody>
          <a:bodyPr spcFirstLastPara="1" wrap="square" lIns="109725" tIns="54850" rIns="109725" bIns="54850" anchor="t" anchorCtr="0">
            <a:normAutofit/>
          </a:bodyPr>
          <a:lstStyle>
            <a:lvl1pPr marR="0" lvl="0" algn="l" rtl="0">
              <a:lnSpc>
                <a:spcPct val="90000"/>
              </a:lnSpc>
              <a:spcBef>
                <a:spcPts val="0"/>
              </a:spcBef>
              <a:spcAft>
                <a:spcPts val="0"/>
              </a:spcAft>
              <a:buClr>
                <a:srgbClr val="002060"/>
              </a:buClr>
              <a:buSzPts val="4300"/>
              <a:buFont typeface="Arial"/>
              <a:buNone/>
              <a:defRPr sz="4300" b="1" i="0" u="none" strike="noStrike" cap="none">
                <a:solidFill>
                  <a:srgbClr val="002060"/>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22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22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22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22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22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22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22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2200" b="0" i="0" u="none" strike="noStrike" cap="none">
                <a:solidFill>
                  <a:srgbClr val="000000"/>
                </a:solidFill>
                <a:latin typeface="Arial"/>
                <a:ea typeface="Arial"/>
                <a:cs typeface="Arial"/>
                <a:sym typeface="Arial"/>
              </a:defRPr>
            </a:lvl9pPr>
          </a:lstStyle>
          <a:p>
            <a:endParaRPr/>
          </a:p>
        </p:txBody>
      </p:sp>
      <p:sp>
        <p:nvSpPr>
          <p:cNvPr id="12" name="Google Shape;12;g296cb6e8523_0_0"/>
          <p:cNvSpPr/>
          <p:nvPr/>
        </p:nvSpPr>
        <p:spPr>
          <a:xfrm>
            <a:off x="457200" y="-43447"/>
            <a:ext cx="1185000" cy="109500"/>
          </a:xfrm>
          <a:prstGeom prst="rect">
            <a:avLst/>
          </a:prstGeom>
          <a:solidFill>
            <a:schemeClr val="accent2"/>
          </a:solidFill>
          <a:ln>
            <a:noFill/>
          </a:ln>
        </p:spPr>
        <p:txBody>
          <a:bodyPr spcFirstLastPara="1" wrap="square" lIns="109725" tIns="54850" rIns="109725" bIns="5485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13" name="Google Shape;13;g296cb6e8523_0_0"/>
          <p:cNvSpPr/>
          <p:nvPr/>
        </p:nvSpPr>
        <p:spPr>
          <a:xfrm>
            <a:off x="0" y="7406640"/>
            <a:ext cx="14630400" cy="823200"/>
          </a:xfrm>
          <a:prstGeom prst="rect">
            <a:avLst/>
          </a:prstGeom>
          <a:solidFill>
            <a:schemeClr val="lt1"/>
          </a:solidFill>
          <a:ln>
            <a:noFill/>
          </a:ln>
        </p:spPr>
        <p:txBody>
          <a:bodyPr spcFirstLastPara="1" wrap="square" lIns="109725" tIns="54850" rIns="109725" bIns="54850"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Arial"/>
              <a:ea typeface="Arial"/>
              <a:cs typeface="Arial"/>
              <a:sym typeface="Arial"/>
            </a:endParaRPr>
          </a:p>
        </p:txBody>
      </p:sp>
      <p:sp>
        <p:nvSpPr>
          <p:cNvPr id="14" name="Google Shape;14;g296cb6e8523_0_0"/>
          <p:cNvSpPr txBox="1">
            <a:spLocks noGrp="1"/>
          </p:cNvSpPr>
          <p:nvPr>
            <p:ph type="sldNum" idx="12"/>
          </p:nvPr>
        </p:nvSpPr>
        <p:spPr>
          <a:xfrm>
            <a:off x="10881360" y="7627620"/>
            <a:ext cx="3291900" cy="438300"/>
          </a:xfrm>
          <a:prstGeom prst="rect">
            <a:avLst/>
          </a:prstGeom>
          <a:noFill/>
          <a:ln>
            <a:noFill/>
          </a:ln>
        </p:spPr>
        <p:txBody>
          <a:bodyPr spcFirstLastPara="1" wrap="square" lIns="109725" tIns="54850" rIns="109725" bIns="5485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pic>
        <p:nvPicPr>
          <p:cNvPr id="15" name="Google Shape;15;g296cb6e8523_0_0" descr="Logo&#10;&#10;Description automatically generated"/>
          <p:cNvPicPr preferRelativeResize="0"/>
          <p:nvPr/>
        </p:nvPicPr>
        <p:blipFill rotWithShape="1">
          <a:blip r:embed="rId14">
            <a:alphaModFix/>
          </a:blip>
          <a:srcRect/>
          <a:stretch/>
        </p:blipFill>
        <p:spPr>
          <a:xfrm>
            <a:off x="118624" y="7633319"/>
            <a:ext cx="569817" cy="45213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0" r:id="rId1"/>
    <p:sldLayoutId id="2147483654" r:id="rId2"/>
    <p:sldLayoutId id="2147483655" r:id="rId3"/>
    <p:sldLayoutId id="2147483656" r:id="rId4"/>
    <p:sldLayoutId id="2147483701" r:id="rId5"/>
    <p:sldLayoutId id="2147483670" r:id="rId6"/>
    <p:sldLayoutId id="2147483672" r:id="rId7"/>
    <p:sldLayoutId id="2147483673" r:id="rId8"/>
    <p:sldLayoutId id="2147483674" r:id="rId9"/>
    <p:sldLayoutId id="2147483713" r:id="rId10"/>
    <p:sldLayoutId id="2147483745" r:id="rId11"/>
    <p:sldLayoutId id="2147483746" r:id="rId12"/>
  </p:sldLayoutIdLst>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A2C0FF6-0872-B98B-BC37-6F17E855EC42}"/>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4625484" y="1038634"/>
            <a:ext cx="4725250" cy="5864156"/>
          </a:xfrm>
          <a:prstGeom prst="rect">
            <a:avLst/>
          </a:prstGeom>
        </p:spPr>
      </p:pic>
    </p:spTree>
    <p:extLst>
      <p:ext uri="{BB962C8B-B14F-4D97-AF65-F5344CB8AC3E}">
        <p14:creationId xmlns:p14="http://schemas.microsoft.com/office/powerpoint/2010/main" val="349407784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44" r:id="rId5"/>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12B7E9-3BA4-484E-9D9D-392D6666B3F1}"/>
              </a:ext>
            </a:extLst>
          </p:cNvPr>
          <p:cNvSpPr>
            <a:spLocks noGrp="1"/>
          </p:cNvSpPr>
          <p:nvPr>
            <p:ph type="body" idx="1"/>
          </p:nvPr>
        </p:nvSpPr>
        <p:spPr>
          <a:xfrm>
            <a:off x="457200" y="1989897"/>
            <a:ext cx="13716001" cy="5083111"/>
          </a:xfrm>
          <a:prstGeom prst="rect">
            <a:avLst/>
          </a:prstGeom>
        </p:spPr>
        <p:txBody>
          <a:bodyPr vert="horz" lIns="91440" tIns="45720" rIns="91440" bIns="45720" rtlCol="0">
            <a:normAutofit/>
          </a:bodyPr>
          <a:lstStyle/>
          <a:p>
            <a:r>
              <a:rPr lang="en-US"/>
              <a:t>First Level</a:t>
            </a:r>
          </a:p>
          <a:p>
            <a:pPr lvl="1"/>
            <a:r>
              <a:rPr lang="en-US"/>
              <a:t>Second Level</a:t>
            </a:r>
          </a:p>
          <a:p>
            <a:pPr lvl="2"/>
            <a:r>
              <a:rPr lang="en-US"/>
              <a:t>Third Level</a:t>
            </a:r>
          </a:p>
          <a:p>
            <a:pPr lvl="3"/>
            <a:r>
              <a:rPr lang="en-US"/>
              <a:t>Fourth Level</a:t>
            </a:r>
          </a:p>
          <a:p>
            <a:pPr lvl="4"/>
            <a:r>
              <a:rPr lang="en-US"/>
              <a:t>Fifth Level</a:t>
            </a:r>
          </a:p>
          <a:p>
            <a:pPr lvl="0"/>
            <a:r>
              <a:rPr lang="en-US"/>
              <a:t>Maecenas </a:t>
            </a:r>
            <a:r>
              <a:rPr lang="en-US" err="1"/>
              <a:t>nec</a:t>
            </a:r>
            <a:r>
              <a:rPr lang="en-US"/>
              <a:t> </a:t>
            </a:r>
            <a:r>
              <a:rPr lang="en-US" err="1"/>
              <a:t>odio</a:t>
            </a:r>
            <a:r>
              <a:rPr lang="en-US"/>
              <a:t> et ante </a:t>
            </a:r>
            <a:r>
              <a:rPr lang="en-US" err="1"/>
              <a:t>tincidunt</a:t>
            </a:r>
            <a:r>
              <a:rPr lang="en-US"/>
              <a:t> tempus. </a:t>
            </a:r>
            <a:r>
              <a:rPr lang="en-US" err="1"/>
              <a:t>Nullam</a:t>
            </a:r>
            <a:r>
              <a:rPr lang="en-US"/>
              <a:t> dictum </a:t>
            </a:r>
            <a:r>
              <a:rPr lang="en-US" err="1"/>
              <a:t>felis</a:t>
            </a:r>
            <a:r>
              <a:rPr lang="en-US"/>
              <a:t> </a:t>
            </a:r>
            <a:r>
              <a:rPr lang="en-US" err="1"/>
              <a:t>eu</a:t>
            </a:r>
            <a:r>
              <a:rPr lang="en-US"/>
              <a:t> </a:t>
            </a:r>
            <a:r>
              <a:rPr lang="en-US" err="1"/>
              <a:t>pede</a:t>
            </a:r>
            <a:r>
              <a:rPr lang="en-US"/>
              <a:t> </a:t>
            </a:r>
            <a:r>
              <a:rPr lang="en-US" err="1"/>
              <a:t>mollis</a:t>
            </a:r>
            <a:r>
              <a:rPr lang="en-US"/>
              <a:t> </a:t>
            </a:r>
            <a:r>
              <a:rPr lang="en-US" err="1"/>
              <a:t>pretium</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hymenaeos</a:t>
            </a:r>
            <a:r>
              <a:rPr lang="en-US"/>
              <a:t>.</a:t>
            </a:r>
          </a:p>
        </p:txBody>
      </p:sp>
      <p:sp>
        <p:nvSpPr>
          <p:cNvPr id="7" name="Title Placeholder 6">
            <a:extLst>
              <a:ext uri="{FF2B5EF4-FFF2-40B4-BE49-F238E27FC236}">
                <a16:creationId xmlns:a16="http://schemas.microsoft.com/office/drawing/2014/main" id="{9D996841-33AB-1041-B0F1-02114E0F8E16}"/>
              </a:ext>
            </a:extLst>
          </p:cNvPr>
          <p:cNvSpPr>
            <a:spLocks noGrp="1"/>
          </p:cNvSpPr>
          <p:nvPr>
            <p:ph type="title"/>
          </p:nvPr>
        </p:nvSpPr>
        <p:spPr>
          <a:xfrm>
            <a:off x="457200" y="438151"/>
            <a:ext cx="13716000" cy="1179433"/>
          </a:xfrm>
          <a:prstGeom prst="rect">
            <a:avLst/>
          </a:prstGeom>
        </p:spPr>
        <p:txBody>
          <a:bodyPr vert="horz" lIns="91440" tIns="45720" rIns="91440" bIns="45720" rtlCol="0" anchor="t">
            <a:normAutofit/>
          </a:bodyPr>
          <a:lstStyle/>
          <a:p>
            <a:r>
              <a:rPr lang="en-US"/>
              <a:t>CLICK TO EDIT TITLE</a:t>
            </a:r>
          </a:p>
        </p:txBody>
      </p:sp>
      <p:sp>
        <p:nvSpPr>
          <p:cNvPr id="15" name="Rectangle 14">
            <a:extLst>
              <a:ext uri="{FF2B5EF4-FFF2-40B4-BE49-F238E27FC236}">
                <a16:creationId xmlns:a16="http://schemas.microsoft.com/office/drawing/2014/main" id="{FDDB4D39-9FA5-5C46-845E-A393FCAF090C}"/>
              </a:ext>
            </a:extLst>
          </p:cNvPr>
          <p:cNvSpPr/>
          <p:nvPr userDrawn="1"/>
        </p:nvSpPr>
        <p:spPr>
          <a:xfrm>
            <a:off x="457200" y="-43447"/>
            <a:ext cx="1185062" cy="1092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1"/>
          </a:p>
        </p:txBody>
      </p:sp>
      <p:sp>
        <p:nvSpPr>
          <p:cNvPr id="16" name="Rectangle 15">
            <a:extLst>
              <a:ext uri="{FF2B5EF4-FFF2-40B4-BE49-F238E27FC236}">
                <a16:creationId xmlns:a16="http://schemas.microsoft.com/office/drawing/2014/main" id="{7A51A58E-E2B6-4F4D-91A6-034B810B725B}"/>
              </a:ext>
            </a:extLst>
          </p:cNvPr>
          <p:cNvSpPr/>
          <p:nvPr userDrawn="1"/>
        </p:nvSpPr>
        <p:spPr>
          <a:xfrm>
            <a:off x="0" y="7406640"/>
            <a:ext cx="14630400" cy="822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1" name="Slide Number Placeholder 20">
            <a:extLst>
              <a:ext uri="{FF2B5EF4-FFF2-40B4-BE49-F238E27FC236}">
                <a16:creationId xmlns:a16="http://schemas.microsoft.com/office/drawing/2014/main" id="{A93BE12D-B4D3-5E43-9B6B-11CE556E3DC1}"/>
              </a:ext>
            </a:extLst>
          </p:cNvPr>
          <p:cNvSpPr>
            <a:spLocks noGrp="1"/>
          </p:cNvSpPr>
          <p:nvPr>
            <p:ph type="sldNum" sz="quarter" idx="4"/>
          </p:nvPr>
        </p:nvSpPr>
        <p:spPr>
          <a:xfrm>
            <a:off x="10881360" y="7627621"/>
            <a:ext cx="3291840" cy="438150"/>
          </a:xfrm>
          <a:prstGeom prst="rect">
            <a:avLst/>
          </a:prstGeom>
        </p:spPr>
        <p:txBody>
          <a:bodyPr vert="horz" lIns="91440" tIns="45720" rIns="91440" bIns="45720" rtlCol="0" anchor="ctr"/>
          <a:lstStyle>
            <a:lvl1pPr algn="r">
              <a:defRPr sz="1440" b="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383B7B7A-CDDA-7C44-B1B0-1F1E45567B3B}" type="slidenum">
              <a:rPr lang="en-US" smtClean="0"/>
              <a:pPr/>
              <a:t>‹#›</a:t>
            </a:fld>
            <a:endParaRPr lang="en-US"/>
          </a:p>
        </p:txBody>
      </p:sp>
      <p:pic>
        <p:nvPicPr>
          <p:cNvPr id="8" name="Picture 7" descr="Logo&#10;&#10;Description automatically generated">
            <a:extLst>
              <a:ext uri="{FF2B5EF4-FFF2-40B4-BE49-F238E27FC236}">
                <a16:creationId xmlns:a16="http://schemas.microsoft.com/office/drawing/2014/main" id="{5079F368-1518-0DA1-C2A3-B61875C71656}"/>
              </a:ext>
            </a:extLst>
          </p:cNvPr>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118624" y="7633319"/>
            <a:ext cx="569816" cy="452131"/>
          </a:xfrm>
          <a:prstGeom prst="rect">
            <a:avLst/>
          </a:prstGeom>
        </p:spPr>
      </p:pic>
    </p:spTree>
    <p:extLst>
      <p:ext uri="{BB962C8B-B14F-4D97-AF65-F5344CB8AC3E}">
        <p14:creationId xmlns:p14="http://schemas.microsoft.com/office/powerpoint/2010/main" val="130844622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40" r:id="rId25"/>
    <p:sldLayoutId id="2147483742" r:id="rId26"/>
    <p:sldLayoutId id="2147483743" r:id="rId27"/>
    <p:sldLayoutId id="2147483747" r:id="rId28"/>
  </p:sldLayoutIdLst>
  <p:hf hdr="0" dt="0"/>
  <p:txStyles>
    <p:titleStyle>
      <a:lvl1pPr algn="l" defTabSz="1097280" rtl="0" eaLnBrk="1" latinLnBrk="0" hangingPunct="1">
        <a:lnSpc>
          <a:spcPct val="90000"/>
        </a:lnSpc>
        <a:spcBef>
          <a:spcPct val="0"/>
        </a:spcBef>
        <a:buNone/>
        <a:defRPr sz="4320" b="1" kern="1200" cap="all" baseline="0">
          <a:solidFill>
            <a:srgbClr val="002060"/>
          </a:solidFill>
          <a:latin typeface="+mj-lt"/>
          <a:ea typeface="+mj-ea"/>
          <a:cs typeface="+mj-cs"/>
        </a:defRPr>
      </a:lvl1pPr>
    </p:titleStyle>
    <p:bodyStyle>
      <a:lvl1pPr marL="274320" indent="-274320" algn="l" defTabSz="1097280" rtl="0" eaLnBrk="1" latinLnBrk="0" hangingPunct="1">
        <a:lnSpc>
          <a:spcPct val="120000"/>
        </a:lnSpc>
        <a:spcBef>
          <a:spcPts val="0"/>
        </a:spcBef>
        <a:spcAft>
          <a:spcPts val="600"/>
        </a:spcAft>
        <a:buClr>
          <a:schemeClr val="accent1"/>
        </a:buClr>
        <a:buSzPct val="110000"/>
        <a:buFont typeface="Arial" panose="020B0604020202020204" pitchFamily="34" charset="0"/>
        <a:buChar char="•"/>
        <a:defRPr sz="2880" kern="1200" baseline="0">
          <a:solidFill>
            <a:schemeClr val="tx1"/>
          </a:solidFill>
          <a:latin typeface="+mn-lt"/>
          <a:ea typeface="Open Sans" panose="020B0606030504020204" pitchFamily="34" charset="0"/>
          <a:cs typeface="Open Sans" panose="020B0606030504020204" pitchFamily="34" charset="0"/>
        </a:defRPr>
      </a:lvl1pPr>
      <a:lvl2pPr marL="932688" indent="-274320" algn="l" defTabSz="1097280" rtl="0" eaLnBrk="1" latinLnBrk="0" hangingPunct="1">
        <a:lnSpc>
          <a:spcPct val="100000"/>
        </a:lnSpc>
        <a:spcBef>
          <a:spcPts val="600"/>
        </a:spcBef>
        <a:spcAft>
          <a:spcPts val="600"/>
        </a:spcAft>
        <a:buClr>
          <a:schemeClr val="accent1"/>
        </a:buClr>
        <a:buSzPct val="110000"/>
        <a:buFont typeface="Arial" panose="020B0604020202020204" pitchFamily="34" charset="0"/>
        <a:buChar char="•"/>
        <a:defRPr sz="2640" kern="1200">
          <a:solidFill>
            <a:schemeClr val="tx1"/>
          </a:solidFill>
          <a:latin typeface="+mn-lt"/>
          <a:ea typeface="Open Sans" panose="020B0606030504020204" pitchFamily="34" charset="0"/>
          <a:cs typeface="Open Sans" panose="020B0606030504020204" pitchFamily="34" charset="0"/>
        </a:defRPr>
      </a:lvl2pPr>
      <a:lvl3pPr marL="1481328" indent="-274320" algn="l" defTabSz="1097280" rtl="0" eaLnBrk="1" latinLnBrk="0" hangingPunct="1">
        <a:lnSpc>
          <a:spcPct val="90000"/>
        </a:lnSpc>
        <a:spcBef>
          <a:spcPts val="600"/>
        </a:spcBef>
        <a:spcAft>
          <a:spcPts val="600"/>
        </a:spcAft>
        <a:buClr>
          <a:schemeClr val="accent1"/>
        </a:buClr>
        <a:buSzPct val="110000"/>
        <a:buFont typeface="Arial" panose="020B0604020202020204" pitchFamily="34" charset="0"/>
        <a:buChar char="•"/>
        <a:defRPr sz="2400" kern="1200">
          <a:solidFill>
            <a:schemeClr val="tx1"/>
          </a:solidFill>
          <a:latin typeface="+mn-lt"/>
          <a:ea typeface="Open Sans" panose="020B0606030504020204" pitchFamily="34" charset="0"/>
          <a:cs typeface="Open Sans" panose="020B0606030504020204" pitchFamily="34" charset="0"/>
        </a:defRPr>
      </a:lvl3pPr>
      <a:lvl4pPr marL="1920240" indent="-274320" algn="l" defTabSz="1097280" rtl="0" eaLnBrk="1" latinLnBrk="0" hangingPunct="1">
        <a:lnSpc>
          <a:spcPct val="90000"/>
        </a:lnSpc>
        <a:spcBef>
          <a:spcPts val="600"/>
        </a:spcBef>
        <a:spcAft>
          <a:spcPts val="600"/>
        </a:spcAft>
        <a:buClr>
          <a:schemeClr val="accent1"/>
        </a:buClr>
        <a:buSzPct val="110000"/>
        <a:buFont typeface="Arial" panose="020B0604020202020204" pitchFamily="34" charset="0"/>
        <a:buChar char="•"/>
        <a:defRPr sz="2160" kern="1200">
          <a:solidFill>
            <a:schemeClr val="tx1"/>
          </a:solidFill>
          <a:latin typeface="+mn-lt"/>
          <a:ea typeface="Open Sans" panose="020B0606030504020204" pitchFamily="34" charset="0"/>
          <a:cs typeface="Open Sans" panose="020B0606030504020204" pitchFamily="34" charset="0"/>
        </a:defRPr>
      </a:lvl4pPr>
      <a:lvl5pPr marL="2468880" indent="-274320" algn="l" defTabSz="1097280" rtl="0" eaLnBrk="1" latinLnBrk="0" hangingPunct="1">
        <a:lnSpc>
          <a:spcPct val="90000"/>
        </a:lnSpc>
        <a:spcBef>
          <a:spcPts val="600"/>
        </a:spcBef>
        <a:spcAft>
          <a:spcPts val="600"/>
        </a:spcAft>
        <a:buClr>
          <a:schemeClr val="accent1"/>
        </a:buClr>
        <a:buSzPct val="110000"/>
        <a:buFont typeface="Arial" panose="020B0604020202020204" pitchFamily="34" charset="0"/>
        <a:buChar char="•"/>
        <a:defRPr sz="2160" kern="1200">
          <a:solidFill>
            <a:schemeClr val="tx1"/>
          </a:solidFill>
          <a:latin typeface="+mn-lt"/>
          <a:ea typeface="Open Sans" panose="020B0606030504020204" pitchFamily="34" charset="0"/>
          <a:cs typeface="Open Sans" panose="020B0606030504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2.xml"/><Relationship Id="rId5" Type="http://schemas.openxmlformats.org/officeDocument/2006/relationships/image" Target="../media/image17.png"/><Relationship Id="rId4" Type="http://schemas.openxmlformats.org/officeDocument/2006/relationships/image" Target="../media/image16.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s://education.ohio.gov/getattachment/Topics/Learning-in-Ohio/Mathematics/Model-Curricula-in-Mathematics/Standards-for-Mathematical-Practice/Standards-for-Mathematical-Practice.pdf.aspx" TargetMode="External"/><Relationship Id="rId7" Type="http://schemas.openxmlformats.org/officeDocument/2006/relationships/hyperlink" Target="https://education.ohio.gov/getattachment/Topics/Learning-in-Ohio/Mathematics/Model-Curricula-in-Mathematics/Standards-for-Mathematical-Practice/standards_for_mathematical_practice_in_grades_6-8.pdf.aspx" TargetMode="External"/><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hyperlink" Target="https://education.ohio.gov/getattachment/Topics/Learning-in-Ohio/Mathematics/Model-Curricula-in-Mathematics/Standards-for-Mathematical-Practice/ohio_standards_for_math_practice_-in_kindergarten-grade_5.pdf.aspx" TargetMode="External"/><Relationship Id="rId10" Type="http://schemas.openxmlformats.org/officeDocument/2006/relationships/image" Target="../media/image35.png"/><Relationship Id="rId4" Type="http://schemas.openxmlformats.org/officeDocument/2006/relationships/image" Target="../media/image32.png"/><Relationship Id="rId9" Type="http://schemas.openxmlformats.org/officeDocument/2006/relationships/hyperlink" Target="https://education.ohio.gov/getattachment/Topics/Learning-in-Ohio/Mathematics/Model-Curricula-in-Mathematics/Standards-for-Mathematical-Practice/ohio_standards_for_mathematical_practices_in_high_school.pdf.aspx"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hyperlink" Target="mailto:Mathematics@education.ohio.gov" TargetMode="External"/><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4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9.xml"/><Relationship Id="rId5" Type="http://schemas.openxmlformats.org/officeDocument/2006/relationships/image" Target="../media/image14.png"/><Relationship Id="rId4" Type="http://schemas.openxmlformats.org/officeDocument/2006/relationships/hyperlink" Target="https://education.ohio.gov/getattachment/Topics/Learning-in-Ohio/Mathematics/Ohios-Plan-for-K-12-Mathematics.pdf.aspx?lang=en-US" TargetMode="Externa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3FE1F-1C80-6A02-460F-471FDA4699D8}"/>
              </a:ext>
            </a:extLst>
          </p:cNvPr>
          <p:cNvSpPr>
            <a:spLocks noGrp="1"/>
          </p:cNvSpPr>
          <p:nvPr>
            <p:ph type="title" idx="4294967295"/>
          </p:nvPr>
        </p:nvSpPr>
        <p:spPr>
          <a:xfrm>
            <a:off x="1006475" y="-1590675"/>
            <a:ext cx="12617450" cy="1590675"/>
          </a:xfrm>
          <a:prstGeom prst="rect">
            <a:avLst/>
          </a:prstGeom>
        </p:spPr>
        <p:txBody>
          <a:bodyPr anchor="b"/>
          <a:lstStyle/>
          <a:p>
            <a:r>
              <a:rPr lang="en-US" dirty="0"/>
              <a:t>Ohio Department of Education and Workforce</a:t>
            </a:r>
          </a:p>
        </p:txBody>
      </p:sp>
    </p:spTree>
    <p:extLst>
      <p:ext uri="{BB962C8B-B14F-4D97-AF65-F5344CB8AC3E}">
        <p14:creationId xmlns:p14="http://schemas.microsoft.com/office/powerpoint/2010/main" val="352481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2451D-7E86-63B6-1EE4-D79ED79138BC}"/>
              </a:ext>
            </a:extLst>
          </p:cNvPr>
          <p:cNvSpPr>
            <a:spLocks noGrp="1"/>
          </p:cNvSpPr>
          <p:nvPr>
            <p:ph type="title"/>
          </p:nvPr>
        </p:nvSpPr>
        <p:spPr/>
        <p:txBody>
          <a:bodyPr>
            <a:normAutofit/>
          </a:bodyPr>
          <a:lstStyle/>
          <a:p>
            <a:r>
              <a:rPr lang="en-US" sz="5000" cap="none" dirty="0">
                <a:solidFill>
                  <a:srgbClr val="0E3F75"/>
                </a:solidFill>
                <a:latin typeface="+mj-lt"/>
              </a:rPr>
              <a:t>SECTION 2: </a:t>
            </a:r>
            <a:br>
              <a:rPr lang="en-US" sz="5000" cap="none" dirty="0">
                <a:solidFill>
                  <a:srgbClr val="0E3F75"/>
                </a:solidFill>
                <a:latin typeface="+mj-lt"/>
              </a:rPr>
            </a:br>
            <a:r>
              <a:rPr lang="en-US" sz="5000" cap="none" dirty="0">
                <a:solidFill>
                  <a:srgbClr val="0E3F75"/>
                </a:solidFill>
                <a:latin typeface="+mj-lt"/>
              </a:rPr>
              <a:t>OHIO’S MATHEMATICS VISION</a:t>
            </a:r>
          </a:p>
        </p:txBody>
      </p:sp>
      <p:sp>
        <p:nvSpPr>
          <p:cNvPr id="4" name="Slide Number Placeholder 3">
            <a:extLst>
              <a:ext uri="{FF2B5EF4-FFF2-40B4-BE49-F238E27FC236}">
                <a16:creationId xmlns:a16="http://schemas.microsoft.com/office/drawing/2014/main" id="{E0D03DFE-57F2-E75D-9BD4-24A3D949D484}"/>
              </a:ext>
            </a:extLst>
          </p:cNvPr>
          <p:cNvSpPr>
            <a:spLocks noGrp="1"/>
          </p:cNvSpPr>
          <p:nvPr>
            <p:ph type="sldNum" sz="quarter" idx="11"/>
          </p:nvPr>
        </p:nvSpPr>
        <p:spPr/>
        <p:txBody>
          <a:bodyPr/>
          <a:lstStyle/>
          <a:p>
            <a:pPr defTabSz="1097280">
              <a:buClrTx/>
            </a:pPr>
            <a:fld id="{383B7B7A-CDDA-7C44-B1B0-1F1E45567B3B}" type="slidenum">
              <a:rPr lang="en-US" kern="1200">
                <a:solidFill>
                  <a:srgbClr val="FFFFFF">
                    <a:lumMod val="95000"/>
                  </a:srgbClr>
                </a:solidFill>
              </a:rPr>
              <a:pPr defTabSz="1097280">
                <a:buClrTx/>
              </a:pPr>
              <a:t>10</a:t>
            </a:fld>
            <a:endParaRPr lang="en-US" kern="1200">
              <a:solidFill>
                <a:srgbClr val="FFFFFF">
                  <a:lumMod val="95000"/>
                </a:srgbClr>
              </a:solidFill>
            </a:endParaRPr>
          </a:p>
        </p:txBody>
      </p:sp>
      <p:graphicFrame>
        <p:nvGraphicFramePr>
          <p:cNvPr id="5" name="Content Placeholder 4" descr="Commitments for Ohio's Plan to Raise Literacy Achievement.">
            <a:extLst>
              <a:ext uri="{FF2B5EF4-FFF2-40B4-BE49-F238E27FC236}">
                <a16:creationId xmlns:a16="http://schemas.microsoft.com/office/drawing/2014/main" id="{30CBC7BD-5C0B-4EEE-1A03-1C4AEA69731F}"/>
              </a:ext>
            </a:extLst>
          </p:cNvPr>
          <p:cNvGraphicFramePr>
            <a:graphicFrameLocks noGrp="1"/>
          </p:cNvGraphicFramePr>
          <p:nvPr>
            <p:ph idx="1"/>
            <p:extLst>
              <p:ext uri="{D42A27DB-BD31-4B8C-83A1-F6EECF244321}">
                <p14:modId xmlns:p14="http://schemas.microsoft.com/office/powerpoint/2010/main" val="2084613310"/>
              </p:ext>
            </p:extLst>
          </p:nvPr>
        </p:nvGraphicFramePr>
        <p:xfrm>
          <a:off x="457199" y="1817370"/>
          <a:ext cx="13715999" cy="53244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804187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65166-1312-2789-D8CF-C81D707EB6B6}"/>
              </a:ext>
            </a:extLst>
          </p:cNvPr>
          <p:cNvSpPr>
            <a:spLocks noGrp="1"/>
          </p:cNvSpPr>
          <p:nvPr>
            <p:ph type="title"/>
          </p:nvPr>
        </p:nvSpPr>
        <p:spPr/>
        <p:txBody>
          <a:bodyPr>
            <a:normAutofit/>
          </a:bodyPr>
          <a:lstStyle/>
          <a:p>
            <a:pPr>
              <a:lnSpc>
                <a:spcPct val="90000"/>
              </a:lnSpc>
            </a:pPr>
            <a:r>
              <a:rPr lang="en-US" sz="5000" cap="none" dirty="0">
                <a:solidFill>
                  <a:srgbClr val="0E3F75"/>
                </a:solidFill>
                <a:latin typeface="+mj-lt"/>
              </a:rPr>
              <a:t>OHIO’S MATHEMATICS VISION</a:t>
            </a:r>
          </a:p>
        </p:txBody>
      </p:sp>
      <p:sp>
        <p:nvSpPr>
          <p:cNvPr id="3" name="Text Placeholder 2">
            <a:extLst>
              <a:ext uri="{FF2B5EF4-FFF2-40B4-BE49-F238E27FC236}">
                <a16:creationId xmlns:a16="http://schemas.microsoft.com/office/drawing/2014/main" id="{7A0A7FD3-20D7-EA8E-60FE-8856E4D229FE}"/>
              </a:ext>
            </a:extLst>
          </p:cNvPr>
          <p:cNvSpPr>
            <a:spLocks noGrp="1"/>
          </p:cNvSpPr>
          <p:nvPr>
            <p:ph type="body" idx="1"/>
          </p:nvPr>
        </p:nvSpPr>
        <p:spPr>
          <a:xfrm>
            <a:off x="457200" y="2676159"/>
            <a:ext cx="13716000" cy="4780057"/>
          </a:xfrm>
        </p:spPr>
        <p:txBody>
          <a:bodyPr>
            <a:normAutofit/>
          </a:bodyPr>
          <a:lstStyle/>
          <a:p>
            <a:r>
              <a:rPr lang="en-US" sz="4000" dirty="0"/>
              <a:t>Ohio’s vision is to empower students with the confidence and ability to apply mathematical concepts, procedures, and reasoning, enabling students to thrive in a variety of contexts, life experiences, and career pathways.</a:t>
            </a:r>
          </a:p>
        </p:txBody>
      </p:sp>
      <p:sp>
        <p:nvSpPr>
          <p:cNvPr id="4" name="Slide Number Placeholder 3">
            <a:extLst>
              <a:ext uri="{FF2B5EF4-FFF2-40B4-BE49-F238E27FC236}">
                <a16:creationId xmlns:a16="http://schemas.microsoft.com/office/drawing/2014/main" id="{0BBA2244-266E-FC98-2CD5-0DBE0EA31561}"/>
              </a:ext>
            </a:extLst>
          </p:cNvPr>
          <p:cNvSpPr>
            <a:spLocks noGrp="1"/>
          </p:cNvSpPr>
          <p:nvPr>
            <p:ph type="sldNum" sz="quarter" idx="11"/>
          </p:nvPr>
        </p:nvSpPr>
        <p:spPr/>
        <p:txBody>
          <a:bodyPr/>
          <a:lstStyle/>
          <a:p>
            <a:pPr defTabSz="1097280">
              <a:buClrTx/>
            </a:pPr>
            <a:fld id="{383B7B7A-CDDA-7C44-B1B0-1F1E45567B3B}" type="slidenum">
              <a:rPr lang="en-US" kern="1200">
                <a:solidFill>
                  <a:srgbClr val="FFFFFF">
                    <a:lumMod val="95000"/>
                  </a:srgbClr>
                </a:solidFill>
              </a:rPr>
              <a:pPr defTabSz="1097280">
                <a:buClrTx/>
              </a:pPr>
              <a:t>11</a:t>
            </a:fld>
            <a:endParaRPr lang="en-US" kern="1200">
              <a:solidFill>
                <a:srgbClr val="FFFFFF">
                  <a:lumMod val="95000"/>
                </a:srgbClr>
              </a:solidFill>
            </a:endParaRPr>
          </a:p>
        </p:txBody>
      </p:sp>
    </p:spTree>
    <p:extLst>
      <p:ext uri="{BB962C8B-B14F-4D97-AF65-F5344CB8AC3E}">
        <p14:creationId xmlns:p14="http://schemas.microsoft.com/office/powerpoint/2010/main" val="1219069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4ACEA-6B55-4F60-3B05-6E24361F6AC8}"/>
              </a:ext>
            </a:extLst>
          </p:cNvPr>
          <p:cNvSpPr>
            <a:spLocks noGrp="1"/>
          </p:cNvSpPr>
          <p:nvPr>
            <p:ph type="title"/>
          </p:nvPr>
        </p:nvSpPr>
        <p:spPr>
          <a:xfrm>
            <a:off x="457200" y="1202499"/>
            <a:ext cx="13716000" cy="972253"/>
          </a:xfrm>
        </p:spPr>
        <p:txBody>
          <a:bodyPr>
            <a:normAutofit/>
          </a:bodyPr>
          <a:lstStyle/>
          <a:p>
            <a:r>
              <a:rPr lang="en-US" sz="5000" cap="none" dirty="0">
                <a:solidFill>
                  <a:srgbClr val="0E3F75"/>
                </a:solidFill>
              </a:rPr>
              <a:t>THE IMPORTANCE OF MATHEMATICS</a:t>
            </a:r>
          </a:p>
        </p:txBody>
      </p:sp>
      <p:sp>
        <p:nvSpPr>
          <p:cNvPr id="5" name="Text Placeholder 4">
            <a:extLst>
              <a:ext uri="{FF2B5EF4-FFF2-40B4-BE49-F238E27FC236}">
                <a16:creationId xmlns:a16="http://schemas.microsoft.com/office/drawing/2014/main" id="{0FC0B631-7C60-2C16-D1EA-BAF7FAE6D250}"/>
              </a:ext>
            </a:extLst>
          </p:cNvPr>
          <p:cNvSpPr>
            <a:spLocks noGrp="1"/>
          </p:cNvSpPr>
          <p:nvPr>
            <p:ph type="body" sz="quarter" idx="12"/>
          </p:nvPr>
        </p:nvSpPr>
        <p:spPr>
          <a:xfrm>
            <a:off x="1388199" y="2905994"/>
            <a:ext cx="11854003" cy="2417612"/>
          </a:xfrm>
        </p:spPr>
        <p:txBody>
          <a:bodyPr>
            <a:normAutofit/>
          </a:bodyPr>
          <a:lstStyle/>
          <a:p>
            <a:pPr marL="0" indent="0">
              <a:buNone/>
            </a:pPr>
            <a:r>
              <a:rPr lang="en-US" sz="4000" dirty="0">
                <a:ea typeface="Source Sans Pro" panose="020B0503030403020204" pitchFamily="34" charset="0"/>
                <a:cs typeface="Source Sans Pro" panose="020B0503030403020204" pitchFamily="34" charset="0"/>
              </a:rPr>
              <a:t>The Department defines mathematics as </a:t>
            </a:r>
            <a:r>
              <a:rPr lang="en-US" sz="4000" dirty="0">
                <a:ea typeface="Calibri" panose="020F0502020204030204" pitchFamily="34" charset="0"/>
                <a:cs typeface="Calibri" panose="020F0502020204030204" pitchFamily="34" charset="0"/>
              </a:rPr>
              <a:t>the human activity of reasoning and problem-solving with numbers, quantities, patterns, and shapes.</a:t>
            </a:r>
            <a:endParaRPr lang="en-US" sz="4000" dirty="0">
              <a:ea typeface="Source Sans Pro" panose="020B0503030403020204" pitchFamily="34" charset="0"/>
              <a:cs typeface="Source Sans Pro" panose="020B0503030403020204" pitchFamily="34" charset="0"/>
            </a:endParaRPr>
          </a:p>
          <a:p>
            <a:pPr marL="0" indent="0">
              <a:buNone/>
            </a:pPr>
            <a:endParaRPr lang="en-US" sz="4000" dirty="0"/>
          </a:p>
        </p:txBody>
      </p:sp>
      <p:sp>
        <p:nvSpPr>
          <p:cNvPr id="4" name="Slide Number Placeholder 3">
            <a:extLst>
              <a:ext uri="{FF2B5EF4-FFF2-40B4-BE49-F238E27FC236}">
                <a16:creationId xmlns:a16="http://schemas.microsoft.com/office/drawing/2014/main" id="{379AE7AB-7155-FD90-0BA1-F6C1D2C0E685}"/>
              </a:ext>
            </a:extLst>
          </p:cNvPr>
          <p:cNvSpPr>
            <a:spLocks noGrp="1"/>
          </p:cNvSpPr>
          <p:nvPr>
            <p:ph type="sldNum" sz="quarter" idx="14"/>
          </p:nvPr>
        </p:nvSpPr>
        <p:spPr/>
        <p:txBody>
          <a:bodyPr/>
          <a:lstStyle/>
          <a:p>
            <a:fld id="{383B7B7A-CDDA-7C44-B1B0-1F1E45567B3B}" type="slidenum">
              <a:rPr lang="en-US" smtClean="0"/>
              <a:pPr/>
              <a:t>12</a:t>
            </a:fld>
            <a:endParaRPr lang="en-US"/>
          </a:p>
        </p:txBody>
      </p:sp>
    </p:spTree>
    <p:extLst>
      <p:ext uri="{BB962C8B-B14F-4D97-AF65-F5344CB8AC3E}">
        <p14:creationId xmlns:p14="http://schemas.microsoft.com/office/powerpoint/2010/main" val="2277891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87C6F-59B4-D27C-5A09-0B409E2E3626}"/>
              </a:ext>
            </a:extLst>
          </p:cNvPr>
          <p:cNvSpPr>
            <a:spLocks noGrp="1"/>
          </p:cNvSpPr>
          <p:nvPr>
            <p:ph type="title"/>
          </p:nvPr>
        </p:nvSpPr>
        <p:spPr>
          <a:xfrm>
            <a:off x="25053" y="408749"/>
            <a:ext cx="14630398" cy="725920"/>
          </a:xfrm>
          <a:solidFill>
            <a:schemeClr val="bg1"/>
          </a:solidFill>
        </p:spPr>
        <p:txBody>
          <a:bodyPr anchor="t">
            <a:noAutofit/>
          </a:bodyPr>
          <a:lstStyle/>
          <a:p>
            <a:pPr algn="ctr"/>
            <a:r>
              <a:rPr lang="en-US" sz="5000" cap="none" dirty="0">
                <a:solidFill>
                  <a:srgbClr val="0E3F75"/>
                </a:solidFill>
                <a:ea typeface="Source Sans Pro SemiBold" panose="020B0603030403020204" pitchFamily="34" charset="0"/>
              </a:rPr>
              <a:t>A SHIFT TOWARD RIGOR</a:t>
            </a:r>
          </a:p>
        </p:txBody>
      </p:sp>
      <p:sp>
        <p:nvSpPr>
          <p:cNvPr id="12" name="Rectangle: Rounded Corners 11">
            <a:extLst>
              <a:ext uri="{FF2B5EF4-FFF2-40B4-BE49-F238E27FC236}">
                <a16:creationId xmlns:a16="http://schemas.microsoft.com/office/drawing/2014/main" id="{4CBDF108-DC8A-0DA8-9E32-FA94E466C31E}"/>
              </a:ext>
            </a:extLst>
          </p:cNvPr>
          <p:cNvSpPr/>
          <p:nvPr/>
        </p:nvSpPr>
        <p:spPr>
          <a:xfrm>
            <a:off x="4733808" y="1777497"/>
            <a:ext cx="5162782" cy="1090379"/>
          </a:xfrm>
          <a:prstGeom prst="roundRect">
            <a:avLst/>
          </a:prstGeom>
          <a:solidFill>
            <a:schemeClr val="bg1"/>
          </a:solidFill>
          <a:ln w="38100">
            <a:solidFill>
              <a:srgbClr val="0098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buClrTx/>
            </a:pPr>
            <a:r>
              <a:rPr lang="en-US" sz="3200" b="1" kern="1200" dirty="0">
                <a:solidFill>
                  <a:srgbClr val="C12637"/>
                </a:solidFill>
                <a:latin typeface="Source Sans Pro"/>
              </a:rPr>
              <a:t>Learning acceleration</a:t>
            </a:r>
          </a:p>
        </p:txBody>
      </p:sp>
      <p:sp>
        <p:nvSpPr>
          <p:cNvPr id="15" name="Rectangle: Rounded Corners 14">
            <a:extLst>
              <a:ext uri="{FF2B5EF4-FFF2-40B4-BE49-F238E27FC236}">
                <a16:creationId xmlns:a16="http://schemas.microsoft.com/office/drawing/2014/main" id="{730615D9-CE8E-8733-7596-9F31221BDB96}"/>
              </a:ext>
            </a:extLst>
          </p:cNvPr>
          <p:cNvSpPr/>
          <p:nvPr/>
        </p:nvSpPr>
        <p:spPr>
          <a:xfrm>
            <a:off x="4733808" y="3567225"/>
            <a:ext cx="5162782" cy="1146900"/>
          </a:xfrm>
          <a:prstGeom prst="roundRect">
            <a:avLst/>
          </a:prstGeom>
          <a:solidFill>
            <a:schemeClr val="bg1"/>
          </a:solidFill>
          <a:ln w="38100">
            <a:solidFill>
              <a:srgbClr val="0098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buClrTx/>
            </a:pPr>
            <a:r>
              <a:rPr lang="en-US" sz="3200" b="1" kern="1200" dirty="0">
                <a:solidFill>
                  <a:srgbClr val="C12637"/>
                </a:solidFill>
                <a:latin typeface="Source Sans Pro"/>
              </a:rPr>
              <a:t>Just-in-time interventions</a:t>
            </a:r>
          </a:p>
        </p:txBody>
      </p:sp>
      <p:sp>
        <p:nvSpPr>
          <p:cNvPr id="16" name="Rectangle: Rounded Corners 15">
            <a:extLst>
              <a:ext uri="{FF2B5EF4-FFF2-40B4-BE49-F238E27FC236}">
                <a16:creationId xmlns:a16="http://schemas.microsoft.com/office/drawing/2014/main" id="{74BCD81F-249F-92CB-AA2C-5A33414C68E4}"/>
              </a:ext>
            </a:extLst>
          </p:cNvPr>
          <p:cNvSpPr/>
          <p:nvPr/>
        </p:nvSpPr>
        <p:spPr>
          <a:xfrm>
            <a:off x="4733808" y="5356953"/>
            <a:ext cx="5162782" cy="1146900"/>
          </a:xfrm>
          <a:prstGeom prst="roundRect">
            <a:avLst/>
          </a:prstGeom>
          <a:solidFill>
            <a:schemeClr val="bg1"/>
          </a:solidFill>
          <a:ln w="38100">
            <a:solidFill>
              <a:srgbClr val="0098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buClrTx/>
            </a:pPr>
            <a:r>
              <a:rPr lang="en-US" sz="3200" b="1" kern="1200" dirty="0">
                <a:solidFill>
                  <a:srgbClr val="C12637"/>
                </a:solidFill>
                <a:latin typeface="Source Sans Pro"/>
              </a:rPr>
              <a:t>Access</a:t>
            </a:r>
          </a:p>
        </p:txBody>
      </p:sp>
      <p:sp>
        <p:nvSpPr>
          <p:cNvPr id="4" name="Slide Number Placeholder 3">
            <a:extLst>
              <a:ext uri="{FF2B5EF4-FFF2-40B4-BE49-F238E27FC236}">
                <a16:creationId xmlns:a16="http://schemas.microsoft.com/office/drawing/2014/main" id="{38D986DE-E13B-55A3-AB82-22B713DE037C}"/>
              </a:ext>
              <a:ext uri="{C183D7F6-B498-43B3-948B-1728B52AA6E4}">
                <adec:decorative xmlns:adec="http://schemas.microsoft.com/office/drawing/2017/decorative" val="1"/>
              </a:ext>
            </a:extLst>
          </p:cNvPr>
          <p:cNvSpPr>
            <a:spLocks noGrp="1"/>
          </p:cNvSpPr>
          <p:nvPr>
            <p:ph type="sldNum" sz="quarter" idx="11"/>
          </p:nvPr>
        </p:nvSpPr>
        <p:spPr>
          <a:xfrm>
            <a:off x="10881360" y="7627621"/>
            <a:ext cx="3291840" cy="438150"/>
          </a:xfrm>
        </p:spPr>
        <p:txBody>
          <a:bodyPr anchor="ctr">
            <a:normAutofit/>
          </a:bodyPr>
          <a:lstStyle/>
          <a:p>
            <a:pPr defTabSz="1097280">
              <a:spcAft>
                <a:spcPts val="720"/>
              </a:spcAft>
              <a:buClrTx/>
            </a:pPr>
            <a:fld id="{383B7B7A-CDDA-7C44-B1B0-1F1E45567B3B}" type="slidenum">
              <a:rPr lang="en-US" kern="1200">
                <a:solidFill>
                  <a:srgbClr val="FFFFFF">
                    <a:lumMod val="95000"/>
                  </a:srgbClr>
                </a:solidFill>
              </a:rPr>
              <a:pPr defTabSz="1097280">
                <a:spcAft>
                  <a:spcPts val="720"/>
                </a:spcAft>
                <a:buClrTx/>
              </a:pPr>
              <a:t>13</a:t>
            </a:fld>
            <a:endParaRPr lang="en-US" kern="1200">
              <a:solidFill>
                <a:srgbClr val="FFFFFF">
                  <a:lumMod val="95000"/>
                </a:srgbClr>
              </a:solidFill>
            </a:endParaRPr>
          </a:p>
        </p:txBody>
      </p:sp>
    </p:spTree>
    <p:extLst>
      <p:ext uri="{BB962C8B-B14F-4D97-AF65-F5344CB8AC3E}">
        <p14:creationId xmlns:p14="http://schemas.microsoft.com/office/powerpoint/2010/main" val="1681797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86735-4D0D-E51F-F991-959E4760E0F4}"/>
              </a:ext>
            </a:extLst>
          </p:cNvPr>
          <p:cNvSpPr>
            <a:spLocks noGrp="1"/>
          </p:cNvSpPr>
          <p:nvPr>
            <p:ph type="title"/>
          </p:nvPr>
        </p:nvSpPr>
        <p:spPr>
          <a:xfrm>
            <a:off x="557407" y="580436"/>
            <a:ext cx="13822471" cy="1329478"/>
          </a:xfrm>
          <a:solidFill>
            <a:schemeClr val="bg1"/>
          </a:solidFill>
          <a:ln w="76200">
            <a:solidFill>
              <a:schemeClr val="bg1"/>
            </a:solidFill>
          </a:ln>
        </p:spPr>
        <p:txBody>
          <a:bodyPr>
            <a:normAutofit/>
          </a:bodyPr>
          <a:lstStyle/>
          <a:p>
            <a:pPr algn="ctr">
              <a:spcBef>
                <a:spcPct val="0"/>
              </a:spcBef>
            </a:pPr>
            <a:r>
              <a:rPr lang="en-US" sz="5000" cap="none" dirty="0">
                <a:solidFill>
                  <a:srgbClr val="0E3F75"/>
                </a:solidFill>
                <a:latin typeface="+mj-lt"/>
                <a:ea typeface="+mj-ea"/>
                <a:cs typeface="+mj-cs"/>
              </a:rPr>
              <a:t>OHIO’S VISION FOR MATHEMATICS INSTRUCTION </a:t>
            </a:r>
          </a:p>
        </p:txBody>
      </p:sp>
      <p:sp>
        <p:nvSpPr>
          <p:cNvPr id="3" name="Content Placeholder 2">
            <a:extLst>
              <a:ext uri="{FF2B5EF4-FFF2-40B4-BE49-F238E27FC236}">
                <a16:creationId xmlns:a16="http://schemas.microsoft.com/office/drawing/2014/main" id="{D2E3D5C7-D984-56AF-80C0-D4D3D87A04F9}"/>
              </a:ext>
            </a:extLst>
          </p:cNvPr>
          <p:cNvSpPr>
            <a:spLocks noGrp="1"/>
          </p:cNvSpPr>
          <p:nvPr>
            <p:ph sz="quarter" idx="13"/>
          </p:nvPr>
        </p:nvSpPr>
        <p:spPr>
          <a:xfrm>
            <a:off x="5080794" y="1730184"/>
            <a:ext cx="4904454" cy="1603948"/>
          </a:xfrm>
          <a:ln w="76200">
            <a:solidFill>
              <a:srgbClr val="0098D3"/>
            </a:solidFill>
          </a:ln>
        </p:spPr>
        <p:txBody>
          <a:bodyPr>
            <a:normAutofit/>
          </a:bodyPr>
          <a:lstStyle/>
          <a:p>
            <a:pPr marL="25400" indent="0" algn="ctr">
              <a:buNone/>
            </a:pPr>
            <a:r>
              <a:rPr lang="en-US" sz="3600" dirty="0">
                <a:latin typeface="Source Sans 3" panose="020B0604020202020204" charset="0"/>
                <a:cs typeface="Source Sans 3" panose="020B0604020202020204" charset="0"/>
              </a:rPr>
              <a:t>Recommended Instructional Focus</a:t>
            </a:r>
          </a:p>
        </p:txBody>
      </p:sp>
      <p:sp>
        <p:nvSpPr>
          <p:cNvPr id="5" name="Content Placeholder 4">
            <a:extLst>
              <a:ext uri="{FF2B5EF4-FFF2-40B4-BE49-F238E27FC236}">
                <a16:creationId xmlns:a16="http://schemas.microsoft.com/office/drawing/2014/main" id="{4036DAFE-80AC-DACC-EF72-C60B0A0FC22B}"/>
              </a:ext>
            </a:extLst>
          </p:cNvPr>
          <p:cNvSpPr>
            <a:spLocks noGrp="1"/>
          </p:cNvSpPr>
          <p:nvPr>
            <p:ph sz="quarter" idx="14"/>
          </p:nvPr>
        </p:nvSpPr>
        <p:spPr>
          <a:xfrm>
            <a:off x="5080794" y="3903410"/>
            <a:ext cx="4904454" cy="1603948"/>
          </a:xfrm>
          <a:ln w="76200">
            <a:solidFill>
              <a:srgbClr val="0098D3"/>
            </a:solidFill>
          </a:ln>
        </p:spPr>
        <p:txBody>
          <a:bodyPr>
            <a:normAutofit/>
          </a:bodyPr>
          <a:lstStyle/>
          <a:p>
            <a:pPr marL="25400" indent="0" algn="ctr">
              <a:buNone/>
            </a:pPr>
            <a:r>
              <a:rPr lang="en-US" sz="3600" dirty="0">
                <a:latin typeface="Source Sans 3" panose="020B0604020202020204" charset="0"/>
                <a:cs typeface="Source Sans 3" panose="020B0604020202020204" charset="0"/>
              </a:rPr>
              <a:t>Standards for Mathematical Practice</a:t>
            </a:r>
          </a:p>
        </p:txBody>
      </p:sp>
      <p:sp>
        <p:nvSpPr>
          <p:cNvPr id="6" name="Content Placeholder 5">
            <a:extLst>
              <a:ext uri="{FF2B5EF4-FFF2-40B4-BE49-F238E27FC236}">
                <a16:creationId xmlns:a16="http://schemas.microsoft.com/office/drawing/2014/main" id="{FC015DDA-8818-B2FF-7E5E-C5DC105BBBC4}"/>
              </a:ext>
            </a:extLst>
          </p:cNvPr>
          <p:cNvSpPr>
            <a:spLocks noGrp="1"/>
          </p:cNvSpPr>
          <p:nvPr>
            <p:ph sz="quarter" idx="15"/>
          </p:nvPr>
        </p:nvSpPr>
        <p:spPr>
          <a:xfrm>
            <a:off x="5080794" y="6045216"/>
            <a:ext cx="4904454" cy="1603948"/>
          </a:xfrm>
          <a:ln w="76200">
            <a:solidFill>
              <a:srgbClr val="0098D3"/>
            </a:solidFill>
          </a:ln>
        </p:spPr>
        <p:txBody>
          <a:bodyPr/>
          <a:lstStyle/>
          <a:p>
            <a:pPr marL="25400" indent="0" algn="ctr">
              <a:buNone/>
            </a:pPr>
            <a:r>
              <a:rPr lang="en-US" sz="3600" dirty="0">
                <a:latin typeface="Source Sans 3" panose="020B0604020202020204" charset="0"/>
                <a:cs typeface="Source Sans 3" panose="020B0604020202020204" charset="0"/>
              </a:rPr>
              <a:t>Effective Mathematics Teaching Practices </a:t>
            </a:r>
          </a:p>
          <a:p>
            <a:endParaRPr lang="en-US" dirty="0"/>
          </a:p>
        </p:txBody>
      </p:sp>
      <p:sp>
        <p:nvSpPr>
          <p:cNvPr id="4" name="Slide Number Placeholder 3">
            <a:extLst>
              <a:ext uri="{FF2B5EF4-FFF2-40B4-BE49-F238E27FC236}">
                <a16:creationId xmlns:a16="http://schemas.microsoft.com/office/drawing/2014/main" id="{182D5FEF-406D-B5B7-13CA-4161C803C500}"/>
              </a:ext>
            </a:extLst>
          </p:cNvPr>
          <p:cNvSpPr>
            <a:spLocks noGrp="1"/>
          </p:cNvSpPr>
          <p:nvPr>
            <p:ph type="sldNum" idx="12"/>
          </p:nvPr>
        </p:nvSpPr>
        <p:spPr/>
        <p:txBody>
          <a:bodyPr/>
          <a:lstStyle/>
          <a:p>
            <a:pPr defTabSz="1097280">
              <a:buClrTx/>
            </a:pPr>
            <a:fld id="{383B7B7A-CDDA-7C44-B1B0-1F1E45567B3B}" type="slidenum">
              <a:rPr lang="en-US" kern="1200">
                <a:solidFill>
                  <a:srgbClr val="FFFFFF">
                    <a:lumMod val="95000"/>
                  </a:srgbClr>
                </a:solidFill>
              </a:rPr>
              <a:pPr defTabSz="1097280">
                <a:buClrTx/>
              </a:pPr>
              <a:t>14</a:t>
            </a:fld>
            <a:endParaRPr lang="en-US" kern="1200">
              <a:solidFill>
                <a:srgbClr val="FFFFFF">
                  <a:lumMod val="95000"/>
                </a:srgbClr>
              </a:solidFill>
            </a:endParaRPr>
          </a:p>
        </p:txBody>
      </p:sp>
    </p:spTree>
    <p:extLst>
      <p:ext uri="{BB962C8B-B14F-4D97-AF65-F5344CB8AC3E}">
        <p14:creationId xmlns:p14="http://schemas.microsoft.com/office/powerpoint/2010/main" val="35281545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6B539-FFC1-5278-AD00-A10DF237CB7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D825EF6-7E10-3EDC-A360-7478228C8A2C}"/>
              </a:ext>
            </a:extLst>
          </p:cNvPr>
          <p:cNvSpPr>
            <a:spLocks noGrp="1"/>
          </p:cNvSpPr>
          <p:nvPr>
            <p:ph type="title"/>
          </p:nvPr>
        </p:nvSpPr>
        <p:spPr>
          <a:xfrm>
            <a:off x="463846" y="851770"/>
            <a:ext cx="11035047" cy="1728151"/>
          </a:xfrm>
        </p:spPr>
        <p:txBody>
          <a:bodyPr>
            <a:normAutofit/>
          </a:bodyPr>
          <a:lstStyle/>
          <a:p>
            <a:pPr>
              <a:lnSpc>
                <a:spcPct val="90000"/>
              </a:lnSpc>
            </a:pPr>
            <a:r>
              <a:rPr lang="en-US" sz="5000" cap="none" dirty="0">
                <a:solidFill>
                  <a:srgbClr val="0E3F75"/>
                </a:solidFill>
                <a:latin typeface="+mj-lt"/>
              </a:rPr>
              <a:t>STANDARDS FOR MATHEMATICAL PRACTICE </a:t>
            </a:r>
          </a:p>
        </p:txBody>
      </p:sp>
      <p:sp>
        <p:nvSpPr>
          <p:cNvPr id="5" name="Text Placeholder 4">
            <a:extLst>
              <a:ext uri="{FF2B5EF4-FFF2-40B4-BE49-F238E27FC236}">
                <a16:creationId xmlns:a16="http://schemas.microsoft.com/office/drawing/2014/main" id="{A5589FAF-B0F2-3C0E-D17B-189B33D0D5F4}"/>
              </a:ext>
            </a:extLst>
          </p:cNvPr>
          <p:cNvSpPr>
            <a:spLocks noGrp="1"/>
          </p:cNvSpPr>
          <p:nvPr>
            <p:ph type="body" idx="1"/>
          </p:nvPr>
        </p:nvSpPr>
        <p:spPr>
          <a:xfrm>
            <a:off x="645539" y="2579921"/>
            <a:ext cx="13716000" cy="5389612"/>
          </a:xfrm>
        </p:spPr>
        <p:txBody>
          <a:bodyPr>
            <a:normAutofit lnSpcReduction="10000"/>
          </a:bodyPr>
          <a:lstStyle/>
          <a:p>
            <a:pPr marL="548640" indent="-548640">
              <a:lnSpc>
                <a:spcPct val="100000"/>
              </a:lnSpc>
              <a:spcAft>
                <a:spcPts val="1440"/>
              </a:spcAft>
              <a:buFont typeface="Arial" panose="020B0604020202020204" pitchFamily="34" charset="0"/>
              <a:buChar char="•"/>
            </a:pPr>
            <a:r>
              <a:rPr lang="en-US" sz="3360" b="1" dirty="0">
                <a:solidFill>
                  <a:srgbClr val="C12637"/>
                </a:solidFill>
              </a:rPr>
              <a:t>MP 1:</a:t>
            </a:r>
            <a:r>
              <a:rPr lang="en-US" sz="3360" dirty="0">
                <a:solidFill>
                  <a:schemeClr val="bg2">
                    <a:lumMod val="10000"/>
                  </a:schemeClr>
                </a:solidFill>
              </a:rPr>
              <a:t> Make sense of problems and persevere in solving them.</a:t>
            </a:r>
          </a:p>
          <a:p>
            <a:pPr marL="548640" indent="-548640">
              <a:lnSpc>
                <a:spcPct val="100000"/>
              </a:lnSpc>
              <a:spcAft>
                <a:spcPts val="1440"/>
              </a:spcAft>
              <a:buFont typeface="Arial" panose="020B0604020202020204" pitchFamily="34" charset="0"/>
              <a:buChar char="•"/>
            </a:pPr>
            <a:r>
              <a:rPr lang="en-US" sz="3360" b="1" dirty="0">
                <a:solidFill>
                  <a:srgbClr val="C12637"/>
                </a:solidFill>
              </a:rPr>
              <a:t>MP 2: </a:t>
            </a:r>
            <a:r>
              <a:rPr lang="en-US" sz="3360" dirty="0">
                <a:solidFill>
                  <a:schemeClr val="bg2">
                    <a:lumMod val="10000"/>
                  </a:schemeClr>
                </a:solidFill>
              </a:rPr>
              <a:t>Reason abstractly and quantitatively. ​​</a:t>
            </a:r>
          </a:p>
          <a:p>
            <a:pPr marL="548640" indent="-548640">
              <a:lnSpc>
                <a:spcPct val="100000"/>
              </a:lnSpc>
              <a:spcAft>
                <a:spcPts val="1440"/>
              </a:spcAft>
              <a:buFont typeface="Arial" panose="020B0604020202020204" pitchFamily="34" charset="0"/>
              <a:buChar char="•"/>
            </a:pPr>
            <a:r>
              <a:rPr lang="en-US" sz="3360" b="1" dirty="0">
                <a:solidFill>
                  <a:srgbClr val="C12637"/>
                </a:solidFill>
              </a:rPr>
              <a:t>MP 3: </a:t>
            </a:r>
            <a:r>
              <a:rPr lang="en-US" sz="3360" dirty="0">
                <a:solidFill>
                  <a:schemeClr val="bg2">
                    <a:lumMod val="10000"/>
                  </a:schemeClr>
                </a:solidFill>
              </a:rPr>
              <a:t>Construct viable arguments and critique the reasoning of others.</a:t>
            </a:r>
          </a:p>
          <a:p>
            <a:pPr marL="548640" indent="-548640">
              <a:lnSpc>
                <a:spcPct val="100000"/>
              </a:lnSpc>
              <a:spcAft>
                <a:spcPts val="1440"/>
              </a:spcAft>
              <a:buFont typeface="Arial" panose="020B0604020202020204" pitchFamily="34" charset="0"/>
              <a:buChar char="•"/>
            </a:pPr>
            <a:r>
              <a:rPr lang="en-US" sz="3360" b="1" dirty="0">
                <a:solidFill>
                  <a:srgbClr val="C12637"/>
                </a:solidFill>
              </a:rPr>
              <a:t>MP 4: </a:t>
            </a:r>
            <a:r>
              <a:rPr lang="en-US" sz="3360" dirty="0">
                <a:solidFill>
                  <a:schemeClr val="bg2">
                    <a:lumMod val="10000"/>
                  </a:schemeClr>
                </a:solidFill>
              </a:rPr>
              <a:t>Model with mathematics.</a:t>
            </a:r>
          </a:p>
          <a:p>
            <a:pPr marL="548640" indent="-548640">
              <a:lnSpc>
                <a:spcPct val="100000"/>
              </a:lnSpc>
              <a:spcAft>
                <a:spcPts val="1440"/>
              </a:spcAft>
              <a:buFont typeface="Arial" panose="020B0604020202020204" pitchFamily="34" charset="0"/>
              <a:buChar char="•"/>
            </a:pPr>
            <a:r>
              <a:rPr lang="en-US" sz="3360" b="1" dirty="0">
                <a:solidFill>
                  <a:srgbClr val="C12637"/>
                </a:solidFill>
              </a:rPr>
              <a:t>MP 5: </a:t>
            </a:r>
            <a:r>
              <a:rPr lang="en-US" sz="3360" dirty="0">
                <a:solidFill>
                  <a:schemeClr val="bg2">
                    <a:lumMod val="10000"/>
                  </a:schemeClr>
                </a:solidFill>
              </a:rPr>
              <a:t>Use appropriate tools strategically.</a:t>
            </a:r>
          </a:p>
          <a:p>
            <a:pPr marL="548640" indent="-548640">
              <a:lnSpc>
                <a:spcPct val="100000"/>
              </a:lnSpc>
              <a:spcAft>
                <a:spcPts val="1440"/>
              </a:spcAft>
              <a:buFont typeface="Arial" panose="020B0604020202020204" pitchFamily="34" charset="0"/>
              <a:buChar char="•"/>
            </a:pPr>
            <a:r>
              <a:rPr lang="en-US" sz="3360" b="1" dirty="0">
                <a:solidFill>
                  <a:srgbClr val="C12637"/>
                </a:solidFill>
              </a:rPr>
              <a:t>MP 6: </a:t>
            </a:r>
            <a:r>
              <a:rPr lang="en-US" sz="3360" dirty="0">
                <a:solidFill>
                  <a:schemeClr val="bg2">
                    <a:lumMod val="10000"/>
                  </a:schemeClr>
                </a:solidFill>
              </a:rPr>
              <a:t>Attend to precision.</a:t>
            </a:r>
          </a:p>
          <a:p>
            <a:pPr marL="548640" indent="-548640">
              <a:lnSpc>
                <a:spcPct val="100000"/>
              </a:lnSpc>
              <a:spcAft>
                <a:spcPts val="1440"/>
              </a:spcAft>
              <a:buFont typeface="Arial" panose="020B0604020202020204" pitchFamily="34" charset="0"/>
              <a:buChar char="•"/>
            </a:pPr>
            <a:r>
              <a:rPr lang="en-US" sz="3360" b="1" dirty="0">
                <a:solidFill>
                  <a:srgbClr val="C12637"/>
                </a:solidFill>
              </a:rPr>
              <a:t>MP 7: </a:t>
            </a:r>
            <a:r>
              <a:rPr lang="en-US" sz="3360" dirty="0">
                <a:solidFill>
                  <a:schemeClr val="bg2">
                    <a:lumMod val="10000"/>
                  </a:schemeClr>
                </a:solidFill>
              </a:rPr>
              <a:t>Look for and make use of structure.</a:t>
            </a:r>
          </a:p>
          <a:p>
            <a:pPr marL="548640" indent="-548640">
              <a:lnSpc>
                <a:spcPct val="100000"/>
              </a:lnSpc>
              <a:spcAft>
                <a:spcPts val="1440"/>
              </a:spcAft>
              <a:buFont typeface="Arial" panose="020B0604020202020204" pitchFamily="34" charset="0"/>
              <a:buChar char="•"/>
            </a:pPr>
            <a:r>
              <a:rPr lang="en-US" sz="3360" b="1" dirty="0">
                <a:solidFill>
                  <a:srgbClr val="C12637"/>
                </a:solidFill>
              </a:rPr>
              <a:t>MP 8: </a:t>
            </a:r>
            <a:r>
              <a:rPr lang="en-US" sz="3360" dirty="0">
                <a:solidFill>
                  <a:schemeClr val="bg2">
                    <a:lumMod val="10000"/>
                  </a:schemeClr>
                </a:solidFill>
              </a:rPr>
              <a:t>Look for and express regularity in repeated reasoning.</a:t>
            </a:r>
          </a:p>
        </p:txBody>
      </p:sp>
      <p:pic>
        <p:nvPicPr>
          <p:cNvPr id="6" name="Graphic 5">
            <a:extLst>
              <a:ext uri="{FF2B5EF4-FFF2-40B4-BE49-F238E27FC236}">
                <a16:creationId xmlns:a16="http://schemas.microsoft.com/office/drawing/2014/main" id="{DED1C225-0625-89BA-772C-8C4CF4CF397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t="18706" b="19942"/>
          <a:stretch/>
        </p:blipFill>
        <p:spPr>
          <a:xfrm>
            <a:off x="11237731" y="163830"/>
            <a:ext cx="3392670" cy="2081467"/>
          </a:xfrm>
          <a:prstGeom prst="rect">
            <a:avLst/>
          </a:prstGeom>
        </p:spPr>
      </p:pic>
      <p:pic>
        <p:nvPicPr>
          <p:cNvPr id="2" name="Picture 1" descr="Standards for Mathematical Practice QR code">
            <a:extLst>
              <a:ext uri="{FF2B5EF4-FFF2-40B4-BE49-F238E27FC236}">
                <a16:creationId xmlns:a16="http://schemas.microsoft.com/office/drawing/2014/main" id="{0607DD93-356D-F351-D7FD-01E2341A0559}"/>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12306185" y="4800564"/>
            <a:ext cx="1867015" cy="1867015"/>
          </a:xfrm>
          <a:prstGeom prst="rect">
            <a:avLst/>
          </a:prstGeom>
          <a:solidFill>
            <a:srgbClr val="0098D3"/>
          </a:solidFill>
          <a:ln w="57150">
            <a:solidFill>
              <a:srgbClr val="0098D3"/>
            </a:solidFill>
          </a:ln>
        </p:spPr>
      </p:pic>
      <p:sp>
        <p:nvSpPr>
          <p:cNvPr id="3" name="Slide Number Placeholder 2">
            <a:extLst>
              <a:ext uri="{FF2B5EF4-FFF2-40B4-BE49-F238E27FC236}">
                <a16:creationId xmlns:a16="http://schemas.microsoft.com/office/drawing/2014/main" id="{84F93CA0-28E7-F150-0BAB-DA7C3BDADFDC}"/>
              </a:ext>
              <a:ext uri="{C183D7F6-B498-43B3-948B-1728B52AA6E4}">
                <adec:decorative xmlns:adec="http://schemas.microsoft.com/office/drawing/2017/decorative" val="1"/>
              </a:ext>
            </a:extLst>
          </p:cNvPr>
          <p:cNvSpPr>
            <a:spLocks noGrp="1"/>
          </p:cNvSpPr>
          <p:nvPr>
            <p:ph type="sldNum" sz="quarter" idx="11"/>
          </p:nvPr>
        </p:nvSpPr>
        <p:spPr/>
        <p:txBody>
          <a:bodyPr/>
          <a:lstStyle/>
          <a:p>
            <a:fld id="{00000000-1234-1234-1234-123412341234}" type="slidenum">
              <a:rPr lang="en" smtClean="0"/>
              <a:pPr/>
              <a:t>15</a:t>
            </a:fld>
            <a:endParaRPr lang="en"/>
          </a:p>
        </p:txBody>
      </p:sp>
    </p:spTree>
    <p:extLst>
      <p:ext uri="{BB962C8B-B14F-4D97-AF65-F5344CB8AC3E}">
        <p14:creationId xmlns:p14="http://schemas.microsoft.com/office/powerpoint/2010/main" val="37592221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D1FAD2-D22C-4080-BB48-9094716E35A1}"/>
              </a:ext>
            </a:extLst>
          </p:cNvPr>
          <p:cNvSpPr>
            <a:spLocks noGrp="1"/>
          </p:cNvSpPr>
          <p:nvPr>
            <p:ph type="title" idx="4294967295"/>
          </p:nvPr>
        </p:nvSpPr>
        <p:spPr>
          <a:xfrm>
            <a:off x="731838" y="2260600"/>
            <a:ext cx="13166725" cy="3241675"/>
          </a:xfrm>
          <a:prstGeom prst="rect">
            <a:avLst/>
          </a:prstGeom>
          <a:noFill/>
          <a:ln>
            <a:noFill/>
            <a:prstDash/>
          </a:ln>
          <a:effectLst/>
        </p:spPr>
        <p:txBody>
          <a:bodyPr rot="0" spcFirstLastPara="1" vertOverflow="overflow" horzOverflow="overflow" vert="horz" wrap="square" lIns="109725" tIns="54850" rIns="109725" bIns="5485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0000"/>
              </a:lnSpc>
              <a:spcBef>
                <a:spcPts val="0"/>
              </a:spcBef>
              <a:spcAft>
                <a:spcPts val="0"/>
              </a:spcAft>
              <a:buClr>
                <a:schemeClr val="accent1"/>
              </a:buClr>
              <a:buSzPts val="3200"/>
              <a:buFont typeface="Arial"/>
              <a:buNone/>
              <a:tabLst/>
              <a:defRPr/>
            </a:pPr>
            <a:r>
              <a:rPr kumimoji="0" lang="en-US" sz="5400" b="0" i="0" u="none" strike="noStrike" kern="0" cap="none" spc="0" normalizeH="0" baseline="0" noProof="0" dirty="0">
                <a:ln>
                  <a:noFill/>
                </a:ln>
                <a:solidFill>
                  <a:srgbClr val="0E3F75"/>
                </a:solidFill>
                <a:effectLst/>
                <a:uLnTx/>
                <a:uFillTx/>
                <a:latin typeface="Source Sans Pro SemiBold" panose="020B0603030403020204" pitchFamily="34" charset="0"/>
                <a:ea typeface="Source Sans Pro SemiBold" panose="020B0603030403020204" pitchFamily="34" charset="0"/>
                <a:cs typeface="Arial"/>
                <a:sym typeface="Arial"/>
              </a:rPr>
              <a:t>What comes to your mind when you think about MP 8: </a:t>
            </a:r>
            <a:r>
              <a:rPr kumimoji="0" lang="en-US" sz="5400" b="0" i="0" u="none" strike="noStrike" kern="1200" cap="none" spc="0" normalizeH="0" baseline="0" noProof="0" dirty="0">
                <a:ln>
                  <a:noFill/>
                </a:ln>
                <a:solidFill>
                  <a:srgbClr val="0E3F75"/>
                </a:solidFill>
                <a:effectLst/>
                <a:uLnTx/>
                <a:uFillTx/>
                <a:latin typeface="Source Sans Pro SemiBold" panose="020B0603030403020204" pitchFamily="34" charset="0"/>
                <a:ea typeface="Source Sans Pro SemiBold" panose="020B0603030403020204" pitchFamily="34" charset="0"/>
                <a:cs typeface="Arial"/>
                <a:sym typeface="Arial"/>
              </a:rPr>
              <a:t>Look for and Express Regularity in Repeated Reasoning</a:t>
            </a:r>
            <a:r>
              <a:rPr kumimoji="0" lang="en-US" sz="5400" b="0" i="0" u="none" strike="noStrike" kern="0" cap="none" spc="0" normalizeH="0" baseline="0" noProof="0" dirty="0">
                <a:ln>
                  <a:noFill/>
                </a:ln>
                <a:solidFill>
                  <a:srgbClr val="0E3F75"/>
                </a:solidFill>
                <a:effectLst/>
                <a:uLnTx/>
                <a:uFillTx/>
                <a:latin typeface="Source Sans Pro SemiBold" panose="020B0603030403020204" pitchFamily="34" charset="0"/>
                <a:ea typeface="Source Sans Pro SemiBold" panose="020B0603030403020204" pitchFamily="34" charset="0"/>
                <a:cs typeface="Arial"/>
                <a:sym typeface="Arial"/>
              </a:rPr>
              <a:t>? </a:t>
            </a:r>
          </a:p>
        </p:txBody>
      </p:sp>
    </p:spTree>
    <p:extLst>
      <p:ext uri="{BB962C8B-B14F-4D97-AF65-F5344CB8AC3E}">
        <p14:creationId xmlns:p14="http://schemas.microsoft.com/office/powerpoint/2010/main" val="227812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6FBA1-BF87-4DF4-A360-92AC0F80527D}"/>
              </a:ext>
            </a:extLst>
          </p:cNvPr>
          <p:cNvSpPr>
            <a:spLocks noGrp="1"/>
          </p:cNvSpPr>
          <p:nvPr>
            <p:ph type="title"/>
          </p:nvPr>
        </p:nvSpPr>
        <p:spPr>
          <a:xfrm>
            <a:off x="192900" y="349159"/>
            <a:ext cx="14437500" cy="1451755"/>
          </a:xfrm>
        </p:spPr>
        <p:txBody>
          <a:bodyPr>
            <a:noAutofit/>
          </a:bodyPr>
          <a:lstStyle/>
          <a:p>
            <a:r>
              <a:rPr lang="en-US" sz="5000" dirty="0">
                <a:solidFill>
                  <a:srgbClr val="0E3F75"/>
                </a:solidFill>
                <a:latin typeface="Source Sans Pro SemiBold" panose="020B0603030403020204" pitchFamily="34" charset="0"/>
                <a:ea typeface="Source Sans Pro SemiBold" panose="020B0603030403020204" pitchFamily="34" charset="0"/>
              </a:rPr>
              <a:t>LOOK FOR AND EXPRESS REGULARITY IN REPEATED REASONING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8B7D752-8664-40AB-A1DB-AEA79676402B}"/>
                  </a:ext>
                </a:extLst>
              </p:cNvPr>
              <p:cNvSpPr>
                <a:spLocks noGrp="1"/>
              </p:cNvSpPr>
              <p:nvPr>
                <p:ph idx="1"/>
              </p:nvPr>
            </p:nvSpPr>
            <p:spPr>
              <a:xfrm>
                <a:off x="881832" y="1800914"/>
                <a:ext cx="13167360" cy="6222381"/>
              </a:xfrm>
            </p:spPr>
            <p:txBody>
              <a:bodyPr>
                <a:noAutofit/>
              </a:bodyPr>
              <a:lstStyle/>
              <a:p>
                <a:pPr marL="0" indent="0">
                  <a:buNone/>
                </a:pPr>
                <a:r>
                  <a:rPr lang="en-US" sz="2400" b="1" dirty="0">
                    <a:latin typeface="Source Sans Pro" panose="020B0503030403020204" pitchFamily="34" charset="0"/>
                    <a:ea typeface="Source Sans Pro" panose="020B0503030403020204" pitchFamily="34" charset="0"/>
                  </a:rPr>
                  <a:t>“</a:t>
                </a:r>
                <a:r>
                  <a:rPr lang="en-US" sz="2800" b="1" dirty="0">
                    <a:latin typeface="Source Sans Pro" panose="020B0503030403020204" pitchFamily="34" charset="0"/>
                    <a:ea typeface="Source Sans Pro" panose="020B0503030403020204" pitchFamily="34" charset="0"/>
                  </a:rPr>
                  <a:t>Mathematically proficient students notice if calculations are repeated and look both for general methods and for shortcuts. </a:t>
                </a:r>
                <a:r>
                  <a:rPr lang="en-US" sz="2800" dirty="0">
                    <a:latin typeface="Source Sans Pro" panose="020B0503030403020204" pitchFamily="34" charset="0"/>
                    <a:ea typeface="Source Sans Pro" panose="020B0503030403020204" pitchFamily="34" charset="0"/>
                  </a:rPr>
                  <a:t>Upper elementary students might notice when dividing 25 by 11 that they are repeating the same calculations over and over again and conclude they have a repeating decimal. By paying attention to the calculation of slope as they repeatedly check whether points are on the line through (1, 2) with slope 3, middle school students might abstract the equation </a:t>
                </a:r>
                <a14:m>
                  <m:oMath xmlns:m="http://schemas.openxmlformats.org/officeDocument/2006/math">
                    <m:f>
                      <m:fPr>
                        <m:ctrlPr>
                          <a:rPr lang="en-US" sz="2800" i="1">
                            <a:latin typeface="Cambria Math" panose="02040503050406030204" pitchFamily="18" charset="0"/>
                            <a:cs typeface="Calibri" panose="020F0502020204030204" pitchFamily="34" charset="0"/>
                          </a:rPr>
                        </m:ctrlPr>
                      </m:fPr>
                      <m:num>
                        <m:r>
                          <a:rPr lang="en-US" sz="2800" i="1">
                            <a:latin typeface="Cambria Math" panose="02040503050406030204" pitchFamily="18" charset="0"/>
                            <a:ea typeface="Calibri" panose="020F0502020204030204" pitchFamily="34" charset="0"/>
                            <a:cs typeface="Calibri" panose="020F0502020204030204" pitchFamily="34" charset="0"/>
                          </a:rPr>
                          <m:t>𝑦</m:t>
                        </m:r>
                        <m:r>
                          <a:rPr lang="en-US" sz="2800" i="1">
                            <a:latin typeface="Cambria Math" panose="02040503050406030204" pitchFamily="18" charset="0"/>
                            <a:ea typeface="Calibri" panose="020F0502020204030204" pitchFamily="34" charset="0"/>
                            <a:cs typeface="Calibri" panose="020F0502020204030204" pitchFamily="34" charset="0"/>
                          </a:rPr>
                          <m:t>−2</m:t>
                        </m:r>
                      </m:num>
                      <m:den>
                        <m:r>
                          <a:rPr lang="en-US" sz="2800" i="1">
                            <a:latin typeface="Cambria Math" panose="02040503050406030204" pitchFamily="18" charset="0"/>
                            <a:ea typeface="Calibri" panose="020F0502020204030204" pitchFamily="34" charset="0"/>
                            <a:cs typeface="Calibri" panose="020F0502020204030204" pitchFamily="34" charset="0"/>
                          </a:rPr>
                          <m:t> </m:t>
                        </m:r>
                        <m:r>
                          <a:rPr lang="en-US" sz="2800" i="1">
                            <a:latin typeface="Cambria Math" panose="02040503050406030204" pitchFamily="18" charset="0"/>
                            <a:ea typeface="Calibri" panose="020F0502020204030204" pitchFamily="34" charset="0"/>
                            <a:cs typeface="Calibri" panose="020F0502020204030204" pitchFamily="34" charset="0"/>
                          </a:rPr>
                          <m:t>𝑥</m:t>
                        </m:r>
                        <m:r>
                          <a:rPr lang="en-US" sz="2800" i="1">
                            <a:latin typeface="Cambria Math" panose="02040503050406030204" pitchFamily="18" charset="0"/>
                            <a:ea typeface="Calibri" panose="020F0502020204030204" pitchFamily="34" charset="0"/>
                            <a:cs typeface="Calibri" panose="020F0502020204030204" pitchFamily="34" charset="0"/>
                          </a:rPr>
                          <m:t>−1 </m:t>
                        </m:r>
                      </m:den>
                    </m:f>
                    <m:r>
                      <a:rPr lang="en-US" sz="2800" i="1">
                        <a:latin typeface="Cambria Math" panose="02040503050406030204" pitchFamily="18" charset="0"/>
                        <a:ea typeface="Calibri" panose="020F0502020204030204" pitchFamily="34" charset="0"/>
                        <a:cs typeface="Calibri" panose="020F0502020204030204" pitchFamily="34" charset="0"/>
                      </a:rPr>
                      <m:t>=</m:t>
                    </m:r>
                  </m:oMath>
                </a14:m>
                <a:r>
                  <a:rPr lang="en-US" sz="2800" dirty="0">
                    <a:latin typeface="Source Sans Pro" panose="020B0503030403020204" pitchFamily="34" charset="0"/>
                    <a:ea typeface="Source Sans Pro" panose="020B0503030403020204" pitchFamily="34" charset="0"/>
                  </a:rPr>
                  <a:t> 3. Noticing the regularity in the way terms cancel when expanding (x – 1) (x + 1), (x – 1)(</a:t>
                </a:r>
                <a:r>
                  <a:rPr lang="en-US" sz="2800" dirty="0">
                    <a:latin typeface="Source Sans Pro" panose="020B0503030403020204" pitchFamily="34" charset="0"/>
                    <a:ea typeface="Source Sans Pro" panose="020B0503030403020204" pitchFamily="34" charset="0"/>
                    <a:cs typeface="Arial" panose="020B0604020202020204" pitchFamily="34" charset="0"/>
                  </a:rPr>
                  <a:t>x</a:t>
                </a:r>
                <a:r>
                  <a:rPr lang="en-US" sz="2800" baseline="30000" dirty="0">
                    <a:latin typeface="Source Sans Pro" panose="020B0503030403020204" pitchFamily="34" charset="0"/>
                    <a:ea typeface="Source Sans Pro" panose="020B0503030403020204" pitchFamily="34" charset="0"/>
                    <a:cs typeface="Arial" panose="020B0604020202020204" pitchFamily="34" charset="0"/>
                  </a:rPr>
                  <a:t>2</a:t>
                </a:r>
                <a:r>
                  <a:rPr lang="en-US" sz="2800" dirty="0">
                    <a:latin typeface="Source Sans Pro" panose="020B0503030403020204" pitchFamily="34" charset="0"/>
                    <a:ea typeface="Source Sans Pro" panose="020B0503030403020204" pitchFamily="34" charset="0"/>
                    <a:cs typeface="Arial" panose="020B0604020202020204" pitchFamily="34" charset="0"/>
                  </a:rPr>
                  <a:t> + x + 1</a:t>
                </a:r>
                <a:r>
                  <a:rPr lang="en-US" sz="2800" dirty="0">
                    <a:latin typeface="Source Sans Pro" panose="020B0503030403020204" pitchFamily="34" charset="0"/>
                    <a:ea typeface="Source Sans Pro" panose="020B0503030403020204" pitchFamily="34" charset="0"/>
                  </a:rPr>
                  <a:t>), and (x – 1)(</a:t>
                </a:r>
                <a:r>
                  <a:rPr lang="en-US" sz="2800" dirty="0">
                    <a:latin typeface="Source Sans Pro" panose="020B0503030403020204" pitchFamily="34" charset="0"/>
                    <a:ea typeface="Source Sans Pro" panose="020B0503030403020204" pitchFamily="34" charset="0"/>
                    <a:cs typeface="Arial" panose="020B0604020202020204" pitchFamily="34" charset="0"/>
                  </a:rPr>
                  <a:t>x</a:t>
                </a:r>
                <a:r>
                  <a:rPr lang="en-US" sz="2800" baseline="30000" dirty="0">
                    <a:latin typeface="Source Sans Pro" panose="020B0503030403020204" pitchFamily="34" charset="0"/>
                    <a:ea typeface="Source Sans Pro" panose="020B0503030403020204" pitchFamily="34" charset="0"/>
                    <a:cs typeface="Arial" panose="020B0604020202020204" pitchFamily="34" charset="0"/>
                  </a:rPr>
                  <a:t>3</a:t>
                </a:r>
                <a:r>
                  <a:rPr lang="en-US" sz="2800" dirty="0">
                    <a:latin typeface="Source Sans Pro" panose="020B0503030403020204" pitchFamily="34" charset="0"/>
                    <a:ea typeface="Source Sans Pro" panose="020B0503030403020204" pitchFamily="34" charset="0"/>
                    <a:cs typeface="Arial" panose="020B0604020202020204" pitchFamily="34" charset="0"/>
                  </a:rPr>
                  <a:t> + x</a:t>
                </a:r>
                <a:r>
                  <a:rPr lang="en-US" sz="2800" baseline="30000" dirty="0">
                    <a:latin typeface="Source Sans Pro" panose="020B0503030403020204" pitchFamily="34" charset="0"/>
                    <a:ea typeface="Source Sans Pro" panose="020B0503030403020204" pitchFamily="34" charset="0"/>
                    <a:cs typeface="Arial" panose="020B0604020202020204" pitchFamily="34" charset="0"/>
                  </a:rPr>
                  <a:t>2</a:t>
                </a:r>
                <a:r>
                  <a:rPr lang="en-US" sz="2800" dirty="0">
                    <a:latin typeface="Source Sans Pro" panose="020B0503030403020204" pitchFamily="34" charset="0"/>
                    <a:ea typeface="Source Sans Pro" panose="020B0503030403020204" pitchFamily="34" charset="0"/>
                    <a:cs typeface="Arial" panose="020B0604020202020204" pitchFamily="34" charset="0"/>
                  </a:rPr>
                  <a:t> + x + 1</a:t>
                </a:r>
                <a:r>
                  <a:rPr lang="en-US" sz="2800" dirty="0">
                    <a:latin typeface="Source Sans Pro" panose="020B0503030403020204" pitchFamily="34" charset="0"/>
                    <a:ea typeface="Source Sans Pro" panose="020B0503030403020204" pitchFamily="34" charset="0"/>
                  </a:rPr>
                  <a:t>) might lead them to the general formula for the sum of a geometric series. As they work to solve a problem, mathematically proficient students maintain oversight of the process, while attending to the details. They continually evaluate the reasonableness of their intermediate results”.</a:t>
                </a:r>
              </a:p>
            </p:txBody>
          </p:sp>
        </mc:Choice>
        <mc:Fallback xmlns="">
          <p:sp>
            <p:nvSpPr>
              <p:cNvPr id="3" name="Content Placeholder 2">
                <a:extLst>
                  <a:ext uri="{FF2B5EF4-FFF2-40B4-BE49-F238E27FC236}">
                    <a16:creationId xmlns:a16="http://schemas.microsoft.com/office/drawing/2014/main" id="{28B7D752-8664-40AB-A1DB-AEA79676402B}"/>
                  </a:ext>
                </a:extLst>
              </p:cNvPr>
              <p:cNvSpPr>
                <a:spLocks noGrp="1" noRot="1" noChangeAspect="1" noMove="1" noResize="1" noEditPoints="1" noAdjustHandles="1" noChangeArrowheads="1" noChangeShapeType="1" noTextEdit="1"/>
              </p:cNvSpPr>
              <p:nvPr>
                <p:ph idx="1"/>
              </p:nvPr>
            </p:nvSpPr>
            <p:spPr>
              <a:xfrm>
                <a:off x="881832" y="1800914"/>
                <a:ext cx="13167360" cy="6222381"/>
              </a:xfrm>
              <a:blipFill>
                <a:blip r:embed="rId3"/>
                <a:stretch>
                  <a:fillRect l="-833" t="-98" r="-741"/>
                </a:stretch>
              </a:blipFill>
            </p:spPr>
            <p:txBody>
              <a:bodyPr/>
              <a:lstStyle/>
              <a:p>
                <a:r>
                  <a:rPr lang="en-US">
                    <a:noFill/>
                  </a:rPr>
                  <a:t> </a:t>
                </a:r>
              </a:p>
            </p:txBody>
          </p:sp>
        </mc:Fallback>
      </mc:AlternateContent>
    </p:spTree>
    <p:extLst>
      <p:ext uri="{BB962C8B-B14F-4D97-AF65-F5344CB8AC3E}">
        <p14:creationId xmlns:p14="http://schemas.microsoft.com/office/powerpoint/2010/main" val="135938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0750B-2701-AFB6-5574-5F5EBB61BD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93C0AD-DC27-9606-EC0F-1B6AA9079AFD}"/>
              </a:ext>
            </a:extLst>
          </p:cNvPr>
          <p:cNvSpPr>
            <a:spLocks noGrp="1"/>
          </p:cNvSpPr>
          <p:nvPr>
            <p:ph type="title"/>
          </p:nvPr>
        </p:nvSpPr>
        <p:spPr>
          <a:xfrm>
            <a:off x="551146" y="439675"/>
            <a:ext cx="13761094" cy="1415968"/>
          </a:xfrm>
        </p:spPr>
        <p:txBody>
          <a:bodyPr>
            <a:noAutofit/>
          </a:bodyPr>
          <a:lstStyle/>
          <a:p>
            <a:r>
              <a:rPr lang="en-US" sz="5000" dirty="0">
                <a:solidFill>
                  <a:srgbClr val="0E3F75"/>
                </a:solidFill>
                <a:latin typeface="Source Sans Pro SemiBold" panose="020B0603030403020204" pitchFamily="34" charset="0"/>
                <a:ea typeface="Source Sans Pro SemiBold" panose="020B0603030403020204" pitchFamily="34" charset="0"/>
              </a:rPr>
              <a:t>LOOK FOR AND EXPRESS REGULARITY IN REPEATED REASONING CONT’D</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59FE0B6-546A-24D7-407F-CFA634FE853B}"/>
                  </a:ext>
                </a:extLst>
              </p:cNvPr>
              <p:cNvSpPr>
                <a:spLocks noGrp="1"/>
              </p:cNvSpPr>
              <p:nvPr>
                <p:ph idx="1"/>
              </p:nvPr>
            </p:nvSpPr>
            <p:spPr>
              <a:xfrm>
                <a:off x="869306" y="1855643"/>
                <a:ext cx="13167360" cy="6222381"/>
              </a:xfrm>
            </p:spPr>
            <p:txBody>
              <a:bodyPr>
                <a:noAutofit/>
              </a:bodyPr>
              <a:lstStyle/>
              <a:p>
                <a:pPr marL="0" indent="0">
                  <a:buNone/>
                </a:pPr>
                <a:r>
                  <a:rPr lang="en-US" sz="2400" b="1" dirty="0">
                    <a:latin typeface="Source Sans Pro" panose="020B0503030403020204" pitchFamily="34" charset="0"/>
                    <a:ea typeface="Source Sans Pro" panose="020B0503030403020204" pitchFamily="34" charset="0"/>
                  </a:rPr>
                  <a:t>“</a:t>
                </a:r>
                <a:r>
                  <a:rPr lang="en-US" sz="2800" b="1" dirty="0">
                    <a:latin typeface="Source Sans Pro" panose="020B0503030403020204" pitchFamily="34" charset="0"/>
                    <a:ea typeface="Source Sans Pro" panose="020B0503030403020204" pitchFamily="34" charset="0"/>
                  </a:rPr>
                  <a:t>Mathematically proficient students </a:t>
                </a:r>
                <a:r>
                  <a:rPr lang="en-US" sz="2800" b="1" dirty="0">
                    <a:highlight>
                      <a:srgbClr val="FFFF00"/>
                    </a:highlight>
                    <a:latin typeface="Source Sans Pro" panose="020B0503030403020204" pitchFamily="34" charset="0"/>
                    <a:ea typeface="Source Sans Pro" panose="020B0503030403020204" pitchFamily="34" charset="0"/>
                  </a:rPr>
                  <a:t>notice if calculations are repeated and look both for general methods and for shortcuts. </a:t>
                </a:r>
                <a:r>
                  <a:rPr lang="en-US" sz="2800" dirty="0">
                    <a:latin typeface="Source Sans Pro" panose="020B0503030403020204" pitchFamily="34" charset="0"/>
                    <a:ea typeface="Source Sans Pro" panose="020B0503030403020204" pitchFamily="34" charset="0"/>
                  </a:rPr>
                  <a:t>Upper elementary students might notice when dividing 25 by 11 that they are repeating the same calculations over and over again and conclude they have a repeating decimal. By paying attention to the calculation of slope as they repeatedly check whether points are on the line through (1, 2) with slope 3, middle school students might abstract the equation </a:t>
                </a:r>
                <a14:m>
                  <m:oMath xmlns:m="http://schemas.openxmlformats.org/officeDocument/2006/math">
                    <m:f>
                      <m:fPr>
                        <m:ctrlPr>
                          <a:rPr lang="en-US" sz="2800" i="1">
                            <a:latin typeface="Cambria Math" panose="02040503050406030204" pitchFamily="18" charset="0"/>
                            <a:cs typeface="Calibri" panose="020F0502020204030204" pitchFamily="34" charset="0"/>
                          </a:rPr>
                        </m:ctrlPr>
                      </m:fPr>
                      <m:num>
                        <m:r>
                          <a:rPr lang="en-US" sz="2800" i="1">
                            <a:latin typeface="Cambria Math" panose="02040503050406030204" pitchFamily="18" charset="0"/>
                            <a:ea typeface="Calibri" panose="020F0502020204030204" pitchFamily="34" charset="0"/>
                            <a:cs typeface="Calibri" panose="020F0502020204030204" pitchFamily="34" charset="0"/>
                          </a:rPr>
                          <m:t>𝑦</m:t>
                        </m:r>
                        <m:r>
                          <a:rPr lang="en-US" sz="2800" i="1">
                            <a:latin typeface="Cambria Math" panose="02040503050406030204" pitchFamily="18" charset="0"/>
                            <a:ea typeface="Calibri" panose="020F0502020204030204" pitchFamily="34" charset="0"/>
                            <a:cs typeface="Calibri" panose="020F0502020204030204" pitchFamily="34" charset="0"/>
                          </a:rPr>
                          <m:t>−2</m:t>
                        </m:r>
                      </m:num>
                      <m:den>
                        <m:r>
                          <a:rPr lang="en-US" sz="2800" i="1">
                            <a:latin typeface="Cambria Math" panose="02040503050406030204" pitchFamily="18" charset="0"/>
                            <a:ea typeface="Calibri" panose="020F0502020204030204" pitchFamily="34" charset="0"/>
                            <a:cs typeface="Calibri" panose="020F0502020204030204" pitchFamily="34" charset="0"/>
                          </a:rPr>
                          <m:t> </m:t>
                        </m:r>
                        <m:r>
                          <a:rPr lang="en-US" sz="2800" i="1">
                            <a:latin typeface="Cambria Math" panose="02040503050406030204" pitchFamily="18" charset="0"/>
                            <a:ea typeface="Calibri" panose="020F0502020204030204" pitchFamily="34" charset="0"/>
                            <a:cs typeface="Calibri" panose="020F0502020204030204" pitchFamily="34" charset="0"/>
                          </a:rPr>
                          <m:t>𝑥</m:t>
                        </m:r>
                        <m:r>
                          <a:rPr lang="en-US" sz="2800" i="1">
                            <a:latin typeface="Cambria Math" panose="02040503050406030204" pitchFamily="18" charset="0"/>
                            <a:ea typeface="Calibri" panose="020F0502020204030204" pitchFamily="34" charset="0"/>
                            <a:cs typeface="Calibri" panose="020F0502020204030204" pitchFamily="34" charset="0"/>
                          </a:rPr>
                          <m:t>−1 </m:t>
                        </m:r>
                      </m:den>
                    </m:f>
                    <m:r>
                      <a:rPr lang="en-US" sz="2800" i="1">
                        <a:latin typeface="Cambria Math" panose="02040503050406030204" pitchFamily="18" charset="0"/>
                        <a:ea typeface="Calibri" panose="020F0502020204030204" pitchFamily="34" charset="0"/>
                        <a:cs typeface="Calibri" panose="020F0502020204030204" pitchFamily="34" charset="0"/>
                      </a:rPr>
                      <m:t>=</m:t>
                    </m:r>
                  </m:oMath>
                </a14:m>
                <a:r>
                  <a:rPr lang="en-US" sz="2800" dirty="0">
                    <a:latin typeface="Source Sans Pro" panose="020B0503030403020204" pitchFamily="34" charset="0"/>
                    <a:ea typeface="Source Sans Pro" panose="020B0503030403020204" pitchFamily="34" charset="0"/>
                  </a:rPr>
                  <a:t> 3. </a:t>
                </a:r>
                <a:r>
                  <a:rPr lang="en-US" sz="2800" dirty="0">
                    <a:highlight>
                      <a:srgbClr val="FFFF00"/>
                    </a:highlight>
                    <a:latin typeface="Source Sans Pro" panose="020B0503030403020204" pitchFamily="34" charset="0"/>
                    <a:ea typeface="Source Sans Pro" panose="020B0503030403020204" pitchFamily="34" charset="0"/>
                  </a:rPr>
                  <a:t>Noticing the regularity </a:t>
                </a:r>
                <a:r>
                  <a:rPr lang="en-US" sz="2800" dirty="0">
                    <a:latin typeface="Source Sans Pro" panose="020B0503030403020204" pitchFamily="34" charset="0"/>
                    <a:ea typeface="Source Sans Pro" panose="020B0503030403020204" pitchFamily="34" charset="0"/>
                  </a:rPr>
                  <a:t>in the way terms cancel when expanding (</a:t>
                </a:r>
                <a:r>
                  <a:rPr lang="en-US" sz="2800" i="1" dirty="0">
                    <a:latin typeface="Source Sans Pro" panose="020B0503030403020204" pitchFamily="34" charset="0"/>
                    <a:ea typeface="Source Sans Pro" panose="020B0503030403020204" pitchFamily="34" charset="0"/>
                  </a:rPr>
                  <a:t>x</a:t>
                </a:r>
                <a:r>
                  <a:rPr lang="en-US" sz="2800" dirty="0">
                    <a:latin typeface="Source Sans Pro" panose="020B0503030403020204" pitchFamily="34" charset="0"/>
                    <a:ea typeface="Source Sans Pro" panose="020B0503030403020204" pitchFamily="34" charset="0"/>
                  </a:rPr>
                  <a:t> – 1) (</a:t>
                </a:r>
                <a:r>
                  <a:rPr lang="en-US" sz="2800" i="1" dirty="0">
                    <a:latin typeface="Source Sans Pro" panose="020B0503030403020204" pitchFamily="34" charset="0"/>
                    <a:ea typeface="Source Sans Pro" panose="020B0503030403020204" pitchFamily="34" charset="0"/>
                  </a:rPr>
                  <a:t>x</a:t>
                </a:r>
                <a:r>
                  <a:rPr lang="en-US" sz="2800" dirty="0">
                    <a:latin typeface="Source Sans Pro" panose="020B0503030403020204" pitchFamily="34" charset="0"/>
                    <a:ea typeface="Source Sans Pro" panose="020B0503030403020204" pitchFamily="34" charset="0"/>
                  </a:rPr>
                  <a:t> + 1), (</a:t>
                </a:r>
                <a:r>
                  <a:rPr lang="en-US" sz="2800" i="1" dirty="0">
                    <a:latin typeface="Source Sans Pro" panose="020B0503030403020204" pitchFamily="34" charset="0"/>
                    <a:ea typeface="Source Sans Pro" panose="020B0503030403020204" pitchFamily="34" charset="0"/>
                  </a:rPr>
                  <a:t>x</a:t>
                </a:r>
                <a:r>
                  <a:rPr lang="en-US" sz="2800" dirty="0">
                    <a:latin typeface="Source Sans Pro" panose="020B0503030403020204" pitchFamily="34" charset="0"/>
                    <a:ea typeface="Source Sans Pro" panose="020B0503030403020204" pitchFamily="34" charset="0"/>
                  </a:rPr>
                  <a:t> – 1)(</a:t>
                </a:r>
                <a:r>
                  <a:rPr lang="en-US" sz="2800" i="1" dirty="0">
                    <a:latin typeface="Source Sans Pro" panose="020B0503030403020204" pitchFamily="34" charset="0"/>
                    <a:ea typeface="Source Sans Pro" panose="020B0503030403020204" pitchFamily="34" charset="0"/>
                    <a:cs typeface="Arial" panose="020B0604020202020204" pitchFamily="34" charset="0"/>
                  </a:rPr>
                  <a:t>x</a:t>
                </a:r>
                <a:r>
                  <a:rPr lang="en-US" sz="2800" baseline="30000" dirty="0">
                    <a:latin typeface="Source Sans Pro" panose="020B0503030403020204" pitchFamily="34" charset="0"/>
                    <a:ea typeface="Source Sans Pro" panose="020B0503030403020204" pitchFamily="34" charset="0"/>
                    <a:cs typeface="Arial" panose="020B0604020202020204" pitchFamily="34" charset="0"/>
                  </a:rPr>
                  <a:t>2</a:t>
                </a:r>
                <a:r>
                  <a:rPr lang="en-US" sz="2800" dirty="0">
                    <a:latin typeface="Source Sans Pro" panose="020B0503030403020204" pitchFamily="34" charset="0"/>
                    <a:ea typeface="Source Sans Pro" panose="020B0503030403020204" pitchFamily="34" charset="0"/>
                    <a:cs typeface="Arial" panose="020B0604020202020204" pitchFamily="34" charset="0"/>
                  </a:rPr>
                  <a:t> + </a:t>
                </a:r>
                <a:r>
                  <a:rPr lang="en-US" sz="2800" i="1" dirty="0">
                    <a:latin typeface="Source Sans Pro" panose="020B0503030403020204" pitchFamily="34" charset="0"/>
                    <a:ea typeface="Source Sans Pro" panose="020B0503030403020204" pitchFamily="34" charset="0"/>
                    <a:cs typeface="Arial" panose="020B0604020202020204" pitchFamily="34" charset="0"/>
                  </a:rPr>
                  <a:t>x</a:t>
                </a:r>
                <a:r>
                  <a:rPr lang="en-US" sz="2800" dirty="0">
                    <a:latin typeface="Source Sans Pro" panose="020B0503030403020204" pitchFamily="34" charset="0"/>
                    <a:ea typeface="Source Sans Pro" panose="020B0503030403020204" pitchFamily="34" charset="0"/>
                    <a:cs typeface="Arial" panose="020B0604020202020204" pitchFamily="34" charset="0"/>
                  </a:rPr>
                  <a:t> + 1</a:t>
                </a:r>
                <a:r>
                  <a:rPr lang="en-US" sz="2800" dirty="0">
                    <a:latin typeface="Source Sans Pro" panose="020B0503030403020204" pitchFamily="34" charset="0"/>
                    <a:ea typeface="Source Sans Pro" panose="020B0503030403020204" pitchFamily="34" charset="0"/>
                  </a:rPr>
                  <a:t>), and (</a:t>
                </a:r>
                <a:r>
                  <a:rPr lang="en-US" sz="2800" i="1" dirty="0">
                    <a:latin typeface="Source Sans Pro" panose="020B0503030403020204" pitchFamily="34" charset="0"/>
                    <a:ea typeface="Source Sans Pro" panose="020B0503030403020204" pitchFamily="34" charset="0"/>
                  </a:rPr>
                  <a:t>x</a:t>
                </a:r>
                <a:r>
                  <a:rPr lang="en-US" sz="2800" dirty="0">
                    <a:latin typeface="Source Sans Pro" panose="020B0503030403020204" pitchFamily="34" charset="0"/>
                    <a:ea typeface="Source Sans Pro" panose="020B0503030403020204" pitchFamily="34" charset="0"/>
                  </a:rPr>
                  <a:t> – 1)(</a:t>
                </a:r>
                <a:r>
                  <a:rPr lang="en-US" sz="2800" i="1" dirty="0">
                    <a:latin typeface="Source Sans Pro" panose="020B0503030403020204" pitchFamily="34" charset="0"/>
                    <a:ea typeface="Source Sans Pro" panose="020B0503030403020204" pitchFamily="34" charset="0"/>
                    <a:cs typeface="Arial" panose="020B0604020202020204" pitchFamily="34" charset="0"/>
                  </a:rPr>
                  <a:t>x</a:t>
                </a:r>
                <a:r>
                  <a:rPr lang="en-US" sz="2800" baseline="30000" dirty="0">
                    <a:latin typeface="Source Sans Pro" panose="020B0503030403020204" pitchFamily="34" charset="0"/>
                    <a:ea typeface="Source Sans Pro" panose="020B0503030403020204" pitchFamily="34" charset="0"/>
                    <a:cs typeface="Arial" panose="020B0604020202020204" pitchFamily="34" charset="0"/>
                  </a:rPr>
                  <a:t>3</a:t>
                </a:r>
                <a:r>
                  <a:rPr lang="en-US" sz="2800" dirty="0">
                    <a:latin typeface="Source Sans Pro" panose="020B0503030403020204" pitchFamily="34" charset="0"/>
                    <a:ea typeface="Source Sans Pro" panose="020B0503030403020204" pitchFamily="34" charset="0"/>
                    <a:cs typeface="Arial" panose="020B0604020202020204" pitchFamily="34" charset="0"/>
                  </a:rPr>
                  <a:t> + </a:t>
                </a:r>
                <a:r>
                  <a:rPr lang="en-US" sz="2800" i="1" dirty="0">
                    <a:latin typeface="Source Sans Pro" panose="020B0503030403020204" pitchFamily="34" charset="0"/>
                    <a:ea typeface="Source Sans Pro" panose="020B0503030403020204" pitchFamily="34" charset="0"/>
                    <a:cs typeface="Arial" panose="020B0604020202020204" pitchFamily="34" charset="0"/>
                  </a:rPr>
                  <a:t>x</a:t>
                </a:r>
                <a:r>
                  <a:rPr lang="en-US" sz="2800" baseline="30000" dirty="0">
                    <a:latin typeface="Source Sans Pro" panose="020B0503030403020204" pitchFamily="34" charset="0"/>
                    <a:ea typeface="Source Sans Pro" panose="020B0503030403020204" pitchFamily="34" charset="0"/>
                    <a:cs typeface="Arial" panose="020B0604020202020204" pitchFamily="34" charset="0"/>
                  </a:rPr>
                  <a:t>2</a:t>
                </a:r>
                <a:r>
                  <a:rPr lang="en-US" sz="2800" dirty="0">
                    <a:latin typeface="Source Sans Pro" panose="020B0503030403020204" pitchFamily="34" charset="0"/>
                    <a:ea typeface="Source Sans Pro" panose="020B0503030403020204" pitchFamily="34" charset="0"/>
                    <a:cs typeface="Arial" panose="020B0604020202020204" pitchFamily="34" charset="0"/>
                  </a:rPr>
                  <a:t> + </a:t>
                </a:r>
                <a:r>
                  <a:rPr lang="en-US" sz="2800" i="1" dirty="0">
                    <a:latin typeface="Source Sans Pro" panose="020B0503030403020204" pitchFamily="34" charset="0"/>
                    <a:ea typeface="Source Sans Pro" panose="020B0503030403020204" pitchFamily="34" charset="0"/>
                    <a:cs typeface="Arial" panose="020B0604020202020204" pitchFamily="34" charset="0"/>
                  </a:rPr>
                  <a:t>x</a:t>
                </a:r>
                <a:r>
                  <a:rPr lang="en-US" sz="2800" dirty="0">
                    <a:latin typeface="Source Sans Pro" panose="020B0503030403020204" pitchFamily="34" charset="0"/>
                    <a:ea typeface="Source Sans Pro" panose="020B0503030403020204" pitchFamily="34" charset="0"/>
                    <a:cs typeface="Arial" panose="020B0604020202020204" pitchFamily="34" charset="0"/>
                  </a:rPr>
                  <a:t> + 1</a:t>
                </a:r>
                <a:r>
                  <a:rPr lang="en-US" sz="2800" dirty="0">
                    <a:latin typeface="Source Sans Pro" panose="020B0503030403020204" pitchFamily="34" charset="0"/>
                    <a:ea typeface="Source Sans Pro" panose="020B0503030403020204" pitchFamily="34" charset="0"/>
                  </a:rPr>
                  <a:t>) might lead them to the general formula for the sum of a geometric series. As they work to solve a problem, mathematically proficient students maintain oversight of the process, while </a:t>
                </a:r>
                <a:r>
                  <a:rPr lang="en-US" sz="2800" dirty="0">
                    <a:highlight>
                      <a:srgbClr val="FFFF00"/>
                    </a:highlight>
                    <a:latin typeface="Source Sans Pro" panose="020B0503030403020204" pitchFamily="34" charset="0"/>
                    <a:ea typeface="Source Sans Pro" panose="020B0503030403020204" pitchFamily="34" charset="0"/>
                  </a:rPr>
                  <a:t>attending to the details. </a:t>
                </a:r>
                <a:r>
                  <a:rPr lang="en-US" sz="2800" dirty="0">
                    <a:latin typeface="Source Sans Pro" panose="020B0503030403020204" pitchFamily="34" charset="0"/>
                    <a:ea typeface="Source Sans Pro" panose="020B0503030403020204" pitchFamily="34" charset="0"/>
                  </a:rPr>
                  <a:t>They continually </a:t>
                </a:r>
                <a:r>
                  <a:rPr lang="en-US" sz="2800" dirty="0">
                    <a:highlight>
                      <a:srgbClr val="FFFF00"/>
                    </a:highlight>
                    <a:latin typeface="Source Sans Pro" panose="020B0503030403020204" pitchFamily="34" charset="0"/>
                    <a:ea typeface="Source Sans Pro" panose="020B0503030403020204" pitchFamily="34" charset="0"/>
                  </a:rPr>
                  <a:t>evaluate the reasonableness of their intermediate results</a:t>
                </a:r>
                <a:r>
                  <a:rPr lang="en-US" sz="2800" dirty="0">
                    <a:latin typeface="Source Sans Pro" panose="020B0503030403020204" pitchFamily="34" charset="0"/>
                    <a:ea typeface="Source Sans Pro" panose="020B0503030403020204" pitchFamily="34" charset="0"/>
                  </a:rPr>
                  <a:t>”.</a:t>
                </a:r>
              </a:p>
            </p:txBody>
          </p:sp>
        </mc:Choice>
        <mc:Fallback xmlns="">
          <p:sp>
            <p:nvSpPr>
              <p:cNvPr id="3" name="Content Placeholder 2">
                <a:extLst>
                  <a:ext uri="{FF2B5EF4-FFF2-40B4-BE49-F238E27FC236}">
                    <a16:creationId xmlns:a16="http://schemas.microsoft.com/office/drawing/2014/main" id="{759FE0B6-546A-24D7-407F-CFA634FE853B}"/>
                  </a:ext>
                </a:extLst>
              </p:cNvPr>
              <p:cNvSpPr>
                <a:spLocks noGrp="1" noRot="1" noChangeAspect="1" noMove="1" noResize="1" noEditPoints="1" noAdjustHandles="1" noChangeArrowheads="1" noChangeShapeType="1" noTextEdit="1"/>
              </p:cNvSpPr>
              <p:nvPr>
                <p:ph idx="1"/>
              </p:nvPr>
            </p:nvSpPr>
            <p:spPr>
              <a:xfrm>
                <a:off x="869306" y="1855643"/>
                <a:ext cx="13167360" cy="6222381"/>
              </a:xfrm>
              <a:blipFill>
                <a:blip r:embed="rId3"/>
                <a:stretch>
                  <a:fillRect l="-833" t="-98" r="-741"/>
                </a:stretch>
              </a:blipFill>
            </p:spPr>
            <p:txBody>
              <a:bodyPr/>
              <a:lstStyle/>
              <a:p>
                <a:r>
                  <a:rPr lang="en-US">
                    <a:noFill/>
                  </a:rPr>
                  <a:t> </a:t>
                </a:r>
              </a:p>
            </p:txBody>
          </p:sp>
        </mc:Fallback>
      </mc:AlternateContent>
    </p:spTree>
    <p:extLst>
      <p:ext uri="{BB962C8B-B14F-4D97-AF65-F5344CB8AC3E}">
        <p14:creationId xmlns:p14="http://schemas.microsoft.com/office/powerpoint/2010/main" val="3775758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FAE7F-60C8-4A91-AB90-D06493FC9E12}"/>
              </a:ext>
            </a:extLst>
          </p:cNvPr>
          <p:cNvSpPr>
            <a:spLocks noGrp="1"/>
          </p:cNvSpPr>
          <p:nvPr>
            <p:ph type="title"/>
          </p:nvPr>
        </p:nvSpPr>
        <p:spPr>
          <a:xfrm>
            <a:off x="457200" y="804742"/>
            <a:ext cx="13716000" cy="1179433"/>
          </a:xfrm>
        </p:spPr>
        <p:txBody>
          <a:bodyPr>
            <a:normAutofit/>
          </a:bodyPr>
          <a:lstStyle/>
          <a:p>
            <a:r>
              <a:rPr lang="en-US" sz="5000" cap="none" dirty="0">
                <a:solidFill>
                  <a:srgbClr val="0E3F75"/>
                </a:solidFill>
                <a:latin typeface="Source Sans Pro SemiBold" panose="020B0603030403020204" pitchFamily="34" charset="0"/>
                <a:ea typeface="Source Sans Pro SemiBold" panose="020B0603030403020204" pitchFamily="34" charset="0"/>
              </a:rPr>
              <a:t>WHY MP 8? </a:t>
            </a:r>
          </a:p>
        </p:txBody>
      </p:sp>
      <p:sp>
        <p:nvSpPr>
          <p:cNvPr id="3" name="Content Placeholder 2">
            <a:extLst>
              <a:ext uri="{FF2B5EF4-FFF2-40B4-BE49-F238E27FC236}">
                <a16:creationId xmlns:a16="http://schemas.microsoft.com/office/drawing/2014/main" id="{0E37871A-6165-4767-B5AE-966465A99595}"/>
              </a:ext>
            </a:extLst>
          </p:cNvPr>
          <p:cNvSpPr>
            <a:spLocks noGrp="1"/>
          </p:cNvSpPr>
          <p:nvPr>
            <p:ph type="body" sz="quarter" idx="12"/>
          </p:nvPr>
        </p:nvSpPr>
        <p:spPr>
          <a:xfrm>
            <a:off x="1388198" y="2010074"/>
            <a:ext cx="11854003" cy="5414784"/>
          </a:xfrm>
        </p:spPr>
        <p:txBody>
          <a:bodyPr>
            <a:normAutofit fontScale="85000" lnSpcReduction="20000"/>
          </a:bodyPr>
          <a:lstStyle/>
          <a:p>
            <a:pPr>
              <a:buFont typeface="Wingdings" panose="05000000000000000000" pitchFamily="2" charset="2"/>
              <a:buChar char="ü"/>
            </a:pPr>
            <a:r>
              <a:rPr lang="en-US" sz="4000" dirty="0">
                <a:solidFill>
                  <a:srgbClr val="111111"/>
                </a:solidFill>
                <a:latin typeface="Source Sans Pro (Body)"/>
                <a:cs typeface="Arial" panose="020B0604020202020204" pitchFamily="34" charset="0"/>
              </a:rPr>
              <a:t> </a:t>
            </a:r>
            <a:r>
              <a:rPr lang="en-US" sz="5100" dirty="0">
                <a:solidFill>
                  <a:srgbClr val="111111"/>
                </a:solidFill>
                <a:latin typeface="Source Sans Pro (Body)"/>
                <a:cs typeface="Arial" panose="020B0604020202020204" pitchFamily="34" charset="0"/>
              </a:rPr>
              <a:t>Provides basis for learning math logic </a:t>
            </a:r>
          </a:p>
          <a:p>
            <a:pPr>
              <a:buFont typeface="Wingdings" panose="05000000000000000000" pitchFamily="2" charset="2"/>
              <a:buChar char="ü"/>
            </a:pPr>
            <a:r>
              <a:rPr lang="en-US" sz="5100" dirty="0">
                <a:solidFill>
                  <a:srgbClr val="111111"/>
                </a:solidFill>
                <a:latin typeface="Source Sans Pro (Body)"/>
                <a:cs typeface="Arial" panose="020B0604020202020204" pitchFamily="34" charset="0"/>
              </a:rPr>
              <a:t> Forms a sense of order</a:t>
            </a:r>
          </a:p>
          <a:p>
            <a:pPr>
              <a:buFont typeface="Wingdings" panose="05000000000000000000" pitchFamily="2" charset="2"/>
              <a:buChar char="ü"/>
            </a:pPr>
            <a:r>
              <a:rPr lang="en-US" sz="5100" dirty="0">
                <a:solidFill>
                  <a:srgbClr val="111111"/>
                </a:solidFill>
                <a:latin typeface="Source Sans Pro (Body)"/>
                <a:cs typeface="Arial" panose="020B0604020202020204" pitchFamily="34" charset="0"/>
              </a:rPr>
              <a:t> Allows for making educated guesses</a:t>
            </a:r>
          </a:p>
          <a:p>
            <a:pPr>
              <a:buFont typeface="Wingdings" panose="05000000000000000000" pitchFamily="2" charset="2"/>
              <a:buChar char="ü"/>
            </a:pPr>
            <a:r>
              <a:rPr lang="en-US" sz="5100" dirty="0">
                <a:solidFill>
                  <a:srgbClr val="111111"/>
                </a:solidFill>
                <a:latin typeface="Source Sans Pro (Body)"/>
                <a:cs typeface="Arial" panose="020B0604020202020204" pitchFamily="34" charset="0"/>
              </a:rPr>
              <a:t> Reduces math anxiety</a:t>
            </a:r>
          </a:p>
          <a:p>
            <a:pPr>
              <a:buFont typeface="Wingdings" panose="05000000000000000000" pitchFamily="2" charset="2"/>
              <a:buChar char="ü"/>
            </a:pPr>
            <a:r>
              <a:rPr lang="en-US" sz="5100" dirty="0">
                <a:solidFill>
                  <a:srgbClr val="111111"/>
                </a:solidFill>
                <a:latin typeface="Source Sans Pro (Body)"/>
                <a:cs typeface="Arial" panose="020B0604020202020204" pitchFamily="34" charset="0"/>
              </a:rPr>
              <a:t> Aids in developing mental math skills</a:t>
            </a:r>
          </a:p>
          <a:p>
            <a:pPr>
              <a:buFont typeface="Wingdings" panose="05000000000000000000" pitchFamily="2" charset="2"/>
              <a:buChar char="ü"/>
            </a:pPr>
            <a:r>
              <a:rPr lang="en-US" sz="5100" dirty="0">
                <a:solidFill>
                  <a:srgbClr val="111111"/>
                </a:solidFill>
                <a:latin typeface="Source Sans Pro (Body)"/>
                <a:cs typeface="Arial" panose="020B0604020202020204" pitchFamily="34" charset="0"/>
              </a:rPr>
              <a:t> Builds mathematical relationships</a:t>
            </a:r>
          </a:p>
          <a:p>
            <a:pPr>
              <a:buFont typeface="Wingdings" panose="05000000000000000000" pitchFamily="2" charset="2"/>
              <a:buChar char="ü"/>
            </a:pPr>
            <a:r>
              <a:rPr lang="en-US" sz="5100" dirty="0">
                <a:solidFill>
                  <a:srgbClr val="111111"/>
                </a:solidFill>
                <a:latin typeface="Source Sans Pro (Body)"/>
                <a:cs typeface="Arial" panose="020B0604020202020204" pitchFamily="34" charset="0"/>
              </a:rPr>
              <a:t> Offers insight into the natural world </a:t>
            </a:r>
          </a:p>
          <a:p>
            <a:pPr marL="0" indent="0">
              <a:buNone/>
            </a:pPr>
            <a:endParaRPr lang="en-US" sz="2400" dirty="0"/>
          </a:p>
        </p:txBody>
      </p:sp>
    </p:spTree>
    <p:extLst>
      <p:ext uri="{BB962C8B-B14F-4D97-AF65-F5344CB8AC3E}">
        <p14:creationId xmlns:p14="http://schemas.microsoft.com/office/powerpoint/2010/main" val="859995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F2FB5A0-422F-1B9C-4D49-D4648A3C1741}"/>
              </a:ext>
            </a:extLst>
          </p:cNvPr>
          <p:cNvSpPr>
            <a:spLocks noGrp="1"/>
          </p:cNvSpPr>
          <p:nvPr>
            <p:ph type="title"/>
          </p:nvPr>
        </p:nvSpPr>
        <p:spPr>
          <a:xfrm>
            <a:off x="411479" y="672704"/>
            <a:ext cx="13807440" cy="1541778"/>
          </a:xfrm>
          <a:noFill/>
        </p:spPr>
        <p:txBody>
          <a:bodyPr>
            <a:noAutofit/>
          </a:bodyPr>
          <a:lstStyle/>
          <a:p>
            <a:pPr algn="ctr">
              <a:lnSpc>
                <a:spcPct val="100000"/>
              </a:lnSpc>
            </a:pPr>
            <a:r>
              <a:rPr lang="en-US" sz="5400" cap="none" dirty="0">
                <a:solidFill>
                  <a:srgbClr val="0E3F75"/>
                </a:solidFill>
                <a:ea typeface="Source Sans Pro SemiBold" panose="020B0603030403020204" pitchFamily="34" charset="0"/>
              </a:rPr>
              <a:t>MATH PRACTICE 8: </a:t>
            </a:r>
            <a:r>
              <a:rPr lang="en-US" sz="5400" kern="1200" cap="none" dirty="0">
                <a:solidFill>
                  <a:srgbClr val="0E3F75"/>
                </a:solidFill>
                <a:ea typeface="Source Sans Pro SemiBold" panose="020B0603030403020204" pitchFamily="34" charset="0"/>
              </a:rPr>
              <a:t>LOOK FOR AND EXPRESS REGULARITY IN REPEATED REASONING</a:t>
            </a:r>
            <a:endParaRPr lang="en-US" sz="5400" cap="none" dirty="0">
              <a:solidFill>
                <a:srgbClr val="0E3F75"/>
              </a:solidFill>
              <a:ea typeface="Source Sans Pro SemiBold" panose="020B0603030403020204" pitchFamily="34" charset="0"/>
            </a:endParaRPr>
          </a:p>
        </p:txBody>
      </p:sp>
      <p:sp>
        <p:nvSpPr>
          <p:cNvPr id="10" name="Slide Number Placeholder 9">
            <a:extLst>
              <a:ext uri="{FF2B5EF4-FFF2-40B4-BE49-F238E27FC236}">
                <a16:creationId xmlns:a16="http://schemas.microsoft.com/office/drawing/2014/main" id="{37463AFC-F395-854C-3F66-D45F892C6AD0}"/>
              </a:ext>
            </a:extLst>
          </p:cNvPr>
          <p:cNvSpPr>
            <a:spLocks noGrp="1"/>
          </p:cNvSpPr>
          <p:nvPr>
            <p:ph type="sldNum" sz="quarter" idx="11"/>
          </p:nvPr>
        </p:nvSpPr>
        <p:spPr/>
        <p:txBody>
          <a:bodyPr/>
          <a:lstStyle/>
          <a:p>
            <a:fld id="{383B7B7A-CDDA-7C44-B1B0-1F1E45567B3B}" type="slidenum">
              <a:rPr lang="en-US" smtClean="0"/>
              <a:pPr/>
              <a:t>2</a:t>
            </a:fld>
            <a:endParaRPr lang="en-US"/>
          </a:p>
        </p:txBody>
      </p:sp>
      <p:sp>
        <p:nvSpPr>
          <p:cNvPr id="9" name="Footer Placeholder 8">
            <a:extLst>
              <a:ext uri="{FF2B5EF4-FFF2-40B4-BE49-F238E27FC236}">
                <a16:creationId xmlns:a16="http://schemas.microsoft.com/office/drawing/2014/main" id="{AAC6EB7A-6338-7290-459A-5EB257B7CE89}"/>
              </a:ext>
              <a:ext uri="{C183D7F6-B498-43B3-948B-1728B52AA6E4}">
                <adec:decorative xmlns:adec="http://schemas.microsoft.com/office/drawing/2017/decorative" val="1"/>
              </a:ext>
            </a:extLst>
          </p:cNvPr>
          <p:cNvSpPr>
            <a:spLocks noGrp="1"/>
          </p:cNvSpPr>
          <p:nvPr>
            <p:ph type="ftr" sz="quarter" idx="4294967295"/>
          </p:nvPr>
        </p:nvSpPr>
        <p:spPr>
          <a:xfrm>
            <a:off x="0" y="7627938"/>
            <a:ext cx="9521825" cy="438150"/>
          </a:xfrm>
          <a:prstGeom prst="rect">
            <a:avLst/>
          </a:prstGeom>
        </p:spPr>
        <p:txBody>
          <a:bodyPr/>
          <a:lstStyle/>
          <a:p>
            <a:r>
              <a:rPr lang="en-US"/>
              <a:t>      </a:t>
            </a:r>
          </a:p>
        </p:txBody>
      </p:sp>
      <p:pic>
        <p:nvPicPr>
          <p:cNvPr id="2" name="Picture 6">
            <a:extLst>
              <a:ext uri="{FF2B5EF4-FFF2-40B4-BE49-F238E27FC236}">
                <a16:creationId xmlns:a16="http://schemas.microsoft.com/office/drawing/2014/main" id="{DBCE9297-0051-F16F-94EB-0ADBF64CE8F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3"/>
          <a:srcRect l="36949" r="-339" b="730"/>
          <a:stretch/>
        </p:blipFill>
        <p:spPr>
          <a:xfrm>
            <a:off x="4537897" y="2348412"/>
            <a:ext cx="5554605" cy="5208484"/>
          </a:xfrm>
          <a:prstGeom prst="rect">
            <a:avLst/>
          </a:prstGeom>
          <a:ln>
            <a:noFill/>
          </a:ln>
          <a:effectLst>
            <a:softEdge rad="112500"/>
          </a:effectLst>
        </p:spPr>
      </p:pic>
    </p:spTree>
    <p:extLst>
      <p:ext uri="{BB962C8B-B14F-4D97-AF65-F5344CB8AC3E}">
        <p14:creationId xmlns:p14="http://schemas.microsoft.com/office/powerpoint/2010/main" val="33199835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6BBA4F4-102A-E685-F33A-6436F2160243}"/>
              </a:ext>
              <a:ext uri="{C183D7F6-B498-43B3-948B-1728B52AA6E4}">
                <adec:decorative xmlns:adec="http://schemas.microsoft.com/office/drawing/2017/decorative" val="1"/>
              </a:ext>
            </a:extLst>
          </p:cNvPr>
          <p:cNvPicPr>
            <a:picLocks noChangeAspect="1" noChangeArrowheads="1"/>
          </p:cNvPicPr>
          <p:nvPr/>
        </p:nvPicPr>
        <p:blipFill rotWithShape="1">
          <a:blip r:embed="rId3" cstate="print">
            <a:alphaModFix amt="35000"/>
            <a:extLst>
              <a:ext uri="{28A0092B-C50C-407E-A947-70E740481C1C}">
                <a14:useLocalDpi xmlns:a14="http://schemas.microsoft.com/office/drawing/2010/main" val="0"/>
              </a:ext>
            </a:extLst>
          </a:blip>
          <a:srcRect b="19333"/>
          <a:stretch/>
        </p:blipFill>
        <p:spPr bwMode="auto">
          <a:xfrm>
            <a:off x="-18473" y="9235"/>
            <a:ext cx="14648873" cy="822036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DA652B9-21FA-4EC6-A948-0CD889BF15F8}"/>
              </a:ext>
            </a:extLst>
          </p:cNvPr>
          <p:cNvSpPr>
            <a:spLocks noGrp="1"/>
          </p:cNvSpPr>
          <p:nvPr>
            <p:ph type="title"/>
          </p:nvPr>
        </p:nvSpPr>
        <p:spPr/>
        <p:txBody>
          <a:bodyPr>
            <a:normAutofit/>
          </a:bodyPr>
          <a:lstStyle/>
          <a:p>
            <a:pPr algn="ctr"/>
            <a:r>
              <a:rPr lang="en-US" sz="5000" dirty="0">
                <a:solidFill>
                  <a:srgbClr val="0E3F75"/>
                </a:solidFill>
                <a:latin typeface="Source Sans Pro SemiBold" panose="020B0603030403020204" pitchFamily="34" charset="0"/>
                <a:ea typeface="Source Sans Pro SemiBold" panose="020B0603030403020204" pitchFamily="34" charset="0"/>
              </a:rPr>
              <a:t>MP 8 is about …</a:t>
            </a:r>
          </a:p>
        </p:txBody>
      </p:sp>
      <p:sp>
        <p:nvSpPr>
          <p:cNvPr id="5" name="Oval 4">
            <a:extLst>
              <a:ext uri="{FF2B5EF4-FFF2-40B4-BE49-F238E27FC236}">
                <a16:creationId xmlns:a16="http://schemas.microsoft.com/office/drawing/2014/main" id="{FEDBE88B-5F03-07AA-14A4-A596C68EB5A0}"/>
              </a:ext>
            </a:extLst>
          </p:cNvPr>
          <p:cNvSpPr/>
          <p:nvPr/>
        </p:nvSpPr>
        <p:spPr>
          <a:xfrm>
            <a:off x="716586" y="588136"/>
            <a:ext cx="2386884" cy="2552700"/>
          </a:xfrm>
          <a:prstGeom prst="ellipse">
            <a:avLst/>
          </a:prstGeom>
          <a:solidFill>
            <a:srgbClr val="81B5EF"/>
          </a:solidFill>
          <a:ln w="38100">
            <a:solidFill>
              <a:srgbClr val="0E3F75"/>
            </a:solidFill>
          </a:ln>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a:solidFill>
                  <a:schemeClr val="accent4">
                    <a:lumMod val="50000"/>
                  </a:schemeClr>
                </a:solidFill>
                <a:latin typeface="Source Sans Pro (Body)"/>
                <a:cs typeface="Arial" panose="020B0604020202020204" pitchFamily="34" charset="0"/>
              </a:rPr>
              <a:t>Making Connections</a:t>
            </a:r>
          </a:p>
        </p:txBody>
      </p:sp>
      <p:sp>
        <p:nvSpPr>
          <p:cNvPr id="13" name="Oval 12">
            <a:extLst>
              <a:ext uri="{FF2B5EF4-FFF2-40B4-BE49-F238E27FC236}">
                <a16:creationId xmlns:a16="http://schemas.microsoft.com/office/drawing/2014/main" id="{5E6F4D1E-37FC-ECA2-601F-C53E01AA9353}"/>
              </a:ext>
            </a:extLst>
          </p:cNvPr>
          <p:cNvSpPr/>
          <p:nvPr/>
        </p:nvSpPr>
        <p:spPr>
          <a:xfrm>
            <a:off x="3143991" y="3169864"/>
            <a:ext cx="2090367" cy="2049231"/>
          </a:xfrm>
          <a:prstGeom prst="ellipse">
            <a:avLst/>
          </a:prstGeom>
          <a:solidFill>
            <a:srgbClr val="B4D3F6"/>
          </a:solidFill>
          <a:ln w="38100">
            <a:solidFill>
              <a:srgbClr val="0E3F75"/>
            </a:solidFill>
          </a:ln>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a:solidFill>
                  <a:schemeClr val="accent4">
                    <a:lumMod val="50000"/>
                  </a:schemeClr>
                </a:solidFill>
                <a:latin typeface="Source Sans Pro (Body)"/>
                <a:cs typeface="Arial" panose="020B0604020202020204" pitchFamily="34" charset="0"/>
              </a:rPr>
              <a:t>Coherence</a:t>
            </a:r>
          </a:p>
        </p:txBody>
      </p:sp>
      <p:sp>
        <p:nvSpPr>
          <p:cNvPr id="6" name="Oval 5">
            <a:extLst>
              <a:ext uri="{FF2B5EF4-FFF2-40B4-BE49-F238E27FC236}">
                <a16:creationId xmlns:a16="http://schemas.microsoft.com/office/drawing/2014/main" id="{AF63034E-0475-81E6-025D-92FEFF73B585}"/>
              </a:ext>
            </a:extLst>
          </p:cNvPr>
          <p:cNvSpPr/>
          <p:nvPr/>
        </p:nvSpPr>
        <p:spPr>
          <a:xfrm>
            <a:off x="1115167" y="5781360"/>
            <a:ext cx="2209636" cy="1929744"/>
          </a:xfrm>
          <a:prstGeom prst="ellipse">
            <a:avLst/>
          </a:prstGeom>
          <a:solidFill>
            <a:srgbClr val="E1EDFB"/>
          </a:solidFill>
          <a:ln w="38100">
            <a:solidFill>
              <a:srgbClr val="0E3F75"/>
            </a:solidFill>
          </a:ln>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a:solidFill>
                  <a:schemeClr val="accent4">
                    <a:lumMod val="50000"/>
                  </a:schemeClr>
                </a:solidFill>
                <a:latin typeface="Source Sans Pro (Body)"/>
                <a:cs typeface="Arial" panose="020B0604020202020204" pitchFamily="34" charset="0"/>
              </a:rPr>
              <a:t>Identifying Shortcuts</a:t>
            </a:r>
          </a:p>
        </p:txBody>
      </p:sp>
      <p:sp>
        <p:nvSpPr>
          <p:cNvPr id="8" name="Oval 7">
            <a:extLst>
              <a:ext uri="{FF2B5EF4-FFF2-40B4-BE49-F238E27FC236}">
                <a16:creationId xmlns:a16="http://schemas.microsoft.com/office/drawing/2014/main" id="{DAC48A37-4E16-9DE1-81EB-024475CB4630}"/>
              </a:ext>
            </a:extLst>
          </p:cNvPr>
          <p:cNvSpPr/>
          <p:nvPr/>
        </p:nvSpPr>
        <p:spPr>
          <a:xfrm>
            <a:off x="6225412" y="1721251"/>
            <a:ext cx="2280867" cy="2049231"/>
          </a:xfrm>
          <a:prstGeom prst="ellipse">
            <a:avLst/>
          </a:prstGeom>
          <a:solidFill>
            <a:srgbClr val="E1EDFB"/>
          </a:solidFill>
          <a:ln w="38100">
            <a:solidFill>
              <a:srgbClr val="0E3F75"/>
            </a:solidFill>
          </a:ln>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accent4">
                    <a:lumMod val="50000"/>
                  </a:schemeClr>
                </a:solidFill>
                <a:latin typeface="Source Sans Pro (Body)"/>
                <a:cs typeface="Arial" panose="020B0604020202020204" pitchFamily="34" charset="0"/>
              </a:rPr>
              <a:t>Exclusions</a:t>
            </a:r>
          </a:p>
        </p:txBody>
      </p:sp>
      <p:sp>
        <p:nvSpPr>
          <p:cNvPr id="7" name="Oval 6">
            <a:extLst>
              <a:ext uri="{FF2B5EF4-FFF2-40B4-BE49-F238E27FC236}">
                <a16:creationId xmlns:a16="http://schemas.microsoft.com/office/drawing/2014/main" id="{44B4F9B9-E0B6-8673-198D-21765A399D6E}"/>
              </a:ext>
            </a:extLst>
          </p:cNvPr>
          <p:cNvSpPr/>
          <p:nvPr/>
        </p:nvSpPr>
        <p:spPr>
          <a:xfrm>
            <a:off x="10693638" y="1226274"/>
            <a:ext cx="2472108" cy="1276425"/>
          </a:xfrm>
          <a:prstGeom prst="ellipse">
            <a:avLst/>
          </a:prstGeom>
          <a:solidFill>
            <a:srgbClr val="81B5EF"/>
          </a:solidFill>
          <a:ln w="38100">
            <a:solidFill>
              <a:srgbClr val="0E3F75"/>
            </a:solidFill>
          </a:ln>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a:solidFill>
                  <a:schemeClr val="accent4">
                    <a:lumMod val="50000"/>
                  </a:schemeClr>
                </a:solidFill>
                <a:latin typeface="Source Sans Pro (Body)"/>
                <a:cs typeface="Arial" panose="020B0604020202020204" pitchFamily="34" charset="0"/>
              </a:rPr>
              <a:t>Generalizing</a:t>
            </a:r>
          </a:p>
        </p:txBody>
      </p:sp>
      <p:sp>
        <p:nvSpPr>
          <p:cNvPr id="11" name="Oval 10">
            <a:extLst>
              <a:ext uri="{FF2B5EF4-FFF2-40B4-BE49-F238E27FC236}">
                <a16:creationId xmlns:a16="http://schemas.microsoft.com/office/drawing/2014/main" id="{FF6CB907-6350-3107-0E0E-204504DAA92C}"/>
              </a:ext>
            </a:extLst>
          </p:cNvPr>
          <p:cNvSpPr/>
          <p:nvPr/>
        </p:nvSpPr>
        <p:spPr>
          <a:xfrm>
            <a:off x="9263432" y="3053365"/>
            <a:ext cx="2090367" cy="2401910"/>
          </a:xfrm>
          <a:prstGeom prst="ellipse">
            <a:avLst/>
          </a:prstGeom>
          <a:solidFill>
            <a:srgbClr val="B4D3F6"/>
          </a:solidFill>
          <a:ln w="38100">
            <a:solidFill>
              <a:srgbClr val="0E3F75"/>
            </a:solidFill>
          </a:ln>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accent4">
                    <a:lumMod val="50000"/>
                  </a:schemeClr>
                </a:solidFill>
                <a:latin typeface="Source Sans Pro (Body)"/>
                <a:cs typeface="Arial" panose="020B0604020202020204" pitchFamily="34" charset="0"/>
              </a:rPr>
              <a:t>Repeated Reasoning</a:t>
            </a:r>
          </a:p>
        </p:txBody>
      </p:sp>
      <p:sp>
        <p:nvSpPr>
          <p:cNvPr id="14" name="Oval 13">
            <a:extLst>
              <a:ext uri="{FF2B5EF4-FFF2-40B4-BE49-F238E27FC236}">
                <a16:creationId xmlns:a16="http://schemas.microsoft.com/office/drawing/2014/main" id="{9687B65A-02CC-8055-9814-3E9E1A100251}"/>
              </a:ext>
            </a:extLst>
          </p:cNvPr>
          <p:cNvSpPr/>
          <p:nvPr/>
        </p:nvSpPr>
        <p:spPr>
          <a:xfrm>
            <a:off x="5885705" y="5766385"/>
            <a:ext cx="2280867" cy="1219276"/>
          </a:xfrm>
          <a:prstGeom prst="ellipse">
            <a:avLst/>
          </a:prstGeom>
          <a:solidFill>
            <a:srgbClr val="81B5EF"/>
          </a:solidFill>
          <a:ln w="38100">
            <a:solidFill>
              <a:srgbClr val="0E3F75"/>
            </a:solidFill>
          </a:ln>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accent4">
                    <a:lumMod val="50000"/>
                  </a:schemeClr>
                </a:solidFill>
                <a:latin typeface="Source Sans Pro (Body)"/>
                <a:cs typeface="Arial" panose="020B0604020202020204" pitchFamily="34" charset="0"/>
              </a:rPr>
              <a:t>Relevance</a:t>
            </a:r>
          </a:p>
        </p:txBody>
      </p:sp>
      <p:sp>
        <p:nvSpPr>
          <p:cNvPr id="12" name="Oval 11">
            <a:extLst>
              <a:ext uri="{FF2B5EF4-FFF2-40B4-BE49-F238E27FC236}">
                <a16:creationId xmlns:a16="http://schemas.microsoft.com/office/drawing/2014/main" id="{12AE8DDE-697F-5121-24AD-A328C5691114}"/>
              </a:ext>
            </a:extLst>
          </p:cNvPr>
          <p:cNvSpPr/>
          <p:nvPr/>
        </p:nvSpPr>
        <p:spPr>
          <a:xfrm>
            <a:off x="11353799" y="5512217"/>
            <a:ext cx="2222888" cy="2279233"/>
          </a:xfrm>
          <a:prstGeom prst="ellipse">
            <a:avLst/>
          </a:prstGeom>
          <a:solidFill>
            <a:srgbClr val="E1EDFB"/>
          </a:solidFill>
          <a:ln w="38100">
            <a:solidFill>
              <a:srgbClr val="0E3F75"/>
            </a:solidFill>
          </a:ln>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accent4">
                    <a:lumMod val="50000"/>
                  </a:schemeClr>
                </a:solidFill>
                <a:latin typeface="Source Sans Pro (Body)"/>
                <a:cs typeface="Arial" panose="020B0604020202020204" pitchFamily="34" charset="0"/>
              </a:rPr>
              <a:t>Operations</a:t>
            </a:r>
          </a:p>
        </p:txBody>
      </p:sp>
    </p:spTree>
    <p:extLst>
      <p:ext uri="{BB962C8B-B14F-4D97-AF65-F5344CB8AC3E}">
        <p14:creationId xmlns:p14="http://schemas.microsoft.com/office/powerpoint/2010/main" val="1387353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D8D8E-0B2F-4A6E-8663-6C3994572C34}"/>
              </a:ext>
            </a:extLst>
          </p:cNvPr>
          <p:cNvSpPr>
            <a:spLocks noGrp="1"/>
          </p:cNvSpPr>
          <p:nvPr>
            <p:ph type="title"/>
          </p:nvPr>
        </p:nvSpPr>
        <p:spPr>
          <a:xfrm>
            <a:off x="363255" y="524260"/>
            <a:ext cx="13535625" cy="1079071"/>
          </a:xfrm>
        </p:spPr>
        <p:txBody>
          <a:bodyPr>
            <a:normAutofit/>
          </a:bodyPr>
          <a:lstStyle/>
          <a:p>
            <a:pPr algn="ctr"/>
            <a:r>
              <a:rPr lang="en-US" sz="5000" dirty="0">
                <a:solidFill>
                  <a:srgbClr val="0E3F75"/>
                </a:solidFill>
                <a:latin typeface="Source Sans Pro SemiBold" panose="020B0603030403020204" pitchFamily="34" charset="0"/>
                <a:ea typeface="Source Sans Pro SemiBold" panose="020B0603030403020204" pitchFamily="34" charset="0"/>
                <a:cs typeface="+mj-cs"/>
              </a:rPr>
              <a:t>MP 8: AVENUE OF THINKING</a:t>
            </a:r>
            <a:endParaRPr lang="en-US" sz="5000" dirty="0">
              <a:solidFill>
                <a:srgbClr val="0E3F75"/>
              </a:solidFill>
              <a:latin typeface="Source Sans Pro SemiBold" panose="020B0603030403020204" pitchFamily="34" charset="0"/>
              <a:ea typeface="Source Sans Pro SemiBold" panose="020B0603030403020204" pitchFamily="34" charset="0"/>
            </a:endParaRPr>
          </a:p>
        </p:txBody>
      </p:sp>
      <p:graphicFrame>
        <p:nvGraphicFramePr>
          <p:cNvPr id="4" name="Table 4">
            <a:extLst>
              <a:ext uri="{FF2B5EF4-FFF2-40B4-BE49-F238E27FC236}">
                <a16:creationId xmlns:a16="http://schemas.microsoft.com/office/drawing/2014/main" id="{B929382D-BA06-4AE2-8A02-B1C6B9F8B559}"/>
              </a:ext>
            </a:extLst>
          </p:cNvPr>
          <p:cNvGraphicFramePr>
            <a:graphicFrameLocks noGrp="1"/>
          </p:cNvGraphicFramePr>
          <p:nvPr>
            <p:ph idx="1"/>
            <p:extLst>
              <p:ext uri="{D42A27DB-BD31-4B8C-83A1-F6EECF244321}">
                <p14:modId xmlns:p14="http://schemas.microsoft.com/office/powerpoint/2010/main" val="3549959846"/>
              </p:ext>
            </p:extLst>
          </p:nvPr>
        </p:nvGraphicFramePr>
        <p:xfrm>
          <a:off x="954776" y="1361173"/>
          <a:ext cx="12944104" cy="6193854"/>
        </p:xfrm>
        <a:graphic>
          <a:graphicData uri="http://schemas.openxmlformats.org/drawingml/2006/table">
            <a:tbl>
              <a:tblPr firstRow="1" bandRow="1">
                <a:tableStyleId>{5FD0F851-EC5A-4D38-B0AD-8093EC10F338}</a:tableStyleId>
              </a:tblPr>
              <a:tblGrid>
                <a:gridCol w="6498178">
                  <a:extLst>
                    <a:ext uri="{9D8B030D-6E8A-4147-A177-3AD203B41FA5}">
                      <a16:colId xmlns:a16="http://schemas.microsoft.com/office/drawing/2014/main" val="2693219544"/>
                    </a:ext>
                  </a:extLst>
                </a:gridCol>
                <a:gridCol w="6445926">
                  <a:extLst>
                    <a:ext uri="{9D8B030D-6E8A-4147-A177-3AD203B41FA5}">
                      <a16:colId xmlns:a16="http://schemas.microsoft.com/office/drawing/2014/main" val="492668668"/>
                    </a:ext>
                  </a:extLst>
                </a:gridCol>
              </a:tblGrid>
              <a:tr h="548640">
                <a:tc>
                  <a:txBody>
                    <a:bodyPr/>
                    <a:lstStyle/>
                    <a:p>
                      <a:pPr algn="ctr"/>
                      <a:r>
                        <a:rPr lang="en-US" sz="2400" dirty="0">
                          <a:solidFill>
                            <a:schemeClr val="bg1"/>
                          </a:solidFill>
                          <a:latin typeface="Source Sans Pro" panose="020B0503030403020204" pitchFamily="34" charset="0"/>
                          <a:ea typeface="Source Sans Pro" panose="020B0503030403020204" pitchFamily="34" charset="0"/>
                        </a:rPr>
                        <a:t>Students </a:t>
                      </a:r>
                      <a:endParaRPr lang="en-US" sz="2400" dirty="0">
                        <a:solidFill>
                          <a:schemeClr val="bg1"/>
                        </a:solidFill>
                        <a:latin typeface="Source Sans Pro" panose="020B0503030403020204" pitchFamily="34" charset="0"/>
                        <a:ea typeface="Source Sans Pro" panose="020B0503030403020204" pitchFamily="34" charset="0"/>
                        <a:cs typeface="Arial" panose="020B0604020202020204" pitchFamily="34" charset="0"/>
                      </a:endParaRP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E3F75"/>
                    </a:solidFill>
                  </a:tcPr>
                </a:tc>
                <a:tc>
                  <a:txBody>
                    <a:bodyPr/>
                    <a:lstStyle/>
                    <a:p>
                      <a:pPr algn="ctr"/>
                      <a:r>
                        <a:rPr lang="en-US" sz="2400" dirty="0">
                          <a:solidFill>
                            <a:schemeClr val="bg1"/>
                          </a:solidFill>
                          <a:latin typeface="Source Sans Pro" panose="020B0503030403020204" pitchFamily="34" charset="0"/>
                          <a:ea typeface="Source Sans Pro" panose="020B0503030403020204" pitchFamily="34" charset="0"/>
                        </a:rPr>
                        <a:t>Teachers</a:t>
                      </a:r>
                      <a:endParaRPr lang="en-US" sz="2400" dirty="0">
                        <a:solidFill>
                          <a:schemeClr val="bg1"/>
                        </a:solidFill>
                        <a:latin typeface="Source Sans Pro" panose="020B0503030403020204" pitchFamily="34" charset="0"/>
                        <a:ea typeface="Source Sans Pro" panose="020B0503030403020204" pitchFamily="34" charset="0"/>
                        <a:cs typeface="Arial" panose="020B0604020202020204" pitchFamily="34" charset="0"/>
                      </a:endParaRP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E3F75"/>
                    </a:solidFill>
                  </a:tcPr>
                </a:tc>
                <a:extLst>
                  <a:ext uri="{0D108BD9-81ED-4DB2-BD59-A6C34878D82A}">
                    <a16:rowId xmlns:a16="http://schemas.microsoft.com/office/drawing/2014/main" val="1803641042"/>
                  </a:ext>
                </a:extLst>
              </a:tr>
              <a:tr h="536171">
                <a:tc>
                  <a:txBody>
                    <a:bodyPr/>
                    <a:lstStyle/>
                    <a:p>
                      <a:r>
                        <a:rPr lang="en-US" sz="2400" dirty="0">
                          <a:latin typeface="Source Sans Pro" panose="020B0503030403020204" pitchFamily="34" charset="0"/>
                          <a:ea typeface="Source Sans Pro" panose="020B0503030403020204" pitchFamily="34" charset="0"/>
                        </a:rPr>
                        <a:t>Is there a number pattern?</a:t>
                      </a:r>
                      <a:endParaRPr lang="en-US" sz="2400" dirty="0">
                        <a:latin typeface="Source Sans Pro" panose="020B0503030403020204" pitchFamily="34" charset="0"/>
                        <a:ea typeface="Source Sans Pro" panose="020B0503030403020204" pitchFamily="34" charset="0"/>
                        <a:cs typeface="Arial" panose="020B0604020202020204" pitchFamily="34" charset="0"/>
                      </a:endParaRP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B5EF">
                        <a:alpha val="20000"/>
                      </a:srgbClr>
                    </a:solidFill>
                  </a:tcPr>
                </a:tc>
                <a:tc>
                  <a:txBody>
                    <a:bodyPr/>
                    <a:lstStyle/>
                    <a:p>
                      <a:r>
                        <a:rPr lang="en-US" sz="2400" dirty="0">
                          <a:latin typeface="Source Sans Pro" panose="020B0503030403020204" pitchFamily="34" charset="0"/>
                          <a:ea typeface="Source Sans Pro" panose="020B0503030403020204" pitchFamily="34" charset="0"/>
                        </a:rPr>
                        <a:t>Will the same strategy work in other situations?</a:t>
                      </a:r>
                      <a:endParaRPr lang="en-US" sz="2400" dirty="0">
                        <a:latin typeface="Source Sans Pro" panose="020B0503030403020204" pitchFamily="34" charset="0"/>
                        <a:ea typeface="Source Sans Pro" panose="020B0503030403020204" pitchFamily="34" charset="0"/>
                        <a:cs typeface="Arial" panose="020B0604020202020204" pitchFamily="34" charset="0"/>
                      </a:endParaRP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B5EF">
                        <a:alpha val="20000"/>
                      </a:srgbClr>
                    </a:solidFill>
                  </a:tcPr>
                </a:tc>
                <a:extLst>
                  <a:ext uri="{0D108BD9-81ED-4DB2-BD59-A6C34878D82A}">
                    <a16:rowId xmlns:a16="http://schemas.microsoft.com/office/drawing/2014/main" val="4255327769"/>
                  </a:ext>
                </a:extLst>
              </a:tr>
              <a:tr h="448260">
                <a:tc>
                  <a:txBody>
                    <a:bodyPr/>
                    <a:lstStyle/>
                    <a:p>
                      <a:r>
                        <a:rPr lang="en-US" sz="2400" dirty="0">
                          <a:latin typeface="Source Sans Pro" panose="020B0503030403020204" pitchFamily="34" charset="0"/>
                          <a:ea typeface="Source Sans Pro" panose="020B0503030403020204" pitchFamily="34" charset="0"/>
                        </a:rPr>
                        <a:t>Are there a repeated calculations?</a:t>
                      </a:r>
                      <a:endParaRPr lang="en-US" sz="2400" dirty="0">
                        <a:latin typeface="Source Sans Pro" panose="020B0503030403020204" pitchFamily="34" charset="0"/>
                        <a:ea typeface="Source Sans Pro" panose="020B0503030403020204" pitchFamily="34" charset="0"/>
                        <a:cs typeface="Arial" panose="020B0604020202020204" pitchFamily="34" charset="0"/>
                      </a:endParaRP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latin typeface="Source Sans Pro" panose="020B0503030403020204" pitchFamily="34" charset="0"/>
                          <a:ea typeface="Source Sans Pro" panose="020B0503030403020204" pitchFamily="34" charset="0"/>
                        </a:rPr>
                        <a:t>How would you prove that…?</a:t>
                      </a:r>
                      <a:endParaRPr lang="en-US" sz="2400" dirty="0">
                        <a:latin typeface="Source Sans Pro" panose="020B0503030403020204" pitchFamily="34" charset="0"/>
                        <a:ea typeface="Source Sans Pro" panose="020B0503030403020204" pitchFamily="34" charset="0"/>
                        <a:cs typeface="Arial" panose="020B0604020202020204" pitchFamily="34" charset="0"/>
                      </a:endParaRP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9932866"/>
                  </a:ext>
                </a:extLst>
              </a:tr>
              <a:tr h="793075">
                <a:tc>
                  <a:txBody>
                    <a:bodyPr/>
                    <a:lstStyle/>
                    <a:p>
                      <a:r>
                        <a:rPr lang="en-US" sz="2400" dirty="0">
                          <a:latin typeface="Source Sans Pro" panose="020B0503030403020204" pitchFamily="34" charset="0"/>
                          <a:ea typeface="Source Sans Pro" panose="020B0503030403020204" pitchFamily="34" charset="0"/>
                        </a:rPr>
                        <a:t>Are there more efficient computations strategies using number patterns</a:t>
                      </a:r>
                      <a:endParaRPr lang="en-US" sz="2400" dirty="0">
                        <a:latin typeface="Source Sans Pro" panose="020B0503030403020204" pitchFamily="34" charset="0"/>
                        <a:ea typeface="Source Sans Pro" panose="020B0503030403020204" pitchFamily="34" charset="0"/>
                        <a:cs typeface="Arial" panose="020B0604020202020204" pitchFamily="34" charset="0"/>
                      </a:endParaRP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B5EF">
                        <a:alpha val="20000"/>
                      </a:srgbClr>
                    </a:solidFill>
                  </a:tcPr>
                </a:tc>
                <a:tc>
                  <a:txBody>
                    <a:bodyPr/>
                    <a:lstStyle/>
                    <a:p>
                      <a:r>
                        <a:rPr lang="en-US" sz="2400" dirty="0">
                          <a:latin typeface="Source Sans Pro" panose="020B0503030403020204" pitchFamily="34" charset="0"/>
                          <a:ea typeface="Source Sans Pro" panose="020B0503030403020204" pitchFamily="34" charset="0"/>
                        </a:rPr>
                        <a:t>How do you notice about…?</a:t>
                      </a:r>
                      <a:endParaRPr lang="en-US" sz="2400" dirty="0">
                        <a:latin typeface="Source Sans Pro" panose="020B0503030403020204" pitchFamily="34" charset="0"/>
                        <a:ea typeface="Source Sans Pro" panose="020B0503030403020204" pitchFamily="34" charset="0"/>
                        <a:cs typeface="Arial" panose="020B0604020202020204" pitchFamily="34" charset="0"/>
                      </a:endParaRP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B5EF">
                        <a:alpha val="20000"/>
                      </a:srgbClr>
                    </a:solidFill>
                  </a:tcPr>
                </a:tc>
                <a:extLst>
                  <a:ext uri="{0D108BD9-81ED-4DB2-BD59-A6C34878D82A}">
                    <a16:rowId xmlns:a16="http://schemas.microsoft.com/office/drawing/2014/main" val="3666340854"/>
                  </a:ext>
                </a:extLst>
              </a:tr>
              <a:tr h="448260">
                <a:tc>
                  <a:txBody>
                    <a:bodyPr/>
                    <a:lstStyle/>
                    <a:p>
                      <a:r>
                        <a:rPr lang="en-US" sz="2400" dirty="0">
                          <a:latin typeface="Source Sans Pro" panose="020B0503030403020204" pitchFamily="34" charset="0"/>
                          <a:ea typeface="Source Sans Pro" panose="020B0503030403020204" pitchFamily="34" charset="0"/>
                        </a:rPr>
                        <a:t>Is there a shortcut or the general method?</a:t>
                      </a:r>
                      <a:endParaRPr lang="en-US" sz="2400" dirty="0">
                        <a:latin typeface="Source Sans Pro" panose="020B0503030403020204" pitchFamily="34" charset="0"/>
                        <a:ea typeface="Source Sans Pro" panose="020B0503030403020204" pitchFamily="34" charset="0"/>
                        <a:cs typeface="Arial" panose="020B0604020202020204" pitchFamily="34" charset="0"/>
                      </a:endParaRP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latin typeface="Source Sans Pro" panose="020B0503030403020204" pitchFamily="34" charset="0"/>
                          <a:ea typeface="Source Sans Pro" panose="020B0503030403020204" pitchFamily="34" charset="0"/>
                        </a:rPr>
                        <a:t>What is happening in this situation?</a:t>
                      </a:r>
                      <a:endParaRPr lang="en-US" sz="2400" dirty="0">
                        <a:latin typeface="Source Sans Pro" panose="020B0503030403020204" pitchFamily="34" charset="0"/>
                        <a:ea typeface="Source Sans Pro" panose="020B0503030403020204" pitchFamily="34" charset="0"/>
                        <a:cs typeface="Arial" panose="020B0604020202020204" pitchFamily="34" charset="0"/>
                      </a:endParaRP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50434744"/>
                  </a:ext>
                </a:extLst>
              </a:tr>
              <a:tr h="793075">
                <a:tc>
                  <a:txBody>
                    <a:bodyPr/>
                    <a:lstStyle/>
                    <a:p>
                      <a:r>
                        <a:rPr lang="en-US" sz="2400" dirty="0">
                          <a:latin typeface="Source Sans Pro" panose="020B0503030403020204" pitchFamily="34" charset="0"/>
                          <a:ea typeface="Source Sans Pro" panose="020B0503030403020204" pitchFamily="34" charset="0"/>
                        </a:rPr>
                        <a:t>Do I consider all the details while focusing on the overall process? </a:t>
                      </a:r>
                      <a:endParaRPr lang="en-US" sz="2400" dirty="0">
                        <a:latin typeface="Source Sans Pro" panose="020B0503030403020204" pitchFamily="34" charset="0"/>
                        <a:ea typeface="Source Sans Pro" panose="020B0503030403020204" pitchFamily="34" charset="0"/>
                        <a:cs typeface="Arial" panose="020B0604020202020204" pitchFamily="34" charset="0"/>
                      </a:endParaRP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B5EF">
                        <a:alpha val="20000"/>
                      </a:srgbClr>
                    </a:solidFill>
                  </a:tcPr>
                </a:tc>
                <a:tc>
                  <a:txBody>
                    <a:bodyPr/>
                    <a:lstStyle/>
                    <a:p>
                      <a:r>
                        <a:rPr lang="en-US" sz="2400" dirty="0">
                          <a:latin typeface="Source Sans Pro" panose="020B0503030403020204" pitchFamily="34" charset="0"/>
                          <a:ea typeface="Source Sans Pro" panose="020B0503030403020204" pitchFamily="34" charset="0"/>
                        </a:rPr>
                        <a:t>What would happen if…?</a:t>
                      </a:r>
                      <a:endParaRPr lang="en-US" sz="2400" dirty="0">
                        <a:latin typeface="Source Sans Pro" panose="020B0503030403020204" pitchFamily="34" charset="0"/>
                        <a:ea typeface="Source Sans Pro" panose="020B0503030403020204" pitchFamily="34" charset="0"/>
                        <a:cs typeface="Arial" panose="020B0604020202020204" pitchFamily="34" charset="0"/>
                      </a:endParaRP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B5EF">
                        <a:alpha val="20000"/>
                      </a:srgbClr>
                    </a:solidFill>
                  </a:tcPr>
                </a:tc>
                <a:extLst>
                  <a:ext uri="{0D108BD9-81ED-4DB2-BD59-A6C34878D82A}">
                    <a16:rowId xmlns:a16="http://schemas.microsoft.com/office/drawing/2014/main" val="2060814316"/>
                  </a:ext>
                </a:extLst>
              </a:tr>
              <a:tr h="793075">
                <a:tc>
                  <a:txBody>
                    <a:bodyPr/>
                    <a:lstStyle/>
                    <a:p>
                      <a:r>
                        <a:rPr lang="en-US" sz="2400">
                          <a:latin typeface="Source Sans Pro" panose="020B0503030403020204" pitchFamily="34" charset="0"/>
                          <a:ea typeface="Source Sans Pro" panose="020B0503030403020204" pitchFamily="34" charset="0"/>
                        </a:rPr>
                        <a:t>Do I continually evaluate the reasonableness of my intermediate results? </a:t>
                      </a:r>
                      <a:endParaRPr lang="en-US" sz="2400">
                        <a:latin typeface="Source Sans Pro" panose="020B0503030403020204" pitchFamily="34" charset="0"/>
                        <a:ea typeface="Source Sans Pro" panose="020B0503030403020204" pitchFamily="34" charset="0"/>
                        <a:cs typeface="Arial" panose="020B0604020202020204" pitchFamily="34" charset="0"/>
                      </a:endParaRP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latin typeface="Source Sans Pro" panose="020B0503030403020204" pitchFamily="34" charset="0"/>
                          <a:ea typeface="Source Sans Pro" panose="020B0503030403020204" pitchFamily="34" charset="0"/>
                        </a:rPr>
                        <a:t>Is there a mathematics rule for…?</a:t>
                      </a:r>
                      <a:endParaRPr lang="en-US" sz="2400" dirty="0">
                        <a:latin typeface="Source Sans Pro" panose="020B0503030403020204" pitchFamily="34" charset="0"/>
                        <a:ea typeface="Source Sans Pro" panose="020B0503030403020204" pitchFamily="34" charset="0"/>
                        <a:cs typeface="Arial" panose="020B0604020202020204" pitchFamily="34" charset="0"/>
                      </a:endParaRP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62136490"/>
                  </a:ext>
                </a:extLst>
              </a:tr>
              <a:tr h="793075">
                <a:tc>
                  <a:txBody>
                    <a:bodyPr/>
                    <a:lstStyle/>
                    <a:p>
                      <a:endParaRPr lang="en-US" sz="2400" dirty="0">
                        <a:latin typeface="Source Sans Pro" panose="020B0503030403020204" pitchFamily="34" charset="0"/>
                        <a:ea typeface="Source Sans Pro" panose="020B0503030403020204" pitchFamily="34" charset="0"/>
                      </a:endParaRP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B5EF">
                        <a:alpha val="20000"/>
                      </a:srgbClr>
                    </a:solidFill>
                  </a:tcPr>
                </a:tc>
                <a:tc>
                  <a:txBody>
                    <a:bodyPr/>
                    <a:lstStyle/>
                    <a:p>
                      <a:r>
                        <a:rPr lang="en-US" sz="2400" dirty="0">
                          <a:latin typeface="Source Sans Pro" panose="020B0503030403020204" pitchFamily="34" charset="0"/>
                          <a:ea typeface="Source Sans Pro" panose="020B0503030403020204" pitchFamily="34" charset="0"/>
                        </a:rPr>
                        <a:t>What predictions or generations can this pattern support? </a:t>
                      </a:r>
                      <a:endParaRPr lang="en-US" sz="2400" dirty="0">
                        <a:latin typeface="Source Sans Pro" panose="020B0503030403020204" pitchFamily="34" charset="0"/>
                        <a:ea typeface="Source Sans Pro" panose="020B0503030403020204" pitchFamily="34" charset="0"/>
                        <a:cs typeface="Arial" panose="020B0604020202020204" pitchFamily="34" charset="0"/>
                      </a:endParaRP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B5EF">
                        <a:alpha val="20000"/>
                      </a:srgbClr>
                    </a:solidFill>
                  </a:tcPr>
                </a:tc>
                <a:extLst>
                  <a:ext uri="{0D108BD9-81ED-4DB2-BD59-A6C34878D82A}">
                    <a16:rowId xmlns:a16="http://schemas.microsoft.com/office/drawing/2014/main" val="4067252409"/>
                  </a:ext>
                </a:extLst>
              </a:tr>
              <a:tr h="793075">
                <a:tc>
                  <a:txBody>
                    <a:bodyPr/>
                    <a:lstStyle/>
                    <a:p>
                      <a:endParaRPr lang="en-US" sz="2400">
                        <a:latin typeface="Source Sans Pro" panose="020B0503030403020204" pitchFamily="34" charset="0"/>
                        <a:ea typeface="Source Sans Pro" panose="020B0503030403020204" pitchFamily="34" charset="0"/>
                      </a:endParaRP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latin typeface="Source Sans Pro" panose="020B0503030403020204" pitchFamily="34" charset="0"/>
                          <a:ea typeface="Source Sans Pro" panose="020B0503030403020204" pitchFamily="34" charset="0"/>
                        </a:rPr>
                        <a:t>What mathematical consistencies do you notice? </a:t>
                      </a:r>
                      <a:endParaRPr lang="en-US" sz="2400" dirty="0">
                        <a:latin typeface="Source Sans Pro" panose="020B0503030403020204" pitchFamily="34" charset="0"/>
                        <a:ea typeface="Source Sans Pro" panose="020B0503030403020204" pitchFamily="34" charset="0"/>
                        <a:cs typeface="Arial" panose="020B0604020202020204" pitchFamily="34" charset="0"/>
                      </a:endParaRP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084570"/>
                  </a:ext>
                </a:extLst>
              </a:tr>
            </a:tbl>
          </a:graphicData>
        </a:graphic>
      </p:graphicFrame>
    </p:spTree>
    <p:extLst>
      <p:ext uri="{BB962C8B-B14F-4D97-AF65-F5344CB8AC3E}">
        <p14:creationId xmlns:p14="http://schemas.microsoft.com/office/powerpoint/2010/main" val="3355158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FE5637-CDCD-4FA3-B990-CAF09FBABC9A}"/>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8" t="-2" r="248"/>
          <a:stretch/>
        </p:blipFill>
        <p:spPr>
          <a:xfrm>
            <a:off x="3290943" y="1462294"/>
            <a:ext cx="7317294" cy="530501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Title 8">
            <a:extLst>
              <a:ext uri="{FF2B5EF4-FFF2-40B4-BE49-F238E27FC236}">
                <a16:creationId xmlns:a16="http://schemas.microsoft.com/office/drawing/2014/main" id="{C8464542-7419-432F-B971-14E60235B1EC}"/>
              </a:ext>
            </a:extLst>
          </p:cNvPr>
          <p:cNvSpPr txBox="1">
            <a:spLocks noGrp="1"/>
          </p:cNvSpPr>
          <p:nvPr>
            <p:ph type="title" idx="4294967295"/>
          </p:nvPr>
        </p:nvSpPr>
        <p:spPr>
          <a:xfrm>
            <a:off x="241934" y="552449"/>
            <a:ext cx="14146530" cy="8908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ctr" defTabSz="914364" rtl="0" eaLnBrk="1" fontAlgn="auto" latinLnBrk="0" hangingPunct="1">
              <a:lnSpc>
                <a:spcPct val="90000"/>
              </a:lnSpc>
              <a:spcBef>
                <a:spcPct val="0"/>
              </a:spcBef>
              <a:spcAft>
                <a:spcPts val="600"/>
              </a:spcAft>
              <a:buClr>
                <a:srgbClr val="000000"/>
              </a:buClr>
              <a:buSzTx/>
              <a:buFont typeface="Arial"/>
              <a:buNone/>
              <a:tabLst/>
              <a:defRPr/>
            </a:pPr>
            <a:r>
              <a:rPr kumimoji="0" lang="en-US" sz="5400" b="1" i="0" u="none" strike="noStrike" kern="0" cap="none" spc="0" normalizeH="0" baseline="0" noProof="0" dirty="0">
                <a:ln>
                  <a:noFill/>
                </a:ln>
                <a:solidFill>
                  <a:srgbClr val="0E3F75"/>
                </a:solidFill>
                <a:effectLst/>
                <a:uLnTx/>
                <a:uFillTx/>
                <a:latin typeface="Source Sans Pro (Body)"/>
                <a:ea typeface="+mj-ea"/>
                <a:cs typeface="+mj-cs"/>
                <a:sym typeface="Arial"/>
              </a:rPr>
              <a:t>MP.7 and MP.8</a:t>
            </a:r>
          </a:p>
        </p:txBody>
      </p:sp>
    </p:spTree>
    <p:extLst>
      <p:ext uri="{BB962C8B-B14F-4D97-AF65-F5344CB8AC3E}">
        <p14:creationId xmlns:p14="http://schemas.microsoft.com/office/powerpoint/2010/main" val="457657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C629C6-F927-421C-9FAD-480536E2E31E}"/>
              </a:ext>
            </a:extLst>
          </p:cNvPr>
          <p:cNvSpPr>
            <a:spLocks noGrp="1"/>
          </p:cNvSpPr>
          <p:nvPr>
            <p:ph type="title"/>
          </p:nvPr>
        </p:nvSpPr>
        <p:spPr>
          <a:xfrm>
            <a:off x="2271424" y="225200"/>
            <a:ext cx="9875520" cy="769519"/>
          </a:xfrm>
        </p:spPr>
        <p:txBody>
          <a:bodyPr>
            <a:noAutofit/>
          </a:bodyPr>
          <a:lstStyle/>
          <a:p>
            <a:pPr algn="ctr"/>
            <a:r>
              <a:rPr lang="en-US" sz="5000" dirty="0">
                <a:solidFill>
                  <a:srgbClr val="0E3F75"/>
                </a:solidFill>
                <a:latin typeface="Source Sans Pro SemiBold" panose="020B0603030403020204" pitchFamily="34" charset="0"/>
                <a:ea typeface="Source Sans Pro SemiBold" panose="020B0603030403020204" pitchFamily="34" charset="0"/>
              </a:rPr>
              <a:t>MP 7 vs. MP 8</a:t>
            </a:r>
          </a:p>
        </p:txBody>
      </p:sp>
      <p:graphicFrame>
        <p:nvGraphicFramePr>
          <p:cNvPr id="5" name="Table 4">
            <a:extLst>
              <a:ext uri="{FF2B5EF4-FFF2-40B4-BE49-F238E27FC236}">
                <a16:creationId xmlns:a16="http://schemas.microsoft.com/office/drawing/2014/main" id="{1D41A173-AD94-4F3B-A8B7-1F9F396D3C4A}"/>
              </a:ext>
            </a:extLst>
          </p:cNvPr>
          <p:cNvGraphicFramePr>
            <a:graphicFrameLocks noGrp="1"/>
          </p:cNvGraphicFramePr>
          <p:nvPr>
            <p:extLst>
              <p:ext uri="{D42A27DB-BD31-4B8C-83A1-F6EECF244321}">
                <p14:modId xmlns:p14="http://schemas.microsoft.com/office/powerpoint/2010/main" val="3344303342"/>
              </p:ext>
            </p:extLst>
          </p:nvPr>
        </p:nvGraphicFramePr>
        <p:xfrm>
          <a:off x="967409" y="994718"/>
          <a:ext cx="13463713" cy="7010400"/>
        </p:xfrm>
        <a:graphic>
          <a:graphicData uri="http://schemas.openxmlformats.org/drawingml/2006/table">
            <a:tbl>
              <a:tblPr firstRow="1" bandRow="1">
                <a:tableStyleId>{5940675A-B579-460E-94D1-54222C63F5DA}</a:tableStyleId>
              </a:tblPr>
              <a:tblGrid>
                <a:gridCol w="6758802">
                  <a:extLst>
                    <a:ext uri="{9D8B030D-6E8A-4147-A177-3AD203B41FA5}">
                      <a16:colId xmlns:a16="http://schemas.microsoft.com/office/drawing/2014/main" val="1953074675"/>
                    </a:ext>
                  </a:extLst>
                </a:gridCol>
                <a:gridCol w="6704911">
                  <a:extLst>
                    <a:ext uri="{9D8B030D-6E8A-4147-A177-3AD203B41FA5}">
                      <a16:colId xmlns:a16="http://schemas.microsoft.com/office/drawing/2014/main" val="345494455"/>
                    </a:ext>
                  </a:extLst>
                </a:gridCol>
              </a:tblGrid>
              <a:tr h="549628">
                <a:tc>
                  <a:txBody>
                    <a:bodyPr/>
                    <a:lstStyle/>
                    <a:p>
                      <a:pPr algn="ctr"/>
                      <a:r>
                        <a:rPr lang="en-US" sz="3200" b="1" dirty="0">
                          <a:solidFill>
                            <a:schemeClr val="bg1"/>
                          </a:solidFill>
                          <a:latin typeface="Source Sans Pro" panose="020B0503030403020204" pitchFamily="34" charset="0"/>
                          <a:ea typeface="Source Sans Pro" panose="020B0503030403020204" pitchFamily="34" charset="0"/>
                        </a:rPr>
                        <a:t>MP 7</a:t>
                      </a:r>
                      <a:endParaRPr lang="en-US" sz="3200" b="1" dirty="0">
                        <a:solidFill>
                          <a:schemeClr val="bg1"/>
                        </a:solidFill>
                        <a:latin typeface="Source Sans Pro" panose="020B0503030403020204" pitchFamily="34" charset="0"/>
                        <a:ea typeface="Source Sans Pro" panose="020B0503030403020204" pitchFamily="34" charset="0"/>
                        <a:cs typeface="Arial" panose="020B0604020202020204" pitchFamily="34" charset="0"/>
                      </a:endParaRPr>
                    </a:p>
                  </a:txBody>
                  <a:tcPr>
                    <a:solidFill>
                      <a:srgbClr val="0E3F75"/>
                    </a:solidFill>
                  </a:tcPr>
                </a:tc>
                <a:tc>
                  <a:txBody>
                    <a:bodyPr/>
                    <a:lstStyle/>
                    <a:p>
                      <a:pPr algn="ctr"/>
                      <a:r>
                        <a:rPr lang="en-US" sz="3200" b="1" dirty="0">
                          <a:solidFill>
                            <a:schemeClr val="bg1"/>
                          </a:solidFill>
                          <a:latin typeface="Source Sans Pro" panose="020B0503030403020204" pitchFamily="34" charset="0"/>
                          <a:ea typeface="Source Sans Pro" panose="020B0503030403020204" pitchFamily="34" charset="0"/>
                        </a:rPr>
                        <a:t>MP 8</a:t>
                      </a:r>
                      <a:endParaRPr lang="en-US" sz="3200" b="1" dirty="0">
                        <a:solidFill>
                          <a:schemeClr val="bg1"/>
                        </a:solidFill>
                        <a:latin typeface="Source Sans Pro" panose="020B0503030403020204" pitchFamily="34" charset="0"/>
                        <a:ea typeface="Source Sans Pro" panose="020B0503030403020204" pitchFamily="34" charset="0"/>
                        <a:cs typeface="Arial" panose="020B0604020202020204" pitchFamily="34" charset="0"/>
                      </a:endParaRPr>
                    </a:p>
                  </a:txBody>
                  <a:tcPr>
                    <a:solidFill>
                      <a:srgbClr val="0E3F75"/>
                    </a:solidFill>
                  </a:tcPr>
                </a:tc>
                <a:extLst>
                  <a:ext uri="{0D108BD9-81ED-4DB2-BD59-A6C34878D82A}">
                    <a16:rowId xmlns:a16="http://schemas.microsoft.com/office/drawing/2014/main" val="3156467438"/>
                  </a:ext>
                </a:extLst>
              </a:tr>
              <a:tr h="6103769">
                <a:tc>
                  <a:txBody>
                    <a:bodyPr/>
                    <a:lstStyle/>
                    <a:p>
                      <a:pPr marL="342900" indent="-342900">
                        <a:buFont typeface="Arial" panose="020B0604020202020204" pitchFamily="34" charset="0"/>
                        <a:buChar char="•"/>
                      </a:pPr>
                      <a:r>
                        <a:rPr lang="en-US" sz="3200" dirty="0">
                          <a:latin typeface="Source Sans Pro" panose="020B0503030403020204" pitchFamily="34" charset="0"/>
                          <a:ea typeface="Source Sans Pro" panose="020B0503030403020204" pitchFamily="34" charset="0"/>
                        </a:rPr>
                        <a:t>Focuses on structure in a mathematical object</a:t>
                      </a:r>
                    </a:p>
                    <a:p>
                      <a:pPr marL="342900" indent="-342900">
                        <a:buFont typeface="Arial" panose="020B0604020202020204" pitchFamily="34" charset="0"/>
                        <a:buChar char="•"/>
                      </a:pPr>
                      <a:r>
                        <a:rPr lang="en-US" sz="3200" dirty="0">
                          <a:latin typeface="Source Sans Pro" panose="020B0503030403020204" pitchFamily="34" charset="0"/>
                          <a:ea typeface="Source Sans Pro" panose="020B0503030403020204" pitchFamily="34" charset="0"/>
                        </a:rPr>
                        <a:t>Makes a shift to a big picture or a complex construction</a:t>
                      </a:r>
                    </a:p>
                    <a:p>
                      <a:pPr marL="342900" indent="-342900">
                        <a:buFont typeface="Arial" panose="020B0604020202020204" pitchFamily="34" charset="0"/>
                        <a:buChar char="•"/>
                      </a:pPr>
                      <a:r>
                        <a:rPr lang="en-US" sz="3200" dirty="0">
                          <a:latin typeface="Source Sans Pro" panose="020B0503030403020204" pitchFamily="34" charset="0"/>
                          <a:ea typeface="Source Sans Pro" panose="020B0503030403020204" pitchFamily="34" charset="0"/>
                        </a:rPr>
                        <a:t>Finds a relationship between parts of mathematical situation and simplifies them, if necessary.</a:t>
                      </a:r>
                    </a:p>
                    <a:p>
                      <a:pPr marL="342900" indent="-342900">
                        <a:buFont typeface="Arial" panose="020B0604020202020204" pitchFamily="34" charset="0"/>
                        <a:buChar char="•"/>
                      </a:pPr>
                      <a:r>
                        <a:rPr lang="en-US" sz="3200" dirty="0">
                          <a:latin typeface="Source Sans Pro" panose="020B0503030403020204" pitchFamily="34" charset="0"/>
                          <a:ea typeface="Source Sans Pro" panose="020B0503030403020204" pitchFamily="34" charset="0"/>
                        </a:rPr>
                        <a:t>Reduces the complexity of the expressions</a:t>
                      </a:r>
                    </a:p>
                    <a:p>
                      <a:pPr marL="342900" indent="-342900">
                        <a:buFont typeface="Arial" panose="020B0604020202020204" pitchFamily="34" charset="0"/>
                        <a:buChar char="•"/>
                      </a:pPr>
                      <a:r>
                        <a:rPr lang="en-US" sz="3200" dirty="0">
                          <a:latin typeface="Source Sans Pro" panose="020B0503030403020204" pitchFamily="34" charset="0"/>
                          <a:ea typeface="Source Sans Pro" panose="020B0503030403020204" pitchFamily="34" charset="0"/>
                        </a:rPr>
                        <a:t>Transforms a structure of the model to reveal its phenomena</a:t>
                      </a:r>
                    </a:p>
                    <a:p>
                      <a:pPr marL="342900" marR="0" lvl="0" indent="-342900" algn="l" defTabSz="41148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latin typeface="Source Sans Pro" panose="020B0503030403020204" pitchFamily="34" charset="0"/>
                          <a:ea typeface="Source Sans Pro" panose="020B0503030403020204" pitchFamily="34" charset="0"/>
                        </a:rPr>
                        <a:t>Connects concepts and representations</a:t>
                      </a:r>
                      <a:endParaRPr lang="en-US" sz="3200" dirty="0">
                        <a:latin typeface="Source Sans Pro" panose="020B0503030403020204" pitchFamily="34" charset="0"/>
                        <a:ea typeface="Source Sans Pro" panose="020B0503030403020204" pitchFamily="34" charset="0"/>
                        <a:cs typeface="Arial" panose="020B0604020202020204" pitchFamily="34" charset="0"/>
                      </a:endParaRPr>
                    </a:p>
                  </a:txBody>
                  <a:tcPr/>
                </a:tc>
                <a:tc>
                  <a:txBody>
                    <a:bodyPr/>
                    <a:lstStyle/>
                    <a:p>
                      <a:pPr marL="342900" marR="0" lvl="0" indent="-342900" algn="l" defTabSz="41148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latin typeface="Source Sans Pro" panose="020B0503030403020204" pitchFamily="34" charset="0"/>
                          <a:ea typeface="Source Sans Pro" panose="020B0503030403020204" pitchFamily="34" charset="0"/>
                        </a:rPr>
                        <a:t>Recognizes similarity within numbers, objects, operations, and problems</a:t>
                      </a:r>
                    </a:p>
                    <a:p>
                      <a:pPr marL="342900" marR="0" lvl="0" indent="-342900" algn="l" defTabSz="41148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latin typeface="Source Sans Pro" panose="020B0503030403020204" pitchFamily="34" charset="0"/>
                          <a:ea typeface="Source Sans Pro" panose="020B0503030403020204" pitchFamily="34" charset="0"/>
                        </a:rPr>
                        <a:t>Helps find an entry point to an unfamiliar situation</a:t>
                      </a:r>
                    </a:p>
                    <a:p>
                      <a:pPr marL="342900" indent="-342900">
                        <a:buFont typeface="Arial" panose="020B0604020202020204" pitchFamily="34" charset="0"/>
                        <a:buChar char="•"/>
                      </a:pPr>
                      <a:r>
                        <a:rPr lang="en-US" sz="3200" dirty="0">
                          <a:latin typeface="Source Sans Pro" panose="020B0503030403020204" pitchFamily="34" charset="0"/>
                          <a:ea typeface="Source Sans Pro" panose="020B0503030403020204" pitchFamily="34" charset="0"/>
                        </a:rPr>
                        <a:t>Focuses on reasoning, not on object</a:t>
                      </a:r>
                    </a:p>
                    <a:p>
                      <a:pPr marL="342900" indent="-342900">
                        <a:buFont typeface="Arial" panose="020B0604020202020204" pitchFamily="34" charset="0"/>
                        <a:buChar char="•"/>
                      </a:pPr>
                      <a:r>
                        <a:rPr lang="en-US" sz="3200" dirty="0">
                          <a:latin typeface="Source Sans Pro" panose="020B0503030403020204" pitchFamily="34" charset="0"/>
                          <a:ea typeface="Source Sans Pro" panose="020B0503030403020204" pitchFamily="34" charset="0"/>
                        </a:rPr>
                        <a:t>Builds mathematics by abstracting from the concrete examples</a:t>
                      </a:r>
                    </a:p>
                    <a:p>
                      <a:pPr marL="342900" indent="-342900">
                        <a:buFont typeface="Arial" panose="020B0604020202020204" pitchFamily="34" charset="0"/>
                        <a:buChar char="•"/>
                      </a:pPr>
                      <a:endParaRPr lang="en-US" sz="3200" u="sng" dirty="0">
                        <a:latin typeface="Source Sans Pro" panose="020B0503030403020204" pitchFamily="34" charset="0"/>
                        <a:ea typeface="Source Sans Pro" panose="020B0503030403020204" pitchFamily="34" charset="0"/>
                      </a:endParaRPr>
                    </a:p>
                    <a:p>
                      <a:pPr marL="0" indent="0">
                        <a:buFont typeface="Arial" panose="020B0604020202020204" pitchFamily="34" charset="0"/>
                        <a:buNone/>
                      </a:pPr>
                      <a:endParaRPr lang="en-US" sz="3200" u="sng" dirty="0">
                        <a:latin typeface="Source Sans Pro" panose="020B0503030403020204" pitchFamily="34" charset="0"/>
                        <a:ea typeface="Source Sans Pro" panose="020B0503030403020204" pitchFamily="34" charset="0"/>
                        <a:cs typeface="Arial" panose="020B0604020202020204" pitchFamily="34" charset="0"/>
                      </a:endParaRPr>
                    </a:p>
                  </a:txBody>
                  <a:tcPr/>
                </a:tc>
                <a:extLst>
                  <a:ext uri="{0D108BD9-81ED-4DB2-BD59-A6C34878D82A}">
                    <a16:rowId xmlns:a16="http://schemas.microsoft.com/office/drawing/2014/main" val="2235734052"/>
                  </a:ext>
                </a:extLst>
              </a:tr>
            </a:tbl>
          </a:graphicData>
        </a:graphic>
      </p:graphicFrame>
    </p:spTree>
    <p:extLst>
      <p:ext uri="{BB962C8B-B14F-4D97-AF65-F5344CB8AC3E}">
        <p14:creationId xmlns:p14="http://schemas.microsoft.com/office/powerpoint/2010/main" val="2491325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29240B-1963-46B5-8AB8-D95C9BF05CEA}"/>
              </a:ext>
            </a:extLst>
          </p:cNvPr>
          <p:cNvSpPr>
            <a:spLocks noGrp="1"/>
          </p:cNvSpPr>
          <p:nvPr>
            <p:ph type="title"/>
          </p:nvPr>
        </p:nvSpPr>
        <p:spPr>
          <a:xfrm>
            <a:off x="1828799" y="3477619"/>
            <a:ext cx="11371811" cy="1111006"/>
          </a:xfrm>
        </p:spPr>
        <p:txBody>
          <a:bodyPr>
            <a:normAutofit/>
          </a:bodyPr>
          <a:lstStyle/>
          <a:p>
            <a:pPr algn="ctr"/>
            <a:r>
              <a:rPr lang="en-US" sz="6000" dirty="0">
                <a:solidFill>
                  <a:srgbClr val="0E3F75"/>
                </a:solidFill>
                <a:latin typeface="Source Sans Pro SemiBold" panose="020B0603030403020204" pitchFamily="34" charset="0"/>
                <a:ea typeface="Source Sans Pro SemiBold" panose="020B0603030403020204" pitchFamily="34" charset="0"/>
              </a:rPr>
              <a:t>DISCUSSION</a:t>
            </a:r>
          </a:p>
        </p:txBody>
      </p:sp>
    </p:spTree>
    <p:extLst>
      <p:ext uri="{BB962C8B-B14F-4D97-AF65-F5344CB8AC3E}">
        <p14:creationId xmlns:p14="http://schemas.microsoft.com/office/powerpoint/2010/main" val="2099448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2EB42-D297-C685-44CB-6B927EF52BFA}"/>
              </a:ext>
            </a:extLst>
          </p:cNvPr>
          <p:cNvSpPr>
            <a:spLocks noGrp="1"/>
          </p:cNvSpPr>
          <p:nvPr>
            <p:ph type="title"/>
          </p:nvPr>
        </p:nvSpPr>
        <p:spPr/>
        <p:txBody>
          <a:bodyPr>
            <a:normAutofit/>
          </a:bodyPr>
          <a:lstStyle/>
          <a:p>
            <a:pPr algn="ctr"/>
            <a:r>
              <a:rPr lang="en-US" sz="5000" dirty="0">
                <a:solidFill>
                  <a:srgbClr val="0E3F75"/>
                </a:solidFill>
                <a:latin typeface="Source Sans Pro SemiBold" panose="020B0603030403020204" pitchFamily="34" charset="0"/>
                <a:ea typeface="Source Sans Pro SemiBold" panose="020B0603030403020204" pitchFamily="34" charset="0"/>
              </a:rPr>
              <a:t>KINDERGARTEN-GRADE 2 TASKS </a:t>
            </a:r>
          </a:p>
        </p:txBody>
      </p:sp>
      <p:graphicFrame>
        <p:nvGraphicFramePr>
          <p:cNvPr id="6" name="Table 5">
            <a:extLst>
              <a:ext uri="{FF2B5EF4-FFF2-40B4-BE49-F238E27FC236}">
                <a16:creationId xmlns:a16="http://schemas.microsoft.com/office/drawing/2014/main" id="{45027912-D660-236F-E097-547CA4D1B11C}"/>
              </a:ext>
            </a:extLst>
          </p:cNvPr>
          <p:cNvGraphicFramePr>
            <a:graphicFrameLocks noGrp="1"/>
          </p:cNvGraphicFramePr>
          <p:nvPr>
            <p:extLst>
              <p:ext uri="{D42A27DB-BD31-4B8C-83A1-F6EECF244321}">
                <p14:modId xmlns:p14="http://schemas.microsoft.com/office/powerpoint/2010/main" val="2937747319"/>
              </p:ext>
            </p:extLst>
          </p:nvPr>
        </p:nvGraphicFramePr>
        <p:xfrm>
          <a:off x="694660" y="1472490"/>
          <a:ext cx="13478540" cy="5257990"/>
        </p:xfrm>
        <a:graphic>
          <a:graphicData uri="http://schemas.openxmlformats.org/drawingml/2006/table">
            <a:tbl>
              <a:tblPr firstRow="1" bandRow="1">
                <a:tableStyleId>{7E9639D4-E3E2-4D34-9284-5A2195B3D0D7}</a:tableStyleId>
              </a:tblPr>
              <a:tblGrid>
                <a:gridCol w="6420124">
                  <a:extLst>
                    <a:ext uri="{9D8B030D-6E8A-4147-A177-3AD203B41FA5}">
                      <a16:colId xmlns:a16="http://schemas.microsoft.com/office/drawing/2014/main" val="1733617436"/>
                    </a:ext>
                  </a:extLst>
                </a:gridCol>
                <a:gridCol w="7058416">
                  <a:extLst>
                    <a:ext uri="{9D8B030D-6E8A-4147-A177-3AD203B41FA5}">
                      <a16:colId xmlns:a16="http://schemas.microsoft.com/office/drawing/2014/main" val="1957279125"/>
                    </a:ext>
                  </a:extLst>
                </a:gridCol>
              </a:tblGrid>
              <a:tr h="672194">
                <a:tc gridSpan="2">
                  <a:txBody>
                    <a:bodyPr/>
                    <a:lstStyle/>
                    <a:p>
                      <a:r>
                        <a:rPr lang="en-US" sz="3200" b="1" dirty="0">
                          <a:latin typeface="Source Sans Pro" panose="020B0503030403020204" pitchFamily="34" charset="0"/>
                          <a:ea typeface="Source Sans Pro" panose="020B0503030403020204" pitchFamily="34" charset="0"/>
                        </a:rPr>
                        <a:t>What is the same about the four problems below? What is different? </a:t>
                      </a:r>
                    </a:p>
                  </a:txBody>
                  <a:tcPr anchor="ctr">
                    <a:solidFill>
                      <a:srgbClr val="0E3F75"/>
                    </a:solidFill>
                  </a:tcPr>
                </a:tc>
                <a:tc hMerge="1">
                  <a:txBody>
                    <a:bodyPr/>
                    <a:lstStyle/>
                    <a:p>
                      <a:endParaRPr lang="en-US"/>
                    </a:p>
                  </a:txBody>
                  <a:tcPr/>
                </a:tc>
                <a:extLst>
                  <a:ext uri="{0D108BD9-81ED-4DB2-BD59-A6C34878D82A}">
                    <a16:rowId xmlns:a16="http://schemas.microsoft.com/office/drawing/2014/main" val="4146219185"/>
                  </a:ext>
                </a:extLst>
              </a:tr>
              <a:tr h="2292898">
                <a:tc>
                  <a:txBody>
                    <a:bodyPr/>
                    <a:lstStyle/>
                    <a:p>
                      <a:r>
                        <a:rPr lang="en-US" sz="3200" dirty="0">
                          <a:latin typeface="Source Sans Pro" panose="020B0503030403020204" pitchFamily="34" charset="0"/>
                          <a:ea typeface="Source Sans Pro" panose="020B0503030403020204" pitchFamily="34" charset="0"/>
                        </a:rPr>
                        <a:t>(A) A student has 7 pieces of candy. He gives 3 pieces to a friend. How many pieces do he still have for himself? </a:t>
                      </a:r>
                    </a:p>
                  </a:txBody>
                  <a:tcPr anchor="ctr"/>
                </a:tc>
                <a:tc>
                  <a:txBody>
                    <a:bodyPr/>
                    <a:lstStyle/>
                    <a:p>
                      <a:r>
                        <a:rPr lang="en-US" sz="3200">
                          <a:latin typeface="Source Sans Pro" panose="020B0503030403020204" pitchFamily="34" charset="0"/>
                          <a:ea typeface="Source Sans Pro" panose="020B0503030403020204" pitchFamily="34" charset="0"/>
                        </a:rPr>
                        <a:t>(B) A person with $12 buys an item for $8. How much money does the person have left? </a:t>
                      </a:r>
                    </a:p>
                  </a:txBody>
                  <a:tcPr anchor="ctr"/>
                </a:tc>
                <a:extLst>
                  <a:ext uri="{0D108BD9-81ED-4DB2-BD59-A6C34878D82A}">
                    <a16:rowId xmlns:a16="http://schemas.microsoft.com/office/drawing/2014/main" val="469718508"/>
                  </a:ext>
                </a:extLst>
              </a:tr>
              <a:tr h="2292898">
                <a:tc>
                  <a:txBody>
                    <a:bodyPr/>
                    <a:lstStyle/>
                    <a:p>
                      <a:r>
                        <a:rPr lang="en-US" sz="3200">
                          <a:latin typeface="Source Sans Pro" panose="020B0503030403020204" pitchFamily="34" charset="0"/>
                          <a:ea typeface="Source Sans Pro" panose="020B0503030403020204" pitchFamily="34" charset="0"/>
                        </a:rPr>
                        <a:t>(C) Packet A contains 9 pieces of candy. Packet B contains 5 pieces of candy. How many more pieces does A have than B? </a:t>
                      </a:r>
                    </a:p>
                  </a:txBody>
                  <a:tcPr anchor="ctr"/>
                </a:tc>
                <a:tc>
                  <a:txBody>
                    <a:bodyPr/>
                    <a:lstStyle/>
                    <a:p>
                      <a:r>
                        <a:rPr lang="en-US" sz="3200" dirty="0">
                          <a:latin typeface="Source Sans Pro" panose="020B0503030403020204" pitchFamily="34" charset="0"/>
                          <a:ea typeface="Source Sans Pro" panose="020B0503030403020204" pitchFamily="34" charset="0"/>
                        </a:rPr>
                        <a:t>(D) If one job pays $11 and another pays $7, how much more does the first job pay than the second? </a:t>
                      </a:r>
                    </a:p>
                  </a:txBody>
                  <a:tcPr anchor="ctr"/>
                </a:tc>
                <a:extLst>
                  <a:ext uri="{0D108BD9-81ED-4DB2-BD59-A6C34878D82A}">
                    <a16:rowId xmlns:a16="http://schemas.microsoft.com/office/drawing/2014/main" val="4009898906"/>
                  </a:ext>
                </a:extLst>
              </a:tr>
            </a:tbl>
          </a:graphicData>
        </a:graphic>
      </p:graphicFrame>
      <p:sp>
        <p:nvSpPr>
          <p:cNvPr id="7" name="TextBox 6">
            <a:extLst>
              <a:ext uri="{FF2B5EF4-FFF2-40B4-BE49-F238E27FC236}">
                <a16:creationId xmlns:a16="http://schemas.microsoft.com/office/drawing/2014/main" id="{D418BFF9-709C-2DC2-9221-54430230F713}"/>
              </a:ext>
            </a:extLst>
          </p:cNvPr>
          <p:cNvSpPr txBox="1"/>
          <p:nvPr/>
        </p:nvSpPr>
        <p:spPr>
          <a:xfrm>
            <a:off x="1382233" y="7357730"/>
            <a:ext cx="11100390" cy="338554"/>
          </a:xfrm>
          <a:prstGeom prst="rect">
            <a:avLst/>
          </a:prstGeom>
          <a:noFill/>
        </p:spPr>
        <p:txBody>
          <a:bodyPr wrap="square" rtlCol="0">
            <a:spAutoFit/>
          </a:bodyPr>
          <a:lstStyle/>
          <a:p>
            <a:pPr algn="ctr"/>
            <a:r>
              <a:rPr lang="en-US" sz="1600">
                <a:latin typeface="Source Sans Pro 3"/>
              </a:rPr>
              <a:t>Task taken from Connecting the NCTM Process Standards &amp; CCSSM Practices</a:t>
            </a:r>
          </a:p>
        </p:txBody>
      </p:sp>
      <p:sp>
        <p:nvSpPr>
          <p:cNvPr id="5" name="Slide Number Placeholder 4">
            <a:extLst>
              <a:ext uri="{FF2B5EF4-FFF2-40B4-BE49-F238E27FC236}">
                <a16:creationId xmlns:a16="http://schemas.microsoft.com/office/drawing/2014/main" id="{9F834DF1-3237-A7AB-6D3B-3C21EDB5C6B3}"/>
              </a:ext>
              <a:ext uri="{C183D7F6-B498-43B3-948B-1728B52AA6E4}">
                <adec:decorative xmlns:adec="http://schemas.microsoft.com/office/drawing/2017/decorative" val="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25</a:t>
            </a:fld>
            <a:endParaRPr lang="en-US"/>
          </a:p>
        </p:txBody>
      </p:sp>
    </p:spTree>
    <p:extLst>
      <p:ext uri="{BB962C8B-B14F-4D97-AF65-F5344CB8AC3E}">
        <p14:creationId xmlns:p14="http://schemas.microsoft.com/office/powerpoint/2010/main" val="3691547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82044-78B7-7BA5-BBC8-9403765851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FF5066-CEF3-904D-E5E3-4CEE7C3FA97A}"/>
              </a:ext>
            </a:extLst>
          </p:cNvPr>
          <p:cNvSpPr>
            <a:spLocks noGrp="1"/>
          </p:cNvSpPr>
          <p:nvPr>
            <p:ph type="title"/>
          </p:nvPr>
        </p:nvSpPr>
        <p:spPr>
          <a:xfrm>
            <a:off x="457260" y="290181"/>
            <a:ext cx="13716000" cy="795300"/>
          </a:xfrm>
        </p:spPr>
        <p:txBody>
          <a:bodyPr>
            <a:noAutofit/>
          </a:bodyPr>
          <a:lstStyle/>
          <a:p>
            <a:pPr algn="ctr"/>
            <a:r>
              <a:rPr lang="en-US" sz="5000" dirty="0">
                <a:solidFill>
                  <a:srgbClr val="0E3F75"/>
                </a:solidFill>
                <a:latin typeface="Source Sans Pro SemiBold" panose="020B0603030403020204" pitchFamily="34" charset="0"/>
                <a:ea typeface="Source Sans Pro SemiBold" panose="020B0603030403020204" pitchFamily="34" charset="0"/>
              </a:rPr>
              <a:t>GRADES 3-5 TASKS</a:t>
            </a:r>
          </a:p>
        </p:txBody>
      </p:sp>
      <p:sp>
        <p:nvSpPr>
          <p:cNvPr id="6" name="Text Placeholder 5">
            <a:extLst>
              <a:ext uri="{FF2B5EF4-FFF2-40B4-BE49-F238E27FC236}">
                <a16:creationId xmlns:a16="http://schemas.microsoft.com/office/drawing/2014/main" id="{4AD4C8B1-6D69-8245-500A-3FAB522EA2BF}"/>
              </a:ext>
            </a:extLst>
          </p:cNvPr>
          <p:cNvSpPr>
            <a:spLocks noGrp="1"/>
          </p:cNvSpPr>
          <p:nvPr>
            <p:ph type="body" idx="1"/>
          </p:nvPr>
        </p:nvSpPr>
        <p:spPr>
          <a:xfrm>
            <a:off x="964840" y="1233450"/>
            <a:ext cx="12618600" cy="632466"/>
          </a:xfrm>
        </p:spPr>
        <p:txBody>
          <a:bodyPr>
            <a:noAutofit/>
          </a:bodyPr>
          <a:lstStyle/>
          <a:p>
            <a:pPr marL="25400" indent="0">
              <a:buNone/>
            </a:pPr>
            <a:r>
              <a:rPr lang="en-US" sz="3200" dirty="0">
                <a:latin typeface="Source Sans Pro" panose="020B0503030403020204" pitchFamily="34" charset="0"/>
                <a:ea typeface="Source Sans Pro" panose="020B0503030403020204" pitchFamily="34" charset="0"/>
              </a:rPr>
              <a:t>Use mental math to solve the two Number Talk tasks.</a:t>
            </a:r>
          </a:p>
          <a:p>
            <a:endParaRPr lang="en-US" sz="3200" dirty="0">
              <a:latin typeface="Source Sans Pro" panose="020B0503030403020204" pitchFamily="34" charset="0"/>
              <a:ea typeface="Source Sans Pro" panose="020B0503030403020204" pitchFamily="34" charset="0"/>
            </a:endParaRPr>
          </a:p>
          <a:p>
            <a:pPr marL="25400" indent="0">
              <a:buNone/>
            </a:pPr>
            <a:endParaRPr lang="en-US" sz="3200" dirty="0">
              <a:latin typeface="Source Sans Pro" panose="020B0503030403020204" pitchFamily="34" charset="0"/>
              <a:ea typeface="Source Sans Pro" panose="020B0503030403020204" pitchFamily="34" charset="0"/>
            </a:endParaRPr>
          </a:p>
          <a:p>
            <a:pPr marL="25400" indent="0">
              <a:buNone/>
            </a:pPr>
            <a:endParaRPr lang="en-US" sz="3200" dirty="0">
              <a:latin typeface="Source Sans Pro" panose="020B0503030403020204" pitchFamily="34" charset="0"/>
              <a:ea typeface="Source Sans Pro" panose="020B0503030403020204" pitchFamily="34"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87B388A-6248-2412-4461-1298A029576F}"/>
                  </a:ext>
                </a:extLst>
              </p:cNvPr>
              <p:cNvSpPr txBox="1"/>
              <p:nvPr/>
            </p:nvSpPr>
            <p:spPr>
              <a:xfrm>
                <a:off x="1145894" y="1851528"/>
                <a:ext cx="5092860" cy="4926862"/>
              </a:xfrm>
              <a:prstGeom prst="rect">
                <a:avLst/>
              </a:prstGeom>
              <a:noFill/>
            </p:spPr>
            <p:txBody>
              <a:bodyPr wrap="square" rtlCol="0">
                <a:spAutoFit/>
              </a:bodyPr>
              <a:lstStyle/>
              <a:p>
                <a:pPr algn="ctr"/>
                <a:r>
                  <a:rPr lang="en-US" sz="2800" b="1" dirty="0">
                    <a:solidFill>
                      <a:srgbClr val="0E3F75"/>
                    </a:solidFill>
                    <a:latin typeface="Source Sans Pro" panose="020B0503030403020204" pitchFamily="34" charset="0"/>
                    <a:ea typeface="Source Sans Pro" panose="020B0503030403020204" pitchFamily="34" charset="0"/>
                  </a:rPr>
                  <a:t>Number Talk Task #1</a:t>
                </a:r>
              </a:p>
              <a:p>
                <a:endParaRPr lang="en-US" sz="2800" dirty="0">
                  <a:latin typeface="Source Sans Pro" panose="020B0503030403020204" pitchFamily="34" charset="0"/>
                  <a:ea typeface="Source Sans Pro" panose="020B0503030403020204" pitchFamily="34" charset="0"/>
                </a:endParaRPr>
              </a:p>
              <a:p>
                <a:pPr algn="ctr">
                  <a:spcAft>
                    <a:spcPts val="1800"/>
                  </a:spcAft>
                </a:pPr>
                <a:r>
                  <a:rPr lang="en-US" sz="2800" dirty="0">
                    <a:latin typeface="Source Sans Pro" panose="020B0503030403020204" pitchFamily="34" charset="0"/>
                    <a:ea typeface="Source Sans Pro" panose="020B0503030403020204" pitchFamily="34" charset="0"/>
                  </a:rPr>
                  <a:t>1 ÷  </a:t>
                </a:r>
                <a14:m>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2</m:t>
                        </m:r>
                      </m:den>
                    </m:f>
                  </m:oMath>
                </a14:m>
                <a:endParaRPr lang="en-US" sz="2800" dirty="0">
                  <a:latin typeface="Source Sans Pro" panose="020B0503030403020204" pitchFamily="34" charset="0"/>
                  <a:ea typeface="Source Sans Pro" panose="020B0503030403020204" pitchFamily="34" charset="0"/>
                </a:endParaRPr>
              </a:p>
              <a:p>
                <a:pPr algn="ctr">
                  <a:spcAft>
                    <a:spcPts val="1800"/>
                  </a:spcAft>
                </a:pPr>
                <a:r>
                  <a:rPr lang="en-US" sz="2800" dirty="0">
                    <a:latin typeface="Source Sans Pro" panose="020B0503030403020204" pitchFamily="34" charset="0"/>
                    <a:ea typeface="Source Sans Pro" panose="020B0503030403020204" pitchFamily="34" charset="0"/>
                  </a:rPr>
                  <a:t>1 ÷  </a:t>
                </a:r>
                <a14:m>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3</m:t>
                        </m:r>
                      </m:den>
                    </m:f>
                  </m:oMath>
                </a14:m>
                <a:endParaRPr lang="en-US" sz="2800" dirty="0">
                  <a:latin typeface="Source Sans Pro" panose="020B0503030403020204" pitchFamily="34" charset="0"/>
                  <a:ea typeface="Source Sans Pro" panose="020B0503030403020204" pitchFamily="34" charset="0"/>
                </a:endParaRPr>
              </a:p>
              <a:p>
                <a:pPr algn="ctr">
                  <a:spcAft>
                    <a:spcPts val="1800"/>
                  </a:spcAft>
                </a:pPr>
                <a:r>
                  <a:rPr lang="en-US" sz="2800" dirty="0">
                    <a:latin typeface="Source Sans Pro" panose="020B0503030403020204" pitchFamily="34" charset="0"/>
                    <a:ea typeface="Source Sans Pro" panose="020B0503030403020204" pitchFamily="34" charset="0"/>
                  </a:rPr>
                  <a:t>1 ÷  </a:t>
                </a:r>
                <a14:m>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4</m:t>
                        </m:r>
                      </m:den>
                    </m:f>
                  </m:oMath>
                </a14:m>
                <a:endParaRPr lang="en-US" sz="2800" dirty="0">
                  <a:latin typeface="Source Sans Pro" panose="020B0503030403020204" pitchFamily="34" charset="0"/>
                  <a:ea typeface="Source Sans Pro" panose="020B0503030403020204" pitchFamily="34" charset="0"/>
                </a:endParaRPr>
              </a:p>
              <a:p>
                <a:pPr algn="ctr">
                  <a:spcAft>
                    <a:spcPts val="1800"/>
                  </a:spcAft>
                </a:pPr>
                <a:r>
                  <a:rPr lang="en-US" sz="2800" dirty="0">
                    <a:latin typeface="Source Sans Pro" panose="020B0503030403020204" pitchFamily="34" charset="0"/>
                    <a:ea typeface="Source Sans Pro" panose="020B0503030403020204" pitchFamily="34" charset="0"/>
                  </a:rPr>
                  <a:t>1 ÷  </a:t>
                </a:r>
                <a14:m>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5</m:t>
                        </m:r>
                      </m:den>
                    </m:f>
                  </m:oMath>
                </a14:m>
                <a:endParaRPr lang="en-US" sz="2800" dirty="0">
                  <a:latin typeface="Source Sans Pro" panose="020B0503030403020204" pitchFamily="34" charset="0"/>
                  <a:ea typeface="Source Sans Pro" panose="020B0503030403020204" pitchFamily="34" charset="0"/>
                </a:endParaRPr>
              </a:p>
              <a:p>
                <a:pPr algn="ctr">
                  <a:spcAft>
                    <a:spcPts val="1800"/>
                  </a:spcAft>
                </a:pPr>
                <a:r>
                  <a:rPr lang="en-US" sz="2800" dirty="0">
                    <a:latin typeface="Source Sans Pro" panose="020B0503030403020204" pitchFamily="34" charset="0"/>
                    <a:ea typeface="Source Sans Pro" panose="020B0503030403020204" pitchFamily="34" charset="0"/>
                  </a:rPr>
                  <a:t>1 ÷  </a:t>
                </a:r>
                <a14:m>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6</m:t>
                        </m:r>
                      </m:den>
                    </m:f>
                  </m:oMath>
                </a14:m>
                <a:endParaRPr lang="en-US" sz="2800" dirty="0">
                  <a:latin typeface="Source Sans Pro" panose="020B0503030403020204" pitchFamily="34" charset="0"/>
                  <a:ea typeface="Source Sans Pro" panose="020B0503030403020204" pitchFamily="34" charset="0"/>
                </a:endParaRPr>
              </a:p>
            </p:txBody>
          </p:sp>
        </mc:Choice>
        <mc:Fallback xmlns="">
          <p:sp>
            <p:nvSpPr>
              <p:cNvPr id="11" name="TextBox 10">
                <a:extLst>
                  <a:ext uri="{FF2B5EF4-FFF2-40B4-BE49-F238E27FC236}">
                    <a16:creationId xmlns:a16="http://schemas.microsoft.com/office/drawing/2014/main" id="{287B388A-6248-2412-4461-1298A029576F}"/>
                  </a:ext>
                </a:extLst>
              </p:cNvPr>
              <p:cNvSpPr txBox="1">
                <a:spLocks noRot="1" noChangeAspect="1" noMove="1" noResize="1" noEditPoints="1" noAdjustHandles="1" noChangeArrowheads="1" noChangeShapeType="1" noTextEdit="1"/>
              </p:cNvSpPr>
              <p:nvPr/>
            </p:nvSpPr>
            <p:spPr>
              <a:xfrm>
                <a:off x="1145894" y="1851528"/>
                <a:ext cx="5092860" cy="4926862"/>
              </a:xfrm>
              <a:prstGeom prst="rect">
                <a:avLst/>
              </a:prstGeom>
              <a:blipFill>
                <a:blip r:embed="rId3"/>
                <a:stretch>
                  <a:fillRect t="-1361" b="-7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F234B93-921D-A567-526C-61E83D13BF54}"/>
                  </a:ext>
                </a:extLst>
              </p:cNvPr>
              <p:cNvSpPr txBox="1"/>
              <p:nvPr/>
            </p:nvSpPr>
            <p:spPr>
              <a:xfrm>
                <a:off x="7659547" y="1851528"/>
                <a:ext cx="5092860" cy="4922566"/>
              </a:xfrm>
              <a:prstGeom prst="rect">
                <a:avLst/>
              </a:prstGeom>
              <a:noFill/>
            </p:spPr>
            <p:txBody>
              <a:bodyPr wrap="square" rtlCol="0">
                <a:spAutoFit/>
              </a:bodyPr>
              <a:lstStyle/>
              <a:p>
                <a:pPr algn="ctr"/>
                <a:r>
                  <a:rPr lang="en-US" sz="2400" b="1" dirty="0">
                    <a:solidFill>
                      <a:srgbClr val="0E3F75"/>
                    </a:solidFill>
                    <a:latin typeface="Source Sans Pro 3"/>
                  </a:rPr>
                  <a:t>Number Talk Task #2</a:t>
                </a:r>
              </a:p>
              <a:p>
                <a:endParaRPr lang="en-US" sz="2400" dirty="0">
                  <a:latin typeface="Source Sans Pro 3"/>
                </a:endParaRPr>
              </a:p>
              <a:p>
                <a:pPr algn="ctr"/>
                <a:r>
                  <a:rPr lang="en-US" sz="2400" dirty="0">
                    <a:latin typeface="Source Sans Pro" panose="020B0503030403020204" pitchFamily="34" charset="0"/>
                    <a:ea typeface="Source Sans Pro" panose="020B0503030403020204" pitchFamily="34" charset="0"/>
                  </a:rPr>
                  <a:t>2 ÷  </a:t>
                </a:r>
                <a14:m>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1</m:t>
                        </m:r>
                      </m:num>
                      <m:den>
                        <m:r>
                          <a:rPr lang="en-US" sz="2400" i="1">
                            <a:latin typeface="Cambria Math" panose="02040503050406030204" pitchFamily="18" charset="0"/>
                          </a:rPr>
                          <m:t>2</m:t>
                        </m:r>
                      </m:den>
                    </m:f>
                  </m:oMath>
                </a14:m>
                <a:endParaRPr lang="en-US" sz="2400" dirty="0">
                  <a:latin typeface="Source Sans Pro" panose="020B0503030403020204" pitchFamily="34" charset="0"/>
                  <a:ea typeface="Source Sans Pro" panose="020B0503030403020204" pitchFamily="34" charset="0"/>
                </a:endParaRPr>
              </a:p>
              <a:p>
                <a:endParaRPr lang="en-US" sz="2400" dirty="0">
                  <a:latin typeface="Source Sans Pro" panose="020B0503030403020204" pitchFamily="34" charset="0"/>
                  <a:ea typeface="Source Sans Pro" panose="020B0503030403020204" pitchFamily="34" charset="0"/>
                </a:endParaRPr>
              </a:p>
              <a:p>
                <a:pPr algn="ctr"/>
                <a:r>
                  <a:rPr lang="en-US" sz="2400" dirty="0">
                    <a:latin typeface="Source Sans Pro" panose="020B0503030403020204" pitchFamily="34" charset="0"/>
                    <a:ea typeface="Source Sans Pro" panose="020B0503030403020204" pitchFamily="34" charset="0"/>
                  </a:rPr>
                  <a:t>2 ÷  </a:t>
                </a:r>
                <a14:m>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1</m:t>
                        </m:r>
                      </m:num>
                      <m:den>
                        <m:r>
                          <a:rPr lang="en-US" sz="2400" i="1">
                            <a:latin typeface="Cambria Math" panose="02040503050406030204" pitchFamily="18" charset="0"/>
                          </a:rPr>
                          <m:t>3</m:t>
                        </m:r>
                      </m:den>
                    </m:f>
                  </m:oMath>
                </a14:m>
                <a:endParaRPr lang="en-US" sz="2400" dirty="0">
                  <a:latin typeface="Source Sans Pro" panose="020B0503030403020204" pitchFamily="34" charset="0"/>
                  <a:ea typeface="Source Sans Pro" panose="020B0503030403020204" pitchFamily="34" charset="0"/>
                </a:endParaRPr>
              </a:p>
              <a:p>
                <a:pPr algn="ctr"/>
                <a:endParaRPr lang="en-US" sz="2400" dirty="0">
                  <a:latin typeface="Source Sans Pro" panose="020B0503030403020204" pitchFamily="34" charset="0"/>
                  <a:ea typeface="Source Sans Pro" panose="020B0503030403020204" pitchFamily="34" charset="0"/>
                </a:endParaRPr>
              </a:p>
              <a:p>
                <a:pPr algn="ctr"/>
                <a:r>
                  <a:rPr lang="en-US" sz="2400" dirty="0">
                    <a:latin typeface="Source Sans Pro" panose="020B0503030403020204" pitchFamily="34" charset="0"/>
                    <a:ea typeface="Source Sans Pro" panose="020B0503030403020204" pitchFamily="34" charset="0"/>
                  </a:rPr>
                  <a:t>2 ÷  </a:t>
                </a:r>
                <a14:m>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1</m:t>
                        </m:r>
                      </m:num>
                      <m:den>
                        <m:r>
                          <a:rPr lang="en-US" sz="2400" i="1">
                            <a:latin typeface="Cambria Math" panose="02040503050406030204" pitchFamily="18" charset="0"/>
                          </a:rPr>
                          <m:t>4</m:t>
                        </m:r>
                      </m:den>
                    </m:f>
                  </m:oMath>
                </a14:m>
                <a:endParaRPr lang="en-US" sz="2400" dirty="0">
                  <a:latin typeface="Source Sans Pro" panose="020B0503030403020204" pitchFamily="34" charset="0"/>
                  <a:ea typeface="Source Sans Pro" panose="020B0503030403020204" pitchFamily="34" charset="0"/>
                </a:endParaRPr>
              </a:p>
              <a:p>
                <a:pPr algn="ctr"/>
                <a:endParaRPr lang="en-US" sz="2400" dirty="0">
                  <a:latin typeface="Source Sans Pro" panose="020B0503030403020204" pitchFamily="34" charset="0"/>
                  <a:ea typeface="Source Sans Pro" panose="020B0503030403020204" pitchFamily="34" charset="0"/>
                </a:endParaRPr>
              </a:p>
              <a:p>
                <a:pPr algn="ctr"/>
                <a:r>
                  <a:rPr lang="en-US" sz="2400" dirty="0">
                    <a:latin typeface="Source Sans Pro" panose="020B0503030403020204" pitchFamily="34" charset="0"/>
                    <a:ea typeface="Source Sans Pro" panose="020B0503030403020204" pitchFamily="34" charset="0"/>
                  </a:rPr>
                  <a:t>2 ÷  </a:t>
                </a:r>
                <a14:m>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1</m:t>
                        </m:r>
                      </m:num>
                      <m:den>
                        <m:r>
                          <a:rPr lang="en-US" sz="2400" i="1">
                            <a:latin typeface="Cambria Math" panose="02040503050406030204" pitchFamily="18" charset="0"/>
                          </a:rPr>
                          <m:t>5</m:t>
                        </m:r>
                      </m:den>
                    </m:f>
                  </m:oMath>
                </a14:m>
                <a:endParaRPr lang="en-US" sz="2400" dirty="0">
                  <a:latin typeface="Source Sans Pro" panose="020B0503030403020204" pitchFamily="34" charset="0"/>
                  <a:ea typeface="Source Sans Pro" panose="020B0503030403020204" pitchFamily="34" charset="0"/>
                </a:endParaRPr>
              </a:p>
              <a:p>
                <a:pPr algn="ctr"/>
                <a:endParaRPr lang="en-US" sz="2400" dirty="0">
                  <a:latin typeface="Source Sans Pro" panose="020B0503030403020204" pitchFamily="34" charset="0"/>
                  <a:ea typeface="Source Sans Pro" panose="020B0503030403020204" pitchFamily="34" charset="0"/>
                </a:endParaRPr>
              </a:p>
              <a:p>
                <a:pPr algn="ctr"/>
                <a:r>
                  <a:rPr lang="en-US" sz="2400" dirty="0">
                    <a:latin typeface="Source Sans Pro" panose="020B0503030403020204" pitchFamily="34" charset="0"/>
                    <a:ea typeface="Source Sans Pro" panose="020B0503030403020204" pitchFamily="34" charset="0"/>
                  </a:rPr>
                  <a:t>2 ÷  </a:t>
                </a:r>
                <a14:m>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1</m:t>
                        </m:r>
                      </m:num>
                      <m:den>
                        <m:r>
                          <a:rPr lang="en-US" sz="2400" i="1">
                            <a:latin typeface="Cambria Math" panose="02040503050406030204" pitchFamily="18" charset="0"/>
                          </a:rPr>
                          <m:t>6</m:t>
                        </m:r>
                      </m:den>
                    </m:f>
                  </m:oMath>
                </a14:m>
                <a:endParaRPr lang="en-US" sz="2400" dirty="0">
                  <a:latin typeface="Source Sans Pro" panose="020B0503030403020204" pitchFamily="34" charset="0"/>
                  <a:ea typeface="Source Sans Pro" panose="020B0503030403020204" pitchFamily="34" charset="0"/>
                </a:endParaRPr>
              </a:p>
            </p:txBody>
          </p:sp>
        </mc:Choice>
        <mc:Fallback xmlns="">
          <p:sp>
            <p:nvSpPr>
              <p:cNvPr id="12" name="TextBox 11">
                <a:extLst>
                  <a:ext uri="{FF2B5EF4-FFF2-40B4-BE49-F238E27FC236}">
                    <a16:creationId xmlns:a16="http://schemas.microsoft.com/office/drawing/2014/main" id="{0F234B93-921D-A567-526C-61E83D13BF54}"/>
                  </a:ext>
                </a:extLst>
              </p:cNvPr>
              <p:cNvSpPr txBox="1">
                <a:spLocks noRot="1" noChangeAspect="1" noMove="1" noResize="1" noEditPoints="1" noAdjustHandles="1" noChangeArrowheads="1" noChangeShapeType="1" noTextEdit="1"/>
              </p:cNvSpPr>
              <p:nvPr/>
            </p:nvSpPr>
            <p:spPr>
              <a:xfrm>
                <a:off x="7659547" y="1851528"/>
                <a:ext cx="5092860" cy="4922566"/>
              </a:xfrm>
              <a:prstGeom prst="rect">
                <a:avLst/>
              </a:prstGeom>
              <a:blipFill>
                <a:blip r:embed="rId4"/>
                <a:stretch>
                  <a:fillRect t="-867" b="-372"/>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A08846CB-6A43-5E27-34BA-99191FE2CEE6}"/>
              </a:ext>
            </a:extLst>
          </p:cNvPr>
          <p:cNvSpPr txBox="1"/>
          <p:nvPr/>
        </p:nvSpPr>
        <p:spPr>
          <a:xfrm>
            <a:off x="1186954" y="6673513"/>
            <a:ext cx="12396486" cy="1077218"/>
          </a:xfrm>
          <a:prstGeom prst="rect">
            <a:avLst/>
          </a:prstGeom>
          <a:noFill/>
        </p:spPr>
        <p:txBody>
          <a:bodyPr wrap="square" rtlCol="0">
            <a:spAutoFit/>
          </a:bodyPr>
          <a:lstStyle/>
          <a:p>
            <a:r>
              <a:rPr lang="en-US" sz="3200" dirty="0">
                <a:latin typeface="Source Sans Pro" panose="020B0503030403020204" pitchFamily="34" charset="0"/>
                <a:ea typeface="Source Sans Pro" panose="020B0503030403020204" pitchFamily="34" charset="0"/>
              </a:rPr>
              <a:t>Discuss your mental math problem-solving strategies for both Number Talk Tasks with colleagues afterward. </a:t>
            </a:r>
          </a:p>
        </p:txBody>
      </p:sp>
      <p:sp>
        <p:nvSpPr>
          <p:cNvPr id="4" name="TextBox 3">
            <a:extLst>
              <a:ext uri="{FF2B5EF4-FFF2-40B4-BE49-F238E27FC236}">
                <a16:creationId xmlns:a16="http://schemas.microsoft.com/office/drawing/2014/main" id="{374DF6CB-F740-E8C3-9E4E-DA52567E1F27}"/>
              </a:ext>
            </a:extLst>
          </p:cNvPr>
          <p:cNvSpPr txBox="1"/>
          <p:nvPr/>
        </p:nvSpPr>
        <p:spPr>
          <a:xfrm>
            <a:off x="1897699" y="7662420"/>
            <a:ext cx="10835001" cy="276999"/>
          </a:xfrm>
          <a:prstGeom prst="rect">
            <a:avLst/>
          </a:prstGeom>
          <a:noFill/>
        </p:spPr>
        <p:txBody>
          <a:bodyPr wrap="square">
            <a:spAutoFit/>
          </a:bodyPr>
          <a:lstStyle/>
          <a:p>
            <a:r>
              <a:rPr lang="en-US" sz="1200" dirty="0">
                <a:latin typeface="Source Sans Pro 3"/>
              </a:rPr>
              <a:t>Task taken from Implementing the Common Core State Standards through Mathematical Problem Solving by Theresa J. Gurl, Alice F. </a:t>
            </a:r>
            <a:r>
              <a:rPr lang="en-US" sz="1200" dirty="0" err="1">
                <a:latin typeface="Source Sans Pro 3"/>
              </a:rPr>
              <a:t>Artzt</a:t>
            </a:r>
            <a:r>
              <a:rPr lang="en-US" sz="1200" dirty="0">
                <a:latin typeface="Source Sans Pro 3"/>
              </a:rPr>
              <a:t>, and Alan Sultan. </a:t>
            </a:r>
          </a:p>
        </p:txBody>
      </p:sp>
      <p:sp>
        <p:nvSpPr>
          <p:cNvPr id="5" name="Slide Number Placeholder 4">
            <a:extLst>
              <a:ext uri="{FF2B5EF4-FFF2-40B4-BE49-F238E27FC236}">
                <a16:creationId xmlns:a16="http://schemas.microsoft.com/office/drawing/2014/main" id="{4744F504-A4E1-DC7C-137D-B1D0935A407F}"/>
              </a:ext>
              <a:ext uri="{C183D7F6-B498-43B3-948B-1728B52AA6E4}">
                <adec:decorative xmlns:adec="http://schemas.microsoft.com/office/drawing/2017/decorative" val="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26</a:t>
            </a:fld>
            <a:endParaRPr lang="en-US"/>
          </a:p>
        </p:txBody>
      </p:sp>
    </p:spTree>
    <p:extLst>
      <p:ext uri="{BB962C8B-B14F-4D97-AF65-F5344CB8AC3E}">
        <p14:creationId xmlns:p14="http://schemas.microsoft.com/office/powerpoint/2010/main" val="31669838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BCB6A-5DF1-FBC0-BDCE-8B6737CD377A}"/>
              </a:ext>
            </a:extLst>
          </p:cNvPr>
          <p:cNvSpPr>
            <a:spLocks noGrp="1"/>
          </p:cNvSpPr>
          <p:nvPr>
            <p:ph type="title"/>
          </p:nvPr>
        </p:nvSpPr>
        <p:spPr>
          <a:xfrm>
            <a:off x="457199" y="237353"/>
            <a:ext cx="13716000" cy="899931"/>
          </a:xfrm>
        </p:spPr>
        <p:txBody>
          <a:bodyPr>
            <a:normAutofit/>
          </a:bodyPr>
          <a:lstStyle/>
          <a:p>
            <a:pPr algn="ctr"/>
            <a:r>
              <a:rPr lang="en-US" sz="5000" dirty="0">
                <a:solidFill>
                  <a:srgbClr val="0E3F75"/>
                </a:solidFill>
                <a:latin typeface="Source Sans Pro SemiBold" panose="020B0603030403020204" pitchFamily="34" charset="0"/>
                <a:ea typeface="Source Sans Pro SemiBold" panose="020B0603030403020204" pitchFamily="34" charset="0"/>
              </a:rPr>
              <a:t>GRADES 6-8 TASKS</a:t>
            </a:r>
          </a:p>
        </p:txBody>
      </p:sp>
      <p:sp>
        <p:nvSpPr>
          <p:cNvPr id="6" name="Text Placeholder 5">
            <a:extLst>
              <a:ext uri="{FF2B5EF4-FFF2-40B4-BE49-F238E27FC236}">
                <a16:creationId xmlns:a16="http://schemas.microsoft.com/office/drawing/2014/main" id="{8E6E0AC4-8A15-ED4A-D8EC-84CFD9D3D79E}"/>
              </a:ext>
            </a:extLst>
          </p:cNvPr>
          <p:cNvSpPr>
            <a:spLocks noGrp="1"/>
          </p:cNvSpPr>
          <p:nvPr>
            <p:ph type="body" idx="1"/>
          </p:nvPr>
        </p:nvSpPr>
        <p:spPr>
          <a:xfrm>
            <a:off x="1015626" y="989822"/>
            <a:ext cx="13716000" cy="842238"/>
          </a:xfrm>
        </p:spPr>
        <p:txBody>
          <a:bodyPr>
            <a:normAutofit/>
          </a:bodyPr>
          <a:lstStyle/>
          <a:p>
            <a:pPr marL="25400" indent="0">
              <a:buNone/>
            </a:pPr>
            <a:r>
              <a:rPr lang="en-US" sz="3200" dirty="0">
                <a:latin typeface="Source Sans Pro" panose="020B0503030403020204" pitchFamily="34" charset="0"/>
                <a:ea typeface="Source Sans Pro" panose="020B0503030403020204" pitchFamily="34" charset="0"/>
              </a:rPr>
              <a:t>Use mental math to solve the two Number Talk tasks.</a:t>
            </a:r>
          </a:p>
          <a:p>
            <a:endParaRPr lang="en-US" sz="3200" dirty="0">
              <a:latin typeface="Source Sans Pro" panose="020B0503030403020204" pitchFamily="34" charset="0"/>
              <a:ea typeface="Source Sans Pro" panose="020B0503030403020204" pitchFamily="34" charset="0"/>
            </a:endParaRPr>
          </a:p>
          <a:p>
            <a:pPr marL="25400" indent="0">
              <a:buNone/>
            </a:pPr>
            <a:endParaRPr lang="en-US" sz="3200" dirty="0">
              <a:latin typeface="Source Sans Pro" panose="020B0503030403020204" pitchFamily="34" charset="0"/>
              <a:ea typeface="Source Sans Pro" panose="020B0503030403020204" pitchFamily="34" charset="0"/>
            </a:endParaRPr>
          </a:p>
          <a:p>
            <a:pPr marL="25400" indent="0">
              <a:buNone/>
            </a:pPr>
            <a:endParaRPr lang="en-US" sz="3200" dirty="0">
              <a:latin typeface="Source Sans Pro" panose="020B0503030403020204" pitchFamily="34" charset="0"/>
              <a:ea typeface="Source Sans Pro" panose="020B0503030403020204" pitchFamily="34"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5379E99-307D-A014-24CF-3EE7E7E0C9E8}"/>
                  </a:ext>
                </a:extLst>
              </p:cNvPr>
              <p:cNvSpPr txBox="1"/>
              <p:nvPr/>
            </p:nvSpPr>
            <p:spPr>
              <a:xfrm>
                <a:off x="1145894" y="1630504"/>
                <a:ext cx="5092860" cy="5310556"/>
              </a:xfrm>
              <a:prstGeom prst="rect">
                <a:avLst/>
              </a:prstGeom>
              <a:noFill/>
            </p:spPr>
            <p:txBody>
              <a:bodyPr wrap="square" rtlCol="0">
                <a:spAutoFit/>
              </a:bodyPr>
              <a:lstStyle/>
              <a:p>
                <a:pPr algn="ctr"/>
                <a:r>
                  <a:rPr lang="en-US" sz="2400" b="1" dirty="0">
                    <a:solidFill>
                      <a:srgbClr val="0E3F75"/>
                    </a:solidFill>
                    <a:latin typeface="Source Sans Pro 3"/>
                  </a:rPr>
                  <a:t>Number Talk Task #1</a:t>
                </a:r>
              </a:p>
              <a:p>
                <a:endParaRPr lang="en-US" sz="1600" dirty="0">
                  <a:solidFill>
                    <a:srgbClr val="0E3F75"/>
                  </a:solidFill>
                  <a:latin typeface="Source Sans Pro 3"/>
                </a:endParaRPr>
              </a:p>
              <a:p>
                <a:pPr algn="ctr"/>
                <a:r>
                  <a:rPr lang="en-US" sz="3200" dirty="0">
                    <a:latin typeface="Source Sans Pro" panose="020B0503030403020204" pitchFamily="34" charset="0"/>
                    <a:ea typeface="Source Sans Pro" panose="020B0503030403020204" pitchFamily="34" charset="0"/>
                  </a:rPr>
                  <a:t>1 ÷  </a:t>
                </a:r>
                <a14:m>
                  <m:oMath xmlns:m="http://schemas.openxmlformats.org/officeDocument/2006/math">
                    <m:f>
                      <m:fPr>
                        <m:ctrlPr>
                          <a:rPr lang="en-US" sz="3200" i="1">
                            <a:latin typeface="Cambria Math" panose="02040503050406030204" pitchFamily="18" charset="0"/>
                          </a:rPr>
                        </m:ctrlPr>
                      </m:fPr>
                      <m:num>
                        <m:r>
                          <a:rPr lang="en-US" sz="3200" i="1">
                            <a:latin typeface="Cambria Math" panose="02040503050406030204" pitchFamily="18" charset="0"/>
                          </a:rPr>
                          <m:t>1</m:t>
                        </m:r>
                      </m:num>
                      <m:den>
                        <m:r>
                          <a:rPr lang="en-US" sz="3200" i="1">
                            <a:latin typeface="Cambria Math" panose="02040503050406030204" pitchFamily="18" charset="0"/>
                          </a:rPr>
                          <m:t>2</m:t>
                        </m:r>
                      </m:den>
                    </m:f>
                  </m:oMath>
                </a14:m>
                <a:endParaRPr lang="en-US" sz="3200" dirty="0">
                  <a:latin typeface="Source Sans Pro" panose="020B0503030403020204" pitchFamily="34" charset="0"/>
                  <a:ea typeface="Source Sans Pro" panose="020B0503030403020204" pitchFamily="34" charset="0"/>
                </a:endParaRPr>
              </a:p>
              <a:p>
                <a:endParaRPr lang="en-US" sz="1800" dirty="0">
                  <a:latin typeface="Source Sans Pro" panose="020B0503030403020204" pitchFamily="34" charset="0"/>
                  <a:ea typeface="Source Sans Pro" panose="020B0503030403020204" pitchFamily="34" charset="0"/>
                </a:endParaRPr>
              </a:p>
              <a:p>
                <a:pPr algn="ctr"/>
                <a:r>
                  <a:rPr lang="en-US" sz="3200" dirty="0">
                    <a:latin typeface="Source Sans Pro" panose="020B0503030403020204" pitchFamily="34" charset="0"/>
                    <a:ea typeface="Source Sans Pro" panose="020B0503030403020204" pitchFamily="34" charset="0"/>
                  </a:rPr>
                  <a:t>1 ÷  </a:t>
                </a:r>
                <a14:m>
                  <m:oMath xmlns:m="http://schemas.openxmlformats.org/officeDocument/2006/math">
                    <m:f>
                      <m:fPr>
                        <m:ctrlPr>
                          <a:rPr lang="en-US" sz="3200" i="1">
                            <a:latin typeface="Cambria Math" panose="02040503050406030204" pitchFamily="18" charset="0"/>
                          </a:rPr>
                        </m:ctrlPr>
                      </m:fPr>
                      <m:num>
                        <m:r>
                          <a:rPr lang="en-US" sz="3200" i="1">
                            <a:latin typeface="Cambria Math" panose="02040503050406030204" pitchFamily="18" charset="0"/>
                          </a:rPr>
                          <m:t>2</m:t>
                        </m:r>
                      </m:num>
                      <m:den>
                        <m:r>
                          <a:rPr lang="en-US" sz="3200" i="1">
                            <a:latin typeface="Cambria Math" panose="02040503050406030204" pitchFamily="18" charset="0"/>
                          </a:rPr>
                          <m:t>3</m:t>
                        </m:r>
                      </m:den>
                    </m:f>
                  </m:oMath>
                </a14:m>
                <a:endParaRPr lang="en-US" sz="3200" dirty="0">
                  <a:latin typeface="Source Sans Pro" panose="020B0503030403020204" pitchFamily="34" charset="0"/>
                  <a:ea typeface="Source Sans Pro" panose="020B0503030403020204" pitchFamily="34" charset="0"/>
                </a:endParaRPr>
              </a:p>
              <a:p>
                <a:pPr algn="ctr"/>
                <a:endParaRPr lang="en-US" sz="1800" dirty="0">
                  <a:latin typeface="Source Sans Pro" panose="020B0503030403020204" pitchFamily="34" charset="0"/>
                  <a:ea typeface="Source Sans Pro" panose="020B0503030403020204" pitchFamily="34" charset="0"/>
                </a:endParaRPr>
              </a:p>
              <a:p>
                <a:pPr algn="ctr"/>
                <a:r>
                  <a:rPr lang="en-US" sz="3200" dirty="0">
                    <a:latin typeface="Source Sans Pro" panose="020B0503030403020204" pitchFamily="34" charset="0"/>
                    <a:ea typeface="Source Sans Pro" panose="020B0503030403020204" pitchFamily="34" charset="0"/>
                  </a:rPr>
                  <a:t>1 ÷  </a:t>
                </a:r>
                <a14:m>
                  <m:oMath xmlns:m="http://schemas.openxmlformats.org/officeDocument/2006/math">
                    <m:f>
                      <m:fPr>
                        <m:ctrlPr>
                          <a:rPr lang="en-US" sz="3200" i="1">
                            <a:latin typeface="Cambria Math" panose="02040503050406030204" pitchFamily="18" charset="0"/>
                          </a:rPr>
                        </m:ctrlPr>
                      </m:fPr>
                      <m:num>
                        <m:r>
                          <a:rPr lang="en-US" sz="3200" i="1">
                            <a:latin typeface="Cambria Math" panose="02040503050406030204" pitchFamily="18" charset="0"/>
                          </a:rPr>
                          <m:t>3</m:t>
                        </m:r>
                      </m:num>
                      <m:den>
                        <m:r>
                          <a:rPr lang="en-US" sz="3200" i="1">
                            <a:latin typeface="Cambria Math" panose="02040503050406030204" pitchFamily="18" charset="0"/>
                          </a:rPr>
                          <m:t>4</m:t>
                        </m:r>
                      </m:den>
                    </m:f>
                  </m:oMath>
                </a14:m>
                <a:endParaRPr lang="en-US" sz="3200" dirty="0">
                  <a:latin typeface="Source Sans Pro" panose="020B0503030403020204" pitchFamily="34" charset="0"/>
                  <a:ea typeface="Source Sans Pro" panose="020B0503030403020204" pitchFamily="34" charset="0"/>
                </a:endParaRPr>
              </a:p>
              <a:p>
                <a:pPr algn="ctr"/>
                <a:endParaRPr lang="en-US" sz="1800" dirty="0">
                  <a:latin typeface="Source Sans Pro" panose="020B0503030403020204" pitchFamily="34" charset="0"/>
                  <a:ea typeface="Source Sans Pro" panose="020B0503030403020204" pitchFamily="34" charset="0"/>
                </a:endParaRPr>
              </a:p>
              <a:p>
                <a:pPr algn="ctr"/>
                <a:r>
                  <a:rPr lang="en-US" sz="3200" dirty="0">
                    <a:latin typeface="Source Sans Pro" panose="020B0503030403020204" pitchFamily="34" charset="0"/>
                    <a:ea typeface="Source Sans Pro" panose="020B0503030403020204" pitchFamily="34" charset="0"/>
                  </a:rPr>
                  <a:t>1 ÷  </a:t>
                </a:r>
                <a14:m>
                  <m:oMath xmlns:m="http://schemas.openxmlformats.org/officeDocument/2006/math">
                    <m:f>
                      <m:fPr>
                        <m:ctrlPr>
                          <a:rPr lang="en-US" sz="3200" i="1">
                            <a:latin typeface="Cambria Math" panose="02040503050406030204" pitchFamily="18" charset="0"/>
                          </a:rPr>
                        </m:ctrlPr>
                      </m:fPr>
                      <m:num>
                        <m:r>
                          <a:rPr lang="en-US" sz="3200" i="1">
                            <a:latin typeface="Cambria Math" panose="02040503050406030204" pitchFamily="18" charset="0"/>
                          </a:rPr>
                          <m:t>4</m:t>
                        </m:r>
                      </m:num>
                      <m:den>
                        <m:r>
                          <a:rPr lang="en-US" sz="3200" i="1">
                            <a:latin typeface="Cambria Math" panose="02040503050406030204" pitchFamily="18" charset="0"/>
                          </a:rPr>
                          <m:t>5</m:t>
                        </m:r>
                      </m:den>
                    </m:f>
                  </m:oMath>
                </a14:m>
                <a:endParaRPr lang="en-US" sz="3200" dirty="0">
                  <a:latin typeface="Source Sans Pro" panose="020B0503030403020204" pitchFamily="34" charset="0"/>
                  <a:ea typeface="Source Sans Pro" panose="020B0503030403020204" pitchFamily="34" charset="0"/>
                </a:endParaRPr>
              </a:p>
              <a:p>
                <a:pPr algn="ctr"/>
                <a:endParaRPr lang="en-US" sz="1800" dirty="0">
                  <a:latin typeface="Source Sans Pro" panose="020B0503030403020204" pitchFamily="34" charset="0"/>
                  <a:ea typeface="Source Sans Pro" panose="020B0503030403020204" pitchFamily="34" charset="0"/>
                </a:endParaRPr>
              </a:p>
              <a:p>
                <a:pPr algn="ctr"/>
                <a:r>
                  <a:rPr lang="en-US" sz="3200" dirty="0">
                    <a:latin typeface="Source Sans Pro" panose="020B0503030403020204" pitchFamily="34" charset="0"/>
                    <a:ea typeface="Source Sans Pro" panose="020B0503030403020204" pitchFamily="34" charset="0"/>
                  </a:rPr>
                  <a:t>1 ÷  </a:t>
                </a:r>
                <a14:m>
                  <m:oMath xmlns:m="http://schemas.openxmlformats.org/officeDocument/2006/math">
                    <m:f>
                      <m:fPr>
                        <m:ctrlPr>
                          <a:rPr lang="en-US" sz="3200" i="1">
                            <a:latin typeface="Cambria Math" panose="02040503050406030204" pitchFamily="18" charset="0"/>
                          </a:rPr>
                        </m:ctrlPr>
                      </m:fPr>
                      <m:num>
                        <m:r>
                          <a:rPr lang="en-US" sz="3200" i="1">
                            <a:latin typeface="Cambria Math" panose="02040503050406030204" pitchFamily="18" charset="0"/>
                          </a:rPr>
                          <m:t>5</m:t>
                        </m:r>
                      </m:num>
                      <m:den>
                        <m:r>
                          <a:rPr lang="en-US" sz="3200" i="1">
                            <a:latin typeface="Cambria Math" panose="02040503050406030204" pitchFamily="18" charset="0"/>
                          </a:rPr>
                          <m:t>6</m:t>
                        </m:r>
                      </m:den>
                    </m:f>
                  </m:oMath>
                </a14:m>
                <a:endParaRPr lang="en-US" sz="3200" dirty="0">
                  <a:latin typeface="Source Sans Pro" panose="020B0503030403020204" pitchFamily="34" charset="0"/>
                  <a:ea typeface="Source Sans Pro" panose="020B0503030403020204" pitchFamily="34" charset="0"/>
                </a:endParaRPr>
              </a:p>
            </p:txBody>
          </p:sp>
        </mc:Choice>
        <mc:Fallback xmlns="">
          <p:sp>
            <p:nvSpPr>
              <p:cNvPr id="11" name="TextBox 10">
                <a:extLst>
                  <a:ext uri="{FF2B5EF4-FFF2-40B4-BE49-F238E27FC236}">
                    <a16:creationId xmlns:a16="http://schemas.microsoft.com/office/drawing/2014/main" id="{35379E99-307D-A014-24CF-3EE7E7E0C9E8}"/>
                  </a:ext>
                </a:extLst>
              </p:cNvPr>
              <p:cNvSpPr txBox="1">
                <a:spLocks noRot="1" noChangeAspect="1" noMove="1" noResize="1" noEditPoints="1" noAdjustHandles="1" noChangeArrowheads="1" noChangeShapeType="1" noTextEdit="1"/>
              </p:cNvSpPr>
              <p:nvPr/>
            </p:nvSpPr>
            <p:spPr>
              <a:xfrm>
                <a:off x="1145894" y="1630504"/>
                <a:ext cx="5092860" cy="5310556"/>
              </a:xfrm>
              <a:prstGeom prst="rect">
                <a:avLst/>
              </a:prstGeom>
              <a:blipFill>
                <a:blip r:embed="rId3"/>
                <a:stretch>
                  <a:fillRect t="-803" b="-8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2A6505C-AC61-21D0-AC14-FB4ED3C8EDB0}"/>
                  </a:ext>
                </a:extLst>
              </p:cNvPr>
              <p:cNvSpPr txBox="1"/>
              <p:nvPr/>
            </p:nvSpPr>
            <p:spPr>
              <a:xfrm>
                <a:off x="7659546" y="1622288"/>
                <a:ext cx="5092860" cy="5310556"/>
              </a:xfrm>
              <a:prstGeom prst="rect">
                <a:avLst/>
              </a:prstGeom>
              <a:noFill/>
            </p:spPr>
            <p:txBody>
              <a:bodyPr wrap="square" rtlCol="0">
                <a:spAutoFit/>
              </a:bodyPr>
              <a:lstStyle/>
              <a:p>
                <a:pPr algn="ctr"/>
                <a:r>
                  <a:rPr lang="en-US" sz="2400" b="1" dirty="0">
                    <a:solidFill>
                      <a:srgbClr val="0E3F75"/>
                    </a:solidFill>
                    <a:latin typeface="Source Sans Pro 3"/>
                  </a:rPr>
                  <a:t>Number Talk Task #2</a:t>
                </a:r>
              </a:p>
              <a:p>
                <a:endParaRPr lang="en-US" sz="1600" dirty="0">
                  <a:solidFill>
                    <a:srgbClr val="0E3F75"/>
                  </a:solidFill>
                  <a:latin typeface="Source Sans Pro 3"/>
                </a:endParaRPr>
              </a:p>
              <a:p>
                <a:pPr marL="25400" indent="0" algn="ctr">
                  <a:buNone/>
                </a:pPr>
                <a:r>
                  <a:rPr lang="en-US" sz="3200" dirty="0">
                    <a:latin typeface="Source Sans Pro" panose="020B0503030403020204" pitchFamily="34" charset="0"/>
                    <a:ea typeface="Source Sans Pro" panose="020B0503030403020204" pitchFamily="34" charset="0"/>
                  </a:rPr>
                  <a:t>2 ÷  </a:t>
                </a:r>
                <a14:m>
                  <m:oMath xmlns:m="http://schemas.openxmlformats.org/officeDocument/2006/math">
                    <m:f>
                      <m:fPr>
                        <m:ctrlPr>
                          <a:rPr lang="en-US" sz="3200" i="1">
                            <a:latin typeface="Cambria Math" panose="02040503050406030204" pitchFamily="18" charset="0"/>
                          </a:rPr>
                        </m:ctrlPr>
                      </m:fPr>
                      <m:num>
                        <m:r>
                          <a:rPr lang="en-US" sz="3200" i="1">
                            <a:latin typeface="Cambria Math" panose="02040503050406030204" pitchFamily="18" charset="0"/>
                          </a:rPr>
                          <m:t>1</m:t>
                        </m:r>
                      </m:num>
                      <m:den>
                        <m:r>
                          <a:rPr lang="en-US" sz="3200" i="1">
                            <a:latin typeface="Cambria Math" panose="02040503050406030204" pitchFamily="18" charset="0"/>
                          </a:rPr>
                          <m:t>2</m:t>
                        </m:r>
                      </m:den>
                    </m:f>
                  </m:oMath>
                </a14:m>
                <a:endParaRPr lang="en-US" sz="3200" dirty="0">
                  <a:latin typeface="Source Sans Pro" panose="020B0503030403020204" pitchFamily="34" charset="0"/>
                  <a:ea typeface="Source Sans Pro" panose="020B0503030403020204" pitchFamily="34" charset="0"/>
                </a:endParaRPr>
              </a:p>
              <a:p>
                <a:pPr marL="25400" indent="0">
                  <a:buNone/>
                </a:pPr>
                <a:endParaRPr lang="en-US" sz="1800" dirty="0">
                  <a:latin typeface="Source Sans Pro" panose="020B0503030403020204" pitchFamily="34" charset="0"/>
                  <a:ea typeface="Source Sans Pro" panose="020B0503030403020204" pitchFamily="34" charset="0"/>
                </a:endParaRPr>
              </a:p>
              <a:p>
                <a:pPr marL="25400" indent="0" algn="ctr">
                  <a:buNone/>
                </a:pPr>
                <a:r>
                  <a:rPr lang="en-US" sz="3200" dirty="0">
                    <a:latin typeface="Source Sans Pro" panose="020B0503030403020204" pitchFamily="34" charset="0"/>
                    <a:ea typeface="Source Sans Pro" panose="020B0503030403020204" pitchFamily="34" charset="0"/>
                  </a:rPr>
                  <a:t>2 ÷  </a:t>
                </a:r>
                <a14:m>
                  <m:oMath xmlns:m="http://schemas.openxmlformats.org/officeDocument/2006/math">
                    <m:f>
                      <m:fPr>
                        <m:ctrlPr>
                          <a:rPr lang="en-US" sz="3200" i="1">
                            <a:latin typeface="Cambria Math" panose="02040503050406030204" pitchFamily="18" charset="0"/>
                          </a:rPr>
                        </m:ctrlPr>
                      </m:fPr>
                      <m:num>
                        <m:r>
                          <a:rPr lang="en-US" sz="3200" i="1">
                            <a:latin typeface="Cambria Math" panose="02040503050406030204" pitchFamily="18" charset="0"/>
                          </a:rPr>
                          <m:t>2</m:t>
                        </m:r>
                      </m:num>
                      <m:den>
                        <m:r>
                          <a:rPr lang="en-US" sz="3200" i="1">
                            <a:latin typeface="Cambria Math" panose="02040503050406030204" pitchFamily="18" charset="0"/>
                          </a:rPr>
                          <m:t>3</m:t>
                        </m:r>
                      </m:den>
                    </m:f>
                  </m:oMath>
                </a14:m>
                <a:endParaRPr lang="en-US" sz="3200" dirty="0">
                  <a:latin typeface="Source Sans Pro" panose="020B0503030403020204" pitchFamily="34" charset="0"/>
                  <a:ea typeface="Source Sans Pro" panose="020B0503030403020204" pitchFamily="34" charset="0"/>
                </a:endParaRPr>
              </a:p>
              <a:p>
                <a:pPr marL="25400" indent="0" algn="ctr">
                  <a:buNone/>
                </a:pPr>
                <a:endParaRPr lang="en-US" sz="1800" dirty="0">
                  <a:latin typeface="Source Sans Pro" panose="020B0503030403020204" pitchFamily="34" charset="0"/>
                  <a:ea typeface="Source Sans Pro" panose="020B0503030403020204" pitchFamily="34" charset="0"/>
                </a:endParaRPr>
              </a:p>
              <a:p>
                <a:pPr marL="25400" indent="0" algn="ctr">
                  <a:buNone/>
                </a:pPr>
                <a:r>
                  <a:rPr lang="en-US" sz="3200" dirty="0">
                    <a:latin typeface="Source Sans Pro" panose="020B0503030403020204" pitchFamily="34" charset="0"/>
                    <a:ea typeface="Source Sans Pro" panose="020B0503030403020204" pitchFamily="34" charset="0"/>
                  </a:rPr>
                  <a:t>2 ÷  </a:t>
                </a:r>
                <a14:m>
                  <m:oMath xmlns:m="http://schemas.openxmlformats.org/officeDocument/2006/math">
                    <m:f>
                      <m:fPr>
                        <m:ctrlPr>
                          <a:rPr lang="en-US" sz="3200" i="1">
                            <a:latin typeface="Cambria Math" panose="02040503050406030204" pitchFamily="18" charset="0"/>
                          </a:rPr>
                        </m:ctrlPr>
                      </m:fPr>
                      <m:num>
                        <m:r>
                          <a:rPr lang="en-US" sz="3200" i="1">
                            <a:latin typeface="Cambria Math" panose="02040503050406030204" pitchFamily="18" charset="0"/>
                          </a:rPr>
                          <m:t>3</m:t>
                        </m:r>
                      </m:num>
                      <m:den>
                        <m:r>
                          <a:rPr lang="en-US" sz="3200" i="1">
                            <a:latin typeface="Cambria Math" panose="02040503050406030204" pitchFamily="18" charset="0"/>
                          </a:rPr>
                          <m:t>4</m:t>
                        </m:r>
                      </m:den>
                    </m:f>
                  </m:oMath>
                </a14:m>
                <a:endParaRPr lang="en-US" sz="3200" dirty="0">
                  <a:latin typeface="Source Sans Pro" panose="020B0503030403020204" pitchFamily="34" charset="0"/>
                  <a:ea typeface="Source Sans Pro" panose="020B0503030403020204" pitchFamily="34" charset="0"/>
                </a:endParaRPr>
              </a:p>
              <a:p>
                <a:pPr marL="25400" indent="0" algn="ctr">
                  <a:buNone/>
                </a:pPr>
                <a:endParaRPr lang="en-US" sz="1800" dirty="0">
                  <a:latin typeface="Source Sans Pro" panose="020B0503030403020204" pitchFamily="34" charset="0"/>
                  <a:ea typeface="Source Sans Pro" panose="020B0503030403020204" pitchFamily="34" charset="0"/>
                </a:endParaRPr>
              </a:p>
              <a:p>
                <a:pPr marL="25400" indent="0" algn="ctr">
                  <a:buNone/>
                </a:pPr>
                <a:r>
                  <a:rPr lang="en-US" sz="3200" dirty="0">
                    <a:latin typeface="Source Sans Pro" panose="020B0503030403020204" pitchFamily="34" charset="0"/>
                    <a:ea typeface="Source Sans Pro" panose="020B0503030403020204" pitchFamily="34" charset="0"/>
                  </a:rPr>
                  <a:t>2 ÷  </a:t>
                </a:r>
                <a14:m>
                  <m:oMath xmlns:m="http://schemas.openxmlformats.org/officeDocument/2006/math">
                    <m:f>
                      <m:fPr>
                        <m:ctrlPr>
                          <a:rPr lang="en-US" sz="3200" i="1">
                            <a:latin typeface="Cambria Math" panose="02040503050406030204" pitchFamily="18" charset="0"/>
                          </a:rPr>
                        </m:ctrlPr>
                      </m:fPr>
                      <m:num>
                        <m:r>
                          <a:rPr lang="en-US" sz="3200" i="1">
                            <a:latin typeface="Cambria Math" panose="02040503050406030204" pitchFamily="18" charset="0"/>
                          </a:rPr>
                          <m:t>4</m:t>
                        </m:r>
                      </m:num>
                      <m:den>
                        <m:r>
                          <a:rPr lang="en-US" sz="3200" i="1">
                            <a:latin typeface="Cambria Math" panose="02040503050406030204" pitchFamily="18" charset="0"/>
                          </a:rPr>
                          <m:t>5</m:t>
                        </m:r>
                      </m:den>
                    </m:f>
                  </m:oMath>
                </a14:m>
                <a:endParaRPr lang="en-US" sz="3200" dirty="0">
                  <a:latin typeface="Source Sans Pro" panose="020B0503030403020204" pitchFamily="34" charset="0"/>
                  <a:ea typeface="Source Sans Pro" panose="020B0503030403020204" pitchFamily="34" charset="0"/>
                </a:endParaRPr>
              </a:p>
              <a:p>
                <a:pPr marL="25400" indent="0" algn="ctr">
                  <a:buNone/>
                </a:pPr>
                <a:endParaRPr lang="en-US" sz="1800" dirty="0">
                  <a:latin typeface="Source Sans Pro" panose="020B0503030403020204" pitchFamily="34" charset="0"/>
                  <a:ea typeface="Source Sans Pro" panose="020B0503030403020204" pitchFamily="34" charset="0"/>
                </a:endParaRPr>
              </a:p>
              <a:p>
                <a:pPr marL="25400" indent="0" algn="ctr">
                  <a:buNone/>
                </a:pPr>
                <a:r>
                  <a:rPr lang="en-US" sz="3200" dirty="0">
                    <a:latin typeface="Source Sans Pro" panose="020B0503030403020204" pitchFamily="34" charset="0"/>
                    <a:ea typeface="Source Sans Pro" panose="020B0503030403020204" pitchFamily="34" charset="0"/>
                  </a:rPr>
                  <a:t>2 ÷  </a:t>
                </a:r>
                <a14:m>
                  <m:oMath xmlns:m="http://schemas.openxmlformats.org/officeDocument/2006/math">
                    <m:f>
                      <m:fPr>
                        <m:ctrlPr>
                          <a:rPr lang="en-US" sz="3200" i="1">
                            <a:latin typeface="Cambria Math" panose="02040503050406030204" pitchFamily="18" charset="0"/>
                          </a:rPr>
                        </m:ctrlPr>
                      </m:fPr>
                      <m:num>
                        <m:r>
                          <a:rPr lang="en-US" sz="3200" i="1">
                            <a:latin typeface="Cambria Math" panose="02040503050406030204" pitchFamily="18" charset="0"/>
                          </a:rPr>
                          <m:t>5</m:t>
                        </m:r>
                      </m:num>
                      <m:den>
                        <m:r>
                          <a:rPr lang="en-US" sz="3200" i="1">
                            <a:latin typeface="Cambria Math" panose="02040503050406030204" pitchFamily="18" charset="0"/>
                          </a:rPr>
                          <m:t>6</m:t>
                        </m:r>
                      </m:den>
                    </m:f>
                  </m:oMath>
                </a14:m>
                <a:endParaRPr lang="en-US" sz="3200" dirty="0">
                  <a:latin typeface="Source Sans Pro" panose="020B0503030403020204" pitchFamily="34" charset="0"/>
                  <a:ea typeface="Source Sans Pro" panose="020B0503030403020204" pitchFamily="34" charset="0"/>
                </a:endParaRPr>
              </a:p>
            </p:txBody>
          </p:sp>
        </mc:Choice>
        <mc:Fallback xmlns="">
          <p:sp>
            <p:nvSpPr>
              <p:cNvPr id="12" name="TextBox 11">
                <a:extLst>
                  <a:ext uri="{FF2B5EF4-FFF2-40B4-BE49-F238E27FC236}">
                    <a16:creationId xmlns:a16="http://schemas.microsoft.com/office/drawing/2014/main" id="{42A6505C-AC61-21D0-AC14-FB4ED3C8EDB0}"/>
                  </a:ext>
                </a:extLst>
              </p:cNvPr>
              <p:cNvSpPr txBox="1">
                <a:spLocks noRot="1" noChangeAspect="1" noMove="1" noResize="1" noEditPoints="1" noAdjustHandles="1" noChangeArrowheads="1" noChangeShapeType="1" noTextEdit="1"/>
              </p:cNvSpPr>
              <p:nvPr/>
            </p:nvSpPr>
            <p:spPr>
              <a:xfrm>
                <a:off x="7659546" y="1622288"/>
                <a:ext cx="5092860" cy="5310556"/>
              </a:xfrm>
              <a:prstGeom prst="rect">
                <a:avLst/>
              </a:prstGeom>
              <a:blipFill>
                <a:blip r:embed="rId4"/>
                <a:stretch>
                  <a:fillRect t="-804" b="-918"/>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13189A9B-4BBA-6069-629A-60612CA0CBCD}"/>
              </a:ext>
            </a:extLst>
          </p:cNvPr>
          <p:cNvSpPr txBox="1"/>
          <p:nvPr/>
        </p:nvSpPr>
        <p:spPr>
          <a:xfrm>
            <a:off x="1145894" y="6895266"/>
            <a:ext cx="12396486" cy="1077218"/>
          </a:xfrm>
          <a:prstGeom prst="rect">
            <a:avLst/>
          </a:prstGeom>
          <a:noFill/>
        </p:spPr>
        <p:txBody>
          <a:bodyPr wrap="square" rtlCol="0">
            <a:spAutoFit/>
          </a:bodyPr>
          <a:lstStyle/>
          <a:p>
            <a:r>
              <a:rPr lang="en-US" sz="3200" dirty="0">
                <a:latin typeface="Source Sans Pro" panose="020B0503030403020204" pitchFamily="34" charset="0"/>
                <a:ea typeface="Source Sans Pro" panose="020B0503030403020204" pitchFamily="34" charset="0"/>
              </a:rPr>
              <a:t>Discuss your mental math problem-solving strategies for both Number Talk Tasks with colleagues afterward. </a:t>
            </a:r>
          </a:p>
        </p:txBody>
      </p:sp>
      <p:sp>
        <p:nvSpPr>
          <p:cNvPr id="5" name="Slide Number Placeholder 4">
            <a:extLst>
              <a:ext uri="{FF2B5EF4-FFF2-40B4-BE49-F238E27FC236}">
                <a16:creationId xmlns:a16="http://schemas.microsoft.com/office/drawing/2014/main" id="{47F32CCE-1B91-F9C8-CCF3-088451FE3C8B}"/>
              </a:ext>
              <a:ext uri="{C183D7F6-B498-43B3-948B-1728B52AA6E4}">
                <adec:decorative xmlns:adec="http://schemas.microsoft.com/office/drawing/2017/decorative" val="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27</a:t>
            </a:fld>
            <a:endParaRPr lang="en-US"/>
          </a:p>
        </p:txBody>
      </p:sp>
      <p:sp>
        <p:nvSpPr>
          <p:cNvPr id="4" name="TextBox 3">
            <a:extLst>
              <a:ext uri="{FF2B5EF4-FFF2-40B4-BE49-F238E27FC236}">
                <a16:creationId xmlns:a16="http://schemas.microsoft.com/office/drawing/2014/main" id="{F34A6D85-34BF-3FE2-466B-C5A0C2CE2B2C}"/>
              </a:ext>
            </a:extLst>
          </p:cNvPr>
          <p:cNvSpPr txBox="1"/>
          <p:nvPr/>
        </p:nvSpPr>
        <p:spPr>
          <a:xfrm>
            <a:off x="1897697" y="7832438"/>
            <a:ext cx="10835001" cy="276999"/>
          </a:xfrm>
          <a:prstGeom prst="rect">
            <a:avLst/>
          </a:prstGeom>
          <a:noFill/>
        </p:spPr>
        <p:txBody>
          <a:bodyPr wrap="square">
            <a:spAutoFit/>
          </a:bodyPr>
          <a:lstStyle/>
          <a:p>
            <a:r>
              <a:rPr lang="en-US" sz="1200" dirty="0">
                <a:latin typeface="Source Sans Pro 3"/>
              </a:rPr>
              <a:t>Task taken from Implementing the Common Core State Standards through Mathematical Problem Solving by Theresa J. Gurl, Alice F. </a:t>
            </a:r>
            <a:r>
              <a:rPr lang="en-US" sz="1200" dirty="0" err="1">
                <a:latin typeface="Source Sans Pro 3"/>
              </a:rPr>
              <a:t>Artzt</a:t>
            </a:r>
            <a:r>
              <a:rPr lang="en-US" sz="1200" dirty="0">
                <a:latin typeface="Source Sans Pro 3"/>
              </a:rPr>
              <a:t>, and Alan Sultan. </a:t>
            </a:r>
          </a:p>
        </p:txBody>
      </p:sp>
    </p:spTree>
    <p:extLst>
      <p:ext uri="{BB962C8B-B14F-4D97-AF65-F5344CB8AC3E}">
        <p14:creationId xmlns:p14="http://schemas.microsoft.com/office/powerpoint/2010/main" val="38407539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E2274-9DEA-144E-ACB4-926BD9D7F5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7FBBD7-3F3B-F3D8-16E5-E01A1F6916F6}"/>
              </a:ext>
            </a:extLst>
          </p:cNvPr>
          <p:cNvSpPr>
            <a:spLocks noGrp="1"/>
          </p:cNvSpPr>
          <p:nvPr>
            <p:ph type="title"/>
          </p:nvPr>
        </p:nvSpPr>
        <p:spPr>
          <a:xfrm>
            <a:off x="457200" y="163680"/>
            <a:ext cx="13716000" cy="840867"/>
          </a:xfrm>
        </p:spPr>
        <p:txBody>
          <a:bodyPr>
            <a:noAutofit/>
          </a:bodyPr>
          <a:lstStyle/>
          <a:p>
            <a:pPr algn="ctr"/>
            <a:r>
              <a:rPr lang="en-US" sz="5000" dirty="0">
                <a:solidFill>
                  <a:srgbClr val="0E3F75"/>
                </a:solidFill>
                <a:latin typeface="Source Sans Pro SemiBold" panose="020B0603030403020204" pitchFamily="34" charset="0"/>
                <a:ea typeface="Source Sans Pro SemiBold" panose="020B0603030403020204" pitchFamily="34" charset="0"/>
              </a:rPr>
              <a:t>GRADES 9-12 TASKS </a:t>
            </a:r>
          </a:p>
        </p:txBody>
      </p:sp>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B92301D5-E816-2D80-5E68-F289790BAE36}"/>
                  </a:ext>
                </a:extLst>
              </p:cNvPr>
              <p:cNvGraphicFramePr>
                <a:graphicFrameLocks noGrp="1"/>
              </p:cNvGraphicFramePr>
              <p:nvPr>
                <p:extLst>
                  <p:ext uri="{D42A27DB-BD31-4B8C-83A1-F6EECF244321}">
                    <p14:modId xmlns:p14="http://schemas.microsoft.com/office/powerpoint/2010/main" val="709968319"/>
                  </p:ext>
                </p:extLst>
              </p:nvPr>
            </p:nvGraphicFramePr>
            <p:xfrm>
              <a:off x="457200" y="880364"/>
              <a:ext cx="13716000" cy="6477366"/>
            </p:xfrm>
            <a:graphic>
              <a:graphicData uri="http://schemas.openxmlformats.org/drawingml/2006/table">
                <a:tbl>
                  <a:tblPr firstRow="1" bandRow="1">
                    <a:tableStyleId>{7E9639D4-E3E2-4D34-9284-5A2195B3D0D7}</a:tableStyleId>
                  </a:tblPr>
                  <a:tblGrid>
                    <a:gridCol w="6858000">
                      <a:extLst>
                        <a:ext uri="{9D8B030D-6E8A-4147-A177-3AD203B41FA5}">
                          <a16:colId xmlns:a16="http://schemas.microsoft.com/office/drawing/2014/main" val="1733617436"/>
                        </a:ext>
                      </a:extLst>
                    </a:gridCol>
                    <a:gridCol w="6858000">
                      <a:extLst>
                        <a:ext uri="{9D8B030D-6E8A-4147-A177-3AD203B41FA5}">
                          <a16:colId xmlns:a16="http://schemas.microsoft.com/office/drawing/2014/main" val="1957279125"/>
                        </a:ext>
                      </a:extLst>
                    </a:gridCol>
                  </a:tblGrid>
                  <a:tr h="747388">
                    <a:tc gridSpan="2">
                      <a:txBody>
                        <a:bodyPr/>
                        <a:lstStyle/>
                        <a:p>
                          <a:r>
                            <a:rPr lang="en-US" sz="2400" b="1" dirty="0">
                              <a:latin typeface="Source Sans Pro" panose="020B0503030403020204" pitchFamily="34" charset="0"/>
                              <a:ea typeface="Source Sans Pro" panose="020B0503030403020204" pitchFamily="34" charset="0"/>
                            </a:rPr>
                            <a:t>Compare and contrast the mathematical proofs below. </a:t>
                          </a:r>
                        </a:p>
                      </a:txBody>
                      <a:tcPr anchor="ctr">
                        <a:lnB w="12700" cap="flat" cmpd="sng" algn="ctr">
                          <a:noFill/>
                          <a:prstDash val="solid"/>
                          <a:round/>
                          <a:headEnd type="none" w="med" len="med"/>
                          <a:tailEnd type="none" w="med" len="med"/>
                        </a:lnB>
                        <a:solidFill>
                          <a:srgbClr val="0E3F75"/>
                        </a:solidFill>
                      </a:tcPr>
                    </a:tc>
                    <a:tc hMerge="1">
                      <a:txBody>
                        <a:bodyPr/>
                        <a:lstStyle/>
                        <a:p>
                          <a:endParaRPr lang="en-US"/>
                        </a:p>
                      </a:txBody>
                      <a:tcPr/>
                    </a:tc>
                    <a:extLst>
                      <a:ext uri="{0D108BD9-81ED-4DB2-BD59-A6C34878D82A}">
                        <a16:rowId xmlns:a16="http://schemas.microsoft.com/office/drawing/2014/main" val="4146219185"/>
                      </a:ext>
                    </a:extLst>
                  </a:tr>
                  <a:tr h="5729978">
                    <a:tc>
                      <a:txBody>
                        <a:bodyPr/>
                        <a:lstStyle/>
                        <a:p>
                          <a:pPr>
                            <a:spcAft>
                              <a:spcPts val="800"/>
                            </a:spcAft>
                          </a:pPr>
                          <a:r>
                            <a:rPr lang="en-US" sz="2400" b="1" dirty="0">
                              <a:solidFill>
                                <a:srgbClr val="0E3F75"/>
                              </a:solidFill>
                              <a:latin typeface="Source Sans Pro" panose="020B0503030403020204" pitchFamily="34" charset="0"/>
                              <a:ea typeface="Source Sans Pro" panose="020B0503030403020204" pitchFamily="34" charset="0"/>
                            </a:rPr>
                            <a:t>CLAIM: </a:t>
                          </a:r>
                          <a:r>
                            <a:rPr lang="en-US" sz="2400" dirty="0">
                              <a:latin typeface="Source Sans Pro" panose="020B0503030403020204" pitchFamily="34" charset="0"/>
                              <a:ea typeface="Source Sans Pro" panose="020B0503030403020204" pitchFamily="34" charset="0"/>
                            </a:rPr>
                            <a:t>If the two diagonals of a convex quadrilateral bisect one another, then its opposite sides are of equal length. </a:t>
                          </a:r>
                        </a:p>
                        <a:p>
                          <a:r>
                            <a:rPr lang="en-US" sz="2400" b="1" dirty="0">
                              <a:solidFill>
                                <a:srgbClr val="0E3F75"/>
                              </a:solidFill>
                              <a:latin typeface="Source Sans Pro" panose="020B0503030403020204" pitchFamily="34" charset="0"/>
                              <a:ea typeface="Source Sans Pro" panose="020B0503030403020204" pitchFamily="34" charset="0"/>
                            </a:rPr>
                            <a:t>PROOF: </a:t>
                          </a:r>
                          <a:r>
                            <a:rPr lang="en-US" sz="2400" dirty="0">
                              <a:latin typeface="Source Sans Pro" panose="020B0503030403020204" pitchFamily="34" charset="0"/>
                              <a:ea typeface="Source Sans Pro" panose="020B0503030403020204" pitchFamily="34" charset="0"/>
                            </a:rPr>
                            <a:t>Let </a:t>
                          </a:r>
                          <a:r>
                            <a:rPr lang="en-US" sz="2400" b="0" i="1" dirty="0">
                              <a:latin typeface="Source Sans Pro" panose="020B0503030403020204" pitchFamily="34" charset="0"/>
                              <a:ea typeface="Source Sans Pro" panose="020B0503030403020204" pitchFamily="34" charset="0"/>
                            </a:rPr>
                            <a:t>ABCD</a:t>
                          </a:r>
                          <a:r>
                            <a:rPr lang="en-US" sz="2400" dirty="0">
                              <a:latin typeface="Source Sans Pro" panose="020B0503030403020204" pitchFamily="34" charset="0"/>
                              <a:ea typeface="Source Sans Pro" panose="020B0503030403020204" pitchFamily="34" charset="0"/>
                            </a:rPr>
                            <a:t> be a convex quadrilateral with </a:t>
                          </a:r>
                          <a:r>
                            <a:rPr lang="en-US" sz="2400" i="1" dirty="0">
                              <a:latin typeface="Source Sans Pro" panose="020B0503030403020204" pitchFamily="34" charset="0"/>
                              <a:ea typeface="Source Sans Pro" panose="020B0503030403020204" pitchFamily="34" charset="0"/>
                            </a:rPr>
                            <a:t>E</a:t>
                          </a:r>
                          <a:r>
                            <a:rPr lang="en-US" sz="2400" dirty="0">
                              <a:latin typeface="Source Sans Pro" panose="020B0503030403020204" pitchFamily="34" charset="0"/>
                              <a:ea typeface="Source Sans Pro" panose="020B0503030403020204" pitchFamily="34" charset="0"/>
                            </a:rPr>
                            <a:t> the intersection point of diagonals </a:t>
                          </a:r>
                          <a:r>
                            <a:rPr lang="en-US" sz="2400" i="1" dirty="0">
                              <a:latin typeface="Source Sans Pro" panose="020B0503030403020204" pitchFamily="34" charset="0"/>
                              <a:ea typeface="Source Sans Pro" panose="020B0503030403020204" pitchFamily="34" charset="0"/>
                            </a:rPr>
                            <a:t>AC</a:t>
                          </a:r>
                          <a:r>
                            <a:rPr lang="en-US" sz="2400" dirty="0">
                              <a:latin typeface="Source Sans Pro" panose="020B0503030403020204" pitchFamily="34" charset="0"/>
                              <a:ea typeface="Source Sans Pro" panose="020B0503030403020204" pitchFamily="34" charset="0"/>
                            </a:rPr>
                            <a:t> and </a:t>
                          </a:r>
                          <a:r>
                            <a:rPr lang="en-US" sz="2400" i="1" dirty="0">
                              <a:latin typeface="Source Sans Pro" panose="020B0503030403020204" pitchFamily="34" charset="0"/>
                              <a:ea typeface="Source Sans Pro" panose="020B0503030403020204" pitchFamily="34" charset="0"/>
                            </a:rPr>
                            <a:t>BD</a:t>
                          </a:r>
                          <a:r>
                            <a:rPr lang="en-US" sz="2400" dirty="0">
                              <a:latin typeface="Source Sans Pro" panose="020B0503030403020204" pitchFamily="34" charset="0"/>
                              <a:ea typeface="Source Sans Pro" panose="020B0503030403020204" pitchFamily="34" charset="0"/>
                            </a:rPr>
                            <a:t>. </a:t>
                          </a:r>
                        </a:p>
                        <a:p>
                          <a:endParaRPr lang="en-US" sz="2400" dirty="0">
                            <a:latin typeface="Source Sans Pro" panose="020B0503030403020204" pitchFamily="34" charset="0"/>
                            <a:ea typeface="Source Sans Pro" panose="020B0503030403020204" pitchFamily="34" charset="0"/>
                          </a:endParaRPr>
                        </a:p>
                        <a:p>
                          <a:endParaRPr lang="en-US" sz="2400" dirty="0">
                            <a:latin typeface="Source Sans Pro" panose="020B0503030403020204" pitchFamily="34" charset="0"/>
                            <a:ea typeface="Source Sans Pro" panose="020B0503030403020204" pitchFamily="34" charset="0"/>
                          </a:endParaRPr>
                        </a:p>
                      </a:txBody>
                      <a:tcPr>
                        <a:lnL w="9525" cap="flat" cmpd="sng" algn="ctr">
                          <a:noFill/>
                          <a:prstDash val="soli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c>
                      <a:txBody>
                        <a:bodyPr/>
                        <a:lstStyle/>
                        <a:p>
                          <a:pPr>
                            <a:spcAft>
                              <a:spcPts val="800"/>
                            </a:spcAft>
                          </a:pPr>
                          <a:r>
                            <a:rPr lang="en-US" sz="2400" b="1" dirty="0">
                              <a:solidFill>
                                <a:srgbClr val="0E3F75"/>
                              </a:solidFill>
                              <a:latin typeface="Source Sans Pro" panose="020B0503030403020204" pitchFamily="34" charset="0"/>
                              <a:ea typeface="Source Sans Pro" panose="020B0503030403020204" pitchFamily="34" charset="0"/>
                            </a:rPr>
                            <a:t>CLAIM: </a:t>
                          </a:r>
                          <a:r>
                            <a:rPr lang="en-US" sz="2400" b="0" dirty="0">
                              <a:solidFill>
                                <a:schemeClr val="tx1"/>
                              </a:solidFill>
                              <a:latin typeface="Source Sans Pro" panose="020B0503030403020204" pitchFamily="34" charset="0"/>
                              <a:ea typeface="Source Sans Pro" panose="020B0503030403020204" pitchFamily="34" charset="0"/>
                            </a:rPr>
                            <a:t>If </a:t>
                          </a:r>
                          <a:r>
                            <a:rPr lang="en-US" sz="2400" b="0" i="1" dirty="0">
                              <a:solidFill>
                                <a:schemeClr val="tx1"/>
                              </a:solidFill>
                              <a:latin typeface="Source Sans Pro" panose="020B0503030403020204" pitchFamily="34" charset="0"/>
                              <a:ea typeface="Source Sans Pro" panose="020B0503030403020204" pitchFamily="34" charset="0"/>
                            </a:rPr>
                            <a:t>ABC</a:t>
                          </a:r>
                          <a:r>
                            <a:rPr lang="en-US" sz="2400" b="0" dirty="0">
                              <a:solidFill>
                                <a:schemeClr val="tx1"/>
                              </a:solidFill>
                              <a:latin typeface="Source Sans Pro" panose="020B0503030403020204" pitchFamily="34" charset="0"/>
                              <a:ea typeface="Source Sans Pro" panose="020B0503030403020204" pitchFamily="34" charset="0"/>
                            </a:rPr>
                            <a:t> is a triangle with </a:t>
                          </a:r>
                          <a:r>
                            <a:rPr lang="en-US" sz="2400" b="0" i="1" dirty="0">
                              <a:solidFill>
                                <a:schemeClr val="tx1"/>
                              </a:solidFill>
                              <a:latin typeface="Source Sans Pro" panose="020B0503030403020204" pitchFamily="34" charset="0"/>
                              <a:ea typeface="Source Sans Pro" panose="020B0503030403020204" pitchFamily="34" charset="0"/>
                            </a:rPr>
                            <a:t>AB </a:t>
                          </a:r>
                          <a:r>
                            <a:rPr lang="en-US" sz="2400" b="0" dirty="0">
                              <a:solidFill>
                                <a:schemeClr val="tx1"/>
                              </a:solidFill>
                              <a:latin typeface="Source Sans Pro" panose="020B0503030403020204" pitchFamily="34" charset="0"/>
                              <a:ea typeface="Source Sans Pro" panose="020B0503030403020204" pitchFamily="34" charset="0"/>
                            </a:rPr>
                            <a:t>= </a:t>
                          </a:r>
                          <a:r>
                            <a:rPr lang="en-US" sz="2400" b="0" i="1" dirty="0">
                              <a:solidFill>
                                <a:schemeClr val="tx1"/>
                              </a:solidFill>
                              <a:latin typeface="Source Sans Pro" panose="020B0503030403020204" pitchFamily="34" charset="0"/>
                              <a:ea typeface="Source Sans Pro" panose="020B0503030403020204" pitchFamily="34" charset="0"/>
                            </a:rPr>
                            <a:t>AC</a:t>
                          </a:r>
                          <a:r>
                            <a:rPr lang="en-US" sz="2400" b="0" dirty="0">
                              <a:solidFill>
                                <a:schemeClr val="tx1"/>
                              </a:solidFill>
                              <a:latin typeface="Source Sans Pro" panose="020B0503030403020204" pitchFamily="34" charset="0"/>
                              <a:ea typeface="Source Sans Pro" panose="020B0503030403020204" pitchFamily="34" charset="0"/>
                            </a:rPr>
                            <a:t>, then the bisector of </a:t>
                          </a:r>
                          <a14:m>
                            <m:oMath xmlns:m="http://schemas.openxmlformats.org/officeDocument/2006/math">
                              <m:r>
                                <a:rPr lang="en-US" sz="2400" smtClean="0">
                                  <a:latin typeface="Cambria Math" panose="02040503050406030204" pitchFamily="18" charset="0"/>
                                </a:rPr>
                                <m:t>∠</m:t>
                              </m:r>
                            </m:oMath>
                          </a14:m>
                          <a:r>
                            <a:rPr lang="en-US" sz="2400" b="0" dirty="0">
                              <a:solidFill>
                                <a:schemeClr val="tx1"/>
                              </a:solidFill>
                              <a:latin typeface="Source Sans Pro" panose="020B0503030403020204" pitchFamily="34" charset="0"/>
                              <a:ea typeface="Source Sans Pro" panose="020B0503030403020204" pitchFamily="34" charset="0"/>
                            </a:rPr>
                            <a:t> A is the perpendicular bisector of side </a:t>
                          </a:r>
                          <a:r>
                            <a:rPr lang="en-US" sz="2400" b="0" i="1" dirty="0">
                              <a:solidFill>
                                <a:schemeClr val="tx1"/>
                              </a:solidFill>
                              <a:latin typeface="Source Sans Pro" panose="020B0503030403020204" pitchFamily="34" charset="0"/>
                              <a:ea typeface="Source Sans Pro" panose="020B0503030403020204" pitchFamily="34" charset="0"/>
                            </a:rPr>
                            <a:t>BC</a:t>
                          </a:r>
                          <a:r>
                            <a:rPr lang="en-US" sz="2400" b="0" dirty="0">
                              <a:solidFill>
                                <a:schemeClr val="tx1"/>
                              </a:solidFill>
                              <a:latin typeface="Source Sans Pro" panose="020B0503030403020204" pitchFamily="34" charset="0"/>
                              <a:ea typeface="Source Sans Pro" panose="020B0503030403020204" pitchFamily="34" charset="0"/>
                            </a:rPr>
                            <a:t>. </a:t>
                          </a:r>
                        </a:p>
                        <a:p>
                          <a:r>
                            <a:rPr lang="en-US" sz="2400" b="1" dirty="0">
                              <a:solidFill>
                                <a:srgbClr val="0E3F75"/>
                              </a:solidFill>
                              <a:latin typeface="Source Sans Pro" panose="020B0503030403020204" pitchFamily="34" charset="0"/>
                              <a:ea typeface="Source Sans Pro" panose="020B0503030403020204" pitchFamily="34" charset="0"/>
                            </a:rPr>
                            <a:t>PROOF: </a:t>
                          </a:r>
                          <a:r>
                            <a:rPr lang="en-US" sz="2400" b="0" dirty="0">
                              <a:solidFill>
                                <a:schemeClr val="tx1"/>
                              </a:solidFill>
                              <a:latin typeface="Source Sans Pro" panose="020B0503030403020204" pitchFamily="34" charset="0"/>
                              <a:ea typeface="Source Sans Pro" panose="020B0503030403020204" pitchFamily="34" charset="0"/>
                            </a:rPr>
                            <a:t>Let </a:t>
                          </a:r>
                          <a:r>
                            <a:rPr lang="en-US" sz="2400" b="0" i="1" dirty="0">
                              <a:solidFill>
                                <a:schemeClr val="tx1"/>
                              </a:solidFill>
                              <a:latin typeface="Source Sans Pro" panose="020B0503030403020204" pitchFamily="34" charset="0"/>
                              <a:ea typeface="Source Sans Pro" panose="020B0503030403020204" pitchFamily="34" charset="0"/>
                            </a:rPr>
                            <a:t>ABC</a:t>
                          </a:r>
                          <a:r>
                            <a:rPr lang="en-US" sz="2400" b="0" dirty="0">
                              <a:solidFill>
                                <a:schemeClr val="tx1"/>
                              </a:solidFill>
                              <a:latin typeface="Source Sans Pro" panose="020B0503030403020204" pitchFamily="34" charset="0"/>
                              <a:ea typeface="Source Sans Pro" panose="020B0503030403020204" pitchFamily="34" charset="0"/>
                            </a:rPr>
                            <a:t> be an arbitrary isosceles triangle with </a:t>
                          </a:r>
                          <a:r>
                            <a:rPr lang="en-US" sz="2400" b="0" i="1" dirty="0">
                              <a:solidFill>
                                <a:schemeClr val="tx1"/>
                              </a:solidFill>
                              <a:latin typeface="Source Sans Pro" panose="020B0503030403020204" pitchFamily="34" charset="0"/>
                              <a:ea typeface="Source Sans Pro" panose="020B0503030403020204" pitchFamily="34" charset="0"/>
                            </a:rPr>
                            <a:t>A</a:t>
                          </a:r>
                          <a:r>
                            <a:rPr lang="en-US" sz="2400" b="0" dirty="0">
                              <a:solidFill>
                                <a:schemeClr val="tx1"/>
                              </a:solidFill>
                              <a:latin typeface="Source Sans Pro" panose="020B0503030403020204" pitchFamily="34" charset="0"/>
                              <a:ea typeface="Source Sans Pro" panose="020B0503030403020204" pitchFamily="34" charset="0"/>
                            </a:rPr>
                            <a:t> the vertex where the congruent sides meet, this is, </a:t>
                          </a:r>
                          <a:r>
                            <a:rPr lang="en-US" sz="2400" b="0" i="1" dirty="0">
                              <a:solidFill>
                                <a:schemeClr val="tx1"/>
                              </a:solidFill>
                              <a:latin typeface="Source Sans Pro" panose="020B0503030403020204" pitchFamily="34" charset="0"/>
                              <a:ea typeface="Source Sans Pro" panose="020B0503030403020204" pitchFamily="34" charset="0"/>
                            </a:rPr>
                            <a:t>AB</a:t>
                          </a:r>
                          <a:r>
                            <a:rPr lang="en-US" sz="2400" b="0" dirty="0">
                              <a:solidFill>
                                <a:schemeClr val="tx1"/>
                              </a:solidFill>
                              <a:latin typeface="Source Sans Pro" panose="020B0503030403020204" pitchFamily="34" charset="0"/>
                              <a:ea typeface="Source Sans Pro" panose="020B0503030403020204" pitchFamily="34" charset="0"/>
                            </a:rPr>
                            <a:t> = </a:t>
                          </a:r>
                          <a:r>
                            <a:rPr lang="en-US" sz="2400" b="0" i="1" dirty="0">
                              <a:solidFill>
                                <a:schemeClr val="tx1"/>
                              </a:solidFill>
                              <a:latin typeface="Source Sans Pro" panose="020B0503030403020204" pitchFamily="34" charset="0"/>
                              <a:ea typeface="Source Sans Pro" panose="020B0503030403020204" pitchFamily="34" charset="0"/>
                            </a:rPr>
                            <a:t>AC</a:t>
                          </a:r>
                          <a:r>
                            <a:rPr lang="en-US" sz="2400" b="0" dirty="0">
                              <a:solidFill>
                                <a:schemeClr val="tx1"/>
                              </a:solidFill>
                              <a:latin typeface="Source Sans Pro" panose="020B0503030403020204" pitchFamily="34" charset="0"/>
                              <a:ea typeface="Source Sans Pro" panose="020B0503030403020204" pitchFamily="34" charset="0"/>
                            </a:rPr>
                            <a:t>. Let </a:t>
                          </a:r>
                          <a:r>
                            <a:rPr lang="en-US" sz="2400" b="0" i="1" dirty="0">
                              <a:solidFill>
                                <a:schemeClr val="tx1"/>
                              </a:solidFill>
                              <a:latin typeface="Source Sans Pro" panose="020B0503030403020204" pitchFamily="34" charset="0"/>
                              <a:ea typeface="Source Sans Pro" panose="020B0503030403020204" pitchFamily="34" charset="0"/>
                            </a:rPr>
                            <a:t>D</a:t>
                          </a:r>
                          <a:r>
                            <a:rPr lang="en-US" sz="2400" b="0" dirty="0">
                              <a:solidFill>
                                <a:schemeClr val="tx1"/>
                              </a:solidFill>
                              <a:latin typeface="Source Sans Pro" panose="020B0503030403020204" pitchFamily="34" charset="0"/>
                              <a:ea typeface="Source Sans Pro" panose="020B0503030403020204" pitchFamily="34" charset="0"/>
                            </a:rPr>
                            <a:t> be the point on side </a:t>
                          </a:r>
                          <a:r>
                            <a:rPr lang="en-US" sz="2400" b="0" i="1" dirty="0">
                              <a:solidFill>
                                <a:schemeClr val="tx1"/>
                              </a:solidFill>
                              <a:latin typeface="Source Sans Pro" panose="020B0503030403020204" pitchFamily="34" charset="0"/>
                              <a:ea typeface="Source Sans Pro" panose="020B0503030403020204" pitchFamily="34" charset="0"/>
                            </a:rPr>
                            <a:t>BC</a:t>
                          </a:r>
                          <a:r>
                            <a:rPr lang="en-US" sz="2400" b="0" dirty="0">
                              <a:solidFill>
                                <a:schemeClr val="tx1"/>
                              </a:solidFill>
                              <a:latin typeface="Source Sans Pro" panose="020B0503030403020204" pitchFamily="34" charset="0"/>
                              <a:ea typeface="Source Sans Pro" panose="020B0503030403020204" pitchFamily="34" charset="0"/>
                            </a:rPr>
                            <a:t> such that </a:t>
                          </a:r>
                          <a:r>
                            <a:rPr lang="en-US" sz="2400" b="0" i="1" dirty="0">
                              <a:solidFill>
                                <a:schemeClr val="tx1"/>
                              </a:solidFill>
                              <a:latin typeface="Source Sans Pro" panose="020B0503030403020204" pitchFamily="34" charset="0"/>
                              <a:ea typeface="Source Sans Pro" panose="020B0503030403020204" pitchFamily="34" charset="0"/>
                            </a:rPr>
                            <a:t>AD</a:t>
                          </a:r>
                          <a:r>
                            <a:rPr lang="en-US" sz="2400" b="0" dirty="0">
                              <a:solidFill>
                                <a:schemeClr val="tx1"/>
                              </a:solidFill>
                              <a:latin typeface="Source Sans Pro" panose="020B0503030403020204" pitchFamily="34" charset="0"/>
                              <a:ea typeface="Source Sans Pro" panose="020B0503030403020204" pitchFamily="34" charset="0"/>
                            </a:rPr>
                            <a:t> bisects </a:t>
                          </a:r>
                          <a:r>
                            <a:rPr lang="en-US" sz="2400" b="0" i="1" dirty="0">
                              <a:solidFill>
                                <a:schemeClr val="tx1"/>
                              </a:solidFill>
                              <a:latin typeface="Source Sans Pro" panose="020B0503030403020204" pitchFamily="34" charset="0"/>
                              <a:ea typeface="Source Sans Pro" panose="020B0503030403020204" pitchFamily="34" charset="0"/>
                            </a:rPr>
                            <a:t>CAB</a:t>
                          </a:r>
                          <a:r>
                            <a:rPr lang="en-US" sz="2400" b="0" dirty="0">
                              <a:solidFill>
                                <a:schemeClr val="tx1"/>
                              </a:solidFill>
                              <a:latin typeface="Source Sans Pro" panose="020B0503030403020204" pitchFamily="34" charset="0"/>
                              <a:ea typeface="Source Sans Pro" panose="020B0503030403020204" pitchFamily="34" charset="0"/>
                            </a:rPr>
                            <a:t>. This means that </a:t>
                          </a:r>
                          <a14:m>
                            <m:oMath xmlns:m="http://schemas.openxmlformats.org/officeDocument/2006/math">
                              <m:r>
                                <a:rPr lang="en-US" sz="2400" smtClean="0">
                                  <a:latin typeface="Cambria Math" panose="02040503050406030204" pitchFamily="18" charset="0"/>
                                </a:rPr>
                                <m:t>∠</m:t>
                              </m:r>
                            </m:oMath>
                          </a14:m>
                          <a:r>
                            <a:rPr lang="en-US" sz="2400" b="0" i="1" dirty="0">
                              <a:solidFill>
                                <a:schemeClr val="tx1"/>
                              </a:solidFill>
                              <a:latin typeface="Source Sans Pro" panose="020B0503030403020204" pitchFamily="34" charset="0"/>
                              <a:ea typeface="Source Sans Pro" panose="020B0503030403020204" pitchFamily="34" charset="0"/>
                            </a:rPr>
                            <a:t> CAD</a:t>
                          </a:r>
                          <a:r>
                            <a:rPr lang="en-US" sz="2400" b="0" dirty="0">
                              <a:solidFill>
                                <a:schemeClr val="tx1"/>
                              </a:solidFill>
                              <a:latin typeface="Source Sans Pro" panose="020B0503030403020204" pitchFamily="34" charset="0"/>
                              <a:ea typeface="Source Sans Pro" panose="020B0503030403020204" pitchFamily="34" charset="0"/>
                            </a:rPr>
                            <a:t> = </a:t>
                          </a:r>
                          <a14:m>
                            <m:oMath xmlns:m="http://schemas.openxmlformats.org/officeDocument/2006/math">
                              <m:r>
                                <a:rPr lang="en-US" sz="2400" smtClean="0">
                                  <a:latin typeface="Cambria Math" panose="02040503050406030204" pitchFamily="18" charset="0"/>
                                </a:rPr>
                                <m:t>∠</m:t>
                              </m:r>
                            </m:oMath>
                          </a14:m>
                          <a:r>
                            <a:rPr lang="en-US" sz="2400" b="0" i="1" dirty="0">
                              <a:solidFill>
                                <a:schemeClr val="tx1"/>
                              </a:solidFill>
                              <a:latin typeface="Source Sans Pro" panose="020B0503030403020204" pitchFamily="34" charset="0"/>
                              <a:ea typeface="Source Sans Pro" panose="020B0503030403020204" pitchFamily="34" charset="0"/>
                            </a:rPr>
                            <a:t> BAD</a:t>
                          </a:r>
                          <a:r>
                            <a:rPr lang="en-US" sz="2400" b="0" dirty="0">
                              <a:solidFill>
                                <a:schemeClr val="tx1"/>
                              </a:solidFill>
                              <a:latin typeface="Source Sans Pro" panose="020B0503030403020204" pitchFamily="34" charset="0"/>
                              <a:ea typeface="Source Sans Pro" panose="020B0503030403020204" pitchFamily="34" charset="0"/>
                            </a:rPr>
                            <a:t>. We also know that </a:t>
                          </a:r>
                          <a:r>
                            <a:rPr lang="en-US" sz="2400" b="0" i="1" dirty="0">
                              <a:solidFill>
                                <a:schemeClr val="tx1"/>
                              </a:solidFill>
                              <a:latin typeface="Source Sans Pro" panose="020B0503030403020204" pitchFamily="34" charset="0"/>
                              <a:ea typeface="Source Sans Pro" panose="020B0503030403020204" pitchFamily="34" charset="0"/>
                            </a:rPr>
                            <a:t>AD</a:t>
                          </a:r>
                          <a:r>
                            <a:rPr lang="en-US" sz="2400" b="0" dirty="0">
                              <a:solidFill>
                                <a:schemeClr val="tx1"/>
                              </a:solidFill>
                              <a:latin typeface="Source Sans Pro" panose="020B0503030403020204" pitchFamily="34" charset="0"/>
                              <a:ea typeface="Source Sans Pro" panose="020B0503030403020204" pitchFamily="34" charset="0"/>
                            </a:rPr>
                            <a:t> = </a:t>
                          </a:r>
                          <a:r>
                            <a:rPr lang="en-US" sz="2400" b="0" i="1" dirty="0">
                              <a:solidFill>
                                <a:schemeClr val="tx1"/>
                              </a:solidFill>
                              <a:latin typeface="Source Sans Pro" panose="020B0503030403020204" pitchFamily="34" charset="0"/>
                              <a:ea typeface="Source Sans Pro" panose="020B0503030403020204" pitchFamily="34" charset="0"/>
                            </a:rPr>
                            <a:t>AD</a:t>
                          </a:r>
                          <a:r>
                            <a:rPr lang="en-US" sz="2400" b="0" dirty="0">
                              <a:solidFill>
                                <a:schemeClr val="tx1"/>
                              </a:solidFill>
                              <a:latin typeface="Source Sans Pro" panose="020B0503030403020204" pitchFamily="34" charset="0"/>
                              <a:ea typeface="Source Sans Pro" panose="020B0503030403020204" pitchFamily="34" charset="0"/>
                            </a:rPr>
                            <a:t> by reflexivity, so </a:t>
                          </a:r>
                          <a14:m>
                            <m:oMath xmlns:m="http://schemas.openxmlformats.org/officeDocument/2006/math">
                              <m:r>
                                <a:rPr lang="en-US" sz="2400" smtClean="0">
                                  <a:latin typeface="Cambria Math" panose="02040503050406030204" pitchFamily="18" charset="0"/>
                                </a:rPr>
                                <m:t>∠</m:t>
                              </m:r>
                            </m:oMath>
                          </a14:m>
                          <a:r>
                            <a:rPr lang="en-US" sz="2400" b="0" i="1" dirty="0">
                              <a:solidFill>
                                <a:schemeClr val="tx1"/>
                              </a:solidFill>
                              <a:latin typeface="Source Sans Pro" panose="020B0503030403020204" pitchFamily="34" charset="0"/>
                              <a:ea typeface="Source Sans Pro" panose="020B0503030403020204" pitchFamily="34" charset="0"/>
                            </a:rPr>
                            <a:t> CAD</a:t>
                          </a:r>
                          <a:r>
                            <a:rPr lang="en-US" sz="2400" b="0" dirty="0">
                              <a:solidFill>
                                <a:schemeClr val="tx1"/>
                              </a:solidFill>
                              <a:latin typeface="Source Sans Pro" panose="020B0503030403020204" pitchFamily="34" charset="0"/>
                              <a:ea typeface="Source Sans Pro" panose="020B0503030403020204" pitchFamily="34" charset="0"/>
                            </a:rPr>
                            <a:t> = </a:t>
                          </a:r>
                          <a14:m>
                            <m:oMath xmlns:m="http://schemas.openxmlformats.org/officeDocument/2006/math">
                              <m:r>
                                <a:rPr lang="en-US" sz="2400" smtClean="0">
                                  <a:latin typeface="Cambria Math" panose="02040503050406030204" pitchFamily="18" charset="0"/>
                                </a:rPr>
                                <m:t>∠</m:t>
                              </m:r>
                            </m:oMath>
                          </a14:m>
                          <a:r>
                            <a:rPr lang="en-US" sz="2400" b="0" i="1" dirty="0">
                              <a:solidFill>
                                <a:schemeClr val="tx1"/>
                              </a:solidFill>
                              <a:latin typeface="Source Sans Pro" panose="020B0503030403020204" pitchFamily="34" charset="0"/>
                              <a:ea typeface="Source Sans Pro" panose="020B0503030403020204" pitchFamily="34" charset="0"/>
                            </a:rPr>
                            <a:t> BAD</a:t>
                          </a:r>
                          <a:r>
                            <a:rPr lang="en-US" sz="2400" b="0" dirty="0">
                              <a:solidFill>
                                <a:schemeClr val="tx1"/>
                              </a:solidFill>
                              <a:latin typeface="Source Sans Pro" panose="020B0503030403020204" pitchFamily="34" charset="0"/>
                              <a:ea typeface="Source Sans Pro" panose="020B0503030403020204" pitchFamily="34" charset="0"/>
                            </a:rPr>
                            <a:t> by the side-angle-side congruence condition. Therefore, </a:t>
                          </a:r>
                          <a:r>
                            <a:rPr lang="en-US" sz="2400" b="0" i="1" dirty="0">
                              <a:solidFill>
                                <a:schemeClr val="tx1"/>
                              </a:solidFill>
                              <a:latin typeface="Source Sans Pro" panose="020B0503030403020204" pitchFamily="34" charset="0"/>
                              <a:ea typeface="Source Sans Pro" panose="020B0503030403020204" pitchFamily="34" charset="0"/>
                            </a:rPr>
                            <a:t>CD</a:t>
                          </a:r>
                          <a:r>
                            <a:rPr lang="en-US" sz="2400" b="0" dirty="0">
                              <a:solidFill>
                                <a:schemeClr val="tx1"/>
                              </a:solidFill>
                              <a:latin typeface="Source Sans Pro" panose="020B0503030403020204" pitchFamily="34" charset="0"/>
                              <a:ea typeface="Source Sans Pro" panose="020B0503030403020204" pitchFamily="34" charset="0"/>
                            </a:rPr>
                            <a:t> = </a:t>
                          </a:r>
                          <a:r>
                            <a:rPr lang="en-US" sz="2400" b="0" i="1" dirty="0">
                              <a:solidFill>
                                <a:schemeClr val="tx1"/>
                              </a:solidFill>
                              <a:latin typeface="Source Sans Pro" panose="020B0503030403020204" pitchFamily="34" charset="0"/>
                              <a:ea typeface="Source Sans Pro" panose="020B0503030403020204" pitchFamily="34" charset="0"/>
                            </a:rPr>
                            <a:t>BD</a:t>
                          </a:r>
                          <a:r>
                            <a:rPr lang="en-US" sz="2400" b="0" dirty="0">
                              <a:solidFill>
                                <a:schemeClr val="tx1"/>
                              </a:solidFill>
                              <a:latin typeface="Source Sans Pro" panose="020B0503030403020204" pitchFamily="34" charset="0"/>
                              <a:ea typeface="Source Sans Pro" panose="020B0503030403020204" pitchFamily="34" charset="0"/>
                            </a:rPr>
                            <a:t> and </a:t>
                          </a:r>
                          <a14:m>
                            <m:oMath xmlns:m="http://schemas.openxmlformats.org/officeDocument/2006/math">
                              <m:r>
                                <a:rPr lang="en-US" sz="2400" smtClean="0">
                                  <a:latin typeface="Cambria Math" panose="02040503050406030204" pitchFamily="18" charset="0"/>
                                </a:rPr>
                                <m:t>∠</m:t>
                              </m:r>
                            </m:oMath>
                          </a14:m>
                          <a:r>
                            <a:rPr lang="en-US" sz="2400" b="0" i="1" dirty="0">
                              <a:solidFill>
                                <a:schemeClr val="tx1"/>
                              </a:solidFill>
                              <a:latin typeface="Source Sans Pro" panose="020B0503030403020204" pitchFamily="34" charset="0"/>
                              <a:ea typeface="Source Sans Pro" panose="020B0503030403020204" pitchFamily="34" charset="0"/>
                            </a:rPr>
                            <a:t> CDA</a:t>
                          </a:r>
                          <a:r>
                            <a:rPr lang="en-US" sz="2400" b="0" dirty="0">
                              <a:solidFill>
                                <a:schemeClr val="tx1"/>
                              </a:solidFill>
                              <a:latin typeface="Source Sans Pro" panose="020B0503030403020204" pitchFamily="34" charset="0"/>
                              <a:ea typeface="Source Sans Pro" panose="020B0503030403020204" pitchFamily="34" charset="0"/>
                            </a:rPr>
                            <a:t> = </a:t>
                          </a:r>
                          <a14:m>
                            <m:oMath xmlns:m="http://schemas.openxmlformats.org/officeDocument/2006/math">
                              <m:r>
                                <a:rPr lang="en-US" sz="2400" smtClean="0">
                                  <a:latin typeface="Cambria Math" panose="02040503050406030204" pitchFamily="18" charset="0"/>
                                </a:rPr>
                                <m:t>∠</m:t>
                              </m:r>
                            </m:oMath>
                          </a14:m>
                          <a:r>
                            <a:rPr lang="en-US" sz="2400" b="0" i="1" dirty="0">
                              <a:solidFill>
                                <a:schemeClr val="tx1"/>
                              </a:solidFill>
                              <a:latin typeface="Source Sans Pro" panose="020B0503030403020204" pitchFamily="34" charset="0"/>
                              <a:ea typeface="Source Sans Pro" panose="020B0503030403020204" pitchFamily="34" charset="0"/>
                            </a:rPr>
                            <a:t> BDA</a:t>
                          </a:r>
                          <a:r>
                            <a:rPr lang="en-US" sz="2400" b="0" dirty="0">
                              <a:solidFill>
                                <a:schemeClr val="tx1"/>
                              </a:solidFill>
                              <a:latin typeface="Source Sans Pro" panose="020B0503030403020204" pitchFamily="34" charset="0"/>
                              <a:ea typeface="Source Sans Pro" panose="020B0503030403020204" pitchFamily="34" charset="0"/>
                            </a:rPr>
                            <a:t> because these are corresponding part of the congruent triangles. This means that </a:t>
                          </a:r>
                          <a:r>
                            <a:rPr lang="en-US" sz="2400" b="0" i="1" dirty="0">
                              <a:solidFill>
                                <a:schemeClr val="tx1"/>
                              </a:solidFill>
                              <a:latin typeface="Source Sans Pro" panose="020B0503030403020204" pitchFamily="34" charset="0"/>
                              <a:ea typeface="Source Sans Pro" panose="020B0503030403020204" pitchFamily="34" charset="0"/>
                            </a:rPr>
                            <a:t>D</a:t>
                          </a:r>
                          <a:r>
                            <a:rPr lang="en-US" sz="2400" b="0" dirty="0">
                              <a:solidFill>
                                <a:schemeClr val="tx1"/>
                              </a:solidFill>
                              <a:latin typeface="Source Sans Pro" panose="020B0503030403020204" pitchFamily="34" charset="0"/>
                              <a:ea typeface="Source Sans Pro" panose="020B0503030403020204" pitchFamily="34" charset="0"/>
                            </a:rPr>
                            <a:t> is the midpoint of side </a:t>
                          </a:r>
                          <a:r>
                            <a:rPr lang="en-US" sz="2400" b="0" i="1" dirty="0">
                              <a:solidFill>
                                <a:schemeClr val="tx1"/>
                              </a:solidFill>
                              <a:latin typeface="Source Sans Pro" panose="020B0503030403020204" pitchFamily="34" charset="0"/>
                              <a:ea typeface="Source Sans Pro" panose="020B0503030403020204" pitchFamily="34" charset="0"/>
                            </a:rPr>
                            <a:t>BC</a:t>
                          </a:r>
                          <a:r>
                            <a:rPr lang="en-US" sz="2400" b="0" dirty="0">
                              <a:solidFill>
                                <a:schemeClr val="tx1"/>
                              </a:solidFill>
                              <a:latin typeface="Source Sans Pro" panose="020B0503030403020204" pitchFamily="34" charset="0"/>
                              <a:ea typeface="Source Sans Pro" panose="020B0503030403020204" pitchFamily="34" charset="0"/>
                            </a:rPr>
                            <a:t> and </a:t>
                          </a:r>
                          <a:r>
                            <a:rPr lang="en-US" sz="2400" b="0" i="1" dirty="0">
                              <a:solidFill>
                                <a:schemeClr val="tx1"/>
                              </a:solidFill>
                              <a:latin typeface="Source Sans Pro" panose="020B0503030403020204" pitchFamily="34" charset="0"/>
                              <a:ea typeface="Source Sans Pro" panose="020B0503030403020204" pitchFamily="34" charset="0"/>
                            </a:rPr>
                            <a:t>AD</a:t>
                          </a:r>
                          <a:r>
                            <a:rPr lang="en-US" sz="2400" b="0" dirty="0">
                              <a:solidFill>
                                <a:schemeClr val="tx1"/>
                              </a:solidFill>
                              <a:latin typeface="Source Sans Pro" panose="020B0503030403020204" pitchFamily="34" charset="0"/>
                              <a:ea typeface="Source Sans Pro" panose="020B0503030403020204" pitchFamily="34" charset="0"/>
                            </a:rPr>
                            <a:t> is perpendicular to </a:t>
                          </a:r>
                          <a:r>
                            <a:rPr lang="en-US" sz="2400" b="0" i="1" dirty="0">
                              <a:solidFill>
                                <a:schemeClr val="tx1"/>
                              </a:solidFill>
                              <a:latin typeface="Source Sans Pro" panose="020B0503030403020204" pitchFamily="34" charset="0"/>
                              <a:ea typeface="Source Sans Pro" panose="020B0503030403020204" pitchFamily="34" charset="0"/>
                            </a:rPr>
                            <a:t>BC</a:t>
                          </a:r>
                          <a:r>
                            <a:rPr lang="en-US" sz="2400" b="0" dirty="0">
                              <a:solidFill>
                                <a:schemeClr val="tx1"/>
                              </a:solidFill>
                              <a:latin typeface="Source Sans Pro" panose="020B0503030403020204" pitchFamily="34" charset="0"/>
                              <a:ea typeface="Source Sans Pro" panose="020B0503030403020204" pitchFamily="34" charset="0"/>
                            </a:rPr>
                            <a:t>. Then, </a:t>
                          </a:r>
                          <a:r>
                            <a:rPr lang="en-US" sz="2400" b="0" i="1" dirty="0">
                              <a:solidFill>
                                <a:schemeClr val="tx1"/>
                              </a:solidFill>
                              <a:latin typeface="Source Sans Pro" panose="020B0503030403020204" pitchFamily="34" charset="0"/>
                              <a:ea typeface="Source Sans Pro" panose="020B0503030403020204" pitchFamily="34" charset="0"/>
                            </a:rPr>
                            <a:t>AD</a:t>
                          </a:r>
                          <a:r>
                            <a:rPr lang="en-US" sz="2400" b="0" dirty="0">
                              <a:solidFill>
                                <a:schemeClr val="tx1"/>
                              </a:solidFill>
                              <a:latin typeface="Source Sans Pro" panose="020B0503030403020204" pitchFamily="34" charset="0"/>
                              <a:ea typeface="Source Sans Pro" panose="020B0503030403020204" pitchFamily="34" charset="0"/>
                            </a:rPr>
                            <a:t> is the perpendicular bisector of </a:t>
                          </a:r>
                          <a:r>
                            <a:rPr lang="en-US" sz="2400" b="0" i="1" dirty="0">
                              <a:solidFill>
                                <a:schemeClr val="tx1"/>
                              </a:solidFill>
                              <a:latin typeface="Source Sans Pro" panose="020B0503030403020204" pitchFamily="34" charset="0"/>
                              <a:ea typeface="Source Sans Pro" panose="020B0503030403020204" pitchFamily="34" charset="0"/>
                            </a:rPr>
                            <a:t>BC</a:t>
                          </a:r>
                          <a:r>
                            <a:rPr lang="en-US" sz="2400" b="0" dirty="0">
                              <a:solidFill>
                                <a:schemeClr val="tx1"/>
                              </a:solidFill>
                              <a:latin typeface="Source Sans Pro" panose="020B0503030403020204" pitchFamily="34" charset="0"/>
                              <a:ea typeface="Source Sans Pro" panose="020B0503030403020204" pitchFamily="34" charset="0"/>
                            </a:rPr>
                            <a:t>. </a:t>
                          </a:r>
                        </a:p>
                      </a:txBody>
                      <a:tcPr>
                        <a:lnL w="12700" cap="flat" cmpd="sng" algn="ctr">
                          <a:solidFill>
                            <a:schemeClr val="tx1"/>
                          </a:solidFill>
                          <a:prstDash val="solid"/>
                          <a:round/>
                          <a:headEnd type="none" w="med" len="med"/>
                          <a:tailEnd type="none" w="med" len="me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469718508"/>
                      </a:ext>
                    </a:extLst>
                  </a:tr>
                </a:tbl>
              </a:graphicData>
            </a:graphic>
          </p:graphicFrame>
        </mc:Choice>
        <mc:Fallback xmlns="">
          <p:graphicFrame>
            <p:nvGraphicFramePr>
              <p:cNvPr id="6" name="Table 5">
                <a:extLst>
                  <a:ext uri="{FF2B5EF4-FFF2-40B4-BE49-F238E27FC236}">
                    <a16:creationId xmlns:a16="http://schemas.microsoft.com/office/drawing/2014/main" id="{B92301D5-E816-2D80-5E68-F289790BAE36}"/>
                  </a:ext>
                </a:extLst>
              </p:cNvPr>
              <p:cNvGraphicFramePr>
                <a:graphicFrameLocks noGrp="1"/>
              </p:cNvGraphicFramePr>
              <p:nvPr>
                <p:extLst>
                  <p:ext uri="{D42A27DB-BD31-4B8C-83A1-F6EECF244321}">
                    <p14:modId xmlns:p14="http://schemas.microsoft.com/office/powerpoint/2010/main" val="709968319"/>
                  </p:ext>
                </p:extLst>
              </p:nvPr>
            </p:nvGraphicFramePr>
            <p:xfrm>
              <a:off x="457200" y="880364"/>
              <a:ext cx="13716000" cy="6477366"/>
            </p:xfrm>
            <a:graphic>
              <a:graphicData uri="http://schemas.openxmlformats.org/drawingml/2006/table">
                <a:tbl>
                  <a:tblPr firstRow="1" bandRow="1">
                    <a:tableStyleId>{7E9639D4-E3E2-4D34-9284-5A2195B3D0D7}</a:tableStyleId>
                  </a:tblPr>
                  <a:tblGrid>
                    <a:gridCol w="6858000">
                      <a:extLst>
                        <a:ext uri="{9D8B030D-6E8A-4147-A177-3AD203B41FA5}">
                          <a16:colId xmlns:a16="http://schemas.microsoft.com/office/drawing/2014/main" val="1733617436"/>
                        </a:ext>
                      </a:extLst>
                    </a:gridCol>
                    <a:gridCol w="6858000">
                      <a:extLst>
                        <a:ext uri="{9D8B030D-6E8A-4147-A177-3AD203B41FA5}">
                          <a16:colId xmlns:a16="http://schemas.microsoft.com/office/drawing/2014/main" val="1957279125"/>
                        </a:ext>
                      </a:extLst>
                    </a:gridCol>
                  </a:tblGrid>
                  <a:tr h="747388">
                    <a:tc gridSpan="2">
                      <a:txBody>
                        <a:bodyPr/>
                        <a:lstStyle/>
                        <a:p>
                          <a:r>
                            <a:rPr lang="en-US" sz="2400" b="1" dirty="0">
                              <a:latin typeface="Source Sans Pro" panose="020B0503030403020204" pitchFamily="34" charset="0"/>
                              <a:ea typeface="Source Sans Pro" panose="020B0503030403020204" pitchFamily="34" charset="0"/>
                            </a:rPr>
                            <a:t>Compare and contrast the mathematical proofs below. </a:t>
                          </a:r>
                        </a:p>
                      </a:txBody>
                      <a:tcPr anchor="ctr">
                        <a:lnB w="12700" cap="flat" cmpd="sng" algn="ctr">
                          <a:noFill/>
                          <a:prstDash val="solid"/>
                          <a:round/>
                          <a:headEnd type="none" w="med" len="med"/>
                          <a:tailEnd type="none" w="med" len="med"/>
                        </a:lnB>
                        <a:solidFill>
                          <a:srgbClr val="0E3F75"/>
                        </a:solidFill>
                      </a:tcPr>
                    </a:tc>
                    <a:tc hMerge="1">
                      <a:txBody>
                        <a:bodyPr/>
                        <a:lstStyle/>
                        <a:p>
                          <a:endParaRPr lang="en-US"/>
                        </a:p>
                      </a:txBody>
                      <a:tcPr/>
                    </a:tc>
                    <a:extLst>
                      <a:ext uri="{0D108BD9-81ED-4DB2-BD59-A6C34878D82A}">
                        <a16:rowId xmlns:a16="http://schemas.microsoft.com/office/drawing/2014/main" val="4146219185"/>
                      </a:ext>
                    </a:extLst>
                  </a:tr>
                  <a:tr h="5729978">
                    <a:tc>
                      <a:txBody>
                        <a:bodyPr/>
                        <a:lstStyle/>
                        <a:p>
                          <a:pPr>
                            <a:spcAft>
                              <a:spcPts val="800"/>
                            </a:spcAft>
                          </a:pPr>
                          <a:r>
                            <a:rPr lang="en-US" sz="2400" b="1" dirty="0">
                              <a:solidFill>
                                <a:srgbClr val="0E3F75"/>
                              </a:solidFill>
                              <a:latin typeface="Source Sans Pro" panose="020B0503030403020204" pitchFamily="34" charset="0"/>
                              <a:ea typeface="Source Sans Pro" panose="020B0503030403020204" pitchFamily="34" charset="0"/>
                            </a:rPr>
                            <a:t>CLAIM: </a:t>
                          </a:r>
                          <a:r>
                            <a:rPr lang="en-US" sz="2400" dirty="0">
                              <a:latin typeface="Source Sans Pro" panose="020B0503030403020204" pitchFamily="34" charset="0"/>
                              <a:ea typeface="Source Sans Pro" panose="020B0503030403020204" pitchFamily="34" charset="0"/>
                            </a:rPr>
                            <a:t>If the two diagonals of a convex quadrilateral bisect one another, then its opposite sides are of equal length. </a:t>
                          </a:r>
                        </a:p>
                        <a:p>
                          <a:r>
                            <a:rPr lang="en-US" sz="2400" b="1" dirty="0">
                              <a:solidFill>
                                <a:srgbClr val="0E3F75"/>
                              </a:solidFill>
                              <a:latin typeface="Source Sans Pro" panose="020B0503030403020204" pitchFamily="34" charset="0"/>
                              <a:ea typeface="Source Sans Pro" panose="020B0503030403020204" pitchFamily="34" charset="0"/>
                            </a:rPr>
                            <a:t>PROOF: </a:t>
                          </a:r>
                          <a:r>
                            <a:rPr lang="en-US" sz="2400" dirty="0">
                              <a:latin typeface="Source Sans Pro" panose="020B0503030403020204" pitchFamily="34" charset="0"/>
                              <a:ea typeface="Source Sans Pro" panose="020B0503030403020204" pitchFamily="34" charset="0"/>
                            </a:rPr>
                            <a:t>Let </a:t>
                          </a:r>
                          <a:r>
                            <a:rPr lang="en-US" sz="2400" b="0" i="1" dirty="0">
                              <a:latin typeface="Source Sans Pro" panose="020B0503030403020204" pitchFamily="34" charset="0"/>
                              <a:ea typeface="Source Sans Pro" panose="020B0503030403020204" pitchFamily="34" charset="0"/>
                            </a:rPr>
                            <a:t>ABCD</a:t>
                          </a:r>
                          <a:r>
                            <a:rPr lang="en-US" sz="2400" dirty="0">
                              <a:latin typeface="Source Sans Pro" panose="020B0503030403020204" pitchFamily="34" charset="0"/>
                              <a:ea typeface="Source Sans Pro" panose="020B0503030403020204" pitchFamily="34" charset="0"/>
                            </a:rPr>
                            <a:t> be a convex quadrilateral with </a:t>
                          </a:r>
                          <a:r>
                            <a:rPr lang="en-US" sz="2400" i="1" dirty="0">
                              <a:latin typeface="Source Sans Pro" panose="020B0503030403020204" pitchFamily="34" charset="0"/>
                              <a:ea typeface="Source Sans Pro" panose="020B0503030403020204" pitchFamily="34" charset="0"/>
                            </a:rPr>
                            <a:t>E</a:t>
                          </a:r>
                          <a:r>
                            <a:rPr lang="en-US" sz="2400" dirty="0">
                              <a:latin typeface="Source Sans Pro" panose="020B0503030403020204" pitchFamily="34" charset="0"/>
                              <a:ea typeface="Source Sans Pro" panose="020B0503030403020204" pitchFamily="34" charset="0"/>
                            </a:rPr>
                            <a:t> the intersection point of diagonals </a:t>
                          </a:r>
                          <a:r>
                            <a:rPr lang="en-US" sz="2400" i="1" dirty="0">
                              <a:latin typeface="Source Sans Pro" panose="020B0503030403020204" pitchFamily="34" charset="0"/>
                              <a:ea typeface="Source Sans Pro" panose="020B0503030403020204" pitchFamily="34" charset="0"/>
                            </a:rPr>
                            <a:t>AC</a:t>
                          </a:r>
                          <a:r>
                            <a:rPr lang="en-US" sz="2400" dirty="0">
                              <a:latin typeface="Source Sans Pro" panose="020B0503030403020204" pitchFamily="34" charset="0"/>
                              <a:ea typeface="Source Sans Pro" panose="020B0503030403020204" pitchFamily="34" charset="0"/>
                            </a:rPr>
                            <a:t> and </a:t>
                          </a:r>
                          <a:r>
                            <a:rPr lang="en-US" sz="2400" i="1" dirty="0">
                              <a:latin typeface="Source Sans Pro" panose="020B0503030403020204" pitchFamily="34" charset="0"/>
                              <a:ea typeface="Source Sans Pro" panose="020B0503030403020204" pitchFamily="34" charset="0"/>
                            </a:rPr>
                            <a:t>BD</a:t>
                          </a:r>
                          <a:r>
                            <a:rPr lang="en-US" sz="2400" dirty="0">
                              <a:latin typeface="Source Sans Pro" panose="020B0503030403020204" pitchFamily="34" charset="0"/>
                              <a:ea typeface="Source Sans Pro" panose="020B0503030403020204" pitchFamily="34" charset="0"/>
                            </a:rPr>
                            <a:t>. </a:t>
                          </a:r>
                        </a:p>
                        <a:p>
                          <a:endParaRPr lang="en-US" sz="2400" dirty="0">
                            <a:latin typeface="Source Sans Pro" panose="020B0503030403020204" pitchFamily="34" charset="0"/>
                            <a:ea typeface="Source Sans Pro" panose="020B0503030403020204" pitchFamily="34" charset="0"/>
                          </a:endParaRPr>
                        </a:p>
                        <a:p>
                          <a:endParaRPr lang="en-US" sz="2400" dirty="0">
                            <a:latin typeface="Source Sans Pro" panose="020B0503030403020204" pitchFamily="34" charset="0"/>
                            <a:ea typeface="Source Sans Pro" panose="020B0503030403020204" pitchFamily="34" charset="0"/>
                          </a:endParaRPr>
                        </a:p>
                      </a:txBody>
                      <a:tcPr>
                        <a:lnL w="9525" cap="flat" cmpd="sng" algn="ctr">
                          <a:noFill/>
                          <a:prstDash val="soli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blipFill>
                          <a:blip r:embed="rId3"/>
                          <a:stretch>
                            <a:fillRect l="-100089" t="-13191" r="-178" b="-213"/>
                          </a:stretch>
                        </a:blipFill>
                      </a:tcPr>
                    </a:tc>
                    <a:extLst>
                      <a:ext uri="{0D108BD9-81ED-4DB2-BD59-A6C34878D82A}">
                        <a16:rowId xmlns:a16="http://schemas.microsoft.com/office/drawing/2014/main" val="4697185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3" name="Table 2">
                <a:extLst>
                  <a:ext uri="{FF2B5EF4-FFF2-40B4-BE49-F238E27FC236}">
                    <a16:creationId xmlns:a16="http://schemas.microsoft.com/office/drawing/2014/main" id="{474DB9F9-09F2-D943-EAD1-AF6F3F6801F3}"/>
                  </a:ext>
                </a:extLst>
              </p:cNvPr>
              <p:cNvGraphicFramePr>
                <a:graphicFrameLocks noGrp="1"/>
              </p:cNvGraphicFramePr>
              <p:nvPr>
                <p:extLst>
                  <p:ext uri="{D42A27DB-BD31-4B8C-83A1-F6EECF244321}">
                    <p14:modId xmlns:p14="http://schemas.microsoft.com/office/powerpoint/2010/main" val="703533238"/>
                  </p:ext>
                </p:extLst>
              </p:nvPr>
            </p:nvGraphicFramePr>
            <p:xfrm>
              <a:off x="1239029" y="4114800"/>
              <a:ext cx="4986484" cy="2792645"/>
            </p:xfrm>
            <a:graphic>
              <a:graphicData uri="http://schemas.openxmlformats.org/drawingml/2006/table">
                <a:tbl>
                  <a:tblPr firstRow="1" bandRow="1">
                    <a:tableStyleId>{BDBED569-4797-4DF1-A0F4-6AAB3CD982D8}</a:tableStyleId>
                  </a:tblPr>
                  <a:tblGrid>
                    <a:gridCol w="2122744">
                      <a:extLst>
                        <a:ext uri="{9D8B030D-6E8A-4147-A177-3AD203B41FA5}">
                          <a16:colId xmlns:a16="http://schemas.microsoft.com/office/drawing/2014/main" val="360496587"/>
                        </a:ext>
                      </a:extLst>
                    </a:gridCol>
                    <a:gridCol w="2863740">
                      <a:extLst>
                        <a:ext uri="{9D8B030D-6E8A-4147-A177-3AD203B41FA5}">
                          <a16:colId xmlns:a16="http://schemas.microsoft.com/office/drawing/2014/main" val="1841473289"/>
                        </a:ext>
                      </a:extLst>
                    </a:gridCol>
                  </a:tblGrid>
                  <a:tr h="485049">
                    <a:tc>
                      <a:txBody>
                        <a:bodyPr/>
                        <a:lstStyle/>
                        <a:p>
                          <a:pPr algn="ctr"/>
                          <a:r>
                            <a:rPr lang="en-US" sz="2000" b="1" dirty="0">
                              <a:solidFill>
                                <a:schemeClr val="bg1"/>
                              </a:solidFill>
                              <a:latin typeface="Source Sans Pro" panose="020B0503030403020204" pitchFamily="34" charset="0"/>
                              <a:ea typeface="Source Sans Pro" panose="020B0503030403020204" pitchFamily="34" charset="0"/>
                            </a:rPr>
                            <a:t>Conclusions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E3F75"/>
                        </a:solidFill>
                      </a:tcPr>
                    </a:tc>
                    <a:tc>
                      <a:txBody>
                        <a:bodyPr/>
                        <a:lstStyle/>
                        <a:p>
                          <a:pPr algn="ctr"/>
                          <a:r>
                            <a:rPr lang="en-US" sz="2000" b="1" dirty="0">
                              <a:solidFill>
                                <a:schemeClr val="bg1"/>
                              </a:solidFill>
                              <a:latin typeface="Source Sans Pro" panose="020B0503030403020204" pitchFamily="34" charset="0"/>
                              <a:ea typeface="Source Sans Pro" panose="020B0503030403020204" pitchFamily="34" charset="0"/>
                            </a:rPr>
                            <a:t>Justifications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E3F75"/>
                        </a:solidFill>
                      </a:tcPr>
                    </a:tc>
                    <a:extLst>
                      <a:ext uri="{0D108BD9-81ED-4DB2-BD59-A6C34878D82A}">
                        <a16:rowId xmlns:a16="http://schemas.microsoft.com/office/drawing/2014/main" val="1208767244"/>
                      </a:ext>
                    </a:extLst>
                  </a:tr>
                  <a:tr h="485049">
                    <a:tc>
                      <a:txBody>
                        <a:bodyPr/>
                        <a:lstStyle/>
                        <a:p>
                          <a:r>
                            <a:rPr lang="en-US" sz="2000" dirty="0">
                              <a:latin typeface="Source Sans Pro" panose="020B0503030403020204" pitchFamily="34" charset="0"/>
                              <a:ea typeface="Source Sans Pro" panose="020B0503030403020204" pitchFamily="34" charset="0"/>
                            </a:rPr>
                            <a:t>AE = EC, BE = ED</a:t>
                          </a:r>
                          <a:endParaRPr lang="en-US" sz="2000" i="1" dirty="0">
                            <a:latin typeface="Source Sans Pro" panose="020B0503030403020204" pitchFamily="34" charset="0"/>
                            <a:ea typeface="Source Sans Pro" panose="020B0503030403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B5EF">
                            <a:alpha val="20000"/>
                          </a:srgbClr>
                        </a:solidFill>
                      </a:tcPr>
                    </a:tc>
                    <a:tc>
                      <a:txBody>
                        <a:bodyPr/>
                        <a:lstStyle/>
                        <a:p>
                          <a:r>
                            <a:rPr lang="en-US" sz="2000" dirty="0">
                              <a:latin typeface="Source Sans Pro" panose="020B0503030403020204" pitchFamily="34" charset="0"/>
                              <a:ea typeface="Source Sans Pro" panose="020B0503030403020204" pitchFamily="34" charset="0"/>
                            </a:rPr>
                            <a:t>Hypothesis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B5EF">
                            <a:alpha val="20000"/>
                          </a:srgbClr>
                        </a:solidFill>
                      </a:tcPr>
                    </a:tc>
                    <a:extLst>
                      <a:ext uri="{0D108BD9-81ED-4DB2-BD59-A6C34878D82A}">
                        <a16:rowId xmlns:a16="http://schemas.microsoft.com/office/drawing/2014/main" val="668177327"/>
                      </a:ext>
                    </a:extLst>
                  </a:tr>
                  <a:tr h="485049">
                    <a:tc>
                      <a:txBody>
                        <a:bodyPr/>
                        <a:lstStyle/>
                        <a:p>
                          <a14:m>
                            <m:oMath xmlns:m="http://schemas.openxmlformats.org/officeDocument/2006/math">
                              <m:r>
                                <a:rPr lang="en-US" sz="2000" smtClean="0">
                                  <a:latin typeface="Cambria Math" panose="02040503050406030204" pitchFamily="18" charset="0"/>
                                </a:rPr>
                                <m:t>∠</m:t>
                              </m:r>
                            </m:oMath>
                          </a14:m>
                          <a:r>
                            <a:rPr lang="en-US" sz="2000" dirty="0">
                              <a:latin typeface="Source Sans Pro" panose="020B0503030403020204" pitchFamily="34" charset="0"/>
                              <a:ea typeface="Source Sans Pro" panose="020B0503030403020204" pitchFamily="34" charset="0"/>
                            </a:rPr>
                            <a:t> AEB = </a:t>
                          </a:r>
                          <a14:m>
                            <m:oMath xmlns:m="http://schemas.openxmlformats.org/officeDocument/2006/math">
                              <m:r>
                                <a:rPr lang="en-US" sz="2000" smtClean="0">
                                  <a:latin typeface="Cambria Math" panose="02040503050406030204" pitchFamily="18" charset="0"/>
                                </a:rPr>
                                <m:t>∠</m:t>
                              </m:r>
                            </m:oMath>
                          </a14:m>
                          <a:r>
                            <a:rPr lang="en-US" sz="2000" dirty="0">
                              <a:latin typeface="Source Sans Pro" panose="020B0503030403020204" pitchFamily="34" charset="0"/>
                              <a:ea typeface="Source Sans Pro" panose="020B0503030403020204" pitchFamily="34" charset="0"/>
                            </a:rPr>
                            <a:t> CED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latin typeface="Source Sans Pro" panose="020B0503030403020204" pitchFamily="34" charset="0"/>
                              <a:ea typeface="Source Sans Pro" panose="020B0503030403020204" pitchFamily="34" charset="0"/>
                            </a:rPr>
                            <a:t>Vertical angles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9541529"/>
                      </a:ext>
                    </a:extLst>
                  </a:tr>
                  <a:tr h="48504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 xmlns:m="http://schemas.openxmlformats.org/officeDocument/2006/math">
                              <m:r>
                                <a:rPr lang="en-US" sz="2000" i="1" smtClean="0">
                                  <a:latin typeface="Cambria Math" panose="02040503050406030204" pitchFamily="18" charset="0"/>
                                  <a:ea typeface="Cambria Math" panose="02040503050406030204" pitchFamily="18" charset="0"/>
                                </a:rPr>
                                <m:t>△</m:t>
                              </m:r>
                            </m:oMath>
                          </a14:m>
                          <a:r>
                            <a:rPr lang="en-US" sz="2000" dirty="0">
                              <a:latin typeface="Source Sans Pro" panose="020B0503030403020204" pitchFamily="34" charset="0"/>
                              <a:ea typeface="Source Sans Pro" panose="020B0503030403020204" pitchFamily="34" charset="0"/>
                            </a:rPr>
                            <a:t> </a:t>
                          </a:r>
                          <a:r>
                            <a:rPr lang="en-US" sz="2000" i="1" dirty="0">
                              <a:latin typeface="Source Sans Pro" panose="020B0503030403020204" pitchFamily="34" charset="0"/>
                              <a:ea typeface="Source Sans Pro" panose="020B0503030403020204" pitchFamily="34" charset="0"/>
                            </a:rPr>
                            <a:t>AEB</a:t>
                          </a:r>
                          <a:r>
                            <a:rPr lang="en-US" sz="2000" dirty="0">
                              <a:latin typeface="Source Sans Pro" panose="020B0503030403020204" pitchFamily="34" charset="0"/>
                              <a:ea typeface="Source Sans Pro" panose="020B0503030403020204" pitchFamily="34" charset="0"/>
                            </a:rPr>
                            <a:t> = </a:t>
                          </a:r>
                          <a14:m>
                            <m:oMath xmlns:m="http://schemas.openxmlformats.org/officeDocument/2006/math">
                              <m:r>
                                <a:rPr lang="en-US" sz="2000" i="1" smtClean="0">
                                  <a:latin typeface="Cambria Math" panose="02040503050406030204" pitchFamily="18" charset="0"/>
                                  <a:ea typeface="Cambria Math" panose="02040503050406030204" pitchFamily="18" charset="0"/>
                                </a:rPr>
                                <m:t>△</m:t>
                              </m:r>
                            </m:oMath>
                          </a14:m>
                          <a:r>
                            <a:rPr lang="en-US" sz="2000" dirty="0">
                              <a:latin typeface="Source Sans Pro" panose="020B0503030403020204" pitchFamily="34" charset="0"/>
                              <a:ea typeface="Source Sans Pro" panose="020B0503030403020204" pitchFamily="34" charset="0"/>
                            </a:rPr>
                            <a:t> </a:t>
                          </a:r>
                          <a:r>
                            <a:rPr lang="en-US" sz="2000" i="1" dirty="0">
                              <a:latin typeface="Source Sans Pro" panose="020B0503030403020204" pitchFamily="34" charset="0"/>
                              <a:ea typeface="Source Sans Pro" panose="020B0503030403020204" pitchFamily="34" charset="0"/>
                            </a:rPr>
                            <a:t>CED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B5EF">
                            <a:alpha val="20000"/>
                          </a:srgbClr>
                        </a:solidFill>
                      </a:tcPr>
                    </a:tc>
                    <a:tc>
                      <a:txBody>
                        <a:bodyPr/>
                        <a:lstStyle/>
                        <a:p>
                          <a:r>
                            <a:rPr lang="en-US" sz="2000" dirty="0">
                              <a:latin typeface="Source Sans Pro" panose="020B0503030403020204" pitchFamily="34" charset="0"/>
                              <a:ea typeface="Source Sans Pro" panose="020B0503030403020204" pitchFamily="34" charset="0"/>
                            </a:rPr>
                            <a:t>Side-angle-side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B5EF">
                            <a:alpha val="20000"/>
                          </a:srgbClr>
                        </a:solidFill>
                      </a:tcPr>
                    </a:tc>
                    <a:extLst>
                      <a:ext uri="{0D108BD9-81ED-4DB2-BD59-A6C34878D82A}">
                        <a16:rowId xmlns:a16="http://schemas.microsoft.com/office/drawing/2014/main" val="1911791597"/>
                      </a:ext>
                    </a:extLst>
                  </a:tr>
                  <a:tr h="852449">
                    <a:tc>
                      <a:txBody>
                        <a:bodyPr/>
                        <a:lstStyle/>
                        <a:p>
                          <a:r>
                            <a:rPr lang="en-US" sz="2000" i="1">
                              <a:latin typeface="Source Sans Pro" panose="020B0503030403020204" pitchFamily="34" charset="0"/>
                              <a:ea typeface="Source Sans Pro" panose="020B0503030403020204" pitchFamily="34" charset="0"/>
                            </a:rPr>
                            <a:t>AB</a:t>
                          </a:r>
                          <a:r>
                            <a:rPr lang="en-US" sz="2000">
                              <a:latin typeface="Source Sans Pro" panose="020B0503030403020204" pitchFamily="34" charset="0"/>
                              <a:ea typeface="Source Sans Pro" panose="020B0503030403020204" pitchFamily="34" charset="0"/>
                            </a:rPr>
                            <a:t> = </a:t>
                          </a:r>
                          <a:r>
                            <a:rPr lang="en-US" sz="2000" i="1">
                              <a:latin typeface="Source Sans Pro" panose="020B0503030403020204" pitchFamily="34" charset="0"/>
                              <a:ea typeface="Source Sans Pro" panose="020B0503030403020204" pitchFamily="34" charset="0"/>
                            </a:rPr>
                            <a:t>CD</a:t>
                          </a:r>
                          <a:r>
                            <a:rPr lang="en-US" sz="2000">
                              <a:latin typeface="Source Sans Pro" panose="020B0503030403020204" pitchFamily="34" charset="0"/>
                              <a:ea typeface="Source Sans Pro" panose="020B050303040302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latin typeface="Source Sans Pro" panose="020B0503030403020204" pitchFamily="34" charset="0"/>
                              <a:ea typeface="Source Sans Pro" panose="020B0503030403020204" pitchFamily="34" charset="0"/>
                            </a:rPr>
                            <a:t>Corresponding parts of congruent triangles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29259132"/>
                      </a:ext>
                    </a:extLst>
                  </a:tr>
                </a:tbl>
              </a:graphicData>
            </a:graphic>
          </p:graphicFrame>
        </mc:Choice>
        <mc:Fallback xmlns="">
          <p:graphicFrame>
            <p:nvGraphicFramePr>
              <p:cNvPr id="3" name="Table 2">
                <a:extLst>
                  <a:ext uri="{FF2B5EF4-FFF2-40B4-BE49-F238E27FC236}">
                    <a16:creationId xmlns:a16="http://schemas.microsoft.com/office/drawing/2014/main" id="{474DB9F9-09F2-D943-EAD1-AF6F3F6801F3}"/>
                  </a:ext>
                </a:extLst>
              </p:cNvPr>
              <p:cNvGraphicFramePr>
                <a:graphicFrameLocks noGrp="1"/>
              </p:cNvGraphicFramePr>
              <p:nvPr>
                <p:extLst>
                  <p:ext uri="{D42A27DB-BD31-4B8C-83A1-F6EECF244321}">
                    <p14:modId xmlns:p14="http://schemas.microsoft.com/office/powerpoint/2010/main" val="703533238"/>
                  </p:ext>
                </p:extLst>
              </p:nvPr>
            </p:nvGraphicFramePr>
            <p:xfrm>
              <a:off x="1239029" y="4114800"/>
              <a:ext cx="4986484" cy="2792645"/>
            </p:xfrm>
            <a:graphic>
              <a:graphicData uri="http://schemas.openxmlformats.org/drawingml/2006/table">
                <a:tbl>
                  <a:tblPr firstRow="1" bandRow="1">
                    <a:tableStyleId>{BDBED569-4797-4DF1-A0F4-6AAB3CD982D8}</a:tableStyleId>
                  </a:tblPr>
                  <a:tblGrid>
                    <a:gridCol w="2122744">
                      <a:extLst>
                        <a:ext uri="{9D8B030D-6E8A-4147-A177-3AD203B41FA5}">
                          <a16:colId xmlns:a16="http://schemas.microsoft.com/office/drawing/2014/main" val="360496587"/>
                        </a:ext>
                      </a:extLst>
                    </a:gridCol>
                    <a:gridCol w="2863740">
                      <a:extLst>
                        <a:ext uri="{9D8B030D-6E8A-4147-A177-3AD203B41FA5}">
                          <a16:colId xmlns:a16="http://schemas.microsoft.com/office/drawing/2014/main" val="1841473289"/>
                        </a:ext>
                      </a:extLst>
                    </a:gridCol>
                  </a:tblGrid>
                  <a:tr h="485049">
                    <a:tc>
                      <a:txBody>
                        <a:bodyPr/>
                        <a:lstStyle/>
                        <a:p>
                          <a:pPr algn="ctr"/>
                          <a:r>
                            <a:rPr lang="en-US" sz="2000" b="1" dirty="0">
                              <a:solidFill>
                                <a:schemeClr val="bg1"/>
                              </a:solidFill>
                              <a:latin typeface="Source Sans Pro" panose="020B0503030403020204" pitchFamily="34" charset="0"/>
                              <a:ea typeface="Source Sans Pro" panose="020B0503030403020204" pitchFamily="34" charset="0"/>
                            </a:rPr>
                            <a:t>Conclusions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E3F75"/>
                        </a:solidFill>
                      </a:tcPr>
                    </a:tc>
                    <a:tc>
                      <a:txBody>
                        <a:bodyPr/>
                        <a:lstStyle/>
                        <a:p>
                          <a:pPr algn="ctr"/>
                          <a:r>
                            <a:rPr lang="en-US" sz="2000" b="1" dirty="0">
                              <a:solidFill>
                                <a:schemeClr val="bg1"/>
                              </a:solidFill>
                              <a:latin typeface="Source Sans Pro" panose="020B0503030403020204" pitchFamily="34" charset="0"/>
                              <a:ea typeface="Source Sans Pro" panose="020B0503030403020204" pitchFamily="34" charset="0"/>
                            </a:rPr>
                            <a:t>Justifications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E3F75"/>
                        </a:solidFill>
                      </a:tcPr>
                    </a:tc>
                    <a:extLst>
                      <a:ext uri="{0D108BD9-81ED-4DB2-BD59-A6C34878D82A}">
                        <a16:rowId xmlns:a16="http://schemas.microsoft.com/office/drawing/2014/main" val="1208767244"/>
                      </a:ext>
                    </a:extLst>
                  </a:tr>
                  <a:tr h="485049">
                    <a:tc>
                      <a:txBody>
                        <a:bodyPr/>
                        <a:lstStyle/>
                        <a:p>
                          <a:r>
                            <a:rPr lang="en-US" sz="2000" dirty="0">
                              <a:latin typeface="Source Sans Pro" panose="020B0503030403020204" pitchFamily="34" charset="0"/>
                              <a:ea typeface="Source Sans Pro" panose="020B0503030403020204" pitchFamily="34" charset="0"/>
                            </a:rPr>
                            <a:t>AE = EC, BE = ED</a:t>
                          </a:r>
                          <a:endParaRPr lang="en-US" sz="2000" i="1" dirty="0">
                            <a:latin typeface="Source Sans Pro" panose="020B0503030403020204" pitchFamily="34" charset="0"/>
                            <a:ea typeface="Source Sans Pro" panose="020B0503030403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B5EF">
                            <a:alpha val="20000"/>
                          </a:srgbClr>
                        </a:solidFill>
                      </a:tcPr>
                    </a:tc>
                    <a:tc>
                      <a:txBody>
                        <a:bodyPr/>
                        <a:lstStyle/>
                        <a:p>
                          <a:r>
                            <a:rPr lang="en-US" sz="2000" dirty="0">
                              <a:latin typeface="Source Sans Pro" panose="020B0503030403020204" pitchFamily="34" charset="0"/>
                              <a:ea typeface="Source Sans Pro" panose="020B0503030403020204" pitchFamily="34" charset="0"/>
                            </a:rPr>
                            <a:t>Hypothesis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B5EF">
                            <a:alpha val="20000"/>
                          </a:srgbClr>
                        </a:solidFill>
                      </a:tcPr>
                    </a:tc>
                    <a:extLst>
                      <a:ext uri="{0D108BD9-81ED-4DB2-BD59-A6C34878D82A}">
                        <a16:rowId xmlns:a16="http://schemas.microsoft.com/office/drawing/2014/main" val="668177327"/>
                      </a:ext>
                    </a:extLst>
                  </a:tr>
                  <a:tr h="485049">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287" t="-201250" r="-135244" b="-281250"/>
                          </a:stretch>
                        </a:blipFill>
                      </a:tcPr>
                    </a:tc>
                    <a:tc>
                      <a:txBody>
                        <a:bodyPr/>
                        <a:lstStyle/>
                        <a:p>
                          <a:r>
                            <a:rPr lang="en-US" sz="2000" dirty="0">
                              <a:latin typeface="Source Sans Pro" panose="020B0503030403020204" pitchFamily="34" charset="0"/>
                              <a:ea typeface="Source Sans Pro" panose="020B0503030403020204" pitchFamily="34" charset="0"/>
                            </a:rPr>
                            <a:t>Vertical angles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9541529"/>
                      </a:ext>
                    </a:extLst>
                  </a:tr>
                  <a:tr h="485049">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287" t="-301250" r="-135244" b="-181250"/>
                          </a:stretch>
                        </a:blipFill>
                      </a:tcPr>
                    </a:tc>
                    <a:tc>
                      <a:txBody>
                        <a:bodyPr/>
                        <a:lstStyle/>
                        <a:p>
                          <a:r>
                            <a:rPr lang="en-US" sz="2000" dirty="0">
                              <a:latin typeface="Source Sans Pro" panose="020B0503030403020204" pitchFamily="34" charset="0"/>
                              <a:ea typeface="Source Sans Pro" panose="020B0503030403020204" pitchFamily="34" charset="0"/>
                            </a:rPr>
                            <a:t>Side-angle-side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B5EF">
                            <a:alpha val="20000"/>
                          </a:srgbClr>
                        </a:solidFill>
                      </a:tcPr>
                    </a:tc>
                    <a:extLst>
                      <a:ext uri="{0D108BD9-81ED-4DB2-BD59-A6C34878D82A}">
                        <a16:rowId xmlns:a16="http://schemas.microsoft.com/office/drawing/2014/main" val="1911791597"/>
                      </a:ext>
                    </a:extLst>
                  </a:tr>
                  <a:tr h="852449">
                    <a:tc>
                      <a:txBody>
                        <a:bodyPr/>
                        <a:lstStyle/>
                        <a:p>
                          <a:r>
                            <a:rPr lang="en-US" sz="2000" i="1">
                              <a:latin typeface="Source Sans Pro" panose="020B0503030403020204" pitchFamily="34" charset="0"/>
                              <a:ea typeface="Source Sans Pro" panose="020B0503030403020204" pitchFamily="34" charset="0"/>
                            </a:rPr>
                            <a:t>AB</a:t>
                          </a:r>
                          <a:r>
                            <a:rPr lang="en-US" sz="2000">
                              <a:latin typeface="Source Sans Pro" panose="020B0503030403020204" pitchFamily="34" charset="0"/>
                              <a:ea typeface="Source Sans Pro" panose="020B0503030403020204" pitchFamily="34" charset="0"/>
                            </a:rPr>
                            <a:t> = </a:t>
                          </a:r>
                          <a:r>
                            <a:rPr lang="en-US" sz="2000" i="1">
                              <a:latin typeface="Source Sans Pro" panose="020B0503030403020204" pitchFamily="34" charset="0"/>
                              <a:ea typeface="Source Sans Pro" panose="020B0503030403020204" pitchFamily="34" charset="0"/>
                            </a:rPr>
                            <a:t>CD</a:t>
                          </a:r>
                          <a:r>
                            <a:rPr lang="en-US" sz="2000">
                              <a:latin typeface="Source Sans Pro" panose="020B0503030403020204" pitchFamily="34" charset="0"/>
                              <a:ea typeface="Source Sans Pro" panose="020B050303040302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latin typeface="Source Sans Pro" panose="020B0503030403020204" pitchFamily="34" charset="0"/>
                              <a:ea typeface="Source Sans Pro" panose="020B0503030403020204" pitchFamily="34" charset="0"/>
                            </a:rPr>
                            <a:t>Corresponding parts of congruent triangles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29259132"/>
                      </a:ext>
                    </a:extLst>
                  </a:tr>
                </a:tbl>
              </a:graphicData>
            </a:graphic>
          </p:graphicFrame>
        </mc:Fallback>
      </mc:AlternateContent>
      <p:sp>
        <p:nvSpPr>
          <p:cNvPr id="7" name="TextBox 6">
            <a:extLst>
              <a:ext uri="{FF2B5EF4-FFF2-40B4-BE49-F238E27FC236}">
                <a16:creationId xmlns:a16="http://schemas.microsoft.com/office/drawing/2014/main" id="{2CA7C5B8-6427-CA44-152A-5DA674F3FAD1}"/>
              </a:ext>
            </a:extLst>
          </p:cNvPr>
          <p:cNvSpPr txBox="1"/>
          <p:nvPr/>
        </p:nvSpPr>
        <p:spPr>
          <a:xfrm>
            <a:off x="1426920" y="7538993"/>
            <a:ext cx="11100390" cy="307777"/>
          </a:xfrm>
          <a:prstGeom prst="rect">
            <a:avLst/>
          </a:prstGeom>
          <a:noFill/>
        </p:spPr>
        <p:txBody>
          <a:bodyPr wrap="square" rtlCol="0">
            <a:spAutoFit/>
          </a:bodyPr>
          <a:lstStyle/>
          <a:p>
            <a:pPr algn="ctr"/>
            <a:r>
              <a:rPr lang="en-US" dirty="0">
                <a:latin typeface="Source Sans Pro 3"/>
              </a:rPr>
              <a:t>Task taken from Connecting the NCTM Process Standards &amp; CCSSM Practices</a:t>
            </a:r>
          </a:p>
        </p:txBody>
      </p:sp>
      <p:sp>
        <p:nvSpPr>
          <p:cNvPr id="5" name="Slide Number Placeholder 4">
            <a:extLst>
              <a:ext uri="{FF2B5EF4-FFF2-40B4-BE49-F238E27FC236}">
                <a16:creationId xmlns:a16="http://schemas.microsoft.com/office/drawing/2014/main" id="{27720FB6-A001-572E-B29B-3C5BAA783D51}"/>
              </a:ext>
              <a:ext uri="{C183D7F6-B498-43B3-948B-1728B52AA6E4}">
                <adec:decorative xmlns:adec="http://schemas.microsoft.com/office/drawing/2017/decorative" val="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28</a:t>
            </a:fld>
            <a:endParaRPr lang="en-US"/>
          </a:p>
        </p:txBody>
      </p:sp>
    </p:spTree>
    <p:extLst>
      <p:ext uri="{BB962C8B-B14F-4D97-AF65-F5344CB8AC3E}">
        <p14:creationId xmlns:p14="http://schemas.microsoft.com/office/powerpoint/2010/main" val="16000476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79EDB-16BC-4E7E-B7FE-4BA9A3F9C0B4}"/>
              </a:ext>
            </a:extLst>
          </p:cNvPr>
          <p:cNvSpPr>
            <a:spLocks noGrp="1"/>
          </p:cNvSpPr>
          <p:nvPr>
            <p:ph type="title"/>
          </p:nvPr>
        </p:nvSpPr>
        <p:spPr>
          <a:xfrm>
            <a:off x="731520" y="3480658"/>
            <a:ext cx="13167360" cy="958338"/>
          </a:xfrm>
        </p:spPr>
        <p:txBody>
          <a:bodyPr>
            <a:noAutofit/>
          </a:bodyPr>
          <a:lstStyle/>
          <a:p>
            <a:pPr algn="ctr"/>
            <a:r>
              <a:rPr lang="en-US" sz="6000" dirty="0">
                <a:solidFill>
                  <a:srgbClr val="0E3F75"/>
                </a:solidFill>
                <a:latin typeface="Source Sans Pro SemiBold" panose="020B0603030403020204" pitchFamily="34" charset="0"/>
                <a:ea typeface="Source Sans Pro SemiBold" panose="020B0603030403020204" pitchFamily="34" charset="0"/>
              </a:rPr>
              <a:t>DISCUSSION DEBRIEF</a:t>
            </a:r>
          </a:p>
        </p:txBody>
      </p:sp>
    </p:spTree>
    <p:extLst>
      <p:ext uri="{BB962C8B-B14F-4D97-AF65-F5344CB8AC3E}">
        <p14:creationId xmlns:p14="http://schemas.microsoft.com/office/powerpoint/2010/main" val="2129225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ECA61-A69B-0A69-2466-80522B6BC66F}"/>
              </a:ext>
            </a:extLst>
          </p:cNvPr>
          <p:cNvSpPr>
            <a:spLocks noGrp="1"/>
          </p:cNvSpPr>
          <p:nvPr>
            <p:ph type="title"/>
          </p:nvPr>
        </p:nvSpPr>
        <p:spPr>
          <a:xfrm>
            <a:off x="663314" y="3990109"/>
            <a:ext cx="13509945" cy="1213658"/>
          </a:xfrm>
        </p:spPr>
        <p:txBody>
          <a:bodyPr>
            <a:normAutofit/>
          </a:bodyPr>
          <a:lstStyle/>
          <a:p>
            <a:pPr algn="ctr"/>
            <a:r>
              <a:rPr lang="en-US" sz="9600" dirty="0">
                <a:solidFill>
                  <a:srgbClr val="0E3F75"/>
                </a:solidFill>
                <a:ea typeface="Source Sans Pro SemiBold" panose="020B0603030403020204" pitchFamily="34" charset="0"/>
              </a:rPr>
              <a:t>WELCOME</a:t>
            </a:r>
            <a:endParaRPr lang="en-US" sz="9600" dirty="0"/>
          </a:p>
        </p:txBody>
      </p:sp>
      <p:sp>
        <p:nvSpPr>
          <p:cNvPr id="3" name="Slide Number Placeholder 2">
            <a:extLst>
              <a:ext uri="{FF2B5EF4-FFF2-40B4-BE49-F238E27FC236}">
                <a16:creationId xmlns:a16="http://schemas.microsoft.com/office/drawing/2014/main" id="{32946D6F-6C55-45B3-85F3-52E5FA00CF11}"/>
              </a:ext>
            </a:extLst>
          </p:cNvPr>
          <p:cNvSpPr>
            <a:spLocks noGrp="1"/>
          </p:cNvSpPr>
          <p:nvPr>
            <p:ph type="sldNum" sz="quarter" idx="11"/>
          </p:nvPr>
        </p:nvSpPr>
        <p:spPr/>
        <p:txBody>
          <a:bodyPr/>
          <a:lstStyle/>
          <a:p>
            <a:fld id="{383B7B7A-CDDA-7C44-B1B0-1F1E45567B3B}" type="slidenum">
              <a:rPr lang="en-US" smtClean="0"/>
              <a:pPr/>
              <a:t>3</a:t>
            </a:fld>
            <a:endParaRPr lang="en-US"/>
          </a:p>
        </p:txBody>
      </p:sp>
    </p:spTree>
    <p:extLst>
      <p:ext uri="{BB962C8B-B14F-4D97-AF65-F5344CB8AC3E}">
        <p14:creationId xmlns:p14="http://schemas.microsoft.com/office/powerpoint/2010/main" val="17023616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F9995A62-EA03-AE6E-9022-D01D7A696134}"/>
              </a:ext>
              <a:ext uri="{C183D7F6-B498-43B3-948B-1728B52AA6E4}">
                <adec:decorative xmlns:adec="http://schemas.microsoft.com/office/drawing/2017/decorative" val="1"/>
              </a:ext>
            </a:extLst>
          </p:cNvPr>
          <p:cNvPicPr>
            <a:picLocks noChangeAspect="1" noChangeArrowheads="1"/>
          </p:cNvPicPr>
          <p:nvPr/>
        </p:nvPicPr>
        <p:blipFill rotWithShape="1">
          <a:blip r:embed="rId2" cstate="print">
            <a:alphaModFix amt="20000"/>
            <a:extLst>
              <a:ext uri="{28A0092B-C50C-407E-A947-70E740481C1C}">
                <a14:useLocalDpi xmlns:a14="http://schemas.microsoft.com/office/drawing/2010/main" val="0"/>
              </a:ext>
            </a:extLst>
          </a:blip>
          <a:srcRect/>
          <a:stretch/>
        </p:blipFill>
        <p:spPr bwMode="auto">
          <a:xfrm>
            <a:off x="-18748" y="9235"/>
            <a:ext cx="14648873" cy="822036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00D005B-96CE-5784-CCB2-CDC35FC1CCE2}"/>
              </a:ext>
            </a:extLst>
          </p:cNvPr>
          <p:cNvSpPr>
            <a:spLocks noGrp="1"/>
          </p:cNvSpPr>
          <p:nvPr>
            <p:ph type="title"/>
          </p:nvPr>
        </p:nvSpPr>
        <p:spPr>
          <a:xfrm>
            <a:off x="457200" y="438150"/>
            <a:ext cx="13709333" cy="794176"/>
          </a:xfrm>
        </p:spPr>
        <p:txBody>
          <a:bodyPr>
            <a:normAutofit/>
          </a:bodyPr>
          <a:lstStyle/>
          <a:p>
            <a:pPr algn="ctr"/>
            <a:r>
              <a:rPr lang="en-US" sz="5000" cap="none" dirty="0">
                <a:solidFill>
                  <a:srgbClr val="0E3F75"/>
                </a:solidFill>
                <a:latin typeface="+mj-lt"/>
              </a:rPr>
              <a:t>BREAKOUT ROOM DISCUSSIONS DEBRIEF</a:t>
            </a:r>
          </a:p>
        </p:txBody>
      </p:sp>
      <p:sp>
        <p:nvSpPr>
          <p:cNvPr id="11" name="Text Placeholder 10">
            <a:extLst>
              <a:ext uri="{FF2B5EF4-FFF2-40B4-BE49-F238E27FC236}">
                <a16:creationId xmlns:a16="http://schemas.microsoft.com/office/drawing/2014/main" id="{B1B489D5-79F4-955F-80F6-AD068D048E40}"/>
              </a:ext>
            </a:extLst>
          </p:cNvPr>
          <p:cNvSpPr>
            <a:spLocks noGrp="1"/>
          </p:cNvSpPr>
          <p:nvPr>
            <p:ph type="body" sz="quarter" idx="17"/>
          </p:nvPr>
        </p:nvSpPr>
        <p:spPr>
          <a:xfrm>
            <a:off x="473380" y="1923800"/>
            <a:ext cx="13716000" cy="1590675"/>
          </a:xfrm>
        </p:spPr>
        <p:txBody>
          <a:bodyPr>
            <a:normAutofit/>
          </a:bodyPr>
          <a:lstStyle/>
          <a:p>
            <a:r>
              <a:rPr lang="en-US" sz="3200" i="0" dirty="0">
                <a:solidFill>
                  <a:schemeClr val="tx1"/>
                </a:solidFill>
              </a:rPr>
              <a:t>Where in your Breakout Room tasks did you observe opportunities for students to: </a:t>
            </a:r>
          </a:p>
          <a:p>
            <a:endParaRPr lang="en-US" sz="3200" dirty="0"/>
          </a:p>
        </p:txBody>
      </p:sp>
      <p:sp>
        <p:nvSpPr>
          <p:cNvPr id="5" name="Slide Number Placeholder 4">
            <a:extLst>
              <a:ext uri="{FF2B5EF4-FFF2-40B4-BE49-F238E27FC236}">
                <a16:creationId xmlns:a16="http://schemas.microsoft.com/office/drawing/2014/main" id="{03A711C8-73DD-6B19-499A-01FEEE3C7CDE}"/>
              </a:ext>
              <a:ext uri="{C183D7F6-B498-43B3-948B-1728B52AA6E4}">
                <adec:decorative xmlns:adec="http://schemas.microsoft.com/office/drawing/2017/decorative" val="1"/>
              </a:ext>
            </a:extLst>
          </p:cNvPr>
          <p:cNvSpPr>
            <a:spLocks noGrp="1"/>
          </p:cNvSpPr>
          <p:nvPr>
            <p:ph type="sldNum" sz="quarter" idx="15"/>
          </p:nvPr>
        </p:nvSpPr>
        <p:spPr/>
        <p:txBody>
          <a:bodyPr/>
          <a:lstStyle/>
          <a:p>
            <a:pPr marL="0" lvl="0" indent="0" algn="r" rtl="0">
              <a:spcBef>
                <a:spcPts val="0"/>
              </a:spcBef>
              <a:spcAft>
                <a:spcPts val="0"/>
              </a:spcAft>
              <a:buNone/>
            </a:pPr>
            <a:fld id="{00000000-1234-1234-1234-123412341234}" type="slidenum">
              <a:rPr lang="en-US" smtClean="0"/>
              <a:t>30</a:t>
            </a:fld>
            <a:endParaRPr lang="en-US"/>
          </a:p>
        </p:txBody>
      </p:sp>
      <p:sp>
        <p:nvSpPr>
          <p:cNvPr id="13" name="TextBox 12">
            <a:extLst>
              <a:ext uri="{FF2B5EF4-FFF2-40B4-BE49-F238E27FC236}">
                <a16:creationId xmlns:a16="http://schemas.microsoft.com/office/drawing/2014/main" id="{ACC4F1C4-DE0D-F717-37CA-EE78D5B5D29B}"/>
              </a:ext>
            </a:extLst>
          </p:cNvPr>
          <p:cNvSpPr txBox="1"/>
          <p:nvPr/>
        </p:nvSpPr>
        <p:spPr>
          <a:xfrm>
            <a:off x="447689" y="3412628"/>
            <a:ext cx="6851333" cy="2523768"/>
          </a:xfrm>
          <a:prstGeom prst="rect">
            <a:avLst/>
          </a:prstGeom>
          <a:noFill/>
        </p:spPr>
        <p:txBody>
          <a:bodyPr wrap="square">
            <a:spAutoFit/>
          </a:bodyPr>
          <a:lstStyle/>
          <a:p>
            <a:pPr marL="457200" indent="-457200">
              <a:spcAft>
                <a:spcPts val="1200"/>
              </a:spcAft>
              <a:buClr>
                <a:srgbClr val="0E3F75"/>
              </a:buClr>
              <a:buSzPct val="120000"/>
              <a:buFont typeface="Wingdings" panose="05000000000000000000" pitchFamily="2" charset="2"/>
              <a:buChar char="q"/>
            </a:pPr>
            <a:r>
              <a:rPr lang="en-US" sz="3200" dirty="0">
                <a:latin typeface="+mn-lt"/>
              </a:rPr>
              <a:t> Make connections?</a:t>
            </a:r>
          </a:p>
          <a:p>
            <a:pPr marL="457200" indent="-457200">
              <a:spcAft>
                <a:spcPts val="1200"/>
              </a:spcAft>
              <a:buClr>
                <a:srgbClr val="0E3F75"/>
              </a:buClr>
              <a:buSzPct val="120000"/>
              <a:buFont typeface="Wingdings" panose="05000000000000000000" pitchFamily="2" charset="2"/>
              <a:buChar char="q"/>
            </a:pPr>
            <a:r>
              <a:rPr lang="en-US" sz="3200" dirty="0">
                <a:latin typeface="+mn-lt"/>
              </a:rPr>
              <a:t> Identify shortcuts?</a:t>
            </a:r>
          </a:p>
          <a:p>
            <a:pPr marL="457200" indent="-457200">
              <a:spcAft>
                <a:spcPts val="1200"/>
              </a:spcAft>
              <a:buClr>
                <a:srgbClr val="0E3F75"/>
              </a:buClr>
              <a:buSzPct val="120000"/>
              <a:buFont typeface="Wingdings" panose="05000000000000000000" pitchFamily="2" charset="2"/>
              <a:buChar char="q"/>
            </a:pPr>
            <a:r>
              <a:rPr lang="en-US" sz="3200" dirty="0">
                <a:latin typeface="+mn-lt"/>
              </a:rPr>
              <a:t> Recognize relevance?</a:t>
            </a:r>
          </a:p>
          <a:p>
            <a:pPr marL="457200" indent="-457200">
              <a:spcAft>
                <a:spcPts val="1200"/>
              </a:spcAft>
              <a:buClr>
                <a:srgbClr val="0E3F75"/>
              </a:buClr>
              <a:buSzPct val="120000"/>
              <a:buFont typeface="Wingdings" panose="05000000000000000000" pitchFamily="2" charset="2"/>
              <a:buChar char="q"/>
            </a:pPr>
            <a:r>
              <a:rPr lang="en-US" sz="3200" dirty="0">
                <a:latin typeface="+mn-lt"/>
              </a:rPr>
              <a:t> Foster coherence?</a:t>
            </a:r>
          </a:p>
        </p:txBody>
      </p:sp>
      <p:sp>
        <p:nvSpPr>
          <p:cNvPr id="8" name="Text Placeholder 7">
            <a:extLst>
              <a:ext uri="{FF2B5EF4-FFF2-40B4-BE49-F238E27FC236}">
                <a16:creationId xmlns:a16="http://schemas.microsoft.com/office/drawing/2014/main" id="{65CFE78F-1B9D-55D7-DB37-3FF16CB9B6A6}"/>
              </a:ext>
            </a:extLst>
          </p:cNvPr>
          <p:cNvSpPr>
            <a:spLocks noGrp="1"/>
          </p:cNvSpPr>
          <p:nvPr>
            <p:ph type="body" sz="quarter" idx="16"/>
          </p:nvPr>
        </p:nvSpPr>
        <p:spPr>
          <a:xfrm>
            <a:off x="7136517" y="3319954"/>
            <a:ext cx="7215369" cy="4218172"/>
          </a:xfrm>
        </p:spPr>
        <p:txBody>
          <a:bodyPr>
            <a:normAutofit/>
          </a:bodyPr>
          <a:lstStyle/>
          <a:p>
            <a:pPr marL="457200" indent="-457200">
              <a:lnSpc>
                <a:spcPct val="100000"/>
              </a:lnSpc>
              <a:spcAft>
                <a:spcPts val="1200"/>
              </a:spcAft>
              <a:buClr>
                <a:srgbClr val="0E3F75"/>
              </a:buClr>
              <a:buSzPct val="120000"/>
              <a:buFont typeface="Wingdings" panose="05000000000000000000" pitchFamily="2" charset="2"/>
              <a:buChar char="q"/>
            </a:pPr>
            <a:r>
              <a:rPr lang="en-US" sz="3200" i="0" dirty="0">
                <a:solidFill>
                  <a:schemeClr val="tx1"/>
                </a:solidFill>
              </a:rPr>
              <a:t> Determine exclusions?</a:t>
            </a:r>
          </a:p>
          <a:p>
            <a:pPr marL="457200" indent="-457200">
              <a:lnSpc>
                <a:spcPct val="100000"/>
              </a:lnSpc>
              <a:spcAft>
                <a:spcPts val="1200"/>
              </a:spcAft>
              <a:buClr>
                <a:srgbClr val="0E3F75"/>
              </a:buClr>
              <a:buSzPct val="120000"/>
              <a:buFont typeface="Wingdings" panose="05000000000000000000" pitchFamily="2" charset="2"/>
              <a:buChar char="q"/>
            </a:pPr>
            <a:r>
              <a:rPr lang="en-US" sz="3200" i="0" dirty="0">
                <a:solidFill>
                  <a:schemeClr val="tx1"/>
                </a:solidFill>
              </a:rPr>
              <a:t> Exercise repeated reasoning? </a:t>
            </a:r>
          </a:p>
          <a:p>
            <a:pPr marL="457200" indent="-457200">
              <a:lnSpc>
                <a:spcPct val="100000"/>
              </a:lnSpc>
              <a:spcAft>
                <a:spcPts val="1200"/>
              </a:spcAft>
              <a:buClr>
                <a:srgbClr val="0E3F75"/>
              </a:buClr>
              <a:buSzPct val="120000"/>
              <a:buFont typeface="Wingdings" panose="05000000000000000000" pitchFamily="2" charset="2"/>
              <a:buChar char="q"/>
            </a:pPr>
            <a:r>
              <a:rPr lang="en-US" sz="3200" i="0" dirty="0">
                <a:solidFill>
                  <a:schemeClr val="tx1"/>
                </a:solidFill>
              </a:rPr>
              <a:t> Generalize?</a:t>
            </a:r>
          </a:p>
          <a:p>
            <a:pPr marL="457200" indent="-457200">
              <a:lnSpc>
                <a:spcPct val="100000"/>
              </a:lnSpc>
              <a:spcAft>
                <a:spcPts val="1200"/>
              </a:spcAft>
              <a:buClr>
                <a:srgbClr val="0E3F75"/>
              </a:buClr>
              <a:buSzPct val="120000"/>
              <a:buFont typeface="Wingdings" panose="05000000000000000000" pitchFamily="2" charset="2"/>
              <a:buChar char="q"/>
            </a:pPr>
            <a:r>
              <a:rPr lang="en-US" sz="3200" i="0" dirty="0">
                <a:solidFill>
                  <a:schemeClr val="tx1"/>
                </a:solidFill>
              </a:rPr>
              <a:t> Apply operations? </a:t>
            </a:r>
          </a:p>
        </p:txBody>
      </p:sp>
    </p:spTree>
    <p:extLst>
      <p:ext uri="{BB962C8B-B14F-4D97-AF65-F5344CB8AC3E}">
        <p14:creationId xmlns:p14="http://schemas.microsoft.com/office/powerpoint/2010/main" val="12645269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69A59-A175-8B92-013C-EDD7228F210B}"/>
              </a:ext>
            </a:extLst>
          </p:cNvPr>
          <p:cNvSpPr>
            <a:spLocks noGrp="1"/>
          </p:cNvSpPr>
          <p:nvPr>
            <p:ph type="title"/>
          </p:nvPr>
        </p:nvSpPr>
        <p:spPr>
          <a:xfrm>
            <a:off x="457200" y="400572"/>
            <a:ext cx="13860049" cy="1566014"/>
          </a:xfrm>
        </p:spPr>
        <p:txBody>
          <a:bodyPr>
            <a:normAutofit/>
          </a:bodyPr>
          <a:lstStyle/>
          <a:p>
            <a:r>
              <a:rPr lang="en-US" sz="5000" cap="none" dirty="0">
                <a:solidFill>
                  <a:srgbClr val="0E3F75"/>
                </a:solidFill>
                <a:ea typeface="Source Sans Pro" panose="020B0503030403020204" pitchFamily="34" charset="0"/>
              </a:rPr>
              <a:t>TASK:</a:t>
            </a:r>
            <a:r>
              <a:rPr lang="en-US" sz="5000" cap="none" dirty="0">
                <a:solidFill>
                  <a:schemeClr val="accent5">
                    <a:lumMod val="60000"/>
                    <a:lumOff val="40000"/>
                  </a:schemeClr>
                </a:solidFill>
                <a:ea typeface="Source Sans Pro" panose="020B0503030403020204" pitchFamily="34" charset="0"/>
              </a:rPr>
              <a:t> </a:t>
            </a:r>
            <a:r>
              <a:rPr lang="en-US" sz="5000" cap="none" dirty="0">
                <a:solidFill>
                  <a:srgbClr val="0E3F75"/>
                </a:solidFill>
                <a:ea typeface="Source Sans Pro" panose="020B0503030403020204" pitchFamily="34" charset="0"/>
              </a:rPr>
              <a:t>REVIEW THE MP PROGRESSION DOCUMENTS.</a:t>
            </a:r>
            <a:endParaRPr lang="en-US" sz="5000" cap="none" dirty="0">
              <a:solidFill>
                <a:srgbClr val="0E3F75"/>
              </a:solidFill>
            </a:endParaRPr>
          </a:p>
        </p:txBody>
      </p:sp>
      <p:sp>
        <p:nvSpPr>
          <p:cNvPr id="3" name="Content Placeholder 2">
            <a:extLst>
              <a:ext uri="{FF2B5EF4-FFF2-40B4-BE49-F238E27FC236}">
                <a16:creationId xmlns:a16="http://schemas.microsoft.com/office/drawing/2014/main" id="{0480F08E-238A-629E-637D-6B868DE1DFF3}"/>
              </a:ext>
            </a:extLst>
          </p:cNvPr>
          <p:cNvSpPr>
            <a:spLocks noGrp="1"/>
          </p:cNvSpPr>
          <p:nvPr>
            <p:ph idx="1"/>
          </p:nvPr>
        </p:nvSpPr>
        <p:spPr>
          <a:xfrm>
            <a:off x="457200" y="1966586"/>
            <a:ext cx="12618720" cy="4950564"/>
          </a:xfrm>
        </p:spPr>
        <p:txBody>
          <a:bodyPr>
            <a:normAutofit/>
          </a:bodyPr>
          <a:lstStyle/>
          <a:p>
            <a:pPr marL="0" indent="0">
              <a:buNone/>
            </a:pPr>
            <a:r>
              <a:rPr lang="en-US" sz="3200" b="1" dirty="0">
                <a:solidFill>
                  <a:srgbClr val="0E3F75"/>
                </a:solidFill>
                <a:ea typeface="Source Sans Pro" panose="020B0503030403020204" pitchFamily="34" charset="0"/>
              </a:rPr>
              <a:t>Discussion question #1: </a:t>
            </a:r>
            <a:br>
              <a:rPr lang="en-US" sz="3200" dirty="0">
                <a:solidFill>
                  <a:srgbClr val="0E3F75"/>
                </a:solidFill>
                <a:ea typeface="Source Sans Pro" panose="020B0503030403020204" pitchFamily="34" charset="0"/>
              </a:rPr>
            </a:br>
            <a:r>
              <a:rPr lang="en-US" sz="3200" dirty="0">
                <a:ea typeface="Source Sans Pro" panose="020B0503030403020204" pitchFamily="34" charset="0"/>
              </a:rPr>
              <a:t>What do you think Math Practice 8: Look for and Express Regularity in Repeated Reasoning means or looks like at your grade level/course? </a:t>
            </a:r>
            <a:br>
              <a:rPr lang="en-US" sz="3200" dirty="0">
                <a:ea typeface="Source Sans Pro" panose="020B0503030403020204" pitchFamily="34" charset="0"/>
              </a:rPr>
            </a:br>
            <a:br>
              <a:rPr lang="en-US" sz="3200" dirty="0">
                <a:solidFill>
                  <a:schemeClr val="bg1"/>
                </a:solidFill>
                <a:ea typeface="Source Sans Pro" panose="020B0503030403020204" pitchFamily="34" charset="0"/>
              </a:rPr>
            </a:br>
            <a:r>
              <a:rPr lang="en-US" sz="3200" b="1" dirty="0">
                <a:solidFill>
                  <a:srgbClr val="0E3F75"/>
                </a:solidFill>
                <a:ea typeface="Source Sans Pro" panose="020B0503030403020204" pitchFamily="34" charset="0"/>
              </a:rPr>
              <a:t>Discussion question #2:</a:t>
            </a:r>
            <a:r>
              <a:rPr lang="en-US" sz="3200" dirty="0">
                <a:solidFill>
                  <a:schemeClr val="accent5">
                    <a:lumMod val="60000"/>
                    <a:lumOff val="40000"/>
                  </a:schemeClr>
                </a:solidFill>
                <a:ea typeface="Source Sans Pro" panose="020B0503030403020204" pitchFamily="34" charset="0"/>
              </a:rPr>
              <a:t> </a:t>
            </a:r>
            <a:r>
              <a:rPr lang="en-US" sz="3200" dirty="0">
                <a:ea typeface="Source Sans Pro" panose="020B0503030403020204" pitchFamily="34" charset="0"/>
              </a:rPr>
              <a:t>How does your school or district support students’ progression of repeated reasoning across grade levels and/or courses? </a:t>
            </a:r>
            <a:endParaRPr lang="en-US" sz="3200" dirty="0"/>
          </a:p>
        </p:txBody>
      </p:sp>
      <p:sp>
        <p:nvSpPr>
          <p:cNvPr id="4" name="Slide Number Placeholder 3">
            <a:extLst>
              <a:ext uri="{FF2B5EF4-FFF2-40B4-BE49-F238E27FC236}">
                <a16:creationId xmlns:a16="http://schemas.microsoft.com/office/drawing/2014/main" id="{31D3C78A-47D0-0ED4-E0F3-C94F7C7FACE9}"/>
              </a:ext>
            </a:extLst>
          </p:cNvPr>
          <p:cNvSpPr>
            <a:spLocks noGrp="1"/>
          </p:cNvSpPr>
          <p:nvPr>
            <p:ph type="sldNum" sz="quarter" idx="11"/>
          </p:nvPr>
        </p:nvSpPr>
        <p:spPr/>
        <p:txBody>
          <a:bodyPr/>
          <a:lstStyle/>
          <a:p>
            <a:fld id="{383B7B7A-CDDA-7C44-B1B0-1F1E45567B3B}" type="slidenum">
              <a:rPr lang="en-US" smtClean="0"/>
              <a:pPr/>
              <a:t>31</a:t>
            </a:fld>
            <a:endParaRPr lang="en-US"/>
          </a:p>
        </p:txBody>
      </p:sp>
    </p:spTree>
    <p:extLst>
      <p:ext uri="{BB962C8B-B14F-4D97-AF65-F5344CB8AC3E}">
        <p14:creationId xmlns:p14="http://schemas.microsoft.com/office/powerpoint/2010/main" val="15566634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DBF8B-8673-26E8-E620-BE60A70AE85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B952395-7A04-9DB0-6107-6E976B0BCEA1}"/>
              </a:ext>
            </a:extLst>
          </p:cNvPr>
          <p:cNvSpPr>
            <a:spLocks noGrp="1"/>
          </p:cNvSpPr>
          <p:nvPr>
            <p:ph type="title"/>
          </p:nvPr>
        </p:nvSpPr>
        <p:spPr>
          <a:xfrm>
            <a:off x="1313411" y="3494244"/>
            <a:ext cx="12302835" cy="1077756"/>
          </a:xfrm>
        </p:spPr>
        <p:txBody>
          <a:bodyPr>
            <a:normAutofit/>
          </a:bodyPr>
          <a:lstStyle/>
          <a:p>
            <a:pPr algn="ctr"/>
            <a:r>
              <a:rPr lang="en-US" sz="6000" dirty="0">
                <a:solidFill>
                  <a:srgbClr val="0E3F75"/>
                </a:solidFill>
                <a:latin typeface="Source Sans Pro SemiBold" panose="020B0603030403020204" pitchFamily="34" charset="0"/>
                <a:ea typeface="Source Sans Pro SemiBold" panose="020B0603030403020204" pitchFamily="34" charset="0"/>
              </a:rPr>
              <a:t>DISCUSSION</a:t>
            </a:r>
          </a:p>
        </p:txBody>
      </p:sp>
    </p:spTree>
    <p:extLst>
      <p:ext uri="{BB962C8B-B14F-4D97-AF65-F5344CB8AC3E}">
        <p14:creationId xmlns:p14="http://schemas.microsoft.com/office/powerpoint/2010/main" val="3410184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7F23A-99DC-D441-2DF4-D18C0287AB0D}"/>
              </a:ext>
            </a:extLst>
          </p:cNvPr>
          <p:cNvSpPr>
            <a:spLocks noGrp="1"/>
          </p:cNvSpPr>
          <p:nvPr>
            <p:ph type="title"/>
          </p:nvPr>
        </p:nvSpPr>
        <p:spPr>
          <a:xfrm>
            <a:off x="457200" y="-1590600"/>
            <a:ext cx="13716000" cy="1590600"/>
          </a:xfrm>
        </p:spPr>
        <p:txBody>
          <a:bodyPr spcFirstLastPara="1" wrap="square" lIns="109725" tIns="54850" rIns="109725" bIns="54850" anchor="b" anchorCtr="0">
            <a:normAutofit/>
          </a:bodyPr>
          <a:lstStyle/>
          <a:p>
            <a:r>
              <a:rPr lang="en-US" dirty="0">
                <a:latin typeface="Source Sans Pro" panose="020B0503030403020204" pitchFamily="34" charset="0"/>
                <a:ea typeface="Source Sans Pro" panose="020B0503030403020204" pitchFamily="34" charset="0"/>
              </a:rPr>
              <a:t>Mathematical Practice 8: Look for and express regularity in repeated reasoning.</a:t>
            </a:r>
          </a:p>
        </p:txBody>
      </p:sp>
      <p:pic>
        <p:nvPicPr>
          <p:cNvPr id="5" name="Content Placeholder 4" descr="Mathematical practice 8: Loof for and express regularity in repeated reasoning for Kindergarten through grade 2.">
            <a:extLst>
              <a:ext uri="{FF2B5EF4-FFF2-40B4-BE49-F238E27FC236}">
                <a16:creationId xmlns:a16="http://schemas.microsoft.com/office/drawing/2014/main" id="{1D3F8B94-14A1-452E-A2CE-D0F19BB63FC7}"/>
              </a:ext>
            </a:extLst>
          </p:cNvPr>
          <p:cNvPicPr>
            <a:picLocks noGrp="1" noChangeAspect="1"/>
          </p:cNvPicPr>
          <p:nvPr>
            <p:ph idx="1"/>
          </p:nvPr>
        </p:nvPicPr>
        <p:blipFill>
          <a:blip r:embed="rId3"/>
          <a:srcRect l="1611" t="16360" r="3206" b="5039"/>
          <a:stretch/>
        </p:blipFill>
        <p:spPr>
          <a:xfrm>
            <a:off x="73268" y="190499"/>
            <a:ext cx="14557132" cy="7258051"/>
          </a:xfrm>
        </p:spPr>
      </p:pic>
    </p:spTree>
    <p:extLst>
      <p:ext uri="{BB962C8B-B14F-4D97-AF65-F5344CB8AC3E}">
        <p14:creationId xmlns:p14="http://schemas.microsoft.com/office/powerpoint/2010/main" val="4087932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4EC3D-4901-9B6E-8FCC-E76DB0118898}"/>
              </a:ext>
              <a:ext uri="{C183D7F6-B498-43B3-948B-1728B52AA6E4}">
                <adec:decorative xmlns:adec="http://schemas.microsoft.com/office/drawing/2017/decorative" val="1"/>
              </a:ext>
            </a:extLst>
          </p:cNvPr>
          <p:cNvSpPr>
            <a:spLocks noGrp="1"/>
          </p:cNvSpPr>
          <p:nvPr>
            <p:ph type="title"/>
          </p:nvPr>
        </p:nvSpPr>
        <p:spPr>
          <a:xfrm>
            <a:off x="457200" y="-1590600"/>
            <a:ext cx="13716000" cy="1590600"/>
          </a:xfrm>
        </p:spPr>
        <p:txBody>
          <a:bodyPr spcFirstLastPara="1" wrap="square" lIns="109725" tIns="54850" rIns="109725" bIns="54850" anchor="b" anchorCtr="0">
            <a:normAutofit/>
          </a:bodyPr>
          <a:lstStyle/>
          <a:p>
            <a:r>
              <a:rPr lang="en-US" dirty="0">
                <a:latin typeface="Source Sans Pro" panose="020B0503030403020204" pitchFamily="34" charset="0"/>
                <a:ea typeface="Source Sans Pro" panose="020B0503030403020204" pitchFamily="34" charset="0"/>
              </a:rPr>
              <a:t>Mathematical Practice 8: Look for and express regularity in repeated reasoning. Cont’d 1</a:t>
            </a:r>
          </a:p>
        </p:txBody>
      </p:sp>
      <p:pic>
        <p:nvPicPr>
          <p:cNvPr id="5" name="Content Placeholder 4" descr="Mathematical practice 8: Loof for and express regularity in repeated reasoning for Grades 3 through 5.">
            <a:extLst>
              <a:ext uri="{FF2B5EF4-FFF2-40B4-BE49-F238E27FC236}">
                <a16:creationId xmlns:a16="http://schemas.microsoft.com/office/drawing/2014/main" id="{9F3B44E1-0036-4B4C-8257-A834861DAEB4}"/>
              </a:ext>
            </a:extLst>
          </p:cNvPr>
          <p:cNvPicPr>
            <a:picLocks noGrp="1" noChangeAspect="1"/>
          </p:cNvPicPr>
          <p:nvPr>
            <p:ph idx="1"/>
          </p:nvPr>
        </p:nvPicPr>
        <p:blipFill>
          <a:blip r:embed="rId2"/>
          <a:stretch>
            <a:fillRect/>
          </a:stretch>
        </p:blipFill>
        <p:spPr>
          <a:xfrm>
            <a:off x="0" y="532446"/>
            <a:ext cx="14636431" cy="5258753"/>
          </a:xfrm>
        </p:spPr>
      </p:pic>
    </p:spTree>
    <p:extLst>
      <p:ext uri="{BB962C8B-B14F-4D97-AF65-F5344CB8AC3E}">
        <p14:creationId xmlns:p14="http://schemas.microsoft.com/office/powerpoint/2010/main" val="1765985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5C0FB-2FFE-77BF-933D-8712AA1FD1A8}"/>
              </a:ext>
              <a:ext uri="{C183D7F6-B498-43B3-948B-1728B52AA6E4}">
                <adec:decorative xmlns:adec="http://schemas.microsoft.com/office/drawing/2017/decorative" val="1"/>
              </a:ext>
            </a:extLst>
          </p:cNvPr>
          <p:cNvSpPr>
            <a:spLocks noGrp="1"/>
          </p:cNvSpPr>
          <p:nvPr>
            <p:ph type="title"/>
          </p:nvPr>
        </p:nvSpPr>
        <p:spPr>
          <a:xfrm>
            <a:off x="457200" y="-1590600"/>
            <a:ext cx="13716000" cy="1590600"/>
          </a:xfrm>
        </p:spPr>
        <p:txBody>
          <a:bodyPr spcFirstLastPara="1" wrap="square" lIns="109725" tIns="54850" rIns="109725" bIns="54850" anchor="b" anchorCtr="0">
            <a:normAutofit/>
          </a:bodyPr>
          <a:lstStyle/>
          <a:p>
            <a:r>
              <a:rPr lang="en-US" dirty="0">
                <a:latin typeface="Source Sans Pro" panose="020B0503030403020204" pitchFamily="34" charset="0"/>
                <a:ea typeface="Source Sans Pro" panose="020B0503030403020204" pitchFamily="34" charset="0"/>
              </a:rPr>
              <a:t>Mathematical Practice 8: Look for and express regularity in repeated reasoning. Cont’d 2</a:t>
            </a:r>
          </a:p>
        </p:txBody>
      </p:sp>
      <p:pic>
        <p:nvPicPr>
          <p:cNvPr id="5" name="Content Placeholder 4" descr="Mathematical practice 8: Loof for and express regularity in repeated reasoning for Grades 6 through 8.">
            <a:extLst>
              <a:ext uri="{FF2B5EF4-FFF2-40B4-BE49-F238E27FC236}">
                <a16:creationId xmlns:a16="http://schemas.microsoft.com/office/drawing/2014/main" id="{F21DCEAE-F920-4A43-9B69-10033CA2BC22}"/>
              </a:ext>
            </a:extLst>
          </p:cNvPr>
          <p:cNvPicPr>
            <a:picLocks noGrp="1" noChangeAspect="1"/>
          </p:cNvPicPr>
          <p:nvPr>
            <p:ph idx="1"/>
          </p:nvPr>
        </p:nvPicPr>
        <p:blipFill>
          <a:blip r:embed="rId2"/>
          <a:stretch>
            <a:fillRect/>
          </a:stretch>
        </p:blipFill>
        <p:spPr>
          <a:xfrm>
            <a:off x="0" y="264054"/>
            <a:ext cx="14630400" cy="6825541"/>
          </a:xfrm>
        </p:spPr>
      </p:pic>
    </p:spTree>
    <p:extLst>
      <p:ext uri="{BB962C8B-B14F-4D97-AF65-F5344CB8AC3E}">
        <p14:creationId xmlns:p14="http://schemas.microsoft.com/office/powerpoint/2010/main" val="4186730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7BF54-C4FE-36C3-1CA5-B8648344E258}"/>
              </a:ext>
              <a:ext uri="{C183D7F6-B498-43B3-948B-1728B52AA6E4}">
                <adec:decorative xmlns:adec="http://schemas.microsoft.com/office/drawing/2017/decorative" val="1"/>
              </a:ext>
            </a:extLst>
          </p:cNvPr>
          <p:cNvSpPr>
            <a:spLocks noGrp="1"/>
          </p:cNvSpPr>
          <p:nvPr>
            <p:ph type="title"/>
          </p:nvPr>
        </p:nvSpPr>
        <p:spPr>
          <a:xfrm>
            <a:off x="457200" y="-1590600"/>
            <a:ext cx="13716000" cy="1590600"/>
          </a:xfrm>
        </p:spPr>
        <p:txBody>
          <a:bodyPr spcFirstLastPara="1" wrap="square" lIns="109725" tIns="54850" rIns="109725" bIns="54850" anchor="b" anchorCtr="0">
            <a:normAutofit/>
          </a:bodyPr>
          <a:lstStyle/>
          <a:p>
            <a:r>
              <a:rPr lang="en-US" dirty="0">
                <a:latin typeface="Source Sans Pro" panose="020B0503030403020204" pitchFamily="34" charset="0"/>
                <a:ea typeface="Source Sans Pro" panose="020B0503030403020204" pitchFamily="34" charset="0"/>
              </a:rPr>
              <a:t>Mathematical Practice 8: Look for and express regularity in repeated reasoning. Cont’d 3</a:t>
            </a:r>
          </a:p>
        </p:txBody>
      </p:sp>
      <p:pic>
        <p:nvPicPr>
          <p:cNvPr id="5" name="Content Placeholder 4" descr="Mathematical practice 8: Look for and express regularity in repeated reasoning table for algebra 1, math 1, geometry, math 2 and Alegra 2/Math 3">
            <a:extLst>
              <a:ext uri="{FF2B5EF4-FFF2-40B4-BE49-F238E27FC236}">
                <a16:creationId xmlns:a16="http://schemas.microsoft.com/office/drawing/2014/main" id="{7E4FFF9A-A45A-4B13-89BA-DEDA67BBEDB5}"/>
              </a:ext>
            </a:extLst>
          </p:cNvPr>
          <p:cNvPicPr>
            <a:picLocks noGrp="1" noChangeAspect="1"/>
          </p:cNvPicPr>
          <p:nvPr>
            <p:ph idx="1"/>
          </p:nvPr>
        </p:nvPicPr>
        <p:blipFill>
          <a:blip r:embed="rId2"/>
          <a:stretch>
            <a:fillRect/>
          </a:stretch>
        </p:blipFill>
        <p:spPr>
          <a:xfrm>
            <a:off x="76155" y="1006518"/>
            <a:ext cx="14554245" cy="6216563"/>
          </a:xfrm>
        </p:spPr>
      </p:pic>
    </p:spTree>
    <p:extLst>
      <p:ext uri="{BB962C8B-B14F-4D97-AF65-F5344CB8AC3E}">
        <p14:creationId xmlns:p14="http://schemas.microsoft.com/office/powerpoint/2010/main" val="3004386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79EDB-16BC-4E7E-B7FE-4BA9A3F9C0B4}"/>
              </a:ext>
            </a:extLst>
          </p:cNvPr>
          <p:cNvSpPr>
            <a:spLocks noGrp="1"/>
          </p:cNvSpPr>
          <p:nvPr>
            <p:ph type="title"/>
          </p:nvPr>
        </p:nvSpPr>
        <p:spPr>
          <a:xfrm>
            <a:off x="0" y="3720263"/>
            <a:ext cx="14630400" cy="1200871"/>
          </a:xfrm>
          <a:solidFill>
            <a:schemeClr val="bg1"/>
          </a:solidFill>
          <a:ln w="57150">
            <a:noFill/>
          </a:ln>
        </p:spPr>
        <p:txBody>
          <a:bodyPr>
            <a:normAutofit/>
          </a:bodyPr>
          <a:lstStyle/>
          <a:p>
            <a:pPr algn="ctr"/>
            <a:r>
              <a:rPr lang="en-US" sz="6000" dirty="0">
                <a:solidFill>
                  <a:srgbClr val="0E3F75"/>
                </a:solidFill>
                <a:latin typeface="Source Sans Pro SemiBold" panose="020B0603030403020204" pitchFamily="34" charset="0"/>
                <a:ea typeface="Source Sans Pro SemiBold" panose="020B0603030403020204" pitchFamily="34" charset="0"/>
              </a:rPr>
              <a:t>SHARE OUT</a:t>
            </a:r>
          </a:p>
        </p:txBody>
      </p:sp>
    </p:spTree>
    <p:extLst>
      <p:ext uri="{BB962C8B-B14F-4D97-AF65-F5344CB8AC3E}">
        <p14:creationId xmlns:p14="http://schemas.microsoft.com/office/powerpoint/2010/main" val="4160521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497D06-E5C2-E84C-AEAA-E51D6A156702}"/>
              </a:ext>
            </a:extLst>
          </p:cNvPr>
          <p:cNvSpPr>
            <a:spLocks noGrp="1"/>
          </p:cNvSpPr>
          <p:nvPr>
            <p:ph type="title"/>
          </p:nvPr>
        </p:nvSpPr>
        <p:spPr>
          <a:xfrm>
            <a:off x="0" y="3246088"/>
            <a:ext cx="14630400" cy="1093155"/>
          </a:xfrm>
          <a:solidFill>
            <a:schemeClr val="bg1"/>
          </a:solidFill>
        </p:spPr>
        <p:txBody>
          <a:bodyPr>
            <a:normAutofit/>
          </a:bodyPr>
          <a:lstStyle/>
          <a:p>
            <a:pPr algn="ctr"/>
            <a:r>
              <a:rPr lang="en-US" sz="6000" dirty="0">
                <a:solidFill>
                  <a:srgbClr val="0E3F75"/>
                </a:solidFill>
                <a:latin typeface="Source Sans Pro SemiBold" panose="020B0603030403020204" pitchFamily="34" charset="0"/>
                <a:ea typeface="Source Sans Pro SemiBold" panose="020B0603030403020204" pitchFamily="34" charset="0"/>
              </a:rPr>
              <a:t>RESOURCES</a:t>
            </a:r>
          </a:p>
        </p:txBody>
      </p:sp>
      <p:sp>
        <p:nvSpPr>
          <p:cNvPr id="5" name="Slide Number Placeholder 4">
            <a:extLst>
              <a:ext uri="{FF2B5EF4-FFF2-40B4-BE49-F238E27FC236}">
                <a16:creationId xmlns:a16="http://schemas.microsoft.com/office/drawing/2014/main" id="{68EDACE9-BB69-B7A9-959E-713D037C43A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38</a:t>
            </a:fld>
            <a:endParaRPr lang="en-US"/>
          </a:p>
        </p:txBody>
      </p:sp>
    </p:spTree>
    <p:extLst>
      <p:ext uri="{BB962C8B-B14F-4D97-AF65-F5344CB8AC3E}">
        <p14:creationId xmlns:p14="http://schemas.microsoft.com/office/powerpoint/2010/main" val="42818203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453FA-8B88-E6B4-AAD2-012B4D3989EC}"/>
              </a:ext>
            </a:extLst>
          </p:cNvPr>
          <p:cNvSpPr>
            <a:spLocks noGrp="1"/>
          </p:cNvSpPr>
          <p:nvPr>
            <p:ph type="title"/>
          </p:nvPr>
        </p:nvSpPr>
        <p:spPr>
          <a:xfrm>
            <a:off x="457200" y="163829"/>
            <a:ext cx="13716000" cy="808759"/>
          </a:xfrm>
        </p:spPr>
        <p:txBody>
          <a:bodyPr>
            <a:normAutofit/>
          </a:bodyPr>
          <a:lstStyle/>
          <a:p>
            <a:r>
              <a:rPr lang="en-US" sz="4800" cap="none" dirty="0">
                <a:solidFill>
                  <a:srgbClr val="114E91"/>
                </a:solidFill>
                <a:latin typeface="+mj-lt"/>
              </a:rPr>
              <a:t>NCTM “</a:t>
            </a:r>
            <a:r>
              <a:rPr lang="en-US" sz="4800" cap="none" dirty="0">
                <a:solidFill>
                  <a:srgbClr val="114E91"/>
                </a:solidFill>
                <a:latin typeface="+mj-lt"/>
                <a:ea typeface="Source Sans Pro" panose="020B0503030403020204" pitchFamily="34" charset="0"/>
              </a:rPr>
              <a:t>Look</a:t>
            </a:r>
            <a:r>
              <a:rPr lang="en-US" sz="4800" cap="none" dirty="0">
                <a:solidFill>
                  <a:srgbClr val="114E91"/>
                </a:solidFill>
                <a:latin typeface="+mj-lt"/>
              </a:rPr>
              <a:t> Fors”</a:t>
            </a:r>
          </a:p>
        </p:txBody>
      </p:sp>
      <p:graphicFrame>
        <p:nvGraphicFramePr>
          <p:cNvPr id="5" name="Content Placeholder 4">
            <a:extLst>
              <a:ext uri="{FF2B5EF4-FFF2-40B4-BE49-F238E27FC236}">
                <a16:creationId xmlns:a16="http://schemas.microsoft.com/office/drawing/2014/main" id="{ECD3669B-D50D-6C77-AAC5-3C1B39340348}"/>
              </a:ext>
            </a:extLst>
          </p:cNvPr>
          <p:cNvGraphicFramePr>
            <a:graphicFrameLocks noGrp="1"/>
          </p:cNvGraphicFramePr>
          <p:nvPr>
            <p:ph idx="1"/>
            <p:extLst>
              <p:ext uri="{D42A27DB-BD31-4B8C-83A1-F6EECF244321}">
                <p14:modId xmlns:p14="http://schemas.microsoft.com/office/powerpoint/2010/main" val="4088183295"/>
              </p:ext>
            </p:extLst>
          </p:nvPr>
        </p:nvGraphicFramePr>
        <p:xfrm>
          <a:off x="630455" y="851769"/>
          <a:ext cx="13063451" cy="6949440"/>
        </p:xfrm>
        <a:graphic>
          <a:graphicData uri="http://schemas.openxmlformats.org/drawingml/2006/table">
            <a:tbl>
              <a:tblPr firstRow="1" bandRow="1">
                <a:tableStyleId>{2B8B1A62-DA60-497E-AE07-67413B51B4A2}</a:tableStyleId>
              </a:tblPr>
              <a:tblGrid>
                <a:gridCol w="562241">
                  <a:extLst>
                    <a:ext uri="{9D8B030D-6E8A-4147-A177-3AD203B41FA5}">
                      <a16:colId xmlns:a16="http://schemas.microsoft.com/office/drawing/2014/main" val="4030006100"/>
                    </a:ext>
                  </a:extLst>
                </a:gridCol>
                <a:gridCol w="2372139">
                  <a:extLst>
                    <a:ext uri="{9D8B030D-6E8A-4147-A177-3AD203B41FA5}">
                      <a16:colId xmlns:a16="http://schemas.microsoft.com/office/drawing/2014/main" val="2656223597"/>
                    </a:ext>
                  </a:extLst>
                </a:gridCol>
                <a:gridCol w="5181600">
                  <a:extLst>
                    <a:ext uri="{9D8B030D-6E8A-4147-A177-3AD203B41FA5}">
                      <a16:colId xmlns:a16="http://schemas.microsoft.com/office/drawing/2014/main" val="362471507"/>
                    </a:ext>
                  </a:extLst>
                </a:gridCol>
                <a:gridCol w="4947471">
                  <a:extLst>
                    <a:ext uri="{9D8B030D-6E8A-4147-A177-3AD203B41FA5}">
                      <a16:colId xmlns:a16="http://schemas.microsoft.com/office/drawing/2014/main" val="1335073499"/>
                    </a:ext>
                  </a:extLst>
                </a:gridCol>
              </a:tblGrid>
              <a:tr h="420440">
                <a:tc gridSpan="2">
                  <a:txBody>
                    <a:bodyPr/>
                    <a:lstStyle/>
                    <a:p>
                      <a:pPr algn="ctr"/>
                      <a:r>
                        <a:rPr lang="en-US" sz="2400" b="1" dirty="0">
                          <a:solidFill>
                            <a:schemeClr val="bg1"/>
                          </a:solidFill>
                          <a:latin typeface="Source Sans Pro" panose="020B0503030403020204" pitchFamily="34" charset="0"/>
                          <a:ea typeface="Source Sans Pro" panose="020B0503030403020204" pitchFamily="34" charset="0"/>
                        </a:rPr>
                        <a:t>Mathematics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E3F75"/>
                    </a:solidFill>
                  </a:tcPr>
                </a:tc>
                <a:tc hMerge="1">
                  <a:txBody>
                    <a:bodyPr/>
                    <a:lstStyle/>
                    <a:p>
                      <a:endParaRPr lang="en-US" sz="2400" dirty="0">
                        <a:latin typeface="Source Sans Pro" panose="020B0503030403020204" pitchFamily="34" charset="0"/>
                        <a:ea typeface="Source Sans Pro" panose="020B0503030403020204" pitchFamily="34" charset="0"/>
                      </a:endParaRPr>
                    </a:p>
                  </a:txBody>
                  <a:tcPr/>
                </a:tc>
                <a:tc>
                  <a:txBody>
                    <a:bodyPr/>
                    <a:lstStyle/>
                    <a:p>
                      <a:pPr algn="ctr"/>
                      <a:r>
                        <a:rPr lang="en-US" sz="2400" b="1" dirty="0">
                          <a:solidFill>
                            <a:schemeClr val="bg1"/>
                          </a:solidFill>
                          <a:latin typeface="Source Sans Pro" panose="020B0503030403020204" pitchFamily="34" charset="0"/>
                          <a:ea typeface="Source Sans Pro" panose="020B0503030403020204" pitchFamily="34" charset="0"/>
                        </a:rPr>
                        <a:t>Students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E3F75"/>
                    </a:solidFill>
                  </a:tcPr>
                </a:tc>
                <a:tc>
                  <a:txBody>
                    <a:bodyPr/>
                    <a:lstStyle/>
                    <a:p>
                      <a:pPr algn="ctr"/>
                      <a:r>
                        <a:rPr lang="en-US" sz="2400" b="1" dirty="0">
                          <a:solidFill>
                            <a:schemeClr val="bg1"/>
                          </a:solidFill>
                          <a:latin typeface="Source Sans Pro" panose="020B0503030403020204" pitchFamily="34" charset="0"/>
                          <a:ea typeface="Source Sans Pro" panose="020B0503030403020204" pitchFamily="34" charset="0"/>
                        </a:rPr>
                        <a:t>Teachers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E3F75"/>
                    </a:solidFill>
                  </a:tcPr>
                </a:tc>
                <a:extLst>
                  <a:ext uri="{0D108BD9-81ED-4DB2-BD59-A6C34878D82A}">
                    <a16:rowId xmlns:a16="http://schemas.microsoft.com/office/drawing/2014/main" val="3354476255"/>
                  </a:ext>
                </a:extLst>
              </a:tr>
              <a:tr h="3688450">
                <a:tc rowSpan="2">
                  <a:txBody>
                    <a:bodyPr/>
                    <a:lstStyle/>
                    <a:p>
                      <a:pPr algn="ctr"/>
                      <a:r>
                        <a:rPr lang="en-US" sz="2000" b="1" dirty="0">
                          <a:solidFill>
                            <a:schemeClr val="bg1"/>
                          </a:solidFill>
                          <a:latin typeface="Source Sans Pro" panose="020B0503030403020204" pitchFamily="34" charset="0"/>
                          <a:ea typeface="Source Sans Pro" panose="020B0503030403020204" pitchFamily="34" charset="0"/>
                        </a:rPr>
                        <a:t>Seeing structure and generalizing</a:t>
                      </a:r>
                    </a:p>
                    <a:p>
                      <a:endParaRPr lang="en-US" sz="2000" dirty="0">
                        <a:latin typeface="Source Sans Pro" panose="020B0503030403020204" pitchFamily="34" charset="0"/>
                        <a:ea typeface="Source Sans Pro" panose="020B0503030403020204" pitchFamily="34" charset="0"/>
                      </a:endParaRP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E3F75"/>
                    </a:solidFill>
                  </a:tcPr>
                </a:tc>
                <a:tc>
                  <a:txBody>
                    <a:bodyPr/>
                    <a:lstStyle/>
                    <a:p>
                      <a:r>
                        <a:rPr lang="en-US" sz="1800" dirty="0">
                          <a:latin typeface="Source Sans Pro" panose="020B0503030403020204" pitchFamily="34" charset="0"/>
                          <a:ea typeface="Source Sans Pro" panose="020B0503030403020204" pitchFamily="34" charset="0"/>
                        </a:rPr>
                        <a:t>7. Look for and make use of structure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Wingdings" panose="05000000000000000000" pitchFamily="2" charset="2"/>
                        <a:buChar char="q"/>
                      </a:pPr>
                      <a:r>
                        <a:rPr lang="en-US" sz="1800" dirty="0">
                          <a:latin typeface="Source Sans Pro" panose="020B0503030403020204" pitchFamily="34" charset="0"/>
                          <a:ea typeface="Source Sans Pro" panose="020B0503030403020204" pitchFamily="34" charset="0"/>
                        </a:rPr>
                        <a:t>Look for patterns or structure, recognizing that quantities can be represented in different ways</a:t>
                      </a:r>
                    </a:p>
                    <a:p>
                      <a:pPr marL="285750" indent="-285750">
                        <a:buFont typeface="Wingdings" panose="05000000000000000000" pitchFamily="2" charset="2"/>
                        <a:buChar char="q"/>
                      </a:pPr>
                      <a:r>
                        <a:rPr lang="en-US" sz="1800" dirty="0">
                          <a:latin typeface="Source Sans Pro" panose="020B0503030403020204" pitchFamily="34" charset="0"/>
                          <a:ea typeface="Source Sans Pro" panose="020B0503030403020204" pitchFamily="34" charset="0"/>
                        </a:rPr>
                        <a:t>Recognize the significance in concepts and models and use of the patterns or structure for solving related problems</a:t>
                      </a:r>
                    </a:p>
                    <a:p>
                      <a:pPr marL="285750" indent="-285750">
                        <a:buFont typeface="Wingdings" panose="05000000000000000000" pitchFamily="2" charset="2"/>
                        <a:buChar char="q"/>
                      </a:pPr>
                      <a:r>
                        <a:rPr lang="en-US" sz="1800" dirty="0">
                          <a:latin typeface="Source Sans Pro" panose="020B0503030403020204" pitchFamily="34" charset="0"/>
                          <a:ea typeface="Source Sans Pro" panose="020B0503030403020204" pitchFamily="34" charset="0"/>
                        </a:rPr>
                        <a:t>View complicated quantities both as single objects or compositions of several objects and use operations to make sense of problems</a:t>
                      </a:r>
                    </a:p>
                    <a:p>
                      <a:endParaRPr lang="en-US" sz="1800" dirty="0">
                        <a:latin typeface="Source Sans Pro" panose="020B0503030403020204" pitchFamily="34" charset="0"/>
                        <a:ea typeface="Source Sans Pro" panose="020B0503030403020204" pitchFamily="34" charset="0"/>
                      </a:endParaRPr>
                    </a:p>
                    <a:p>
                      <a:r>
                        <a:rPr lang="en-US" sz="1800" dirty="0">
                          <a:latin typeface="Source Sans Pro" panose="020B0503030403020204" pitchFamily="34" charset="0"/>
                          <a:ea typeface="Source Sans Pro" panose="020B0503030403020204" pitchFamily="34" charset="0"/>
                        </a:rPr>
                        <a:t>Comments: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Wingdings" panose="05000000000000000000" pitchFamily="2" charset="2"/>
                        <a:buChar char="q"/>
                      </a:pPr>
                      <a:r>
                        <a:rPr lang="en-US" sz="1800" dirty="0">
                          <a:latin typeface="Source Sans Pro" panose="020B0503030403020204" pitchFamily="34" charset="0"/>
                          <a:ea typeface="Source Sans Pro" panose="020B0503030403020204" pitchFamily="34" charset="0"/>
                        </a:rPr>
                        <a:t>Engage students in discussions emphasizing relationships between particular topics within a content domain or across content domains</a:t>
                      </a:r>
                    </a:p>
                    <a:p>
                      <a:pPr marL="285750" indent="-285750">
                        <a:buFont typeface="Wingdings" panose="05000000000000000000" pitchFamily="2" charset="2"/>
                        <a:buChar char="q"/>
                      </a:pPr>
                      <a:r>
                        <a:rPr lang="en-US" sz="1800" dirty="0">
                          <a:latin typeface="Source Sans Pro" panose="020B0503030403020204" pitchFamily="34" charset="0"/>
                          <a:ea typeface="Source Sans Pro" panose="020B0503030403020204" pitchFamily="34" charset="0"/>
                        </a:rPr>
                        <a:t>Recognize that the quantitative relationships modeled by operations and their properties remain important regardless of the operational focus of a lesson</a:t>
                      </a:r>
                    </a:p>
                    <a:p>
                      <a:pPr marL="285750" indent="-285750">
                        <a:buFont typeface="Wingdings" panose="05000000000000000000" pitchFamily="2" charset="2"/>
                        <a:buChar char="q"/>
                      </a:pPr>
                      <a:r>
                        <a:rPr lang="en-US" sz="1800" dirty="0">
                          <a:latin typeface="Source Sans Pro" panose="020B0503030403020204" pitchFamily="34" charset="0"/>
                          <a:ea typeface="Source Sans Pro" panose="020B0503030403020204" pitchFamily="34" charset="0"/>
                        </a:rPr>
                        <a:t>Provide activities in which students demonstrate their flexibility in representing mathematics in a number of ways, e.g. 76 = (7x10) + 6; discussing types of quadrilaterals, etc.</a:t>
                      </a:r>
                    </a:p>
                    <a:p>
                      <a:endParaRPr lang="en-US" sz="1800" dirty="0">
                        <a:latin typeface="Source Sans Pro" panose="020B0503030403020204" pitchFamily="34" charset="0"/>
                        <a:ea typeface="Source Sans Pro" panose="020B0503030403020204" pitchFamily="34" charset="0"/>
                      </a:endParaRPr>
                    </a:p>
                    <a:p>
                      <a:r>
                        <a:rPr lang="en-US" sz="1800" dirty="0">
                          <a:latin typeface="Source Sans Pro" panose="020B0503030403020204" pitchFamily="34" charset="0"/>
                          <a:ea typeface="Source Sans Pro" panose="020B0503030403020204" pitchFamily="34" charset="0"/>
                        </a:rPr>
                        <a:t>Comments: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3070229"/>
                  </a:ext>
                </a:extLst>
              </a:tr>
              <a:tr h="2524524">
                <a:tc vMerge="1">
                  <a:txBody>
                    <a:bodyPr/>
                    <a:lstStyle/>
                    <a:p>
                      <a:endParaRPr lang="en-US" sz="2400" dirty="0">
                        <a:latin typeface="Source Sans Pro" panose="020B0503030403020204" pitchFamily="34" charset="0"/>
                        <a:ea typeface="Source Sans Pro" panose="020B0503030403020204" pitchFamily="34" charset="0"/>
                      </a:endParaRPr>
                    </a:p>
                  </a:txBody>
                  <a:tcPr/>
                </a:tc>
                <a:tc>
                  <a:txBody>
                    <a:bodyPr/>
                    <a:lstStyle/>
                    <a:p>
                      <a:r>
                        <a:rPr lang="en-US" sz="1800" dirty="0">
                          <a:latin typeface="Source Sans Pro" panose="020B0503030403020204" pitchFamily="34" charset="0"/>
                          <a:ea typeface="Source Sans Pro" panose="020B0503030403020204" pitchFamily="34" charset="0"/>
                        </a:rPr>
                        <a:t>8. Look for and express regularity in repeated reasoning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Wingdings" panose="05000000000000000000" pitchFamily="2" charset="2"/>
                        <a:buChar char="q"/>
                      </a:pPr>
                      <a:r>
                        <a:rPr lang="en-US" sz="1800" dirty="0">
                          <a:latin typeface="Source Sans Pro" panose="020B0503030403020204" pitchFamily="34" charset="0"/>
                          <a:ea typeface="Source Sans Pro" panose="020B0503030403020204" pitchFamily="34" charset="0"/>
                        </a:rPr>
                        <a:t>Notice repeated calculations and look for general methods and shortcuts</a:t>
                      </a:r>
                    </a:p>
                    <a:p>
                      <a:pPr marL="285750" indent="-285750">
                        <a:buFont typeface="Wingdings" panose="05000000000000000000" pitchFamily="2" charset="2"/>
                        <a:buChar char="q"/>
                      </a:pPr>
                      <a:r>
                        <a:rPr lang="en-US" sz="1800" dirty="0">
                          <a:latin typeface="Source Sans Pro" panose="020B0503030403020204" pitchFamily="34" charset="0"/>
                          <a:ea typeface="Source Sans Pro" panose="020B0503030403020204" pitchFamily="34" charset="0"/>
                        </a:rPr>
                        <a:t>Continually evaluate the reasonableness of intermediate results (comparing estimates), while attending to details, and make generalizations based on findings</a:t>
                      </a:r>
                    </a:p>
                    <a:p>
                      <a:endParaRPr lang="en-US" sz="1800" dirty="0">
                        <a:latin typeface="Source Sans Pro" panose="020B0503030403020204" pitchFamily="34" charset="0"/>
                        <a:ea typeface="Source Sans Pro" panose="020B0503030403020204" pitchFamily="34" charset="0"/>
                      </a:endParaRPr>
                    </a:p>
                    <a:p>
                      <a:r>
                        <a:rPr lang="en-US" sz="1800" dirty="0">
                          <a:latin typeface="Source Sans Pro" panose="020B0503030403020204" pitchFamily="34" charset="0"/>
                          <a:ea typeface="Source Sans Pro" panose="020B0503030403020204" pitchFamily="34" charset="0"/>
                        </a:rPr>
                        <a:t>Comments: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Wingdings" panose="05000000000000000000" pitchFamily="2" charset="2"/>
                        <a:buChar char="q"/>
                      </a:pPr>
                      <a:r>
                        <a:rPr lang="en-US" sz="1800" dirty="0">
                          <a:latin typeface="Source Sans Pro" panose="020B0503030403020204" pitchFamily="34" charset="0"/>
                          <a:ea typeface="Source Sans Pro" panose="020B0503030403020204" pitchFamily="34" charset="0"/>
                        </a:rPr>
                        <a:t>Engage students in discussion related to repeated reasoning that may occur in a problem’s solution</a:t>
                      </a:r>
                    </a:p>
                    <a:p>
                      <a:pPr marL="285750" indent="-285750">
                        <a:buFont typeface="Wingdings" panose="05000000000000000000" pitchFamily="2" charset="2"/>
                        <a:buChar char="q"/>
                      </a:pPr>
                      <a:r>
                        <a:rPr lang="en-US" sz="1800" dirty="0">
                          <a:latin typeface="Source Sans Pro" panose="020B0503030403020204" pitchFamily="34" charset="0"/>
                          <a:ea typeface="Source Sans Pro" panose="020B0503030403020204" pitchFamily="34" charset="0"/>
                        </a:rPr>
                        <a:t>Draw attention to the prerequisite steps necessary to consider when solving a problem</a:t>
                      </a:r>
                    </a:p>
                    <a:p>
                      <a:pPr marL="285750" indent="-285750">
                        <a:buFont typeface="Wingdings" panose="05000000000000000000" pitchFamily="2" charset="2"/>
                        <a:buChar char="q"/>
                      </a:pPr>
                      <a:r>
                        <a:rPr lang="en-US" sz="1800" dirty="0">
                          <a:latin typeface="Source Sans Pro" panose="020B0503030403020204" pitchFamily="34" charset="0"/>
                          <a:ea typeface="Source Sans Pro" panose="020B0503030403020204" pitchFamily="34" charset="0"/>
                        </a:rPr>
                        <a:t>Urge students to continually evaluate the reasonableness of their results</a:t>
                      </a:r>
                    </a:p>
                    <a:p>
                      <a:endParaRPr lang="en-US" sz="1800" dirty="0">
                        <a:latin typeface="Source Sans Pro" panose="020B0503030403020204" pitchFamily="34" charset="0"/>
                        <a:ea typeface="Source Sans Pro" panose="020B0503030403020204" pitchFamily="34" charset="0"/>
                      </a:endParaRPr>
                    </a:p>
                    <a:p>
                      <a:r>
                        <a:rPr lang="en-US" sz="1800" dirty="0">
                          <a:latin typeface="Source Sans Pro" panose="020B0503030403020204" pitchFamily="34" charset="0"/>
                          <a:ea typeface="Source Sans Pro" panose="020B0503030403020204" pitchFamily="34" charset="0"/>
                        </a:rPr>
                        <a:t>Comments: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48194785"/>
                  </a:ext>
                </a:extLst>
              </a:tr>
            </a:tbl>
          </a:graphicData>
        </a:graphic>
      </p:graphicFrame>
      <p:sp>
        <p:nvSpPr>
          <p:cNvPr id="4" name="Slide Number Placeholder 3">
            <a:extLst>
              <a:ext uri="{FF2B5EF4-FFF2-40B4-BE49-F238E27FC236}">
                <a16:creationId xmlns:a16="http://schemas.microsoft.com/office/drawing/2014/main" id="{D7D1B795-6FC2-D911-01AD-341BBFA40FD6}"/>
              </a:ext>
            </a:extLst>
          </p:cNvPr>
          <p:cNvSpPr>
            <a:spLocks noGrp="1"/>
          </p:cNvSpPr>
          <p:nvPr>
            <p:ph type="sldNum" sz="quarter" idx="11"/>
          </p:nvPr>
        </p:nvSpPr>
        <p:spPr/>
        <p:txBody>
          <a:bodyPr/>
          <a:lstStyle/>
          <a:p>
            <a:fld id="{383B7B7A-CDDA-7C44-B1B0-1F1E45567B3B}" type="slidenum">
              <a:rPr lang="en-US" smtClean="0"/>
              <a:pPr/>
              <a:t>39</a:t>
            </a:fld>
            <a:endParaRPr lang="en-US"/>
          </a:p>
        </p:txBody>
      </p:sp>
      <p:pic>
        <p:nvPicPr>
          <p:cNvPr id="7" name="Picture 6" descr="NCTM Look Fors QR code">
            <a:extLst>
              <a:ext uri="{FF2B5EF4-FFF2-40B4-BE49-F238E27FC236}">
                <a16:creationId xmlns:a16="http://schemas.microsoft.com/office/drawing/2014/main" id="{C26B223C-EDF4-D1AD-FCDB-05C11CC2839F}"/>
              </a:ext>
            </a:extLst>
          </p:cNvPr>
          <p:cNvPicPr>
            <a:picLocks noChangeAspect="1"/>
          </p:cNvPicPr>
          <p:nvPr/>
        </p:nvPicPr>
        <p:blipFill>
          <a:blip r:embed="rId2"/>
          <a:stretch>
            <a:fillRect/>
          </a:stretch>
        </p:blipFill>
        <p:spPr>
          <a:xfrm>
            <a:off x="13159574" y="6732545"/>
            <a:ext cx="1068664" cy="1068664"/>
          </a:xfrm>
          <a:prstGeom prst="rect">
            <a:avLst/>
          </a:prstGeom>
          <a:ln w="38100">
            <a:solidFill>
              <a:srgbClr val="0098D3"/>
            </a:solidFill>
          </a:ln>
        </p:spPr>
      </p:pic>
    </p:spTree>
    <p:extLst>
      <p:ext uri="{BB962C8B-B14F-4D97-AF65-F5344CB8AC3E}">
        <p14:creationId xmlns:p14="http://schemas.microsoft.com/office/powerpoint/2010/main" val="34981674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D0A65-C832-BEFA-EA4D-19B7175ADA8B}"/>
              </a:ext>
            </a:extLst>
          </p:cNvPr>
          <p:cNvSpPr>
            <a:spLocks noGrp="1"/>
          </p:cNvSpPr>
          <p:nvPr>
            <p:ph type="title"/>
          </p:nvPr>
        </p:nvSpPr>
        <p:spPr/>
        <p:txBody>
          <a:bodyPr wrap="square" anchor="ctr">
            <a:normAutofit/>
          </a:bodyPr>
          <a:lstStyle/>
          <a:p>
            <a:r>
              <a:rPr lang="en-US" sz="5000" cap="none" dirty="0">
                <a:solidFill>
                  <a:srgbClr val="0E3F75"/>
                </a:solidFill>
                <a:ea typeface="Source Sans Pro SemiBold" panose="020B0603030403020204" pitchFamily="34" charset="0"/>
              </a:rPr>
              <a:t>OHIO DEPARTMENT OF EDUCATION AND WORKFORCE PRIORITIES</a:t>
            </a:r>
          </a:p>
        </p:txBody>
      </p:sp>
      <p:sp>
        <p:nvSpPr>
          <p:cNvPr id="4" name="Slide Number Placeholder 3">
            <a:extLst>
              <a:ext uri="{FF2B5EF4-FFF2-40B4-BE49-F238E27FC236}">
                <a16:creationId xmlns:a16="http://schemas.microsoft.com/office/drawing/2014/main" id="{9E662371-FB04-8EA2-F7EC-88E6989F0CDC}"/>
              </a:ext>
            </a:extLst>
          </p:cNvPr>
          <p:cNvSpPr>
            <a:spLocks noGrp="1"/>
          </p:cNvSpPr>
          <p:nvPr>
            <p:ph type="sldNum" sz="quarter" idx="11"/>
          </p:nvPr>
        </p:nvSpPr>
        <p:spPr>
          <a:xfrm>
            <a:off x="10881360" y="7572375"/>
            <a:ext cx="3291840" cy="438150"/>
          </a:xfrm>
        </p:spPr>
        <p:txBody>
          <a:bodyPr wrap="square" anchor="ctr">
            <a:normAutofit/>
          </a:bodyPr>
          <a:lstStyle/>
          <a:p>
            <a:pPr defTabSz="1097280">
              <a:spcAft>
                <a:spcPts val="600"/>
              </a:spcAft>
              <a:buClrTx/>
            </a:pPr>
            <a:fld id="{00000000-1234-1234-1234-123412341234}" type="slidenum">
              <a:rPr lang="en-US" kern="1200">
                <a:solidFill>
                  <a:srgbClr val="FFFFFF">
                    <a:lumMod val="95000"/>
                  </a:srgbClr>
                </a:solidFill>
              </a:rPr>
              <a:pPr defTabSz="1097280">
                <a:spcAft>
                  <a:spcPts val="600"/>
                </a:spcAft>
                <a:buClrTx/>
              </a:pPr>
              <a:t>4</a:t>
            </a:fld>
            <a:endParaRPr lang="en-US" kern="1200">
              <a:solidFill>
                <a:srgbClr val="FFFFFF">
                  <a:lumMod val="95000"/>
                </a:srgbClr>
              </a:solidFill>
            </a:endParaRPr>
          </a:p>
        </p:txBody>
      </p:sp>
      <p:graphicFrame>
        <p:nvGraphicFramePr>
          <p:cNvPr id="14" name="Text Placeholder 2" descr="Priority list">
            <a:extLst>
              <a:ext uri="{FF2B5EF4-FFF2-40B4-BE49-F238E27FC236}">
                <a16:creationId xmlns:a16="http://schemas.microsoft.com/office/drawing/2014/main" id="{2FDD3628-E03C-054B-BFBC-3E7EC50576A1}"/>
              </a:ext>
            </a:extLst>
          </p:cNvPr>
          <p:cNvGraphicFramePr/>
          <p:nvPr>
            <p:extLst>
              <p:ext uri="{D42A27DB-BD31-4B8C-83A1-F6EECF244321}">
                <p14:modId xmlns:p14="http://schemas.microsoft.com/office/powerpoint/2010/main" val="2982329841"/>
              </p:ext>
            </p:extLst>
          </p:nvPr>
        </p:nvGraphicFramePr>
        <p:xfrm>
          <a:off x="457200" y="2028826"/>
          <a:ext cx="13716000" cy="52230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340215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85C0F-A6CB-4D62-B835-B9B975922377}"/>
              </a:ext>
            </a:extLst>
          </p:cNvPr>
          <p:cNvSpPr>
            <a:spLocks noGrp="1"/>
          </p:cNvSpPr>
          <p:nvPr>
            <p:ph type="title"/>
          </p:nvPr>
        </p:nvSpPr>
        <p:spPr>
          <a:xfrm>
            <a:off x="1126434" y="384120"/>
            <a:ext cx="12377532" cy="1033864"/>
          </a:xfrm>
        </p:spPr>
        <p:txBody>
          <a:bodyPr>
            <a:normAutofit/>
          </a:bodyPr>
          <a:lstStyle/>
          <a:p>
            <a:pPr algn="ctr"/>
            <a:r>
              <a:rPr lang="en-US" sz="5000" dirty="0">
                <a:solidFill>
                  <a:srgbClr val="0E3F75"/>
                </a:solidFill>
                <a:latin typeface="Source Sans Pro SemiBold" panose="020B0603030403020204" pitchFamily="34" charset="0"/>
                <a:ea typeface="Source Sans Pro SemiBold" panose="020B0603030403020204" pitchFamily="34" charset="0"/>
              </a:rPr>
              <a:t>IMPLEMENTING STANDARDS FOR MP 8</a:t>
            </a:r>
          </a:p>
        </p:txBody>
      </p:sp>
      <p:graphicFrame>
        <p:nvGraphicFramePr>
          <p:cNvPr id="4" name="Table 3">
            <a:extLst>
              <a:ext uri="{FF2B5EF4-FFF2-40B4-BE49-F238E27FC236}">
                <a16:creationId xmlns:a16="http://schemas.microsoft.com/office/drawing/2014/main" id="{B1B0ED0C-D93D-75EF-AF91-72EC331DBCE0}"/>
              </a:ext>
            </a:extLst>
          </p:cNvPr>
          <p:cNvGraphicFramePr>
            <a:graphicFrameLocks noGrp="1"/>
          </p:cNvGraphicFramePr>
          <p:nvPr>
            <p:extLst>
              <p:ext uri="{D42A27DB-BD31-4B8C-83A1-F6EECF244321}">
                <p14:modId xmlns:p14="http://schemas.microsoft.com/office/powerpoint/2010/main" val="1111947903"/>
              </p:ext>
            </p:extLst>
          </p:nvPr>
        </p:nvGraphicFramePr>
        <p:xfrm>
          <a:off x="863511" y="1240183"/>
          <a:ext cx="12903377" cy="6312133"/>
        </p:xfrm>
        <a:graphic>
          <a:graphicData uri="http://schemas.openxmlformats.org/drawingml/2006/table">
            <a:tbl>
              <a:tblPr firstRow="1" bandRow="1">
                <a:tableStyleId>{2B8B1A62-DA60-497E-AE07-67413B51B4A2}</a:tableStyleId>
              </a:tblPr>
              <a:tblGrid>
                <a:gridCol w="1836685">
                  <a:extLst>
                    <a:ext uri="{9D8B030D-6E8A-4147-A177-3AD203B41FA5}">
                      <a16:colId xmlns:a16="http://schemas.microsoft.com/office/drawing/2014/main" val="4283700597"/>
                    </a:ext>
                  </a:extLst>
                </a:gridCol>
                <a:gridCol w="2766673">
                  <a:extLst>
                    <a:ext uri="{9D8B030D-6E8A-4147-A177-3AD203B41FA5}">
                      <a16:colId xmlns:a16="http://schemas.microsoft.com/office/drawing/2014/main" val="2719310412"/>
                    </a:ext>
                  </a:extLst>
                </a:gridCol>
                <a:gridCol w="2766673">
                  <a:extLst>
                    <a:ext uri="{9D8B030D-6E8A-4147-A177-3AD203B41FA5}">
                      <a16:colId xmlns:a16="http://schemas.microsoft.com/office/drawing/2014/main" val="1555683777"/>
                    </a:ext>
                  </a:extLst>
                </a:gridCol>
                <a:gridCol w="2766673">
                  <a:extLst>
                    <a:ext uri="{9D8B030D-6E8A-4147-A177-3AD203B41FA5}">
                      <a16:colId xmlns:a16="http://schemas.microsoft.com/office/drawing/2014/main" val="2619933042"/>
                    </a:ext>
                  </a:extLst>
                </a:gridCol>
                <a:gridCol w="2766673">
                  <a:extLst>
                    <a:ext uri="{9D8B030D-6E8A-4147-A177-3AD203B41FA5}">
                      <a16:colId xmlns:a16="http://schemas.microsoft.com/office/drawing/2014/main" val="2593396102"/>
                    </a:ext>
                  </a:extLst>
                </a:gridCol>
              </a:tblGrid>
              <a:tr h="1062757">
                <a:tc>
                  <a:txBody>
                    <a:bodyPr/>
                    <a:lstStyle/>
                    <a:p>
                      <a:r>
                        <a:rPr lang="en-US" sz="2000" b="1" dirty="0">
                          <a:solidFill>
                            <a:schemeClr val="bg1"/>
                          </a:solidFill>
                          <a:latin typeface="Source Sans Pro" panose="020B0503030403020204" pitchFamily="34" charset="0"/>
                          <a:ea typeface="Source Sans Pro" panose="020B0503030403020204" pitchFamily="34" charset="0"/>
                        </a:rPr>
                        <a:t>Practice</a:t>
                      </a:r>
                    </a:p>
                  </a:txBody>
                  <a:tcPr anchor="ctr">
                    <a:solidFill>
                      <a:srgbClr val="0E3F75"/>
                    </a:solidFill>
                  </a:tcPr>
                </a:tc>
                <a:tc>
                  <a:txBody>
                    <a:bodyPr/>
                    <a:lstStyle/>
                    <a:p>
                      <a:r>
                        <a:rPr lang="en-US" sz="2000" b="1" dirty="0">
                          <a:solidFill>
                            <a:schemeClr val="bg1"/>
                          </a:solidFill>
                          <a:latin typeface="Source Sans Pro" panose="020B0503030403020204" pitchFamily="34" charset="0"/>
                          <a:ea typeface="Source Sans Pro" panose="020B0503030403020204" pitchFamily="34" charset="0"/>
                        </a:rPr>
                        <a:t>Needs Improvement</a:t>
                      </a:r>
                    </a:p>
                  </a:txBody>
                  <a:tcPr anchor="ctr">
                    <a:solidFill>
                      <a:srgbClr val="0E3F75"/>
                    </a:solidFill>
                  </a:tcPr>
                </a:tc>
                <a:tc>
                  <a:txBody>
                    <a:bodyPr/>
                    <a:lstStyle/>
                    <a:p>
                      <a:r>
                        <a:rPr lang="en-US" sz="2000" b="1" dirty="0">
                          <a:solidFill>
                            <a:schemeClr val="bg1"/>
                          </a:solidFill>
                          <a:latin typeface="Source Sans Pro" panose="020B0503030403020204" pitchFamily="34" charset="0"/>
                          <a:ea typeface="Source Sans Pro" panose="020B0503030403020204" pitchFamily="34" charset="0"/>
                        </a:rPr>
                        <a:t>Emerging</a:t>
                      </a:r>
                      <a:br>
                        <a:rPr lang="en-US" sz="2000" b="1" dirty="0">
                          <a:solidFill>
                            <a:schemeClr val="bg1"/>
                          </a:solidFill>
                          <a:latin typeface="Source Sans Pro" panose="020B0503030403020204" pitchFamily="34" charset="0"/>
                          <a:ea typeface="Source Sans Pro" panose="020B0503030403020204" pitchFamily="34" charset="0"/>
                        </a:rPr>
                      </a:br>
                      <a:r>
                        <a:rPr lang="en-US" sz="2000" b="1" dirty="0">
                          <a:solidFill>
                            <a:schemeClr val="bg1"/>
                          </a:solidFill>
                          <a:latin typeface="Source Sans Pro" panose="020B0503030403020204" pitchFamily="34" charset="0"/>
                          <a:ea typeface="Source Sans Pro" panose="020B0503030403020204" pitchFamily="34" charset="0"/>
                        </a:rPr>
                        <a:t>(Teacher does thinking)</a:t>
                      </a:r>
                    </a:p>
                  </a:txBody>
                  <a:tcPr anchor="ctr">
                    <a:solidFill>
                      <a:srgbClr val="0E3F75"/>
                    </a:solidFill>
                  </a:tcPr>
                </a:tc>
                <a:tc>
                  <a:txBody>
                    <a:bodyPr/>
                    <a:lstStyle/>
                    <a:p>
                      <a:r>
                        <a:rPr lang="en-US" sz="2000" b="1" dirty="0">
                          <a:solidFill>
                            <a:schemeClr val="bg1"/>
                          </a:solidFill>
                          <a:latin typeface="Source Sans Pro" panose="020B0503030403020204" pitchFamily="34" charset="0"/>
                          <a:ea typeface="Source Sans Pro" panose="020B0503030403020204" pitchFamily="34" charset="0"/>
                        </a:rPr>
                        <a:t>Proficient</a:t>
                      </a:r>
                      <a:br>
                        <a:rPr lang="en-US" sz="2000" b="1" dirty="0">
                          <a:solidFill>
                            <a:schemeClr val="bg1"/>
                          </a:solidFill>
                          <a:latin typeface="Source Sans Pro" panose="020B0503030403020204" pitchFamily="34" charset="0"/>
                          <a:ea typeface="Source Sans Pro" panose="020B0503030403020204" pitchFamily="34" charset="0"/>
                        </a:rPr>
                      </a:br>
                      <a:r>
                        <a:rPr lang="en-US" sz="2000" b="1" dirty="0">
                          <a:solidFill>
                            <a:schemeClr val="bg1"/>
                          </a:solidFill>
                          <a:latin typeface="Source Sans Pro" panose="020B0503030403020204" pitchFamily="34" charset="0"/>
                          <a:ea typeface="Source Sans Pro" panose="020B0503030403020204" pitchFamily="34" charset="0"/>
                        </a:rPr>
                        <a:t>(Teacher does most of the mathematics</a:t>
                      </a:r>
                    </a:p>
                  </a:txBody>
                  <a:tcPr anchor="ctr">
                    <a:solidFill>
                      <a:srgbClr val="0E3F75"/>
                    </a:solidFill>
                  </a:tcPr>
                </a:tc>
                <a:tc>
                  <a:txBody>
                    <a:bodyPr/>
                    <a:lstStyle/>
                    <a:p>
                      <a:r>
                        <a:rPr lang="en-US" sz="2000" b="1" dirty="0">
                          <a:solidFill>
                            <a:schemeClr val="bg1"/>
                          </a:solidFill>
                          <a:latin typeface="Source Sans Pro" panose="020B0503030403020204" pitchFamily="34" charset="0"/>
                          <a:ea typeface="Source Sans Pro" panose="020B0503030403020204" pitchFamily="34" charset="0"/>
                        </a:rPr>
                        <a:t>Exemplary</a:t>
                      </a:r>
                      <a:br>
                        <a:rPr lang="en-US" sz="2000" b="1" dirty="0">
                          <a:solidFill>
                            <a:schemeClr val="bg1"/>
                          </a:solidFill>
                          <a:latin typeface="Source Sans Pro" panose="020B0503030403020204" pitchFamily="34" charset="0"/>
                          <a:ea typeface="Source Sans Pro" panose="020B0503030403020204" pitchFamily="34" charset="0"/>
                        </a:rPr>
                      </a:br>
                      <a:r>
                        <a:rPr lang="en-US" sz="2000" b="1" dirty="0">
                          <a:solidFill>
                            <a:schemeClr val="bg1"/>
                          </a:solidFill>
                          <a:latin typeface="Source Sans Pro" panose="020B0503030403020204" pitchFamily="34" charset="0"/>
                          <a:ea typeface="Source Sans Pro" panose="020B0503030403020204" pitchFamily="34" charset="0"/>
                        </a:rPr>
                        <a:t>(Students do most of the mathematics</a:t>
                      </a:r>
                    </a:p>
                  </a:txBody>
                  <a:tcPr anchor="ctr">
                    <a:solidFill>
                      <a:srgbClr val="0E3F75"/>
                    </a:solidFill>
                  </a:tcPr>
                </a:tc>
                <a:extLst>
                  <a:ext uri="{0D108BD9-81ED-4DB2-BD59-A6C34878D82A}">
                    <a16:rowId xmlns:a16="http://schemas.microsoft.com/office/drawing/2014/main" val="1299360888"/>
                  </a:ext>
                </a:extLst>
              </a:tr>
              <a:tr h="5249376">
                <a:tc>
                  <a:txBody>
                    <a:bodyPr/>
                    <a:lstStyle/>
                    <a:p>
                      <a:r>
                        <a:rPr lang="en-US" sz="2000" b="1" dirty="0">
                          <a:solidFill>
                            <a:schemeClr val="bg1"/>
                          </a:solidFill>
                          <a:latin typeface="Source Sans Pro" panose="020B0503030403020204" pitchFamily="34" charset="0"/>
                          <a:ea typeface="Source Sans Pro" panose="020B0503030403020204" pitchFamily="34" charset="0"/>
                        </a:rPr>
                        <a:t>Look for and express regularity in repeated reasoning.</a:t>
                      </a:r>
                    </a:p>
                  </a:txBody>
                  <a:tcPr>
                    <a:solidFill>
                      <a:srgbClr val="0E3F75"/>
                    </a:solidFill>
                  </a:tcPr>
                </a:tc>
                <a:tc>
                  <a:txBody>
                    <a:bodyPr/>
                    <a:lstStyle/>
                    <a:p>
                      <a:pPr marL="342900" indent="-342900">
                        <a:buFont typeface="Wingdings" panose="05000000000000000000" pitchFamily="2" charset="2"/>
                        <a:buChar char="q"/>
                      </a:pPr>
                      <a:r>
                        <a:rPr lang="en-US" sz="2000" dirty="0">
                          <a:latin typeface="Source Sans Pro" panose="020B0503030403020204" pitchFamily="34" charset="0"/>
                          <a:ea typeface="Source Sans Pro" panose="020B0503030403020204" pitchFamily="34" charset="0"/>
                        </a:rPr>
                        <a:t>Does not show evidence of understanding the hierarchy. within concepts</a:t>
                      </a:r>
                    </a:p>
                    <a:p>
                      <a:pPr marL="342900" indent="-342900">
                        <a:buFont typeface="Wingdings" panose="05000000000000000000" pitchFamily="2" charset="2"/>
                        <a:buChar char="q"/>
                      </a:pPr>
                      <a:r>
                        <a:rPr lang="en-US" sz="2000" dirty="0">
                          <a:latin typeface="Source Sans Pro" panose="020B0503030403020204" pitchFamily="34" charset="0"/>
                          <a:ea typeface="Source Sans Pro" panose="020B0503030403020204" pitchFamily="34" charset="0"/>
                        </a:rPr>
                        <a:t>Presents or examines task in isolation.</a:t>
                      </a:r>
                    </a:p>
                  </a:txBody>
                  <a:tcPr/>
                </a:tc>
                <a:tc>
                  <a:txBody>
                    <a:bodyPr/>
                    <a:lstStyle/>
                    <a:p>
                      <a:pPr marL="342900" indent="-342900">
                        <a:buFont typeface="Wingdings" panose="05000000000000000000" pitchFamily="2" charset="2"/>
                        <a:buChar char="q"/>
                      </a:pPr>
                      <a:r>
                        <a:rPr lang="en-US" sz="2000" dirty="0">
                          <a:latin typeface="Source Sans Pro" panose="020B0503030403020204" pitchFamily="34" charset="0"/>
                          <a:ea typeface="Source Sans Pro" panose="020B0503030403020204" pitchFamily="34" charset="0"/>
                        </a:rPr>
                        <a:t>Hides or does not draw connections to prior or future concepts.</a:t>
                      </a:r>
                    </a:p>
                  </a:txBody>
                  <a:tcPr/>
                </a:tc>
                <a:tc>
                  <a:txBody>
                    <a:bodyPr/>
                    <a:lstStyle/>
                    <a:p>
                      <a:pPr marL="342900" indent="-342900">
                        <a:buFont typeface="Wingdings" panose="05000000000000000000" pitchFamily="2" charset="2"/>
                        <a:buChar char="q"/>
                      </a:pPr>
                      <a:r>
                        <a:rPr lang="en-US" sz="2000" dirty="0">
                          <a:latin typeface="Source Sans Pro" panose="020B0503030403020204" pitchFamily="34" charset="0"/>
                          <a:ea typeface="Source Sans Pro" panose="020B0503030403020204" pitchFamily="34" charset="0"/>
                        </a:rPr>
                        <a:t>Connects concept to prior or future concepts to help students develop an understanding of procedural shortcuts.</a:t>
                      </a:r>
                    </a:p>
                    <a:p>
                      <a:pPr marL="342900" indent="-342900">
                        <a:buFont typeface="Wingdings" panose="05000000000000000000" pitchFamily="2" charset="2"/>
                        <a:buChar char="q"/>
                      </a:pPr>
                      <a:r>
                        <a:rPr lang="en-US" sz="2000" dirty="0">
                          <a:latin typeface="Source Sans Pro" panose="020B0503030403020204" pitchFamily="34" charset="0"/>
                          <a:ea typeface="Source Sans Pro" panose="020B0503030403020204" pitchFamily="34" charset="0"/>
                        </a:rPr>
                        <a:t>Demonstrates connections between tasks.</a:t>
                      </a:r>
                    </a:p>
                  </a:txBody>
                  <a:tcPr/>
                </a:tc>
                <a:tc>
                  <a:txBody>
                    <a:bodyPr/>
                    <a:lstStyle/>
                    <a:p>
                      <a:pPr marL="342900" indent="-342900">
                        <a:buFont typeface="Wingdings" panose="05000000000000000000" pitchFamily="2" charset="2"/>
                        <a:buChar char="q"/>
                      </a:pPr>
                      <a:r>
                        <a:rPr lang="en-US" sz="2000" dirty="0">
                          <a:latin typeface="Source Sans Pro" panose="020B0503030403020204" pitchFamily="34" charset="0"/>
                          <a:ea typeface="Source Sans Pro" panose="020B0503030403020204" pitchFamily="34" charset="0"/>
                        </a:rPr>
                        <a:t>Encourages students to connect task to prior concepts and tasks.</a:t>
                      </a:r>
                    </a:p>
                    <a:p>
                      <a:pPr marL="342900" indent="-342900">
                        <a:buFont typeface="Wingdings" panose="05000000000000000000" pitchFamily="2" charset="2"/>
                        <a:buChar char="q"/>
                      </a:pPr>
                      <a:r>
                        <a:rPr lang="en-US" sz="2000" dirty="0">
                          <a:latin typeface="Source Sans Pro" panose="020B0503030403020204" pitchFamily="34" charset="0"/>
                          <a:ea typeface="Source Sans Pro" panose="020B0503030403020204" pitchFamily="34" charset="0"/>
                        </a:rPr>
                        <a:t>Prompts students to generate exploratory questions based on current task.</a:t>
                      </a:r>
                    </a:p>
                    <a:p>
                      <a:pPr marL="342900" indent="-342900">
                        <a:buFont typeface="Wingdings" panose="05000000000000000000" pitchFamily="2" charset="2"/>
                        <a:buChar char="q"/>
                      </a:pPr>
                      <a:r>
                        <a:rPr lang="en-US" sz="2000" dirty="0">
                          <a:latin typeface="Source Sans Pro" panose="020B0503030403020204" pitchFamily="34" charset="0"/>
                          <a:ea typeface="Source Sans Pro" panose="020B0503030403020204" pitchFamily="34" charset="0"/>
                        </a:rPr>
                        <a:t>Encourages students to monitor each other’s intermediate results.</a:t>
                      </a:r>
                    </a:p>
                  </a:txBody>
                  <a:tcPr/>
                </a:tc>
                <a:extLst>
                  <a:ext uri="{0D108BD9-81ED-4DB2-BD59-A6C34878D82A}">
                    <a16:rowId xmlns:a16="http://schemas.microsoft.com/office/drawing/2014/main" val="2969406723"/>
                  </a:ext>
                </a:extLst>
              </a:tr>
            </a:tbl>
          </a:graphicData>
        </a:graphic>
      </p:graphicFrame>
      <p:pic>
        <p:nvPicPr>
          <p:cNvPr id="3" name="Picture 2" descr="QR Codes for Standards for Math Practice 8">
            <a:extLst>
              <a:ext uri="{FF2B5EF4-FFF2-40B4-BE49-F238E27FC236}">
                <a16:creationId xmlns:a16="http://schemas.microsoft.com/office/drawing/2014/main" id="{27F441DA-9B06-A20B-CEB8-113EC504AB61}"/>
              </a:ext>
            </a:extLst>
          </p:cNvPr>
          <p:cNvPicPr>
            <a:picLocks noChangeAspect="1"/>
          </p:cNvPicPr>
          <p:nvPr/>
        </p:nvPicPr>
        <p:blipFill>
          <a:blip r:embed="rId3"/>
          <a:stretch>
            <a:fillRect/>
          </a:stretch>
        </p:blipFill>
        <p:spPr>
          <a:xfrm>
            <a:off x="12650008" y="6477000"/>
            <a:ext cx="1253116" cy="1253116"/>
          </a:xfrm>
          <a:prstGeom prst="rect">
            <a:avLst/>
          </a:prstGeom>
          <a:ln w="38100">
            <a:solidFill>
              <a:srgbClr val="0098D3"/>
            </a:solidFill>
          </a:ln>
        </p:spPr>
      </p:pic>
    </p:spTree>
    <p:extLst>
      <p:ext uri="{BB962C8B-B14F-4D97-AF65-F5344CB8AC3E}">
        <p14:creationId xmlns:p14="http://schemas.microsoft.com/office/powerpoint/2010/main" val="641511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Blue outline for title Resource Links">
            <a:extLst>
              <a:ext uri="{FF2B5EF4-FFF2-40B4-BE49-F238E27FC236}">
                <a16:creationId xmlns:a16="http://schemas.microsoft.com/office/drawing/2014/main" id="{AFD7657C-6248-49C8-A6CB-EBB33D23BDEC}"/>
              </a:ext>
            </a:extLst>
          </p:cNvPr>
          <p:cNvSpPr>
            <a:spLocks noGrp="1"/>
          </p:cNvSpPr>
          <p:nvPr>
            <p:ph type="title"/>
          </p:nvPr>
        </p:nvSpPr>
        <p:spPr>
          <a:xfrm>
            <a:off x="457200" y="751562"/>
            <a:ext cx="13716000" cy="727399"/>
          </a:xfrm>
          <a:solidFill>
            <a:schemeClr val="bg1"/>
          </a:solidFill>
          <a:ln w="57150">
            <a:solidFill>
              <a:srgbClr val="0E3F75"/>
            </a:solidFill>
          </a:ln>
        </p:spPr>
        <p:txBody>
          <a:bodyPr>
            <a:normAutofit fontScale="90000"/>
          </a:bodyPr>
          <a:lstStyle/>
          <a:p>
            <a:pPr algn="ctr">
              <a:lnSpc>
                <a:spcPct val="100000"/>
              </a:lnSpc>
            </a:pPr>
            <a:r>
              <a:rPr lang="en-US" sz="5000" dirty="0">
                <a:solidFill>
                  <a:srgbClr val="0E3F75"/>
                </a:solidFill>
                <a:latin typeface="Source Sans Pro SemiBold" panose="020B0603030403020204" pitchFamily="34" charset="0"/>
                <a:ea typeface="Source Sans Pro SemiBold" panose="020B0603030403020204" pitchFamily="34" charset="0"/>
              </a:rPr>
              <a:t>RESOURCE LINKS</a:t>
            </a:r>
          </a:p>
        </p:txBody>
      </p:sp>
      <p:sp>
        <p:nvSpPr>
          <p:cNvPr id="15" name="TextBox 14">
            <a:extLst>
              <a:ext uri="{FF2B5EF4-FFF2-40B4-BE49-F238E27FC236}">
                <a16:creationId xmlns:a16="http://schemas.microsoft.com/office/drawing/2014/main" id="{230219A1-051A-0FF1-8884-0A8D4CE6DDA8}"/>
              </a:ext>
            </a:extLst>
          </p:cNvPr>
          <p:cNvSpPr txBox="1"/>
          <p:nvPr/>
        </p:nvSpPr>
        <p:spPr>
          <a:xfrm>
            <a:off x="359378" y="2374788"/>
            <a:ext cx="3230486" cy="1569660"/>
          </a:xfrm>
          <a:prstGeom prst="rect">
            <a:avLst/>
          </a:prstGeom>
          <a:noFill/>
        </p:spPr>
        <p:txBody>
          <a:bodyPr wrap="square" rtlCol="0">
            <a:spAutoFit/>
          </a:bodyPr>
          <a:lstStyle/>
          <a:p>
            <a:pPr algn="ctr"/>
            <a:r>
              <a:rPr lang="en-US" sz="3200" u="sng" dirty="0">
                <a:solidFill>
                  <a:srgbClr val="0000FF"/>
                </a:solidFill>
                <a:latin typeface="Source Sans Pro" panose="020B0503030403020204" pitchFamily="34" charset="0"/>
                <a:ea typeface="Source Sans Pro" panose="020B0503030403020204" pitchFamily="34" charset="0"/>
                <a:hlinkClick r:id="rId3">
                  <a:extLst>
                    <a:ext uri="{A12FA001-AC4F-418D-AE19-62706E023703}">
                      <ahyp:hlinkClr xmlns:ahyp="http://schemas.microsoft.com/office/drawing/2018/hyperlinkcolor" val="tx"/>
                    </a:ext>
                  </a:extLst>
                </a:hlinkClick>
              </a:rPr>
              <a:t>Standards for Mathematical Practice</a:t>
            </a:r>
            <a:endParaRPr lang="en-US" sz="3200" dirty="0">
              <a:solidFill>
                <a:srgbClr val="0000FF"/>
              </a:solidFill>
              <a:latin typeface="Source Sans Pro" panose="020B0503030403020204" pitchFamily="34" charset="0"/>
              <a:ea typeface="Source Sans Pro" panose="020B0503030403020204" pitchFamily="34" charset="0"/>
            </a:endParaRPr>
          </a:p>
        </p:txBody>
      </p:sp>
      <p:pic>
        <p:nvPicPr>
          <p:cNvPr id="21" name="Picture 20" descr="QR Code for standards for mathematical practice">
            <a:extLst>
              <a:ext uri="{FF2B5EF4-FFF2-40B4-BE49-F238E27FC236}">
                <a16:creationId xmlns:a16="http://schemas.microsoft.com/office/drawing/2014/main" id="{11A7FED5-8A64-04AB-7272-34B7270FB2E6}"/>
              </a:ext>
            </a:extLst>
          </p:cNvPr>
          <p:cNvPicPr>
            <a:picLocks noChangeAspect="1"/>
          </p:cNvPicPr>
          <p:nvPr/>
        </p:nvPicPr>
        <p:blipFill>
          <a:blip r:embed="rId4"/>
          <a:stretch>
            <a:fillRect/>
          </a:stretch>
        </p:blipFill>
        <p:spPr>
          <a:xfrm>
            <a:off x="639782" y="3993903"/>
            <a:ext cx="2756736" cy="2756736"/>
          </a:xfrm>
          <a:prstGeom prst="rect">
            <a:avLst/>
          </a:prstGeom>
          <a:ln w="76200">
            <a:solidFill>
              <a:srgbClr val="C12736"/>
            </a:solidFill>
          </a:ln>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854165B1-A634-198A-94CE-1B01E176FC69}"/>
              </a:ext>
            </a:extLst>
          </p:cNvPr>
          <p:cNvSpPr txBox="1"/>
          <p:nvPr/>
        </p:nvSpPr>
        <p:spPr>
          <a:xfrm>
            <a:off x="3875062" y="2374788"/>
            <a:ext cx="3230486" cy="1077218"/>
          </a:xfrm>
          <a:prstGeom prst="rect">
            <a:avLst/>
          </a:prstGeom>
          <a:noFill/>
        </p:spPr>
        <p:txBody>
          <a:bodyPr wrap="square" rtlCol="0">
            <a:spAutoFit/>
          </a:bodyPr>
          <a:lstStyle/>
          <a:p>
            <a:pPr algn="ctr"/>
            <a:r>
              <a:rPr lang="en-US" sz="3200" u="sng" dirty="0">
                <a:solidFill>
                  <a:srgbClr val="0000FF"/>
                </a:solidFill>
                <a:latin typeface="Source Sans Pro" panose="020B0503030403020204" pitchFamily="34" charset="0"/>
                <a:ea typeface="Source Sans Pro" panose="020B0503030403020204" pitchFamily="34" charset="0"/>
                <a:hlinkClick r:id="rId5">
                  <a:extLst>
                    <a:ext uri="{A12FA001-AC4F-418D-AE19-62706E023703}">
                      <ahyp:hlinkClr xmlns:ahyp="http://schemas.microsoft.com/office/drawing/2018/hyperlinkcolor" val="tx"/>
                    </a:ext>
                  </a:extLst>
                </a:hlinkClick>
              </a:rPr>
              <a:t>Kindergarten - Grade 5 </a:t>
            </a:r>
            <a:endParaRPr lang="en-US" sz="3200" dirty="0">
              <a:solidFill>
                <a:srgbClr val="0000FF"/>
              </a:solidFill>
              <a:latin typeface="Source Sans Pro" panose="020B0503030403020204" pitchFamily="34" charset="0"/>
              <a:ea typeface="Source Sans Pro" panose="020B0503030403020204" pitchFamily="34" charset="0"/>
            </a:endParaRPr>
          </a:p>
        </p:txBody>
      </p:sp>
      <p:pic>
        <p:nvPicPr>
          <p:cNvPr id="23" name="Picture 22" descr="QR code for Kindergarten-Grade 5">
            <a:extLst>
              <a:ext uri="{FF2B5EF4-FFF2-40B4-BE49-F238E27FC236}">
                <a16:creationId xmlns:a16="http://schemas.microsoft.com/office/drawing/2014/main" id="{3D9C7EE4-AEBC-BEA7-FB40-89E145094A21}"/>
              </a:ext>
            </a:extLst>
          </p:cNvPr>
          <p:cNvPicPr>
            <a:picLocks noChangeAspect="1"/>
          </p:cNvPicPr>
          <p:nvPr/>
        </p:nvPicPr>
        <p:blipFill>
          <a:blip r:embed="rId6"/>
          <a:stretch>
            <a:fillRect/>
          </a:stretch>
        </p:blipFill>
        <p:spPr>
          <a:xfrm>
            <a:off x="4137438" y="3993903"/>
            <a:ext cx="2756736" cy="2756736"/>
          </a:xfrm>
          <a:prstGeom prst="rect">
            <a:avLst/>
          </a:prstGeom>
          <a:ln w="76200">
            <a:solidFill>
              <a:srgbClr val="EBA70E"/>
            </a:solidFill>
          </a:ln>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01D460A6-BC8D-3353-7B88-FA258122A623}"/>
              </a:ext>
            </a:extLst>
          </p:cNvPr>
          <p:cNvSpPr txBox="1"/>
          <p:nvPr/>
        </p:nvSpPr>
        <p:spPr>
          <a:xfrm>
            <a:off x="7490001" y="2374788"/>
            <a:ext cx="3132000" cy="584775"/>
          </a:xfrm>
          <a:prstGeom prst="rect">
            <a:avLst/>
          </a:prstGeom>
          <a:noFill/>
        </p:spPr>
        <p:txBody>
          <a:bodyPr wrap="square" rtlCol="0">
            <a:spAutoFit/>
          </a:bodyPr>
          <a:lstStyle/>
          <a:p>
            <a:pPr algn="ctr"/>
            <a:r>
              <a:rPr lang="en-US" sz="3200" u="sng" dirty="0">
                <a:solidFill>
                  <a:srgbClr val="0000FF"/>
                </a:solidFill>
                <a:latin typeface="Source Sans Pro" panose="020B0503030403020204" pitchFamily="34" charset="0"/>
                <a:ea typeface="Source Sans Pro" panose="020B0503030403020204" pitchFamily="34" charset="0"/>
                <a:hlinkClick r:id="rId7">
                  <a:extLst>
                    <a:ext uri="{A12FA001-AC4F-418D-AE19-62706E023703}">
                      <ahyp:hlinkClr xmlns:ahyp="http://schemas.microsoft.com/office/drawing/2018/hyperlinkcolor" val="tx"/>
                    </a:ext>
                  </a:extLst>
                </a:hlinkClick>
              </a:rPr>
              <a:t>Grades 6-8 </a:t>
            </a:r>
            <a:endParaRPr lang="en-US" sz="3200" dirty="0">
              <a:solidFill>
                <a:srgbClr val="0000FF"/>
              </a:solidFill>
              <a:latin typeface="Source Sans Pro" panose="020B0503030403020204" pitchFamily="34" charset="0"/>
              <a:ea typeface="Source Sans Pro" panose="020B0503030403020204" pitchFamily="34" charset="0"/>
            </a:endParaRPr>
          </a:p>
        </p:txBody>
      </p:sp>
      <p:pic>
        <p:nvPicPr>
          <p:cNvPr id="25" name="Picture 24" descr="QR Code for Grades 6-8">
            <a:extLst>
              <a:ext uri="{FF2B5EF4-FFF2-40B4-BE49-F238E27FC236}">
                <a16:creationId xmlns:a16="http://schemas.microsoft.com/office/drawing/2014/main" id="{0CB2504A-BDFA-A307-EB1B-52625E5DAA3D}"/>
              </a:ext>
            </a:extLst>
          </p:cNvPr>
          <p:cNvPicPr>
            <a:picLocks noChangeAspect="1"/>
          </p:cNvPicPr>
          <p:nvPr/>
        </p:nvPicPr>
        <p:blipFill>
          <a:blip r:embed="rId8"/>
          <a:stretch>
            <a:fillRect/>
          </a:stretch>
        </p:blipFill>
        <p:spPr>
          <a:xfrm>
            <a:off x="7635093" y="3993903"/>
            <a:ext cx="2841817" cy="2775316"/>
          </a:xfrm>
          <a:prstGeom prst="rect">
            <a:avLst/>
          </a:prstGeom>
          <a:ln w="76200">
            <a:solidFill>
              <a:srgbClr val="F3DF89"/>
            </a:solidFill>
          </a:ln>
          <a:effectLst>
            <a:outerShdw blurRad="50800" dist="38100" dir="2700000" algn="tl" rotWithShape="0">
              <a:prstClr val="black">
                <a:alpha val="40000"/>
              </a:prstClr>
            </a:outerShdw>
          </a:effectLst>
        </p:spPr>
      </p:pic>
      <p:sp>
        <p:nvSpPr>
          <p:cNvPr id="19" name="TextBox 18">
            <a:extLst>
              <a:ext uri="{FF2B5EF4-FFF2-40B4-BE49-F238E27FC236}">
                <a16:creationId xmlns:a16="http://schemas.microsoft.com/office/drawing/2014/main" id="{A603E4DE-35CE-66CC-6A35-397BF2F90E42}"/>
              </a:ext>
            </a:extLst>
          </p:cNvPr>
          <p:cNvSpPr txBox="1"/>
          <p:nvPr/>
        </p:nvSpPr>
        <p:spPr>
          <a:xfrm>
            <a:off x="11006454" y="2374788"/>
            <a:ext cx="3264568" cy="584775"/>
          </a:xfrm>
          <a:prstGeom prst="rect">
            <a:avLst/>
          </a:prstGeom>
          <a:noFill/>
        </p:spPr>
        <p:txBody>
          <a:bodyPr wrap="square" rtlCol="0">
            <a:spAutoFit/>
          </a:bodyPr>
          <a:lstStyle/>
          <a:p>
            <a:pPr algn="ctr"/>
            <a:r>
              <a:rPr lang="en-US" sz="3200" u="sng" dirty="0">
                <a:solidFill>
                  <a:srgbClr val="0000FF"/>
                </a:solidFill>
                <a:latin typeface="Source Sans Pro" panose="020B0503030403020204" pitchFamily="34" charset="0"/>
                <a:ea typeface="Source Sans Pro" panose="020B0503030403020204" pitchFamily="34" charset="0"/>
                <a:hlinkClick r:id="rId9">
                  <a:extLst>
                    <a:ext uri="{A12FA001-AC4F-418D-AE19-62706E023703}">
                      <ahyp:hlinkClr xmlns:ahyp="http://schemas.microsoft.com/office/drawing/2018/hyperlinkcolor" val="tx"/>
                    </a:ext>
                  </a:extLst>
                </a:hlinkClick>
              </a:rPr>
              <a:t>High School</a:t>
            </a:r>
            <a:r>
              <a:rPr lang="en-US" sz="3200" dirty="0">
                <a:solidFill>
                  <a:srgbClr val="0000FF"/>
                </a:solidFill>
                <a:latin typeface="Source Sans Pro" panose="020B0503030403020204" pitchFamily="34" charset="0"/>
                <a:ea typeface="Source Sans Pro" panose="020B0503030403020204" pitchFamily="34" charset="0"/>
              </a:rPr>
              <a:t> </a:t>
            </a:r>
          </a:p>
        </p:txBody>
      </p:sp>
      <p:pic>
        <p:nvPicPr>
          <p:cNvPr id="27" name="Picture 26" descr="QR code for High School">
            <a:extLst>
              <a:ext uri="{FF2B5EF4-FFF2-40B4-BE49-F238E27FC236}">
                <a16:creationId xmlns:a16="http://schemas.microsoft.com/office/drawing/2014/main" id="{0DA7D62E-E162-8323-04B8-E8F65510A29E}"/>
              </a:ext>
            </a:extLst>
          </p:cNvPr>
          <p:cNvPicPr>
            <a:picLocks noChangeAspect="1"/>
          </p:cNvPicPr>
          <p:nvPr/>
        </p:nvPicPr>
        <p:blipFill>
          <a:blip r:embed="rId10"/>
          <a:stretch>
            <a:fillRect/>
          </a:stretch>
        </p:blipFill>
        <p:spPr>
          <a:xfrm>
            <a:off x="11217830" y="3993903"/>
            <a:ext cx="2841816" cy="2775316"/>
          </a:xfrm>
          <a:prstGeom prst="rect">
            <a:avLst/>
          </a:prstGeom>
          <a:ln w="76200">
            <a:solidFill>
              <a:srgbClr val="BBD36F"/>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99768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D984F-335E-83C2-F9B3-089D455F2CB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E48C520-80FD-F90A-D822-F80CC3A42289}"/>
              </a:ext>
            </a:extLst>
          </p:cNvPr>
          <p:cNvSpPr txBox="1">
            <a:spLocks noGrp="1"/>
          </p:cNvSpPr>
          <p:nvPr>
            <p:ph type="title" idx="4294967295"/>
          </p:nvPr>
        </p:nvSpPr>
        <p:spPr>
          <a:xfrm>
            <a:off x="498764" y="-33251"/>
            <a:ext cx="14131636" cy="8617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5000" b="1" i="0" u="none" strike="noStrike" kern="0" cap="none" spc="0" normalizeH="0" baseline="0" noProof="0" dirty="0">
                <a:ln>
                  <a:noFill/>
                </a:ln>
                <a:solidFill>
                  <a:srgbClr val="0E3F75"/>
                </a:solidFill>
                <a:effectLst/>
                <a:uLnTx/>
                <a:uFillTx/>
                <a:latin typeface="Source Sans Pro SemiBold" panose="020B0603030403020204" pitchFamily="34" charset="0"/>
                <a:ea typeface="Source Sans Pro SemiBold" panose="020B0603030403020204" pitchFamily="34" charset="0"/>
                <a:sym typeface="Arial"/>
              </a:rPr>
              <a:t>RUBRIC</a:t>
            </a:r>
            <a:r>
              <a:rPr kumimoji="0" lang="en-US" sz="5000" b="1" i="0" u="none" strike="noStrike" kern="0" cap="none" spc="0" normalizeH="0" baseline="0" noProof="0" dirty="0">
                <a:ln>
                  <a:noFill/>
                </a:ln>
                <a:solidFill>
                  <a:srgbClr val="0E3F75"/>
                </a:solidFill>
                <a:effectLst/>
                <a:uLnTx/>
                <a:uFillTx/>
                <a:latin typeface="Source Sans Pro 3"/>
                <a:ea typeface="Arial"/>
                <a:cs typeface="Arial"/>
                <a:sym typeface="Arial"/>
              </a:rPr>
              <a:t> </a:t>
            </a:r>
          </a:p>
        </p:txBody>
      </p:sp>
      <p:graphicFrame>
        <p:nvGraphicFramePr>
          <p:cNvPr id="2" name="Table 1">
            <a:extLst>
              <a:ext uri="{FF2B5EF4-FFF2-40B4-BE49-F238E27FC236}">
                <a16:creationId xmlns:a16="http://schemas.microsoft.com/office/drawing/2014/main" id="{13EAB48B-212B-4FC5-88CE-F4385E66DC6B}"/>
              </a:ext>
            </a:extLst>
          </p:cNvPr>
          <p:cNvGraphicFramePr>
            <a:graphicFrameLocks noGrp="1"/>
          </p:cNvGraphicFramePr>
          <p:nvPr>
            <p:extLst>
              <p:ext uri="{D42A27DB-BD31-4B8C-83A1-F6EECF244321}">
                <p14:modId xmlns:p14="http://schemas.microsoft.com/office/powerpoint/2010/main" val="3718176071"/>
              </p:ext>
            </p:extLst>
          </p:nvPr>
        </p:nvGraphicFramePr>
        <p:xfrm>
          <a:off x="733400" y="668845"/>
          <a:ext cx="13780621" cy="7485317"/>
        </p:xfrm>
        <a:graphic>
          <a:graphicData uri="http://schemas.openxmlformats.org/drawingml/2006/table">
            <a:tbl>
              <a:tblPr firstRow="1" firstCol="1" bandRow="1">
                <a:tableStyleId>{2B8B1A62-DA60-497E-AE07-67413B51B4A2}</a:tableStyleId>
              </a:tblPr>
              <a:tblGrid>
                <a:gridCol w="518931">
                  <a:extLst>
                    <a:ext uri="{9D8B030D-6E8A-4147-A177-3AD203B41FA5}">
                      <a16:colId xmlns:a16="http://schemas.microsoft.com/office/drawing/2014/main" val="660699002"/>
                    </a:ext>
                  </a:extLst>
                </a:gridCol>
                <a:gridCol w="2999877">
                  <a:extLst>
                    <a:ext uri="{9D8B030D-6E8A-4147-A177-3AD203B41FA5}">
                      <a16:colId xmlns:a16="http://schemas.microsoft.com/office/drawing/2014/main" val="1641269167"/>
                    </a:ext>
                  </a:extLst>
                </a:gridCol>
                <a:gridCol w="3265606">
                  <a:extLst>
                    <a:ext uri="{9D8B030D-6E8A-4147-A177-3AD203B41FA5}">
                      <a16:colId xmlns:a16="http://schemas.microsoft.com/office/drawing/2014/main" val="1402537828"/>
                    </a:ext>
                  </a:extLst>
                </a:gridCol>
                <a:gridCol w="3299624">
                  <a:extLst>
                    <a:ext uri="{9D8B030D-6E8A-4147-A177-3AD203B41FA5}">
                      <a16:colId xmlns:a16="http://schemas.microsoft.com/office/drawing/2014/main" val="787221267"/>
                    </a:ext>
                  </a:extLst>
                </a:gridCol>
                <a:gridCol w="3696583">
                  <a:extLst>
                    <a:ext uri="{9D8B030D-6E8A-4147-A177-3AD203B41FA5}">
                      <a16:colId xmlns:a16="http://schemas.microsoft.com/office/drawing/2014/main" val="2172832559"/>
                    </a:ext>
                  </a:extLst>
                </a:gridCol>
              </a:tblGrid>
              <a:tr h="360537">
                <a:tc>
                  <a:txBody>
                    <a:bodyPr/>
                    <a:lstStyle/>
                    <a:p>
                      <a:pPr marL="0" marR="0" algn="ctr">
                        <a:buNone/>
                      </a:pPr>
                      <a:r>
                        <a:rPr lang="en-US" sz="2000" b="1" dirty="0">
                          <a:solidFill>
                            <a:schemeClr val="bg1"/>
                          </a:solidFill>
                          <a:effectLst/>
                          <a:latin typeface="Source Sans Pro" panose="020B0503030403020204" pitchFamily="34" charset="0"/>
                          <a:ea typeface="Source Sans Pro" panose="020B0503030403020204" pitchFamily="34" charset="0"/>
                        </a:rPr>
                        <a:t>MP</a:t>
                      </a:r>
                      <a:endParaRPr lang="en-US" sz="2000" b="1" dirty="0">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56127" marR="56127" marT="0" marB="0" anchor="ctr">
                    <a:solidFill>
                      <a:srgbClr val="0E3F75"/>
                    </a:solidFill>
                  </a:tcPr>
                </a:tc>
                <a:tc>
                  <a:txBody>
                    <a:bodyPr/>
                    <a:lstStyle/>
                    <a:p>
                      <a:pPr marL="0" marR="0" algn="ctr">
                        <a:spcBef>
                          <a:spcPts val="0"/>
                        </a:spcBef>
                        <a:spcAft>
                          <a:spcPts val="0"/>
                        </a:spcAft>
                      </a:pPr>
                      <a:r>
                        <a:rPr lang="en-US" sz="2000" b="1" dirty="0">
                          <a:solidFill>
                            <a:schemeClr val="bg1"/>
                          </a:solidFill>
                          <a:effectLst/>
                          <a:latin typeface="Source Sans Pro" panose="020B0503030403020204" pitchFamily="34" charset="0"/>
                          <a:ea typeface="Source Sans Pro" panose="020B0503030403020204" pitchFamily="34" charset="0"/>
                        </a:rPr>
                        <a:t>Needs Improvement</a:t>
                      </a:r>
                      <a:endParaRPr lang="en-US" sz="2000" b="1" dirty="0">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59966" marR="59966" marT="0" marB="0" anchor="ctr">
                    <a:solidFill>
                      <a:srgbClr val="0E3F75"/>
                    </a:solidFill>
                  </a:tcPr>
                </a:tc>
                <a:tc>
                  <a:txBody>
                    <a:bodyPr/>
                    <a:lstStyle/>
                    <a:p>
                      <a:pPr marL="0" marR="0" algn="ctr">
                        <a:spcBef>
                          <a:spcPts val="0"/>
                        </a:spcBef>
                        <a:spcAft>
                          <a:spcPts val="0"/>
                        </a:spcAft>
                      </a:pPr>
                      <a:r>
                        <a:rPr lang="en-US" sz="2000" b="1" dirty="0">
                          <a:solidFill>
                            <a:schemeClr val="bg1"/>
                          </a:solidFill>
                          <a:effectLst/>
                          <a:latin typeface="Source Sans Pro" panose="020B0503030403020204" pitchFamily="34" charset="0"/>
                          <a:ea typeface="Source Sans Pro" panose="020B0503030403020204" pitchFamily="34" charset="0"/>
                        </a:rPr>
                        <a:t>Emerging</a:t>
                      </a:r>
                      <a:endParaRPr lang="en-US" sz="2000" b="1" dirty="0">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59966" marR="59966" marT="0" marB="0" anchor="ctr">
                    <a:solidFill>
                      <a:srgbClr val="0E3F75"/>
                    </a:solidFill>
                  </a:tcPr>
                </a:tc>
                <a:tc>
                  <a:txBody>
                    <a:bodyPr/>
                    <a:lstStyle/>
                    <a:p>
                      <a:pPr marL="0" marR="0" algn="ctr">
                        <a:spcBef>
                          <a:spcPts val="0"/>
                        </a:spcBef>
                        <a:spcAft>
                          <a:spcPts val="0"/>
                        </a:spcAft>
                      </a:pPr>
                      <a:r>
                        <a:rPr lang="en-US" sz="2000" b="1" dirty="0">
                          <a:solidFill>
                            <a:schemeClr val="bg1"/>
                          </a:solidFill>
                          <a:effectLst/>
                          <a:latin typeface="Source Sans Pro" panose="020B0503030403020204" pitchFamily="34" charset="0"/>
                          <a:ea typeface="Source Sans Pro" panose="020B0503030403020204" pitchFamily="34" charset="0"/>
                        </a:rPr>
                        <a:t>Proficient</a:t>
                      </a:r>
                      <a:endParaRPr lang="en-US" sz="2000" b="1" dirty="0">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59966" marR="59966" marT="0" marB="0" anchor="ctr">
                    <a:solidFill>
                      <a:srgbClr val="0E3F75"/>
                    </a:solidFill>
                  </a:tcPr>
                </a:tc>
                <a:tc>
                  <a:txBody>
                    <a:bodyPr/>
                    <a:lstStyle/>
                    <a:p>
                      <a:pPr marL="0" marR="0" algn="ctr">
                        <a:spcBef>
                          <a:spcPts val="0"/>
                        </a:spcBef>
                        <a:spcAft>
                          <a:spcPts val="0"/>
                        </a:spcAft>
                      </a:pPr>
                      <a:r>
                        <a:rPr lang="en-US" sz="2000" b="1" dirty="0">
                          <a:solidFill>
                            <a:schemeClr val="bg1"/>
                          </a:solidFill>
                          <a:effectLst/>
                          <a:latin typeface="Source Sans Pro" panose="020B0503030403020204" pitchFamily="34" charset="0"/>
                          <a:ea typeface="Source Sans Pro" panose="020B0503030403020204" pitchFamily="34" charset="0"/>
                        </a:rPr>
                        <a:t>Exemplary</a:t>
                      </a:r>
                      <a:endParaRPr lang="en-US" sz="2000" b="1" dirty="0">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59966" marR="59966" marT="0" marB="0" anchor="ctr">
                    <a:solidFill>
                      <a:srgbClr val="0E3F75"/>
                    </a:solidFill>
                  </a:tcPr>
                </a:tc>
                <a:extLst>
                  <a:ext uri="{0D108BD9-81ED-4DB2-BD59-A6C34878D82A}">
                    <a16:rowId xmlns:a16="http://schemas.microsoft.com/office/drawing/2014/main" val="88155963"/>
                  </a:ext>
                </a:extLst>
              </a:tr>
              <a:tr h="1638380">
                <a:tc rowSpan="4">
                  <a:txBody>
                    <a:bodyPr/>
                    <a:lstStyle/>
                    <a:p>
                      <a:pPr marL="71755" marR="71755" algn="ctr">
                        <a:buNone/>
                      </a:pPr>
                      <a:r>
                        <a:rPr lang="en-US" sz="2000" b="1" dirty="0">
                          <a:solidFill>
                            <a:schemeClr val="bg1"/>
                          </a:solidFill>
                          <a:effectLst/>
                          <a:latin typeface="Source Sans Pro" panose="020B0503030403020204" pitchFamily="34" charset="0"/>
                          <a:ea typeface="Source Sans Pro" panose="020B0503030403020204" pitchFamily="34" charset="0"/>
                        </a:rPr>
                        <a:t>MP 8: Look for and Express Regularity in Repeated Reasoning</a:t>
                      </a:r>
                      <a:r>
                        <a:rPr lang="en-US" sz="1800" b="1" dirty="0">
                          <a:solidFill>
                            <a:schemeClr val="bg1"/>
                          </a:solidFill>
                          <a:effectLst/>
                          <a:latin typeface="Source Sans Pro" panose="020B0503030403020204" pitchFamily="34" charset="0"/>
                          <a:ea typeface="Source Sans Pro" panose="020B0503030403020204" pitchFamily="34" charset="0"/>
                        </a:rPr>
                        <a:t>.</a:t>
                      </a:r>
                      <a:endParaRPr lang="en-US" sz="1800" b="1" dirty="0">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56127" marR="56127" marT="0" marB="0" vert="vert270" anchor="ctr">
                    <a:solidFill>
                      <a:srgbClr val="0E3F75"/>
                    </a:solidFill>
                  </a:tcPr>
                </a:tc>
                <a:tc>
                  <a:txBody>
                    <a:bodyPr/>
                    <a:lstStyle/>
                    <a:p>
                      <a:pPr marL="0" marR="0">
                        <a:buNone/>
                      </a:pPr>
                      <a:r>
                        <a:rPr lang="en-US" sz="1800" dirty="0">
                          <a:effectLst/>
                          <a:latin typeface="Source Sans Pro" panose="020B0503030403020204" pitchFamily="34" charset="0"/>
                          <a:ea typeface="Source Sans Pro" panose="020B0503030403020204" pitchFamily="34" charset="0"/>
                        </a:rPr>
                        <a:t>Examines task in isolation; struggles with understanding the hierarchy within concepts; cannot recognize a known problem within a different context.</a:t>
                      </a:r>
                      <a:endParaRPr lang="en-US" sz="180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56127" marR="56127" marT="0" marB="0">
                    <a:noFill/>
                  </a:tcPr>
                </a:tc>
                <a:tc>
                  <a:txBody>
                    <a:bodyPr/>
                    <a:lstStyle/>
                    <a:p>
                      <a:pPr marL="0" marR="0">
                        <a:buNone/>
                      </a:pPr>
                      <a:r>
                        <a:rPr lang="en-US" sz="1800" dirty="0">
                          <a:effectLst/>
                          <a:latin typeface="Source Sans Pro" panose="020B0503030403020204" pitchFamily="34" charset="0"/>
                          <a:ea typeface="Source Sans Pro" panose="020B0503030403020204" pitchFamily="34" charset="0"/>
                        </a:rPr>
                        <a:t>Starts to draw connections to prior or future concepts; can complete a similar problem with prompting to get started</a:t>
                      </a:r>
                      <a:endParaRPr lang="en-US" sz="180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56127" marR="56127" marT="0" marB="0">
                    <a:noFill/>
                  </a:tcPr>
                </a:tc>
                <a:tc>
                  <a:txBody>
                    <a:bodyPr/>
                    <a:lstStyle/>
                    <a:p>
                      <a:pPr marL="0" marR="0">
                        <a:buNone/>
                      </a:pPr>
                      <a:r>
                        <a:rPr lang="en-US" sz="1800" dirty="0">
                          <a:effectLst/>
                          <a:latin typeface="Source Sans Pro" panose="020B0503030403020204" pitchFamily="34" charset="0"/>
                          <a:ea typeface="Source Sans Pro" panose="020B0503030403020204" pitchFamily="34" charset="0"/>
                        </a:rPr>
                        <a:t>Draws connections to prior or future concepts to develop understanding of procedural tasks; can complete a similar problem to get started.</a:t>
                      </a:r>
                      <a:endParaRPr lang="en-US" sz="180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56127" marR="56127" marT="0" marB="0">
                    <a:noFill/>
                  </a:tcPr>
                </a:tc>
                <a:tc>
                  <a:txBody>
                    <a:bodyPr/>
                    <a:lstStyle/>
                    <a:p>
                      <a:pPr marL="0" marR="0">
                        <a:buNone/>
                      </a:pPr>
                      <a:r>
                        <a:rPr lang="en-US" sz="1800" dirty="0">
                          <a:effectLst/>
                          <a:latin typeface="Source Sans Pro" panose="020B0503030403020204" pitchFamily="34" charset="0"/>
                          <a:ea typeface="Source Sans Pro" panose="020B0503030403020204" pitchFamily="34" charset="0"/>
                        </a:rPr>
                        <a:t>Connects tasks to prior concepts and tasks and evaluates which concepts are most efficient and applies strategies to nonroutine tasks.</a:t>
                      </a:r>
                    </a:p>
                  </a:txBody>
                  <a:tcPr marL="56127" marR="56127" marT="0" marB="0">
                    <a:noFill/>
                  </a:tcPr>
                </a:tc>
                <a:extLst>
                  <a:ext uri="{0D108BD9-81ED-4DB2-BD59-A6C34878D82A}">
                    <a16:rowId xmlns:a16="http://schemas.microsoft.com/office/drawing/2014/main" val="2284828348"/>
                  </a:ext>
                </a:extLst>
              </a:tr>
              <a:tr h="1638380">
                <a:tc vMerge="1">
                  <a:txBody>
                    <a:bodyPr/>
                    <a:lstStyle/>
                    <a:p>
                      <a:endParaRPr lang="en-US"/>
                    </a:p>
                  </a:txBody>
                  <a:tcPr/>
                </a:tc>
                <a:tc>
                  <a:txBody>
                    <a:bodyPr/>
                    <a:lstStyle/>
                    <a:p>
                      <a:pPr marL="0" marR="0">
                        <a:buNone/>
                      </a:pPr>
                      <a:r>
                        <a:rPr lang="en-US" sz="1800" dirty="0">
                          <a:effectLst/>
                          <a:latin typeface="Source Sans Pro" panose="020B0503030403020204" pitchFamily="34" charset="0"/>
                          <a:ea typeface="Source Sans Pro" panose="020B0503030403020204" pitchFamily="34" charset="0"/>
                        </a:rPr>
                        <a:t>Struggles with demonstrating a logical progression that leads to pattern recognition.</a:t>
                      </a:r>
                      <a:endParaRPr lang="en-US" sz="180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56127" marR="56127" marT="0" marB="0">
                    <a:solidFill>
                      <a:srgbClr val="E3E5E3"/>
                    </a:solidFill>
                  </a:tcPr>
                </a:tc>
                <a:tc>
                  <a:txBody>
                    <a:bodyPr/>
                    <a:lstStyle/>
                    <a:p>
                      <a:pPr marL="0" marR="0">
                        <a:buNone/>
                      </a:pPr>
                      <a:r>
                        <a:rPr lang="en-US" sz="1800" dirty="0">
                          <a:effectLst/>
                          <a:latin typeface="Source Sans Pro" panose="020B0503030403020204" pitchFamily="34" charset="0"/>
                          <a:ea typeface="Source Sans Pro" panose="020B0503030403020204" pitchFamily="34" charset="0"/>
                        </a:rPr>
                        <a:t>Demonstrates a logical progression that leads to pattern recognition but applies an incorrect progression for the context. </a:t>
                      </a:r>
                      <a:endParaRPr lang="en-US" sz="180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56127" marR="56127" marT="0" marB="0">
                    <a:solidFill>
                      <a:srgbClr val="E3E5E3"/>
                    </a:solidFill>
                  </a:tcPr>
                </a:tc>
                <a:tc>
                  <a:txBody>
                    <a:bodyPr/>
                    <a:lstStyle/>
                    <a:p>
                      <a:pPr marL="0" marR="0">
                        <a:buNone/>
                      </a:pPr>
                      <a:r>
                        <a:rPr lang="en-US" sz="1800" dirty="0">
                          <a:effectLst/>
                          <a:latin typeface="Source Sans Pro" panose="020B0503030403020204" pitchFamily="34" charset="0"/>
                          <a:ea typeface="Source Sans Pro" panose="020B0503030403020204" pitchFamily="34" charset="0"/>
                        </a:rPr>
                        <a:t>Demonstrates a logical progression that leads to pattern recognition and a solution based on a pattern of repeated reasoning.</a:t>
                      </a:r>
                      <a:endParaRPr lang="en-US" sz="180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56127" marR="56127" marT="0" marB="0">
                    <a:solidFill>
                      <a:srgbClr val="E3E5E3"/>
                    </a:solidFill>
                  </a:tcPr>
                </a:tc>
                <a:tc>
                  <a:txBody>
                    <a:bodyPr/>
                    <a:lstStyle/>
                    <a:p>
                      <a:pPr marL="0" marR="0">
                        <a:buNone/>
                      </a:pPr>
                      <a:r>
                        <a:rPr lang="en-US" sz="1800" dirty="0">
                          <a:effectLst/>
                          <a:latin typeface="Source Sans Pro" panose="020B0503030403020204" pitchFamily="34" charset="0"/>
                          <a:ea typeface="Source Sans Pro" panose="020B0503030403020204" pitchFamily="34" charset="0"/>
                        </a:rPr>
                        <a:t>Demonstrates a logical progression that leads to pattern recognition and applies solutions based on repeated reasoning to a new situation including nonroutine tasks.</a:t>
                      </a:r>
                      <a:endParaRPr lang="en-US" sz="180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56127" marR="56127" marT="0" marB="0">
                    <a:solidFill>
                      <a:srgbClr val="E3E5E3"/>
                    </a:solidFill>
                  </a:tcPr>
                </a:tc>
                <a:extLst>
                  <a:ext uri="{0D108BD9-81ED-4DB2-BD59-A6C34878D82A}">
                    <a16:rowId xmlns:a16="http://schemas.microsoft.com/office/drawing/2014/main" val="2010121160"/>
                  </a:ext>
                </a:extLst>
              </a:tr>
              <a:tr h="1911444">
                <a:tc vMerge="1">
                  <a:txBody>
                    <a:bodyPr/>
                    <a:lstStyle/>
                    <a:p>
                      <a:endParaRPr lang="en-US"/>
                    </a:p>
                  </a:txBody>
                  <a:tcPr/>
                </a:tc>
                <a:tc>
                  <a:txBody>
                    <a:bodyPr/>
                    <a:lstStyle/>
                    <a:p>
                      <a:pPr marL="0" marR="0">
                        <a:buNone/>
                      </a:pPr>
                      <a:r>
                        <a:rPr lang="en-US" sz="1800">
                          <a:effectLst/>
                          <a:latin typeface="Source Sans Pro" panose="020B0503030403020204" pitchFamily="34" charset="0"/>
                          <a:ea typeface="Source Sans Pro" panose="020B0503030403020204" pitchFamily="34" charset="0"/>
                        </a:rPr>
                        <a:t>Struggles with noticing general methods or shortcuts or forgets to look for general methods or shortcuts. </a:t>
                      </a:r>
                      <a:endParaRPr lang="en-US" sz="18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56127" marR="56127" marT="0" marB="0">
                    <a:noFill/>
                  </a:tcPr>
                </a:tc>
                <a:tc>
                  <a:txBody>
                    <a:bodyPr/>
                    <a:lstStyle/>
                    <a:p>
                      <a:pPr marL="0" marR="0">
                        <a:buNone/>
                      </a:pPr>
                      <a:r>
                        <a:rPr lang="en-US" sz="1800" dirty="0">
                          <a:effectLst/>
                          <a:latin typeface="Source Sans Pro" panose="020B0503030403020204" pitchFamily="34" charset="0"/>
                          <a:ea typeface="Source Sans Pro" panose="020B0503030403020204" pitchFamily="34" charset="0"/>
                        </a:rPr>
                        <a:t>Uses memorized shortcuts without understanding its basis on repeated calculations.</a:t>
                      </a:r>
                      <a:endParaRPr lang="en-US" sz="180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56127" marR="56127" marT="0" marB="0">
                    <a:noFill/>
                  </a:tcPr>
                </a:tc>
                <a:tc>
                  <a:txBody>
                    <a:bodyPr/>
                    <a:lstStyle/>
                    <a:p>
                      <a:pPr marL="0" marR="0">
                        <a:buNone/>
                      </a:pPr>
                      <a:r>
                        <a:rPr lang="en-US" sz="1800" dirty="0">
                          <a:effectLst/>
                          <a:latin typeface="Source Sans Pro" panose="020B0503030403020204" pitchFamily="34" charset="0"/>
                          <a:ea typeface="Source Sans Pro" panose="020B0503030403020204" pitchFamily="34" charset="0"/>
                        </a:rPr>
                        <a:t>Notices repeated calculations and look for general methods and shortcuts based on repeated calculations. </a:t>
                      </a:r>
                      <a:endParaRPr lang="en-US" sz="180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56127" marR="56127" marT="0" marB="0">
                    <a:noFill/>
                  </a:tcPr>
                </a:tc>
                <a:tc>
                  <a:txBody>
                    <a:bodyPr/>
                    <a:lstStyle/>
                    <a:p>
                      <a:pPr marL="0" marR="0">
                        <a:buNone/>
                      </a:pPr>
                      <a:r>
                        <a:rPr lang="en-US" sz="1800" dirty="0">
                          <a:effectLst/>
                          <a:latin typeface="Source Sans Pro" panose="020B0503030403020204" pitchFamily="34" charset="0"/>
                          <a:ea typeface="Source Sans Pro" panose="020B0503030403020204" pitchFamily="34" charset="0"/>
                        </a:rPr>
                        <a:t>Generalizes processes and applies them to higher-level problem solving implementing short cuts; generates exploratory questions based on the current task; articulates multiple approaches and/or answers to a problem.</a:t>
                      </a:r>
                      <a:endParaRPr lang="en-US" sz="180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56127" marR="56127" marT="0" marB="0">
                    <a:noFill/>
                  </a:tcPr>
                </a:tc>
                <a:extLst>
                  <a:ext uri="{0D108BD9-81ED-4DB2-BD59-A6C34878D82A}">
                    <a16:rowId xmlns:a16="http://schemas.microsoft.com/office/drawing/2014/main" val="336176849"/>
                  </a:ext>
                </a:extLst>
              </a:tr>
              <a:tr h="1911444">
                <a:tc vMerge="1">
                  <a:txBody>
                    <a:bodyPr/>
                    <a:lstStyle/>
                    <a:p>
                      <a:endParaRPr lang="en-US"/>
                    </a:p>
                  </a:txBody>
                  <a:tcPr/>
                </a:tc>
                <a:tc>
                  <a:txBody>
                    <a:bodyPr/>
                    <a:lstStyle/>
                    <a:p>
                      <a:pPr marL="0" marR="0">
                        <a:buNone/>
                      </a:pPr>
                      <a:r>
                        <a:rPr lang="en-US" sz="1800" dirty="0">
                          <a:effectLst/>
                          <a:latin typeface="Source Sans Pro" panose="020B0503030403020204" pitchFamily="34" charset="0"/>
                          <a:ea typeface="Source Sans Pro" panose="020B0503030403020204" pitchFamily="34" charset="0"/>
                        </a:rPr>
                        <a:t>Struggles to or forgets to monitor intermediate results.</a:t>
                      </a:r>
                      <a:endParaRPr lang="en-US" sz="180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56127" marR="56127" marT="0" marB="0">
                    <a:solidFill>
                      <a:srgbClr val="E3E5E3"/>
                    </a:solidFill>
                  </a:tcPr>
                </a:tc>
                <a:tc>
                  <a:txBody>
                    <a:bodyPr/>
                    <a:lstStyle/>
                    <a:p>
                      <a:pPr marL="0" marR="0">
                        <a:buNone/>
                      </a:pPr>
                      <a:r>
                        <a:rPr lang="en-US" sz="1800" dirty="0">
                          <a:effectLst/>
                          <a:latin typeface="Source Sans Pro" panose="020B0503030403020204" pitchFamily="34" charset="0"/>
                          <a:ea typeface="Source Sans Pro" panose="020B0503030403020204" pitchFamily="34" charset="0"/>
                        </a:rPr>
                        <a:t>Occasionally monitors intermediate results asking “Why?” when something doesn’t work.</a:t>
                      </a:r>
                      <a:endParaRPr lang="en-US" sz="180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56127" marR="56127" marT="0" marB="0">
                    <a:solidFill>
                      <a:srgbClr val="E3E5E3"/>
                    </a:solidFill>
                  </a:tcPr>
                </a:tc>
                <a:tc>
                  <a:txBody>
                    <a:bodyPr/>
                    <a:lstStyle/>
                    <a:p>
                      <a:pPr marL="0" marR="0">
                        <a:buNone/>
                      </a:pPr>
                      <a:r>
                        <a:rPr lang="en-US" sz="1800" dirty="0">
                          <a:effectLst/>
                          <a:latin typeface="Source Sans Pro" panose="020B0503030403020204" pitchFamily="34" charset="0"/>
                          <a:ea typeface="Source Sans Pro" panose="020B0503030403020204" pitchFamily="34" charset="0"/>
                        </a:rPr>
                        <a:t>Continually evaluates the reasonableness of intermediate results while attending to the details and make generalizations based on findings.</a:t>
                      </a:r>
                      <a:endParaRPr lang="en-US" sz="180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56127" marR="56127" marT="0" marB="0">
                    <a:solidFill>
                      <a:srgbClr val="E3E5E3"/>
                    </a:solidFill>
                  </a:tcPr>
                </a:tc>
                <a:tc>
                  <a:txBody>
                    <a:bodyPr/>
                    <a:lstStyle/>
                    <a:p>
                      <a:pPr marL="0" marR="0">
                        <a:buNone/>
                      </a:pPr>
                      <a:r>
                        <a:rPr lang="en-US" sz="1800" dirty="0">
                          <a:effectLst/>
                          <a:latin typeface="Source Sans Pro" panose="020B0503030403020204" pitchFamily="34" charset="0"/>
                          <a:ea typeface="Source Sans Pro" panose="020B0503030403020204" pitchFamily="34" charset="0"/>
                        </a:rPr>
                        <a:t>Continually evaluates the reasonableness of intermediate results while attending to the details and make generalizations based on findings; encourages peers to monitor each other’s intermediate results.</a:t>
                      </a:r>
                      <a:endParaRPr lang="en-US" sz="1800" dirty="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56127" marR="56127" marT="0" marB="0">
                    <a:solidFill>
                      <a:srgbClr val="E3E5E3"/>
                    </a:solidFill>
                  </a:tcPr>
                </a:tc>
                <a:extLst>
                  <a:ext uri="{0D108BD9-81ED-4DB2-BD59-A6C34878D82A}">
                    <a16:rowId xmlns:a16="http://schemas.microsoft.com/office/drawing/2014/main" val="1099258445"/>
                  </a:ext>
                </a:extLst>
              </a:tr>
            </a:tbl>
          </a:graphicData>
        </a:graphic>
      </p:graphicFrame>
      <p:sp>
        <p:nvSpPr>
          <p:cNvPr id="4" name="Slide Number Placeholder 3">
            <a:extLst>
              <a:ext uri="{FF2B5EF4-FFF2-40B4-BE49-F238E27FC236}">
                <a16:creationId xmlns:a16="http://schemas.microsoft.com/office/drawing/2014/main" id="{31CCC919-4A7E-FE64-47E1-E6E06E72E777}"/>
              </a:ext>
              <a:ext uri="{C183D7F6-B498-43B3-948B-1728B52AA6E4}">
                <adec:decorative xmlns:adec="http://schemas.microsoft.com/office/drawing/2017/decorative" val="1"/>
              </a:ext>
            </a:extLst>
          </p:cNvPr>
          <p:cNvSpPr>
            <a:spLocks noGrp="1"/>
          </p:cNvSpPr>
          <p:nvPr>
            <p:ph type="sldNum" sz="quarter" idx="11"/>
          </p:nvPr>
        </p:nvSpPr>
        <p:spPr>
          <a:xfrm>
            <a:off x="11078130" y="7932490"/>
            <a:ext cx="3291900" cy="295475"/>
          </a:xfrm>
        </p:spPr>
        <p:txBody>
          <a:bodyPr/>
          <a:lstStyle/>
          <a:p>
            <a:fld id="{383B7B7A-CDDA-7C44-B1B0-1F1E45567B3B}" type="slidenum">
              <a:rPr lang="en-US" smtClean="0">
                <a:solidFill>
                  <a:schemeClr val="tx1"/>
                </a:solidFill>
              </a:rPr>
              <a:pPr/>
              <a:t>42</a:t>
            </a:fld>
            <a:endParaRPr lang="en-US" dirty="0">
              <a:solidFill>
                <a:schemeClr val="tx1"/>
              </a:solidFill>
            </a:endParaRPr>
          </a:p>
        </p:txBody>
      </p:sp>
    </p:spTree>
    <p:extLst>
      <p:ext uri="{BB962C8B-B14F-4D97-AF65-F5344CB8AC3E}">
        <p14:creationId xmlns:p14="http://schemas.microsoft.com/office/powerpoint/2010/main" val="34029162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2FB1F4-F7FF-8428-EABC-11540961B7E6}"/>
              </a:ext>
            </a:extLst>
          </p:cNvPr>
          <p:cNvSpPr>
            <a:spLocks noGrp="1"/>
          </p:cNvSpPr>
          <p:nvPr>
            <p:ph type="title"/>
          </p:nvPr>
        </p:nvSpPr>
        <p:spPr>
          <a:xfrm>
            <a:off x="457140" y="163680"/>
            <a:ext cx="13716000" cy="1590600"/>
          </a:xfrm>
        </p:spPr>
        <p:txBody>
          <a:bodyPr>
            <a:normAutofit/>
          </a:bodyPr>
          <a:lstStyle/>
          <a:p>
            <a:r>
              <a:rPr lang="en-US" sz="5000" dirty="0">
                <a:solidFill>
                  <a:srgbClr val="0E3F75"/>
                </a:solidFill>
                <a:latin typeface="Source Sans Pro SemiBold" panose="020B0603030403020204" pitchFamily="34" charset="0"/>
                <a:ea typeface="Source Sans Pro SemiBold" panose="020B0603030403020204" pitchFamily="34" charset="0"/>
              </a:rPr>
              <a:t>REFERENCES </a:t>
            </a:r>
          </a:p>
        </p:txBody>
      </p:sp>
      <p:sp>
        <p:nvSpPr>
          <p:cNvPr id="4" name="Text Placeholder 3">
            <a:extLst>
              <a:ext uri="{FF2B5EF4-FFF2-40B4-BE49-F238E27FC236}">
                <a16:creationId xmlns:a16="http://schemas.microsoft.com/office/drawing/2014/main" id="{3646428D-A00D-5E2D-B512-ADCE6D1405C7}"/>
              </a:ext>
            </a:extLst>
          </p:cNvPr>
          <p:cNvSpPr>
            <a:spLocks noGrp="1"/>
          </p:cNvSpPr>
          <p:nvPr>
            <p:ph type="body" idx="1"/>
          </p:nvPr>
        </p:nvSpPr>
        <p:spPr>
          <a:xfrm>
            <a:off x="457140" y="927092"/>
            <a:ext cx="13947733" cy="7553195"/>
          </a:xfrm>
        </p:spPr>
        <p:txBody>
          <a:bodyPr>
            <a:normAutofit fontScale="70000" lnSpcReduction="20000"/>
          </a:bodyPr>
          <a:lstStyle/>
          <a:p>
            <a:pPr indent="-457200">
              <a:spcAft>
                <a:spcPts val="1200"/>
              </a:spcAft>
              <a:buNone/>
            </a:pPr>
            <a:r>
              <a:rPr lang="en-US" sz="4000" dirty="0">
                <a:latin typeface="Soure Sans Pro"/>
              </a:rPr>
              <a:t>Boston, M., Dillon, F., Smith, M., &amp; Miller, S. (2017). </a:t>
            </a:r>
            <a:r>
              <a:rPr lang="en-US" sz="4000" i="1" dirty="0">
                <a:latin typeface="Soure Sans Pro"/>
              </a:rPr>
              <a:t>Taking Action: Implementing Effective Mathematics Teaching Practices</a:t>
            </a:r>
            <a:r>
              <a:rPr lang="en-US" sz="4000" dirty="0">
                <a:latin typeface="Soure Sans Pro"/>
              </a:rPr>
              <a:t>, Grades 9-12. Reston, VA: The National Council of Teachers of Mathematics</a:t>
            </a:r>
          </a:p>
          <a:p>
            <a:pPr indent="-457200">
              <a:spcAft>
                <a:spcPts val="1200"/>
              </a:spcAft>
              <a:buNone/>
            </a:pPr>
            <a:r>
              <a:rPr lang="en-US" sz="4000" dirty="0">
                <a:latin typeface="Soure Sans Pro"/>
              </a:rPr>
              <a:t>Graham, K., Cuoco, A., &amp; Zimmermann, G., (2010). </a:t>
            </a:r>
            <a:r>
              <a:rPr lang="en-US" sz="4000" i="1" dirty="0">
                <a:latin typeface="Soure Sans Pro"/>
              </a:rPr>
              <a:t>Focus on High School Mathematics: Reasoning and Sense Making. </a:t>
            </a:r>
            <a:r>
              <a:rPr lang="en-US" sz="4000" dirty="0">
                <a:latin typeface="Soure Sans Pro"/>
              </a:rPr>
              <a:t>Reston, VA: The National Council of Teachers of Mathematics</a:t>
            </a:r>
          </a:p>
          <a:p>
            <a:pPr indent="-457200">
              <a:spcAft>
                <a:spcPts val="1200"/>
              </a:spcAft>
              <a:buNone/>
            </a:pPr>
            <a:r>
              <a:rPr lang="en-US" sz="4000" dirty="0">
                <a:latin typeface="Soure Sans Pro"/>
              </a:rPr>
              <a:t>Gurl, Theresa J, et al. </a:t>
            </a:r>
            <a:r>
              <a:rPr lang="en-US" sz="4000" i="1" dirty="0">
                <a:latin typeface="Soure Sans Pro"/>
              </a:rPr>
              <a:t>Implementing the Common Core State Standards through Mathematical Problem Solving. High School</a:t>
            </a:r>
            <a:r>
              <a:rPr lang="en-US" sz="4000" dirty="0">
                <a:latin typeface="Soure Sans Pro"/>
              </a:rPr>
              <a:t>. Reston, Va, NCTM, 2012.</a:t>
            </a:r>
          </a:p>
          <a:p>
            <a:pPr indent="-457200">
              <a:spcAft>
                <a:spcPts val="1200"/>
              </a:spcAft>
              <a:buNone/>
            </a:pPr>
            <a:r>
              <a:rPr lang="en-US" sz="4000" dirty="0">
                <a:latin typeface="Soure Sans Pro"/>
              </a:rPr>
              <a:t>Illustrative Mathematics. (2014, May 6). Standards for Mathematical Practice: Commentary and Elaborations for 6–8. Tucson, AZ.</a:t>
            </a:r>
          </a:p>
          <a:p>
            <a:pPr indent="-457200">
              <a:spcAft>
                <a:spcPts val="1200"/>
              </a:spcAft>
              <a:buNone/>
            </a:pPr>
            <a:r>
              <a:rPr lang="en-US" sz="4000" dirty="0">
                <a:latin typeface="Soure Sans Pro"/>
              </a:rPr>
              <a:t>Koestler, C., Felton-Koestler, M. D., Bieda, K., &amp; Otten, S. (2013). </a:t>
            </a:r>
            <a:r>
              <a:rPr lang="en-US" sz="4000" i="1" dirty="0">
                <a:latin typeface="Soure Sans Pro"/>
              </a:rPr>
              <a:t>Connecting the NCTM process standards and the CCSSM practices</a:t>
            </a:r>
            <a:r>
              <a:rPr lang="en-US" sz="4000" dirty="0">
                <a:latin typeface="Soure Sans Pro"/>
              </a:rPr>
              <a:t>. Reston, VA: The National Council of Teachers of Mathematics.</a:t>
            </a:r>
          </a:p>
          <a:p>
            <a:pPr indent="-457200">
              <a:spcAft>
                <a:spcPts val="1200"/>
              </a:spcAft>
              <a:buNone/>
            </a:pPr>
            <a:r>
              <a:rPr lang="en-US" sz="4000" dirty="0">
                <a:latin typeface="Soure Sans Pro"/>
              </a:rPr>
              <a:t>O'Connell, S., &amp; San Giovanni, J. (2013). </a:t>
            </a:r>
            <a:r>
              <a:rPr lang="en-US" sz="4000" i="1" dirty="0">
                <a:latin typeface="Soure Sans Pro"/>
              </a:rPr>
              <a:t>Putting the practices into action: Implementing the common core standards for mathematical practice, K-8</a:t>
            </a:r>
            <a:r>
              <a:rPr lang="en-US" sz="4000" dirty="0">
                <a:latin typeface="Soure Sans Pro"/>
              </a:rPr>
              <a:t>. Portsmouth, NH: Heinemann.</a:t>
            </a:r>
          </a:p>
          <a:p>
            <a:pPr marL="25400" indent="0">
              <a:buNone/>
            </a:pPr>
            <a:endParaRPr lang="en-US" sz="2800" dirty="0"/>
          </a:p>
        </p:txBody>
      </p:sp>
      <p:sp>
        <p:nvSpPr>
          <p:cNvPr id="2" name="Slide Number Placeholder 1">
            <a:extLst>
              <a:ext uri="{FF2B5EF4-FFF2-40B4-BE49-F238E27FC236}">
                <a16:creationId xmlns:a16="http://schemas.microsoft.com/office/drawing/2014/main" id="{D97D4764-F2F9-EA45-E7EF-67D67C7EEE41}"/>
              </a:ext>
            </a:extLst>
          </p:cNvPr>
          <p:cNvSpPr>
            <a:spLocks noGrp="1"/>
          </p:cNvSpPr>
          <p:nvPr>
            <p:ph type="sldNum" idx="12"/>
          </p:nvPr>
        </p:nvSpPr>
        <p:spPr/>
        <p:txBody>
          <a:bodyPr/>
          <a:lstStyle/>
          <a:p>
            <a:fld id="{383B7B7A-CDDA-7C44-B1B0-1F1E45567B3B}" type="slidenum">
              <a:rPr lang="en-US" smtClean="0"/>
              <a:pPr/>
              <a:t>43</a:t>
            </a:fld>
            <a:endParaRPr lang="en-US"/>
          </a:p>
        </p:txBody>
      </p:sp>
    </p:spTree>
    <p:extLst>
      <p:ext uri="{BB962C8B-B14F-4D97-AF65-F5344CB8AC3E}">
        <p14:creationId xmlns:p14="http://schemas.microsoft.com/office/powerpoint/2010/main" val="6741648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g239e317a2c8_0_20"/>
          <p:cNvSpPr txBox="1">
            <a:spLocks noGrp="1"/>
          </p:cNvSpPr>
          <p:nvPr>
            <p:ph type="title"/>
          </p:nvPr>
        </p:nvSpPr>
        <p:spPr>
          <a:xfrm>
            <a:off x="748376" y="1195850"/>
            <a:ext cx="13303770" cy="948978"/>
          </a:xfrm>
          <a:prstGeom prst="rect">
            <a:avLst/>
          </a:prstGeom>
          <a:noFill/>
          <a:ln>
            <a:noFill/>
          </a:ln>
        </p:spPr>
        <p:txBody>
          <a:bodyPr spcFirstLastPara="1" vert="horz" wrap="square" lIns="0" tIns="0" rIns="0" bIns="0" rtlCol="0" anchor="t" anchorCtr="0">
            <a:spAutoFit/>
          </a:bodyPr>
          <a:lstStyle/>
          <a:p>
            <a:pPr algn="ctr">
              <a:buClr>
                <a:srgbClr val="C00000"/>
              </a:buClr>
              <a:buSzPts val="5000"/>
            </a:pPr>
            <a:r>
              <a:rPr lang="en-US" sz="5400" dirty="0">
                <a:solidFill>
                  <a:srgbClr val="0E3F75"/>
                </a:solidFill>
              </a:rPr>
              <a:t>MATHEMATICS QUESTIONS? </a:t>
            </a:r>
          </a:p>
        </p:txBody>
      </p:sp>
      <p:graphicFrame>
        <p:nvGraphicFramePr>
          <p:cNvPr id="324" name="Google Shape;324;g239e317a2c8_0_20"/>
          <p:cNvGraphicFramePr/>
          <p:nvPr>
            <p:extLst>
              <p:ext uri="{D42A27DB-BD31-4B8C-83A1-F6EECF244321}">
                <p14:modId xmlns:p14="http://schemas.microsoft.com/office/powerpoint/2010/main" val="3525758918"/>
              </p:ext>
            </p:extLst>
          </p:nvPr>
        </p:nvGraphicFramePr>
        <p:xfrm>
          <a:off x="4418312" y="2526523"/>
          <a:ext cx="6164344" cy="2684454"/>
        </p:xfrm>
        <a:graphic>
          <a:graphicData uri="http://schemas.openxmlformats.org/drawingml/2006/table">
            <a:tbl>
              <a:tblPr firstRow="1" bandRow="1">
                <a:tableStyleId>{5A111915-BE36-4E01-A7E5-04B1672EAD32}</a:tableStyleId>
              </a:tblPr>
              <a:tblGrid>
                <a:gridCol w="6164344">
                  <a:extLst>
                    <a:ext uri="{9D8B030D-6E8A-4147-A177-3AD203B41FA5}">
                      <a16:colId xmlns:a16="http://schemas.microsoft.com/office/drawing/2014/main" val="20001"/>
                    </a:ext>
                  </a:extLst>
                </a:gridCol>
              </a:tblGrid>
              <a:tr h="482709">
                <a:tc>
                  <a:txBody>
                    <a:bodyPr/>
                    <a:lstStyle/>
                    <a:p>
                      <a:pPr marL="0" marR="0" lvl="0" indent="0" algn="ctr" rtl="0">
                        <a:spcBef>
                          <a:spcPts val="0"/>
                        </a:spcBef>
                        <a:spcAft>
                          <a:spcPts val="0"/>
                        </a:spcAft>
                        <a:buNone/>
                      </a:pPr>
                      <a:r>
                        <a:rPr lang="en-US" sz="3200" dirty="0">
                          <a:latin typeface="Source Sans Pro" panose="020B0503030403020204" pitchFamily="34" charset="0"/>
                          <a:ea typeface="Source Sans Pro" panose="020B0503030403020204" pitchFamily="34" charset="0"/>
                          <a:sym typeface="Arial"/>
                        </a:rPr>
                        <a:t>Email </a:t>
                      </a:r>
                      <a:endParaRPr sz="3200" dirty="0">
                        <a:latin typeface="Source Sans Pro" panose="020B0503030403020204" pitchFamily="34" charset="0"/>
                        <a:ea typeface="Source Sans Pro" panose="020B0503030403020204" pitchFamily="34" charset="0"/>
                        <a:cs typeface="Arial"/>
                        <a:sym typeface="Arial"/>
                      </a:endParaRPr>
                    </a:p>
                  </a:txBody>
                  <a:tcPr marL="109726" marR="109726" marT="54875" marB="548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E3F75"/>
                    </a:solidFill>
                  </a:tcPr>
                </a:tc>
                <a:extLst>
                  <a:ext uri="{0D108BD9-81ED-4DB2-BD59-A6C34878D82A}">
                    <a16:rowId xmlns:a16="http://schemas.microsoft.com/office/drawing/2014/main" val="10000"/>
                  </a:ext>
                </a:extLst>
              </a:tr>
              <a:tr h="2087024">
                <a:tc>
                  <a:txBody>
                    <a:bodyPr/>
                    <a:lstStyle/>
                    <a:p>
                      <a:pPr marL="0" marR="0" lvl="0" indent="0" algn="ctr" defTabSz="914400" rtl="0" eaLnBrk="1" fontAlgn="auto" latinLnBrk="0" hangingPunct="1">
                        <a:lnSpc>
                          <a:spcPct val="150000"/>
                        </a:lnSpc>
                        <a:spcBef>
                          <a:spcPts val="0"/>
                        </a:spcBef>
                        <a:spcAft>
                          <a:spcPts val="0"/>
                        </a:spcAft>
                        <a:buClr>
                          <a:schemeClr val="dk1"/>
                        </a:buClr>
                        <a:buSzPts val="2400"/>
                        <a:buFont typeface="Arial"/>
                        <a:buNone/>
                        <a:tabLst/>
                        <a:defRPr/>
                      </a:pPr>
                      <a:r>
                        <a:rPr lang="en-US" sz="3200" b="0" u="none" strike="noStrike" cap="none" dirty="0">
                          <a:solidFill>
                            <a:schemeClr val="tx1"/>
                          </a:solidFill>
                          <a:effectLst/>
                          <a:latin typeface="Source Sans Pro" panose="020B0503030403020204" pitchFamily="34" charset="0"/>
                          <a:ea typeface="Source Sans Pro" panose="020B0503030403020204" pitchFamily="34" charset="0"/>
                          <a:sym typeface="Arial"/>
                          <a:hlinkClick r:id="rId3"/>
                        </a:rPr>
                        <a:t>Mathematics@education.ohio.gov</a:t>
                      </a:r>
                      <a:endParaRPr lang="en-US" sz="3200" dirty="0">
                        <a:latin typeface="Source Sans Pro" panose="020B0503030403020204" pitchFamily="34" charset="0"/>
                        <a:ea typeface="Source Sans Pro" panose="020B0503030403020204" pitchFamily="34" charset="0"/>
                        <a:cs typeface="Arial"/>
                        <a:sym typeface="Arial"/>
                      </a:endParaRPr>
                    </a:p>
                  </a:txBody>
                  <a:tcPr marL="109726" marR="109726" marT="54875" marB="548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33DFB-F520-92AA-709D-95AB18B9B266}"/>
              </a:ext>
            </a:extLst>
          </p:cNvPr>
          <p:cNvSpPr>
            <a:spLocks noGrp="1"/>
          </p:cNvSpPr>
          <p:nvPr>
            <p:ph type="title" idx="4294967295"/>
          </p:nvPr>
        </p:nvSpPr>
        <p:spPr>
          <a:xfrm>
            <a:off x="457200" y="-1179300"/>
            <a:ext cx="13716000" cy="1179300"/>
          </a:xfrm>
        </p:spPr>
        <p:txBody>
          <a:bodyPr spcFirstLastPara="1" wrap="square" lIns="109725" tIns="54850" rIns="109725" bIns="54850" anchor="b" anchorCtr="0">
            <a:normAutofit/>
          </a:bodyPr>
          <a:lstStyle/>
          <a:p>
            <a:r>
              <a:rPr lang="en-US" dirty="0"/>
              <a:t>Questions</a:t>
            </a:r>
          </a:p>
        </p:txBody>
      </p:sp>
    </p:spTree>
    <p:extLst>
      <p:ext uri="{BB962C8B-B14F-4D97-AF65-F5344CB8AC3E}">
        <p14:creationId xmlns:p14="http://schemas.microsoft.com/office/powerpoint/2010/main" val="27150067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BCA6FC-DC1C-DD09-183E-08317D17FF10}"/>
              </a:ext>
            </a:extLst>
          </p:cNvPr>
          <p:cNvSpPr>
            <a:spLocks noGrp="1"/>
          </p:cNvSpPr>
          <p:nvPr>
            <p:ph type="title" idx="4294967295"/>
          </p:nvPr>
        </p:nvSpPr>
        <p:spPr>
          <a:xfrm>
            <a:off x="1006475" y="-1590675"/>
            <a:ext cx="12617450" cy="1590675"/>
          </a:xfrm>
          <a:prstGeom prst="rect">
            <a:avLst/>
          </a:prstGeom>
        </p:spPr>
        <p:txBody>
          <a:bodyPr anchor="b"/>
          <a:lstStyle/>
          <a:p>
            <a:r>
              <a:rPr lang="en-US" dirty="0"/>
              <a:t>Ohio Department of Education and Workforce 2</a:t>
            </a:r>
          </a:p>
        </p:txBody>
      </p:sp>
    </p:spTree>
    <p:extLst>
      <p:ext uri="{BB962C8B-B14F-4D97-AF65-F5344CB8AC3E}">
        <p14:creationId xmlns:p14="http://schemas.microsoft.com/office/powerpoint/2010/main" val="1572466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B0AF6-F065-DB3C-D911-14EF950D53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43B011-2944-8654-BE38-4F9F71C61195}"/>
              </a:ext>
            </a:extLst>
          </p:cNvPr>
          <p:cNvSpPr>
            <a:spLocks noGrp="1"/>
          </p:cNvSpPr>
          <p:nvPr>
            <p:ph type="title"/>
          </p:nvPr>
        </p:nvSpPr>
        <p:spPr>
          <a:xfrm>
            <a:off x="872745" y="439174"/>
            <a:ext cx="13716000" cy="1590676"/>
          </a:xfrm>
        </p:spPr>
        <p:txBody>
          <a:bodyPr>
            <a:normAutofit/>
          </a:bodyPr>
          <a:lstStyle/>
          <a:p>
            <a:r>
              <a:rPr lang="en-US" sz="5000" cap="none" dirty="0">
                <a:solidFill>
                  <a:srgbClr val="0E3F75"/>
                </a:solidFill>
                <a:latin typeface="+mj-lt"/>
              </a:rPr>
              <a:t>SESSION NORMS</a:t>
            </a:r>
          </a:p>
        </p:txBody>
      </p:sp>
      <p:sp>
        <p:nvSpPr>
          <p:cNvPr id="4" name="Slide Number Placeholder 3">
            <a:extLst>
              <a:ext uri="{FF2B5EF4-FFF2-40B4-BE49-F238E27FC236}">
                <a16:creationId xmlns:a16="http://schemas.microsoft.com/office/drawing/2014/main" id="{3BF39AD7-FFBE-F416-3776-830EBB389A16}"/>
              </a:ext>
              <a:ext uri="{C183D7F6-B498-43B3-948B-1728B52AA6E4}">
                <adec:decorative xmlns:adec="http://schemas.microsoft.com/office/drawing/2017/decorative" val="1"/>
              </a:ext>
            </a:extLst>
          </p:cNvPr>
          <p:cNvSpPr>
            <a:spLocks noGrp="1"/>
          </p:cNvSpPr>
          <p:nvPr>
            <p:ph type="sldNum" idx="12"/>
          </p:nvPr>
        </p:nvSpPr>
        <p:spPr>
          <a:xfrm>
            <a:off x="10114927" y="7548496"/>
            <a:ext cx="3950280" cy="525960"/>
          </a:xfrm>
          <a:prstGeom prst="rect">
            <a:avLst/>
          </a:prstGeom>
          <a:noFill/>
          <a:ln>
            <a:noFill/>
          </a:ln>
        </p:spPr>
        <p:txBody>
          <a:bodyPr spcFirstLastPara="1" wrap="square" lIns="131670" tIns="65820" rIns="131670" bIns="6582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9pPr>
          </a:lstStyle>
          <a:p>
            <a:pPr defTabSz="1097280"/>
            <a:fld id="{00000000-1234-1234-1234-123412341234}" type="slidenum">
              <a:rPr lang="en-US" kern="1200"/>
              <a:pPr defTabSz="1097280"/>
              <a:t>5</a:t>
            </a:fld>
            <a:endParaRPr lang="en-US" kern="1200"/>
          </a:p>
        </p:txBody>
      </p:sp>
      <p:sp>
        <p:nvSpPr>
          <p:cNvPr id="3" name="Flowchart: Off-page Connector 2">
            <a:extLst>
              <a:ext uri="{FF2B5EF4-FFF2-40B4-BE49-F238E27FC236}">
                <a16:creationId xmlns:a16="http://schemas.microsoft.com/office/drawing/2014/main" id="{4E2F196A-36F0-59DF-CBB9-04990E23AAC8}"/>
              </a:ext>
            </a:extLst>
          </p:cNvPr>
          <p:cNvSpPr/>
          <p:nvPr/>
        </p:nvSpPr>
        <p:spPr>
          <a:xfrm>
            <a:off x="872747" y="1613205"/>
            <a:ext cx="2842003" cy="1287160"/>
          </a:xfrm>
          <a:prstGeom prst="flowChartOffpageConnector">
            <a:avLst/>
          </a:prstGeom>
          <a:solidFill>
            <a:srgbClr val="0E3F75"/>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defTabSz="1097280">
              <a:buClrTx/>
            </a:pPr>
            <a:r>
              <a:rPr lang="en-US" sz="4400" kern="1200" dirty="0">
                <a:solidFill>
                  <a:srgbClr val="FFFFFF"/>
                </a:solidFill>
                <a:latin typeface="Source Sans Pro" panose="020B0503030403020204" pitchFamily="34" charset="0"/>
                <a:ea typeface="Source Sans Pro" panose="020B0503030403020204" pitchFamily="34" charset="0"/>
              </a:rPr>
              <a:t>Listen</a:t>
            </a:r>
            <a:endParaRPr lang="en-US" sz="4000" kern="1200" dirty="0">
              <a:solidFill>
                <a:srgbClr val="FFFFFF"/>
              </a:solidFill>
              <a:latin typeface="Source Sans Pro" panose="020B0503030403020204" pitchFamily="34" charset="0"/>
              <a:ea typeface="Source Sans Pro" panose="020B0503030403020204" pitchFamily="34" charset="0"/>
            </a:endParaRPr>
          </a:p>
        </p:txBody>
      </p:sp>
      <p:sp>
        <p:nvSpPr>
          <p:cNvPr id="9" name="Rectangle 8">
            <a:extLst>
              <a:ext uri="{FF2B5EF4-FFF2-40B4-BE49-F238E27FC236}">
                <a16:creationId xmlns:a16="http://schemas.microsoft.com/office/drawing/2014/main" id="{81A8BD19-B63B-1E07-C822-411275A04685}"/>
              </a:ext>
            </a:extLst>
          </p:cNvPr>
          <p:cNvSpPr/>
          <p:nvPr/>
        </p:nvSpPr>
        <p:spPr>
          <a:xfrm>
            <a:off x="3714747" y="1613204"/>
            <a:ext cx="9658352" cy="1029984"/>
          </a:xfrm>
          <a:prstGeom prst="rect">
            <a:avLst/>
          </a:prstGeom>
          <a:solidFill>
            <a:srgbClr val="C1DBF7"/>
          </a:solidFill>
          <a:ln>
            <a:solidFill>
              <a:srgbClr val="C1DBF7"/>
            </a:solidFill>
          </a:ln>
        </p:spPr>
        <p:style>
          <a:lnRef idx="1">
            <a:schemeClr val="accent5"/>
          </a:lnRef>
          <a:fillRef idx="2">
            <a:schemeClr val="accent5"/>
          </a:fillRef>
          <a:effectRef idx="1">
            <a:schemeClr val="accent5"/>
          </a:effectRef>
          <a:fontRef idx="minor">
            <a:schemeClr val="dk1"/>
          </a:fontRef>
        </p:style>
        <p:txBody>
          <a:bodyPr rtlCol="0" anchor="ctr"/>
          <a:lstStyle/>
          <a:p>
            <a:pPr defTabSz="1097280">
              <a:buClrTx/>
            </a:pPr>
            <a:r>
              <a:rPr lang="en-US" sz="3200" kern="1200" dirty="0">
                <a:solidFill>
                  <a:srgbClr val="002060"/>
                </a:solidFill>
                <a:latin typeface="Source Sans Pro" panose="020B0503030403020204" pitchFamily="34" charset="0"/>
                <a:ea typeface="Source Sans Pro" panose="020B0503030403020204" pitchFamily="34" charset="0"/>
              </a:rPr>
              <a:t>    Listen with the intent to understand.  Ask questions!</a:t>
            </a:r>
          </a:p>
        </p:txBody>
      </p:sp>
      <p:sp>
        <p:nvSpPr>
          <p:cNvPr id="5" name="Flowchart: Off-page Connector 4">
            <a:extLst>
              <a:ext uri="{FF2B5EF4-FFF2-40B4-BE49-F238E27FC236}">
                <a16:creationId xmlns:a16="http://schemas.microsoft.com/office/drawing/2014/main" id="{F969D912-BE95-2FFD-7D96-821A9B1760F0}"/>
              </a:ext>
            </a:extLst>
          </p:cNvPr>
          <p:cNvSpPr/>
          <p:nvPr/>
        </p:nvSpPr>
        <p:spPr>
          <a:xfrm>
            <a:off x="872747" y="3203805"/>
            <a:ext cx="2842003" cy="1287160"/>
          </a:xfrm>
          <a:prstGeom prst="flowChartOffpageConnector">
            <a:avLst/>
          </a:prstGeom>
          <a:solidFill>
            <a:srgbClr val="0E3F75"/>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defTabSz="1097280">
              <a:buClrTx/>
            </a:pPr>
            <a:r>
              <a:rPr lang="en-US" sz="4400" kern="1200" dirty="0">
                <a:solidFill>
                  <a:srgbClr val="FFFFFF"/>
                </a:solidFill>
                <a:latin typeface="Source Sans Pro" panose="020B0503030403020204" pitchFamily="34" charset="0"/>
                <a:ea typeface="Source Sans Pro" panose="020B0503030403020204" pitchFamily="34" charset="0"/>
              </a:rPr>
              <a:t>Focus</a:t>
            </a:r>
            <a:endParaRPr lang="en-US" sz="4320" kern="1200" dirty="0">
              <a:solidFill>
                <a:srgbClr val="FFFFFF"/>
              </a:solidFill>
              <a:latin typeface="Source Sans Pro" panose="020B0503030403020204" pitchFamily="34" charset="0"/>
              <a:ea typeface="Source Sans Pro" panose="020B0503030403020204" pitchFamily="34" charset="0"/>
            </a:endParaRPr>
          </a:p>
        </p:txBody>
      </p:sp>
      <p:sp>
        <p:nvSpPr>
          <p:cNvPr id="10" name="Rectangle 9">
            <a:extLst>
              <a:ext uri="{FF2B5EF4-FFF2-40B4-BE49-F238E27FC236}">
                <a16:creationId xmlns:a16="http://schemas.microsoft.com/office/drawing/2014/main" id="{A7402C39-D0E9-233A-59D8-C14F36ED24E2}"/>
              </a:ext>
            </a:extLst>
          </p:cNvPr>
          <p:cNvSpPr/>
          <p:nvPr/>
        </p:nvSpPr>
        <p:spPr>
          <a:xfrm>
            <a:off x="3714747" y="3197172"/>
            <a:ext cx="9658352" cy="1029984"/>
          </a:xfrm>
          <a:prstGeom prst="rect">
            <a:avLst/>
          </a:prstGeom>
          <a:solidFill>
            <a:srgbClr val="C1DBF7"/>
          </a:solidFill>
          <a:ln>
            <a:solidFill>
              <a:srgbClr val="C1DBF7"/>
            </a:solidFill>
          </a:ln>
        </p:spPr>
        <p:style>
          <a:lnRef idx="1">
            <a:schemeClr val="accent5"/>
          </a:lnRef>
          <a:fillRef idx="2">
            <a:schemeClr val="accent5"/>
          </a:fillRef>
          <a:effectRef idx="1">
            <a:schemeClr val="accent5"/>
          </a:effectRef>
          <a:fontRef idx="minor">
            <a:schemeClr val="dk1"/>
          </a:fontRef>
        </p:style>
        <p:txBody>
          <a:bodyPr rtlCol="0" anchor="ctr"/>
          <a:lstStyle/>
          <a:p>
            <a:pPr defTabSz="1097280">
              <a:buClrTx/>
            </a:pPr>
            <a:r>
              <a:rPr lang="en-US" sz="1800" kern="1200" dirty="0">
                <a:solidFill>
                  <a:srgbClr val="002060"/>
                </a:solidFill>
                <a:latin typeface="Source Sans Pro" panose="020B0503030403020204" pitchFamily="34" charset="0"/>
                <a:ea typeface="Source Sans Pro" panose="020B0503030403020204" pitchFamily="34" charset="0"/>
              </a:rPr>
              <a:t>   </a:t>
            </a:r>
            <a:r>
              <a:rPr lang="en-US" sz="3200" kern="1200" dirty="0">
                <a:solidFill>
                  <a:srgbClr val="002060"/>
                </a:solidFill>
                <a:latin typeface="Source Sans Pro" panose="020B0503030403020204" pitchFamily="34" charset="0"/>
                <a:ea typeface="Source Sans Pro" panose="020B0503030403020204" pitchFamily="34" charset="0"/>
              </a:rPr>
              <a:t>Focus on how this applies to your daily work.  </a:t>
            </a:r>
          </a:p>
          <a:p>
            <a:pPr defTabSz="1097280">
              <a:buClrTx/>
            </a:pPr>
            <a:r>
              <a:rPr lang="en-US" sz="3200" kern="1200" dirty="0">
                <a:solidFill>
                  <a:srgbClr val="002060"/>
                </a:solidFill>
                <a:latin typeface="Source Sans Pro" panose="020B0503030403020204" pitchFamily="34" charset="0"/>
                <a:ea typeface="Source Sans Pro" panose="020B0503030403020204" pitchFamily="34" charset="0"/>
              </a:rPr>
              <a:t>  Imagine the possibilities!</a:t>
            </a:r>
          </a:p>
        </p:txBody>
      </p:sp>
      <p:sp>
        <p:nvSpPr>
          <p:cNvPr id="7" name="Flowchart: Off-page Connector 6">
            <a:extLst>
              <a:ext uri="{FF2B5EF4-FFF2-40B4-BE49-F238E27FC236}">
                <a16:creationId xmlns:a16="http://schemas.microsoft.com/office/drawing/2014/main" id="{3AFC906B-62E8-14C0-21E8-B6181AFC5532}"/>
              </a:ext>
            </a:extLst>
          </p:cNvPr>
          <p:cNvSpPr/>
          <p:nvPr/>
        </p:nvSpPr>
        <p:spPr>
          <a:xfrm>
            <a:off x="872745" y="4789898"/>
            <a:ext cx="2842003" cy="1287160"/>
          </a:xfrm>
          <a:prstGeom prst="flowChartOffpageConnector">
            <a:avLst/>
          </a:prstGeom>
          <a:solidFill>
            <a:srgbClr val="0E3F75"/>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defTabSz="1097280">
              <a:buClrTx/>
            </a:pPr>
            <a:r>
              <a:rPr lang="en-US" sz="4400" kern="1200" dirty="0">
                <a:solidFill>
                  <a:srgbClr val="FFFFFF"/>
                </a:solidFill>
                <a:latin typeface="Source Sans Pro" panose="020B0503030403020204" pitchFamily="34" charset="0"/>
                <a:ea typeface="Source Sans Pro" panose="020B0503030403020204" pitchFamily="34" charset="0"/>
              </a:rPr>
              <a:t>Create</a:t>
            </a:r>
            <a:r>
              <a:rPr lang="en-US" sz="4000" kern="1200" dirty="0">
                <a:solidFill>
                  <a:srgbClr val="FFFFFF"/>
                </a:solidFill>
                <a:latin typeface="Source Sans Pro" panose="020B0503030403020204" pitchFamily="34" charset="0"/>
                <a:ea typeface="Source Sans Pro" panose="020B0503030403020204" pitchFamily="34" charset="0"/>
              </a:rPr>
              <a:t> </a:t>
            </a:r>
          </a:p>
        </p:txBody>
      </p:sp>
      <p:sp>
        <p:nvSpPr>
          <p:cNvPr id="11" name="Rectangle 10">
            <a:extLst>
              <a:ext uri="{FF2B5EF4-FFF2-40B4-BE49-F238E27FC236}">
                <a16:creationId xmlns:a16="http://schemas.microsoft.com/office/drawing/2014/main" id="{9E7E62E7-629C-2381-8BB3-BA58A3D954D0}"/>
              </a:ext>
            </a:extLst>
          </p:cNvPr>
          <p:cNvSpPr/>
          <p:nvPr/>
        </p:nvSpPr>
        <p:spPr>
          <a:xfrm>
            <a:off x="3714747" y="4761322"/>
            <a:ext cx="9658352" cy="1029984"/>
          </a:xfrm>
          <a:prstGeom prst="rect">
            <a:avLst/>
          </a:prstGeom>
          <a:solidFill>
            <a:srgbClr val="C1DBF7"/>
          </a:solidFill>
          <a:ln>
            <a:solidFill>
              <a:srgbClr val="C1DBF7"/>
            </a:solidFill>
          </a:ln>
        </p:spPr>
        <p:style>
          <a:lnRef idx="1">
            <a:schemeClr val="accent5"/>
          </a:lnRef>
          <a:fillRef idx="2">
            <a:schemeClr val="accent5"/>
          </a:fillRef>
          <a:effectRef idx="1">
            <a:schemeClr val="accent5"/>
          </a:effectRef>
          <a:fontRef idx="minor">
            <a:schemeClr val="dk1"/>
          </a:fontRef>
        </p:style>
        <p:txBody>
          <a:bodyPr rtlCol="0" anchor="ctr"/>
          <a:lstStyle/>
          <a:p>
            <a:pPr defTabSz="1097280">
              <a:buClrTx/>
            </a:pPr>
            <a:r>
              <a:rPr lang="en-US" sz="2880" kern="1200" dirty="0">
                <a:solidFill>
                  <a:srgbClr val="002060"/>
                </a:solidFill>
                <a:latin typeface="Source Sans Pro" panose="020B0503030403020204" pitchFamily="34" charset="0"/>
                <a:ea typeface="Source Sans Pro" panose="020B0503030403020204" pitchFamily="34" charset="0"/>
              </a:rPr>
              <a:t> </a:t>
            </a:r>
            <a:r>
              <a:rPr lang="en-US" sz="3200" kern="1200" dirty="0">
                <a:solidFill>
                  <a:srgbClr val="002060"/>
                </a:solidFill>
                <a:latin typeface="Source Sans Pro" panose="020B0503030403020204" pitchFamily="34" charset="0"/>
                <a:ea typeface="Source Sans Pro" panose="020B0503030403020204" pitchFamily="34" charset="0"/>
              </a:rPr>
              <a:t>Create a safe place to air confusion and raise questions.</a:t>
            </a:r>
            <a:endParaRPr lang="en-US" sz="2880" kern="1200" dirty="0">
              <a:solidFill>
                <a:srgbClr val="002060"/>
              </a:solidFill>
              <a:latin typeface="Source Sans Pro" panose="020B0503030403020204" pitchFamily="34" charset="0"/>
              <a:ea typeface="Source Sans Pro" panose="020B0503030403020204" pitchFamily="34" charset="0"/>
            </a:endParaRPr>
          </a:p>
        </p:txBody>
      </p:sp>
      <p:sp>
        <p:nvSpPr>
          <p:cNvPr id="8" name="Flowchart: Off-page Connector 7">
            <a:extLst>
              <a:ext uri="{FF2B5EF4-FFF2-40B4-BE49-F238E27FC236}">
                <a16:creationId xmlns:a16="http://schemas.microsoft.com/office/drawing/2014/main" id="{22A00059-4019-904D-43D8-88D5C9FDA7D0}"/>
              </a:ext>
            </a:extLst>
          </p:cNvPr>
          <p:cNvSpPr/>
          <p:nvPr/>
        </p:nvSpPr>
        <p:spPr>
          <a:xfrm>
            <a:off x="872745" y="6441058"/>
            <a:ext cx="2842003" cy="1287160"/>
          </a:xfrm>
          <a:prstGeom prst="flowChartOffpageConnector">
            <a:avLst/>
          </a:prstGeom>
          <a:solidFill>
            <a:srgbClr val="0E3F75"/>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defTabSz="1097280">
              <a:buClrTx/>
            </a:pPr>
            <a:r>
              <a:rPr lang="en-US" sz="4400" kern="1200" dirty="0">
                <a:solidFill>
                  <a:srgbClr val="FFFFFF"/>
                </a:solidFill>
                <a:latin typeface="Source Sans Pro" panose="020B0503030403020204" pitchFamily="34" charset="0"/>
                <a:ea typeface="Source Sans Pro" panose="020B0503030403020204" pitchFamily="34" charset="0"/>
              </a:rPr>
              <a:t>Support</a:t>
            </a:r>
            <a:endParaRPr lang="en-US" sz="4320" kern="1200" dirty="0">
              <a:solidFill>
                <a:srgbClr val="FFFFFF"/>
              </a:solidFill>
              <a:latin typeface="Source Sans Pro" panose="020B0503030403020204" pitchFamily="34" charset="0"/>
              <a:ea typeface="Source Sans Pro" panose="020B0503030403020204" pitchFamily="34" charset="0"/>
            </a:endParaRPr>
          </a:p>
        </p:txBody>
      </p:sp>
      <p:sp>
        <p:nvSpPr>
          <p:cNvPr id="12" name="Rectangle 11">
            <a:extLst>
              <a:ext uri="{FF2B5EF4-FFF2-40B4-BE49-F238E27FC236}">
                <a16:creationId xmlns:a16="http://schemas.microsoft.com/office/drawing/2014/main" id="{8DF4E407-63B4-B142-44E9-7781863416B3}"/>
              </a:ext>
            </a:extLst>
          </p:cNvPr>
          <p:cNvSpPr/>
          <p:nvPr/>
        </p:nvSpPr>
        <p:spPr>
          <a:xfrm>
            <a:off x="3714746" y="6417889"/>
            <a:ext cx="9658354" cy="1029984"/>
          </a:xfrm>
          <a:prstGeom prst="rect">
            <a:avLst/>
          </a:prstGeom>
          <a:solidFill>
            <a:srgbClr val="C1DBF7"/>
          </a:solidFill>
          <a:ln>
            <a:solidFill>
              <a:srgbClr val="C1DBF7"/>
            </a:solidFill>
          </a:ln>
        </p:spPr>
        <p:style>
          <a:lnRef idx="1">
            <a:schemeClr val="accent5"/>
          </a:lnRef>
          <a:fillRef idx="2">
            <a:schemeClr val="accent5"/>
          </a:fillRef>
          <a:effectRef idx="1">
            <a:schemeClr val="accent5"/>
          </a:effectRef>
          <a:fontRef idx="minor">
            <a:schemeClr val="dk1"/>
          </a:fontRef>
        </p:style>
        <p:txBody>
          <a:bodyPr rtlCol="0" anchor="ctr"/>
          <a:lstStyle/>
          <a:p>
            <a:pPr defTabSz="1097280">
              <a:buClrTx/>
            </a:pPr>
            <a:r>
              <a:rPr lang="en-US" sz="3200" kern="1200" dirty="0">
                <a:solidFill>
                  <a:srgbClr val="002060"/>
                </a:solidFill>
                <a:latin typeface="Source Sans Pro" panose="020B0503030403020204" pitchFamily="34" charset="0"/>
                <a:ea typeface="Source Sans Pro" panose="020B0503030403020204" pitchFamily="34" charset="0"/>
              </a:rPr>
              <a:t>Support ideas with evidence.  Bring your vast experience to the table. Support participation of all.</a:t>
            </a:r>
          </a:p>
        </p:txBody>
      </p:sp>
    </p:spTree>
    <p:extLst>
      <p:ext uri="{BB962C8B-B14F-4D97-AF65-F5344CB8AC3E}">
        <p14:creationId xmlns:p14="http://schemas.microsoft.com/office/powerpoint/2010/main" val="859908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FEB22-10FE-4D0F-46BA-2C2FFB55ACAE}"/>
              </a:ext>
            </a:extLst>
          </p:cNvPr>
          <p:cNvSpPr>
            <a:spLocks noGrp="1"/>
          </p:cNvSpPr>
          <p:nvPr>
            <p:ph type="title"/>
          </p:nvPr>
        </p:nvSpPr>
        <p:spPr>
          <a:xfrm>
            <a:off x="695195" y="438150"/>
            <a:ext cx="13716000" cy="1179300"/>
          </a:xfrm>
        </p:spPr>
        <p:txBody>
          <a:bodyPr wrap="square" anchor="ctr">
            <a:normAutofit/>
          </a:bodyPr>
          <a:lstStyle/>
          <a:p>
            <a:pPr>
              <a:spcBef>
                <a:spcPct val="0"/>
              </a:spcBef>
            </a:pPr>
            <a:r>
              <a:rPr lang="en-US" sz="5000" cap="none" dirty="0">
                <a:solidFill>
                  <a:srgbClr val="0E3F75"/>
                </a:solidFill>
              </a:rPr>
              <a:t>PURPOSE:</a:t>
            </a:r>
          </a:p>
        </p:txBody>
      </p:sp>
      <p:sp>
        <p:nvSpPr>
          <p:cNvPr id="4" name="Slide Number Placeholder 3">
            <a:extLst>
              <a:ext uri="{FF2B5EF4-FFF2-40B4-BE49-F238E27FC236}">
                <a16:creationId xmlns:a16="http://schemas.microsoft.com/office/drawing/2014/main" id="{31AFCC99-EB86-3701-305C-DFD6AE442FD0}"/>
              </a:ext>
            </a:extLst>
          </p:cNvPr>
          <p:cNvSpPr>
            <a:spLocks noGrp="1"/>
          </p:cNvSpPr>
          <p:nvPr>
            <p:ph type="sldNum" idx="12"/>
          </p:nvPr>
        </p:nvSpPr>
        <p:spPr>
          <a:xfrm>
            <a:off x="10881360" y="7627620"/>
            <a:ext cx="3291900" cy="438300"/>
          </a:xfrm>
        </p:spPr>
        <p:txBody>
          <a:bodyPr spcFirstLastPara="1" vert="horz" wrap="square" lIns="131670" tIns="65820" rIns="131670" bIns="65820" rtlCol="0" anchor="ctr" anchorCtr="0">
            <a:norm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9pPr>
          </a:lstStyle>
          <a:p>
            <a:pPr defTabSz="1097280">
              <a:spcAft>
                <a:spcPts val="600"/>
              </a:spcAft>
            </a:pPr>
            <a:fld id="{00000000-1234-1234-1234-123412341234}" type="slidenum">
              <a:rPr lang="en-US" sz="1400" kern="1200"/>
              <a:pPr defTabSz="1097280">
                <a:spcAft>
                  <a:spcPts val="600"/>
                </a:spcAft>
              </a:pPr>
              <a:t>6</a:t>
            </a:fld>
            <a:endParaRPr lang="en-US" sz="1400" kern="1200"/>
          </a:p>
        </p:txBody>
      </p:sp>
      <p:graphicFrame>
        <p:nvGraphicFramePr>
          <p:cNvPr id="6" name="Text Placeholder 2" descr="Horizontal action list">
            <a:extLst>
              <a:ext uri="{FF2B5EF4-FFF2-40B4-BE49-F238E27FC236}">
                <a16:creationId xmlns:a16="http://schemas.microsoft.com/office/drawing/2014/main" id="{8E53835D-132E-8ADD-0D3E-F35569DC07EC}"/>
              </a:ext>
            </a:extLst>
          </p:cNvPr>
          <p:cNvGraphicFramePr/>
          <p:nvPr>
            <p:extLst>
              <p:ext uri="{D42A27DB-BD31-4B8C-83A1-F6EECF244321}">
                <p14:modId xmlns:p14="http://schemas.microsoft.com/office/powerpoint/2010/main" val="674473044"/>
              </p:ext>
            </p:extLst>
          </p:nvPr>
        </p:nvGraphicFramePr>
        <p:xfrm>
          <a:off x="695195" y="1409352"/>
          <a:ext cx="13716000" cy="63820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92083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34999-C1C5-682E-0B14-4A0F56992291}"/>
              </a:ext>
            </a:extLst>
          </p:cNvPr>
          <p:cNvSpPr>
            <a:spLocks noGrp="1"/>
          </p:cNvSpPr>
          <p:nvPr>
            <p:ph type="title"/>
          </p:nvPr>
        </p:nvSpPr>
        <p:spPr>
          <a:xfrm>
            <a:off x="744450" y="438150"/>
            <a:ext cx="12836341" cy="795300"/>
          </a:xfrm>
          <a:noFill/>
        </p:spPr>
        <p:txBody>
          <a:bodyPr>
            <a:noAutofit/>
          </a:bodyPr>
          <a:lstStyle/>
          <a:p>
            <a:r>
              <a:rPr lang="en-US" sz="5000" cap="none" dirty="0">
                <a:solidFill>
                  <a:srgbClr val="0E3F75"/>
                </a:solidFill>
                <a:latin typeface="+mj-lt"/>
              </a:rPr>
              <a:t>AGENDA</a:t>
            </a:r>
          </a:p>
        </p:txBody>
      </p:sp>
      <p:graphicFrame>
        <p:nvGraphicFramePr>
          <p:cNvPr id="5" name="Content Placeholder 4">
            <a:extLst>
              <a:ext uri="{FF2B5EF4-FFF2-40B4-BE49-F238E27FC236}">
                <a16:creationId xmlns:a16="http://schemas.microsoft.com/office/drawing/2014/main" id="{4280B2A3-FE89-179A-5894-7940DFD98619}"/>
              </a:ext>
            </a:extLst>
          </p:cNvPr>
          <p:cNvGraphicFramePr>
            <a:graphicFrameLocks noGrp="1"/>
          </p:cNvGraphicFramePr>
          <p:nvPr>
            <p:ph idx="1"/>
            <p:extLst>
              <p:ext uri="{D42A27DB-BD31-4B8C-83A1-F6EECF244321}">
                <p14:modId xmlns:p14="http://schemas.microsoft.com/office/powerpoint/2010/main" val="822654022"/>
              </p:ext>
            </p:extLst>
          </p:nvPr>
        </p:nvGraphicFramePr>
        <p:xfrm>
          <a:off x="744450" y="1325607"/>
          <a:ext cx="13141502" cy="6267146"/>
        </p:xfrm>
        <a:graphic>
          <a:graphicData uri="http://schemas.openxmlformats.org/drawingml/2006/table">
            <a:tbl>
              <a:tblPr firstRow="1" bandRow="1">
                <a:tableStyleId>{7DF18680-E054-41AD-8BC1-D1AEF772440D}</a:tableStyleId>
              </a:tblPr>
              <a:tblGrid>
                <a:gridCol w="4015091">
                  <a:extLst>
                    <a:ext uri="{9D8B030D-6E8A-4147-A177-3AD203B41FA5}">
                      <a16:colId xmlns:a16="http://schemas.microsoft.com/office/drawing/2014/main" val="2472675784"/>
                    </a:ext>
                  </a:extLst>
                </a:gridCol>
                <a:gridCol w="5289235">
                  <a:extLst>
                    <a:ext uri="{9D8B030D-6E8A-4147-A177-3AD203B41FA5}">
                      <a16:colId xmlns:a16="http://schemas.microsoft.com/office/drawing/2014/main" val="3961298753"/>
                    </a:ext>
                  </a:extLst>
                </a:gridCol>
                <a:gridCol w="3837176">
                  <a:extLst>
                    <a:ext uri="{9D8B030D-6E8A-4147-A177-3AD203B41FA5}">
                      <a16:colId xmlns:a16="http://schemas.microsoft.com/office/drawing/2014/main" val="475333306"/>
                    </a:ext>
                  </a:extLst>
                </a:gridCol>
              </a:tblGrid>
              <a:tr h="608992">
                <a:tc>
                  <a:txBody>
                    <a:bodyPr/>
                    <a:lstStyle/>
                    <a:p>
                      <a:pPr algn="l"/>
                      <a:r>
                        <a:rPr lang="en-US" sz="2800" dirty="0">
                          <a:latin typeface="+mn-lt"/>
                          <a:ea typeface="Source Sans Pro" panose="020B0503030403020204" pitchFamily="34" charset="0"/>
                        </a:rPr>
                        <a:t>What:</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E3F75"/>
                    </a:solidFill>
                  </a:tcPr>
                </a:tc>
                <a:tc>
                  <a:txBody>
                    <a:bodyPr/>
                    <a:lstStyle/>
                    <a:p>
                      <a:pPr algn="l"/>
                      <a:r>
                        <a:rPr lang="en-US" sz="2800" dirty="0">
                          <a:latin typeface="+mn-lt"/>
                          <a:ea typeface="Source Sans Pro" panose="020B0503030403020204" pitchFamily="34" charset="0"/>
                        </a:rPr>
                        <a:t>Why:</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E3F75"/>
                    </a:solidFill>
                  </a:tcPr>
                </a:tc>
                <a:tc>
                  <a:txBody>
                    <a:bodyPr/>
                    <a:lstStyle/>
                    <a:p>
                      <a:pPr algn="l"/>
                      <a:r>
                        <a:rPr lang="en-US" sz="2800" dirty="0">
                          <a:latin typeface="+mn-lt"/>
                          <a:ea typeface="Source Sans Pro" panose="020B0503030403020204" pitchFamily="34" charset="0"/>
                        </a:rPr>
                        <a:t>How:</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E3F75"/>
                    </a:solidFill>
                  </a:tcPr>
                </a:tc>
                <a:extLst>
                  <a:ext uri="{0D108BD9-81ED-4DB2-BD59-A6C34878D82A}">
                    <a16:rowId xmlns:a16="http://schemas.microsoft.com/office/drawing/2014/main" val="793074921"/>
                  </a:ext>
                </a:extLst>
              </a:tr>
              <a:tr h="1151459">
                <a:tc>
                  <a:txBody>
                    <a:bodyPr/>
                    <a:lstStyle/>
                    <a:p>
                      <a:pPr algn="l"/>
                      <a:r>
                        <a:rPr lang="en-US" sz="2400" b="1" dirty="0">
                          <a:latin typeface="+mn-lt"/>
                          <a:ea typeface="Source Sans Pro" panose="020B0503030403020204" pitchFamily="34" charset="0"/>
                        </a:rPr>
                        <a:t>Welcome and Introductions</a:t>
                      </a:r>
                    </a:p>
                    <a:p>
                      <a:pPr algn="l"/>
                      <a:r>
                        <a:rPr lang="en-US" sz="2400" dirty="0">
                          <a:latin typeface="+mn-lt"/>
                          <a:ea typeface="Source Sans Pro" panose="020B0503030403020204" pitchFamily="34" charset="0"/>
                        </a:rPr>
                        <a:t>5-10 minutes</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DBF7"/>
                    </a:solidFill>
                  </a:tcPr>
                </a:tc>
                <a:tc>
                  <a:txBody>
                    <a:bodyPr/>
                    <a:lstStyle/>
                    <a:p>
                      <a:pPr algn="l"/>
                      <a:r>
                        <a:rPr lang="en-US" sz="2400" dirty="0">
                          <a:latin typeface="+mn-lt"/>
                          <a:ea typeface="Source Sans Pro" panose="020B0503030403020204" pitchFamily="34" charset="0"/>
                        </a:rPr>
                        <a:t>To establish the session norms and outline the focus of the session</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DBF7"/>
                    </a:solidFill>
                  </a:tcPr>
                </a:tc>
                <a:tc>
                  <a:txBody>
                    <a:bodyPr/>
                    <a:lstStyle/>
                    <a:p>
                      <a:pPr algn="l"/>
                      <a:r>
                        <a:rPr lang="en-US" sz="2400" dirty="0">
                          <a:latin typeface="+mn-lt"/>
                          <a:ea typeface="Source Sans Pro" panose="020B0503030403020204" pitchFamily="34" charset="0"/>
                        </a:rPr>
                        <a:t>Facilitator presentation</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DBF7"/>
                    </a:solidFill>
                  </a:tcPr>
                </a:tc>
                <a:extLst>
                  <a:ext uri="{0D108BD9-81ED-4DB2-BD59-A6C34878D82A}">
                    <a16:rowId xmlns:a16="http://schemas.microsoft.com/office/drawing/2014/main" val="988567062"/>
                  </a:ext>
                </a:extLst>
              </a:tr>
              <a:tr h="1292382">
                <a:tc>
                  <a:txBody>
                    <a:bodyPr/>
                    <a:lstStyle/>
                    <a:p>
                      <a:pPr algn="l"/>
                      <a:r>
                        <a:rPr lang="en-US" sz="2400" b="1" dirty="0">
                          <a:latin typeface="+mn-lt"/>
                          <a:ea typeface="Source Sans Pro" panose="020B0503030403020204" pitchFamily="34" charset="0"/>
                        </a:rPr>
                        <a:t>Ohio’s Plan for K-12 Mathematics</a:t>
                      </a:r>
                    </a:p>
                    <a:p>
                      <a:pPr algn="l"/>
                      <a:r>
                        <a:rPr lang="en-US" sz="2400" dirty="0">
                          <a:latin typeface="+mn-lt"/>
                          <a:ea typeface="Source Sans Pro" panose="020B0503030403020204" pitchFamily="34" charset="0"/>
                        </a:rPr>
                        <a:t>5 minutes</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2400" dirty="0">
                          <a:latin typeface="+mn-lt"/>
                          <a:ea typeface="Source Sans Pro" panose="020B0503030403020204" pitchFamily="34" charset="0"/>
                        </a:rPr>
                        <a:t>To learn about Ohio’s Vision for Mathematics as outlined in Ohio’s Plan for K-12 Mathematics</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2400" dirty="0">
                          <a:latin typeface="+mn-lt"/>
                          <a:ea typeface="Source Sans Pro" panose="020B0503030403020204" pitchFamily="34" charset="0"/>
                        </a:rPr>
                        <a:t>Facilitator presentation</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07039771"/>
                  </a:ext>
                </a:extLst>
              </a:tr>
              <a:tr h="1353312">
                <a:tc>
                  <a:txBody>
                    <a:bodyPr/>
                    <a:lstStyle/>
                    <a:p>
                      <a:pPr algn="l"/>
                      <a:r>
                        <a:rPr lang="en-US" sz="2400" b="1" dirty="0">
                          <a:latin typeface="+mn-lt"/>
                          <a:ea typeface="Source Sans Pro" panose="020B0503030403020204" pitchFamily="34" charset="0"/>
                        </a:rPr>
                        <a:t>Resource Exploration and Discussions</a:t>
                      </a:r>
                    </a:p>
                    <a:p>
                      <a:pPr algn="l"/>
                      <a:r>
                        <a:rPr lang="en-US" sz="2400" b="0" dirty="0">
                          <a:latin typeface="+mn-lt"/>
                          <a:ea typeface="Source Sans Pro" panose="020B0503030403020204" pitchFamily="34" charset="0"/>
                        </a:rPr>
                        <a:t>45-60 minutes </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DBF7"/>
                    </a:solidFill>
                  </a:tcPr>
                </a:tc>
                <a:tc>
                  <a:txBody>
                    <a:bodyPr/>
                    <a:lstStyle/>
                    <a:p>
                      <a:pPr algn="l"/>
                      <a:r>
                        <a:rPr lang="en-US" sz="2400" dirty="0">
                          <a:latin typeface="+mn-lt"/>
                          <a:ea typeface="Source Sans Pro" panose="020B0503030403020204" pitchFamily="34" charset="0"/>
                        </a:rPr>
                        <a:t>Explore various Ohio resources aligned to MP 8: </a:t>
                      </a:r>
                      <a:r>
                        <a:rPr lang="en-US" sz="2400" kern="1200" dirty="0">
                          <a:latin typeface="+mn-lt"/>
                        </a:rPr>
                        <a:t>Look for and Express Regularity in Repeated Reasoning </a:t>
                      </a:r>
                      <a:r>
                        <a:rPr lang="en-US" sz="2400" dirty="0">
                          <a:latin typeface="+mn-lt"/>
                          <a:ea typeface="Source Sans Pro" panose="020B0503030403020204" pitchFamily="34" charset="0"/>
                        </a:rPr>
                        <a:t>and identify connections to Ohio’s Mathematics Vision. </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DBF7"/>
                    </a:solidFill>
                  </a:tcPr>
                </a:tc>
                <a:tc>
                  <a:txBody>
                    <a:bodyPr/>
                    <a:lstStyle/>
                    <a:p>
                      <a:pPr algn="l"/>
                      <a:r>
                        <a:rPr lang="en-US" sz="2400" dirty="0">
                          <a:latin typeface="+mn-lt"/>
                          <a:ea typeface="Source Sans Pro" panose="020B0503030403020204" pitchFamily="34" charset="0"/>
                        </a:rPr>
                        <a:t>Breakout Rooms and Whole Group Discussion</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DBF7"/>
                    </a:solidFill>
                  </a:tcPr>
                </a:tc>
                <a:extLst>
                  <a:ext uri="{0D108BD9-81ED-4DB2-BD59-A6C34878D82A}">
                    <a16:rowId xmlns:a16="http://schemas.microsoft.com/office/drawing/2014/main" val="3734602780"/>
                  </a:ext>
                </a:extLst>
              </a:tr>
              <a:tr h="1275785">
                <a:tc>
                  <a:txBody>
                    <a:bodyPr/>
                    <a:lstStyle/>
                    <a:p>
                      <a:pPr algn="l"/>
                      <a:r>
                        <a:rPr lang="en-US" sz="2400" b="1" dirty="0">
                          <a:latin typeface="+mn-lt"/>
                          <a:ea typeface="Source Sans Pro" panose="020B0503030403020204" pitchFamily="34" charset="0"/>
                        </a:rPr>
                        <a:t>Closing</a:t>
                      </a:r>
                    </a:p>
                    <a:p>
                      <a:pPr algn="l"/>
                      <a:r>
                        <a:rPr lang="en-US" sz="2400" b="0" dirty="0">
                          <a:latin typeface="+mn-lt"/>
                          <a:ea typeface="Source Sans Pro" panose="020B0503030403020204" pitchFamily="34" charset="0"/>
                        </a:rPr>
                        <a:t>5 minutes </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2400" dirty="0">
                          <a:latin typeface="+mn-lt"/>
                          <a:ea typeface="Source Sans Pro" panose="020B0503030403020204" pitchFamily="34" charset="0"/>
                        </a:rPr>
                        <a:t>Address lingering questions and provide session feedback</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2400" dirty="0">
                          <a:latin typeface="+mn-lt"/>
                          <a:ea typeface="Source Sans Pro" panose="020B0503030403020204" pitchFamily="34" charset="0"/>
                        </a:rPr>
                        <a:t>Department contact information </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8890332"/>
                  </a:ext>
                </a:extLst>
              </a:tr>
            </a:tbl>
          </a:graphicData>
        </a:graphic>
      </p:graphicFrame>
    </p:spTree>
    <p:extLst>
      <p:ext uri="{BB962C8B-B14F-4D97-AF65-F5344CB8AC3E}">
        <p14:creationId xmlns:p14="http://schemas.microsoft.com/office/powerpoint/2010/main" val="1851138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73A2FA-A571-15C9-2CF5-11F0C62BAF72}"/>
              </a:ext>
            </a:extLst>
          </p:cNvPr>
          <p:cNvSpPr>
            <a:spLocks noGrp="1"/>
          </p:cNvSpPr>
          <p:nvPr>
            <p:ph type="title"/>
          </p:nvPr>
        </p:nvSpPr>
        <p:spPr>
          <a:xfrm>
            <a:off x="494454" y="381954"/>
            <a:ext cx="5264545" cy="3075230"/>
          </a:xfrm>
        </p:spPr>
        <p:txBody>
          <a:bodyPr>
            <a:normAutofit/>
          </a:bodyPr>
          <a:lstStyle/>
          <a:p>
            <a:pPr algn="ctr">
              <a:lnSpc>
                <a:spcPct val="90000"/>
              </a:lnSpc>
              <a:spcAft>
                <a:spcPts val="600"/>
              </a:spcAft>
            </a:pPr>
            <a:r>
              <a:rPr lang="en-US" sz="5000" cap="none" dirty="0">
                <a:solidFill>
                  <a:srgbClr val="0E3F75"/>
                </a:solidFill>
                <a:latin typeface="+mj-lt"/>
              </a:rPr>
              <a:t>OHIO’S PLAN FOR </a:t>
            </a:r>
            <a:br>
              <a:rPr lang="en-US" sz="5000" cap="none" dirty="0">
                <a:solidFill>
                  <a:srgbClr val="0E3F75"/>
                </a:solidFill>
                <a:latin typeface="+mj-lt"/>
              </a:rPr>
            </a:br>
            <a:r>
              <a:rPr lang="en-US" sz="5000" cap="none" dirty="0">
                <a:solidFill>
                  <a:srgbClr val="0E3F75"/>
                </a:solidFill>
                <a:latin typeface="+mj-lt"/>
              </a:rPr>
              <a:t>K-12 MATHEMATICS</a:t>
            </a:r>
          </a:p>
        </p:txBody>
      </p:sp>
      <p:pic>
        <p:nvPicPr>
          <p:cNvPr id="13" name="Picture 12" descr="Ohio's Plan for K-12 Mathematics QR code">
            <a:extLst>
              <a:ext uri="{FF2B5EF4-FFF2-40B4-BE49-F238E27FC236}">
                <a16:creationId xmlns:a16="http://schemas.microsoft.com/office/drawing/2014/main" id="{68658FBD-3331-80E3-47B3-1292B4C10C7A}"/>
              </a:ext>
            </a:extLst>
          </p:cNvPr>
          <p:cNvPicPr>
            <a:picLocks noChangeAspect="1"/>
          </p:cNvPicPr>
          <p:nvPr/>
        </p:nvPicPr>
        <p:blipFill>
          <a:blip r:embed="rId3"/>
          <a:stretch>
            <a:fillRect/>
          </a:stretch>
        </p:blipFill>
        <p:spPr>
          <a:xfrm>
            <a:off x="1370404" y="2673592"/>
            <a:ext cx="3431057" cy="3431057"/>
          </a:xfrm>
          <a:prstGeom prst="rect">
            <a:avLst/>
          </a:prstGeom>
          <a:ln w="38100">
            <a:solidFill>
              <a:srgbClr val="0E3F75"/>
            </a:solidFill>
          </a:ln>
        </p:spPr>
      </p:pic>
      <p:sp>
        <p:nvSpPr>
          <p:cNvPr id="11" name="Text Placeholder 10">
            <a:extLst>
              <a:ext uri="{FF2B5EF4-FFF2-40B4-BE49-F238E27FC236}">
                <a16:creationId xmlns:a16="http://schemas.microsoft.com/office/drawing/2014/main" id="{0F5D48D7-703E-88FD-AA66-5A74758B75FA}"/>
              </a:ext>
            </a:extLst>
          </p:cNvPr>
          <p:cNvSpPr>
            <a:spLocks noGrp="1"/>
          </p:cNvSpPr>
          <p:nvPr>
            <p:ph type="body" sz="half" idx="2"/>
          </p:nvPr>
        </p:nvSpPr>
        <p:spPr>
          <a:xfrm>
            <a:off x="822113" y="6284308"/>
            <a:ext cx="4814600" cy="723900"/>
          </a:xfrm>
        </p:spPr>
        <p:txBody>
          <a:bodyPr>
            <a:noAutofit/>
          </a:bodyPr>
          <a:lstStyle/>
          <a:p>
            <a:r>
              <a:rPr lang="en-US" sz="3200" dirty="0">
                <a:hlinkClick r:id="rId4"/>
              </a:rPr>
              <a:t>education.ohio.gov/math</a:t>
            </a:r>
            <a:endParaRPr lang="en-US" sz="3200" dirty="0"/>
          </a:p>
        </p:txBody>
      </p:sp>
      <p:sp>
        <p:nvSpPr>
          <p:cNvPr id="4" name="Slide Number Placeholder 3">
            <a:extLst>
              <a:ext uri="{FF2B5EF4-FFF2-40B4-BE49-F238E27FC236}">
                <a16:creationId xmlns:a16="http://schemas.microsoft.com/office/drawing/2014/main" id="{296B9DA5-FB82-C8E2-4FE8-CCB222E9E7FC}"/>
              </a:ext>
              <a:ext uri="{C183D7F6-B498-43B3-948B-1728B52AA6E4}">
                <adec:decorative xmlns:adec="http://schemas.microsoft.com/office/drawing/2017/decorative" val="1"/>
              </a:ext>
            </a:extLst>
          </p:cNvPr>
          <p:cNvSpPr>
            <a:spLocks noGrp="1"/>
          </p:cNvSpPr>
          <p:nvPr>
            <p:ph type="sldNum" sz="quarter" idx="11"/>
          </p:nvPr>
        </p:nvSpPr>
        <p:spPr/>
        <p:txBody>
          <a:bodyPr/>
          <a:lstStyle/>
          <a:p>
            <a:fld id="{383B7B7A-CDDA-7C44-B1B0-1F1E45567B3B}" type="slidenum">
              <a:rPr lang="en-US" smtClean="0"/>
              <a:pPr/>
              <a:t>8</a:t>
            </a:fld>
            <a:endParaRPr lang="en-US"/>
          </a:p>
        </p:txBody>
      </p:sp>
      <p:pic>
        <p:nvPicPr>
          <p:cNvPr id="9" name="Picture 8">
            <a:extLst>
              <a:ext uri="{FF2B5EF4-FFF2-40B4-BE49-F238E27FC236}">
                <a16:creationId xmlns:a16="http://schemas.microsoft.com/office/drawing/2014/main" id="{EAC349F5-9E11-1E26-7470-7D5D3B7C361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315200" y="381954"/>
            <a:ext cx="5950294" cy="74656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35005676"/>
      </p:ext>
    </p:extLst>
  </p:cSld>
  <p:clrMapOvr>
    <a:masterClrMapping/>
  </p:clrMapOvr>
  <mc:AlternateContent xmlns:mc="http://schemas.openxmlformats.org/markup-compatibility/2006" xmlns:p14="http://schemas.microsoft.com/office/powerpoint/2010/main">
    <mc:Choice Requires="p14">
      <p:transition spd="slow" p14:dur="2000" advTm="32045"/>
    </mc:Choice>
    <mc:Fallback xmlns="">
      <p:transition spd="slow" advTm="32045"/>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23129-239E-F424-2A62-2A50DBB40CED}"/>
              </a:ext>
            </a:extLst>
          </p:cNvPr>
          <p:cNvSpPr>
            <a:spLocks noGrp="1"/>
          </p:cNvSpPr>
          <p:nvPr>
            <p:ph type="title"/>
          </p:nvPr>
        </p:nvSpPr>
        <p:spPr>
          <a:xfrm>
            <a:off x="457200" y="438151"/>
            <a:ext cx="13716000" cy="1104900"/>
          </a:xfrm>
        </p:spPr>
        <p:txBody>
          <a:bodyPr>
            <a:normAutofit/>
          </a:bodyPr>
          <a:lstStyle/>
          <a:p>
            <a:r>
              <a:rPr lang="en-US" sz="5000" cap="none" dirty="0">
                <a:solidFill>
                  <a:srgbClr val="0E3F75"/>
                </a:solidFill>
                <a:latin typeface="+mj-lt"/>
              </a:rPr>
              <a:t>STRUCTURE OF OHIO’S PLAN</a:t>
            </a:r>
          </a:p>
        </p:txBody>
      </p:sp>
      <p:graphicFrame>
        <p:nvGraphicFramePr>
          <p:cNvPr id="5" name="Content Placeholder 4" descr="Vertical Block LIst">
            <a:extLst>
              <a:ext uri="{FF2B5EF4-FFF2-40B4-BE49-F238E27FC236}">
                <a16:creationId xmlns:a16="http://schemas.microsoft.com/office/drawing/2014/main" id="{9FFE5C27-39DF-57BD-DBDC-DA74FE8FC1B3}"/>
              </a:ext>
            </a:extLst>
          </p:cNvPr>
          <p:cNvGraphicFramePr>
            <a:graphicFrameLocks noGrp="1"/>
          </p:cNvGraphicFramePr>
          <p:nvPr>
            <p:ph idx="1"/>
            <p:extLst>
              <p:ext uri="{D42A27DB-BD31-4B8C-83A1-F6EECF244321}">
                <p14:modId xmlns:p14="http://schemas.microsoft.com/office/powerpoint/2010/main" val="1949595578"/>
              </p:ext>
            </p:extLst>
          </p:nvPr>
        </p:nvGraphicFramePr>
        <p:xfrm>
          <a:off x="457199" y="1543051"/>
          <a:ext cx="13270230" cy="56349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DEC528C9-8415-9304-1825-2F3F5E9C0D10}"/>
              </a:ext>
            </a:extLst>
          </p:cNvPr>
          <p:cNvSpPr>
            <a:spLocks noGrp="1"/>
          </p:cNvSpPr>
          <p:nvPr>
            <p:ph type="sldNum" sz="quarter" idx="11"/>
          </p:nvPr>
        </p:nvSpPr>
        <p:spPr/>
        <p:txBody>
          <a:bodyPr/>
          <a:lstStyle/>
          <a:p>
            <a:pPr defTabSz="1097280">
              <a:buClrTx/>
            </a:pPr>
            <a:fld id="{383B7B7A-CDDA-7C44-B1B0-1F1E45567B3B}" type="slidenum">
              <a:rPr lang="en-US" kern="1200">
                <a:solidFill>
                  <a:srgbClr val="FFFFFF">
                    <a:lumMod val="95000"/>
                  </a:srgbClr>
                </a:solidFill>
              </a:rPr>
              <a:pPr defTabSz="1097280">
                <a:buClrTx/>
              </a:pPr>
              <a:t>9</a:t>
            </a:fld>
            <a:endParaRPr lang="en-US" kern="1200">
              <a:solidFill>
                <a:srgbClr val="FFFFFF">
                  <a:lumMod val="95000"/>
                </a:srgbClr>
              </a:solidFill>
            </a:endParaRPr>
          </a:p>
        </p:txBody>
      </p:sp>
    </p:spTree>
    <p:extLst>
      <p:ext uri="{BB962C8B-B14F-4D97-AF65-F5344CB8AC3E}">
        <p14:creationId xmlns:p14="http://schemas.microsoft.com/office/powerpoint/2010/main" val="458207587"/>
      </p:ext>
    </p:extLst>
  </p:cSld>
  <p:clrMapOvr>
    <a:masterClrMapping/>
  </p:clrMapOvr>
</p:sld>
</file>

<file path=ppt/theme/theme1.xml><?xml version="1.0" encoding="utf-8"?>
<a:theme xmlns:a="http://schemas.openxmlformats.org/drawingml/2006/main" name="Heart of it All Deck">
  <a:themeElements>
    <a:clrScheme name="Custom 5">
      <a:dk1>
        <a:srgbClr val="2A2F36"/>
      </a:dk1>
      <a:lt1>
        <a:srgbClr val="FFFFFF"/>
      </a:lt1>
      <a:dk2>
        <a:srgbClr val="2A2F36"/>
      </a:dk2>
      <a:lt2>
        <a:srgbClr val="FAFAFA"/>
      </a:lt2>
      <a:accent1>
        <a:srgbClr val="C12637"/>
      </a:accent1>
      <a:accent2>
        <a:srgbClr val="C12637"/>
      </a:accent2>
      <a:accent3>
        <a:srgbClr val="8AA87C"/>
      </a:accent3>
      <a:accent4>
        <a:srgbClr val="718B64"/>
      </a:accent4>
      <a:accent5>
        <a:srgbClr val="6BB8E0"/>
      </a:accent5>
      <a:accent6>
        <a:srgbClr val="F3CD55"/>
      </a:accent6>
      <a:hlink>
        <a:srgbClr val="1196D3"/>
      </a:hlink>
      <a:folHlink>
        <a:srgbClr val="00C0E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spcFirstLastPara="1" wrap="square" lIns="0" tIns="0" rIns="0" bIns="0" anchor="ctr" anchorCtr="0">
        <a:noAutofit/>
      </a:bodyPr>
      <a:lstStyle>
        <a:defPPr marL="0" marR="0" indent="0" algn="ctr" rtl="0">
          <a:lnSpc>
            <a:spcPct val="100000"/>
          </a:lnSpc>
          <a:spcBef>
            <a:spcPts val="0"/>
          </a:spcBef>
          <a:spcAft>
            <a:spcPts val="0"/>
          </a:spcAft>
          <a:buClr>
            <a:srgbClr val="FFFFFF"/>
          </a:buClr>
          <a:buSzPts val="1800"/>
          <a:buFont typeface="Helvetica Neue"/>
          <a:buNone/>
          <a:defRPr sz="1800" b="1" i="0" u="none" strike="noStrike" cap="none">
            <a:solidFill>
              <a:srgbClr val="000000"/>
            </a:solidFill>
            <a:latin typeface="Helvetica Neue"/>
            <a:ea typeface="Helvetica Neue"/>
            <a:cs typeface="Helvetica Neue"/>
            <a:sym typeface="Helvetica Neue"/>
          </a:defRPr>
        </a:defPPr>
      </a:lstStyle>
    </a:spDef>
  </a:objectDefaults>
  <a:extraClrSchemeLst/>
</a:theme>
</file>

<file path=ppt/theme/theme2.xml><?xml version="1.0" encoding="utf-8"?>
<a:theme xmlns:a="http://schemas.openxmlformats.org/drawingml/2006/main" name="Opening and Closing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eart of it all">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Heart of it All Deck">
  <a:themeElements>
    <a:clrScheme name="Custom 5">
      <a:dk1>
        <a:srgbClr val="2A2F36"/>
      </a:dk1>
      <a:lt1>
        <a:srgbClr val="FFFFFF"/>
      </a:lt1>
      <a:dk2>
        <a:srgbClr val="2A2F36"/>
      </a:dk2>
      <a:lt2>
        <a:srgbClr val="FAFAFA"/>
      </a:lt2>
      <a:accent1>
        <a:srgbClr val="C12637"/>
      </a:accent1>
      <a:accent2>
        <a:srgbClr val="C12637"/>
      </a:accent2>
      <a:accent3>
        <a:srgbClr val="8AA87C"/>
      </a:accent3>
      <a:accent4>
        <a:srgbClr val="718B64"/>
      </a:accent4>
      <a:accent5>
        <a:srgbClr val="6BB8E0"/>
      </a:accent5>
      <a:accent6>
        <a:srgbClr val="F3CD55"/>
      </a:accent6>
      <a:hlink>
        <a:srgbClr val="1196D3"/>
      </a:hlink>
      <a:folHlink>
        <a:srgbClr val="00C0EA"/>
      </a:folHlink>
    </a:clrScheme>
    <a:fontScheme name="Heart of it all">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hio's K-12 Math Plan Overview" id="{D8D93175-193C-44B8-AFCD-DF6BD52ADDE4}" vid="{3E475D05-6907-4B90-95B8-7FD850C24B51}"/>
    </a:ext>
  </a:ext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7AE826B26E85B46AAA120A4B7A33EA7" ma:contentTypeVersion="16" ma:contentTypeDescription="Create a new document." ma:contentTypeScope="" ma:versionID="a96b813bb110b779cb3e666f9189e755">
  <xsd:schema xmlns:xsd="http://www.w3.org/2001/XMLSchema" xmlns:xs="http://www.w3.org/2001/XMLSchema" xmlns:p="http://schemas.microsoft.com/office/2006/metadata/properties" xmlns:ns2="665a6f92-3e53-4eaf-a7c5-2dacc5de3ec7" xmlns:ns3="a13ef070-bab6-49f4-b250-5e10b3e13e91" targetNamespace="http://schemas.microsoft.com/office/2006/metadata/properties" ma:root="true" ma:fieldsID="b97fb65f16333d3dd95a8beb9c4e9258" ns2:_="" ns3:_="">
    <xsd:import namespace="665a6f92-3e53-4eaf-a7c5-2dacc5de3ec7"/>
    <xsd:import namespace="a13ef070-bab6-49f4-b250-5e10b3e13e9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DateTaken" minOccurs="0"/>
                <xsd:element ref="ns2:MediaLengthInSeconds" minOccurs="0"/>
                <xsd:element ref="ns2:MediaServiceBillingMetadata"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5a6f92-3e53-4eaf-a7c5-2dacc5de3e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7234c9c0-dc82-4bd3-8448-fd5c6ce0fb75"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13ef070-bab6-49f4-b250-5e10b3e13e9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090d1264-d051-4d5f-a583-985370e39494}" ma:internalName="TaxCatchAll" ma:showField="CatchAllData" ma:web="a13ef070-bab6-49f4-b250-5e10b3e13e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13ef070-bab6-49f4-b250-5e10b3e13e91" xsi:nil="true"/>
    <lcf76f155ced4ddcb4097134ff3c332f xmlns="665a6f92-3e53-4eaf-a7c5-2dacc5de3ec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3E6B053-13BB-4CE2-9372-FF270BCA06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5a6f92-3e53-4eaf-a7c5-2dacc5de3ec7"/>
    <ds:schemaRef ds:uri="a13ef070-bab6-49f4-b250-5e10b3e13e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B62A03E-E63D-49CD-922F-2DC44B25578F}">
  <ds:schemaRefs>
    <ds:schemaRef ds:uri="http://schemas.microsoft.com/sharepoint/v3/contenttype/forms"/>
  </ds:schemaRefs>
</ds:datastoreItem>
</file>

<file path=customXml/itemProps3.xml><?xml version="1.0" encoding="utf-8"?>
<ds:datastoreItem xmlns:ds="http://schemas.openxmlformats.org/officeDocument/2006/customXml" ds:itemID="{7D98C3E9-5538-462D-8194-18420754C200}">
  <ds:schemaRefs>
    <ds:schemaRef ds:uri="http://schemas.microsoft.com/office/2006/metadata/properties"/>
    <ds:schemaRef ds:uri="665a6f92-3e53-4eaf-a7c5-2dacc5de3ec7"/>
    <ds:schemaRef ds:uri="http://schemas.microsoft.com/office/2006/documentManagement/types"/>
    <ds:schemaRef ds:uri="http://purl.org/dc/elements/1.1/"/>
    <ds:schemaRef ds:uri="http://purl.org/dc/terms/"/>
    <ds:schemaRef ds:uri="http://purl.org/dc/dcmitype/"/>
    <ds:schemaRef ds:uri="http://schemas.microsoft.com/office/infopath/2007/PartnerControls"/>
    <ds:schemaRef ds:uri="http://schemas.openxmlformats.org/package/2006/metadata/core-properties"/>
    <ds:schemaRef ds:uri="a13ef070-bab6-49f4-b250-5e10b3e13e91"/>
    <ds:schemaRef ds:uri="http://www.w3.org/XML/1998/namespace"/>
  </ds:schemaRefs>
</ds:datastoreItem>
</file>

<file path=docMetadata/LabelInfo.xml><?xml version="1.0" encoding="utf-8"?>
<clbl:labelList xmlns:clbl="http://schemas.microsoft.com/office/2020/mipLabelMetadata">
  <clbl:label id="{f920f5b4-f35a-4bd1-ab57-79db69ad10fb}" enabled="1" method="Standard" siteId="{50f8fcc4-94d8-4f07-84eb-36ed57c7c8a2}" removed="0"/>
</clbl:labelList>
</file>

<file path=docProps/app.xml><?xml version="1.0" encoding="utf-8"?>
<Properties xmlns="http://schemas.openxmlformats.org/officeDocument/2006/extended-properties" xmlns:vt="http://schemas.openxmlformats.org/officeDocument/2006/docPropsVTypes">
  <TotalTime>1966</TotalTime>
  <Words>5199</Words>
  <Application>Microsoft Office PowerPoint</Application>
  <PresentationFormat>Custom</PresentationFormat>
  <Paragraphs>485</Paragraphs>
  <Slides>46</Slides>
  <Notes>33</Notes>
  <HiddenSlides>0</HiddenSlides>
  <MMClips>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46</vt:i4>
      </vt:variant>
    </vt:vector>
  </HeadingPairs>
  <TitlesOfParts>
    <vt:vector size="66" baseType="lpstr">
      <vt:lpstr>Source Sans Pro SemiBold</vt:lpstr>
      <vt:lpstr>Open Sans</vt:lpstr>
      <vt:lpstr>Rockwell</vt:lpstr>
      <vt:lpstr>Cambria Math</vt:lpstr>
      <vt:lpstr>Tahoma</vt:lpstr>
      <vt:lpstr>Source Sans 3</vt:lpstr>
      <vt:lpstr>Wingdings</vt:lpstr>
      <vt:lpstr>Soure Sans Pro</vt:lpstr>
      <vt:lpstr>Symbol</vt:lpstr>
      <vt:lpstr>Arial,Sans-Serif</vt:lpstr>
      <vt:lpstr>Source Sans 3 SemiBold</vt:lpstr>
      <vt:lpstr>Calibri</vt:lpstr>
      <vt:lpstr>Source Sans Pro 3</vt:lpstr>
      <vt:lpstr>Arial</vt:lpstr>
      <vt:lpstr>Source Sans Pro</vt:lpstr>
      <vt:lpstr>Source Sans Pro (Body)</vt:lpstr>
      <vt:lpstr>Lato</vt:lpstr>
      <vt:lpstr>Heart of it All Deck</vt:lpstr>
      <vt:lpstr>Opening and Closing Slides</vt:lpstr>
      <vt:lpstr>1_Heart of it All Deck</vt:lpstr>
      <vt:lpstr>Ohio Department of Education and Workforce</vt:lpstr>
      <vt:lpstr>MATH PRACTICE 8: LOOK FOR AND EXPRESS REGULARITY IN REPEATED REASONING</vt:lpstr>
      <vt:lpstr>WELCOME</vt:lpstr>
      <vt:lpstr>OHIO DEPARTMENT OF EDUCATION AND WORKFORCE PRIORITIES</vt:lpstr>
      <vt:lpstr>SESSION NORMS</vt:lpstr>
      <vt:lpstr>PURPOSE:</vt:lpstr>
      <vt:lpstr>AGENDA</vt:lpstr>
      <vt:lpstr>OHIO’S PLAN FOR  K-12 MATHEMATICS</vt:lpstr>
      <vt:lpstr>STRUCTURE OF OHIO’S PLAN</vt:lpstr>
      <vt:lpstr>SECTION 2:  OHIO’S MATHEMATICS VISION</vt:lpstr>
      <vt:lpstr>OHIO’S MATHEMATICS VISION</vt:lpstr>
      <vt:lpstr>THE IMPORTANCE OF MATHEMATICS</vt:lpstr>
      <vt:lpstr>A SHIFT TOWARD RIGOR</vt:lpstr>
      <vt:lpstr>OHIO’S VISION FOR MATHEMATICS INSTRUCTION </vt:lpstr>
      <vt:lpstr>STANDARDS FOR MATHEMATICAL PRACTICE </vt:lpstr>
      <vt:lpstr>What comes to your mind when you think about MP 8: Look for and Express Regularity in Repeated Reasoning? </vt:lpstr>
      <vt:lpstr>LOOK FOR AND EXPRESS REGULARITY IN REPEATED REASONING</vt:lpstr>
      <vt:lpstr>LOOK FOR AND EXPRESS REGULARITY IN REPEATED REASONING CONT’D</vt:lpstr>
      <vt:lpstr>WHY MP 8? </vt:lpstr>
      <vt:lpstr>MP 8 is about …</vt:lpstr>
      <vt:lpstr>MP 8: AVENUE OF THINKING</vt:lpstr>
      <vt:lpstr>MP.7 and MP.8</vt:lpstr>
      <vt:lpstr>MP 7 vs. MP 8</vt:lpstr>
      <vt:lpstr>DISCUSSION</vt:lpstr>
      <vt:lpstr>KINDERGARTEN-GRADE 2 TASKS </vt:lpstr>
      <vt:lpstr>GRADES 3-5 TASKS</vt:lpstr>
      <vt:lpstr>GRADES 6-8 TASKS</vt:lpstr>
      <vt:lpstr>GRADES 9-12 TASKS </vt:lpstr>
      <vt:lpstr>DISCUSSION DEBRIEF</vt:lpstr>
      <vt:lpstr>BREAKOUT ROOM DISCUSSIONS DEBRIEF</vt:lpstr>
      <vt:lpstr>TASK: REVIEW THE MP PROGRESSION DOCUMENTS.</vt:lpstr>
      <vt:lpstr>DISCUSSION</vt:lpstr>
      <vt:lpstr>Mathematical Practice 8: Look for and express regularity in repeated reasoning.</vt:lpstr>
      <vt:lpstr>Mathematical Practice 8: Look for and express regularity in repeated reasoning. Cont’d 1</vt:lpstr>
      <vt:lpstr>Mathematical Practice 8: Look for and express regularity in repeated reasoning. Cont’d 2</vt:lpstr>
      <vt:lpstr>Mathematical Practice 8: Look for and express regularity in repeated reasoning. Cont’d 3</vt:lpstr>
      <vt:lpstr>SHARE OUT</vt:lpstr>
      <vt:lpstr>RESOURCES</vt:lpstr>
      <vt:lpstr>NCTM “Look Fors”</vt:lpstr>
      <vt:lpstr>IMPLEMENTING STANDARDS FOR MP 8</vt:lpstr>
      <vt:lpstr>RESOURCE LINKS</vt:lpstr>
      <vt:lpstr>RUBRIC </vt:lpstr>
      <vt:lpstr>REFERENCES </vt:lpstr>
      <vt:lpstr>MATHEMATICS QUESTIONS? </vt:lpstr>
      <vt:lpstr>Questions</vt:lpstr>
      <vt:lpstr>Ohio Department of Education and Workforce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Ohio HQIM Rubrics Public Launch June 24, 2024</dc:title>
  <dc:creator>Castellaneta, Teresa</dc:creator>
  <cp:lastModifiedBy>Mallory, Andrea</cp:lastModifiedBy>
  <cp:revision>1</cp:revision>
  <dcterms:created xsi:type="dcterms:W3CDTF">2015-07-08T14:36:51Z</dcterms:created>
  <dcterms:modified xsi:type="dcterms:W3CDTF">2026-02-04T21:45:22Z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0x01010067AE826B26E85B46AAA120A4B7A33EA7</vt:lpwstr>
  </property>
  <property fmtid="{D5CDD505-2E9C-101B-9397-08002B2CF9AE}" pid="3" name="MediaServiceImageTags">
    <vt:lpwstr/>
  </property>
  <property fmtid="{D5CDD505-2E9C-101B-9397-08002B2CF9AE}" pid="4" name="_dlc_DocIdItemGuid">
    <vt:lpwstr>f0a2b6d2-2fc0-4bd1-86c0-30ae110822f1</vt:lpwstr>
  </property>
</Properties>
</file>