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708" r:id="rId5"/>
    <p:sldMasterId id="2147483715" r:id="rId6"/>
  </p:sldMasterIdLst>
  <p:notesMasterIdLst>
    <p:notesMasterId r:id="rId76"/>
  </p:notesMasterIdLst>
  <p:sldIdLst>
    <p:sldId id="268" r:id="rId7"/>
    <p:sldId id="2147374391" r:id="rId8"/>
    <p:sldId id="1162" r:id="rId9"/>
    <p:sldId id="2147374435" r:id="rId10"/>
    <p:sldId id="2147374436" r:id="rId11"/>
    <p:sldId id="2147374437" r:id="rId12"/>
    <p:sldId id="2147374304" r:id="rId13"/>
    <p:sldId id="2147374438" r:id="rId14"/>
    <p:sldId id="2147374439" r:id="rId15"/>
    <p:sldId id="2147374440" r:id="rId16"/>
    <p:sldId id="2147374441" r:id="rId17"/>
    <p:sldId id="2147374325" r:id="rId18"/>
    <p:sldId id="2147374445" r:id="rId19"/>
    <p:sldId id="2147374446" r:id="rId20"/>
    <p:sldId id="2147374398" r:id="rId21"/>
    <p:sldId id="2147374447" r:id="rId22"/>
    <p:sldId id="2147374418" r:id="rId23"/>
    <p:sldId id="267" r:id="rId24"/>
    <p:sldId id="2147374400" r:id="rId25"/>
    <p:sldId id="2147374401" r:id="rId26"/>
    <p:sldId id="2147374402" r:id="rId27"/>
    <p:sldId id="2147374426" r:id="rId28"/>
    <p:sldId id="2147374421" r:id="rId29"/>
    <p:sldId id="269" r:id="rId30"/>
    <p:sldId id="270" r:id="rId31"/>
    <p:sldId id="2147374417" r:id="rId32"/>
    <p:sldId id="2147374403" r:id="rId33"/>
    <p:sldId id="1165" r:id="rId34"/>
    <p:sldId id="2147374448" r:id="rId35"/>
    <p:sldId id="271" r:id="rId36"/>
    <p:sldId id="272" r:id="rId37"/>
    <p:sldId id="2147374411" r:id="rId38"/>
    <p:sldId id="2147374404" r:id="rId39"/>
    <p:sldId id="2147374427" r:id="rId40"/>
    <p:sldId id="2147374449" r:id="rId41"/>
    <p:sldId id="273" r:id="rId42"/>
    <p:sldId id="274" r:id="rId43"/>
    <p:sldId id="2147374412" r:id="rId44"/>
    <p:sldId id="2147374405" r:id="rId45"/>
    <p:sldId id="2147374428" r:id="rId46"/>
    <p:sldId id="2147374450" r:id="rId47"/>
    <p:sldId id="275" r:id="rId48"/>
    <p:sldId id="276" r:id="rId49"/>
    <p:sldId id="2147374413" r:id="rId50"/>
    <p:sldId id="2147374406" r:id="rId51"/>
    <p:sldId id="2147374429" r:id="rId52"/>
    <p:sldId id="2147374451" r:id="rId53"/>
    <p:sldId id="277" r:id="rId54"/>
    <p:sldId id="278" r:id="rId55"/>
    <p:sldId id="2147374416" r:id="rId56"/>
    <p:sldId id="2147374408" r:id="rId57"/>
    <p:sldId id="2147374430" r:id="rId58"/>
    <p:sldId id="2147374452" r:id="rId59"/>
    <p:sldId id="279" r:id="rId60"/>
    <p:sldId id="280" r:id="rId61"/>
    <p:sldId id="2147374414" r:id="rId62"/>
    <p:sldId id="2147374407" r:id="rId63"/>
    <p:sldId id="2147374431" r:id="rId64"/>
    <p:sldId id="2147374453" r:id="rId65"/>
    <p:sldId id="281" r:id="rId66"/>
    <p:sldId id="282" r:id="rId67"/>
    <p:sldId id="2147374415" r:id="rId68"/>
    <p:sldId id="2147374409" r:id="rId69"/>
    <p:sldId id="2147374433" r:id="rId70"/>
    <p:sldId id="283" r:id="rId71"/>
    <p:sldId id="284" r:id="rId72"/>
    <p:sldId id="2147374397" r:id="rId73"/>
    <p:sldId id="264" r:id="rId74"/>
    <p:sldId id="2147374296" r:id="rId75"/>
  </p:sldIdLst>
  <p:sldSz cx="14630400" cy="8229600"/>
  <p:notesSz cx="6858000" cy="9144000"/>
  <p:embeddedFontLst>
    <p:embeddedFont>
      <p:font typeface="Cambria Math" panose="02040503050406030204" pitchFamily="18" charset="0"/>
      <p:regular r:id="rId77"/>
    </p:embeddedFont>
    <p:embeddedFont>
      <p:font typeface="Open Sans" panose="020B0606030504020204" pitchFamily="34" charset="0"/>
      <p:regular r:id="rId78"/>
      <p:bold r:id="rId79"/>
      <p:italic r:id="rId80"/>
      <p:boldItalic r:id="rId81"/>
    </p:embeddedFont>
    <p:embeddedFont>
      <p:font typeface="Roboto" panose="02000000000000000000" pitchFamily="2" charset="0"/>
      <p:regular r:id="rId82"/>
      <p:bold r:id="rId83"/>
      <p:italic r:id="rId84"/>
      <p:boldItalic r:id="rId85"/>
    </p:embeddedFont>
    <p:embeddedFont>
      <p:font typeface="Rockwell" panose="02060603020205020403" pitchFamily="18" charset="0"/>
      <p:regular r:id="rId86"/>
      <p:bold r:id="rId87"/>
      <p:italic r:id="rId88"/>
      <p:boldItalic r:id="rId89"/>
    </p:embeddedFont>
    <p:embeddedFont>
      <p:font typeface="Source Sans 3" panose="020B0604020202020204" charset="0"/>
      <p:regular r:id="rId90"/>
      <p:bold r:id="rId91"/>
      <p:italic r:id="rId92"/>
      <p:boldItalic r:id="rId93"/>
    </p:embeddedFont>
    <p:embeddedFont>
      <p:font typeface="Source Sans 3 SemiBold" panose="020B0604020202020204" charset="0"/>
      <p:regular r:id="rId94"/>
      <p:bold r:id="rId95"/>
      <p:italic r:id="rId96"/>
      <p:boldItalic r:id="rId97"/>
    </p:embeddedFont>
    <p:embeddedFont>
      <p:font typeface="Source Sans Pro" panose="020B0503030403020204" pitchFamily="34" charset="0"/>
      <p:regular r:id="rId98"/>
      <p:bold r:id="rId99"/>
      <p:italic r:id="rId100"/>
      <p:boldItalic r:id="rId101"/>
    </p:embeddedFont>
    <p:embeddedFont>
      <p:font typeface="Source Sans Pro SemiBold" panose="020B0603030403020204" pitchFamily="34" charset="0"/>
      <p:bold r:id="rId102"/>
      <p:boldItalic r:id="rId103"/>
    </p:embeddedFont>
    <p:embeddedFont>
      <p:font typeface="Tahoma" panose="020B0604030504040204" pitchFamily="34" charset="0"/>
      <p:regular r:id="rId104"/>
      <p:bold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7D95681-A90D-4CBF-94BD-32922B9ACE57}">
          <p14:sldIdLst>
            <p14:sldId id="268"/>
            <p14:sldId id="2147374391"/>
            <p14:sldId id="1162"/>
            <p14:sldId id="2147374435"/>
            <p14:sldId id="2147374436"/>
            <p14:sldId id="2147374437"/>
            <p14:sldId id="2147374304"/>
            <p14:sldId id="2147374438"/>
            <p14:sldId id="2147374439"/>
            <p14:sldId id="2147374440"/>
            <p14:sldId id="2147374441"/>
            <p14:sldId id="2147374325"/>
            <p14:sldId id="2147374445"/>
            <p14:sldId id="2147374446"/>
            <p14:sldId id="2147374398"/>
            <p14:sldId id="2147374447"/>
            <p14:sldId id="2147374418"/>
            <p14:sldId id="267"/>
            <p14:sldId id="2147374400"/>
            <p14:sldId id="2147374401"/>
            <p14:sldId id="2147374402"/>
            <p14:sldId id="2147374426"/>
            <p14:sldId id="2147374421"/>
            <p14:sldId id="269"/>
            <p14:sldId id="270"/>
            <p14:sldId id="2147374417"/>
            <p14:sldId id="2147374403"/>
            <p14:sldId id="1165"/>
            <p14:sldId id="2147374448"/>
            <p14:sldId id="271"/>
            <p14:sldId id="272"/>
            <p14:sldId id="2147374411"/>
            <p14:sldId id="2147374404"/>
            <p14:sldId id="2147374427"/>
            <p14:sldId id="2147374449"/>
            <p14:sldId id="273"/>
            <p14:sldId id="274"/>
            <p14:sldId id="2147374412"/>
            <p14:sldId id="2147374405"/>
            <p14:sldId id="2147374428"/>
            <p14:sldId id="2147374450"/>
            <p14:sldId id="275"/>
            <p14:sldId id="276"/>
            <p14:sldId id="2147374413"/>
            <p14:sldId id="2147374406"/>
            <p14:sldId id="2147374429"/>
            <p14:sldId id="2147374451"/>
            <p14:sldId id="277"/>
            <p14:sldId id="278"/>
            <p14:sldId id="2147374416"/>
            <p14:sldId id="2147374408"/>
            <p14:sldId id="2147374430"/>
            <p14:sldId id="2147374452"/>
            <p14:sldId id="279"/>
            <p14:sldId id="280"/>
            <p14:sldId id="2147374414"/>
            <p14:sldId id="2147374407"/>
            <p14:sldId id="2147374431"/>
            <p14:sldId id="2147374453"/>
            <p14:sldId id="281"/>
            <p14:sldId id="282"/>
            <p14:sldId id="2147374415"/>
            <p14:sldId id="2147374409"/>
            <p14:sldId id="2147374433"/>
            <p14:sldId id="283"/>
            <p14:sldId id="284"/>
            <p14:sldId id="2147374397"/>
            <p14:sldId id="264"/>
            <p14:sldId id="2147374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592">
          <p15:clr>
            <a:srgbClr val="A4A3A4"/>
          </p15:clr>
        </p15:guide>
        <p15:guide id="4" pos="4656">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6" roundtripDataSignature="AMtx7mhNMavOd8sp/d9ui1uh9nf/ogiG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E770E-C70C-B08D-C1A4-DFA2D1931B33}" name="Sailer Agnew, Elizabeth" initials="SE" userId="S::10120472@id.ohio.gov::e6c48171-2f80-4b5c-8e03-6defe1c38046" providerId="AD"/>
  <p188:author id="{1968A012-FB51-74E1-8910-48DCC56083DA}" name="Moore, Annika" initials="MA" userId="S::10115489@id.ohio.gov::6d3382c4-2b45-4c2b-995e-523e276b17d2" providerId="AD"/>
  <p188:author id="{60B0671F-2632-F9E7-4574-7B177F54113B}" name="Bickley, Brian" initials="BB" userId="S::10131609@id.ohio.gov::80b35a4b-1e3c-43bc-87c5-a81907ca593e" providerId="AD"/>
  <p188:author id="{CA14D25F-FB5A-90E6-CB2E-AAB1747D7830}" name="Hunter, Lydia" initials="LH" userId="S::10160213@id.ohio.gov::573b265c-48c6-4dc2-8a35-60c4771fcf27" providerId="AD"/>
  <p188:author id="{4454A990-FA4D-D715-860B-879A7083B6BC}" name="Deems, Robin" initials="RD" userId="S::10181447@id.ohio.gov::7e0962b1-0df2-4bdc-b55b-82abdf33a223" providerId="AD"/>
  <p188:author id="{8469BA9D-199A-C913-2B6F-90B0F276FCEC}" name="Hankins, Jessee" initials="HJ" userId="S::10225055@id.ohio.gov::d4415f3b-f0c5-4f10-b6b0-498dbb6b6ba2" providerId="AD"/>
  <p188:author id="{A7A18FA5-5BC7-D0F9-73F2-3F38FFA48FF1}" name="Wertz, Ryan" initials="RW" userId="S::10038029@id.ohio.gov::b663372c-6943-4c5f-ab23-ec7fb44e4c06" providerId="AD"/>
  <p188:author id="{554DFBA9-CB29-F8E2-6B64-7AAD5EF40A4C}" name="Wiseman, John" initials="JW" userId="S::10127214@id.ohio.gov::59ff8590-cf84-4c2a-8a9f-222117982fc1" providerId="AD"/>
  <p188:author id="{5A82B9BC-045E-8F27-F5CE-848306806633}" name="Holmes, Catherine" initials="HC" userId="S::10079917@id.ohio.gov::11066223-7175-4d6b-971b-3138682a8d07" providerId="AD"/>
  <p188:author id="{C86417BD-5BE2-2529-330B-63E5449237C9}" name="Jones, Wendy" initials="WJ" userId="S::10216157@id.ohio.gov::af5efcdb-a1d7-4be3-abc9-34901eabaf26" providerId="AD"/>
  <p188:author id="{CF1EF5CD-78C7-FBCF-A147-3B8D631B5C20}" name="Martinez, Kerry" initials="KM" userId="S::10123993@id.ohio.gov::dc2e05c6-6419-4472-b04d-0a0af21831d2" providerId="AD"/>
  <p188:author id="{2DC6A7E5-7E0A-D68F-6966-C8F08DB6E53D}" name="Castellaneta, Teresa" initials="TC" userId="S::10197685@id.ohio.gov::2a246532-0bb1-4375-95c7-2e0740c7d0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14E91"/>
    <a:srgbClr val="11437B"/>
    <a:srgbClr val="C12637"/>
    <a:srgbClr val="0098D3"/>
    <a:srgbClr val="F9EEBF"/>
    <a:srgbClr val="F3DF89"/>
    <a:srgbClr val="E7E9E7"/>
    <a:srgbClr val="B0B3AF"/>
    <a:srgbClr val="D2EDEE"/>
    <a:srgbClr val="69C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1BE65-7A0F-41AB-A856-D995C336AACA}" v="49" dt="2026-01-16T21:57:47.709"/>
  </p1510:revLst>
</p1510:revInfo>
</file>

<file path=ppt/tableStyles.xml><?xml version="1.0" encoding="utf-8"?>
<a:tblStyleLst xmlns:a="http://schemas.openxmlformats.org/drawingml/2006/main" def="{2B8B1A62-DA60-497E-AE07-67413B51B4A2}">
  <a:tblStyle styleId="{2B8B1A62-DA60-497E-AE07-67413B51B4A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8" autoAdjust="0"/>
  </p:normalViewPr>
  <p:slideViewPr>
    <p:cSldViewPr snapToGrid="0">
      <p:cViewPr varScale="1">
        <p:scale>
          <a:sx n="75" d="100"/>
          <a:sy n="75" d="100"/>
        </p:scale>
        <p:origin x="1338" y="102"/>
      </p:cViewPr>
      <p:guideLst>
        <p:guide orient="horz" pos="2160"/>
        <p:guide pos="3840"/>
        <p:guide orient="horz" pos="2592"/>
        <p:guide pos="46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font" Target="fonts/font3.fntdata"/><Relationship Id="rId102" Type="http://schemas.openxmlformats.org/officeDocument/2006/relationships/font" Target="fonts/font26.fntdata"/><Relationship Id="rId149"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font" Target="fonts/font4.fntdata"/><Relationship Id="rId85" Type="http://schemas.openxmlformats.org/officeDocument/2006/relationships/font" Target="fonts/font9.fntdata"/><Relationship Id="rId150"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font" Target="fonts/font27.fntdata"/><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148" Type="http://schemas.openxmlformats.org/officeDocument/2006/relationships/viewProps" Target="viewProps.xml"/><Relationship Id="rId15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font" Target="fonts/font28.fntdata"/><Relationship Id="rId146" Type="http://customschemas.google.com/relationships/presentationmetadata" Target="meta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6.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1.fntdata"/><Relationship Id="rId61" Type="http://schemas.openxmlformats.org/officeDocument/2006/relationships/slide" Target="slides/slide55.xml"/><Relationship Id="rId82" Type="http://schemas.openxmlformats.org/officeDocument/2006/relationships/font" Target="fonts/font6.fntdata"/><Relationship Id="rId15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font" Target="fonts/font29.fntdata"/><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font" Target="fonts/font7.fntdata"/><Relationship Id="rId88" Type="http://schemas.openxmlformats.org/officeDocument/2006/relationships/font" Target="fonts/font12.fntdata"/><Relationship Id="rId15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Wendy" userId="S::10216157@id.ohio.gov::af5efcdb-a1d7-4be3-abc9-34901eabaf26" providerId="AD" clId="Web-{EC033A8A-837E-FA8B-956B-5C53AE6D7FCA}"/>
    <pc:docChg chg="addSld delSld modSection">
      <pc:chgData name="Jones, Wendy" userId="S::10216157@id.ohio.gov::af5efcdb-a1d7-4be3-abc9-34901eabaf26" providerId="AD" clId="Web-{EC033A8A-837E-FA8B-956B-5C53AE6D7FCA}" dt="2025-12-30T15:45:13.800" v="1"/>
      <pc:docMkLst>
        <pc:docMk/>
      </pc:docMkLst>
      <pc:sldChg chg="add del">
        <pc:chgData name="Jones, Wendy" userId="S::10216157@id.ohio.gov::af5efcdb-a1d7-4be3-abc9-34901eabaf26" providerId="AD" clId="Web-{EC033A8A-837E-FA8B-956B-5C53AE6D7FCA}" dt="2025-12-30T15:45:13.800" v="1"/>
        <pc:sldMkLst>
          <pc:docMk/>
          <pc:sldMk cId="3174572939" sldId="1162"/>
        </pc:sldMkLst>
      </pc:sldChg>
    </pc:docChg>
  </pc:docChgLst>
  <pc:docChgLst>
    <pc:chgData name="Mallory, Andrea" userId="847d9ca6-0bb7-47ae-ad92-faa233e913d2" providerId="ADAL" clId="{8A2DAD7D-937D-408F-BF65-6B719F6C4B8E}"/>
    <pc:docChg chg="undo redo custSel addSld delSld modSld modSection">
      <pc:chgData name="Mallory, Andrea" userId="847d9ca6-0bb7-47ae-ad92-faa233e913d2" providerId="ADAL" clId="{8A2DAD7D-937D-408F-BF65-6B719F6C4B8E}" dt="2026-01-16T22:29:12.236" v="1632" actId="14100"/>
      <pc:docMkLst>
        <pc:docMk/>
      </pc:docMkLst>
      <pc:sldChg chg="modSp mod modClrScheme chgLayout">
        <pc:chgData name="Mallory, Andrea" userId="847d9ca6-0bb7-47ae-ad92-faa233e913d2" providerId="ADAL" clId="{8A2DAD7D-937D-408F-BF65-6B719F6C4B8E}" dt="2026-01-02T17:33:05.215" v="920" actId="122"/>
        <pc:sldMkLst>
          <pc:docMk/>
          <pc:sldMk cId="0" sldId="267"/>
        </pc:sldMkLst>
        <pc:spChg chg="mod ord">
          <ac:chgData name="Mallory, Andrea" userId="847d9ca6-0bb7-47ae-ad92-faa233e913d2" providerId="ADAL" clId="{8A2DAD7D-937D-408F-BF65-6B719F6C4B8E}" dt="2026-01-02T17:33:05.215" v="920" actId="122"/>
          <ac:spMkLst>
            <pc:docMk/>
            <pc:sldMk cId="0" sldId="267"/>
            <ac:spMk id="144" creationId="{00000000-0000-0000-0000-000000000000}"/>
          </ac:spMkLst>
        </pc:spChg>
      </pc:sldChg>
      <pc:sldChg chg="modSp mod modClrScheme chgLayout">
        <pc:chgData name="Mallory, Andrea" userId="847d9ca6-0bb7-47ae-ad92-faa233e913d2" providerId="ADAL" clId="{8A2DAD7D-937D-408F-BF65-6B719F6C4B8E}" dt="2026-01-02T17:32:15.927" v="911" actId="207"/>
        <pc:sldMkLst>
          <pc:docMk/>
          <pc:sldMk cId="0" sldId="269"/>
        </pc:sldMkLst>
        <pc:spChg chg="mod ord">
          <ac:chgData name="Mallory, Andrea" userId="847d9ca6-0bb7-47ae-ad92-faa233e913d2" providerId="ADAL" clId="{8A2DAD7D-937D-408F-BF65-6B719F6C4B8E}" dt="2026-01-02T17:32:15.927" v="911" actId="207"/>
          <ac:spMkLst>
            <pc:docMk/>
            <pc:sldMk cId="0" sldId="269"/>
            <ac:spMk id="156" creationId="{00000000-0000-0000-0000-000000000000}"/>
          </ac:spMkLst>
        </pc:spChg>
      </pc:sldChg>
      <pc:sldChg chg="modSp mod">
        <pc:chgData name="Mallory, Andrea" userId="847d9ca6-0bb7-47ae-ad92-faa233e913d2" providerId="ADAL" clId="{8A2DAD7D-937D-408F-BF65-6B719F6C4B8E}" dt="2026-01-16T21:51:17.134" v="1546" actId="948"/>
        <pc:sldMkLst>
          <pc:docMk/>
          <pc:sldMk cId="0" sldId="270"/>
        </pc:sldMkLst>
        <pc:spChg chg="mod">
          <ac:chgData name="Mallory, Andrea" userId="847d9ca6-0bb7-47ae-ad92-faa233e913d2" providerId="ADAL" clId="{8A2DAD7D-937D-408F-BF65-6B719F6C4B8E}" dt="2026-01-16T21:25:08.364" v="1252" actId="255"/>
          <ac:spMkLst>
            <pc:docMk/>
            <pc:sldMk cId="0" sldId="270"/>
            <ac:spMk id="162" creationId="{00000000-0000-0000-0000-000000000000}"/>
          </ac:spMkLst>
        </pc:spChg>
        <pc:spChg chg="mod">
          <ac:chgData name="Mallory, Andrea" userId="847d9ca6-0bb7-47ae-ad92-faa233e913d2" providerId="ADAL" clId="{8A2DAD7D-937D-408F-BF65-6B719F6C4B8E}" dt="2026-01-16T21:51:17.134" v="1546" actId="948"/>
          <ac:spMkLst>
            <pc:docMk/>
            <pc:sldMk cId="0" sldId="270"/>
            <ac:spMk id="163" creationId="{00000000-0000-0000-0000-000000000000}"/>
          </ac:spMkLst>
        </pc:spChg>
      </pc:sldChg>
      <pc:sldChg chg="modSp mod modClrScheme chgLayout">
        <pc:chgData name="Mallory, Andrea" userId="847d9ca6-0bb7-47ae-ad92-faa233e913d2" providerId="ADAL" clId="{8A2DAD7D-937D-408F-BF65-6B719F6C4B8E}" dt="2026-01-02T17:31:31.079" v="907" actId="1076"/>
        <pc:sldMkLst>
          <pc:docMk/>
          <pc:sldMk cId="0" sldId="271"/>
        </pc:sldMkLst>
        <pc:spChg chg="mod ord">
          <ac:chgData name="Mallory, Andrea" userId="847d9ca6-0bb7-47ae-ad92-faa233e913d2" providerId="ADAL" clId="{8A2DAD7D-937D-408F-BF65-6B719F6C4B8E}" dt="2026-01-02T17:31:31.079" v="907" actId="1076"/>
          <ac:spMkLst>
            <pc:docMk/>
            <pc:sldMk cId="0" sldId="271"/>
            <ac:spMk id="168" creationId="{00000000-0000-0000-0000-000000000000}"/>
          </ac:spMkLst>
        </pc:spChg>
      </pc:sldChg>
      <pc:sldChg chg="modSp mod">
        <pc:chgData name="Mallory, Andrea" userId="847d9ca6-0bb7-47ae-ad92-faa233e913d2" providerId="ADAL" clId="{8A2DAD7D-937D-408F-BF65-6B719F6C4B8E}" dt="2026-01-16T21:51:03.131" v="1545" actId="948"/>
        <pc:sldMkLst>
          <pc:docMk/>
          <pc:sldMk cId="0" sldId="272"/>
        </pc:sldMkLst>
        <pc:spChg chg="mod">
          <ac:chgData name="Mallory, Andrea" userId="847d9ca6-0bb7-47ae-ad92-faa233e913d2" providerId="ADAL" clId="{8A2DAD7D-937D-408F-BF65-6B719F6C4B8E}" dt="2026-01-16T21:31:57.600" v="1314" actId="255"/>
          <ac:spMkLst>
            <pc:docMk/>
            <pc:sldMk cId="0" sldId="272"/>
            <ac:spMk id="174" creationId="{00000000-0000-0000-0000-000000000000}"/>
          </ac:spMkLst>
        </pc:spChg>
        <pc:spChg chg="mod">
          <ac:chgData name="Mallory, Andrea" userId="847d9ca6-0bb7-47ae-ad92-faa233e913d2" providerId="ADAL" clId="{8A2DAD7D-937D-408F-BF65-6B719F6C4B8E}" dt="2026-01-16T21:51:03.131" v="1545" actId="948"/>
          <ac:spMkLst>
            <pc:docMk/>
            <pc:sldMk cId="0" sldId="272"/>
            <ac:spMk id="175" creationId="{00000000-0000-0000-0000-000000000000}"/>
          </ac:spMkLst>
        </pc:spChg>
      </pc:sldChg>
      <pc:sldChg chg="modSp mod modClrScheme chgLayout">
        <pc:chgData name="Mallory, Andrea" userId="847d9ca6-0bb7-47ae-ad92-faa233e913d2" providerId="ADAL" clId="{8A2DAD7D-937D-408F-BF65-6B719F6C4B8E}" dt="2026-01-02T17:30:21.649" v="893" actId="122"/>
        <pc:sldMkLst>
          <pc:docMk/>
          <pc:sldMk cId="0" sldId="273"/>
        </pc:sldMkLst>
        <pc:spChg chg="mod ord">
          <ac:chgData name="Mallory, Andrea" userId="847d9ca6-0bb7-47ae-ad92-faa233e913d2" providerId="ADAL" clId="{8A2DAD7D-937D-408F-BF65-6B719F6C4B8E}" dt="2026-01-02T17:30:21.649" v="893" actId="122"/>
          <ac:spMkLst>
            <pc:docMk/>
            <pc:sldMk cId="0" sldId="273"/>
            <ac:spMk id="180" creationId="{00000000-0000-0000-0000-000000000000}"/>
          </ac:spMkLst>
        </pc:spChg>
      </pc:sldChg>
      <pc:sldChg chg="modSp mod">
        <pc:chgData name="Mallory, Andrea" userId="847d9ca6-0bb7-47ae-ad92-faa233e913d2" providerId="ADAL" clId="{8A2DAD7D-937D-408F-BF65-6B719F6C4B8E}" dt="2026-01-16T21:50:45.037" v="1544" actId="15"/>
        <pc:sldMkLst>
          <pc:docMk/>
          <pc:sldMk cId="0" sldId="274"/>
        </pc:sldMkLst>
        <pc:spChg chg="mod">
          <ac:chgData name="Mallory, Andrea" userId="847d9ca6-0bb7-47ae-ad92-faa233e913d2" providerId="ADAL" clId="{8A2DAD7D-937D-408F-BF65-6B719F6C4B8E}" dt="2026-01-16T21:37:04.755" v="1369" actId="255"/>
          <ac:spMkLst>
            <pc:docMk/>
            <pc:sldMk cId="0" sldId="274"/>
            <ac:spMk id="186" creationId="{00000000-0000-0000-0000-000000000000}"/>
          </ac:spMkLst>
        </pc:spChg>
        <pc:spChg chg="mod">
          <ac:chgData name="Mallory, Andrea" userId="847d9ca6-0bb7-47ae-ad92-faa233e913d2" providerId="ADAL" clId="{8A2DAD7D-937D-408F-BF65-6B719F6C4B8E}" dt="2026-01-16T21:50:45.037" v="1544" actId="15"/>
          <ac:spMkLst>
            <pc:docMk/>
            <pc:sldMk cId="0" sldId="274"/>
            <ac:spMk id="187" creationId="{00000000-0000-0000-0000-000000000000}"/>
          </ac:spMkLst>
        </pc:spChg>
      </pc:sldChg>
      <pc:sldChg chg="modSp mod modClrScheme chgLayout">
        <pc:chgData name="Mallory, Andrea" userId="847d9ca6-0bb7-47ae-ad92-faa233e913d2" providerId="ADAL" clId="{8A2DAD7D-937D-408F-BF65-6B719F6C4B8E}" dt="2026-01-02T17:29:23.238" v="882" actId="700"/>
        <pc:sldMkLst>
          <pc:docMk/>
          <pc:sldMk cId="0" sldId="275"/>
        </pc:sldMkLst>
        <pc:spChg chg="mod ord">
          <ac:chgData name="Mallory, Andrea" userId="847d9ca6-0bb7-47ae-ad92-faa233e913d2" providerId="ADAL" clId="{8A2DAD7D-937D-408F-BF65-6B719F6C4B8E}" dt="2026-01-02T17:29:23.238" v="882" actId="700"/>
          <ac:spMkLst>
            <pc:docMk/>
            <pc:sldMk cId="0" sldId="275"/>
            <ac:spMk id="192" creationId="{00000000-0000-0000-0000-000000000000}"/>
          </ac:spMkLst>
        </pc:spChg>
      </pc:sldChg>
      <pc:sldChg chg="modSp mod">
        <pc:chgData name="Mallory, Andrea" userId="847d9ca6-0bb7-47ae-ad92-faa233e913d2" providerId="ADAL" clId="{8A2DAD7D-937D-408F-BF65-6B719F6C4B8E}" dt="2026-01-16T21:50:07.630" v="1541" actId="20577"/>
        <pc:sldMkLst>
          <pc:docMk/>
          <pc:sldMk cId="0" sldId="276"/>
        </pc:sldMkLst>
        <pc:spChg chg="mod">
          <ac:chgData name="Mallory, Andrea" userId="847d9ca6-0bb7-47ae-ad92-faa233e913d2" providerId="ADAL" clId="{8A2DAD7D-937D-408F-BF65-6B719F6C4B8E}" dt="2026-01-16T21:40:00.828" v="1400" actId="255"/>
          <ac:spMkLst>
            <pc:docMk/>
            <pc:sldMk cId="0" sldId="276"/>
            <ac:spMk id="198" creationId="{00000000-0000-0000-0000-000000000000}"/>
          </ac:spMkLst>
        </pc:spChg>
        <pc:spChg chg="mod">
          <ac:chgData name="Mallory, Andrea" userId="847d9ca6-0bb7-47ae-ad92-faa233e913d2" providerId="ADAL" clId="{8A2DAD7D-937D-408F-BF65-6B719F6C4B8E}" dt="2026-01-16T21:50:07.630" v="1541" actId="20577"/>
          <ac:spMkLst>
            <pc:docMk/>
            <pc:sldMk cId="0" sldId="276"/>
            <ac:spMk id="199" creationId="{00000000-0000-0000-0000-000000000000}"/>
          </ac:spMkLst>
        </pc:spChg>
      </pc:sldChg>
      <pc:sldChg chg="modSp mod modClrScheme chgLayout">
        <pc:chgData name="Mallory, Andrea" userId="847d9ca6-0bb7-47ae-ad92-faa233e913d2" providerId="ADAL" clId="{8A2DAD7D-937D-408F-BF65-6B719F6C4B8E}" dt="2026-01-02T17:28:37.175" v="878" actId="122"/>
        <pc:sldMkLst>
          <pc:docMk/>
          <pc:sldMk cId="0" sldId="277"/>
        </pc:sldMkLst>
        <pc:spChg chg="mod ord">
          <ac:chgData name="Mallory, Andrea" userId="847d9ca6-0bb7-47ae-ad92-faa233e913d2" providerId="ADAL" clId="{8A2DAD7D-937D-408F-BF65-6B719F6C4B8E}" dt="2026-01-02T17:28:37.175" v="878" actId="122"/>
          <ac:spMkLst>
            <pc:docMk/>
            <pc:sldMk cId="0" sldId="277"/>
            <ac:spMk id="204" creationId="{00000000-0000-0000-0000-000000000000}"/>
          </ac:spMkLst>
        </pc:spChg>
      </pc:sldChg>
      <pc:sldChg chg="modSp mod">
        <pc:chgData name="Mallory, Andrea" userId="847d9ca6-0bb7-47ae-ad92-faa233e913d2" providerId="ADAL" clId="{8A2DAD7D-937D-408F-BF65-6B719F6C4B8E}" dt="2026-01-16T21:49:35.561" v="1538" actId="15"/>
        <pc:sldMkLst>
          <pc:docMk/>
          <pc:sldMk cId="0" sldId="278"/>
        </pc:sldMkLst>
        <pc:spChg chg="mod">
          <ac:chgData name="Mallory, Andrea" userId="847d9ca6-0bb7-47ae-ad92-faa233e913d2" providerId="ADAL" clId="{8A2DAD7D-937D-408F-BF65-6B719F6C4B8E}" dt="2026-01-16T21:41:57.336" v="1425" actId="255"/>
          <ac:spMkLst>
            <pc:docMk/>
            <pc:sldMk cId="0" sldId="278"/>
            <ac:spMk id="210" creationId="{00000000-0000-0000-0000-000000000000}"/>
          </ac:spMkLst>
        </pc:spChg>
        <pc:spChg chg="mod">
          <ac:chgData name="Mallory, Andrea" userId="847d9ca6-0bb7-47ae-ad92-faa233e913d2" providerId="ADAL" clId="{8A2DAD7D-937D-408F-BF65-6B719F6C4B8E}" dt="2026-01-16T21:49:35.561" v="1538" actId="15"/>
          <ac:spMkLst>
            <pc:docMk/>
            <pc:sldMk cId="0" sldId="278"/>
            <ac:spMk id="211" creationId="{00000000-0000-0000-0000-000000000000}"/>
          </ac:spMkLst>
        </pc:spChg>
      </pc:sldChg>
      <pc:sldChg chg="modSp mod modClrScheme chgLayout">
        <pc:chgData name="Mallory, Andrea" userId="847d9ca6-0bb7-47ae-ad92-faa233e913d2" providerId="ADAL" clId="{8A2DAD7D-937D-408F-BF65-6B719F6C4B8E}" dt="2026-01-02T17:27:24.293" v="862" actId="122"/>
        <pc:sldMkLst>
          <pc:docMk/>
          <pc:sldMk cId="0" sldId="279"/>
        </pc:sldMkLst>
        <pc:spChg chg="mod ord">
          <ac:chgData name="Mallory, Andrea" userId="847d9ca6-0bb7-47ae-ad92-faa233e913d2" providerId="ADAL" clId="{8A2DAD7D-937D-408F-BF65-6B719F6C4B8E}" dt="2026-01-02T17:27:24.293" v="862" actId="122"/>
          <ac:spMkLst>
            <pc:docMk/>
            <pc:sldMk cId="0" sldId="279"/>
            <ac:spMk id="216" creationId="{00000000-0000-0000-0000-000000000000}"/>
          </ac:spMkLst>
        </pc:spChg>
      </pc:sldChg>
      <pc:sldChg chg="modSp mod">
        <pc:chgData name="Mallory, Andrea" userId="847d9ca6-0bb7-47ae-ad92-faa233e913d2" providerId="ADAL" clId="{8A2DAD7D-937D-408F-BF65-6B719F6C4B8E}" dt="2026-01-16T21:48:43.791" v="1533" actId="948"/>
        <pc:sldMkLst>
          <pc:docMk/>
          <pc:sldMk cId="0" sldId="280"/>
        </pc:sldMkLst>
        <pc:spChg chg="mod">
          <ac:chgData name="Mallory, Andrea" userId="847d9ca6-0bb7-47ae-ad92-faa233e913d2" providerId="ADAL" clId="{8A2DAD7D-937D-408F-BF65-6B719F6C4B8E}" dt="2026-01-16T21:43:58.779" v="1458" actId="255"/>
          <ac:spMkLst>
            <pc:docMk/>
            <pc:sldMk cId="0" sldId="280"/>
            <ac:spMk id="222" creationId="{00000000-0000-0000-0000-000000000000}"/>
          </ac:spMkLst>
        </pc:spChg>
        <pc:spChg chg="mod">
          <ac:chgData name="Mallory, Andrea" userId="847d9ca6-0bb7-47ae-ad92-faa233e913d2" providerId="ADAL" clId="{8A2DAD7D-937D-408F-BF65-6B719F6C4B8E}" dt="2026-01-16T21:48:43.791" v="1533" actId="948"/>
          <ac:spMkLst>
            <pc:docMk/>
            <pc:sldMk cId="0" sldId="280"/>
            <ac:spMk id="223" creationId="{00000000-0000-0000-0000-000000000000}"/>
          </ac:spMkLst>
        </pc:spChg>
      </pc:sldChg>
      <pc:sldChg chg="modSp mod modClrScheme chgLayout">
        <pc:chgData name="Mallory, Andrea" userId="847d9ca6-0bb7-47ae-ad92-faa233e913d2" providerId="ADAL" clId="{8A2DAD7D-937D-408F-BF65-6B719F6C4B8E}" dt="2026-01-16T22:29:12.236" v="1632" actId="14100"/>
        <pc:sldMkLst>
          <pc:docMk/>
          <pc:sldMk cId="0" sldId="281"/>
        </pc:sldMkLst>
        <pc:spChg chg="mod ord">
          <ac:chgData name="Mallory, Andrea" userId="847d9ca6-0bb7-47ae-ad92-faa233e913d2" providerId="ADAL" clId="{8A2DAD7D-937D-408F-BF65-6B719F6C4B8E}" dt="2026-01-16T22:29:12.236" v="1632" actId="14100"/>
          <ac:spMkLst>
            <pc:docMk/>
            <pc:sldMk cId="0" sldId="281"/>
            <ac:spMk id="228" creationId="{00000000-0000-0000-0000-000000000000}"/>
          </ac:spMkLst>
        </pc:spChg>
      </pc:sldChg>
      <pc:sldChg chg="modSp mod">
        <pc:chgData name="Mallory, Andrea" userId="847d9ca6-0bb7-47ae-ad92-faa233e913d2" providerId="ADAL" clId="{8A2DAD7D-937D-408F-BF65-6B719F6C4B8E}" dt="2026-01-16T21:52:19.617" v="1549" actId="20577"/>
        <pc:sldMkLst>
          <pc:docMk/>
          <pc:sldMk cId="0" sldId="282"/>
        </pc:sldMkLst>
        <pc:spChg chg="mod">
          <ac:chgData name="Mallory, Andrea" userId="847d9ca6-0bb7-47ae-ad92-faa233e913d2" providerId="ADAL" clId="{8A2DAD7D-937D-408F-BF65-6B719F6C4B8E}" dt="2026-01-16T21:45:49.787" v="1480" actId="255"/>
          <ac:spMkLst>
            <pc:docMk/>
            <pc:sldMk cId="0" sldId="282"/>
            <ac:spMk id="234" creationId="{00000000-0000-0000-0000-000000000000}"/>
          </ac:spMkLst>
        </pc:spChg>
        <pc:spChg chg="mod">
          <ac:chgData name="Mallory, Andrea" userId="847d9ca6-0bb7-47ae-ad92-faa233e913d2" providerId="ADAL" clId="{8A2DAD7D-937D-408F-BF65-6B719F6C4B8E}" dt="2026-01-16T21:52:19.617" v="1549" actId="20577"/>
          <ac:spMkLst>
            <pc:docMk/>
            <pc:sldMk cId="0" sldId="282"/>
            <ac:spMk id="235" creationId="{00000000-0000-0000-0000-000000000000}"/>
          </ac:spMkLst>
        </pc:spChg>
      </pc:sldChg>
      <pc:sldChg chg="modSp mod">
        <pc:chgData name="Mallory, Andrea" userId="847d9ca6-0bb7-47ae-ad92-faa233e913d2" providerId="ADAL" clId="{8A2DAD7D-937D-408F-BF65-6B719F6C4B8E}" dt="2026-01-16T22:28:40.046" v="1628" actId="207"/>
        <pc:sldMkLst>
          <pc:docMk/>
          <pc:sldMk cId="0" sldId="283"/>
        </pc:sldMkLst>
        <pc:spChg chg="mod">
          <ac:chgData name="Mallory, Andrea" userId="847d9ca6-0bb7-47ae-ad92-faa233e913d2" providerId="ADAL" clId="{8A2DAD7D-937D-408F-BF65-6B719F6C4B8E}" dt="2026-01-16T21:55:28.155" v="1587" actId="1076"/>
          <ac:spMkLst>
            <pc:docMk/>
            <pc:sldMk cId="0" sldId="283"/>
            <ac:spMk id="240" creationId="{00000000-0000-0000-0000-000000000000}"/>
          </ac:spMkLst>
        </pc:spChg>
        <pc:spChg chg="mod">
          <ac:chgData name="Mallory, Andrea" userId="847d9ca6-0bb7-47ae-ad92-faa233e913d2" providerId="ADAL" clId="{8A2DAD7D-937D-408F-BF65-6B719F6C4B8E}" dt="2026-01-16T22:28:40.046" v="1628" actId="207"/>
          <ac:spMkLst>
            <pc:docMk/>
            <pc:sldMk cId="0" sldId="283"/>
            <ac:spMk id="241" creationId="{00000000-0000-0000-0000-000000000000}"/>
          </ac:spMkLst>
        </pc:spChg>
      </pc:sldChg>
      <pc:sldChg chg="modSp mod">
        <pc:chgData name="Mallory, Andrea" userId="847d9ca6-0bb7-47ae-ad92-faa233e913d2" providerId="ADAL" clId="{8A2DAD7D-937D-408F-BF65-6B719F6C4B8E}" dt="2026-01-16T22:28:33.891" v="1626" actId="207"/>
        <pc:sldMkLst>
          <pc:docMk/>
          <pc:sldMk cId="0" sldId="284"/>
        </pc:sldMkLst>
        <pc:spChg chg="mod">
          <ac:chgData name="Mallory, Andrea" userId="847d9ca6-0bb7-47ae-ad92-faa233e913d2" providerId="ADAL" clId="{8A2DAD7D-937D-408F-BF65-6B719F6C4B8E}" dt="2026-01-16T22:28:33.891" v="1626" actId="207"/>
          <ac:spMkLst>
            <pc:docMk/>
            <pc:sldMk cId="0" sldId="284"/>
            <ac:spMk id="246" creationId="{00000000-0000-0000-0000-000000000000}"/>
          </ac:spMkLst>
        </pc:spChg>
        <pc:spChg chg="mod">
          <ac:chgData name="Mallory, Andrea" userId="847d9ca6-0bb7-47ae-ad92-faa233e913d2" providerId="ADAL" clId="{8A2DAD7D-937D-408F-BF65-6B719F6C4B8E}" dt="2026-01-16T21:57:31.973" v="1614" actId="948"/>
          <ac:spMkLst>
            <pc:docMk/>
            <pc:sldMk cId="0" sldId="284"/>
            <ac:spMk id="247" creationId="{00000000-0000-0000-0000-000000000000}"/>
          </ac:spMkLst>
        </pc:spChg>
      </pc:sldChg>
      <pc:sldChg chg="modSp mod">
        <pc:chgData name="Mallory, Andrea" userId="847d9ca6-0bb7-47ae-ad92-faa233e913d2" providerId="ADAL" clId="{8A2DAD7D-937D-408F-BF65-6B719F6C4B8E}" dt="2026-01-16T20:55:57.075" v="987"/>
        <pc:sldMkLst>
          <pc:docMk/>
          <pc:sldMk cId="3174572939" sldId="1162"/>
        </pc:sldMkLst>
        <pc:spChg chg="mod">
          <ac:chgData name="Mallory, Andrea" userId="847d9ca6-0bb7-47ae-ad92-faa233e913d2" providerId="ADAL" clId="{8A2DAD7D-937D-408F-BF65-6B719F6C4B8E}" dt="2026-01-16T20:55:57.075" v="987"/>
          <ac:spMkLst>
            <pc:docMk/>
            <pc:sldMk cId="3174572939" sldId="1162"/>
            <ac:spMk id="2" creationId="{C0AB0290-D335-4A9B-8877-E7224C568E59}"/>
          </ac:spMkLst>
        </pc:spChg>
      </pc:sldChg>
      <pc:sldChg chg="modSp mod">
        <pc:chgData name="Mallory, Andrea" userId="847d9ca6-0bb7-47ae-ad92-faa233e913d2" providerId="ADAL" clId="{8A2DAD7D-937D-408F-BF65-6B719F6C4B8E}" dt="2026-01-02T16:50:01.460" v="381" actId="207"/>
        <pc:sldMkLst>
          <pc:docMk/>
          <pc:sldMk cId="1170657334" sldId="1165"/>
        </pc:sldMkLst>
        <pc:graphicFrameChg chg="mod modGraphic">
          <ac:chgData name="Mallory, Andrea" userId="847d9ca6-0bb7-47ae-ad92-faa233e913d2" providerId="ADAL" clId="{8A2DAD7D-937D-408F-BF65-6B719F6C4B8E}" dt="2026-01-02T16:50:01.460" v="381" actId="207"/>
          <ac:graphicFrameMkLst>
            <pc:docMk/>
            <pc:sldMk cId="1170657334" sldId="1165"/>
            <ac:graphicFrameMk id="6" creationId="{53A3EAD4-976E-49CA-BB42-24051138D08A}"/>
          </ac:graphicFrameMkLst>
        </pc:graphicFrameChg>
      </pc:sldChg>
      <pc:sldChg chg="modSp mod">
        <pc:chgData name="Mallory, Andrea" userId="847d9ca6-0bb7-47ae-ad92-faa233e913d2" providerId="ADAL" clId="{8A2DAD7D-937D-408F-BF65-6B719F6C4B8E}" dt="2026-01-16T21:00:40.704" v="1049" actId="1076"/>
        <pc:sldMkLst>
          <pc:docMk/>
          <pc:sldMk cId="1851138753" sldId="2147374304"/>
        </pc:sldMkLst>
        <pc:spChg chg="mod">
          <ac:chgData name="Mallory, Andrea" userId="847d9ca6-0bb7-47ae-ad92-faa233e913d2" providerId="ADAL" clId="{8A2DAD7D-937D-408F-BF65-6B719F6C4B8E}" dt="2026-01-16T21:00:19.565" v="1045" actId="27636"/>
          <ac:spMkLst>
            <pc:docMk/>
            <pc:sldMk cId="1851138753" sldId="2147374304"/>
            <ac:spMk id="2" creationId="{C0F34999-C1C5-682E-0B14-4A0F56992291}"/>
          </ac:spMkLst>
        </pc:spChg>
        <pc:graphicFrameChg chg="mod modGraphic">
          <ac:chgData name="Mallory, Andrea" userId="847d9ca6-0bb7-47ae-ad92-faa233e913d2" providerId="ADAL" clId="{8A2DAD7D-937D-408F-BF65-6B719F6C4B8E}" dt="2026-01-16T21:00:40.704" v="1049" actId="1076"/>
          <ac:graphicFrameMkLst>
            <pc:docMk/>
            <pc:sldMk cId="1851138753" sldId="2147374304"/>
            <ac:graphicFrameMk id="5" creationId="{4280B2A3-FE89-179A-5894-7940DFD98619}"/>
          </ac:graphicFrameMkLst>
        </pc:graphicFrameChg>
      </pc:sldChg>
      <pc:sldChg chg="modSp mod">
        <pc:chgData name="Mallory, Andrea" userId="847d9ca6-0bb7-47ae-ad92-faa233e913d2" providerId="ADAL" clId="{8A2DAD7D-937D-408F-BF65-6B719F6C4B8E}" dt="2026-01-16T21:03:35.951" v="1096"/>
        <pc:sldMkLst>
          <pc:docMk/>
          <pc:sldMk cId="1681797768" sldId="2147374325"/>
        </pc:sldMkLst>
        <pc:spChg chg="mod">
          <ac:chgData name="Mallory, Andrea" userId="847d9ca6-0bb7-47ae-ad92-faa233e913d2" providerId="ADAL" clId="{8A2DAD7D-937D-408F-BF65-6B719F6C4B8E}" dt="2026-01-16T21:03:35.951" v="1096"/>
          <ac:spMkLst>
            <pc:docMk/>
            <pc:sldMk cId="1681797768" sldId="2147374325"/>
            <ac:spMk id="2" creationId="{0AC87C6F-59B4-D27C-5A09-0B409E2E3626}"/>
          </ac:spMkLst>
        </pc:spChg>
        <pc:spChg chg="mod">
          <ac:chgData name="Mallory, Andrea" userId="847d9ca6-0bb7-47ae-ad92-faa233e913d2" providerId="ADAL" clId="{8A2DAD7D-937D-408F-BF65-6B719F6C4B8E}" dt="2026-01-02T16:28:08.095" v="69" actId="403"/>
          <ac:spMkLst>
            <pc:docMk/>
            <pc:sldMk cId="1681797768" sldId="2147374325"/>
            <ac:spMk id="12" creationId="{4CBDF108-DC8A-0DA8-9E32-FA94E466C31E}"/>
          </ac:spMkLst>
        </pc:spChg>
        <pc:spChg chg="mod">
          <ac:chgData name="Mallory, Andrea" userId="847d9ca6-0bb7-47ae-ad92-faa233e913d2" providerId="ADAL" clId="{8A2DAD7D-937D-408F-BF65-6B719F6C4B8E}" dt="2026-01-02T16:28:12.582" v="70" actId="403"/>
          <ac:spMkLst>
            <pc:docMk/>
            <pc:sldMk cId="1681797768" sldId="2147374325"/>
            <ac:spMk id="15" creationId="{730615D9-CE8E-8733-7596-9F31221BDB96}"/>
          </ac:spMkLst>
        </pc:spChg>
        <pc:spChg chg="mod">
          <ac:chgData name="Mallory, Andrea" userId="847d9ca6-0bb7-47ae-ad92-faa233e913d2" providerId="ADAL" clId="{8A2DAD7D-937D-408F-BF65-6B719F6C4B8E}" dt="2026-01-02T16:28:15.578" v="71" actId="403"/>
          <ac:spMkLst>
            <pc:docMk/>
            <pc:sldMk cId="1681797768" sldId="2147374325"/>
            <ac:spMk id="16" creationId="{74BCD81F-249F-92CB-AA2C-5A33414C68E4}"/>
          </ac:spMkLst>
        </pc:spChg>
      </pc:sldChg>
      <pc:sldChg chg="delSp modSp mod">
        <pc:chgData name="Mallory, Andrea" userId="847d9ca6-0bb7-47ae-ad92-faa233e913d2" providerId="ADAL" clId="{8A2DAD7D-937D-408F-BF65-6B719F6C4B8E}" dt="2026-01-16T20:54:10.028" v="968" actId="2711"/>
        <pc:sldMkLst>
          <pc:docMk/>
          <pc:sldMk cId="3319983558" sldId="2147374391"/>
        </pc:sldMkLst>
        <pc:spChg chg="mod">
          <ac:chgData name="Mallory, Andrea" userId="847d9ca6-0bb7-47ae-ad92-faa233e913d2" providerId="ADAL" clId="{8A2DAD7D-937D-408F-BF65-6B719F6C4B8E}" dt="2026-01-16T20:54:10.028" v="968" actId="2711"/>
          <ac:spMkLst>
            <pc:docMk/>
            <pc:sldMk cId="3319983558" sldId="2147374391"/>
            <ac:spMk id="8" creationId="{4F2FB5A0-422F-1B9C-4D49-D4648A3C1741}"/>
          </ac:spMkLst>
        </pc:spChg>
        <pc:picChg chg="mod">
          <ac:chgData name="Mallory, Andrea" userId="847d9ca6-0bb7-47ae-ad92-faa233e913d2" providerId="ADAL" clId="{8A2DAD7D-937D-408F-BF65-6B719F6C4B8E}" dt="2026-01-02T17:36:43.972" v="965" actId="1440"/>
          <ac:picMkLst>
            <pc:docMk/>
            <pc:sldMk cId="3319983558" sldId="2147374391"/>
            <ac:picMk id="18" creationId="{B3AC70BA-5DE6-1757-0F55-1FE7B5E7EFC4}"/>
          </ac:picMkLst>
        </pc:picChg>
      </pc:sldChg>
      <pc:sldChg chg="modSp mod">
        <pc:chgData name="Mallory, Andrea" userId="847d9ca6-0bb7-47ae-ad92-faa233e913d2" providerId="ADAL" clId="{8A2DAD7D-937D-408F-BF65-6B719F6C4B8E}" dt="2026-01-16T22:28:25.690" v="1625" actId="207"/>
        <pc:sldMkLst>
          <pc:docMk/>
          <pc:sldMk cId="0" sldId="2147374397"/>
        </pc:sldMkLst>
        <pc:spChg chg="mod">
          <ac:chgData name="Mallory, Andrea" userId="847d9ca6-0bb7-47ae-ad92-faa233e913d2" providerId="ADAL" clId="{8A2DAD7D-937D-408F-BF65-6B719F6C4B8E}" dt="2026-01-16T22:28:25.690" v="1625" actId="207"/>
          <ac:spMkLst>
            <pc:docMk/>
            <pc:sldMk cId="0" sldId="2147374397"/>
            <ac:spMk id="323" creationId="{00000000-0000-0000-0000-000000000000}"/>
          </ac:spMkLst>
        </pc:spChg>
        <pc:graphicFrameChg chg="mod modGraphic">
          <ac:chgData name="Mallory, Andrea" userId="847d9ca6-0bb7-47ae-ad92-faa233e913d2" providerId="ADAL" clId="{8A2DAD7D-937D-408F-BF65-6B719F6C4B8E}" dt="2026-01-16T21:58:16.833" v="1623" actId="14100"/>
          <ac:graphicFrameMkLst>
            <pc:docMk/>
            <pc:sldMk cId="0" sldId="2147374397"/>
            <ac:graphicFrameMk id="324" creationId="{00000000-0000-0000-0000-000000000000}"/>
          </ac:graphicFrameMkLst>
        </pc:graphicFrameChg>
      </pc:sldChg>
      <pc:sldChg chg="modSp mod">
        <pc:chgData name="Mallory, Andrea" userId="847d9ca6-0bb7-47ae-ad92-faa233e913d2" providerId="ADAL" clId="{8A2DAD7D-937D-408F-BF65-6B719F6C4B8E}" dt="2026-01-16T21:04:40.415" v="1110"/>
        <pc:sldMkLst>
          <pc:docMk/>
          <pc:sldMk cId="0" sldId="2147374398"/>
        </pc:sldMkLst>
        <pc:spChg chg="mod">
          <ac:chgData name="Mallory, Andrea" userId="847d9ca6-0bb7-47ae-ad92-faa233e913d2" providerId="ADAL" clId="{8A2DAD7D-937D-408F-BF65-6B719F6C4B8E}" dt="2026-01-16T21:04:40.415" v="1110"/>
          <ac:spMkLst>
            <pc:docMk/>
            <pc:sldMk cId="0" sldId="2147374398"/>
            <ac:spMk id="76" creationId="{00000000-0000-0000-0000-000000000000}"/>
          </ac:spMkLst>
        </pc:spChg>
      </pc:sldChg>
      <pc:sldChg chg="modSp mod">
        <pc:chgData name="Mallory, Andrea" userId="847d9ca6-0bb7-47ae-ad92-faa233e913d2" providerId="ADAL" clId="{8A2DAD7D-937D-408F-BF65-6B719F6C4B8E}" dt="2026-01-16T21:51:40.174" v="1548" actId="14100"/>
        <pc:sldMkLst>
          <pc:docMk/>
          <pc:sldMk cId="0" sldId="2147374400"/>
        </pc:sldMkLst>
        <pc:spChg chg="mod">
          <ac:chgData name="Mallory, Andrea" userId="847d9ca6-0bb7-47ae-ad92-faa233e913d2" providerId="ADAL" clId="{8A2DAD7D-937D-408F-BF65-6B719F6C4B8E}" dt="2026-01-02T17:32:48.039" v="914" actId="403"/>
          <ac:spMkLst>
            <pc:docMk/>
            <pc:sldMk cId="0" sldId="2147374400"/>
            <ac:spMk id="150" creationId="{00000000-0000-0000-0000-000000000000}"/>
          </ac:spMkLst>
        </pc:spChg>
        <pc:spChg chg="mod">
          <ac:chgData name="Mallory, Andrea" userId="847d9ca6-0bb7-47ae-ad92-faa233e913d2" providerId="ADAL" clId="{8A2DAD7D-937D-408F-BF65-6B719F6C4B8E}" dt="2026-01-16T21:51:40.174" v="1548" actId="14100"/>
          <ac:spMkLst>
            <pc:docMk/>
            <pc:sldMk cId="0" sldId="2147374400"/>
            <ac:spMk id="151" creationId="{00000000-0000-0000-0000-000000000000}"/>
          </ac:spMkLst>
        </pc:spChg>
      </pc:sldChg>
      <pc:sldChg chg="modSp mod">
        <pc:chgData name="Mallory, Andrea" userId="847d9ca6-0bb7-47ae-ad92-faa233e913d2" providerId="ADAL" clId="{8A2DAD7D-937D-408F-BF65-6B719F6C4B8E}" dt="2026-01-16T21:09:24.221" v="1227" actId="20577"/>
        <pc:sldMkLst>
          <pc:docMk/>
          <pc:sldMk cId="4214672375" sldId="2147374401"/>
        </pc:sldMkLst>
        <pc:spChg chg="mod">
          <ac:chgData name="Mallory, Andrea" userId="847d9ca6-0bb7-47ae-ad92-faa233e913d2" providerId="ADAL" clId="{8A2DAD7D-937D-408F-BF65-6B719F6C4B8E}" dt="2026-01-16T21:09:24.221" v="1227" actId="20577"/>
          <ac:spMkLst>
            <pc:docMk/>
            <pc:sldMk cId="4214672375" sldId="2147374401"/>
            <ac:spMk id="2" creationId="{169CB068-214E-2E5E-B812-10E24E15593D}"/>
          </ac:spMkLst>
        </pc:spChg>
        <pc:spChg chg="mod">
          <ac:chgData name="Mallory, Andrea" userId="847d9ca6-0bb7-47ae-ad92-faa233e913d2" providerId="ADAL" clId="{8A2DAD7D-937D-408F-BF65-6B719F6C4B8E}" dt="2026-01-02T16:39:55.041" v="289" actId="11"/>
          <ac:spMkLst>
            <pc:docMk/>
            <pc:sldMk cId="4214672375" sldId="2147374401"/>
            <ac:spMk id="7" creationId="{F6716951-91D7-D65F-2487-E67B630A0E88}"/>
          </ac:spMkLst>
        </pc:spChg>
        <pc:picChg chg="mod">
          <ac:chgData name="Mallory, Andrea" userId="847d9ca6-0bb7-47ae-ad92-faa233e913d2" providerId="ADAL" clId="{8A2DAD7D-937D-408F-BF65-6B719F6C4B8E}" dt="2026-01-02T16:38:59.710" v="284" actId="208"/>
          <ac:picMkLst>
            <pc:docMk/>
            <pc:sldMk cId="4214672375" sldId="2147374401"/>
            <ac:picMk id="12" creationId="{8C14E62C-E5F3-145F-40D5-5F46BC8EC178}"/>
          </ac:picMkLst>
        </pc:picChg>
      </pc:sldChg>
      <pc:sldChg chg="modSp mod">
        <pc:chgData name="Mallory, Andrea" userId="847d9ca6-0bb7-47ae-ad92-faa233e913d2" providerId="ADAL" clId="{8A2DAD7D-937D-408F-BF65-6B719F6C4B8E}" dt="2026-01-16T21:23:54.297" v="1239" actId="14100"/>
        <pc:sldMkLst>
          <pc:docMk/>
          <pc:sldMk cId="2205200006" sldId="2147374402"/>
        </pc:sldMkLst>
        <pc:spChg chg="mod">
          <ac:chgData name="Mallory, Andrea" userId="847d9ca6-0bb7-47ae-ad92-faa233e913d2" providerId="ADAL" clId="{8A2DAD7D-937D-408F-BF65-6B719F6C4B8E}" dt="2026-01-16T21:10:24" v="1238" actId="404"/>
          <ac:spMkLst>
            <pc:docMk/>
            <pc:sldMk cId="2205200006" sldId="2147374402"/>
            <ac:spMk id="2" creationId="{632E2867-2451-29D1-7EF3-138EB286AD95}"/>
          </ac:spMkLst>
        </pc:spChg>
        <pc:spChg chg="mod">
          <ac:chgData name="Mallory, Andrea" userId="847d9ca6-0bb7-47ae-ad92-faa233e913d2" providerId="ADAL" clId="{8A2DAD7D-937D-408F-BF65-6B719F6C4B8E}" dt="2026-01-16T21:23:54.297" v="1239" actId="14100"/>
          <ac:spMkLst>
            <pc:docMk/>
            <pc:sldMk cId="2205200006" sldId="2147374402"/>
            <ac:spMk id="3" creationId="{CF02555B-63C1-B518-5FDE-CF48690F8CC8}"/>
          </ac:spMkLst>
        </pc:spChg>
        <pc:picChg chg="mod">
          <ac:chgData name="Mallory, Andrea" userId="847d9ca6-0bb7-47ae-ad92-faa233e913d2" providerId="ADAL" clId="{8A2DAD7D-937D-408F-BF65-6B719F6C4B8E}" dt="2026-01-02T16:41:20.661" v="304" actId="208"/>
          <ac:picMkLst>
            <pc:docMk/>
            <pc:sldMk cId="2205200006" sldId="2147374402"/>
            <ac:picMk id="6" creationId="{D8DE5779-0969-C6D8-22EC-1D7EB35484A8}"/>
          </ac:picMkLst>
        </pc:picChg>
      </pc:sldChg>
      <pc:sldChg chg="modSp mod">
        <pc:chgData name="Mallory, Andrea" userId="847d9ca6-0bb7-47ae-ad92-faa233e913d2" providerId="ADAL" clId="{8A2DAD7D-937D-408F-BF65-6B719F6C4B8E}" dt="2026-01-16T21:30:16.109" v="1297" actId="404"/>
        <pc:sldMkLst>
          <pc:docMk/>
          <pc:sldMk cId="3692737212" sldId="2147374403"/>
        </pc:sldMkLst>
        <pc:spChg chg="mod">
          <ac:chgData name="Mallory, Andrea" userId="847d9ca6-0bb7-47ae-ad92-faa233e913d2" providerId="ADAL" clId="{8A2DAD7D-937D-408F-BF65-6B719F6C4B8E}" dt="2026-01-16T21:30:16.109" v="1297" actId="404"/>
          <ac:spMkLst>
            <pc:docMk/>
            <pc:sldMk cId="3692737212" sldId="2147374403"/>
            <ac:spMk id="2" creationId="{F8D98C54-8E6D-2799-0B0D-C2225142C61D}"/>
          </ac:spMkLst>
        </pc:spChg>
        <pc:spChg chg="mod">
          <ac:chgData name="Mallory, Andrea" userId="847d9ca6-0bb7-47ae-ad92-faa233e913d2" providerId="ADAL" clId="{8A2DAD7D-937D-408F-BF65-6B719F6C4B8E}" dt="2026-01-02T16:48:05.730" v="361" actId="14100"/>
          <ac:spMkLst>
            <pc:docMk/>
            <pc:sldMk cId="3692737212" sldId="2147374403"/>
            <ac:spMk id="3" creationId="{83A81E43-4DB5-5805-D731-4EE6ECB60601}"/>
          </ac:spMkLst>
        </pc:spChg>
        <pc:picChg chg="mod">
          <ac:chgData name="Mallory, Andrea" userId="847d9ca6-0bb7-47ae-ad92-faa233e913d2" providerId="ADAL" clId="{8A2DAD7D-937D-408F-BF65-6B719F6C4B8E}" dt="2026-01-02T16:48:27.475" v="366" actId="208"/>
          <ac:picMkLst>
            <pc:docMk/>
            <pc:sldMk cId="3692737212" sldId="2147374403"/>
            <ac:picMk id="8" creationId="{780B3108-2652-9FCA-E342-9886617445B5}"/>
          </ac:picMkLst>
        </pc:picChg>
      </pc:sldChg>
      <pc:sldChg chg="modSp mod">
        <pc:chgData name="Mallory, Andrea" userId="847d9ca6-0bb7-47ae-ad92-faa233e913d2" providerId="ADAL" clId="{8A2DAD7D-937D-408F-BF65-6B719F6C4B8E}" dt="2026-01-16T21:35:37.416" v="1350" actId="404"/>
        <pc:sldMkLst>
          <pc:docMk/>
          <pc:sldMk cId="2995854216" sldId="2147374404"/>
        </pc:sldMkLst>
        <pc:spChg chg="mod">
          <ac:chgData name="Mallory, Andrea" userId="847d9ca6-0bb7-47ae-ad92-faa233e913d2" providerId="ADAL" clId="{8A2DAD7D-937D-408F-BF65-6B719F6C4B8E}" dt="2026-01-16T21:35:37.416" v="1350" actId="404"/>
          <ac:spMkLst>
            <pc:docMk/>
            <pc:sldMk cId="2995854216" sldId="2147374404"/>
            <ac:spMk id="2" creationId="{15D8ABCB-1355-2254-4BA8-D72BD110B7D1}"/>
          </ac:spMkLst>
        </pc:spChg>
        <pc:picChg chg="mod">
          <ac:chgData name="Mallory, Andrea" userId="847d9ca6-0bb7-47ae-ad92-faa233e913d2" providerId="ADAL" clId="{8A2DAD7D-937D-408F-BF65-6B719F6C4B8E}" dt="2026-01-02T16:55:06.211" v="512" actId="208"/>
          <ac:picMkLst>
            <pc:docMk/>
            <pc:sldMk cId="2995854216" sldId="2147374404"/>
            <ac:picMk id="6" creationId="{7E71FE2B-961D-A187-9556-63A8C38A30C4}"/>
          </ac:picMkLst>
        </pc:picChg>
      </pc:sldChg>
      <pc:sldChg chg="modSp mod">
        <pc:chgData name="Mallory, Andrea" userId="847d9ca6-0bb7-47ae-ad92-faa233e913d2" providerId="ADAL" clId="{8A2DAD7D-937D-408F-BF65-6B719F6C4B8E}" dt="2026-01-16T21:38:01.757" v="1380" actId="404"/>
        <pc:sldMkLst>
          <pc:docMk/>
          <pc:sldMk cId="3873628613" sldId="2147374405"/>
        </pc:sldMkLst>
        <pc:spChg chg="mod">
          <ac:chgData name="Mallory, Andrea" userId="847d9ca6-0bb7-47ae-ad92-faa233e913d2" providerId="ADAL" clId="{8A2DAD7D-937D-408F-BF65-6B719F6C4B8E}" dt="2026-01-16T21:38:01.757" v="1380" actId="404"/>
          <ac:spMkLst>
            <pc:docMk/>
            <pc:sldMk cId="3873628613" sldId="2147374405"/>
            <ac:spMk id="2" creationId="{95C4D03E-DB6A-BCF4-C4CC-A147F309B52B}"/>
          </ac:spMkLst>
        </pc:spChg>
        <pc:picChg chg="mod">
          <ac:chgData name="Mallory, Andrea" userId="847d9ca6-0bb7-47ae-ad92-faa233e913d2" providerId="ADAL" clId="{8A2DAD7D-937D-408F-BF65-6B719F6C4B8E}" dt="2026-01-02T17:00:21.453" v="568" actId="208"/>
          <ac:picMkLst>
            <pc:docMk/>
            <pc:sldMk cId="3873628613" sldId="2147374405"/>
            <ac:picMk id="6" creationId="{1B0B1AE5-9EE8-270C-465A-7A3472F0F360}"/>
          </ac:picMkLst>
        </pc:picChg>
      </pc:sldChg>
      <pc:sldChg chg="modSp mod">
        <pc:chgData name="Mallory, Andrea" userId="847d9ca6-0bb7-47ae-ad92-faa233e913d2" providerId="ADAL" clId="{8A2DAD7D-937D-408F-BF65-6B719F6C4B8E}" dt="2026-01-16T21:40:32.269" v="1408" actId="404"/>
        <pc:sldMkLst>
          <pc:docMk/>
          <pc:sldMk cId="1669742729" sldId="2147374406"/>
        </pc:sldMkLst>
        <pc:spChg chg="mod">
          <ac:chgData name="Mallory, Andrea" userId="847d9ca6-0bb7-47ae-ad92-faa233e913d2" providerId="ADAL" clId="{8A2DAD7D-937D-408F-BF65-6B719F6C4B8E}" dt="2026-01-16T21:40:32.269" v="1408" actId="404"/>
          <ac:spMkLst>
            <pc:docMk/>
            <pc:sldMk cId="1669742729" sldId="2147374406"/>
            <ac:spMk id="2" creationId="{089F0304-336C-685B-383A-E4AAA57AF62A}"/>
          </ac:spMkLst>
        </pc:spChg>
      </pc:sldChg>
      <pc:sldChg chg="modSp mod">
        <pc:chgData name="Mallory, Andrea" userId="847d9ca6-0bb7-47ae-ad92-faa233e913d2" providerId="ADAL" clId="{8A2DAD7D-937D-408F-BF65-6B719F6C4B8E}" dt="2026-01-16T21:44:20.957" v="1464" actId="404"/>
        <pc:sldMkLst>
          <pc:docMk/>
          <pc:sldMk cId="1605756987" sldId="2147374407"/>
        </pc:sldMkLst>
        <pc:spChg chg="mod">
          <ac:chgData name="Mallory, Andrea" userId="847d9ca6-0bb7-47ae-ad92-faa233e913d2" providerId="ADAL" clId="{8A2DAD7D-937D-408F-BF65-6B719F6C4B8E}" dt="2026-01-16T21:44:20.957" v="1464" actId="404"/>
          <ac:spMkLst>
            <pc:docMk/>
            <pc:sldMk cId="1605756987" sldId="2147374407"/>
            <ac:spMk id="2" creationId="{2F073FDA-DA22-BC91-443E-83694BFE7C56}"/>
          </ac:spMkLst>
        </pc:spChg>
      </pc:sldChg>
      <pc:sldChg chg="modSp mod">
        <pc:chgData name="Mallory, Andrea" userId="847d9ca6-0bb7-47ae-ad92-faa233e913d2" providerId="ADAL" clId="{8A2DAD7D-937D-408F-BF65-6B719F6C4B8E}" dt="2026-01-16T21:42:48.215" v="1439" actId="404"/>
        <pc:sldMkLst>
          <pc:docMk/>
          <pc:sldMk cId="2647215470" sldId="2147374408"/>
        </pc:sldMkLst>
        <pc:spChg chg="mod">
          <ac:chgData name="Mallory, Andrea" userId="847d9ca6-0bb7-47ae-ad92-faa233e913d2" providerId="ADAL" clId="{8A2DAD7D-937D-408F-BF65-6B719F6C4B8E}" dt="2026-01-16T21:42:48.215" v="1439" actId="404"/>
          <ac:spMkLst>
            <pc:docMk/>
            <pc:sldMk cId="2647215470" sldId="2147374408"/>
            <ac:spMk id="2" creationId="{B37EE75F-1517-6CC7-7353-865E408B9DBF}"/>
          </ac:spMkLst>
        </pc:spChg>
        <pc:picChg chg="mod">
          <ac:chgData name="Mallory, Andrea" userId="847d9ca6-0bb7-47ae-ad92-faa233e913d2" providerId="ADAL" clId="{8A2DAD7D-937D-408F-BF65-6B719F6C4B8E}" dt="2026-01-02T17:11:39.340" v="663" actId="208"/>
          <ac:picMkLst>
            <pc:docMk/>
            <pc:sldMk cId="2647215470" sldId="2147374408"/>
            <ac:picMk id="6" creationId="{7B885F8A-F1B5-8AA4-8FBA-3C72885EBA20}"/>
          </ac:picMkLst>
        </pc:picChg>
      </pc:sldChg>
      <pc:sldChg chg="modSp mod">
        <pc:chgData name="Mallory, Andrea" userId="847d9ca6-0bb7-47ae-ad92-faa233e913d2" providerId="ADAL" clId="{8A2DAD7D-937D-408F-BF65-6B719F6C4B8E}" dt="2026-01-16T22:28:48.495" v="1629" actId="207"/>
        <pc:sldMkLst>
          <pc:docMk/>
          <pc:sldMk cId="1605756615" sldId="2147374409"/>
        </pc:sldMkLst>
        <pc:spChg chg="mod">
          <ac:chgData name="Mallory, Andrea" userId="847d9ca6-0bb7-47ae-ad92-faa233e913d2" providerId="ADAL" clId="{8A2DAD7D-937D-408F-BF65-6B719F6C4B8E}" dt="2026-01-16T22:28:48.495" v="1629" actId="207"/>
          <ac:spMkLst>
            <pc:docMk/>
            <pc:sldMk cId="1605756615" sldId="2147374409"/>
            <ac:spMk id="2" creationId="{EF81102C-8147-1C86-9808-3C7A223D21F5}"/>
          </ac:spMkLst>
        </pc:spChg>
        <pc:picChg chg="mod">
          <ac:chgData name="Mallory, Andrea" userId="847d9ca6-0bb7-47ae-ad92-faa233e913d2" providerId="ADAL" clId="{8A2DAD7D-937D-408F-BF65-6B719F6C4B8E}" dt="2026-01-02T17:18:44.572" v="737" actId="208"/>
          <ac:picMkLst>
            <pc:docMk/>
            <pc:sldMk cId="1605756615" sldId="2147374409"/>
            <ac:picMk id="8" creationId="{5AF6661F-A0FC-92C0-C4D6-AA6DC6275A2A}"/>
          </ac:picMkLst>
        </pc:picChg>
      </pc:sldChg>
      <pc:sldChg chg="modSp mod">
        <pc:chgData name="Mallory, Andrea" userId="847d9ca6-0bb7-47ae-ad92-faa233e913d2" providerId="ADAL" clId="{8A2DAD7D-937D-408F-BF65-6B719F6C4B8E}" dt="2026-01-16T21:35:19.729" v="1345" actId="20577"/>
        <pc:sldMkLst>
          <pc:docMk/>
          <pc:sldMk cId="1115979517" sldId="2147374411"/>
        </pc:sldMkLst>
        <pc:spChg chg="mod">
          <ac:chgData name="Mallory, Andrea" userId="847d9ca6-0bb7-47ae-ad92-faa233e913d2" providerId="ADAL" clId="{8A2DAD7D-937D-408F-BF65-6B719F6C4B8E}" dt="2026-01-16T21:35:19.729" v="1345" actId="20577"/>
          <ac:spMkLst>
            <pc:docMk/>
            <pc:sldMk cId="1115979517" sldId="2147374411"/>
            <ac:spMk id="2" creationId="{B7EDDC81-A5BD-29BD-F450-C409E5EB1395}"/>
          </ac:spMkLst>
        </pc:spChg>
        <pc:spChg chg="mod">
          <ac:chgData name="Mallory, Andrea" userId="847d9ca6-0bb7-47ae-ad92-faa233e913d2" providerId="ADAL" clId="{8A2DAD7D-937D-408F-BF65-6B719F6C4B8E}" dt="2026-01-02T16:54:22.635" v="494" actId="11"/>
          <ac:spMkLst>
            <pc:docMk/>
            <pc:sldMk cId="1115979517" sldId="2147374411"/>
            <ac:spMk id="7" creationId="{90BD5E09-AB52-6E12-2929-480A28641E90}"/>
          </ac:spMkLst>
        </pc:spChg>
        <pc:spChg chg="mod">
          <ac:chgData name="Mallory, Andrea" userId="847d9ca6-0bb7-47ae-ad92-faa233e913d2" providerId="ADAL" clId="{8A2DAD7D-937D-408F-BF65-6B719F6C4B8E}" dt="2026-01-02T16:54:27.972" v="495" actId="1076"/>
          <ac:spMkLst>
            <pc:docMk/>
            <pc:sldMk cId="1115979517" sldId="2147374411"/>
            <ac:spMk id="10" creationId="{D6E60036-371F-C33A-220A-FBE7FADA4A1B}"/>
          </ac:spMkLst>
        </pc:spChg>
        <pc:picChg chg="mod">
          <ac:chgData name="Mallory, Andrea" userId="847d9ca6-0bb7-47ae-ad92-faa233e913d2" providerId="ADAL" clId="{8A2DAD7D-937D-408F-BF65-6B719F6C4B8E}" dt="2026-01-02T16:53:54.322" v="487" actId="208"/>
          <ac:picMkLst>
            <pc:docMk/>
            <pc:sldMk cId="1115979517" sldId="2147374411"/>
            <ac:picMk id="5" creationId="{DBC22120-A8DC-2B7A-F36C-CD15173AD4BA}"/>
          </ac:picMkLst>
        </pc:picChg>
      </pc:sldChg>
      <pc:sldChg chg="modSp mod">
        <pc:chgData name="Mallory, Andrea" userId="847d9ca6-0bb7-47ae-ad92-faa233e913d2" providerId="ADAL" clId="{8A2DAD7D-937D-408F-BF65-6B719F6C4B8E}" dt="2026-01-16T21:37:30.774" v="1375" actId="255"/>
        <pc:sldMkLst>
          <pc:docMk/>
          <pc:sldMk cId="2172458539" sldId="2147374412"/>
        </pc:sldMkLst>
        <pc:spChg chg="mod">
          <ac:chgData name="Mallory, Andrea" userId="847d9ca6-0bb7-47ae-ad92-faa233e913d2" providerId="ADAL" clId="{8A2DAD7D-937D-408F-BF65-6B719F6C4B8E}" dt="2026-01-16T21:37:30.774" v="1375" actId="255"/>
          <ac:spMkLst>
            <pc:docMk/>
            <pc:sldMk cId="2172458539" sldId="2147374412"/>
            <ac:spMk id="2" creationId="{0A89BCC8-CC8B-872F-18E6-B72202AEAD19}"/>
          </ac:spMkLst>
        </pc:spChg>
        <pc:spChg chg="mod">
          <ac:chgData name="Mallory, Andrea" userId="847d9ca6-0bb7-47ae-ad92-faa233e913d2" providerId="ADAL" clId="{8A2DAD7D-937D-408F-BF65-6B719F6C4B8E}" dt="2026-01-02T16:59:45.562" v="561" actId="11"/>
          <ac:spMkLst>
            <pc:docMk/>
            <pc:sldMk cId="2172458539" sldId="2147374412"/>
            <ac:spMk id="7" creationId="{31467BC3-4AF0-0796-500D-10E4DCB302C8}"/>
          </ac:spMkLst>
        </pc:spChg>
        <pc:spChg chg="mod">
          <ac:chgData name="Mallory, Andrea" userId="847d9ca6-0bb7-47ae-ad92-faa233e913d2" providerId="ADAL" clId="{8A2DAD7D-937D-408F-BF65-6B719F6C4B8E}" dt="2026-01-02T16:59:56.485" v="563" actId="1076"/>
          <ac:spMkLst>
            <pc:docMk/>
            <pc:sldMk cId="2172458539" sldId="2147374412"/>
            <ac:spMk id="10" creationId="{46760D9E-0C77-969A-479C-88C8735B2866}"/>
          </ac:spMkLst>
        </pc:spChg>
        <pc:picChg chg="mod">
          <ac:chgData name="Mallory, Andrea" userId="847d9ca6-0bb7-47ae-ad92-faa233e913d2" providerId="ADAL" clId="{8A2DAD7D-937D-408F-BF65-6B719F6C4B8E}" dt="2026-01-02T16:59:52.603" v="562" actId="208"/>
          <ac:picMkLst>
            <pc:docMk/>
            <pc:sldMk cId="2172458539" sldId="2147374412"/>
            <ac:picMk id="5" creationId="{58A48B0D-35E0-824A-02A8-2BDDBF1DAD79}"/>
          </ac:picMkLst>
        </pc:picChg>
      </pc:sldChg>
      <pc:sldChg chg="modSp mod">
        <pc:chgData name="Mallory, Andrea" userId="847d9ca6-0bb7-47ae-ad92-faa233e913d2" providerId="ADAL" clId="{8A2DAD7D-937D-408F-BF65-6B719F6C4B8E}" dt="2026-01-16T21:40:15.798" v="1403" actId="255"/>
        <pc:sldMkLst>
          <pc:docMk/>
          <pc:sldMk cId="348997570" sldId="2147374413"/>
        </pc:sldMkLst>
        <pc:spChg chg="mod">
          <ac:chgData name="Mallory, Andrea" userId="847d9ca6-0bb7-47ae-ad92-faa233e913d2" providerId="ADAL" clId="{8A2DAD7D-937D-408F-BF65-6B719F6C4B8E}" dt="2026-01-16T21:40:15.798" v="1403" actId="255"/>
          <ac:spMkLst>
            <pc:docMk/>
            <pc:sldMk cId="348997570" sldId="2147374413"/>
            <ac:spMk id="2" creationId="{CCF0ADA6-1CFB-0E0D-EE4C-109D20190518}"/>
          </ac:spMkLst>
        </pc:spChg>
        <pc:spChg chg="mod">
          <ac:chgData name="Mallory, Andrea" userId="847d9ca6-0bb7-47ae-ad92-faa233e913d2" providerId="ADAL" clId="{8A2DAD7D-937D-408F-BF65-6B719F6C4B8E}" dt="2026-01-02T17:05:13.121" v="616" actId="11"/>
          <ac:spMkLst>
            <pc:docMk/>
            <pc:sldMk cId="348997570" sldId="2147374413"/>
            <ac:spMk id="7" creationId="{BA71A1F5-EE1A-D2A2-AF2A-720BEDA0A226}"/>
          </ac:spMkLst>
        </pc:spChg>
        <pc:picChg chg="mod">
          <ac:chgData name="Mallory, Andrea" userId="847d9ca6-0bb7-47ae-ad92-faa233e913d2" providerId="ADAL" clId="{8A2DAD7D-937D-408F-BF65-6B719F6C4B8E}" dt="2026-01-02T17:05:20.876" v="618" actId="1076"/>
          <ac:picMkLst>
            <pc:docMk/>
            <pc:sldMk cId="348997570" sldId="2147374413"/>
            <ac:picMk id="5" creationId="{2A6049F3-2003-E5F8-B58E-8921ADDEA0F5}"/>
          </ac:picMkLst>
        </pc:picChg>
      </pc:sldChg>
      <pc:sldChg chg="modSp mod">
        <pc:chgData name="Mallory, Andrea" userId="847d9ca6-0bb7-47ae-ad92-faa233e913d2" providerId="ADAL" clId="{8A2DAD7D-937D-408F-BF65-6B719F6C4B8E}" dt="2026-01-16T21:44:08.637" v="1459" actId="255"/>
        <pc:sldMkLst>
          <pc:docMk/>
          <pc:sldMk cId="2601612410" sldId="2147374414"/>
        </pc:sldMkLst>
        <pc:spChg chg="mod">
          <ac:chgData name="Mallory, Andrea" userId="847d9ca6-0bb7-47ae-ad92-faa233e913d2" providerId="ADAL" clId="{8A2DAD7D-937D-408F-BF65-6B719F6C4B8E}" dt="2026-01-16T21:44:08.637" v="1459" actId="255"/>
          <ac:spMkLst>
            <pc:docMk/>
            <pc:sldMk cId="2601612410" sldId="2147374414"/>
            <ac:spMk id="2" creationId="{BBC4FC46-D3F8-B47B-1F6A-EA4CDF9A6EAE}"/>
          </ac:spMkLst>
        </pc:spChg>
        <pc:spChg chg="mod">
          <ac:chgData name="Mallory, Andrea" userId="847d9ca6-0bb7-47ae-ad92-faa233e913d2" providerId="ADAL" clId="{8A2DAD7D-937D-408F-BF65-6B719F6C4B8E}" dt="2026-01-02T17:15:34.851" v="703" actId="11"/>
          <ac:spMkLst>
            <pc:docMk/>
            <pc:sldMk cId="2601612410" sldId="2147374414"/>
            <ac:spMk id="7" creationId="{E8360BD5-DF8A-FDAF-8F2F-CCDD4675CE5A}"/>
          </ac:spMkLst>
        </pc:spChg>
        <pc:picChg chg="mod">
          <ac:chgData name="Mallory, Andrea" userId="847d9ca6-0bb7-47ae-ad92-faa233e913d2" providerId="ADAL" clId="{8A2DAD7D-937D-408F-BF65-6B719F6C4B8E}" dt="2026-01-02T17:15:26.996" v="702" actId="208"/>
          <ac:picMkLst>
            <pc:docMk/>
            <pc:sldMk cId="2601612410" sldId="2147374414"/>
            <ac:picMk id="6" creationId="{927EA105-52B2-1033-2D53-E3CE8488539F}"/>
          </ac:picMkLst>
        </pc:picChg>
      </pc:sldChg>
      <pc:sldChg chg="modSp mod">
        <pc:chgData name="Mallory, Andrea" userId="847d9ca6-0bb7-47ae-ad92-faa233e913d2" providerId="ADAL" clId="{8A2DAD7D-937D-408F-BF65-6B719F6C4B8E}" dt="2026-01-16T21:52:45.698" v="1554" actId="1076"/>
        <pc:sldMkLst>
          <pc:docMk/>
          <pc:sldMk cId="1042127872" sldId="2147374415"/>
        </pc:sldMkLst>
        <pc:spChg chg="mod">
          <ac:chgData name="Mallory, Andrea" userId="847d9ca6-0bb7-47ae-ad92-faa233e913d2" providerId="ADAL" clId="{8A2DAD7D-937D-408F-BF65-6B719F6C4B8E}" dt="2026-01-16T21:52:39.976" v="1553" actId="255"/>
          <ac:spMkLst>
            <pc:docMk/>
            <pc:sldMk cId="1042127872" sldId="2147374415"/>
            <ac:spMk id="2" creationId="{BBA5F2C9-0F5A-107A-7F2C-6C8767220E11}"/>
          </ac:spMkLst>
        </pc:spChg>
        <pc:spChg chg="mod">
          <ac:chgData name="Mallory, Andrea" userId="847d9ca6-0bb7-47ae-ad92-faa233e913d2" providerId="ADAL" clId="{8A2DAD7D-937D-408F-BF65-6B719F6C4B8E}" dt="2026-01-16T21:52:45.698" v="1554" actId="1076"/>
          <ac:spMkLst>
            <pc:docMk/>
            <pc:sldMk cId="1042127872" sldId="2147374415"/>
            <ac:spMk id="7" creationId="{095941FA-6004-9B89-2D36-8D22ADCCCD0C}"/>
          </ac:spMkLst>
        </pc:spChg>
        <pc:spChg chg="mod">
          <ac:chgData name="Mallory, Andrea" userId="847d9ca6-0bb7-47ae-ad92-faa233e913d2" providerId="ADAL" clId="{8A2DAD7D-937D-408F-BF65-6B719F6C4B8E}" dt="2026-01-02T17:18:39.002" v="736" actId="1076"/>
          <ac:spMkLst>
            <pc:docMk/>
            <pc:sldMk cId="1042127872" sldId="2147374415"/>
            <ac:spMk id="10" creationId="{4FA6661F-D789-4AA3-5A11-EA2589697358}"/>
          </ac:spMkLst>
        </pc:spChg>
        <pc:picChg chg="mod">
          <ac:chgData name="Mallory, Andrea" userId="847d9ca6-0bb7-47ae-ad92-faa233e913d2" providerId="ADAL" clId="{8A2DAD7D-937D-408F-BF65-6B719F6C4B8E}" dt="2026-01-02T17:18:30.809" v="735" actId="208"/>
          <ac:picMkLst>
            <pc:docMk/>
            <pc:sldMk cId="1042127872" sldId="2147374415"/>
            <ac:picMk id="8" creationId="{1AADC911-C1CB-A757-25E0-739C01B48C34}"/>
          </ac:picMkLst>
        </pc:picChg>
      </pc:sldChg>
      <pc:sldChg chg="modSp mod">
        <pc:chgData name="Mallory, Andrea" userId="847d9ca6-0bb7-47ae-ad92-faa233e913d2" providerId="ADAL" clId="{8A2DAD7D-937D-408F-BF65-6B719F6C4B8E}" dt="2026-01-16T21:42:33.863" v="1434" actId="255"/>
        <pc:sldMkLst>
          <pc:docMk/>
          <pc:sldMk cId="2879322512" sldId="2147374416"/>
        </pc:sldMkLst>
        <pc:spChg chg="mod">
          <ac:chgData name="Mallory, Andrea" userId="847d9ca6-0bb7-47ae-ad92-faa233e913d2" providerId="ADAL" clId="{8A2DAD7D-937D-408F-BF65-6B719F6C4B8E}" dt="2026-01-16T21:42:33.863" v="1434" actId="255"/>
          <ac:spMkLst>
            <pc:docMk/>
            <pc:sldMk cId="2879322512" sldId="2147374416"/>
            <ac:spMk id="2" creationId="{C2F3AAAD-FFFB-F68E-4118-179F7D7A6CCF}"/>
          </ac:spMkLst>
        </pc:spChg>
        <pc:spChg chg="mod">
          <ac:chgData name="Mallory, Andrea" userId="847d9ca6-0bb7-47ae-ad92-faa233e913d2" providerId="ADAL" clId="{8A2DAD7D-937D-408F-BF65-6B719F6C4B8E}" dt="2026-01-02T17:11:20.977" v="659" actId="11"/>
          <ac:spMkLst>
            <pc:docMk/>
            <pc:sldMk cId="2879322512" sldId="2147374416"/>
            <ac:spMk id="7" creationId="{D30ECEA0-DC9D-4A3F-F6A3-66467E04B694}"/>
          </ac:spMkLst>
        </pc:spChg>
        <pc:picChg chg="mod">
          <ac:chgData name="Mallory, Andrea" userId="847d9ca6-0bb7-47ae-ad92-faa233e913d2" providerId="ADAL" clId="{8A2DAD7D-937D-408F-BF65-6B719F6C4B8E}" dt="2026-01-02T17:11:10.236" v="658" actId="208"/>
          <ac:picMkLst>
            <pc:docMk/>
            <pc:sldMk cId="2879322512" sldId="2147374416"/>
            <ac:picMk id="5" creationId="{36D60D5F-BB1F-E202-6770-EE7653421875}"/>
          </ac:picMkLst>
        </pc:picChg>
      </pc:sldChg>
      <pc:sldChg chg="modSp mod">
        <pc:chgData name="Mallory, Andrea" userId="847d9ca6-0bb7-47ae-ad92-faa233e913d2" providerId="ADAL" clId="{8A2DAD7D-937D-408F-BF65-6B719F6C4B8E}" dt="2026-01-16T21:28:56.912" v="1291" actId="1076"/>
        <pc:sldMkLst>
          <pc:docMk/>
          <pc:sldMk cId="411679298" sldId="2147374417"/>
        </pc:sldMkLst>
        <pc:spChg chg="mod">
          <ac:chgData name="Mallory, Andrea" userId="847d9ca6-0bb7-47ae-ad92-faa233e913d2" providerId="ADAL" clId="{8A2DAD7D-937D-408F-BF65-6B719F6C4B8E}" dt="2026-01-16T21:28:30.526" v="1285"/>
          <ac:spMkLst>
            <pc:docMk/>
            <pc:sldMk cId="411679298" sldId="2147374417"/>
            <ac:spMk id="2" creationId="{267C4F3E-CCB5-4EF3-0768-C604B5F78016}"/>
          </ac:spMkLst>
        </pc:spChg>
        <pc:spChg chg="mod">
          <ac:chgData name="Mallory, Andrea" userId="847d9ca6-0bb7-47ae-ad92-faa233e913d2" providerId="ADAL" clId="{8A2DAD7D-937D-408F-BF65-6B719F6C4B8E}" dt="2026-01-02T16:47:07.889" v="347" actId="11"/>
          <ac:spMkLst>
            <pc:docMk/>
            <pc:sldMk cId="411679298" sldId="2147374417"/>
            <ac:spMk id="7" creationId="{20654E0F-3FE6-D6FB-FBEC-CC48C690A15F}"/>
          </ac:spMkLst>
        </pc:spChg>
        <pc:spChg chg="mod">
          <ac:chgData name="Mallory, Andrea" userId="847d9ca6-0bb7-47ae-ad92-faa233e913d2" providerId="ADAL" clId="{8A2DAD7D-937D-408F-BF65-6B719F6C4B8E}" dt="2026-01-16T21:28:56.912" v="1291" actId="1076"/>
          <ac:spMkLst>
            <pc:docMk/>
            <pc:sldMk cId="411679298" sldId="2147374417"/>
            <ac:spMk id="10" creationId="{7F9487CE-3D2B-481F-995B-D231F21D4059}"/>
          </ac:spMkLst>
        </pc:spChg>
        <pc:picChg chg="mod">
          <ac:chgData name="Mallory, Andrea" userId="847d9ca6-0bb7-47ae-ad92-faa233e913d2" providerId="ADAL" clId="{8A2DAD7D-937D-408F-BF65-6B719F6C4B8E}" dt="2026-01-16T21:28:53.747" v="1290" actId="1076"/>
          <ac:picMkLst>
            <pc:docMk/>
            <pc:sldMk cId="411679298" sldId="2147374417"/>
            <ac:picMk id="3" creationId="{810F4CB1-1AB9-46AB-D2C2-F15D87A827BA}"/>
          </ac:picMkLst>
        </pc:picChg>
      </pc:sldChg>
      <pc:sldChg chg="addSp delSp modSp mod">
        <pc:chgData name="Mallory, Andrea" userId="847d9ca6-0bb7-47ae-ad92-faa233e913d2" providerId="ADAL" clId="{8A2DAD7D-937D-408F-BF65-6B719F6C4B8E}" dt="2026-01-16T21:08:37.255" v="1224" actId="242"/>
        <pc:sldMkLst>
          <pc:docMk/>
          <pc:sldMk cId="3660675528" sldId="2147374418"/>
        </pc:sldMkLst>
        <pc:spChg chg="mod">
          <ac:chgData name="Mallory, Andrea" userId="847d9ca6-0bb7-47ae-ad92-faa233e913d2" providerId="ADAL" clId="{8A2DAD7D-937D-408F-BF65-6B719F6C4B8E}" dt="2026-01-16T21:07:20.503" v="1211" actId="14100"/>
          <ac:spMkLst>
            <pc:docMk/>
            <pc:sldMk cId="3660675528" sldId="2147374418"/>
            <ac:spMk id="2" creationId="{A4A2B6F8-2F0D-B197-9671-FFC8C242E3E2}"/>
          </ac:spMkLst>
        </pc:spChg>
        <pc:spChg chg="mod">
          <ac:chgData name="Mallory, Andrea" userId="847d9ca6-0bb7-47ae-ad92-faa233e913d2" providerId="ADAL" clId="{8A2DAD7D-937D-408F-BF65-6B719F6C4B8E}" dt="2026-01-16T21:08:37.255" v="1224" actId="242"/>
          <ac:spMkLst>
            <pc:docMk/>
            <pc:sldMk cId="3660675528" sldId="2147374418"/>
            <ac:spMk id="3" creationId="{4D8D9CC0-851B-5977-6663-3042E166C240}"/>
          </ac:spMkLst>
        </pc:spChg>
        <pc:spChg chg="mod">
          <ac:chgData name="Mallory, Andrea" userId="847d9ca6-0bb7-47ae-ad92-faa233e913d2" providerId="ADAL" clId="{8A2DAD7D-937D-408F-BF65-6B719F6C4B8E}" dt="2026-01-16T21:07:30.275" v="1212" actId="1076"/>
          <ac:spMkLst>
            <pc:docMk/>
            <pc:sldMk cId="3660675528" sldId="2147374418"/>
            <ac:spMk id="13" creationId="{00D5E3E3-890E-75CF-7FD0-CBE6BBF430E1}"/>
          </ac:spMkLst>
        </pc:spChg>
        <pc:spChg chg="mod">
          <ac:chgData name="Mallory, Andrea" userId="847d9ca6-0bb7-47ae-ad92-faa233e913d2" providerId="ADAL" clId="{8A2DAD7D-937D-408F-BF65-6B719F6C4B8E}" dt="2026-01-16T21:05:18.887" v="1116" actId="1076"/>
          <ac:spMkLst>
            <pc:docMk/>
            <pc:sldMk cId="3660675528" sldId="2147374418"/>
            <ac:spMk id="15" creationId="{281AA65A-C4CF-DF01-602F-2CCD03CBE0BA}"/>
          </ac:spMkLst>
        </pc:spChg>
        <pc:spChg chg="mod">
          <ac:chgData name="Mallory, Andrea" userId="847d9ca6-0bb7-47ae-ad92-faa233e913d2" providerId="ADAL" clId="{8A2DAD7D-937D-408F-BF65-6B719F6C4B8E}" dt="2026-01-16T21:07:35.075" v="1214" actId="404"/>
          <ac:spMkLst>
            <pc:docMk/>
            <pc:sldMk cId="3660675528" sldId="2147374418"/>
            <ac:spMk id="17" creationId="{8A75A64E-10FC-3677-AD0D-E5F616FC59EA}"/>
          </ac:spMkLst>
        </pc:spChg>
        <pc:spChg chg="mod">
          <ac:chgData name="Mallory, Andrea" userId="847d9ca6-0bb7-47ae-ad92-faa233e913d2" providerId="ADAL" clId="{8A2DAD7D-937D-408F-BF65-6B719F6C4B8E}" dt="2026-01-16T21:07:42.122" v="1215" actId="1076"/>
          <ac:spMkLst>
            <pc:docMk/>
            <pc:sldMk cId="3660675528" sldId="2147374418"/>
            <ac:spMk id="19" creationId="{97B242EE-DC78-C3D0-98FC-E748D8728C47}"/>
          </ac:spMkLst>
        </pc:spChg>
        <pc:picChg chg="add mod">
          <ac:chgData name="Mallory, Andrea" userId="847d9ca6-0bb7-47ae-ad92-faa233e913d2" providerId="ADAL" clId="{8A2DAD7D-937D-408F-BF65-6B719F6C4B8E}" dt="2026-01-16T21:06:18.938" v="1142" actId="1036"/>
          <ac:picMkLst>
            <pc:docMk/>
            <pc:sldMk cId="3660675528" sldId="2147374418"/>
            <ac:picMk id="4" creationId="{843603A5-7A89-6B58-6A92-F99CA07AE4DB}"/>
          </ac:picMkLst>
        </pc:picChg>
        <pc:picChg chg="add mod">
          <ac:chgData name="Mallory, Andrea" userId="847d9ca6-0bb7-47ae-ad92-faa233e913d2" providerId="ADAL" clId="{8A2DAD7D-937D-408F-BF65-6B719F6C4B8E}" dt="2026-01-16T21:06:24.859" v="1152" actId="1036"/>
          <ac:picMkLst>
            <pc:docMk/>
            <pc:sldMk cId="3660675528" sldId="2147374418"/>
            <ac:picMk id="5" creationId="{F71A76C0-7C2A-3BC7-7268-801A18B692C2}"/>
          </ac:picMkLst>
        </pc:picChg>
        <pc:picChg chg="add mod">
          <ac:chgData name="Mallory, Andrea" userId="847d9ca6-0bb7-47ae-ad92-faa233e913d2" providerId="ADAL" clId="{8A2DAD7D-937D-408F-BF65-6B719F6C4B8E}" dt="2026-01-16T21:06:35.799" v="1163" actId="1035"/>
          <ac:picMkLst>
            <pc:docMk/>
            <pc:sldMk cId="3660675528" sldId="2147374418"/>
            <ac:picMk id="6" creationId="{81C70795-B3F4-62B2-00F1-0E625F65FE41}"/>
          </ac:picMkLst>
        </pc:picChg>
        <pc:picChg chg="add mod">
          <ac:chgData name="Mallory, Andrea" userId="847d9ca6-0bb7-47ae-ad92-faa233e913d2" providerId="ADAL" clId="{8A2DAD7D-937D-408F-BF65-6B719F6C4B8E}" dt="2026-01-16T21:06:41.448" v="1171" actId="1036"/>
          <ac:picMkLst>
            <pc:docMk/>
            <pc:sldMk cId="3660675528" sldId="2147374418"/>
            <ac:picMk id="7" creationId="{B5F5429D-3B19-3FAD-E9AD-46F489A71832}"/>
          </ac:picMkLst>
        </pc:picChg>
      </pc:sldChg>
      <pc:sldChg chg="addSp delSp modSp mod">
        <pc:chgData name="Mallory, Andrea" userId="847d9ca6-0bb7-47ae-ad92-faa233e913d2" providerId="ADAL" clId="{8A2DAD7D-937D-408F-BF65-6B719F6C4B8E}" dt="2026-01-16T21:24:52.168" v="1250" actId="14100"/>
        <pc:sldMkLst>
          <pc:docMk/>
          <pc:sldMk cId="346279813" sldId="2147374421"/>
        </pc:sldMkLst>
        <pc:spChg chg="mod">
          <ac:chgData name="Mallory, Andrea" userId="847d9ca6-0bb7-47ae-ad92-faa233e913d2" providerId="ADAL" clId="{8A2DAD7D-937D-408F-BF65-6B719F6C4B8E}" dt="2026-01-16T21:10:13.338" v="1236" actId="404"/>
          <ac:spMkLst>
            <pc:docMk/>
            <pc:sldMk cId="346279813" sldId="2147374421"/>
            <ac:spMk id="2" creationId="{7A2BEED4-3B5A-0066-2625-C13E926AD14C}"/>
          </ac:spMkLst>
        </pc:spChg>
        <pc:spChg chg="mod">
          <ac:chgData name="Mallory, Andrea" userId="847d9ca6-0bb7-47ae-ad92-faa233e913d2" providerId="ADAL" clId="{8A2DAD7D-937D-408F-BF65-6B719F6C4B8E}" dt="2026-01-16T21:24:52.168" v="1250" actId="14100"/>
          <ac:spMkLst>
            <pc:docMk/>
            <pc:sldMk cId="346279813" sldId="2147374421"/>
            <ac:spMk id="3" creationId="{B2A661AB-D282-80C6-5CD9-7F999F86412C}"/>
          </ac:spMkLst>
        </pc:spChg>
        <pc:spChg chg="add mod">
          <ac:chgData name="Mallory, Andrea" userId="847d9ca6-0bb7-47ae-ad92-faa233e913d2" providerId="ADAL" clId="{8A2DAD7D-937D-408F-BF65-6B719F6C4B8E}" dt="2026-01-16T21:24:33.082" v="1245" actId="1076"/>
          <ac:spMkLst>
            <pc:docMk/>
            <pc:sldMk cId="346279813" sldId="2147374421"/>
            <ac:spMk id="4" creationId="{B4C1D53D-585D-B96D-DC5C-6F4F604F3AEC}"/>
          </ac:spMkLst>
        </pc:spChg>
        <pc:spChg chg="add mod">
          <ac:chgData name="Mallory, Andrea" userId="847d9ca6-0bb7-47ae-ad92-faa233e913d2" providerId="ADAL" clId="{8A2DAD7D-937D-408F-BF65-6B719F6C4B8E}" dt="2026-01-16T21:24:09.323" v="1241" actId="255"/>
          <ac:spMkLst>
            <pc:docMk/>
            <pc:sldMk cId="346279813" sldId="2147374421"/>
            <ac:spMk id="5" creationId="{B5EE962D-0DF3-1F39-8D56-C0C75BA530CF}"/>
          </ac:spMkLst>
        </pc:spChg>
        <pc:spChg chg="add mod">
          <ac:chgData name="Mallory, Andrea" userId="847d9ca6-0bb7-47ae-ad92-faa233e913d2" providerId="ADAL" clId="{8A2DAD7D-937D-408F-BF65-6B719F6C4B8E}" dt="2026-01-16T21:24:37.401" v="1246" actId="1076"/>
          <ac:spMkLst>
            <pc:docMk/>
            <pc:sldMk cId="346279813" sldId="2147374421"/>
            <ac:spMk id="6" creationId="{C3F50D42-BC3F-EF73-E12E-CD9ECB713C43}"/>
          </ac:spMkLst>
        </pc:spChg>
        <pc:spChg chg="add mod">
          <ac:chgData name="Mallory, Andrea" userId="847d9ca6-0bb7-47ae-ad92-faa233e913d2" providerId="ADAL" clId="{8A2DAD7D-937D-408F-BF65-6B719F6C4B8E}" dt="2026-01-16T21:24:42.583" v="1247" actId="1076"/>
          <ac:spMkLst>
            <pc:docMk/>
            <pc:sldMk cId="346279813" sldId="2147374421"/>
            <ac:spMk id="7" creationId="{4667C8B3-0F1C-B2FB-E250-D7842A1EB7F3}"/>
          </ac:spMkLst>
        </pc:spChg>
        <pc:picChg chg="add mod">
          <ac:chgData name="Mallory, Andrea" userId="847d9ca6-0bb7-47ae-ad92-faa233e913d2" providerId="ADAL" clId="{8A2DAD7D-937D-408F-BF65-6B719F6C4B8E}" dt="2026-01-02T16:44:52.186" v="326"/>
          <ac:picMkLst>
            <pc:docMk/>
            <pc:sldMk cId="346279813" sldId="2147374421"/>
            <ac:picMk id="8" creationId="{C09BA6FF-04AA-5EB0-3BA7-85832ADCFFA7}"/>
          </ac:picMkLst>
        </pc:picChg>
        <pc:picChg chg="add mod">
          <ac:chgData name="Mallory, Andrea" userId="847d9ca6-0bb7-47ae-ad92-faa233e913d2" providerId="ADAL" clId="{8A2DAD7D-937D-408F-BF65-6B719F6C4B8E}" dt="2026-01-02T16:44:52.186" v="326"/>
          <ac:picMkLst>
            <pc:docMk/>
            <pc:sldMk cId="346279813" sldId="2147374421"/>
            <ac:picMk id="9" creationId="{FF815A66-9334-5173-2C6A-9B87E47A7F1F}"/>
          </ac:picMkLst>
        </pc:picChg>
        <pc:picChg chg="add mod">
          <ac:chgData name="Mallory, Andrea" userId="847d9ca6-0bb7-47ae-ad92-faa233e913d2" providerId="ADAL" clId="{8A2DAD7D-937D-408F-BF65-6B719F6C4B8E}" dt="2026-01-02T16:44:52.186" v="326"/>
          <ac:picMkLst>
            <pc:docMk/>
            <pc:sldMk cId="346279813" sldId="2147374421"/>
            <ac:picMk id="10" creationId="{3449B772-EDF8-3179-C886-AC73A4C7AAA3}"/>
          </ac:picMkLst>
        </pc:picChg>
        <pc:picChg chg="add mod">
          <ac:chgData name="Mallory, Andrea" userId="847d9ca6-0bb7-47ae-ad92-faa233e913d2" providerId="ADAL" clId="{8A2DAD7D-937D-408F-BF65-6B719F6C4B8E}" dt="2026-01-02T16:44:52.186" v="326"/>
          <ac:picMkLst>
            <pc:docMk/>
            <pc:sldMk cId="346279813" sldId="2147374421"/>
            <ac:picMk id="11" creationId="{D8142E1B-E298-4EFD-2C50-073D8E9065A6}"/>
          </ac:picMkLst>
        </pc:picChg>
      </pc:sldChg>
      <pc:sldChg chg="modSp mod">
        <pc:chgData name="Mallory, Andrea" userId="847d9ca6-0bb7-47ae-ad92-faa233e913d2" providerId="ADAL" clId="{8A2DAD7D-937D-408F-BF65-6B719F6C4B8E}" dt="2026-01-02T16:43:05.977" v="318"/>
        <pc:sldMkLst>
          <pc:docMk/>
          <pc:sldMk cId="1359527024" sldId="2147374426"/>
        </pc:sldMkLst>
        <pc:graphicFrameChg chg="mod modGraphic">
          <ac:chgData name="Mallory, Andrea" userId="847d9ca6-0bb7-47ae-ad92-faa233e913d2" providerId="ADAL" clId="{8A2DAD7D-937D-408F-BF65-6B719F6C4B8E}" dt="2026-01-02T16:43:05.977" v="318"/>
          <ac:graphicFrameMkLst>
            <pc:docMk/>
            <pc:sldMk cId="1359527024" sldId="2147374426"/>
            <ac:graphicFrameMk id="6" creationId="{A7375103-49B0-4EF9-00EE-A647F5D2F71C}"/>
          </ac:graphicFrameMkLst>
        </pc:graphicFrameChg>
      </pc:sldChg>
      <pc:sldChg chg="modSp mod">
        <pc:chgData name="Mallory, Andrea" userId="847d9ca6-0bb7-47ae-ad92-faa233e913d2" providerId="ADAL" clId="{8A2DAD7D-937D-408F-BF65-6B719F6C4B8E}" dt="2026-01-02T16:57:22.051" v="530" actId="404"/>
        <pc:sldMkLst>
          <pc:docMk/>
          <pc:sldMk cId="679433460" sldId="2147374427"/>
        </pc:sldMkLst>
        <pc:graphicFrameChg chg="mod modGraphic">
          <ac:chgData name="Mallory, Andrea" userId="847d9ca6-0bb7-47ae-ad92-faa233e913d2" providerId="ADAL" clId="{8A2DAD7D-937D-408F-BF65-6B719F6C4B8E}" dt="2026-01-02T16:57:22.051" v="530" actId="404"/>
          <ac:graphicFrameMkLst>
            <pc:docMk/>
            <pc:sldMk cId="679433460" sldId="2147374427"/>
            <ac:graphicFrameMk id="5" creationId="{24D8080F-9427-E18E-18CC-BAFFF66D21B4}"/>
          </ac:graphicFrameMkLst>
        </pc:graphicFrameChg>
      </pc:sldChg>
      <pc:sldChg chg="modSp mod">
        <pc:chgData name="Mallory, Andrea" userId="847d9ca6-0bb7-47ae-ad92-faa233e913d2" providerId="ADAL" clId="{8A2DAD7D-937D-408F-BF65-6B719F6C4B8E}" dt="2026-01-02T17:29:50.491" v="886" actId="1076"/>
        <pc:sldMkLst>
          <pc:docMk/>
          <pc:sldMk cId="3441443934" sldId="2147374428"/>
        </pc:sldMkLst>
        <pc:graphicFrameChg chg="mod modGraphic">
          <ac:chgData name="Mallory, Andrea" userId="847d9ca6-0bb7-47ae-ad92-faa233e913d2" providerId="ADAL" clId="{8A2DAD7D-937D-408F-BF65-6B719F6C4B8E}" dt="2026-01-02T17:29:50.491" v="886" actId="1076"/>
          <ac:graphicFrameMkLst>
            <pc:docMk/>
            <pc:sldMk cId="3441443934" sldId="2147374428"/>
            <ac:graphicFrameMk id="2" creationId="{7FDFAD9C-000C-21DE-DDDE-16D91B67CE31}"/>
          </ac:graphicFrameMkLst>
        </pc:graphicFrameChg>
      </pc:sldChg>
      <pc:sldChg chg="modSp mod">
        <pc:chgData name="Mallory, Andrea" userId="847d9ca6-0bb7-47ae-ad92-faa233e913d2" providerId="ADAL" clId="{8A2DAD7D-937D-408F-BF65-6B719F6C4B8E}" dt="2026-01-02T17:28:58.170" v="880" actId="1076"/>
        <pc:sldMkLst>
          <pc:docMk/>
          <pc:sldMk cId="3323225786" sldId="2147374429"/>
        </pc:sldMkLst>
        <pc:graphicFrameChg chg="mod modGraphic">
          <ac:chgData name="Mallory, Andrea" userId="847d9ca6-0bb7-47ae-ad92-faa233e913d2" providerId="ADAL" clId="{8A2DAD7D-937D-408F-BF65-6B719F6C4B8E}" dt="2026-01-02T17:28:58.170" v="880" actId="1076"/>
          <ac:graphicFrameMkLst>
            <pc:docMk/>
            <pc:sldMk cId="3323225786" sldId="2147374429"/>
            <ac:graphicFrameMk id="3" creationId="{298FFB66-33DD-F7C0-7503-2919706036BE}"/>
          </ac:graphicFrameMkLst>
        </pc:graphicFrameChg>
      </pc:sldChg>
      <pc:sldChg chg="modSp mod">
        <pc:chgData name="Mallory, Andrea" userId="847d9ca6-0bb7-47ae-ad92-faa233e913d2" providerId="ADAL" clId="{8A2DAD7D-937D-408F-BF65-6B719F6C4B8E}" dt="2026-01-02T17:28:12.833" v="875" actId="1036"/>
        <pc:sldMkLst>
          <pc:docMk/>
          <pc:sldMk cId="1555519735" sldId="2147374430"/>
        </pc:sldMkLst>
        <pc:graphicFrameChg chg="mod modGraphic">
          <ac:chgData name="Mallory, Andrea" userId="847d9ca6-0bb7-47ae-ad92-faa233e913d2" providerId="ADAL" clId="{8A2DAD7D-937D-408F-BF65-6B719F6C4B8E}" dt="2026-01-02T17:28:12.833" v="875" actId="1036"/>
          <ac:graphicFrameMkLst>
            <pc:docMk/>
            <pc:sldMk cId="1555519735" sldId="2147374430"/>
            <ac:graphicFrameMk id="2" creationId="{BE1EAA17-1AC5-29D7-1472-A76DE938F1DC}"/>
          </ac:graphicFrameMkLst>
        </pc:graphicFrameChg>
      </pc:sldChg>
      <pc:sldChg chg="modSp mod">
        <pc:chgData name="Mallory, Andrea" userId="847d9ca6-0bb7-47ae-ad92-faa233e913d2" providerId="ADAL" clId="{8A2DAD7D-937D-408F-BF65-6B719F6C4B8E}" dt="2026-01-02T17:16:45.889" v="713" actId="20577"/>
        <pc:sldMkLst>
          <pc:docMk/>
          <pc:sldMk cId="107542203" sldId="2147374431"/>
        </pc:sldMkLst>
        <pc:graphicFrameChg chg="mod modGraphic">
          <ac:chgData name="Mallory, Andrea" userId="847d9ca6-0bb7-47ae-ad92-faa233e913d2" providerId="ADAL" clId="{8A2DAD7D-937D-408F-BF65-6B719F6C4B8E}" dt="2026-01-02T17:16:45.889" v="713" actId="20577"/>
          <ac:graphicFrameMkLst>
            <pc:docMk/>
            <pc:sldMk cId="107542203" sldId="2147374431"/>
            <ac:graphicFrameMk id="3" creationId="{9D4A62A2-461D-3562-7C90-D7C4C22AF619}"/>
          </ac:graphicFrameMkLst>
        </pc:graphicFrameChg>
      </pc:sldChg>
      <pc:sldChg chg="modSp mod">
        <pc:chgData name="Mallory, Andrea" userId="847d9ca6-0bb7-47ae-ad92-faa233e913d2" providerId="ADAL" clId="{8A2DAD7D-937D-408F-BF65-6B719F6C4B8E}" dt="2026-01-02T17:24:00.589" v="822" actId="207"/>
        <pc:sldMkLst>
          <pc:docMk/>
          <pc:sldMk cId="3402916298" sldId="2147374433"/>
        </pc:sldMkLst>
        <pc:graphicFrameChg chg="mod modGraphic">
          <ac:chgData name="Mallory, Andrea" userId="847d9ca6-0bb7-47ae-ad92-faa233e913d2" providerId="ADAL" clId="{8A2DAD7D-937D-408F-BF65-6B719F6C4B8E}" dt="2026-01-02T17:24:00.589" v="822" actId="207"/>
          <ac:graphicFrameMkLst>
            <pc:docMk/>
            <pc:sldMk cId="3402916298" sldId="2147374433"/>
            <ac:graphicFrameMk id="2" creationId="{13EAB48B-212B-4FC5-88CE-F4385E66DC6B}"/>
          </ac:graphicFrameMkLst>
        </pc:graphicFrameChg>
      </pc:sldChg>
      <pc:sldChg chg="modSp add mod">
        <pc:chgData name="Mallory, Andrea" userId="847d9ca6-0bb7-47ae-ad92-faa233e913d2" providerId="ADAL" clId="{8A2DAD7D-937D-408F-BF65-6B719F6C4B8E}" dt="2026-01-16T20:55:50.746" v="986"/>
        <pc:sldMkLst>
          <pc:docMk/>
          <pc:sldMk cId="729640428" sldId="2147374435"/>
        </pc:sldMkLst>
        <pc:spChg chg="mod">
          <ac:chgData name="Mallory, Andrea" userId="847d9ca6-0bb7-47ae-ad92-faa233e913d2" providerId="ADAL" clId="{8A2DAD7D-937D-408F-BF65-6B719F6C4B8E}" dt="2026-01-16T20:55:50.746" v="986"/>
          <ac:spMkLst>
            <pc:docMk/>
            <pc:sldMk cId="729640428" sldId="2147374435"/>
            <ac:spMk id="2" creationId="{312D0A65-C832-BEFA-EA4D-19B7175ADA8B}"/>
          </ac:spMkLst>
        </pc:spChg>
        <pc:graphicFrameChg chg="mod">
          <ac:chgData name="Mallory, Andrea" userId="847d9ca6-0bb7-47ae-ad92-faa233e913d2" providerId="ADAL" clId="{8A2DAD7D-937D-408F-BF65-6B719F6C4B8E}" dt="2026-01-16T20:55:31.377" v="985" actId="108"/>
          <ac:graphicFrameMkLst>
            <pc:docMk/>
            <pc:sldMk cId="729640428" sldId="2147374435"/>
            <ac:graphicFrameMk id="14" creationId="{2FDD3628-E03C-054B-BFBC-3E7EC50576A1}"/>
          </ac:graphicFrameMkLst>
        </pc:graphicFrameChg>
      </pc:sldChg>
      <pc:sldChg chg="modSp add mod">
        <pc:chgData name="Mallory, Andrea" userId="847d9ca6-0bb7-47ae-ad92-faa233e913d2" providerId="ADAL" clId="{8A2DAD7D-937D-408F-BF65-6B719F6C4B8E}" dt="2026-01-16T20:57:45.459" v="1017" actId="1036"/>
        <pc:sldMkLst>
          <pc:docMk/>
          <pc:sldMk cId="2362006944" sldId="2147374436"/>
        </pc:sldMkLst>
        <pc:spChg chg="mod">
          <ac:chgData name="Mallory, Andrea" userId="847d9ca6-0bb7-47ae-ad92-faa233e913d2" providerId="ADAL" clId="{8A2DAD7D-937D-408F-BF65-6B719F6C4B8E}" dt="2026-01-16T20:56:19.271" v="990"/>
          <ac:spMkLst>
            <pc:docMk/>
            <pc:sldMk cId="2362006944" sldId="2147374436"/>
            <ac:spMk id="2" creationId="{0043B011-2944-8654-BE38-4F9F71C61195}"/>
          </ac:spMkLst>
        </pc:spChg>
        <pc:spChg chg="mod">
          <ac:chgData name="Mallory, Andrea" userId="847d9ca6-0bb7-47ae-ad92-faa233e913d2" providerId="ADAL" clId="{8A2DAD7D-937D-408F-BF65-6B719F6C4B8E}" dt="2026-01-16T20:56:23.859" v="991" actId="403"/>
          <ac:spMkLst>
            <pc:docMk/>
            <pc:sldMk cId="2362006944" sldId="2147374436"/>
            <ac:spMk id="3" creationId="{4E2F196A-36F0-59DF-CBB9-04990E23AAC8}"/>
          </ac:spMkLst>
        </pc:spChg>
        <pc:spChg chg="mod">
          <ac:chgData name="Mallory, Andrea" userId="847d9ca6-0bb7-47ae-ad92-faa233e913d2" providerId="ADAL" clId="{8A2DAD7D-937D-408F-BF65-6B719F6C4B8E}" dt="2026-01-16T20:56:26.507" v="992" actId="403"/>
          <ac:spMkLst>
            <pc:docMk/>
            <pc:sldMk cId="2362006944" sldId="2147374436"/>
            <ac:spMk id="5" creationId="{F969D912-BE95-2FFD-7D96-821A9B1760F0}"/>
          </ac:spMkLst>
        </pc:spChg>
        <pc:spChg chg="mod">
          <ac:chgData name="Mallory, Andrea" userId="847d9ca6-0bb7-47ae-ad92-faa233e913d2" providerId="ADAL" clId="{8A2DAD7D-937D-408F-BF65-6B719F6C4B8E}" dt="2026-01-16T20:56:29.164" v="993" actId="403"/>
          <ac:spMkLst>
            <pc:docMk/>
            <pc:sldMk cId="2362006944" sldId="2147374436"/>
            <ac:spMk id="7" creationId="{3AFC906B-62E8-14C0-21E8-B6181AFC5532}"/>
          </ac:spMkLst>
        </pc:spChg>
        <pc:spChg chg="mod">
          <ac:chgData name="Mallory, Andrea" userId="847d9ca6-0bb7-47ae-ad92-faa233e913d2" providerId="ADAL" clId="{8A2DAD7D-937D-408F-BF65-6B719F6C4B8E}" dt="2026-01-16T20:56:31.515" v="994" actId="403"/>
          <ac:spMkLst>
            <pc:docMk/>
            <pc:sldMk cId="2362006944" sldId="2147374436"/>
            <ac:spMk id="8" creationId="{22A00059-4019-904D-43D8-88D5C9FDA7D0}"/>
          </ac:spMkLst>
        </pc:spChg>
        <pc:spChg chg="mod">
          <ac:chgData name="Mallory, Andrea" userId="847d9ca6-0bb7-47ae-ad92-faa233e913d2" providerId="ADAL" clId="{8A2DAD7D-937D-408F-BF65-6B719F6C4B8E}" dt="2026-01-16T20:57:24.877" v="1010" actId="20577"/>
          <ac:spMkLst>
            <pc:docMk/>
            <pc:sldMk cId="2362006944" sldId="2147374436"/>
            <ac:spMk id="9" creationId="{81A8BD19-B63B-1E07-C822-411275A04685}"/>
          </ac:spMkLst>
        </pc:spChg>
        <pc:spChg chg="mod">
          <ac:chgData name="Mallory, Andrea" userId="847d9ca6-0bb7-47ae-ad92-faa233e913d2" providerId="ADAL" clId="{8A2DAD7D-937D-408F-BF65-6B719F6C4B8E}" dt="2026-01-16T20:57:22.125" v="1008" actId="20577"/>
          <ac:spMkLst>
            <pc:docMk/>
            <pc:sldMk cId="2362006944" sldId="2147374436"/>
            <ac:spMk id="10" creationId="{A7402C39-D0E9-233A-59D8-C14F36ED24E2}"/>
          </ac:spMkLst>
        </pc:spChg>
        <pc:spChg chg="mod">
          <ac:chgData name="Mallory, Andrea" userId="847d9ca6-0bb7-47ae-ad92-faa233e913d2" providerId="ADAL" clId="{8A2DAD7D-937D-408F-BF65-6B719F6C4B8E}" dt="2026-01-16T20:57:45.459" v="1017" actId="1036"/>
          <ac:spMkLst>
            <pc:docMk/>
            <pc:sldMk cId="2362006944" sldId="2147374436"/>
            <ac:spMk id="11" creationId="{9E7E62E7-629C-2381-8BB3-BA58A3D954D0}"/>
          </ac:spMkLst>
        </pc:spChg>
        <pc:spChg chg="mod">
          <ac:chgData name="Mallory, Andrea" userId="847d9ca6-0bb7-47ae-ad92-faa233e913d2" providerId="ADAL" clId="{8A2DAD7D-937D-408F-BF65-6B719F6C4B8E}" dt="2026-01-16T20:57:37.865" v="1014" actId="1036"/>
          <ac:spMkLst>
            <pc:docMk/>
            <pc:sldMk cId="2362006944" sldId="2147374436"/>
            <ac:spMk id="12" creationId="{8DF4E407-63B4-B142-44E9-7781863416B3}"/>
          </ac:spMkLst>
        </pc:spChg>
      </pc:sldChg>
      <pc:sldChg chg="modSp add mod">
        <pc:chgData name="Mallory, Andrea" userId="847d9ca6-0bb7-47ae-ad92-faa233e913d2" providerId="ADAL" clId="{8A2DAD7D-937D-408F-BF65-6B719F6C4B8E}" dt="2026-01-16T20:59:43.637" v="1037" actId="1076"/>
        <pc:sldMkLst>
          <pc:docMk/>
          <pc:sldMk cId="2785635073" sldId="2147374437"/>
        </pc:sldMkLst>
        <pc:spChg chg="mod">
          <ac:chgData name="Mallory, Andrea" userId="847d9ca6-0bb7-47ae-ad92-faa233e913d2" providerId="ADAL" clId="{8A2DAD7D-937D-408F-BF65-6B719F6C4B8E}" dt="2026-01-16T20:59:39.573" v="1036" actId="1076"/>
          <ac:spMkLst>
            <pc:docMk/>
            <pc:sldMk cId="2785635073" sldId="2147374437"/>
            <ac:spMk id="2" creationId="{EE4FEB22-10FE-4D0F-46BA-2C2FFB55ACAE}"/>
          </ac:spMkLst>
        </pc:spChg>
        <pc:graphicFrameChg chg="mod modGraphic">
          <ac:chgData name="Mallory, Andrea" userId="847d9ca6-0bb7-47ae-ad92-faa233e913d2" providerId="ADAL" clId="{8A2DAD7D-937D-408F-BF65-6B719F6C4B8E}" dt="2026-01-16T20:59:43.637" v="1037" actId="1076"/>
          <ac:graphicFrameMkLst>
            <pc:docMk/>
            <pc:sldMk cId="2785635073" sldId="2147374437"/>
            <ac:graphicFrameMk id="6" creationId="{8E53835D-132E-8ADD-0D3E-F35569DC07EC}"/>
          </ac:graphicFrameMkLst>
        </pc:graphicFrameChg>
      </pc:sldChg>
      <pc:sldChg chg="modSp add mod">
        <pc:chgData name="Mallory, Andrea" userId="847d9ca6-0bb7-47ae-ad92-faa233e913d2" providerId="ADAL" clId="{8A2DAD7D-937D-408F-BF65-6B719F6C4B8E}" dt="2026-01-16T21:01:48.592" v="1071"/>
        <pc:sldMkLst>
          <pc:docMk/>
          <pc:sldMk cId="2604517943" sldId="2147374438"/>
        </pc:sldMkLst>
        <pc:spChg chg="mod">
          <ac:chgData name="Mallory, Andrea" userId="847d9ca6-0bb7-47ae-ad92-faa233e913d2" providerId="ADAL" clId="{8A2DAD7D-937D-408F-BF65-6B719F6C4B8E}" dt="2026-01-16T21:01:48.592" v="1071"/>
          <ac:spMkLst>
            <pc:docMk/>
            <pc:sldMk cId="2604517943" sldId="2147374438"/>
            <ac:spMk id="5" creationId="{A573A2FA-A571-15C9-2CF5-11F0C62BAF72}"/>
          </ac:spMkLst>
        </pc:spChg>
        <pc:spChg chg="mod">
          <ac:chgData name="Mallory, Andrea" userId="847d9ca6-0bb7-47ae-ad92-faa233e913d2" providerId="ADAL" clId="{8A2DAD7D-937D-408F-BF65-6B719F6C4B8E}" dt="2026-01-16T21:01:19.937" v="1061" actId="1076"/>
          <ac:spMkLst>
            <pc:docMk/>
            <pc:sldMk cId="2604517943" sldId="2147374438"/>
            <ac:spMk id="11" creationId="{0F5D48D7-703E-88FD-AA66-5A74758B75FA}"/>
          </ac:spMkLst>
        </pc:spChg>
        <pc:picChg chg="mod">
          <ac:chgData name="Mallory, Andrea" userId="847d9ca6-0bb7-47ae-ad92-faa233e913d2" providerId="ADAL" clId="{8A2DAD7D-937D-408F-BF65-6B719F6C4B8E}" dt="2026-01-16T21:01:32.922" v="1069" actId="1036"/>
          <ac:picMkLst>
            <pc:docMk/>
            <pc:sldMk cId="2604517943" sldId="2147374438"/>
            <ac:picMk id="9" creationId="{EAC349F5-9E11-1E26-7470-7D5D3B7C3616}"/>
          </ac:picMkLst>
        </pc:picChg>
        <pc:picChg chg="mod">
          <ac:chgData name="Mallory, Andrea" userId="847d9ca6-0bb7-47ae-ad92-faa233e913d2" providerId="ADAL" clId="{8A2DAD7D-937D-408F-BF65-6B719F6C4B8E}" dt="2026-01-16T21:01:23.857" v="1062" actId="1076"/>
          <ac:picMkLst>
            <pc:docMk/>
            <pc:sldMk cId="2604517943" sldId="2147374438"/>
            <ac:picMk id="13" creationId="{68658FBD-3331-80E3-47B3-1292B4C10C7A}"/>
          </ac:picMkLst>
        </pc:picChg>
      </pc:sldChg>
      <pc:sldChg chg="modSp add mod">
        <pc:chgData name="Mallory, Andrea" userId="847d9ca6-0bb7-47ae-ad92-faa233e913d2" providerId="ADAL" clId="{8A2DAD7D-937D-408F-BF65-6B719F6C4B8E}" dt="2026-01-16T21:02:30.189" v="1085" actId="404"/>
        <pc:sldMkLst>
          <pc:docMk/>
          <pc:sldMk cId="2770451116" sldId="2147374439"/>
        </pc:sldMkLst>
        <pc:spChg chg="mod">
          <ac:chgData name="Mallory, Andrea" userId="847d9ca6-0bb7-47ae-ad92-faa233e913d2" providerId="ADAL" clId="{8A2DAD7D-937D-408F-BF65-6B719F6C4B8E}" dt="2026-01-16T21:01:58.161" v="1073" actId="255"/>
          <ac:spMkLst>
            <pc:docMk/>
            <pc:sldMk cId="2770451116" sldId="2147374439"/>
            <ac:spMk id="2" creationId="{BF723129-239E-F424-2A62-2A50DBB40CED}"/>
          </ac:spMkLst>
        </pc:spChg>
        <pc:graphicFrameChg chg="modGraphic">
          <ac:chgData name="Mallory, Andrea" userId="847d9ca6-0bb7-47ae-ad92-faa233e913d2" providerId="ADAL" clId="{8A2DAD7D-937D-408F-BF65-6B719F6C4B8E}" dt="2026-01-16T21:02:30.189" v="1085" actId="404"/>
          <ac:graphicFrameMkLst>
            <pc:docMk/>
            <pc:sldMk cId="2770451116" sldId="2147374439"/>
            <ac:graphicFrameMk id="5" creationId="{9FFE5C27-39DF-57BD-DBDC-DA74FE8FC1B3}"/>
          </ac:graphicFrameMkLst>
        </pc:graphicFrameChg>
      </pc:sldChg>
      <pc:sldChg chg="modSp add">
        <pc:chgData name="Mallory, Andrea" userId="847d9ca6-0bb7-47ae-ad92-faa233e913d2" providerId="ADAL" clId="{8A2DAD7D-937D-408F-BF65-6B719F6C4B8E}" dt="2026-01-16T21:02:40.565" v="1086"/>
        <pc:sldMkLst>
          <pc:docMk/>
          <pc:sldMk cId="981941720" sldId="2147374440"/>
        </pc:sldMkLst>
        <pc:spChg chg="mod">
          <ac:chgData name="Mallory, Andrea" userId="847d9ca6-0bb7-47ae-ad92-faa233e913d2" providerId="ADAL" clId="{8A2DAD7D-937D-408F-BF65-6B719F6C4B8E}" dt="2026-01-16T21:02:40.565" v="1086"/>
          <ac:spMkLst>
            <pc:docMk/>
            <pc:sldMk cId="981941720" sldId="2147374440"/>
            <ac:spMk id="2" creationId="{83B2451D-7E86-63B6-1EE4-D79ED79138BC}"/>
          </ac:spMkLst>
        </pc:spChg>
      </pc:sldChg>
      <pc:sldChg chg="modSp add mod">
        <pc:chgData name="Mallory, Andrea" userId="847d9ca6-0bb7-47ae-ad92-faa233e913d2" providerId="ADAL" clId="{8A2DAD7D-937D-408F-BF65-6B719F6C4B8E}" dt="2026-01-16T21:03:06.995" v="1091"/>
        <pc:sldMkLst>
          <pc:docMk/>
          <pc:sldMk cId="2592282663" sldId="2147374441"/>
        </pc:sldMkLst>
        <pc:spChg chg="mod">
          <ac:chgData name="Mallory, Andrea" userId="847d9ca6-0bb7-47ae-ad92-faa233e913d2" providerId="ADAL" clId="{8A2DAD7D-937D-408F-BF65-6B719F6C4B8E}" dt="2026-01-16T21:03:06.995" v="1091"/>
          <ac:spMkLst>
            <pc:docMk/>
            <pc:sldMk cId="2592282663" sldId="2147374441"/>
            <ac:spMk id="2" creationId="{77165166-1312-2789-D8CF-C81D707EB6B6}"/>
          </ac:spMkLst>
        </pc:spChg>
        <pc:spChg chg="mod">
          <ac:chgData name="Mallory, Andrea" userId="847d9ca6-0bb7-47ae-ad92-faa233e913d2" providerId="ADAL" clId="{8A2DAD7D-937D-408F-BF65-6B719F6C4B8E}" dt="2026-01-16T21:03:00.012" v="1090" actId="120"/>
          <ac:spMkLst>
            <pc:docMk/>
            <pc:sldMk cId="2592282663" sldId="2147374441"/>
            <ac:spMk id="3" creationId="{7A0A7FD3-20D7-EA8E-60FE-8856E4D229FE}"/>
          </ac:spMkLst>
        </pc:spChg>
      </pc:sldChg>
      <pc:sldChg chg="modSp add mod">
        <pc:chgData name="Mallory, Andrea" userId="847d9ca6-0bb7-47ae-ad92-faa233e913d2" providerId="ADAL" clId="{8A2DAD7D-937D-408F-BF65-6B719F6C4B8E}" dt="2026-01-16T21:03:40.027" v="1097" actId="207"/>
        <pc:sldMkLst>
          <pc:docMk/>
          <pc:sldMk cId="3528154529" sldId="2147374445"/>
        </pc:sldMkLst>
        <pc:spChg chg="mod">
          <ac:chgData name="Mallory, Andrea" userId="847d9ca6-0bb7-47ae-ad92-faa233e913d2" providerId="ADAL" clId="{8A2DAD7D-937D-408F-BF65-6B719F6C4B8E}" dt="2026-01-16T21:03:40.027" v="1097" actId="207"/>
          <ac:spMkLst>
            <pc:docMk/>
            <pc:sldMk cId="3528154529" sldId="2147374445"/>
            <ac:spMk id="2" creationId="{1FA86735-4D0D-E51F-F991-959E4760E0F4}"/>
          </ac:spMkLst>
        </pc:spChg>
      </pc:sldChg>
      <pc:sldChg chg="modSp add mod">
        <pc:chgData name="Mallory, Andrea" userId="847d9ca6-0bb7-47ae-ad92-faa233e913d2" providerId="ADAL" clId="{8A2DAD7D-937D-408F-BF65-6B719F6C4B8E}" dt="2026-01-16T21:04:26.343" v="1109" actId="1076"/>
        <pc:sldMkLst>
          <pc:docMk/>
          <pc:sldMk cId="108944090" sldId="2147374446"/>
        </pc:sldMkLst>
        <pc:spChg chg="mod">
          <ac:chgData name="Mallory, Andrea" userId="847d9ca6-0bb7-47ae-ad92-faa233e913d2" providerId="ADAL" clId="{8A2DAD7D-937D-408F-BF65-6B719F6C4B8E}" dt="2026-01-16T21:04:08.157" v="1106" actId="14100"/>
          <ac:spMkLst>
            <pc:docMk/>
            <pc:sldMk cId="108944090" sldId="2147374446"/>
            <ac:spMk id="4" creationId="{4D825EF6-7E10-3EDC-A360-7478228C8A2C}"/>
          </ac:spMkLst>
        </pc:spChg>
        <pc:spChg chg="mod">
          <ac:chgData name="Mallory, Andrea" userId="847d9ca6-0bb7-47ae-ad92-faa233e913d2" providerId="ADAL" clId="{8A2DAD7D-937D-408F-BF65-6B719F6C4B8E}" dt="2026-01-16T21:04:15.320" v="1108" actId="27636"/>
          <ac:spMkLst>
            <pc:docMk/>
            <pc:sldMk cId="108944090" sldId="2147374446"/>
            <ac:spMk id="5" creationId="{A5589FAF-B0F2-3C0E-D17B-189B33D0D5F4}"/>
          </ac:spMkLst>
        </pc:spChg>
        <pc:picChg chg="mod">
          <ac:chgData name="Mallory, Andrea" userId="847d9ca6-0bb7-47ae-ad92-faa233e913d2" providerId="ADAL" clId="{8A2DAD7D-937D-408F-BF65-6B719F6C4B8E}" dt="2026-01-16T21:04:26.343" v="1109" actId="1076"/>
          <ac:picMkLst>
            <pc:docMk/>
            <pc:sldMk cId="108944090" sldId="2147374446"/>
            <ac:picMk id="2" creationId="{0607DD93-356D-F351-D7FD-01E2341A0559}"/>
          </ac:picMkLst>
        </pc:picChg>
      </pc:sldChg>
      <pc:sldChg chg="modSp add mod">
        <pc:chgData name="Mallory, Andrea" userId="847d9ca6-0bb7-47ae-ad92-faa233e913d2" providerId="ADAL" clId="{8A2DAD7D-937D-408F-BF65-6B719F6C4B8E}" dt="2026-01-16T21:05:00.351" v="1114" actId="948"/>
        <pc:sldMkLst>
          <pc:docMk/>
          <pc:sldMk cId="1731362206" sldId="2147374447"/>
        </pc:sldMkLst>
        <pc:spChg chg="mod">
          <ac:chgData name="Mallory, Andrea" userId="847d9ca6-0bb7-47ae-ad92-faa233e913d2" providerId="ADAL" clId="{8A2DAD7D-937D-408F-BF65-6B719F6C4B8E}" dt="2026-01-16T21:05:00.351" v="1114" actId="948"/>
          <ac:spMkLst>
            <pc:docMk/>
            <pc:sldMk cId="1731362206" sldId="2147374447"/>
            <ac:spMk id="2" creationId="{AFD7657C-6248-49C8-A6CB-EBB33D23BDEC}"/>
          </ac:spMkLst>
        </pc:spChg>
        <pc:spChg chg="mod">
          <ac:chgData name="Mallory, Andrea" userId="847d9ca6-0bb7-47ae-ad92-faa233e913d2" providerId="ADAL" clId="{8A2DAD7D-937D-408F-BF65-6B719F6C4B8E}" dt="2026-01-02T17:33:47.933" v="925" actId="113"/>
          <ac:spMkLst>
            <pc:docMk/>
            <pc:sldMk cId="1731362206" sldId="2147374447"/>
            <ac:spMk id="13" creationId="{854165B1-A634-198A-94CE-1B01E176FC69}"/>
          </ac:spMkLst>
        </pc:spChg>
        <pc:spChg chg="mod">
          <ac:chgData name="Mallory, Andrea" userId="847d9ca6-0bb7-47ae-ad92-faa233e913d2" providerId="ADAL" clId="{8A2DAD7D-937D-408F-BF65-6B719F6C4B8E}" dt="2026-01-02T17:33:45.196" v="924" actId="113"/>
          <ac:spMkLst>
            <pc:docMk/>
            <pc:sldMk cId="1731362206" sldId="2147374447"/>
            <ac:spMk id="15" creationId="{230219A1-051A-0FF1-8884-0A8D4CE6DDA8}"/>
          </ac:spMkLst>
        </pc:spChg>
        <pc:spChg chg="mod">
          <ac:chgData name="Mallory, Andrea" userId="847d9ca6-0bb7-47ae-ad92-faa233e913d2" providerId="ADAL" clId="{8A2DAD7D-937D-408F-BF65-6B719F6C4B8E}" dt="2026-01-02T17:33:53.599" v="928" actId="113"/>
          <ac:spMkLst>
            <pc:docMk/>
            <pc:sldMk cId="1731362206" sldId="2147374447"/>
            <ac:spMk id="17" creationId="{01D460A6-BC8D-3353-7B88-FA258122A623}"/>
          </ac:spMkLst>
        </pc:spChg>
        <pc:spChg chg="mod">
          <ac:chgData name="Mallory, Andrea" userId="847d9ca6-0bb7-47ae-ad92-faa233e913d2" providerId="ADAL" clId="{8A2DAD7D-937D-408F-BF65-6B719F6C4B8E}" dt="2026-01-02T17:33:56.585" v="929" actId="113"/>
          <ac:spMkLst>
            <pc:docMk/>
            <pc:sldMk cId="1731362206" sldId="2147374447"/>
            <ac:spMk id="19" creationId="{A603E4DE-35CE-66CC-6A35-397BF2F90E42}"/>
          </ac:spMkLst>
        </pc:spChg>
      </pc:sldChg>
      <pc:sldChg chg="modSp add mod">
        <pc:chgData name="Mallory, Andrea" userId="847d9ca6-0bb7-47ae-ad92-faa233e913d2" providerId="ADAL" clId="{8A2DAD7D-937D-408F-BF65-6B719F6C4B8E}" dt="2026-01-16T21:31:37.271" v="1312" actId="1076"/>
        <pc:sldMkLst>
          <pc:docMk/>
          <pc:sldMk cId="3795114899" sldId="2147374448"/>
        </pc:sldMkLst>
        <pc:spChg chg="mod">
          <ac:chgData name="Mallory, Andrea" userId="847d9ca6-0bb7-47ae-ad92-faa233e913d2" providerId="ADAL" clId="{8A2DAD7D-937D-408F-BF65-6B719F6C4B8E}" dt="2026-01-16T21:30:40.448" v="1302" actId="403"/>
          <ac:spMkLst>
            <pc:docMk/>
            <pc:sldMk cId="3795114899" sldId="2147374448"/>
            <ac:spMk id="2" creationId="{37E1A08A-71E9-90EA-5406-9706930D7E76}"/>
          </ac:spMkLst>
        </pc:spChg>
        <pc:spChg chg="mod">
          <ac:chgData name="Mallory, Andrea" userId="847d9ca6-0bb7-47ae-ad92-faa233e913d2" providerId="ADAL" clId="{8A2DAD7D-937D-408F-BF65-6B719F6C4B8E}" dt="2026-01-16T21:31:01.627" v="1309" actId="403"/>
          <ac:spMkLst>
            <pc:docMk/>
            <pc:sldMk cId="3795114899" sldId="2147374448"/>
            <ac:spMk id="3" creationId="{9C7189C2-F838-419A-C858-3F7FCAB51A6C}"/>
          </ac:spMkLst>
        </pc:spChg>
        <pc:spChg chg="mod">
          <ac:chgData name="Mallory, Andrea" userId="847d9ca6-0bb7-47ae-ad92-faa233e913d2" providerId="ADAL" clId="{8A2DAD7D-937D-408F-BF65-6B719F6C4B8E}" dt="2026-01-16T21:31:12.930" v="1310" actId="1076"/>
          <ac:spMkLst>
            <pc:docMk/>
            <pc:sldMk cId="3795114899" sldId="2147374448"/>
            <ac:spMk id="4" creationId="{0D20A3D9-4D82-449A-02D2-9916F3A7E380}"/>
          </ac:spMkLst>
        </pc:spChg>
        <pc:spChg chg="mod">
          <ac:chgData name="Mallory, Andrea" userId="847d9ca6-0bb7-47ae-ad92-faa233e913d2" providerId="ADAL" clId="{8A2DAD7D-937D-408F-BF65-6B719F6C4B8E}" dt="2026-01-16T21:30:50.461" v="1304" actId="1076"/>
          <ac:spMkLst>
            <pc:docMk/>
            <pc:sldMk cId="3795114899" sldId="2147374448"/>
            <ac:spMk id="5" creationId="{45148C38-E769-8E87-BAE9-32F38A0A5EAE}"/>
          </ac:spMkLst>
        </pc:spChg>
        <pc:spChg chg="mod">
          <ac:chgData name="Mallory, Andrea" userId="847d9ca6-0bb7-47ae-ad92-faa233e913d2" providerId="ADAL" clId="{8A2DAD7D-937D-408F-BF65-6B719F6C4B8E}" dt="2026-01-16T21:31:24.987" v="1311" actId="1076"/>
          <ac:spMkLst>
            <pc:docMk/>
            <pc:sldMk cId="3795114899" sldId="2147374448"/>
            <ac:spMk id="6" creationId="{B40BC7FB-DB76-D946-EDCB-450D26B19073}"/>
          </ac:spMkLst>
        </pc:spChg>
        <pc:spChg chg="mod">
          <ac:chgData name="Mallory, Andrea" userId="847d9ca6-0bb7-47ae-ad92-faa233e913d2" providerId="ADAL" clId="{8A2DAD7D-937D-408F-BF65-6B719F6C4B8E}" dt="2026-01-16T21:31:37.271" v="1312" actId="1076"/>
          <ac:spMkLst>
            <pc:docMk/>
            <pc:sldMk cId="3795114899" sldId="2147374448"/>
            <ac:spMk id="7" creationId="{567FC193-E1A3-1ABC-7EAB-0CB25AF01916}"/>
          </ac:spMkLst>
        </pc:spChg>
        <pc:picChg chg="mod">
          <ac:chgData name="Mallory, Andrea" userId="847d9ca6-0bb7-47ae-ad92-faa233e913d2" providerId="ADAL" clId="{8A2DAD7D-937D-408F-BF65-6B719F6C4B8E}" dt="2026-01-02T16:51:31.396" v="397" actId="1036"/>
          <ac:picMkLst>
            <pc:docMk/>
            <pc:sldMk cId="3795114899" sldId="2147374448"/>
            <ac:picMk id="8" creationId="{04878084-6078-7467-4003-1D0A3A68400E}"/>
          </ac:picMkLst>
        </pc:picChg>
        <pc:picChg chg="mod">
          <ac:chgData name="Mallory, Andrea" userId="847d9ca6-0bb7-47ae-ad92-faa233e913d2" providerId="ADAL" clId="{8A2DAD7D-937D-408F-BF65-6B719F6C4B8E}" dt="2026-01-02T16:52:07.191" v="452" actId="1036"/>
          <ac:picMkLst>
            <pc:docMk/>
            <pc:sldMk cId="3795114899" sldId="2147374448"/>
            <ac:picMk id="9" creationId="{003491FE-FD0B-3C4B-C52F-DE03E5C7C16A}"/>
          </ac:picMkLst>
        </pc:picChg>
        <pc:picChg chg="mod">
          <ac:chgData name="Mallory, Andrea" userId="847d9ca6-0bb7-47ae-ad92-faa233e913d2" providerId="ADAL" clId="{8A2DAD7D-937D-408F-BF65-6B719F6C4B8E}" dt="2026-01-02T16:55:36.764" v="515" actId="208"/>
          <ac:picMkLst>
            <pc:docMk/>
            <pc:sldMk cId="3795114899" sldId="2147374448"/>
            <ac:picMk id="10" creationId="{6A229BD7-589B-886F-3C24-757624097C11}"/>
          </ac:picMkLst>
        </pc:picChg>
        <pc:picChg chg="mod">
          <ac:chgData name="Mallory, Andrea" userId="847d9ca6-0bb7-47ae-ad92-faa233e913d2" providerId="ADAL" clId="{8A2DAD7D-937D-408F-BF65-6B719F6C4B8E}" dt="2026-01-02T16:52:36.169" v="471" actId="1035"/>
          <ac:picMkLst>
            <pc:docMk/>
            <pc:sldMk cId="3795114899" sldId="2147374448"/>
            <ac:picMk id="11" creationId="{2FDE0C4C-70F9-C48F-4ACD-77A84662544B}"/>
          </ac:picMkLst>
        </pc:picChg>
      </pc:sldChg>
      <pc:sldChg chg="modSp add mod">
        <pc:chgData name="Mallory, Andrea" userId="847d9ca6-0bb7-47ae-ad92-faa233e913d2" providerId="ADAL" clId="{8A2DAD7D-937D-408F-BF65-6B719F6C4B8E}" dt="2026-01-16T21:36:47.543" v="1367" actId="403"/>
        <pc:sldMkLst>
          <pc:docMk/>
          <pc:sldMk cId="668776889" sldId="2147374449"/>
        </pc:sldMkLst>
        <pc:spChg chg="mod">
          <ac:chgData name="Mallory, Andrea" userId="847d9ca6-0bb7-47ae-ad92-faa233e913d2" providerId="ADAL" clId="{8A2DAD7D-937D-408F-BF65-6B719F6C4B8E}" dt="2026-01-16T21:36:02.703" v="1356" actId="14100"/>
          <ac:spMkLst>
            <pc:docMk/>
            <pc:sldMk cId="668776889" sldId="2147374449"/>
            <ac:spMk id="2" creationId="{959E6BA3-FB61-2B60-9F78-D13E5B8E1066}"/>
          </ac:spMkLst>
        </pc:spChg>
        <pc:spChg chg="mod">
          <ac:chgData name="Mallory, Andrea" userId="847d9ca6-0bb7-47ae-ad92-faa233e913d2" providerId="ADAL" clId="{8A2DAD7D-937D-408F-BF65-6B719F6C4B8E}" dt="2026-01-16T21:36:47.543" v="1367" actId="403"/>
          <ac:spMkLst>
            <pc:docMk/>
            <pc:sldMk cId="668776889" sldId="2147374449"/>
            <ac:spMk id="3" creationId="{699D9C8C-A058-E225-95F8-495CEA8FDBAB}"/>
          </ac:spMkLst>
        </pc:spChg>
        <pc:spChg chg="mod">
          <ac:chgData name="Mallory, Andrea" userId="847d9ca6-0bb7-47ae-ad92-faa233e913d2" providerId="ADAL" clId="{8A2DAD7D-937D-408F-BF65-6B719F6C4B8E}" dt="2026-01-16T21:36:28.283" v="1363" actId="1076"/>
          <ac:spMkLst>
            <pc:docMk/>
            <pc:sldMk cId="668776889" sldId="2147374449"/>
            <ac:spMk id="4" creationId="{94C8B9FB-1AA6-B72C-A3A9-E75193D705B9}"/>
          </ac:spMkLst>
        </pc:spChg>
        <pc:spChg chg="mod">
          <ac:chgData name="Mallory, Andrea" userId="847d9ca6-0bb7-47ae-ad92-faa233e913d2" providerId="ADAL" clId="{8A2DAD7D-937D-408F-BF65-6B719F6C4B8E}" dt="2026-01-16T21:36:08.963" v="1358" actId="1076"/>
          <ac:spMkLst>
            <pc:docMk/>
            <pc:sldMk cId="668776889" sldId="2147374449"/>
            <ac:spMk id="5" creationId="{9AE2A78F-B190-12B1-FF5D-6B3E5B2B77F4}"/>
          </ac:spMkLst>
        </pc:spChg>
        <pc:spChg chg="mod">
          <ac:chgData name="Mallory, Andrea" userId="847d9ca6-0bb7-47ae-ad92-faa233e913d2" providerId="ADAL" clId="{8A2DAD7D-937D-408F-BF65-6B719F6C4B8E}" dt="2026-01-16T21:36:34.585" v="1364" actId="1076"/>
          <ac:spMkLst>
            <pc:docMk/>
            <pc:sldMk cId="668776889" sldId="2147374449"/>
            <ac:spMk id="6" creationId="{C15B84AA-5226-2452-3B40-C91018061596}"/>
          </ac:spMkLst>
        </pc:spChg>
        <pc:spChg chg="mod">
          <ac:chgData name="Mallory, Andrea" userId="847d9ca6-0bb7-47ae-ad92-faa233e913d2" providerId="ADAL" clId="{8A2DAD7D-937D-408F-BF65-6B719F6C4B8E}" dt="2026-01-16T21:36:42.226" v="1365" actId="1076"/>
          <ac:spMkLst>
            <pc:docMk/>
            <pc:sldMk cId="668776889" sldId="2147374449"/>
            <ac:spMk id="7" creationId="{A79808BE-9E03-DA92-0927-587F98A9CFD6}"/>
          </ac:spMkLst>
        </pc:spChg>
      </pc:sldChg>
      <pc:sldChg chg="modSp add mod">
        <pc:chgData name="Mallory, Andrea" userId="847d9ca6-0bb7-47ae-ad92-faa233e913d2" providerId="ADAL" clId="{8A2DAD7D-937D-408F-BF65-6B719F6C4B8E}" dt="2026-01-16T21:39:44.569" v="1398" actId="403"/>
        <pc:sldMkLst>
          <pc:docMk/>
          <pc:sldMk cId="994269872" sldId="2147374450"/>
        </pc:sldMkLst>
        <pc:spChg chg="mod">
          <ac:chgData name="Mallory, Andrea" userId="847d9ca6-0bb7-47ae-ad92-faa233e913d2" providerId="ADAL" clId="{8A2DAD7D-937D-408F-BF65-6B719F6C4B8E}" dt="2026-01-16T21:38:30.125" v="1387" actId="404"/>
          <ac:spMkLst>
            <pc:docMk/>
            <pc:sldMk cId="994269872" sldId="2147374450"/>
            <ac:spMk id="2" creationId="{06764413-78D3-EF6E-2760-E033918C2E01}"/>
          </ac:spMkLst>
        </pc:spChg>
        <pc:spChg chg="mod">
          <ac:chgData name="Mallory, Andrea" userId="847d9ca6-0bb7-47ae-ad92-faa233e913d2" providerId="ADAL" clId="{8A2DAD7D-937D-408F-BF65-6B719F6C4B8E}" dt="2026-01-16T21:39:44.569" v="1398" actId="403"/>
          <ac:spMkLst>
            <pc:docMk/>
            <pc:sldMk cId="994269872" sldId="2147374450"/>
            <ac:spMk id="3" creationId="{50AE4902-DA6A-C08C-D7DF-6A52726E1DF1}"/>
          </ac:spMkLst>
        </pc:spChg>
        <pc:spChg chg="mod">
          <ac:chgData name="Mallory, Andrea" userId="847d9ca6-0bb7-47ae-ad92-faa233e913d2" providerId="ADAL" clId="{8A2DAD7D-937D-408F-BF65-6B719F6C4B8E}" dt="2026-01-16T21:39:03.186" v="1393" actId="1076"/>
          <ac:spMkLst>
            <pc:docMk/>
            <pc:sldMk cId="994269872" sldId="2147374450"/>
            <ac:spMk id="4" creationId="{1932BF1C-F118-A500-BEB1-ED9271B57B76}"/>
          </ac:spMkLst>
        </pc:spChg>
        <pc:spChg chg="mod">
          <ac:chgData name="Mallory, Andrea" userId="847d9ca6-0bb7-47ae-ad92-faa233e913d2" providerId="ADAL" clId="{8A2DAD7D-937D-408F-BF65-6B719F6C4B8E}" dt="2026-01-16T21:38:37.522" v="1389" actId="1076"/>
          <ac:spMkLst>
            <pc:docMk/>
            <pc:sldMk cId="994269872" sldId="2147374450"/>
            <ac:spMk id="5" creationId="{66607693-3E25-05A5-DDAE-45E229272972}"/>
          </ac:spMkLst>
        </pc:spChg>
        <pc:spChg chg="mod">
          <ac:chgData name="Mallory, Andrea" userId="847d9ca6-0bb7-47ae-ad92-faa233e913d2" providerId="ADAL" clId="{8A2DAD7D-937D-408F-BF65-6B719F6C4B8E}" dt="2026-01-16T21:39:25.446" v="1394" actId="1076"/>
          <ac:spMkLst>
            <pc:docMk/>
            <pc:sldMk cId="994269872" sldId="2147374450"/>
            <ac:spMk id="6" creationId="{1AECDA5F-2C03-EED9-24DA-6EB1641FA251}"/>
          </ac:spMkLst>
        </pc:spChg>
        <pc:spChg chg="mod">
          <ac:chgData name="Mallory, Andrea" userId="847d9ca6-0bb7-47ae-ad92-faa233e913d2" providerId="ADAL" clId="{8A2DAD7D-937D-408F-BF65-6B719F6C4B8E}" dt="2026-01-16T21:39:35.874" v="1395" actId="1076"/>
          <ac:spMkLst>
            <pc:docMk/>
            <pc:sldMk cId="994269872" sldId="2147374450"/>
            <ac:spMk id="7" creationId="{2E67CC1A-784F-B7D2-E725-8B2E8D74943B}"/>
          </ac:spMkLst>
        </pc:spChg>
      </pc:sldChg>
      <pc:sldChg chg="modSp add mod">
        <pc:chgData name="Mallory, Andrea" userId="847d9ca6-0bb7-47ae-ad92-faa233e913d2" providerId="ADAL" clId="{8A2DAD7D-937D-408F-BF65-6B719F6C4B8E}" dt="2026-01-16T21:41:46.052" v="1424" actId="403"/>
        <pc:sldMkLst>
          <pc:docMk/>
          <pc:sldMk cId="3030164863" sldId="2147374451"/>
        </pc:sldMkLst>
        <pc:spChg chg="mod">
          <ac:chgData name="Mallory, Andrea" userId="847d9ca6-0bb7-47ae-ad92-faa233e913d2" providerId="ADAL" clId="{8A2DAD7D-937D-408F-BF65-6B719F6C4B8E}" dt="2026-01-16T21:41:00.902" v="1415" actId="207"/>
          <ac:spMkLst>
            <pc:docMk/>
            <pc:sldMk cId="3030164863" sldId="2147374451"/>
            <ac:spMk id="2" creationId="{378B1E15-6A4B-7A91-18DF-EC74F0FDAF26}"/>
          </ac:spMkLst>
        </pc:spChg>
        <pc:spChg chg="mod">
          <ac:chgData name="Mallory, Andrea" userId="847d9ca6-0bb7-47ae-ad92-faa233e913d2" providerId="ADAL" clId="{8A2DAD7D-937D-408F-BF65-6B719F6C4B8E}" dt="2026-01-16T21:41:46.052" v="1424" actId="403"/>
          <ac:spMkLst>
            <pc:docMk/>
            <pc:sldMk cId="3030164863" sldId="2147374451"/>
            <ac:spMk id="3" creationId="{F665D1BF-F284-401C-3ECA-6C75281E9CBF}"/>
          </ac:spMkLst>
        </pc:spChg>
        <pc:spChg chg="mod">
          <ac:chgData name="Mallory, Andrea" userId="847d9ca6-0bb7-47ae-ad92-faa233e913d2" providerId="ADAL" clId="{8A2DAD7D-937D-408F-BF65-6B719F6C4B8E}" dt="2026-01-16T21:41:19.175" v="1419" actId="1076"/>
          <ac:spMkLst>
            <pc:docMk/>
            <pc:sldMk cId="3030164863" sldId="2147374451"/>
            <ac:spMk id="4" creationId="{9790AE24-C08E-2257-5BDD-A357D05662DB}"/>
          </ac:spMkLst>
        </pc:spChg>
        <pc:spChg chg="mod">
          <ac:chgData name="Mallory, Andrea" userId="847d9ca6-0bb7-47ae-ad92-faa233e913d2" providerId="ADAL" clId="{8A2DAD7D-937D-408F-BF65-6B719F6C4B8E}" dt="2026-01-16T21:41:13.687" v="1418" actId="1076"/>
          <ac:spMkLst>
            <pc:docMk/>
            <pc:sldMk cId="3030164863" sldId="2147374451"/>
            <ac:spMk id="5" creationId="{C4754FDF-0ADF-9116-9238-7710B86E6246}"/>
          </ac:spMkLst>
        </pc:spChg>
        <pc:spChg chg="mod">
          <ac:chgData name="Mallory, Andrea" userId="847d9ca6-0bb7-47ae-ad92-faa233e913d2" providerId="ADAL" clId="{8A2DAD7D-937D-408F-BF65-6B719F6C4B8E}" dt="2026-01-16T21:41:29.521" v="1420" actId="1076"/>
          <ac:spMkLst>
            <pc:docMk/>
            <pc:sldMk cId="3030164863" sldId="2147374451"/>
            <ac:spMk id="6" creationId="{BD4DEEF6-7AFC-8642-9931-4EEF2D1CFADA}"/>
          </ac:spMkLst>
        </pc:spChg>
        <pc:spChg chg="mod">
          <ac:chgData name="Mallory, Andrea" userId="847d9ca6-0bb7-47ae-ad92-faa233e913d2" providerId="ADAL" clId="{8A2DAD7D-937D-408F-BF65-6B719F6C4B8E}" dt="2026-01-16T21:41:35.875" v="1421" actId="1076"/>
          <ac:spMkLst>
            <pc:docMk/>
            <pc:sldMk cId="3030164863" sldId="2147374451"/>
            <ac:spMk id="7" creationId="{1E75EF6F-8223-5A78-D240-C4012299B6BA}"/>
          </ac:spMkLst>
        </pc:spChg>
      </pc:sldChg>
      <pc:sldChg chg="modSp add mod">
        <pc:chgData name="Mallory, Andrea" userId="847d9ca6-0bb7-47ae-ad92-faa233e913d2" providerId="ADAL" clId="{8A2DAD7D-937D-408F-BF65-6B719F6C4B8E}" dt="2026-01-16T21:43:48.581" v="1457" actId="403"/>
        <pc:sldMkLst>
          <pc:docMk/>
          <pc:sldMk cId="2368976934" sldId="2147374452"/>
        </pc:sldMkLst>
        <pc:spChg chg="mod">
          <ac:chgData name="Mallory, Andrea" userId="847d9ca6-0bb7-47ae-ad92-faa233e913d2" providerId="ADAL" clId="{8A2DAD7D-937D-408F-BF65-6B719F6C4B8E}" dt="2026-01-16T21:43:11.471" v="1446" actId="207"/>
          <ac:spMkLst>
            <pc:docMk/>
            <pc:sldMk cId="2368976934" sldId="2147374452"/>
            <ac:spMk id="2" creationId="{7E7FFBC4-9335-2AF5-5305-CF26905264C5}"/>
          </ac:spMkLst>
        </pc:spChg>
        <pc:spChg chg="mod">
          <ac:chgData name="Mallory, Andrea" userId="847d9ca6-0bb7-47ae-ad92-faa233e913d2" providerId="ADAL" clId="{8A2DAD7D-937D-408F-BF65-6B719F6C4B8E}" dt="2026-01-16T21:43:48.581" v="1457" actId="403"/>
          <ac:spMkLst>
            <pc:docMk/>
            <pc:sldMk cId="2368976934" sldId="2147374452"/>
            <ac:spMk id="3" creationId="{869FB2A0-E5DA-1D80-F623-664A631C0FB3}"/>
          </ac:spMkLst>
        </pc:spChg>
        <pc:spChg chg="mod">
          <ac:chgData name="Mallory, Andrea" userId="847d9ca6-0bb7-47ae-ad92-faa233e913d2" providerId="ADAL" clId="{8A2DAD7D-937D-408F-BF65-6B719F6C4B8E}" dt="2026-01-16T21:43:31.721" v="1452" actId="1076"/>
          <ac:spMkLst>
            <pc:docMk/>
            <pc:sldMk cId="2368976934" sldId="2147374452"/>
            <ac:spMk id="4" creationId="{B0F6B07F-85C9-1B29-1AE2-3322ED3C7F8D}"/>
          </ac:spMkLst>
        </pc:spChg>
        <pc:spChg chg="mod">
          <ac:chgData name="Mallory, Andrea" userId="847d9ca6-0bb7-47ae-ad92-faa233e913d2" providerId="ADAL" clId="{8A2DAD7D-937D-408F-BF65-6B719F6C4B8E}" dt="2026-01-16T21:43:17.870" v="1448" actId="403"/>
          <ac:spMkLst>
            <pc:docMk/>
            <pc:sldMk cId="2368976934" sldId="2147374452"/>
            <ac:spMk id="5" creationId="{4B7474DC-4772-54E2-7EE8-3A07FC590598}"/>
          </ac:spMkLst>
        </pc:spChg>
        <pc:spChg chg="mod">
          <ac:chgData name="Mallory, Andrea" userId="847d9ca6-0bb7-47ae-ad92-faa233e913d2" providerId="ADAL" clId="{8A2DAD7D-937D-408F-BF65-6B719F6C4B8E}" dt="2026-01-16T21:43:36.962" v="1453" actId="1076"/>
          <ac:spMkLst>
            <pc:docMk/>
            <pc:sldMk cId="2368976934" sldId="2147374452"/>
            <ac:spMk id="6" creationId="{09AC612C-DBA2-974E-EA33-0215E06285D0}"/>
          </ac:spMkLst>
        </pc:spChg>
        <pc:spChg chg="mod">
          <ac:chgData name="Mallory, Andrea" userId="847d9ca6-0bb7-47ae-ad92-faa233e913d2" providerId="ADAL" clId="{8A2DAD7D-937D-408F-BF65-6B719F6C4B8E}" dt="2026-01-16T21:43:41.461" v="1454" actId="1076"/>
          <ac:spMkLst>
            <pc:docMk/>
            <pc:sldMk cId="2368976934" sldId="2147374452"/>
            <ac:spMk id="7" creationId="{BB921BB8-6127-8018-F9A5-AE52EF43B67C}"/>
          </ac:spMkLst>
        </pc:spChg>
      </pc:sldChg>
      <pc:sldChg chg="modSp add mod">
        <pc:chgData name="Mallory, Andrea" userId="847d9ca6-0bb7-47ae-ad92-faa233e913d2" providerId="ADAL" clId="{8A2DAD7D-937D-408F-BF65-6B719F6C4B8E}" dt="2026-01-16T21:45:39.673" v="1479" actId="403"/>
        <pc:sldMkLst>
          <pc:docMk/>
          <pc:sldMk cId="965451351" sldId="2147374453"/>
        </pc:sldMkLst>
        <pc:spChg chg="mod">
          <ac:chgData name="Mallory, Andrea" userId="847d9ca6-0bb7-47ae-ad92-faa233e913d2" providerId="ADAL" clId="{8A2DAD7D-937D-408F-BF65-6B719F6C4B8E}" dt="2026-01-16T21:44:38.273" v="1468" actId="404"/>
          <ac:spMkLst>
            <pc:docMk/>
            <pc:sldMk cId="965451351" sldId="2147374453"/>
            <ac:spMk id="2" creationId="{5385756C-7B7B-0FCE-0324-29D70080F70B}"/>
          </ac:spMkLst>
        </pc:spChg>
        <pc:spChg chg="mod">
          <ac:chgData name="Mallory, Andrea" userId="847d9ca6-0bb7-47ae-ad92-faa233e913d2" providerId="ADAL" clId="{8A2DAD7D-937D-408F-BF65-6B719F6C4B8E}" dt="2026-01-16T21:45:39.673" v="1479" actId="403"/>
          <ac:spMkLst>
            <pc:docMk/>
            <pc:sldMk cId="965451351" sldId="2147374453"/>
            <ac:spMk id="3" creationId="{648D301B-AF0B-BFCF-18A4-E922A68DCCCC}"/>
          </ac:spMkLst>
        </pc:spChg>
        <pc:spChg chg="mod">
          <ac:chgData name="Mallory, Andrea" userId="847d9ca6-0bb7-47ae-ad92-faa233e913d2" providerId="ADAL" clId="{8A2DAD7D-937D-408F-BF65-6B719F6C4B8E}" dt="2026-01-16T21:45:12.019" v="1474" actId="1076"/>
          <ac:spMkLst>
            <pc:docMk/>
            <pc:sldMk cId="965451351" sldId="2147374453"/>
            <ac:spMk id="4" creationId="{1A0B6E90-1809-E227-849F-2F9C2249EEDE}"/>
          </ac:spMkLst>
        </pc:spChg>
        <pc:spChg chg="mod">
          <ac:chgData name="Mallory, Andrea" userId="847d9ca6-0bb7-47ae-ad92-faa233e913d2" providerId="ADAL" clId="{8A2DAD7D-937D-408F-BF65-6B719F6C4B8E}" dt="2026-01-16T21:44:48.209" v="1470" actId="1076"/>
          <ac:spMkLst>
            <pc:docMk/>
            <pc:sldMk cId="965451351" sldId="2147374453"/>
            <ac:spMk id="5" creationId="{DE7016C2-7AB8-0F5B-FCDB-3C9E341A87BE}"/>
          </ac:spMkLst>
        </pc:spChg>
        <pc:spChg chg="mod">
          <ac:chgData name="Mallory, Andrea" userId="847d9ca6-0bb7-47ae-ad92-faa233e913d2" providerId="ADAL" clId="{8A2DAD7D-937D-408F-BF65-6B719F6C4B8E}" dt="2026-01-16T21:45:25.974" v="1475" actId="1076"/>
          <ac:spMkLst>
            <pc:docMk/>
            <pc:sldMk cId="965451351" sldId="2147374453"/>
            <ac:spMk id="6" creationId="{D1922C1E-574D-7127-3F0D-8381B150BBF8}"/>
          </ac:spMkLst>
        </pc:spChg>
        <pc:spChg chg="mod">
          <ac:chgData name="Mallory, Andrea" userId="847d9ca6-0bb7-47ae-ad92-faa233e913d2" providerId="ADAL" clId="{8A2DAD7D-937D-408F-BF65-6B719F6C4B8E}" dt="2026-01-16T21:45:32.060" v="1476" actId="1076"/>
          <ac:spMkLst>
            <pc:docMk/>
            <pc:sldMk cId="965451351" sldId="2147374453"/>
            <ac:spMk id="7" creationId="{3909F2AD-07B4-9AB1-71E3-3C382DF4705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61D3F-8E44-430A-886E-D85FF3C7801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BDCF560-2BA9-43FA-9D52-ABED014E1D3B}">
      <dgm:prSet custT="1"/>
      <dgm:spPr>
        <a:solidFill>
          <a:srgbClr val="0E3F75"/>
        </a:solidFill>
      </dgm:spPr>
      <dgm:t>
        <a:bodyPr/>
        <a:lstStyle/>
        <a:p>
          <a:r>
            <a:rPr lang="en-US" sz="4400" b="1" i="0" dirty="0">
              <a:latin typeface="Source Sans Pro" panose="020B0503030403020204" pitchFamily="34" charset="0"/>
              <a:ea typeface="Source Sans Pro" panose="020B0503030403020204" pitchFamily="34" charset="0"/>
            </a:rPr>
            <a:t>Literacy</a:t>
          </a:r>
          <a:endParaRPr lang="en-US" sz="4400" b="1" dirty="0">
            <a:latin typeface="Source Sans Pro" panose="020B0503030403020204" pitchFamily="34" charset="0"/>
            <a:ea typeface="Source Sans Pro" panose="020B0503030403020204" pitchFamily="34" charset="0"/>
          </a:endParaRPr>
        </a:p>
      </dgm:t>
    </dgm:pt>
    <dgm:pt modelId="{28543202-7F55-4BD7-9E32-A07C8E44E1A8}" type="parTrans" cxnId="{5516822E-740E-42B3-A799-917A44E083FD}">
      <dgm:prSet/>
      <dgm:spPr/>
      <dgm:t>
        <a:bodyPr/>
        <a:lstStyle/>
        <a:p>
          <a:endParaRPr lang="en-US"/>
        </a:p>
      </dgm:t>
    </dgm:pt>
    <dgm:pt modelId="{E1FFC679-1295-4AB7-A3A2-385ED3B04B48}" type="sibTrans" cxnId="{5516822E-740E-42B3-A799-917A44E083FD}">
      <dgm:prSet/>
      <dgm:spPr/>
      <dgm:t>
        <a:bodyPr/>
        <a:lstStyle/>
        <a:p>
          <a:endParaRPr lang="en-US"/>
        </a:p>
      </dgm:t>
    </dgm:pt>
    <dgm:pt modelId="{F271C433-F041-4A2F-A9F6-C4E175BE580B}">
      <dgm:prSet custT="1"/>
      <dgm:spPr>
        <a:solidFill>
          <a:srgbClr val="0E3F75"/>
        </a:solidFill>
      </dgm:spPr>
      <dgm: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Learning Acceleration</a:t>
          </a:r>
        </a:p>
      </dgm:t>
    </dgm:pt>
    <dgm:pt modelId="{D0223927-70B0-4F17-AD27-5FC19D98D7C5}" type="parTrans" cxnId="{78025CE0-19D0-4AC9-A820-F43F9324EA50}">
      <dgm:prSet/>
      <dgm:spPr/>
      <dgm:t>
        <a:bodyPr/>
        <a:lstStyle/>
        <a:p>
          <a:endParaRPr lang="en-US"/>
        </a:p>
      </dgm:t>
    </dgm:pt>
    <dgm:pt modelId="{074AFB91-340D-4FF1-B768-A5B617145639}" type="sibTrans" cxnId="{78025CE0-19D0-4AC9-A820-F43F9324EA50}">
      <dgm:prSet/>
      <dgm:spPr/>
      <dgm:t>
        <a:bodyPr/>
        <a:lstStyle/>
        <a:p>
          <a:endParaRPr lang="en-US"/>
        </a:p>
      </dgm:t>
    </dgm:pt>
    <dgm:pt modelId="{E874A640-97BE-4E90-B4D7-02572333CBB6}">
      <dgm:prSet custT="1"/>
      <dgm:spPr>
        <a:solidFill>
          <a:srgbClr val="0E3F75"/>
        </a:solidFill>
      </dgm:spPr>
      <dgm: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Workforce Readiness</a:t>
          </a:r>
        </a:p>
      </dgm:t>
    </dgm:pt>
    <dgm:pt modelId="{1EBD7056-86A1-4DB3-A465-6BAAA8D647E7}" type="parTrans" cxnId="{D49D6D44-25B2-4FD1-9C27-4F94E9ECD677}">
      <dgm:prSet/>
      <dgm:spPr/>
      <dgm:t>
        <a:bodyPr/>
        <a:lstStyle/>
        <a:p>
          <a:endParaRPr lang="en-US"/>
        </a:p>
      </dgm:t>
    </dgm:pt>
    <dgm:pt modelId="{9E0A1CAA-4BDF-4B06-95D2-5711B82A0C53}" type="sibTrans" cxnId="{D49D6D44-25B2-4FD1-9C27-4F94E9ECD677}">
      <dgm:prSet/>
      <dgm:spPr/>
      <dgm:t>
        <a:bodyPr/>
        <a:lstStyle/>
        <a:p>
          <a:endParaRPr lang="en-US"/>
        </a:p>
      </dgm:t>
    </dgm:pt>
    <dgm:pt modelId="{68B9DECC-BA6D-4373-A9AF-12A8316E29B9}">
      <dgm:prSet custT="1"/>
      <dgm:spPr>
        <a:solidFill>
          <a:srgbClr val="0E3F75"/>
        </a:solidFill>
      </dgm:spPr>
      <dgm: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Student Wellness</a:t>
          </a:r>
        </a:p>
      </dgm:t>
    </dgm:pt>
    <dgm:pt modelId="{7EF184D9-E6CA-4D17-A7EA-E975033410AF}" type="parTrans" cxnId="{4A477AA9-8BA0-4683-8B01-5199C5AD7647}">
      <dgm:prSet/>
      <dgm:spPr/>
      <dgm:t>
        <a:bodyPr/>
        <a:lstStyle/>
        <a:p>
          <a:endParaRPr lang="en-US"/>
        </a:p>
      </dgm:t>
    </dgm:pt>
    <dgm:pt modelId="{DCF7427C-BDC2-429F-AC70-DA5E4ED34370}" type="sibTrans" cxnId="{4A477AA9-8BA0-4683-8B01-5199C5AD7647}">
      <dgm:prSet/>
      <dgm:spPr/>
      <dgm:t>
        <a:bodyPr/>
        <a:lstStyle/>
        <a:p>
          <a:endParaRPr lang="en-US"/>
        </a:p>
      </dgm:t>
    </dgm:pt>
    <dgm:pt modelId="{35A16BB2-481F-43A7-99B0-3A76AD24DA3C}" type="pres">
      <dgm:prSet presAssocID="{F6761D3F-8E44-430A-886E-D85FF3C78019}" presName="linear" presStyleCnt="0">
        <dgm:presLayoutVars>
          <dgm:animLvl val="lvl"/>
          <dgm:resizeHandles val="exact"/>
        </dgm:presLayoutVars>
      </dgm:prSet>
      <dgm:spPr/>
    </dgm:pt>
    <dgm:pt modelId="{BF17F54D-A4D1-4972-8C69-EB07B7EDAA08}" type="pres">
      <dgm:prSet presAssocID="{DBDCF560-2BA9-43FA-9D52-ABED014E1D3B}" presName="parentText" presStyleLbl="node1" presStyleIdx="0" presStyleCnt="4">
        <dgm:presLayoutVars>
          <dgm:chMax val="0"/>
          <dgm:bulletEnabled val="1"/>
        </dgm:presLayoutVars>
      </dgm:prSet>
      <dgm:spPr/>
    </dgm:pt>
    <dgm:pt modelId="{1F9B6703-12EF-4B44-8C20-3E11AC2EA9AB}" type="pres">
      <dgm:prSet presAssocID="{E1FFC679-1295-4AB7-A3A2-385ED3B04B48}" presName="spacer" presStyleCnt="0"/>
      <dgm:spPr/>
    </dgm:pt>
    <dgm:pt modelId="{2B3267DA-D623-4055-89B7-3D3B2CB9321D}" type="pres">
      <dgm:prSet presAssocID="{F271C433-F041-4A2F-A9F6-C4E175BE580B}" presName="parentText" presStyleLbl="node1" presStyleIdx="1" presStyleCnt="4">
        <dgm:presLayoutVars>
          <dgm:chMax val="0"/>
          <dgm:bulletEnabled val="1"/>
        </dgm:presLayoutVars>
      </dgm:prSet>
      <dgm:spPr/>
    </dgm:pt>
    <dgm:pt modelId="{66F4A76E-B09D-40B3-A362-3DD5E351669C}" type="pres">
      <dgm:prSet presAssocID="{074AFB91-340D-4FF1-B768-A5B617145639}" presName="spacer" presStyleCnt="0"/>
      <dgm:spPr/>
    </dgm:pt>
    <dgm:pt modelId="{6696BE8C-E55F-4278-B306-27E79355903D}" type="pres">
      <dgm:prSet presAssocID="{E874A640-97BE-4E90-B4D7-02572333CBB6}" presName="parentText" presStyleLbl="node1" presStyleIdx="2" presStyleCnt="4">
        <dgm:presLayoutVars>
          <dgm:chMax val="0"/>
          <dgm:bulletEnabled val="1"/>
        </dgm:presLayoutVars>
      </dgm:prSet>
      <dgm:spPr/>
    </dgm:pt>
    <dgm:pt modelId="{654919FA-5936-40FF-9BC3-123086C00440}" type="pres">
      <dgm:prSet presAssocID="{9E0A1CAA-4BDF-4B06-95D2-5711B82A0C53}" presName="spacer" presStyleCnt="0"/>
      <dgm:spPr/>
    </dgm:pt>
    <dgm:pt modelId="{9EB93A70-B9C6-440C-9DDC-EEF5CF7AD26B}" type="pres">
      <dgm:prSet presAssocID="{68B9DECC-BA6D-4373-A9AF-12A8316E29B9}" presName="parentText" presStyleLbl="node1" presStyleIdx="3" presStyleCnt="4">
        <dgm:presLayoutVars>
          <dgm:chMax val="0"/>
          <dgm:bulletEnabled val="1"/>
        </dgm:presLayoutVars>
      </dgm:prSet>
      <dgm:spPr/>
    </dgm:pt>
  </dgm:ptLst>
  <dgm:cxnLst>
    <dgm:cxn modelId="{E2C0491D-F04F-4E5C-BB6C-C0AE2A3737D4}" type="presOf" srcId="{DBDCF560-2BA9-43FA-9D52-ABED014E1D3B}" destId="{BF17F54D-A4D1-4972-8C69-EB07B7EDAA08}" srcOrd="0" destOrd="0" presId="urn:microsoft.com/office/officeart/2005/8/layout/vList2"/>
    <dgm:cxn modelId="{5516822E-740E-42B3-A799-917A44E083FD}" srcId="{F6761D3F-8E44-430A-886E-D85FF3C78019}" destId="{DBDCF560-2BA9-43FA-9D52-ABED014E1D3B}" srcOrd="0" destOrd="0" parTransId="{28543202-7F55-4BD7-9E32-A07C8E44E1A8}" sibTransId="{E1FFC679-1295-4AB7-A3A2-385ED3B04B48}"/>
    <dgm:cxn modelId="{578D9E3D-2235-4537-B6D3-13BE74A5F7E3}" type="presOf" srcId="{F271C433-F041-4A2F-A9F6-C4E175BE580B}" destId="{2B3267DA-D623-4055-89B7-3D3B2CB9321D}" srcOrd="0" destOrd="0" presId="urn:microsoft.com/office/officeart/2005/8/layout/vList2"/>
    <dgm:cxn modelId="{D49D6D44-25B2-4FD1-9C27-4F94E9ECD677}" srcId="{F6761D3F-8E44-430A-886E-D85FF3C78019}" destId="{E874A640-97BE-4E90-B4D7-02572333CBB6}" srcOrd="2" destOrd="0" parTransId="{1EBD7056-86A1-4DB3-A465-6BAAA8D647E7}" sibTransId="{9E0A1CAA-4BDF-4B06-95D2-5711B82A0C53}"/>
    <dgm:cxn modelId="{B2C56370-C8A5-4754-BAAD-5BD213588559}" type="presOf" srcId="{F6761D3F-8E44-430A-886E-D85FF3C78019}" destId="{35A16BB2-481F-43A7-99B0-3A76AD24DA3C}" srcOrd="0" destOrd="0" presId="urn:microsoft.com/office/officeart/2005/8/layout/vList2"/>
    <dgm:cxn modelId="{166D9D79-2668-4B68-8051-EA51489EA8F6}" type="presOf" srcId="{68B9DECC-BA6D-4373-A9AF-12A8316E29B9}" destId="{9EB93A70-B9C6-440C-9DDC-EEF5CF7AD26B}" srcOrd="0" destOrd="0" presId="urn:microsoft.com/office/officeart/2005/8/layout/vList2"/>
    <dgm:cxn modelId="{4A477AA9-8BA0-4683-8B01-5199C5AD7647}" srcId="{F6761D3F-8E44-430A-886E-D85FF3C78019}" destId="{68B9DECC-BA6D-4373-A9AF-12A8316E29B9}" srcOrd="3" destOrd="0" parTransId="{7EF184D9-E6CA-4D17-A7EA-E975033410AF}" sibTransId="{DCF7427C-BDC2-429F-AC70-DA5E4ED34370}"/>
    <dgm:cxn modelId="{BFA561DB-FF99-4526-8BF7-0FF9C4191DE6}" type="presOf" srcId="{E874A640-97BE-4E90-B4D7-02572333CBB6}" destId="{6696BE8C-E55F-4278-B306-27E79355903D}" srcOrd="0" destOrd="0" presId="urn:microsoft.com/office/officeart/2005/8/layout/vList2"/>
    <dgm:cxn modelId="{78025CE0-19D0-4AC9-A820-F43F9324EA50}" srcId="{F6761D3F-8E44-430A-886E-D85FF3C78019}" destId="{F271C433-F041-4A2F-A9F6-C4E175BE580B}" srcOrd="1" destOrd="0" parTransId="{D0223927-70B0-4F17-AD27-5FC19D98D7C5}" sibTransId="{074AFB91-340D-4FF1-B768-A5B617145639}"/>
    <dgm:cxn modelId="{35ECE267-92AA-4AF3-B13C-5D7636671AB9}" type="presParOf" srcId="{35A16BB2-481F-43A7-99B0-3A76AD24DA3C}" destId="{BF17F54D-A4D1-4972-8C69-EB07B7EDAA08}" srcOrd="0" destOrd="0" presId="urn:microsoft.com/office/officeart/2005/8/layout/vList2"/>
    <dgm:cxn modelId="{F341A8C1-C738-4B61-BBB5-3CF9F003464E}" type="presParOf" srcId="{35A16BB2-481F-43A7-99B0-3A76AD24DA3C}" destId="{1F9B6703-12EF-4B44-8C20-3E11AC2EA9AB}" srcOrd="1" destOrd="0" presId="urn:microsoft.com/office/officeart/2005/8/layout/vList2"/>
    <dgm:cxn modelId="{93A64075-E9B8-4DBB-BCD7-DB58C9C037E7}" type="presParOf" srcId="{35A16BB2-481F-43A7-99B0-3A76AD24DA3C}" destId="{2B3267DA-D623-4055-89B7-3D3B2CB9321D}" srcOrd="2" destOrd="0" presId="urn:microsoft.com/office/officeart/2005/8/layout/vList2"/>
    <dgm:cxn modelId="{DC301863-D3A9-4BF3-B181-E7B17B9AD300}" type="presParOf" srcId="{35A16BB2-481F-43A7-99B0-3A76AD24DA3C}" destId="{66F4A76E-B09D-40B3-A362-3DD5E351669C}" srcOrd="3" destOrd="0" presId="urn:microsoft.com/office/officeart/2005/8/layout/vList2"/>
    <dgm:cxn modelId="{685420F8-81CB-4365-A300-2F1623FCB2A3}" type="presParOf" srcId="{35A16BB2-481F-43A7-99B0-3A76AD24DA3C}" destId="{6696BE8C-E55F-4278-B306-27E79355903D}" srcOrd="4" destOrd="0" presId="urn:microsoft.com/office/officeart/2005/8/layout/vList2"/>
    <dgm:cxn modelId="{451F7721-3F88-4763-BD83-06E3F9EB86B5}" type="presParOf" srcId="{35A16BB2-481F-43A7-99B0-3A76AD24DA3C}" destId="{654919FA-5936-40FF-9BC3-123086C00440}" srcOrd="5" destOrd="0" presId="urn:microsoft.com/office/officeart/2005/8/layout/vList2"/>
    <dgm:cxn modelId="{74E94852-FF88-45DE-9D94-52C24966AB1F}" type="presParOf" srcId="{35A16BB2-481F-43A7-99B0-3A76AD24DA3C}" destId="{9EB93A70-B9C6-440C-9DDC-EEF5CF7AD2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B33E3-9C92-49CB-9FC6-7AC4EB3C6F4F}" type="doc">
      <dgm:prSet loTypeId="urn:microsoft.com/office/officeart/2016/7/layout/HorizontalActionList" loCatId="List" qsTypeId="urn:microsoft.com/office/officeart/2005/8/quickstyle/simple1" qsCatId="simple" csTypeId="urn:microsoft.com/office/officeart/2005/8/colors/accent5_1" csCatId="accent5" phldr="1"/>
      <dgm:spPr/>
      <dgm:t>
        <a:bodyPr/>
        <a:lstStyle/>
        <a:p>
          <a:endParaRPr lang="en-US"/>
        </a:p>
      </dgm:t>
    </dgm:pt>
    <dgm:pt modelId="{19B33939-3930-47C4-9D81-A899CC2E9D74}">
      <dgm:prSet custT="1"/>
      <dgm:spPr>
        <a:ln>
          <a:solidFill>
            <a:srgbClr val="81B5EF"/>
          </a:solidFill>
        </a:ln>
      </dgm:spPr>
      <dgm:t>
        <a:bodyPr/>
        <a:lstStyle/>
        <a:p>
          <a:r>
            <a:rPr lang="en-US" sz="4000" b="1" dirty="0">
              <a:solidFill>
                <a:srgbClr val="0E3F75"/>
              </a:solidFill>
            </a:rPr>
            <a:t>Connect</a:t>
          </a:r>
          <a:r>
            <a:rPr lang="en-US" sz="3600" dirty="0">
              <a:solidFill>
                <a:srgbClr val="0E3F75"/>
              </a:solidFill>
            </a:rPr>
            <a:t> </a:t>
          </a:r>
        </a:p>
      </dgm:t>
    </dgm:pt>
    <dgm:pt modelId="{CBCA9937-6CE3-48B1-8CF7-822587F8C810}" type="parTrans" cxnId="{66D509F1-7E37-4806-9C6E-37F3476029BD}">
      <dgm:prSet/>
      <dgm:spPr/>
      <dgm:t>
        <a:bodyPr/>
        <a:lstStyle/>
        <a:p>
          <a:endParaRPr lang="en-US"/>
        </a:p>
      </dgm:t>
    </dgm:pt>
    <dgm:pt modelId="{9B6A20FA-DB6C-4587-80F5-7DFA1901EF23}" type="sibTrans" cxnId="{66D509F1-7E37-4806-9C6E-37F3476029BD}">
      <dgm:prSet/>
      <dgm:spPr/>
      <dgm:t>
        <a:bodyPr/>
        <a:lstStyle/>
        <a:p>
          <a:endParaRPr lang="en-US"/>
        </a:p>
      </dgm:t>
    </dgm:pt>
    <dgm:pt modelId="{0AFD8974-5E6C-40F3-9B86-81F6E9893809}">
      <dgm:prSet custT="1"/>
      <dgm:spPr>
        <a:solidFill>
          <a:srgbClr val="C1DBF7">
            <a:alpha val="90000"/>
          </a:srgbClr>
        </a:solidFill>
      </dgm:spPr>
      <dgm:t>
        <a:bodyPr/>
        <a:lstStyle/>
        <a:p>
          <a:r>
            <a:rPr lang="en-US" sz="3200" dirty="0"/>
            <a:t>Ohio’s Mathematics Vision from Ohio’s Plan for K-12 Mathematics to the Mathematical Practices. </a:t>
          </a:r>
        </a:p>
      </dgm:t>
    </dgm:pt>
    <dgm:pt modelId="{2FECEC36-6925-4A3E-B306-706D1093F62A}" type="parTrans" cxnId="{96411566-0D49-4F4E-8465-D5EB78384E5F}">
      <dgm:prSet/>
      <dgm:spPr/>
      <dgm:t>
        <a:bodyPr/>
        <a:lstStyle/>
        <a:p>
          <a:endParaRPr lang="en-US"/>
        </a:p>
      </dgm:t>
    </dgm:pt>
    <dgm:pt modelId="{E5C67B28-C10C-47FD-A036-90FEC4B75FA4}" type="sibTrans" cxnId="{96411566-0D49-4F4E-8465-D5EB78384E5F}">
      <dgm:prSet/>
      <dgm:spPr/>
      <dgm:t>
        <a:bodyPr/>
        <a:lstStyle/>
        <a:p>
          <a:endParaRPr lang="en-US"/>
        </a:p>
      </dgm:t>
    </dgm:pt>
    <dgm:pt modelId="{141EBB59-BF4D-4345-9177-6AD49BDDD6DD}">
      <dgm:prSet custT="1"/>
      <dgm:spPr>
        <a:ln>
          <a:solidFill>
            <a:srgbClr val="81B5EF"/>
          </a:solidFill>
        </a:ln>
      </dgm:spPr>
      <dgm:t>
        <a:bodyPr/>
        <a:lstStyle/>
        <a:p>
          <a:r>
            <a:rPr lang="en-US" sz="4000" b="1" dirty="0">
              <a:solidFill>
                <a:srgbClr val="0E3F75"/>
              </a:solidFill>
            </a:rPr>
            <a:t>Explore</a:t>
          </a:r>
          <a:endParaRPr lang="en-US" sz="3600" b="1" dirty="0">
            <a:solidFill>
              <a:srgbClr val="0E3F75"/>
            </a:solidFill>
          </a:endParaRPr>
        </a:p>
      </dgm:t>
    </dgm:pt>
    <dgm:pt modelId="{4B6A416F-A313-4B2C-9CDC-6DA81C789964}" type="parTrans" cxnId="{BE762D1E-E723-424D-A08F-4FE138338C3D}">
      <dgm:prSet/>
      <dgm:spPr/>
      <dgm:t>
        <a:bodyPr/>
        <a:lstStyle/>
        <a:p>
          <a:endParaRPr lang="en-US"/>
        </a:p>
      </dgm:t>
    </dgm:pt>
    <dgm:pt modelId="{D8352900-6741-444A-907A-55E37A509C37}" type="sibTrans" cxnId="{BE762D1E-E723-424D-A08F-4FE138338C3D}">
      <dgm:prSet/>
      <dgm:spPr/>
      <dgm:t>
        <a:bodyPr/>
        <a:lstStyle/>
        <a:p>
          <a:endParaRPr lang="en-US"/>
        </a:p>
      </dgm:t>
    </dgm:pt>
    <dgm:pt modelId="{16459C6D-1FF4-49E9-8D23-B9DAB885A2B7}">
      <dgm:prSet custT="1"/>
      <dgm:spPr>
        <a:solidFill>
          <a:srgbClr val="C1DBF7">
            <a:alpha val="90000"/>
          </a:srgbClr>
        </a:solidFill>
      </dgm:spPr>
      <dgm:t>
        <a:bodyPr/>
        <a:lstStyle/>
        <a:p>
          <a:pPr marL="0" lvl="0" indent="0" algn="l" defTabSz="1422400">
            <a:lnSpc>
              <a:spcPct val="90000"/>
            </a:lnSpc>
            <a:spcBef>
              <a:spcPct val="0"/>
            </a:spcBef>
            <a:spcAft>
              <a:spcPct val="35000"/>
            </a:spcAft>
            <a:buNone/>
          </a:pPr>
          <a:r>
            <a:rPr lang="en-US" sz="3200" kern="1200" dirty="0">
              <a:solidFill>
                <a:srgbClr val="2A2F36">
                  <a:hueOff val="0"/>
                  <a:satOff val="0"/>
                  <a:lumOff val="0"/>
                  <a:alphaOff val="0"/>
                </a:srgbClr>
              </a:solidFill>
              <a:latin typeface="Source Sans Pro"/>
              <a:ea typeface="+mn-ea"/>
              <a:cs typeface="+mn-cs"/>
            </a:rPr>
            <a:t>MP 8: Look for and Express Regularity in Repeated Reasoning through grade band-aligned instructional tasks. </a:t>
          </a:r>
        </a:p>
      </dgm:t>
    </dgm:pt>
    <dgm:pt modelId="{D4BDAC41-8C63-49B1-B6AE-E4EBECEF8ABB}" type="parTrans" cxnId="{52A5EB41-83E5-4B44-996A-2709021D1EDF}">
      <dgm:prSet/>
      <dgm:spPr/>
      <dgm:t>
        <a:bodyPr/>
        <a:lstStyle/>
        <a:p>
          <a:endParaRPr lang="en-US"/>
        </a:p>
      </dgm:t>
    </dgm:pt>
    <dgm:pt modelId="{ADA67677-612F-449C-A408-3F53E253BB2F}" type="sibTrans" cxnId="{52A5EB41-83E5-4B44-996A-2709021D1EDF}">
      <dgm:prSet/>
      <dgm:spPr/>
      <dgm:t>
        <a:bodyPr/>
        <a:lstStyle/>
        <a:p>
          <a:endParaRPr lang="en-US"/>
        </a:p>
      </dgm:t>
    </dgm:pt>
    <dgm:pt modelId="{841003BF-4CFA-49DF-B686-DEA5933A60A9}">
      <dgm:prSet custT="1"/>
      <dgm:spPr>
        <a:ln>
          <a:solidFill>
            <a:srgbClr val="81B5EF"/>
          </a:solidFill>
        </a:ln>
      </dgm:spPr>
      <dgm:t>
        <a:bodyPr/>
        <a:lstStyle/>
        <a:p>
          <a:r>
            <a:rPr lang="en-US" sz="4000" b="1" dirty="0">
              <a:solidFill>
                <a:srgbClr val="0E3F75"/>
              </a:solidFill>
            </a:rPr>
            <a:t>Identify</a:t>
          </a:r>
          <a:endParaRPr lang="en-US" sz="3600" b="1" dirty="0">
            <a:solidFill>
              <a:srgbClr val="0E3F75"/>
            </a:solidFill>
          </a:endParaRPr>
        </a:p>
      </dgm:t>
    </dgm:pt>
    <dgm:pt modelId="{844A5B42-948E-4D68-9184-33515D6C2720}" type="parTrans" cxnId="{122B8D95-76B3-4B2D-B8DD-4A5EF4D741E0}">
      <dgm:prSet/>
      <dgm:spPr/>
      <dgm:t>
        <a:bodyPr/>
        <a:lstStyle/>
        <a:p>
          <a:endParaRPr lang="en-US"/>
        </a:p>
      </dgm:t>
    </dgm:pt>
    <dgm:pt modelId="{39D43EF5-B58E-4B7F-81F7-EE501B8DB70E}" type="sibTrans" cxnId="{122B8D95-76B3-4B2D-B8DD-4A5EF4D741E0}">
      <dgm:prSet/>
      <dgm:spPr/>
      <dgm:t>
        <a:bodyPr/>
        <a:lstStyle/>
        <a:p>
          <a:endParaRPr lang="en-US"/>
        </a:p>
      </dgm:t>
    </dgm:pt>
    <dgm:pt modelId="{44D60866-C7D6-499E-9E34-EDE97B2B345C}">
      <dgm:prSet custT="1"/>
      <dgm:spPr>
        <a:solidFill>
          <a:srgbClr val="C1DBF7">
            <a:alpha val="90000"/>
          </a:srgbClr>
        </a:solidFill>
      </dgm:spPr>
      <dgm:t>
        <a:bodyPr/>
        <a:lstStyle/>
        <a:p>
          <a:pPr marL="0" lvl="0" indent="0" algn="l" defTabSz="1422400">
            <a:lnSpc>
              <a:spcPct val="90000"/>
            </a:lnSpc>
            <a:spcBef>
              <a:spcPct val="0"/>
            </a:spcBef>
            <a:spcAft>
              <a:spcPct val="35000"/>
            </a:spcAft>
            <a:buNone/>
          </a:pPr>
          <a:r>
            <a:rPr lang="en-US" sz="3200" kern="1200" dirty="0">
              <a:solidFill>
                <a:srgbClr val="2A2F36">
                  <a:hueOff val="0"/>
                  <a:satOff val="0"/>
                  <a:lumOff val="0"/>
                  <a:alphaOff val="0"/>
                </a:srgbClr>
              </a:solidFill>
              <a:latin typeface="Source Sans Pro"/>
              <a:ea typeface="+mn-ea"/>
              <a:cs typeface="+mn-cs"/>
            </a:rPr>
            <a:t>Resources to support instruction aligned to Math Practice 8: Look for and Express Regularity in Repeated Reasoning. </a:t>
          </a:r>
        </a:p>
      </dgm:t>
    </dgm:pt>
    <dgm:pt modelId="{A9B233B0-B98E-4BD2-B340-32B0F332FC80}" type="parTrans" cxnId="{17CC932D-D0CA-4BC0-A72B-C4F0FE38D895}">
      <dgm:prSet/>
      <dgm:spPr/>
      <dgm:t>
        <a:bodyPr/>
        <a:lstStyle/>
        <a:p>
          <a:endParaRPr lang="en-US"/>
        </a:p>
      </dgm:t>
    </dgm:pt>
    <dgm:pt modelId="{A99FB73A-4A4E-43C5-9D65-FF3E18AB36FD}" type="sibTrans" cxnId="{17CC932D-D0CA-4BC0-A72B-C4F0FE38D895}">
      <dgm:prSet/>
      <dgm:spPr/>
      <dgm:t>
        <a:bodyPr/>
        <a:lstStyle/>
        <a:p>
          <a:endParaRPr lang="en-US"/>
        </a:p>
      </dgm:t>
    </dgm:pt>
    <dgm:pt modelId="{AD3FA124-6CF1-489D-BA39-A20CED6D7CE0}">
      <dgm:prSet custT="1"/>
      <dgm:spPr>
        <a:ln>
          <a:solidFill>
            <a:srgbClr val="81B5EF"/>
          </a:solidFill>
        </a:ln>
      </dgm:spPr>
      <dgm:t>
        <a:bodyPr/>
        <a:lstStyle/>
        <a:p>
          <a:r>
            <a:rPr lang="en-US" sz="4000" b="1" dirty="0">
              <a:solidFill>
                <a:srgbClr val="0E3F75"/>
              </a:solidFill>
            </a:rPr>
            <a:t>Utilize</a:t>
          </a:r>
          <a:r>
            <a:rPr lang="en-US" sz="3200" b="1" dirty="0">
              <a:solidFill>
                <a:srgbClr val="0E3F75"/>
              </a:solidFill>
            </a:rPr>
            <a:t> </a:t>
          </a:r>
        </a:p>
      </dgm:t>
    </dgm:pt>
    <dgm:pt modelId="{5328865A-8707-400E-AC1D-D433577F4748}" type="parTrans" cxnId="{D75C38F0-E1BA-4063-8604-C1C0D6F907D2}">
      <dgm:prSet/>
      <dgm:spPr/>
      <dgm:t>
        <a:bodyPr/>
        <a:lstStyle/>
        <a:p>
          <a:endParaRPr lang="en-US"/>
        </a:p>
      </dgm:t>
    </dgm:pt>
    <dgm:pt modelId="{1A3FF4E7-F630-4348-8F8B-C6C10757BD9D}" type="sibTrans" cxnId="{D75C38F0-E1BA-4063-8604-C1C0D6F907D2}">
      <dgm:prSet/>
      <dgm:spPr/>
      <dgm:t>
        <a:bodyPr/>
        <a:lstStyle/>
        <a:p>
          <a:endParaRPr lang="en-US"/>
        </a:p>
      </dgm:t>
    </dgm:pt>
    <dgm:pt modelId="{770259BB-FB32-4A6A-8CCB-9AB3B2CB180B}">
      <dgm:prSet custT="1"/>
      <dgm:spPr>
        <a:solidFill>
          <a:srgbClr val="C1DBF7">
            <a:alpha val="90000"/>
          </a:srgbClr>
        </a:solidFill>
      </dgm:spPr>
      <dgm:t>
        <a:bodyPr/>
        <a:lstStyle/>
        <a:p>
          <a:pPr marL="0" lvl="0" indent="0" algn="l" defTabSz="1422400">
            <a:lnSpc>
              <a:spcPct val="100000"/>
            </a:lnSpc>
            <a:spcBef>
              <a:spcPct val="0"/>
            </a:spcBef>
            <a:spcAft>
              <a:spcPts val="0"/>
            </a:spcAft>
            <a:buNone/>
          </a:pPr>
          <a:r>
            <a:rPr lang="en-US" sz="3200" kern="1200" dirty="0">
              <a:solidFill>
                <a:srgbClr val="2A2F36">
                  <a:hueOff val="0"/>
                  <a:satOff val="0"/>
                  <a:lumOff val="0"/>
                  <a:alphaOff val="0"/>
                </a:srgbClr>
              </a:solidFill>
              <a:latin typeface="Source Sans Pro"/>
              <a:ea typeface="+mn-ea"/>
              <a:cs typeface="+mn-cs"/>
            </a:rPr>
            <a:t>Resources to help recognize and collect evidence of MP 8: Look for and Express Regularity in Repeated Reasoning in the classroom. </a:t>
          </a:r>
        </a:p>
      </dgm:t>
    </dgm:pt>
    <dgm:pt modelId="{4A12D9F4-9F07-4ED0-A648-866D627CAEAD}" type="parTrans" cxnId="{EA635B55-22FF-40C4-9DCB-8C080FAC4D3B}">
      <dgm:prSet/>
      <dgm:spPr/>
      <dgm:t>
        <a:bodyPr/>
        <a:lstStyle/>
        <a:p>
          <a:endParaRPr lang="en-US"/>
        </a:p>
      </dgm:t>
    </dgm:pt>
    <dgm:pt modelId="{40B2CF30-D23F-4FB2-9058-C48A6C15EBBB}" type="sibTrans" cxnId="{EA635B55-22FF-40C4-9DCB-8C080FAC4D3B}">
      <dgm:prSet/>
      <dgm:spPr/>
      <dgm:t>
        <a:bodyPr/>
        <a:lstStyle/>
        <a:p>
          <a:endParaRPr lang="en-US"/>
        </a:p>
      </dgm:t>
    </dgm:pt>
    <dgm:pt modelId="{A8235B71-B7AE-457D-A388-E5AC24A65E96}" type="pres">
      <dgm:prSet presAssocID="{338B33E3-9C92-49CB-9FC6-7AC4EB3C6F4F}" presName="Name0" presStyleCnt="0">
        <dgm:presLayoutVars>
          <dgm:dir/>
          <dgm:animLvl val="lvl"/>
          <dgm:resizeHandles val="exact"/>
        </dgm:presLayoutVars>
      </dgm:prSet>
      <dgm:spPr/>
    </dgm:pt>
    <dgm:pt modelId="{F618DCE0-A31C-4F81-8EFB-858276D260BD}" type="pres">
      <dgm:prSet presAssocID="{19B33939-3930-47C4-9D81-A899CC2E9D74}" presName="composite" presStyleCnt="0"/>
      <dgm:spPr/>
    </dgm:pt>
    <dgm:pt modelId="{EEEB8B91-94EC-4A9F-A64A-B83A640C73FD}" type="pres">
      <dgm:prSet presAssocID="{19B33939-3930-47C4-9D81-A899CC2E9D74}" presName="parTx" presStyleLbl="alignNode1" presStyleIdx="0" presStyleCnt="4">
        <dgm:presLayoutVars>
          <dgm:chMax val="0"/>
          <dgm:chPref val="0"/>
        </dgm:presLayoutVars>
      </dgm:prSet>
      <dgm:spPr/>
    </dgm:pt>
    <dgm:pt modelId="{4017F90B-4F97-4D06-9E59-7C933947E5C5}" type="pres">
      <dgm:prSet presAssocID="{19B33939-3930-47C4-9D81-A899CC2E9D74}" presName="desTx" presStyleLbl="alignAccFollowNode1" presStyleIdx="0" presStyleCnt="4">
        <dgm:presLayoutVars/>
      </dgm:prSet>
      <dgm:spPr/>
    </dgm:pt>
    <dgm:pt modelId="{53693D56-4760-4F04-AB4B-8175E361B38F}" type="pres">
      <dgm:prSet presAssocID="{9B6A20FA-DB6C-4587-80F5-7DFA1901EF23}" presName="space" presStyleCnt="0"/>
      <dgm:spPr/>
    </dgm:pt>
    <dgm:pt modelId="{654353D4-3712-42EA-B895-E1B428E5F85B}" type="pres">
      <dgm:prSet presAssocID="{141EBB59-BF4D-4345-9177-6AD49BDDD6DD}" presName="composite" presStyleCnt="0"/>
      <dgm:spPr/>
    </dgm:pt>
    <dgm:pt modelId="{5462542D-A126-4E32-A40C-00D3C361FB6D}" type="pres">
      <dgm:prSet presAssocID="{141EBB59-BF4D-4345-9177-6AD49BDDD6DD}" presName="parTx" presStyleLbl="alignNode1" presStyleIdx="1" presStyleCnt="4">
        <dgm:presLayoutVars>
          <dgm:chMax val="0"/>
          <dgm:chPref val="0"/>
        </dgm:presLayoutVars>
      </dgm:prSet>
      <dgm:spPr/>
    </dgm:pt>
    <dgm:pt modelId="{308FCBC7-7A77-48D5-84DF-DF8EB7F533E4}" type="pres">
      <dgm:prSet presAssocID="{141EBB59-BF4D-4345-9177-6AD49BDDD6DD}" presName="desTx" presStyleLbl="alignAccFollowNode1" presStyleIdx="1" presStyleCnt="4">
        <dgm:presLayoutVars/>
      </dgm:prSet>
      <dgm:spPr/>
    </dgm:pt>
    <dgm:pt modelId="{AD452E61-49E9-4849-A46F-85C8DC0DD4E4}" type="pres">
      <dgm:prSet presAssocID="{D8352900-6741-444A-907A-55E37A509C37}" presName="space" presStyleCnt="0"/>
      <dgm:spPr/>
    </dgm:pt>
    <dgm:pt modelId="{650A5216-D10E-4E1D-B51A-205D431FAAEC}" type="pres">
      <dgm:prSet presAssocID="{841003BF-4CFA-49DF-B686-DEA5933A60A9}" presName="composite" presStyleCnt="0"/>
      <dgm:spPr/>
    </dgm:pt>
    <dgm:pt modelId="{DFB3C2CB-E40E-4A6F-8A3D-5CAA88D78E6D}" type="pres">
      <dgm:prSet presAssocID="{841003BF-4CFA-49DF-B686-DEA5933A60A9}" presName="parTx" presStyleLbl="alignNode1" presStyleIdx="2" presStyleCnt="4">
        <dgm:presLayoutVars>
          <dgm:chMax val="0"/>
          <dgm:chPref val="0"/>
        </dgm:presLayoutVars>
      </dgm:prSet>
      <dgm:spPr/>
    </dgm:pt>
    <dgm:pt modelId="{FE60A793-D104-4E11-AF65-FA8B30ACC85A}" type="pres">
      <dgm:prSet presAssocID="{841003BF-4CFA-49DF-B686-DEA5933A60A9}" presName="desTx" presStyleLbl="alignAccFollowNode1" presStyleIdx="2" presStyleCnt="4">
        <dgm:presLayoutVars/>
      </dgm:prSet>
      <dgm:spPr/>
    </dgm:pt>
    <dgm:pt modelId="{2CA87819-55EF-4325-83EB-F3965BEE4E8A}" type="pres">
      <dgm:prSet presAssocID="{39D43EF5-B58E-4B7F-81F7-EE501B8DB70E}" presName="space" presStyleCnt="0"/>
      <dgm:spPr/>
    </dgm:pt>
    <dgm:pt modelId="{B29FC1D4-8D0F-4814-8D4D-7B77FCDB38ED}" type="pres">
      <dgm:prSet presAssocID="{AD3FA124-6CF1-489D-BA39-A20CED6D7CE0}" presName="composite" presStyleCnt="0"/>
      <dgm:spPr/>
    </dgm:pt>
    <dgm:pt modelId="{D14DD4E8-A795-422F-A1E5-6E014AA38993}" type="pres">
      <dgm:prSet presAssocID="{AD3FA124-6CF1-489D-BA39-A20CED6D7CE0}" presName="parTx" presStyleLbl="alignNode1" presStyleIdx="3" presStyleCnt="4">
        <dgm:presLayoutVars>
          <dgm:chMax val="0"/>
          <dgm:chPref val="0"/>
        </dgm:presLayoutVars>
      </dgm:prSet>
      <dgm:spPr/>
    </dgm:pt>
    <dgm:pt modelId="{F68032F2-C6B7-437A-9F14-673ADE9A2DC2}" type="pres">
      <dgm:prSet presAssocID="{AD3FA124-6CF1-489D-BA39-A20CED6D7CE0}" presName="desTx" presStyleLbl="alignAccFollowNode1" presStyleIdx="3" presStyleCnt="4">
        <dgm:presLayoutVars/>
      </dgm:prSet>
      <dgm:spPr/>
    </dgm:pt>
  </dgm:ptLst>
  <dgm:cxnLst>
    <dgm:cxn modelId="{49673610-3279-4360-9A49-AC6B88334034}" type="presOf" srcId="{770259BB-FB32-4A6A-8CCB-9AB3B2CB180B}" destId="{F68032F2-C6B7-437A-9F14-673ADE9A2DC2}" srcOrd="0" destOrd="0" presId="urn:microsoft.com/office/officeart/2016/7/layout/HorizontalActionList"/>
    <dgm:cxn modelId="{8CF6BB10-5948-46A8-9666-C6784FA39F2D}" type="presOf" srcId="{44D60866-C7D6-499E-9E34-EDE97B2B345C}" destId="{FE60A793-D104-4E11-AF65-FA8B30ACC85A}" srcOrd="0" destOrd="0" presId="urn:microsoft.com/office/officeart/2016/7/layout/HorizontalActionList"/>
    <dgm:cxn modelId="{B7246716-056C-4F0F-BA7B-C9F21F3B4222}" type="presOf" srcId="{338B33E3-9C92-49CB-9FC6-7AC4EB3C6F4F}" destId="{A8235B71-B7AE-457D-A388-E5AC24A65E96}" srcOrd="0" destOrd="0" presId="urn:microsoft.com/office/officeart/2016/7/layout/HorizontalActionList"/>
    <dgm:cxn modelId="{BE762D1E-E723-424D-A08F-4FE138338C3D}" srcId="{338B33E3-9C92-49CB-9FC6-7AC4EB3C6F4F}" destId="{141EBB59-BF4D-4345-9177-6AD49BDDD6DD}" srcOrd="1" destOrd="0" parTransId="{4B6A416F-A313-4B2C-9CDC-6DA81C789964}" sibTransId="{D8352900-6741-444A-907A-55E37A509C37}"/>
    <dgm:cxn modelId="{17CC932D-D0CA-4BC0-A72B-C4F0FE38D895}" srcId="{841003BF-4CFA-49DF-B686-DEA5933A60A9}" destId="{44D60866-C7D6-499E-9E34-EDE97B2B345C}" srcOrd="0" destOrd="0" parTransId="{A9B233B0-B98E-4BD2-B340-32B0F332FC80}" sibTransId="{A99FB73A-4A4E-43C5-9D65-FF3E18AB36FD}"/>
    <dgm:cxn modelId="{F8D5D931-5E3D-42A4-A083-ED1288F719F5}" type="presOf" srcId="{141EBB59-BF4D-4345-9177-6AD49BDDD6DD}" destId="{5462542D-A126-4E32-A40C-00D3C361FB6D}" srcOrd="0" destOrd="0" presId="urn:microsoft.com/office/officeart/2016/7/layout/HorizontalActionList"/>
    <dgm:cxn modelId="{5B25E560-0748-4AFC-81EA-3E609D70B61A}" type="presOf" srcId="{16459C6D-1FF4-49E9-8D23-B9DAB885A2B7}" destId="{308FCBC7-7A77-48D5-84DF-DF8EB7F533E4}" srcOrd="0" destOrd="0" presId="urn:microsoft.com/office/officeart/2016/7/layout/HorizontalActionList"/>
    <dgm:cxn modelId="{52A5EB41-83E5-4B44-996A-2709021D1EDF}" srcId="{141EBB59-BF4D-4345-9177-6AD49BDDD6DD}" destId="{16459C6D-1FF4-49E9-8D23-B9DAB885A2B7}" srcOrd="0" destOrd="0" parTransId="{D4BDAC41-8C63-49B1-B6AE-E4EBECEF8ABB}" sibTransId="{ADA67677-612F-449C-A408-3F53E253BB2F}"/>
    <dgm:cxn modelId="{C531B964-AD06-41B8-8A3A-0AC9610033D0}" type="presOf" srcId="{19B33939-3930-47C4-9D81-A899CC2E9D74}" destId="{EEEB8B91-94EC-4A9F-A64A-B83A640C73FD}" srcOrd="0" destOrd="0" presId="urn:microsoft.com/office/officeart/2016/7/layout/HorizontalActionList"/>
    <dgm:cxn modelId="{96411566-0D49-4F4E-8465-D5EB78384E5F}" srcId="{19B33939-3930-47C4-9D81-A899CC2E9D74}" destId="{0AFD8974-5E6C-40F3-9B86-81F6E9893809}" srcOrd="0" destOrd="0" parTransId="{2FECEC36-6925-4A3E-B306-706D1093F62A}" sibTransId="{E5C67B28-C10C-47FD-A036-90FEC4B75FA4}"/>
    <dgm:cxn modelId="{BA91B951-D93D-4704-9637-DB217DB9E51C}" type="presOf" srcId="{841003BF-4CFA-49DF-B686-DEA5933A60A9}" destId="{DFB3C2CB-E40E-4A6F-8A3D-5CAA88D78E6D}" srcOrd="0" destOrd="0" presId="urn:microsoft.com/office/officeart/2016/7/layout/HorizontalActionList"/>
    <dgm:cxn modelId="{EA635B55-22FF-40C4-9DCB-8C080FAC4D3B}" srcId="{AD3FA124-6CF1-489D-BA39-A20CED6D7CE0}" destId="{770259BB-FB32-4A6A-8CCB-9AB3B2CB180B}" srcOrd="0" destOrd="0" parTransId="{4A12D9F4-9F07-4ED0-A648-866D627CAEAD}" sibTransId="{40B2CF30-D23F-4FB2-9058-C48A6C15EBBB}"/>
    <dgm:cxn modelId="{122B8D95-76B3-4B2D-B8DD-4A5EF4D741E0}" srcId="{338B33E3-9C92-49CB-9FC6-7AC4EB3C6F4F}" destId="{841003BF-4CFA-49DF-B686-DEA5933A60A9}" srcOrd="2" destOrd="0" parTransId="{844A5B42-948E-4D68-9184-33515D6C2720}" sibTransId="{39D43EF5-B58E-4B7F-81F7-EE501B8DB70E}"/>
    <dgm:cxn modelId="{D69A1DA0-C90B-4C1F-BFDF-5E2D65136D18}" type="presOf" srcId="{0AFD8974-5E6C-40F3-9B86-81F6E9893809}" destId="{4017F90B-4F97-4D06-9E59-7C933947E5C5}" srcOrd="0" destOrd="0" presId="urn:microsoft.com/office/officeart/2016/7/layout/HorizontalActionList"/>
    <dgm:cxn modelId="{ADE438A8-ED5A-43B8-A8C1-F6666A051E52}" type="presOf" srcId="{AD3FA124-6CF1-489D-BA39-A20CED6D7CE0}" destId="{D14DD4E8-A795-422F-A1E5-6E014AA38993}" srcOrd="0" destOrd="0" presId="urn:microsoft.com/office/officeart/2016/7/layout/HorizontalActionList"/>
    <dgm:cxn modelId="{D75C38F0-E1BA-4063-8604-C1C0D6F907D2}" srcId="{338B33E3-9C92-49CB-9FC6-7AC4EB3C6F4F}" destId="{AD3FA124-6CF1-489D-BA39-A20CED6D7CE0}" srcOrd="3" destOrd="0" parTransId="{5328865A-8707-400E-AC1D-D433577F4748}" sibTransId="{1A3FF4E7-F630-4348-8F8B-C6C10757BD9D}"/>
    <dgm:cxn modelId="{66D509F1-7E37-4806-9C6E-37F3476029BD}" srcId="{338B33E3-9C92-49CB-9FC6-7AC4EB3C6F4F}" destId="{19B33939-3930-47C4-9D81-A899CC2E9D74}" srcOrd="0" destOrd="0" parTransId="{CBCA9937-6CE3-48B1-8CF7-822587F8C810}" sibTransId="{9B6A20FA-DB6C-4587-80F5-7DFA1901EF23}"/>
    <dgm:cxn modelId="{CBE2CBCE-CFEC-492C-A534-C540A2D8F8AB}" type="presParOf" srcId="{A8235B71-B7AE-457D-A388-E5AC24A65E96}" destId="{F618DCE0-A31C-4F81-8EFB-858276D260BD}" srcOrd="0" destOrd="0" presId="urn:microsoft.com/office/officeart/2016/7/layout/HorizontalActionList"/>
    <dgm:cxn modelId="{CDFB2A27-034D-475E-84CB-09CDBB9B7532}" type="presParOf" srcId="{F618DCE0-A31C-4F81-8EFB-858276D260BD}" destId="{EEEB8B91-94EC-4A9F-A64A-B83A640C73FD}" srcOrd="0" destOrd="0" presId="urn:microsoft.com/office/officeart/2016/7/layout/HorizontalActionList"/>
    <dgm:cxn modelId="{70B7C1AD-36BB-44E0-83F4-BEE707C4DB27}" type="presParOf" srcId="{F618DCE0-A31C-4F81-8EFB-858276D260BD}" destId="{4017F90B-4F97-4D06-9E59-7C933947E5C5}" srcOrd="1" destOrd="0" presId="urn:microsoft.com/office/officeart/2016/7/layout/HorizontalActionList"/>
    <dgm:cxn modelId="{19D93D55-AEB9-4AA6-A510-9E6F7E8E3269}" type="presParOf" srcId="{A8235B71-B7AE-457D-A388-E5AC24A65E96}" destId="{53693D56-4760-4F04-AB4B-8175E361B38F}" srcOrd="1" destOrd="0" presId="urn:microsoft.com/office/officeart/2016/7/layout/HorizontalActionList"/>
    <dgm:cxn modelId="{4E796156-0630-4181-BD1A-8B01EE0123C3}" type="presParOf" srcId="{A8235B71-B7AE-457D-A388-E5AC24A65E96}" destId="{654353D4-3712-42EA-B895-E1B428E5F85B}" srcOrd="2" destOrd="0" presId="urn:microsoft.com/office/officeart/2016/7/layout/HorizontalActionList"/>
    <dgm:cxn modelId="{3A444D84-8766-4774-B557-0EFE4BF8A1C8}" type="presParOf" srcId="{654353D4-3712-42EA-B895-E1B428E5F85B}" destId="{5462542D-A126-4E32-A40C-00D3C361FB6D}" srcOrd="0" destOrd="0" presId="urn:microsoft.com/office/officeart/2016/7/layout/HorizontalActionList"/>
    <dgm:cxn modelId="{645047C5-682F-473F-BB35-74271A1968BC}" type="presParOf" srcId="{654353D4-3712-42EA-B895-E1B428E5F85B}" destId="{308FCBC7-7A77-48D5-84DF-DF8EB7F533E4}" srcOrd="1" destOrd="0" presId="urn:microsoft.com/office/officeart/2016/7/layout/HorizontalActionList"/>
    <dgm:cxn modelId="{AA5AC051-ADB8-4F57-8840-B44C45F0B191}" type="presParOf" srcId="{A8235B71-B7AE-457D-A388-E5AC24A65E96}" destId="{AD452E61-49E9-4849-A46F-85C8DC0DD4E4}" srcOrd="3" destOrd="0" presId="urn:microsoft.com/office/officeart/2016/7/layout/HorizontalActionList"/>
    <dgm:cxn modelId="{76C23D8F-EAF7-473B-B9B9-B1C50E347A2D}" type="presParOf" srcId="{A8235B71-B7AE-457D-A388-E5AC24A65E96}" destId="{650A5216-D10E-4E1D-B51A-205D431FAAEC}" srcOrd="4" destOrd="0" presId="urn:microsoft.com/office/officeart/2016/7/layout/HorizontalActionList"/>
    <dgm:cxn modelId="{EF347944-AB7F-4687-8B24-B4A0E8D0A6F5}" type="presParOf" srcId="{650A5216-D10E-4E1D-B51A-205D431FAAEC}" destId="{DFB3C2CB-E40E-4A6F-8A3D-5CAA88D78E6D}" srcOrd="0" destOrd="0" presId="urn:microsoft.com/office/officeart/2016/7/layout/HorizontalActionList"/>
    <dgm:cxn modelId="{F89F310B-7DF1-4F7C-BA38-6D0A11A74BC6}" type="presParOf" srcId="{650A5216-D10E-4E1D-B51A-205D431FAAEC}" destId="{FE60A793-D104-4E11-AF65-FA8B30ACC85A}" srcOrd="1" destOrd="0" presId="urn:microsoft.com/office/officeart/2016/7/layout/HorizontalActionList"/>
    <dgm:cxn modelId="{8DED8D6B-694D-4922-A890-80A7E23E32D6}" type="presParOf" srcId="{A8235B71-B7AE-457D-A388-E5AC24A65E96}" destId="{2CA87819-55EF-4325-83EB-F3965BEE4E8A}" srcOrd="5" destOrd="0" presId="urn:microsoft.com/office/officeart/2016/7/layout/HorizontalActionList"/>
    <dgm:cxn modelId="{A6161ABD-F01C-4897-A079-2D1F9AB0A476}" type="presParOf" srcId="{A8235B71-B7AE-457D-A388-E5AC24A65E96}" destId="{B29FC1D4-8D0F-4814-8D4D-7B77FCDB38ED}" srcOrd="6" destOrd="0" presId="urn:microsoft.com/office/officeart/2016/7/layout/HorizontalActionList"/>
    <dgm:cxn modelId="{2CB48E60-3C2B-4550-95D0-41CBD85AAE7E}" type="presParOf" srcId="{B29FC1D4-8D0F-4814-8D4D-7B77FCDB38ED}" destId="{D14DD4E8-A795-422F-A1E5-6E014AA38993}" srcOrd="0" destOrd="0" presId="urn:microsoft.com/office/officeart/2016/7/layout/HorizontalActionList"/>
    <dgm:cxn modelId="{EB1B85C6-CC65-46B3-B7CF-6B0CF161E730}" type="presParOf" srcId="{B29FC1D4-8D0F-4814-8D4D-7B77FCDB38ED}" destId="{F68032F2-C6B7-437A-9F14-673ADE9A2DC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267AB4-B8B4-45DA-9226-40B54C73B2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CB3D4-86C9-4552-8E0E-28E499B6F66D}">
      <dgm:prSet custT="1"/>
      <dgm:spPr>
        <a:solidFill>
          <a:srgbClr val="0E3F75"/>
        </a:solidFill>
      </dgm:spPr>
      <dgm:t>
        <a:bodyPr/>
        <a:lstStyle/>
        <a:p>
          <a:r>
            <a:rPr lang="en-US" sz="4400" baseline="0" dirty="0"/>
            <a:t>Why?</a:t>
          </a:r>
          <a:endParaRPr lang="en-US" sz="4400" dirty="0"/>
        </a:p>
      </dgm:t>
    </dgm:pt>
    <dgm:pt modelId="{A48E175E-41C5-4C99-BE99-A0540DAEF3F4}" type="parTrans" cxnId="{D0F73038-DDE8-4EF9-9D3D-DCA6BF1628B1}">
      <dgm:prSet/>
      <dgm:spPr/>
      <dgm:t>
        <a:bodyPr/>
        <a:lstStyle/>
        <a:p>
          <a:endParaRPr lang="en-US"/>
        </a:p>
      </dgm:t>
    </dgm:pt>
    <dgm:pt modelId="{9AAEA9FD-CE85-4CDC-9D26-AC2441712CA9}" type="sibTrans" cxnId="{D0F73038-DDE8-4EF9-9D3D-DCA6BF1628B1}">
      <dgm:prSet/>
      <dgm:spPr/>
      <dgm:t>
        <a:bodyPr/>
        <a:lstStyle/>
        <a:p>
          <a:endParaRPr lang="en-US"/>
        </a:p>
      </dgm:t>
    </dgm:pt>
    <dgm:pt modelId="{23A2E572-95F0-43B1-AB6E-6D582A126B82}">
      <dgm:prSet custT="1"/>
      <dgm:spPr>
        <a:solidFill>
          <a:srgbClr val="0E3F75"/>
        </a:solidFill>
      </dgm:spPr>
      <dgm:t>
        <a:bodyPr/>
        <a:lstStyle/>
        <a:p>
          <a:r>
            <a:rPr lang="en-US" sz="4400" baseline="0" dirty="0"/>
            <a:t>What?</a:t>
          </a:r>
          <a:endParaRPr lang="en-US" sz="4400" dirty="0"/>
        </a:p>
      </dgm:t>
    </dgm:pt>
    <dgm:pt modelId="{6BB9FD1F-49C0-4FE1-BEBF-229C7C410459}" type="parTrans" cxnId="{DDDB1698-C65E-4B16-AB4C-176193E6CD69}">
      <dgm:prSet/>
      <dgm:spPr/>
      <dgm:t>
        <a:bodyPr/>
        <a:lstStyle/>
        <a:p>
          <a:endParaRPr lang="en-US"/>
        </a:p>
      </dgm:t>
    </dgm:pt>
    <dgm:pt modelId="{6D3E9954-6DD7-4A5E-94F9-86A4E7444A9E}" type="sibTrans" cxnId="{DDDB1698-C65E-4B16-AB4C-176193E6CD69}">
      <dgm:prSet/>
      <dgm:spPr/>
      <dgm:t>
        <a:bodyPr/>
        <a:lstStyle/>
        <a:p>
          <a:endParaRPr lang="en-US"/>
        </a:p>
      </dgm:t>
    </dgm:pt>
    <dgm:pt modelId="{FF133E6C-D2E5-47F7-873F-FF65C1A9154E}">
      <dgm:prSet custT="1"/>
      <dgm:spPr>
        <a:solidFill>
          <a:srgbClr val="0E3F75"/>
        </a:solidFill>
      </dgm:spPr>
      <dgm:t>
        <a:bodyPr/>
        <a:lstStyle/>
        <a:p>
          <a:r>
            <a:rPr lang="en-US" sz="4400" baseline="0" dirty="0"/>
            <a:t>How?</a:t>
          </a:r>
          <a:endParaRPr lang="en-US" sz="4400" dirty="0"/>
        </a:p>
      </dgm:t>
    </dgm:pt>
    <dgm:pt modelId="{0F44CD68-4A7C-4A66-961E-63E723330C9A}" type="parTrans" cxnId="{F2687844-DF0C-4EC2-87E6-8E53515316EA}">
      <dgm:prSet/>
      <dgm:spPr/>
      <dgm:t>
        <a:bodyPr/>
        <a:lstStyle/>
        <a:p>
          <a:endParaRPr lang="en-US"/>
        </a:p>
      </dgm:t>
    </dgm:pt>
    <dgm:pt modelId="{89C15314-EC5B-474B-8228-1726761C4E2A}" type="sibTrans" cxnId="{F2687844-DF0C-4EC2-87E6-8E53515316EA}">
      <dgm:prSet/>
      <dgm:spPr/>
      <dgm:t>
        <a:bodyPr/>
        <a:lstStyle/>
        <a:p>
          <a:endParaRPr lang="en-US"/>
        </a:p>
      </dgm:t>
    </dgm:pt>
    <dgm:pt modelId="{58C4C603-9155-4E96-A44E-A6971067C65C}">
      <dgm:prSet custT="1"/>
      <dgm:spPr>
        <a:solidFill>
          <a:srgbClr val="C1DBF7">
            <a:alpha val="90000"/>
          </a:srgbClr>
        </a:solidFill>
      </dgm:spPr>
      <dgm:t>
        <a:bodyPr/>
        <a:lstStyle/>
        <a:p>
          <a:r>
            <a:rPr lang="en-US" sz="3200" baseline="0" dirty="0"/>
            <a:t>Section 1: Why a Comprehensive Mathematics Plan is Needed</a:t>
          </a:r>
          <a:endParaRPr lang="en-US" sz="3200" dirty="0"/>
        </a:p>
      </dgm:t>
    </dgm:pt>
    <dgm:pt modelId="{A0962CD4-DAED-4CA6-83D8-5104782D5BA8}" type="parTrans" cxnId="{8A27E2D0-56ED-4629-89D4-4D876E14C15A}">
      <dgm:prSet/>
      <dgm:spPr/>
      <dgm:t>
        <a:bodyPr/>
        <a:lstStyle/>
        <a:p>
          <a:endParaRPr lang="en-US"/>
        </a:p>
      </dgm:t>
    </dgm:pt>
    <dgm:pt modelId="{63DEA5E3-EE7E-469B-8DCA-30512F1C53EC}" type="sibTrans" cxnId="{8A27E2D0-56ED-4629-89D4-4D876E14C15A}">
      <dgm:prSet/>
      <dgm:spPr/>
      <dgm:t>
        <a:bodyPr/>
        <a:lstStyle/>
        <a:p>
          <a:endParaRPr lang="en-US"/>
        </a:p>
      </dgm:t>
    </dgm:pt>
    <dgm:pt modelId="{D8AFA531-39C1-421E-B6A8-D5537B92BD51}">
      <dgm:prSet custT="1"/>
      <dgm:spPr>
        <a:solidFill>
          <a:srgbClr val="C1DBF7">
            <a:alpha val="90000"/>
          </a:srgbClr>
        </a:solidFill>
      </dgm:spPr>
      <dgm:t>
        <a:bodyPr/>
        <a:lstStyle/>
        <a:p>
          <a:r>
            <a:rPr lang="en-US" sz="3200" baseline="0" dirty="0"/>
            <a:t>Section 2: Ohio’s Mathematics Vision</a:t>
          </a:r>
          <a:endParaRPr lang="en-US" sz="3200" dirty="0"/>
        </a:p>
      </dgm:t>
    </dgm:pt>
    <dgm:pt modelId="{147013B6-8BA3-4872-AA21-910350D2F302}" type="parTrans" cxnId="{4CB8BE18-AB10-4C0A-ABEA-DA9C9EF06D24}">
      <dgm:prSet/>
      <dgm:spPr/>
      <dgm:t>
        <a:bodyPr/>
        <a:lstStyle/>
        <a:p>
          <a:endParaRPr lang="en-US"/>
        </a:p>
      </dgm:t>
    </dgm:pt>
    <dgm:pt modelId="{3DCCA65C-01F8-4448-938F-3E83E005B513}" type="sibTrans" cxnId="{4CB8BE18-AB10-4C0A-ABEA-DA9C9EF06D24}">
      <dgm:prSet/>
      <dgm:spPr/>
      <dgm:t>
        <a:bodyPr/>
        <a:lstStyle/>
        <a:p>
          <a:endParaRPr lang="en-US"/>
        </a:p>
      </dgm:t>
    </dgm:pt>
    <dgm:pt modelId="{04453711-0960-4AB7-9147-419A7FF6C7B0}">
      <dgm:prSet custT="1"/>
      <dgm:spPr>
        <a:solidFill>
          <a:srgbClr val="C1DBF7">
            <a:alpha val="90000"/>
          </a:srgbClr>
        </a:solidFill>
      </dgm:spPr>
      <dgm:t>
        <a:bodyPr/>
        <a:lstStyle/>
        <a:p>
          <a:r>
            <a:rPr lang="en-US" sz="3200" baseline="0" dirty="0"/>
            <a:t>Section 4: Strategies and Activities</a:t>
          </a:r>
          <a:endParaRPr lang="en-US" sz="3200" dirty="0"/>
        </a:p>
      </dgm:t>
    </dgm:pt>
    <dgm:pt modelId="{492B17E7-637B-4A46-833F-1A1F6A1A84E3}" type="parTrans" cxnId="{95151BC8-A758-4259-B3CF-17FC985F0879}">
      <dgm:prSet/>
      <dgm:spPr/>
      <dgm:t>
        <a:bodyPr/>
        <a:lstStyle/>
        <a:p>
          <a:endParaRPr lang="en-US"/>
        </a:p>
      </dgm:t>
    </dgm:pt>
    <dgm:pt modelId="{17CAE6F0-C4AA-438B-8376-1E3E82B0C432}" type="sibTrans" cxnId="{95151BC8-A758-4259-B3CF-17FC985F0879}">
      <dgm:prSet/>
      <dgm:spPr/>
      <dgm:t>
        <a:bodyPr/>
        <a:lstStyle/>
        <a:p>
          <a:endParaRPr lang="en-US"/>
        </a:p>
      </dgm:t>
    </dgm:pt>
    <dgm:pt modelId="{6D8C65D3-65A7-47BF-B125-F9CA7C4BD9F5}">
      <dgm:prSet custT="1"/>
      <dgm:spPr>
        <a:solidFill>
          <a:srgbClr val="C1DBF7">
            <a:alpha val="90000"/>
          </a:srgbClr>
        </a:solidFill>
      </dgm:spPr>
      <dgm:t>
        <a:bodyPr/>
        <a:lstStyle/>
        <a:p>
          <a:r>
            <a:rPr lang="en-US" sz="3200" dirty="0"/>
            <a:t>Section 3: Ohio’s Theory of Action</a:t>
          </a:r>
        </a:p>
      </dgm:t>
    </dgm:pt>
    <dgm:pt modelId="{0F84DCF7-5FCE-4D3F-AB58-0E2646393F20}" type="parTrans" cxnId="{2B513125-1106-46DB-92ED-8F5704DBDA2A}">
      <dgm:prSet/>
      <dgm:spPr/>
      <dgm:t>
        <a:bodyPr/>
        <a:lstStyle/>
        <a:p>
          <a:endParaRPr lang="en-US"/>
        </a:p>
      </dgm:t>
    </dgm:pt>
    <dgm:pt modelId="{59C4CCEA-69D4-4FF7-9C94-7BDA95019394}" type="sibTrans" cxnId="{2B513125-1106-46DB-92ED-8F5704DBDA2A}">
      <dgm:prSet/>
      <dgm:spPr/>
      <dgm:t>
        <a:bodyPr/>
        <a:lstStyle/>
        <a:p>
          <a:endParaRPr lang="en-US"/>
        </a:p>
      </dgm:t>
    </dgm:pt>
    <dgm:pt modelId="{7FE37003-0D4A-41D7-B5A5-478FCC8F2C30}" type="pres">
      <dgm:prSet presAssocID="{E4267AB4-B8B4-45DA-9226-40B54C73B22D}" presName="Name0" presStyleCnt="0">
        <dgm:presLayoutVars>
          <dgm:dir/>
          <dgm:animLvl val="lvl"/>
          <dgm:resizeHandles val="exact"/>
        </dgm:presLayoutVars>
      </dgm:prSet>
      <dgm:spPr/>
    </dgm:pt>
    <dgm:pt modelId="{329B1D85-2206-4C8B-9938-61819F7F5463}" type="pres">
      <dgm:prSet presAssocID="{461CB3D4-86C9-4552-8E0E-28E499B6F66D}" presName="linNode" presStyleCnt="0"/>
      <dgm:spPr/>
    </dgm:pt>
    <dgm:pt modelId="{FD57DEFB-8B30-4C10-9627-202E2D19AC76}" type="pres">
      <dgm:prSet presAssocID="{461CB3D4-86C9-4552-8E0E-28E499B6F66D}" presName="parentText" presStyleLbl="node1" presStyleIdx="0" presStyleCnt="3">
        <dgm:presLayoutVars>
          <dgm:chMax val="1"/>
          <dgm:bulletEnabled val="1"/>
        </dgm:presLayoutVars>
      </dgm:prSet>
      <dgm:spPr/>
    </dgm:pt>
    <dgm:pt modelId="{46131862-E2EE-4EE6-8207-A302FBFCF5AC}" type="pres">
      <dgm:prSet presAssocID="{461CB3D4-86C9-4552-8E0E-28E499B6F66D}" presName="descendantText" presStyleLbl="alignAccFollowNode1" presStyleIdx="0" presStyleCnt="3">
        <dgm:presLayoutVars>
          <dgm:bulletEnabled val="1"/>
        </dgm:presLayoutVars>
      </dgm:prSet>
      <dgm:spPr/>
    </dgm:pt>
    <dgm:pt modelId="{20ACDF3F-9572-4287-8EC5-36ABAEC7DA8A}" type="pres">
      <dgm:prSet presAssocID="{9AAEA9FD-CE85-4CDC-9D26-AC2441712CA9}" presName="sp" presStyleCnt="0"/>
      <dgm:spPr/>
    </dgm:pt>
    <dgm:pt modelId="{E2190879-B1C2-4EBB-8D37-EA7C6AB73296}" type="pres">
      <dgm:prSet presAssocID="{23A2E572-95F0-43B1-AB6E-6D582A126B82}" presName="linNode" presStyleCnt="0"/>
      <dgm:spPr/>
    </dgm:pt>
    <dgm:pt modelId="{3A127540-5E29-4CA6-A83C-17A516D639D7}" type="pres">
      <dgm:prSet presAssocID="{23A2E572-95F0-43B1-AB6E-6D582A126B82}" presName="parentText" presStyleLbl="node1" presStyleIdx="1" presStyleCnt="3">
        <dgm:presLayoutVars>
          <dgm:chMax val="1"/>
          <dgm:bulletEnabled val="1"/>
        </dgm:presLayoutVars>
      </dgm:prSet>
      <dgm:spPr/>
    </dgm:pt>
    <dgm:pt modelId="{04D71F56-271F-47D8-99A3-B535DC703A33}" type="pres">
      <dgm:prSet presAssocID="{23A2E572-95F0-43B1-AB6E-6D582A126B82}" presName="descendantText" presStyleLbl="alignAccFollowNode1" presStyleIdx="1" presStyleCnt="3">
        <dgm:presLayoutVars>
          <dgm:bulletEnabled val="1"/>
        </dgm:presLayoutVars>
      </dgm:prSet>
      <dgm:spPr/>
    </dgm:pt>
    <dgm:pt modelId="{EF473E8A-7C4E-4381-981B-9012E686753B}" type="pres">
      <dgm:prSet presAssocID="{6D3E9954-6DD7-4A5E-94F9-86A4E7444A9E}" presName="sp" presStyleCnt="0"/>
      <dgm:spPr/>
    </dgm:pt>
    <dgm:pt modelId="{DF0A3DBB-A7A4-4893-B475-D9BFD0CDF557}" type="pres">
      <dgm:prSet presAssocID="{FF133E6C-D2E5-47F7-873F-FF65C1A9154E}" presName="linNode" presStyleCnt="0"/>
      <dgm:spPr/>
    </dgm:pt>
    <dgm:pt modelId="{0F6A2F73-60E7-45CF-A36A-DE3568D8AD5C}" type="pres">
      <dgm:prSet presAssocID="{FF133E6C-D2E5-47F7-873F-FF65C1A9154E}" presName="parentText" presStyleLbl="node1" presStyleIdx="2" presStyleCnt="3" custLinFactNeighborY="1349">
        <dgm:presLayoutVars>
          <dgm:chMax val="1"/>
          <dgm:bulletEnabled val="1"/>
        </dgm:presLayoutVars>
      </dgm:prSet>
      <dgm:spPr/>
    </dgm:pt>
    <dgm:pt modelId="{96F5E162-BDE6-45C3-A0B7-DC29B2889F60}" type="pres">
      <dgm:prSet presAssocID="{FF133E6C-D2E5-47F7-873F-FF65C1A9154E}" presName="descendantText" presStyleLbl="alignAccFollowNode1" presStyleIdx="2" presStyleCnt="3">
        <dgm:presLayoutVars>
          <dgm:bulletEnabled val="1"/>
        </dgm:presLayoutVars>
      </dgm:prSet>
      <dgm:spPr/>
    </dgm:pt>
  </dgm:ptLst>
  <dgm:cxnLst>
    <dgm:cxn modelId="{5B8B6F0E-C3C5-4215-B630-8874221703E6}" type="presOf" srcId="{04453711-0960-4AB7-9147-419A7FF6C7B0}" destId="{96F5E162-BDE6-45C3-A0B7-DC29B2889F60}" srcOrd="0" destOrd="1" presId="urn:microsoft.com/office/officeart/2005/8/layout/vList5"/>
    <dgm:cxn modelId="{4CB8BE18-AB10-4C0A-ABEA-DA9C9EF06D24}" srcId="{23A2E572-95F0-43B1-AB6E-6D582A126B82}" destId="{D8AFA531-39C1-421E-B6A8-D5537B92BD51}" srcOrd="0" destOrd="0" parTransId="{147013B6-8BA3-4872-AA21-910350D2F302}" sibTransId="{3DCCA65C-01F8-4448-938F-3E83E005B513}"/>
    <dgm:cxn modelId="{E60F0A1B-CC8B-4F76-A9F8-D65E11BF4FC9}" type="presOf" srcId="{58C4C603-9155-4E96-A44E-A6971067C65C}" destId="{46131862-E2EE-4EE6-8207-A302FBFCF5AC}" srcOrd="0" destOrd="0" presId="urn:microsoft.com/office/officeart/2005/8/layout/vList5"/>
    <dgm:cxn modelId="{2B513125-1106-46DB-92ED-8F5704DBDA2A}" srcId="{FF133E6C-D2E5-47F7-873F-FF65C1A9154E}" destId="{6D8C65D3-65A7-47BF-B125-F9CA7C4BD9F5}" srcOrd="0" destOrd="0" parTransId="{0F84DCF7-5FCE-4D3F-AB58-0E2646393F20}" sibTransId="{59C4CCEA-69D4-4FF7-9C94-7BDA95019394}"/>
    <dgm:cxn modelId="{D0F73038-DDE8-4EF9-9D3D-DCA6BF1628B1}" srcId="{E4267AB4-B8B4-45DA-9226-40B54C73B22D}" destId="{461CB3D4-86C9-4552-8E0E-28E499B6F66D}" srcOrd="0" destOrd="0" parTransId="{A48E175E-41C5-4C99-BE99-A0540DAEF3F4}" sibTransId="{9AAEA9FD-CE85-4CDC-9D26-AC2441712CA9}"/>
    <dgm:cxn modelId="{21D3133B-8B83-45DE-8C06-0C197B8B6563}" type="presOf" srcId="{23A2E572-95F0-43B1-AB6E-6D582A126B82}" destId="{3A127540-5E29-4CA6-A83C-17A516D639D7}" srcOrd="0" destOrd="0" presId="urn:microsoft.com/office/officeart/2005/8/layout/vList5"/>
    <dgm:cxn modelId="{F2687844-DF0C-4EC2-87E6-8E53515316EA}" srcId="{E4267AB4-B8B4-45DA-9226-40B54C73B22D}" destId="{FF133E6C-D2E5-47F7-873F-FF65C1A9154E}" srcOrd="2" destOrd="0" parTransId="{0F44CD68-4A7C-4A66-961E-63E723330C9A}" sibTransId="{89C15314-EC5B-474B-8228-1726761C4E2A}"/>
    <dgm:cxn modelId="{DDDB1698-C65E-4B16-AB4C-176193E6CD69}" srcId="{E4267AB4-B8B4-45DA-9226-40B54C73B22D}" destId="{23A2E572-95F0-43B1-AB6E-6D582A126B82}" srcOrd="1" destOrd="0" parTransId="{6BB9FD1F-49C0-4FE1-BEBF-229C7C410459}" sibTransId="{6D3E9954-6DD7-4A5E-94F9-86A4E7444A9E}"/>
    <dgm:cxn modelId="{42AE6FB3-4BFB-44CA-801E-BFF8DB537A0E}" type="presOf" srcId="{D8AFA531-39C1-421E-B6A8-D5537B92BD51}" destId="{04D71F56-271F-47D8-99A3-B535DC703A33}" srcOrd="0" destOrd="0" presId="urn:microsoft.com/office/officeart/2005/8/layout/vList5"/>
    <dgm:cxn modelId="{AEA299C4-578D-4EC8-A897-7608EE4174A9}" type="presOf" srcId="{E4267AB4-B8B4-45DA-9226-40B54C73B22D}" destId="{7FE37003-0D4A-41D7-B5A5-478FCC8F2C30}" srcOrd="0" destOrd="0" presId="urn:microsoft.com/office/officeart/2005/8/layout/vList5"/>
    <dgm:cxn modelId="{4DC3A5C4-D990-4E54-B27A-8B998EFF10A7}" type="presOf" srcId="{6D8C65D3-65A7-47BF-B125-F9CA7C4BD9F5}" destId="{96F5E162-BDE6-45C3-A0B7-DC29B2889F60}" srcOrd="0" destOrd="0" presId="urn:microsoft.com/office/officeart/2005/8/layout/vList5"/>
    <dgm:cxn modelId="{95151BC8-A758-4259-B3CF-17FC985F0879}" srcId="{FF133E6C-D2E5-47F7-873F-FF65C1A9154E}" destId="{04453711-0960-4AB7-9147-419A7FF6C7B0}" srcOrd="1" destOrd="0" parTransId="{492B17E7-637B-4A46-833F-1A1F6A1A84E3}" sibTransId="{17CAE6F0-C4AA-438B-8376-1E3E82B0C432}"/>
    <dgm:cxn modelId="{8A27E2D0-56ED-4629-89D4-4D876E14C15A}" srcId="{461CB3D4-86C9-4552-8E0E-28E499B6F66D}" destId="{58C4C603-9155-4E96-A44E-A6971067C65C}" srcOrd="0" destOrd="0" parTransId="{A0962CD4-DAED-4CA6-83D8-5104782D5BA8}" sibTransId="{63DEA5E3-EE7E-469B-8DCA-30512F1C53EC}"/>
    <dgm:cxn modelId="{DEEA6CE4-8FFE-4BC8-B146-D009328F71DB}" type="presOf" srcId="{461CB3D4-86C9-4552-8E0E-28E499B6F66D}" destId="{FD57DEFB-8B30-4C10-9627-202E2D19AC76}" srcOrd="0" destOrd="0" presId="urn:microsoft.com/office/officeart/2005/8/layout/vList5"/>
    <dgm:cxn modelId="{3928CCE5-DD18-451A-A466-A26175BB3D94}" type="presOf" srcId="{FF133E6C-D2E5-47F7-873F-FF65C1A9154E}" destId="{0F6A2F73-60E7-45CF-A36A-DE3568D8AD5C}" srcOrd="0" destOrd="0" presId="urn:microsoft.com/office/officeart/2005/8/layout/vList5"/>
    <dgm:cxn modelId="{BB6691F2-F999-4132-B95A-A16052C9A003}" type="presParOf" srcId="{7FE37003-0D4A-41D7-B5A5-478FCC8F2C30}" destId="{329B1D85-2206-4C8B-9938-61819F7F5463}" srcOrd="0" destOrd="0" presId="urn:microsoft.com/office/officeart/2005/8/layout/vList5"/>
    <dgm:cxn modelId="{11175F3E-B2C7-440F-BEF5-56674A7F351B}" type="presParOf" srcId="{329B1D85-2206-4C8B-9938-61819F7F5463}" destId="{FD57DEFB-8B30-4C10-9627-202E2D19AC76}" srcOrd="0" destOrd="0" presId="urn:microsoft.com/office/officeart/2005/8/layout/vList5"/>
    <dgm:cxn modelId="{20C6D1F9-B4C2-4DA4-9B17-3B72C21211C2}" type="presParOf" srcId="{329B1D85-2206-4C8B-9938-61819F7F5463}" destId="{46131862-E2EE-4EE6-8207-A302FBFCF5AC}" srcOrd="1" destOrd="0" presId="urn:microsoft.com/office/officeart/2005/8/layout/vList5"/>
    <dgm:cxn modelId="{BB799C13-47DB-4758-B048-9F062F1658EC}" type="presParOf" srcId="{7FE37003-0D4A-41D7-B5A5-478FCC8F2C30}" destId="{20ACDF3F-9572-4287-8EC5-36ABAEC7DA8A}" srcOrd="1" destOrd="0" presId="urn:microsoft.com/office/officeart/2005/8/layout/vList5"/>
    <dgm:cxn modelId="{1A55F923-77FE-42FD-9ABD-9FE44104612C}" type="presParOf" srcId="{7FE37003-0D4A-41D7-B5A5-478FCC8F2C30}" destId="{E2190879-B1C2-4EBB-8D37-EA7C6AB73296}" srcOrd="2" destOrd="0" presId="urn:microsoft.com/office/officeart/2005/8/layout/vList5"/>
    <dgm:cxn modelId="{BC339C68-2ADC-40F7-969B-ABFCA21E2339}" type="presParOf" srcId="{E2190879-B1C2-4EBB-8D37-EA7C6AB73296}" destId="{3A127540-5E29-4CA6-A83C-17A516D639D7}" srcOrd="0" destOrd="0" presId="urn:microsoft.com/office/officeart/2005/8/layout/vList5"/>
    <dgm:cxn modelId="{98E082F1-7B8C-487D-BCF3-FEF624EB8D33}" type="presParOf" srcId="{E2190879-B1C2-4EBB-8D37-EA7C6AB73296}" destId="{04D71F56-271F-47D8-99A3-B535DC703A33}" srcOrd="1" destOrd="0" presId="urn:microsoft.com/office/officeart/2005/8/layout/vList5"/>
    <dgm:cxn modelId="{AE58D9D5-99BC-46CC-8F4A-22B22985A02E}" type="presParOf" srcId="{7FE37003-0D4A-41D7-B5A5-478FCC8F2C30}" destId="{EF473E8A-7C4E-4381-981B-9012E686753B}" srcOrd="3" destOrd="0" presId="urn:microsoft.com/office/officeart/2005/8/layout/vList5"/>
    <dgm:cxn modelId="{E0D08299-5A92-4A57-9E23-AB90F4257AF9}" type="presParOf" srcId="{7FE37003-0D4A-41D7-B5A5-478FCC8F2C30}" destId="{DF0A3DBB-A7A4-4893-B475-D9BFD0CDF557}" srcOrd="4" destOrd="0" presId="urn:microsoft.com/office/officeart/2005/8/layout/vList5"/>
    <dgm:cxn modelId="{D2DCE120-CE72-4AB4-AD1B-A42430AB0C78}" type="presParOf" srcId="{DF0A3DBB-A7A4-4893-B475-D9BFD0CDF557}" destId="{0F6A2F73-60E7-45CF-A36A-DE3568D8AD5C}" srcOrd="0" destOrd="0" presId="urn:microsoft.com/office/officeart/2005/8/layout/vList5"/>
    <dgm:cxn modelId="{E65F326C-4442-4CD9-BB4D-A38316CED5EB}" type="presParOf" srcId="{DF0A3DBB-A7A4-4893-B475-D9BFD0CDF557}" destId="{96F5E162-BDE6-45C3-A0B7-DC29B2889F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77F9E-A844-4F36-AA7B-154F2A250F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a:latin typeface="Source Sans Pro" panose="020B0503030403020204" pitchFamily="34" charset="0"/>
            <a:ea typeface="Source Sans Pro" panose="020B0503030403020204" pitchFamily="34" charset="0"/>
            <a:cs typeface="Arial" panose="020B0604020202020204" pitchFamily="34" charset="0"/>
          </a:endParaRPr>
        </a:p>
      </dgm:t>
    </dgm:pt>
    <dgm:pt modelId="{7E204039-7DB1-4EFF-98D6-DA4611C57CCC}" type="par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dgm:spPr>
      <dgm:t>
        <a:bodyPr/>
        <a:lstStyle/>
        <a:p>
          <a:pPr>
            <a:buFont typeface="Symbol" panose="05050102010706020507" pitchFamily="18" charset="2"/>
            <a:buChar char=""/>
          </a:pPr>
          <a:r>
            <a:rPr lang="en-US" sz="3600" b="0" dirty="0">
              <a:latin typeface="Source Sans Pro" panose="020B0503030403020204" pitchFamily="34" charset="0"/>
              <a:ea typeface="Source Sans Pro" panose="020B0503030403020204" pitchFamily="34" charset="0"/>
              <a:cs typeface="Arial" panose="020B0604020202020204" pitchFamily="34" charset="0"/>
            </a:rPr>
            <a:t>A Shift Toward Rigor</a:t>
          </a:r>
        </a:p>
      </dgm:t>
    </dgm:pt>
    <dgm:pt modelId="{96005ED4-C083-4A6E-B8D2-2B80660831D9}" type="par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DAD77DEF-A17A-4544-A5F0-AB8AECAA838E}">
      <dgm:prSet custT="1"/>
      <dgm:spPr>
        <a:solidFill>
          <a:srgbClr val="0E3F75"/>
        </a:solidFill>
      </dgm:spPr>
      <dgm:t>
        <a:bodyPr/>
        <a:lstStyle/>
        <a:p>
          <a:pPr>
            <a:buFont typeface="Symbol" panose="05050102010706020507" pitchFamily="18" charset="2"/>
            <a:buChar char=""/>
          </a:pPr>
          <a:r>
            <a:rPr lang="en-US" sz="3600" b="0" dirty="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gm:t>
    </dgm:pt>
    <dgm:pt modelId="{E9D9E112-E446-408A-BCC1-264B423E5F9D}" type="sib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1D72B12D-D5CB-4E0D-B7FE-A6EB51CCED69}" type="par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D4F0155D-B2C9-4D13-BB4C-6C2CC842C2A2}" type="pres">
      <dgm:prSet presAssocID="{3CF77F9E-A844-4F36-AA7B-154F2A250FE7}" presName="diagram" presStyleCnt="0">
        <dgm:presLayoutVars>
          <dgm:dir/>
          <dgm:resizeHandles val="exact"/>
        </dgm:presLayoutVars>
      </dgm:prSet>
      <dgm:spPr/>
    </dgm:pt>
    <dgm:pt modelId="{2CA6F674-A834-4853-AC2E-FB831038EE25}" type="pres">
      <dgm:prSet presAssocID="{39012F86-9806-4084-AA67-B60AF11ED53D}" presName="node" presStyleLbl="node1" presStyleIdx="0" presStyleCnt="3">
        <dgm:presLayoutVars>
          <dgm:bulletEnabled val="1"/>
        </dgm:presLayoutVars>
      </dgm:prSet>
      <dgm:spPr/>
    </dgm:pt>
    <dgm:pt modelId="{9629F507-9A5D-4253-AE9F-624C0B3035B5}" type="pres">
      <dgm:prSet presAssocID="{9A2F0563-ECB7-4CC8-929F-12AE32D2D461}" presName="sibTrans" presStyleCnt="0"/>
      <dgm:spPr/>
    </dgm:pt>
    <dgm:pt modelId="{F0994A09-717B-4650-BF4C-83A3BB19BD30}" type="pres">
      <dgm:prSet presAssocID="{F409CB80-4C8D-421C-AC00-273D2D29270F}" presName="node" presStyleLbl="node1" presStyleIdx="1" presStyleCnt="3">
        <dgm:presLayoutVars>
          <dgm:bulletEnabled val="1"/>
        </dgm:presLayoutVars>
      </dgm:prSet>
      <dgm:spPr/>
    </dgm:pt>
    <dgm:pt modelId="{4D4B43F3-C693-4183-BE06-1E3D65073E12}" type="pres">
      <dgm:prSet presAssocID="{FF00BD78-A304-4EE7-8D83-87672C959FA7}" presName="sibTrans" presStyleCnt="0"/>
      <dgm:spPr/>
    </dgm:pt>
    <dgm:pt modelId="{AA4A64EE-69C2-41B7-86A4-285525B1E218}" type="pres">
      <dgm:prSet presAssocID="{DAD77DEF-A17A-4544-A5F0-AB8AECAA838E}" presName="node" presStyleLbl="node1" presStyleIdx="2" presStyleCnt="3">
        <dgm:presLayoutVars>
          <dgm:bulletEnabled val="1"/>
        </dgm:presLayoutVars>
      </dgm:prSet>
      <dgm:spPr/>
    </dgm:pt>
  </dgm:ptLst>
  <dgm:cxnLst>
    <dgm:cxn modelId="{A1866E16-59DA-45CC-B57A-2838266A9DEA}" srcId="{3CF77F9E-A844-4F36-AA7B-154F2A250FE7}" destId="{DAD77DEF-A17A-4544-A5F0-AB8AECAA838E}" srcOrd="2" destOrd="0" parTransId="{1D72B12D-D5CB-4E0D-B7FE-A6EB51CCED69}" sibTransId="{E9D9E112-E446-408A-BCC1-264B423E5F9D}"/>
    <dgm:cxn modelId="{E186BC3E-7097-4EF7-850D-25A513C2DCB4}" type="presOf" srcId="{39012F86-9806-4084-AA67-B60AF11ED53D}" destId="{2CA6F674-A834-4853-AC2E-FB831038EE25}" srcOrd="0" destOrd="0" presId="urn:microsoft.com/office/officeart/2005/8/layout/default"/>
    <dgm:cxn modelId="{ADCF8B41-07A7-49C0-B79F-6AF3AA4344F2}" type="presOf" srcId="{DAD77DEF-A17A-4544-A5F0-AB8AECAA838E}" destId="{AA4A64EE-69C2-41B7-86A4-285525B1E218}" srcOrd="0" destOrd="0" presId="urn:microsoft.com/office/officeart/2005/8/layout/default"/>
    <dgm:cxn modelId="{048EEA70-516E-4DFB-8E25-691E4FB097E5}" type="presOf" srcId="{3CF77F9E-A844-4F36-AA7B-154F2A250FE7}" destId="{D4F0155D-B2C9-4D13-BB4C-6C2CC842C2A2}" srcOrd="0" destOrd="0" presId="urn:microsoft.com/office/officeart/2005/8/layout/default"/>
    <dgm:cxn modelId="{36270A9C-CDE2-4A78-AD15-C562BE162318}" type="presOf" srcId="{F409CB80-4C8D-421C-AC00-273D2D29270F}" destId="{F0994A09-717B-4650-BF4C-83A3BB19BD30}" srcOrd="0" destOrd="0" presId="urn:microsoft.com/office/officeart/2005/8/layout/default"/>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74FF10DD-7BBE-4D48-A3EA-EFEEDB2BC2B3}" type="presParOf" srcId="{D4F0155D-B2C9-4D13-BB4C-6C2CC842C2A2}" destId="{2CA6F674-A834-4853-AC2E-FB831038EE25}" srcOrd="0" destOrd="0" presId="urn:microsoft.com/office/officeart/2005/8/layout/default"/>
    <dgm:cxn modelId="{D433A305-09D1-4EF2-8045-57F129EA26A9}" type="presParOf" srcId="{D4F0155D-B2C9-4D13-BB4C-6C2CC842C2A2}" destId="{9629F507-9A5D-4253-AE9F-624C0B3035B5}" srcOrd="1" destOrd="0" presId="urn:microsoft.com/office/officeart/2005/8/layout/default"/>
    <dgm:cxn modelId="{CF29EAF9-A449-45DE-8B19-E6829FC81BD7}" type="presParOf" srcId="{D4F0155D-B2C9-4D13-BB4C-6C2CC842C2A2}" destId="{F0994A09-717B-4650-BF4C-83A3BB19BD30}" srcOrd="2" destOrd="0" presId="urn:microsoft.com/office/officeart/2005/8/layout/default"/>
    <dgm:cxn modelId="{C43A3B42-88CA-461E-A652-F8EF997483EE}" type="presParOf" srcId="{D4F0155D-B2C9-4D13-BB4C-6C2CC842C2A2}" destId="{4D4B43F3-C693-4183-BE06-1E3D65073E12}" srcOrd="3" destOrd="0" presId="urn:microsoft.com/office/officeart/2005/8/layout/default"/>
    <dgm:cxn modelId="{C09F5FBF-665E-412F-95F4-D4DEC1A97C68}" type="presParOf" srcId="{D4F0155D-B2C9-4D13-BB4C-6C2CC842C2A2}" destId="{AA4A64EE-69C2-41B7-86A4-285525B1E21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F54D-A4D1-4972-8C69-EB07B7EDAA08}">
      <dsp:nvSpPr>
        <dsp:cNvPr id="0" name=""/>
        <dsp:cNvSpPr/>
      </dsp:nvSpPr>
      <dsp:spPr>
        <a:xfrm>
          <a:off x="0" y="224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latin typeface="Source Sans Pro" panose="020B0503030403020204" pitchFamily="34" charset="0"/>
              <a:ea typeface="Source Sans Pro" panose="020B0503030403020204" pitchFamily="34" charset="0"/>
            </a:rPr>
            <a:t>Literacy</a:t>
          </a:r>
          <a:endParaRPr lang="en-US" sz="4400" b="1" kern="1200" dirty="0">
            <a:latin typeface="Source Sans Pro" panose="020B0503030403020204" pitchFamily="34" charset="0"/>
            <a:ea typeface="Source Sans Pro" panose="020B0503030403020204" pitchFamily="34" charset="0"/>
          </a:endParaRPr>
        </a:p>
      </dsp:txBody>
      <dsp:txXfrm>
        <a:off x="56658" y="79064"/>
        <a:ext cx="13602684" cy="1047324"/>
      </dsp:txXfrm>
    </dsp:sp>
    <dsp:sp modelId="{2B3267DA-D623-4055-89B7-3D3B2CB9321D}">
      <dsp:nvSpPr>
        <dsp:cNvPr id="0" name=""/>
        <dsp:cNvSpPr/>
      </dsp:nvSpPr>
      <dsp:spPr>
        <a:xfrm>
          <a:off x="0" y="13616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Learning Acceleration</a:t>
          </a:r>
        </a:p>
      </dsp:txBody>
      <dsp:txXfrm>
        <a:off x="56658" y="1418264"/>
        <a:ext cx="13602684" cy="1047324"/>
      </dsp:txXfrm>
    </dsp:sp>
    <dsp:sp modelId="{6696BE8C-E55F-4278-B306-27E79355903D}">
      <dsp:nvSpPr>
        <dsp:cNvPr id="0" name=""/>
        <dsp:cNvSpPr/>
      </dsp:nvSpPr>
      <dsp:spPr>
        <a:xfrm>
          <a:off x="0" y="27008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Workforce Readiness</a:t>
          </a:r>
        </a:p>
      </dsp:txBody>
      <dsp:txXfrm>
        <a:off x="56658" y="2757464"/>
        <a:ext cx="13602684" cy="1047324"/>
      </dsp:txXfrm>
    </dsp:sp>
    <dsp:sp modelId="{9EB93A70-B9C6-440C-9DDC-EEF5CF7AD26B}">
      <dsp:nvSpPr>
        <dsp:cNvPr id="0" name=""/>
        <dsp:cNvSpPr/>
      </dsp:nvSpPr>
      <dsp:spPr>
        <a:xfrm>
          <a:off x="0" y="40400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solidFill>
                <a:srgbClr val="FFFFFF"/>
              </a:solidFill>
              <a:latin typeface="Source Sans Pro" panose="020B0503030403020204" pitchFamily="34" charset="0"/>
              <a:ea typeface="Source Sans Pro" panose="020B0503030403020204" pitchFamily="34" charset="0"/>
              <a:cs typeface="+mn-cs"/>
            </a:rPr>
            <a:t>Student Wellness</a:t>
          </a:r>
        </a:p>
      </dsp:txBody>
      <dsp:txXfrm>
        <a:off x="56658" y="4096664"/>
        <a:ext cx="13602684" cy="104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B8B91-94EC-4A9F-A64A-B83A640C73FD}">
      <dsp:nvSpPr>
        <dsp:cNvPr id="0" name=""/>
        <dsp:cNvSpPr/>
      </dsp:nvSpPr>
      <dsp:spPr>
        <a:xfrm>
          <a:off x="18809" y="86548"/>
          <a:ext cx="3338753" cy="1001626"/>
        </a:xfrm>
        <a:prstGeom prst="rect">
          <a:avLst/>
        </a:prstGeom>
        <a:solidFill>
          <a:schemeClr val="lt1">
            <a:hueOff val="0"/>
            <a:satOff val="0"/>
            <a:lumOff val="0"/>
            <a:alphaOff val="0"/>
          </a:schemeClr>
        </a:solidFill>
        <a:ln w="12700" cap="flat" cmpd="sng" algn="ctr">
          <a:solidFill>
            <a:srgbClr val="81B5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6" tIns="263836" rIns="263836" bIns="263836"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E3F75"/>
              </a:solidFill>
            </a:rPr>
            <a:t>Connect</a:t>
          </a:r>
          <a:r>
            <a:rPr lang="en-US" sz="3600" kern="1200" dirty="0">
              <a:solidFill>
                <a:srgbClr val="0E3F75"/>
              </a:solidFill>
            </a:rPr>
            <a:t> </a:t>
          </a:r>
        </a:p>
      </dsp:txBody>
      <dsp:txXfrm>
        <a:off x="18809" y="86548"/>
        <a:ext cx="3338753" cy="1001626"/>
      </dsp:txXfrm>
    </dsp:sp>
    <dsp:sp modelId="{4017F90B-4F97-4D06-9E59-7C933947E5C5}">
      <dsp:nvSpPr>
        <dsp:cNvPr id="0" name=""/>
        <dsp:cNvSpPr/>
      </dsp:nvSpPr>
      <dsp:spPr>
        <a:xfrm>
          <a:off x="18809" y="1088174"/>
          <a:ext cx="3338753" cy="5481845"/>
        </a:xfrm>
        <a:prstGeom prst="rect">
          <a:avLst/>
        </a:prstGeom>
        <a:solidFill>
          <a:srgbClr val="C1DBF7">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9795" tIns="329795" rIns="329795" bIns="329795" numCol="1" spcCol="1270" anchor="t" anchorCtr="0">
          <a:noAutofit/>
        </a:bodyPr>
        <a:lstStyle/>
        <a:p>
          <a:pPr marL="0" lvl="0" indent="0" algn="l" defTabSz="1422400">
            <a:lnSpc>
              <a:spcPct val="90000"/>
            </a:lnSpc>
            <a:spcBef>
              <a:spcPct val="0"/>
            </a:spcBef>
            <a:spcAft>
              <a:spcPct val="35000"/>
            </a:spcAft>
            <a:buNone/>
          </a:pPr>
          <a:r>
            <a:rPr lang="en-US" sz="3200" kern="1200" dirty="0"/>
            <a:t>Ohio’s Mathematics Vision from Ohio’s Plan for K-12 Mathematics to the Mathematical Practices. </a:t>
          </a:r>
        </a:p>
      </dsp:txBody>
      <dsp:txXfrm>
        <a:off x="18809" y="1088174"/>
        <a:ext cx="3338753" cy="5481845"/>
      </dsp:txXfrm>
    </dsp:sp>
    <dsp:sp modelId="{5462542D-A126-4E32-A40C-00D3C361FB6D}">
      <dsp:nvSpPr>
        <dsp:cNvPr id="0" name=""/>
        <dsp:cNvSpPr/>
      </dsp:nvSpPr>
      <dsp:spPr>
        <a:xfrm>
          <a:off x="3465351" y="86548"/>
          <a:ext cx="3338753" cy="1001626"/>
        </a:xfrm>
        <a:prstGeom prst="rect">
          <a:avLst/>
        </a:prstGeom>
        <a:solidFill>
          <a:schemeClr val="lt1">
            <a:hueOff val="0"/>
            <a:satOff val="0"/>
            <a:lumOff val="0"/>
            <a:alphaOff val="0"/>
          </a:schemeClr>
        </a:solidFill>
        <a:ln w="12700" cap="flat" cmpd="sng" algn="ctr">
          <a:solidFill>
            <a:srgbClr val="81B5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6" tIns="263836" rIns="263836" bIns="263836"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E3F75"/>
              </a:solidFill>
            </a:rPr>
            <a:t>Explore</a:t>
          </a:r>
          <a:endParaRPr lang="en-US" sz="3600" b="1" kern="1200" dirty="0">
            <a:solidFill>
              <a:srgbClr val="0E3F75"/>
            </a:solidFill>
          </a:endParaRPr>
        </a:p>
      </dsp:txBody>
      <dsp:txXfrm>
        <a:off x="3465351" y="86548"/>
        <a:ext cx="3338753" cy="1001626"/>
      </dsp:txXfrm>
    </dsp:sp>
    <dsp:sp modelId="{308FCBC7-7A77-48D5-84DF-DF8EB7F533E4}">
      <dsp:nvSpPr>
        <dsp:cNvPr id="0" name=""/>
        <dsp:cNvSpPr/>
      </dsp:nvSpPr>
      <dsp:spPr>
        <a:xfrm>
          <a:off x="3465351" y="1088174"/>
          <a:ext cx="3338753" cy="5481845"/>
        </a:xfrm>
        <a:prstGeom prst="rect">
          <a:avLst/>
        </a:prstGeom>
        <a:solidFill>
          <a:srgbClr val="C1DBF7">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9795" tIns="329795" rIns="329795" bIns="329795"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2A2F36">
                  <a:hueOff val="0"/>
                  <a:satOff val="0"/>
                  <a:lumOff val="0"/>
                  <a:alphaOff val="0"/>
                </a:srgbClr>
              </a:solidFill>
              <a:latin typeface="Source Sans Pro"/>
              <a:ea typeface="+mn-ea"/>
              <a:cs typeface="+mn-cs"/>
            </a:rPr>
            <a:t>MP 8: Look for and Express Regularity in Repeated Reasoning through grade band-aligned instructional tasks. </a:t>
          </a:r>
        </a:p>
      </dsp:txBody>
      <dsp:txXfrm>
        <a:off x="3465351" y="1088174"/>
        <a:ext cx="3338753" cy="5481845"/>
      </dsp:txXfrm>
    </dsp:sp>
    <dsp:sp modelId="{DFB3C2CB-E40E-4A6F-8A3D-5CAA88D78E6D}">
      <dsp:nvSpPr>
        <dsp:cNvPr id="0" name=""/>
        <dsp:cNvSpPr/>
      </dsp:nvSpPr>
      <dsp:spPr>
        <a:xfrm>
          <a:off x="6911894" y="86548"/>
          <a:ext cx="3338753" cy="1001626"/>
        </a:xfrm>
        <a:prstGeom prst="rect">
          <a:avLst/>
        </a:prstGeom>
        <a:solidFill>
          <a:schemeClr val="lt1">
            <a:hueOff val="0"/>
            <a:satOff val="0"/>
            <a:lumOff val="0"/>
            <a:alphaOff val="0"/>
          </a:schemeClr>
        </a:solidFill>
        <a:ln w="12700" cap="flat" cmpd="sng" algn="ctr">
          <a:solidFill>
            <a:srgbClr val="81B5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6" tIns="263836" rIns="263836" bIns="263836"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E3F75"/>
              </a:solidFill>
            </a:rPr>
            <a:t>Identify</a:t>
          </a:r>
          <a:endParaRPr lang="en-US" sz="3600" b="1" kern="1200" dirty="0">
            <a:solidFill>
              <a:srgbClr val="0E3F75"/>
            </a:solidFill>
          </a:endParaRPr>
        </a:p>
      </dsp:txBody>
      <dsp:txXfrm>
        <a:off x="6911894" y="86548"/>
        <a:ext cx="3338753" cy="1001626"/>
      </dsp:txXfrm>
    </dsp:sp>
    <dsp:sp modelId="{FE60A793-D104-4E11-AF65-FA8B30ACC85A}">
      <dsp:nvSpPr>
        <dsp:cNvPr id="0" name=""/>
        <dsp:cNvSpPr/>
      </dsp:nvSpPr>
      <dsp:spPr>
        <a:xfrm>
          <a:off x="6911894" y="1088174"/>
          <a:ext cx="3338753" cy="5481845"/>
        </a:xfrm>
        <a:prstGeom prst="rect">
          <a:avLst/>
        </a:prstGeom>
        <a:solidFill>
          <a:srgbClr val="C1DBF7">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9795" tIns="329795" rIns="329795" bIns="329795"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2A2F36">
                  <a:hueOff val="0"/>
                  <a:satOff val="0"/>
                  <a:lumOff val="0"/>
                  <a:alphaOff val="0"/>
                </a:srgbClr>
              </a:solidFill>
              <a:latin typeface="Source Sans Pro"/>
              <a:ea typeface="+mn-ea"/>
              <a:cs typeface="+mn-cs"/>
            </a:rPr>
            <a:t>Resources to support instruction aligned to Math Practice 8: Look for and Express Regularity in Repeated Reasoning. </a:t>
          </a:r>
        </a:p>
      </dsp:txBody>
      <dsp:txXfrm>
        <a:off x="6911894" y="1088174"/>
        <a:ext cx="3338753" cy="5481845"/>
      </dsp:txXfrm>
    </dsp:sp>
    <dsp:sp modelId="{D14DD4E8-A795-422F-A1E5-6E014AA38993}">
      <dsp:nvSpPr>
        <dsp:cNvPr id="0" name=""/>
        <dsp:cNvSpPr/>
      </dsp:nvSpPr>
      <dsp:spPr>
        <a:xfrm>
          <a:off x="10358437" y="86548"/>
          <a:ext cx="3338753" cy="1001626"/>
        </a:xfrm>
        <a:prstGeom prst="rect">
          <a:avLst/>
        </a:prstGeom>
        <a:solidFill>
          <a:schemeClr val="lt1">
            <a:hueOff val="0"/>
            <a:satOff val="0"/>
            <a:lumOff val="0"/>
            <a:alphaOff val="0"/>
          </a:schemeClr>
        </a:solidFill>
        <a:ln w="12700" cap="flat" cmpd="sng" algn="ctr">
          <a:solidFill>
            <a:srgbClr val="81B5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6" tIns="263836" rIns="263836" bIns="263836"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E3F75"/>
              </a:solidFill>
            </a:rPr>
            <a:t>Utilize</a:t>
          </a:r>
          <a:r>
            <a:rPr lang="en-US" sz="3200" b="1" kern="1200" dirty="0">
              <a:solidFill>
                <a:srgbClr val="0E3F75"/>
              </a:solidFill>
            </a:rPr>
            <a:t> </a:t>
          </a:r>
        </a:p>
      </dsp:txBody>
      <dsp:txXfrm>
        <a:off x="10358437" y="86548"/>
        <a:ext cx="3338753" cy="1001626"/>
      </dsp:txXfrm>
    </dsp:sp>
    <dsp:sp modelId="{F68032F2-C6B7-437A-9F14-673ADE9A2DC2}">
      <dsp:nvSpPr>
        <dsp:cNvPr id="0" name=""/>
        <dsp:cNvSpPr/>
      </dsp:nvSpPr>
      <dsp:spPr>
        <a:xfrm>
          <a:off x="10358437" y="1088174"/>
          <a:ext cx="3338753" cy="5481845"/>
        </a:xfrm>
        <a:prstGeom prst="rect">
          <a:avLst/>
        </a:prstGeom>
        <a:solidFill>
          <a:srgbClr val="C1DBF7">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9795" tIns="329795" rIns="329795" bIns="329795" numCol="1" spcCol="1270" anchor="t" anchorCtr="0">
          <a:noAutofit/>
        </a:bodyPr>
        <a:lstStyle/>
        <a:p>
          <a:pPr marL="0" lvl="0" indent="0" algn="l" defTabSz="1422400">
            <a:lnSpc>
              <a:spcPct val="100000"/>
            </a:lnSpc>
            <a:spcBef>
              <a:spcPct val="0"/>
            </a:spcBef>
            <a:spcAft>
              <a:spcPts val="0"/>
            </a:spcAft>
            <a:buNone/>
          </a:pPr>
          <a:r>
            <a:rPr lang="en-US" sz="3200" kern="1200" dirty="0">
              <a:solidFill>
                <a:srgbClr val="2A2F36">
                  <a:hueOff val="0"/>
                  <a:satOff val="0"/>
                  <a:lumOff val="0"/>
                  <a:alphaOff val="0"/>
                </a:srgbClr>
              </a:solidFill>
              <a:latin typeface="Source Sans Pro"/>
              <a:ea typeface="+mn-ea"/>
              <a:cs typeface="+mn-cs"/>
            </a:rPr>
            <a:t>Resources to help recognize and collect evidence of MP 8: Look for and Express Regularity in Repeated Reasoning in the classroom. </a:t>
          </a:r>
        </a:p>
      </dsp:txBody>
      <dsp:txXfrm>
        <a:off x="10358437" y="1088174"/>
        <a:ext cx="3338753" cy="5481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1862-E2EE-4EE6-8207-A302FBFCF5AC}">
      <dsp:nvSpPr>
        <dsp:cNvPr id="0" name=""/>
        <dsp:cNvSpPr/>
      </dsp:nvSpPr>
      <dsp:spPr>
        <a:xfrm rot="5400000">
          <a:off x="8297371" y="-3335740"/>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baseline="0" dirty="0"/>
            <a:t>Section 1: Why a Comprehensive Mathematics Plan is Needed</a:t>
          </a:r>
          <a:endParaRPr lang="en-US" sz="3200" kern="1200" dirty="0"/>
        </a:p>
      </dsp:txBody>
      <dsp:txXfrm rot="-5400000">
        <a:off x="4777283" y="255266"/>
        <a:ext cx="8422029" cy="1310934"/>
      </dsp:txXfrm>
    </dsp:sp>
    <dsp:sp modelId="{FD57DEFB-8B30-4C10-9627-202E2D19AC76}">
      <dsp:nvSpPr>
        <dsp:cNvPr id="0" name=""/>
        <dsp:cNvSpPr/>
      </dsp:nvSpPr>
      <dsp:spPr>
        <a:xfrm>
          <a:off x="0" y="2751"/>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Why?</a:t>
          </a:r>
          <a:endParaRPr lang="en-US" sz="4400" kern="1200" dirty="0"/>
        </a:p>
      </dsp:txBody>
      <dsp:txXfrm>
        <a:off x="88648" y="91399"/>
        <a:ext cx="4599986" cy="1638667"/>
      </dsp:txXfrm>
    </dsp:sp>
    <dsp:sp modelId="{04D71F56-271F-47D8-99A3-B535DC703A33}">
      <dsp:nvSpPr>
        <dsp:cNvPr id="0" name=""/>
        <dsp:cNvSpPr/>
      </dsp:nvSpPr>
      <dsp:spPr>
        <a:xfrm rot="5400000">
          <a:off x="8297371" y="-1428979"/>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baseline="0" dirty="0"/>
            <a:t>Section 2: Ohio’s Mathematics Vision</a:t>
          </a:r>
          <a:endParaRPr lang="en-US" sz="3200" kern="1200" dirty="0"/>
        </a:p>
      </dsp:txBody>
      <dsp:txXfrm rot="-5400000">
        <a:off x="4777283" y="2162027"/>
        <a:ext cx="8422029" cy="1310934"/>
      </dsp:txXfrm>
    </dsp:sp>
    <dsp:sp modelId="{3A127540-5E29-4CA6-A83C-17A516D639D7}">
      <dsp:nvSpPr>
        <dsp:cNvPr id="0" name=""/>
        <dsp:cNvSpPr/>
      </dsp:nvSpPr>
      <dsp:spPr>
        <a:xfrm>
          <a:off x="0" y="1909512"/>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What?</a:t>
          </a:r>
          <a:endParaRPr lang="en-US" sz="4400" kern="1200" dirty="0"/>
        </a:p>
      </dsp:txBody>
      <dsp:txXfrm>
        <a:off x="88648" y="1998160"/>
        <a:ext cx="4599986" cy="1638667"/>
      </dsp:txXfrm>
    </dsp:sp>
    <dsp:sp modelId="{96F5E162-BDE6-45C3-A0B7-DC29B2889F60}">
      <dsp:nvSpPr>
        <dsp:cNvPr id="0" name=""/>
        <dsp:cNvSpPr/>
      </dsp:nvSpPr>
      <dsp:spPr>
        <a:xfrm rot="5400000">
          <a:off x="8297371" y="477782"/>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Section 3: Ohio’s Theory of Action</a:t>
          </a:r>
        </a:p>
        <a:p>
          <a:pPr marL="285750" lvl="1" indent="-285750" algn="l" defTabSz="1422400">
            <a:lnSpc>
              <a:spcPct val="90000"/>
            </a:lnSpc>
            <a:spcBef>
              <a:spcPct val="0"/>
            </a:spcBef>
            <a:spcAft>
              <a:spcPct val="15000"/>
            </a:spcAft>
            <a:buChar char="•"/>
          </a:pPr>
          <a:r>
            <a:rPr lang="en-US" sz="3200" kern="1200" baseline="0" dirty="0"/>
            <a:t>Section 4: Strategies and Activities</a:t>
          </a:r>
          <a:endParaRPr lang="en-US" sz="3200" kern="1200" dirty="0"/>
        </a:p>
      </dsp:txBody>
      <dsp:txXfrm rot="-5400000">
        <a:off x="4777283" y="4068788"/>
        <a:ext cx="8422029" cy="1310934"/>
      </dsp:txXfrm>
    </dsp:sp>
    <dsp:sp modelId="{0F6A2F73-60E7-45CF-A36A-DE3568D8AD5C}">
      <dsp:nvSpPr>
        <dsp:cNvPr id="0" name=""/>
        <dsp:cNvSpPr/>
      </dsp:nvSpPr>
      <dsp:spPr>
        <a:xfrm>
          <a:off x="0" y="3819025"/>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How?</a:t>
          </a:r>
          <a:endParaRPr lang="en-US" sz="4400" kern="1200" dirty="0"/>
        </a:p>
      </dsp:txBody>
      <dsp:txXfrm>
        <a:off x="88648" y="3907673"/>
        <a:ext cx="4599986" cy="1638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F674-A834-4853-AC2E-FB831038EE25}">
      <dsp:nvSpPr>
        <dsp:cNvPr id="0" name=""/>
        <dsp:cNvSpPr/>
      </dsp:nvSpPr>
      <dsp:spPr>
        <a:xfrm>
          <a:off x="0"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kern="1200">
            <a:latin typeface="Source Sans Pro" panose="020B0503030403020204" pitchFamily="34" charset="0"/>
            <a:ea typeface="Source Sans Pro" panose="020B0503030403020204" pitchFamily="34" charset="0"/>
            <a:cs typeface="Arial" panose="020B0604020202020204" pitchFamily="34" charset="0"/>
          </a:endParaRPr>
        </a:p>
      </dsp:txBody>
      <dsp:txXfrm>
        <a:off x="0" y="1376363"/>
        <a:ext cx="4286249" cy="2571749"/>
      </dsp:txXfrm>
    </dsp:sp>
    <dsp:sp modelId="{F0994A09-717B-4650-BF4C-83A3BB19BD30}">
      <dsp:nvSpPr>
        <dsp:cNvPr id="0" name=""/>
        <dsp:cNvSpPr/>
      </dsp:nvSpPr>
      <dsp:spPr>
        <a:xfrm>
          <a:off x="4714874"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dirty="0">
              <a:latin typeface="Source Sans Pro" panose="020B0503030403020204" pitchFamily="34" charset="0"/>
              <a:ea typeface="Source Sans Pro" panose="020B0503030403020204" pitchFamily="34" charset="0"/>
              <a:cs typeface="Arial" panose="020B0604020202020204" pitchFamily="34" charset="0"/>
            </a:rPr>
            <a:t>A Shift Toward Rigor</a:t>
          </a:r>
        </a:p>
      </dsp:txBody>
      <dsp:txXfrm>
        <a:off x="4714874" y="1376363"/>
        <a:ext cx="4286249" cy="2571749"/>
      </dsp:txXfrm>
    </dsp:sp>
    <dsp:sp modelId="{AA4A64EE-69C2-41B7-86A4-285525B1E218}">
      <dsp:nvSpPr>
        <dsp:cNvPr id="0" name=""/>
        <dsp:cNvSpPr/>
      </dsp:nvSpPr>
      <dsp:spPr>
        <a:xfrm>
          <a:off x="9429749"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dirty="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sp:txBody>
      <dsp:txXfrm>
        <a:off x="9429749" y="1376363"/>
        <a:ext cx="4286249" cy="25717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p.nationalacademies.org/read/9822/chapter/6#116" TargetMode="External"/><Relationship Id="rId4" Type="http://schemas.openxmlformats.org/officeDocument/2006/relationships/hyperlink" Target="https://www.nctm.org/Standards-and-Positions/Principles-and-Standards/Proce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obertkaplinsky.com/levels-of-convinc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robertkaplinsky.com/mathematical-modeling-need-better-spies-analyst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robertkaplinsky.com/making-the-ccss-math-practices-readable-mp-7/"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commoncoretools.me/wp-content/uploads/2014/05/2014-05-06-Elaborations-6-8.pdf" TargetMode="External"/><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7" Type="http://schemas.openxmlformats.org/officeDocument/2006/relationships/hyperlink" Target="http://commoncoretools.me/wp-content/uploads/2014/02/Elaborations.pdf"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hyperlink" Target="http://tasks.illustrativemathematics.org/practice-standards/" TargetMode="External"/><Relationship Id="rId4"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9" Type="http://schemas.openxmlformats.org/officeDocument/2006/relationships/hyperlink" Target="https://www.insidemathematics.org/common-core-resources/mathematical-practice-standard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7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defines mathematics and sets the vision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Outlines </a:t>
            </a:r>
            <a:r>
              <a:rPr lang="en-US" sz="1800">
                <a:effectLst/>
                <a:latin typeface="Source Sans Pro" panose="020B0503030403020204" pitchFamily="34" charset="0"/>
                <a:ea typeface="Source Sans Pro" panose="020B0503030403020204" pitchFamily="34" charset="0"/>
              </a:rPr>
              <a:t>that a</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cross the state, all students must have access to rigorous instruction that advances their growth and confidence in mathematics. </a:t>
            </a:r>
          </a:p>
          <a:p>
            <a:endParaRPr lang="en-US"/>
          </a:p>
          <a:p>
            <a:r>
              <a:rPr lang="en-US"/>
              <a:t>Section 2 sets the foundation and expectations for mathematics instruction, focusing grounded in the effective math teaching practices and student practices.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ffectLst/>
                <a:latin typeface="Source Sans Pro" panose="020B0503030403020204" pitchFamily="34" charset="0"/>
                <a:ea typeface="Source Sans Pro" panose="020B0503030403020204" pitchFamily="34" charset="0"/>
                <a:cs typeface="Source Sans Pro" panose="020B0503030403020204" pitchFamily="34" charset="0"/>
              </a:rPr>
              <a:t>Improving mathematics outcomes for all Ohio students — across districts and grade levels and with special attention to those who are furthest behind — requires a thoughtful, multi-pronged strategy. </a:t>
            </a:r>
            <a:r>
              <a:rPr lang="en-US" i="1">
                <a:effectLst/>
                <a:latin typeface="Source Sans Pro" panose="020B0503030403020204" pitchFamily="34" charset="0"/>
                <a:ea typeface="Source Sans Pro" panose="020B0503030403020204" pitchFamily="34" charset="0"/>
                <a:cs typeface="Source Sans Pro" panose="020B0503030403020204" pitchFamily="34" charset="0"/>
              </a:rPr>
              <a:t>Ohio’s Plan for K-12 Mathematics</a:t>
            </a:r>
            <a:r>
              <a:rPr lang="en-US">
                <a:effectLst/>
                <a:latin typeface="Source Sans Pro" panose="020B0503030403020204" pitchFamily="34" charset="0"/>
                <a:ea typeface="Source Sans Pro" panose="020B0503030403020204" pitchFamily="34" charset="0"/>
                <a:cs typeface="Source Sans Pro" panose="020B0503030403020204" pitchFamily="34" charset="0"/>
              </a:rPr>
              <a:t> leverages multiple strands of activity and investment into a single, coherent theory of action. This theory builds upon existing math-related policies and initiatives in Ohio and proposes additional strategies to cultivate rigorous, high-quality mathematics instruction in every classroom and for all students. Ohio’s theory of action combines five interdependent strands of action. It is important to emphasize that these five strands of work are not sequential but should interact with and support one another in service of improved student learning.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0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1200"/>
              </a:spcAft>
            </a:pPr>
            <a:r>
              <a:rPr lang="en-US" sz="1800" b="0" i="0" u="none" strike="noStrike" baseline="0">
                <a:solidFill>
                  <a:srgbClr val="000000"/>
                </a:solidFill>
                <a:latin typeface="Source Sans Pro" panose="020B0503030403020204" pitchFamily="34" charset="0"/>
              </a:rPr>
              <a:t>It is not enough for some students to participate in a rigorous math curriculum. To ensure a full array of college and career opportunities for every graduate, all Ohio students must have opportunities to develop and advance their conceptual understanding, procedural skills and fluency, and application of mathematics. That requires a shared commitment to the following principles in all Ohio mathematics classrooms: </a:t>
            </a:r>
          </a:p>
          <a:p>
            <a:pPr marL="285750" marR="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Learning acceleration: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Every student accelerates their learning in math and has access to the proactive, evidence-based, and individualized support they need to succeed. </a:t>
            </a:r>
            <a:r>
              <a:rPr lang="en-US" sz="18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All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742950" marR="0" indent="-285750">
              <a:spcAft>
                <a:spcPts val="1200"/>
              </a:spcAft>
              <a:buFont typeface="Arial" panose="020B0604020202020204" pitchFamily="34" charset="0"/>
              <a:buChar cha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(Note: This term is not equivalent to grade-level or course acceleration, which occurs when advanced learners move ahead an entire grade level in one or more subject areas.)</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Just-in-time intervention: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Current learning data is used to identify gaps that would prevent students from accessing grade-level instruction, plan scaffolds to provide that access, and then remove those scaffolds as soon as they are no longer needed.</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Access: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Providing learning “access” means removing or accommodating any barriers that would prevent a student from successfully and equitably engaging with the grade-level curriculum. Ohio commits to providing equitable access to a grade-level (or above) curriculum for learners of all backgrounds and 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54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Source Sans Pro" panose="020B0503030403020204" pitchFamily="34" charset="0"/>
              </a:rPr>
              <a:t>The Ohio Learning Standards for mathematics were updated based on a review process led by educators and the Department in 2017. The revised standards define what learners should know and be able to do and guide districts in modifying local curricula, instructional plans, and materials to ensure all students have access to coherent, rigorous, grade-level instruction. </a:t>
            </a:r>
          </a:p>
          <a:p>
            <a:endParaRPr lang="en-US" sz="1800" b="0" i="0" u="none" strike="noStrike" baseline="0" dirty="0">
              <a:solidFill>
                <a:srgbClr val="000000"/>
              </a:solidFill>
              <a:latin typeface="Source Sans Pro" panose="020B0503030403020204" pitchFamily="34" charset="0"/>
            </a:endParaRPr>
          </a:p>
          <a:p>
            <a:r>
              <a:rPr lang="en-US" sz="1800" b="0" i="0" u="none" strike="noStrike" baseline="0" dirty="0">
                <a:solidFill>
                  <a:srgbClr val="000000"/>
                </a:solidFill>
                <a:latin typeface="Source Sans Pro" panose="020B0503030403020204" pitchFamily="34" charset="0"/>
              </a:rPr>
              <a:t>Ohio’s mathematics vision builds on long-accepted research about how students learn mathematics and the instructional practices that cultivate rigor.</a:t>
            </a:r>
          </a:p>
          <a:p>
            <a:endParaRPr lang="en-US" sz="1800" b="0" i="0" u="none" strike="noStrike" baseline="0" dirty="0">
              <a:solidFill>
                <a:srgbClr val="000000"/>
              </a:solidFill>
              <a:latin typeface="Source Sans Pro" panose="020B0503030403020204" pitchFamily="34" charset="0"/>
            </a:endParaRPr>
          </a:p>
          <a:p>
            <a:r>
              <a:rPr lang="en-US" sz="1800" b="0" i="0" u="none" strike="noStrike" baseline="0" dirty="0">
                <a:solidFill>
                  <a:srgbClr val="000000"/>
                </a:solidFill>
                <a:latin typeface="Source Sans Pro" panose="020B0503030403020204" pitchFamily="34" charset="0"/>
              </a:rPr>
              <a:t>Outlined in Ohio’s Vision for Mathematics Instruction, is first and foremost, an alignment to the Standards. In the Math Plan, we identify the recommended instructional focus for Pre-K through High Schools. These major topics or themes are taken from the Ohio Learning Standards and have been around since 2011. </a:t>
            </a:r>
          </a:p>
          <a:p>
            <a:endParaRPr lang="en-US" sz="1800" b="0" i="0" u="none" strike="noStrike" baseline="0" dirty="0">
              <a:solidFill>
                <a:srgbClr val="000000"/>
              </a:solidFill>
              <a:latin typeface="Source Sans Pro" panose="020B0503030403020204" pitchFamily="34" charset="0"/>
            </a:endParaRPr>
          </a:p>
          <a:p>
            <a:r>
              <a:rPr lang="en-US" sz="1800" b="0" i="0" u="none" strike="noStrike" baseline="0" dirty="0">
                <a:solidFill>
                  <a:srgbClr val="000000"/>
                </a:solidFill>
                <a:latin typeface="Source Sans Pro" panose="020B0503030403020204" pitchFamily="34" charset="0"/>
              </a:rPr>
              <a:t>Next, we have encouragement to utilize a more student-centered focus to mathematics learning through the inclusion of the Standards for Mathematical Practice. These outline ways that students can show their understanding of mathematics in every grade level and course. </a:t>
            </a:r>
          </a:p>
          <a:p>
            <a:endParaRPr lang="en-US" sz="1800" b="0" i="0" u="none" strike="noStrike" baseline="0" dirty="0">
              <a:solidFill>
                <a:srgbClr val="000000"/>
              </a:solidFill>
              <a:latin typeface="Source Sans Pro" panose="020B0503030403020204" pitchFamily="34" charset="0"/>
            </a:endParaRPr>
          </a:p>
          <a:p>
            <a:r>
              <a:rPr lang="en-US" sz="1800" b="0" i="0" u="none" strike="noStrike" baseline="0" dirty="0">
                <a:solidFill>
                  <a:srgbClr val="000000"/>
                </a:solidFill>
                <a:latin typeface="Source Sans Pro" panose="020B0503030403020204" pitchFamily="34" charset="0"/>
              </a:rPr>
              <a:t>Last, we highlight the importance of using the evidence-based Effective Mathematics Teaching Practices from the National Council of Teachers of Mathematics or NCTM. These Teaching Practices identify what teachers can do in the delivery of high-quality instruction.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0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459B-FF27-70FB-6E71-77674B2EA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92834-3B34-551A-2180-2D8BB3C76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144B0-A597-609F-3166-E582CBBA2D22}"/>
              </a:ext>
            </a:extLst>
          </p:cNvPr>
          <p:cNvSpPr>
            <a:spLocks noGrp="1"/>
          </p:cNvSpPr>
          <p:nvPr>
            <p:ph type="body" idx="1"/>
          </p:nvPr>
        </p:nvSpPr>
        <p:spPr/>
        <p:txBody>
          <a:bodyPr/>
          <a:lstStyle/>
          <a:p>
            <a:r>
              <a:rPr lang="en-US" sz="1200" b="1">
                <a:latin typeface="Source Sans Pro" panose="020B0503030403020204" pitchFamily="34" charset="0"/>
                <a:ea typeface="Source Sans Pro" panose="020B0503030403020204" pitchFamily="34" charset="0"/>
              </a:rPr>
              <a:t>Links:</a:t>
            </a:r>
          </a:p>
          <a:p>
            <a:r>
              <a:rPr lang="en-US" sz="1200" b="0" i="1">
                <a:latin typeface="Source Sans Pro" panose="020B0503030403020204" pitchFamily="34" charset="0"/>
                <a:ea typeface="Source Sans Pro" panose="020B0503030403020204" pitchFamily="34" charset="0"/>
              </a:rPr>
              <a:t>Standards for Mathematics Practice: </a:t>
            </a:r>
            <a:r>
              <a:rPr lang="en-US" sz="1200" b="0" i="0">
                <a:latin typeface="Source Sans Pro" panose="020B0503030403020204" pitchFamily="34" charset="0"/>
                <a:ea typeface="Source Sans Pro" panose="020B0503030403020204" pitchFamily="34" charset="0"/>
              </a:rPr>
              <a:t>https://education.ohio.gov/Topics/Learning-in-Ohio/Mathematics/Model-Curricula-in-Mathematics/Standards-for-Mathematical-Practice</a:t>
            </a:r>
          </a:p>
          <a:p>
            <a:endParaRPr lang="en-US" sz="1200" b="0" i="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 eight </a:t>
            </a:r>
            <a:r>
              <a:rPr lang="en-US" sz="1200" u="sng">
                <a:solidFill>
                  <a:srgbClr val="0000FF"/>
                </a:solidFill>
                <a:effectLst/>
                <a:latin typeface="Source Sans Pro" panose="020B0503030403020204" pitchFamily="34" charset="0"/>
                <a:ea typeface="Source Sans Pro" panose="020B0503030403020204" pitchFamily="34" charset="0"/>
                <a:cs typeface="Source Sans Pro" panose="020B0503030403020204" pitchFamily="34" charset="0"/>
                <a:hlinkClick r:id="rId3"/>
              </a:rPr>
              <a:t>Standards for Mathematical Practice</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outlined in Ohio’s Learning Standards for Mathematics describe varieties of expertise that mathematics educators at all grade levels should seek to develop in their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These eight practices rest on important “processes and proficiencies” with longstanding importance in mathematics education. This includes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4"/>
              </a:rPr>
              <a:t>process standards</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of problem-solving, reasoning, communication, representation, and connections described by the National Council of Teachers of Mathematics and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5"/>
              </a:rPr>
              <a:t>five strands of math</a:t>
            </a:r>
            <a:r>
              <a:rPr lang="en-US" sz="1200" u="sng">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rPr>
              <a:t>ematical proficiency </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described by the National Research Council.</a:t>
            </a:r>
          </a:p>
          <a:p>
            <a:endParaRPr lang="en-US" sz="1200" b="0" i="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97C023D-6EAE-3891-4029-E191C175922D}"/>
              </a:ext>
            </a:extLst>
          </p:cNvPr>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400438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For those in the live session or participating in the PD through the on-demand recording, you can engage in local discussions with your colleagues using this question. If using this recording for virtual PL with a live audience, you can ask the attendees to write their responses in the chat and share them with the group as part of a waterfall chat activity. Be sure to provide ample time for the participants to read through and possibly discuss their responses with each other prior to moving forward. With that in mind, “</a:t>
            </a:r>
            <a:r>
              <a:rPr lang="en" sz="1400">
                <a:solidFill>
                  <a:schemeClr val="bg1"/>
                </a:solidFill>
              </a:rPr>
              <a:t>What comes to your mind when you think about the Standards for Mathematical Practice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Standards for MP: https://education.ohio.gov/getattachment/Topics/Learning-in-Ohio/Mathematics/Model-Curricula-in-Mathematics/Standards-for-Mathematical-Practice/Standards-for-Mathematical-Practice.pdf.aspx</a:t>
            </a:r>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377477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A8AE-A361-AAEB-074B-21491087D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06D8F-3B66-3CB0-C344-CF8CC3235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A67C0-0487-71F7-B34F-D452AF5A0AEB}"/>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26A5F12C-8D29-A7CF-E4EC-6499DADF059B}"/>
              </a:ext>
            </a:extLst>
          </p:cNvPr>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75992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7199f16f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7199f16f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The Common Core’s Standards for Mathematical Practice describe how students should demonstrate their mathematical proficiency.  These standards “describe varieties of expertise that mathematics educators at all levels should seek to develop in their students” (Standards for Mathematical Practice, 2010). This is achieved by giving expectations for the depth of students’ understanding, the skills students should have, and how students should express what they know.  Unfortunately, the MPs are written in a manner that makes them difficult for many educators to understand which makes their implementation difficult. </a:t>
            </a:r>
            <a:endParaRPr/>
          </a:p>
          <a:p>
            <a:pPr marL="0" lvl="0" indent="0" algn="l" rtl="0">
              <a:lnSpc>
                <a:spcPct val="115000"/>
              </a:lnSpc>
              <a:spcBef>
                <a:spcPts val="800"/>
              </a:spcBef>
              <a:spcAft>
                <a:spcPts val="0"/>
              </a:spcAft>
              <a:buNone/>
            </a:pPr>
            <a:r>
              <a:rPr lang="en"/>
              <a:t>Each of the eight MPs are described  a paragraph that begins with the words “Mathematically proficient students” followed by the specific expertise students should demonstrate.  The standards contain 3 to 10 sentences each with individual sentences running as long as 69 words in length.  If we were to use the Flesch Reading Ease formula to measure how easy the MPs are read, we would discover that the average a score of approximately 32.  Some MPs scores are as low as 17.5 and 15.6 for Standards 2 and 5. These low scores means they are especially difficult to read. </a:t>
            </a:r>
            <a:endParaRPr/>
          </a:p>
          <a:p>
            <a:pPr marL="0" lvl="0" indent="0" algn="l" rtl="0">
              <a:lnSpc>
                <a:spcPct val="115000"/>
              </a:lnSpc>
              <a:spcBef>
                <a:spcPts val="800"/>
              </a:spcBef>
              <a:spcAft>
                <a:spcPts val="0"/>
              </a:spcAft>
              <a:buClr>
                <a:schemeClr val="dk1"/>
              </a:buClr>
              <a:buSzPts val="1100"/>
              <a:buFont typeface="Arial"/>
              <a:buNone/>
            </a:pPr>
            <a:r>
              <a:rPr lang="en"/>
              <a:t>For those who an unfamiliar with the Flesch Reading Ease formula, scores from this formula range from 0 to 100 with scores between 0-29 considered to be very difficult to read.  For reference, Time Magazine articles average a score of approximately 55 and the nursery rhyme “Humpty Dumpty” scores a 79.7. For the </a:t>
            </a:r>
            <a:r>
              <a:rPr lang="en-US"/>
              <a:t>remainder of this session, we will examine each of the MPs and break them down into</a:t>
            </a:r>
            <a:r>
              <a:rPr lang="en"/>
              <a:t> simpler language that will help make them easier to understand and later implement in our classrooms. </a:t>
            </a:r>
            <a:endParaRPr/>
          </a:p>
          <a:p>
            <a:pPr marL="0" lvl="0" indent="0" algn="l" rtl="0">
              <a:spcBef>
                <a:spcPts val="800"/>
              </a:spcBef>
              <a:spcAft>
                <a:spcPts val="0"/>
              </a:spcAft>
              <a:buNone/>
            </a:pPr>
            <a:endParaRPr/>
          </a:p>
          <a:p>
            <a:pPr marL="0" lvl="0" indent="0" algn="l" rtl="0">
              <a:spcBef>
                <a:spcPts val="0"/>
              </a:spcBef>
              <a:spcAft>
                <a:spcPts val="0"/>
              </a:spcAft>
              <a:buNone/>
            </a:pPr>
            <a:r>
              <a:rPr lang="en"/>
              <a:t>This is what CCSS-M says about MP 1. It’s very wordy. What does this mean across when looking for evidence at your grade level or course? </a:t>
            </a:r>
          </a:p>
          <a:p>
            <a:pPr marL="0" lvl="0" indent="0" algn="l" rtl="0">
              <a:spcBef>
                <a:spcPts val="0"/>
              </a:spcBef>
              <a:spcAft>
                <a:spcPts val="0"/>
              </a:spcAft>
              <a:buNone/>
            </a:pPr>
            <a:endParaRPr lang="en"/>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start by explaining to themselves the meaning of a problem and looking for entry points to its solution. They analyze givens, constraints, relationships, and goals. They make conjectures about the form and meaning of the solution and plan a solution pathway rather than simply jumping into a solution attempt. They consider analogous problems, and try special cases and simpler forms of the original problem in order to gain insight into its solution. They monitor and evaluate their progress and change course if necessary. Older students might, depending on the context of the problem, transform algebraic expressions or change the viewing window on their graphing calculator to get the information they need. Mathematically proficient students can explain correspondences between equations, verbal descriptions, tables, and graphs or draw diagrams of important features and relationships, graph data, and search for regularity or trends. Younger students might rely on using concrete objects or pictures to help conceptualize and solve a problem. Mathematically proficient students check their answers to problems using a different method, and they continually ask themselves, "Does this make sense?" They can understand the approaches of others to solving complex problems and identify correspondences between different approaches.</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In MP 1, students make sense of the problem and use perseverance to solve it. In the early grades this can be as simple as determining the operation and steps needed to solve the one or two-step problem. Meanwhile, at high school, this can be as complex as determining the question you want to ask and why when presented with a mathematical modeling problem. In MP1, students learn to understand their own strategies and evaluate other’s. Anytime they evaluate mathematical arguments where they must justify their own solutions, they gain a different perspective and point of view. Here discussions center on ideas and solution strategies with mathematical understanding rather than traditional </a:t>
            </a:r>
            <a:r>
              <a:rPr lang="en" sz="1300" i="1"/>
              <a:t>answer getting</a:t>
            </a:r>
            <a:r>
              <a:rPr lang="en" sz="1300"/>
              <a:t>. For example, </a:t>
            </a:r>
            <a:r>
              <a:rPr lang="en" sz="1300" i="1"/>
              <a:t>what did you get for question number 5</a:t>
            </a:r>
            <a:r>
              <a:rPr lang="en" sz="1300"/>
              <a:t>? In MP 1, the strategies used </a:t>
            </a:r>
            <a:r>
              <a:rPr lang="en" sz="1300" i="1"/>
              <a:t>should</a:t>
            </a:r>
            <a:r>
              <a:rPr lang="en" sz="1300"/>
              <a:t> be coming from the students rather than being dictated by task. Sometimes, in the standards, the standards themselves may dictate a particular model such as a number line or area model, but they do not necessarily prescribe the strategy students should use such as </a:t>
            </a:r>
            <a:r>
              <a:rPr lang="en" sz="1300" i="1"/>
              <a:t>skip counting</a:t>
            </a:r>
            <a:r>
              <a:rPr lang="en" sz="1300"/>
              <a:t>, </a:t>
            </a:r>
            <a:r>
              <a:rPr lang="en" sz="1300" i="1"/>
              <a:t>making tens</a:t>
            </a:r>
            <a:r>
              <a:rPr lang="en" sz="1300"/>
              <a:t>, </a:t>
            </a:r>
            <a:r>
              <a:rPr lang="en" sz="1300" i="1"/>
              <a:t>doubles</a:t>
            </a:r>
            <a:r>
              <a:rPr lang="en" sz="1300"/>
              <a:t>, etc.  With instruction, open-ended or open-middle tasks provide excellent opportunities for students to demonstrate MP1. When using other tasks during instruction, teachers can use </a:t>
            </a:r>
            <a:r>
              <a:rPr lang="en" sz="1300" b="1"/>
              <a:t>focusing questions</a:t>
            </a:r>
            <a:r>
              <a:rPr lang="en" sz="1300"/>
              <a:t> to help students clarify their ideas and share their strategies.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Focusing questions are those questions that allow students to do the cognitive work of learning by helping to push their thinking forward. Focusing questions encourage students to figure things out for themselves. They are designed to advance student learning by clarifying understanding and thereby areas of misunderstanding. This formative assessment data can be used to immediately inform supports and instruction.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240643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https://www.insidemathematics.org/common-core-resources/mathematical-practice-standards/standard-1-make-sense-problems-persevere-solving-them#video-5287</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“make sense of problems and persevere in solving them” develop ways of framing mathematical challenges that are clear and explicit, and then check in repeatedly with students to help them clarify their thinking and their process. An early childhood teacher might ask her students to work in pairs to evaluate their approach to a problem, telling a partner to describe their process, saying “what [they] did, and what [they] might do next time.” A middle childhood teacher might post a set of different approaches to a solution, asking students to identify “what this mathematician was thinking or trying out” and evaluate the success of the strategy. An early adolescence teacher might have students articulate a specific way of laying out the terrain of a problem and evaluating different starting points for solving. A teacher of adolescents and young adults might frame the task as a real-world design conundrum, inviting students to engage in a “tinkering” process of working toward mathematical proof, changing course as necessary as they develop their thinking. Visit the video excerpts below to view multiple examples of teachers engaging students in sense-making and mathematical perseverance.</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63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https://robertkaplinsky.com/making-the-ccss-math-practices-readable-mp-1/</a:t>
            </a:r>
          </a:p>
          <a:p>
            <a:endParaRPr lang="en-US"/>
          </a:p>
          <a:p>
            <a:r>
              <a:rPr lang="en-US">
                <a:sym typeface="Arial"/>
              </a:rPr>
              <a:t>Kaplinsky removed the portion of the title that says “and persevere in solving them”. When you read through each of the sentences in the official version of the standard, you will see zero references to perseverance. While it might be an implied part of problem solving, the standard is completely about sense making, not perseverance. </a:t>
            </a:r>
            <a:r>
              <a:rPr lang="en-US"/>
              <a:t>This can</a:t>
            </a:r>
            <a:r>
              <a:rPr lang="en-US">
                <a:sym typeface="Arial"/>
              </a:rPr>
              <a:t> become problematic when educators see students who are not making sense, but are also not giving up. They believe this demonstrates MP 1. It’s great when students don’t give up, but if the students are not making sense of mathematics, then the students are not demonstrating Math Practice 1.</a:t>
            </a:r>
            <a:endParaRPr lang="en-US"/>
          </a:p>
          <a:p>
            <a:endParaRPr lang="en-US"/>
          </a:p>
          <a:p>
            <a:pPr algn="l"/>
            <a:r>
              <a:rPr lang="en-US" err="1">
                <a:sym typeface="Arial"/>
              </a:rPr>
              <a:t>Kaplinksy</a:t>
            </a:r>
            <a:r>
              <a:rPr lang="en-US">
                <a:sym typeface="Arial"/>
              </a:rPr>
              <a:t> decided to delete a large portion of the standard because, while it lists several examples of what sense-making might look like, I feel it just makes it more confusing.</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750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076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D945-5FFE-8491-82A5-B5323A0E7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14746-EF86-3CE4-BA47-5E09C516A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0645E-B24C-2440-9BE8-D378B52A48D8}"/>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360AE7DF-DD3E-A05C-F9B2-14876590D756}"/>
              </a:ext>
            </a:extLst>
          </p:cNvPr>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271921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f73a0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This is what CCSS-M says about MP2. As mentioned earlier, it’s readability score is </a:t>
            </a:r>
            <a:r>
              <a:rPr lang="en" sz="1300">
                <a:solidFill>
                  <a:schemeClr val="dk1"/>
                </a:solidFill>
                <a:highlight>
                  <a:srgbClr val="FFFFFF"/>
                </a:highlight>
              </a:rPr>
              <a:t>17.5 out of 100. That scores means this is the second most difficult MP to read according to the Reading Ease formula. </a:t>
            </a:r>
            <a:r>
              <a:rPr lang="en" sz="1300">
                <a:solidFill>
                  <a:schemeClr val="dk1"/>
                </a:solidFill>
              </a:rPr>
              <a:t>Now, let’s break down what this MP means and what evidence to look for at your grade level or course.</a:t>
            </a:r>
          </a:p>
          <a:p>
            <a:pPr marL="0" lvl="0" indent="0" algn="l" rtl="0">
              <a:spcBef>
                <a:spcPts val="0"/>
              </a:spcBef>
              <a:spcAft>
                <a:spcPts val="0"/>
              </a:spcAft>
              <a:buClr>
                <a:schemeClr val="dk1"/>
              </a:buClr>
              <a:buSzPts val="1100"/>
              <a:buFont typeface="Arial"/>
              <a:buNone/>
            </a:pPr>
            <a:endParaRPr lang="en" sz="130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b="0" i="0" u="none" strike="noStrike" cap="none">
                <a:solidFill>
                  <a:srgbClr val="202020"/>
                </a:solidFill>
                <a:latin typeface="Arial"/>
                <a:ea typeface="Arial"/>
                <a:cs typeface="Arial"/>
                <a:sym typeface="Arial"/>
              </a:rPr>
              <a:t>Mathematically proficient students make sense of quantities and their relationships in problem situations. They bring two complementary abilities to bear on problems involving quantitative relationships: the ability to </a:t>
            </a:r>
            <a:r>
              <a:rPr lang="en-US" sz="1400" b="0" i="1" u="none" strike="noStrike" cap="none">
                <a:solidFill>
                  <a:srgbClr val="202020"/>
                </a:solidFill>
                <a:latin typeface="Arial"/>
                <a:ea typeface="Arial"/>
                <a:cs typeface="Arial"/>
                <a:sym typeface="Arial"/>
              </a:rPr>
              <a:t>decontextualize</a:t>
            </a:r>
            <a:r>
              <a:rPr lang="en-US" sz="1400" b="0" i="0" u="none" strike="noStrike" cap="none">
                <a:solidFill>
                  <a:srgbClr val="202020"/>
                </a:solidFill>
                <a:latin typeface="Arial"/>
                <a:ea typeface="Arial"/>
                <a:cs typeface="Arial"/>
                <a:sym typeface="Arial"/>
              </a:rPr>
              <a:t>—to abstract a given situation and represent it symbolically and manipulate the representing symbols as if they have a life of their own, without necessarily attending to their referents—and the ability to </a:t>
            </a:r>
            <a:r>
              <a:rPr lang="en-US" sz="1400" b="0" i="1" u="none" strike="noStrike" cap="none">
                <a:solidFill>
                  <a:srgbClr val="202020"/>
                </a:solidFill>
                <a:latin typeface="Arial"/>
                <a:ea typeface="Arial"/>
                <a:cs typeface="Arial"/>
                <a:sym typeface="Arial"/>
              </a:rPr>
              <a:t>contextualize</a:t>
            </a:r>
            <a:r>
              <a:rPr lang="en-US" sz="1400" b="0" i="0" u="none" strike="noStrike" cap="none">
                <a:solidFill>
                  <a:srgbClr val="202020"/>
                </a:solidFill>
                <a:latin typeface="Arial"/>
                <a:ea typeface="Arial"/>
                <a:cs typeface="Arial"/>
                <a:sym typeface="Arial"/>
              </a:rPr>
              <a:t>, to pause as needed during the manipulation process in order to probe into the referents for the symbols involved. Quantitative reasoning entails habits of creating a coherent representation of the problem at hand; considering the units involved; attending to the meaning of quantities, not just how to compute them; and knowing and flexibly using different properties of operations and objects.</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Clr>
                <a:schemeClr val="dk1"/>
              </a:buClr>
              <a:buSzPts val="1100"/>
              <a:buFont typeface="Arial"/>
              <a:buNone/>
            </a:pP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7199f16f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7199f16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MP 2 is about connecting the mathematical symbols and operations to real-world contextual applications. Here students contextualize and de-contextualize problems. They move back and forth between problem situations and symbolic notations. As students are developing an understand of MP 2, they may be representing a problem verbally, numerically, graphically (i.e. visual or pictoral), or symbolically. In early grades, this can be a simple as subitizing a group of objects in a collection and recording the total numerically. In later grades, proficient students are able to manipulate the represented symbols without having to constantly refer back to the original problem or context. </a:t>
            </a: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989B-4D98-D2B5-73BD-28F877B26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81F12-C80A-2D06-84D6-80479A415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3C59C-B904-574C-E419-1CF099C5F0EE}"/>
              </a:ext>
            </a:extLst>
          </p:cNvPr>
          <p:cNvSpPr>
            <a:spLocks noGrp="1"/>
          </p:cNvSpPr>
          <p:nvPr>
            <p:ph type="body" idx="1"/>
          </p:nvPr>
        </p:nvSpPr>
        <p:spPr/>
        <p:txBody>
          <a:bodyPr/>
          <a:lstStyle/>
          <a:p>
            <a:r>
              <a:rPr lang="en-US"/>
              <a:t>https://www.insidemathematics.org/common-core-resources/mathematical-practice-standards/standard-2-reason-abstractly-quantitatively</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"reason abstractly and quantitatively" help their learners understand the relationships between problem scenarios and mathematical representation, as well as how the symbols represent strategies for solution. A middle childhood teacher might ask her students to reflect on what each number in a fraction represents as parts of a whole. A different middle childhood teacher might ask his students to discuss different sample operational strategies for a patterning problem, evaluating which is the most efficient and accurate means of finding a solution. See the video excerpts to observe teachers engaging their students in abstract and quantitative reasoning. </a:t>
            </a:r>
            <a:endParaRPr lang="en-US"/>
          </a:p>
        </p:txBody>
      </p:sp>
      <p:sp>
        <p:nvSpPr>
          <p:cNvPr id="4" name="Slide Number Placeholder 3">
            <a:extLst>
              <a:ext uri="{FF2B5EF4-FFF2-40B4-BE49-F238E27FC236}">
                <a16:creationId xmlns:a16="http://schemas.microsoft.com/office/drawing/2014/main" id="{25A8F101-DDE4-3471-7AC6-8CE3E3104D4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5096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6108-7CBA-353F-A822-A3E90638E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DE3A6-B748-0548-ECD9-DCBDBB110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43B7F-3281-3480-D314-F60003100558}"/>
              </a:ext>
            </a:extLst>
          </p:cNvPr>
          <p:cNvSpPr>
            <a:spLocks noGrp="1"/>
          </p:cNvSpPr>
          <p:nvPr>
            <p:ph type="body" idx="1"/>
          </p:nvPr>
        </p:nvSpPr>
        <p:spPr/>
        <p:txBody>
          <a:bodyPr/>
          <a:lstStyle/>
          <a:p>
            <a:r>
              <a:rPr lang="en-US"/>
              <a:t>https://robertkaplinsky.com/making-the-ccss-math-practices-readable-mp-2/</a:t>
            </a:r>
          </a:p>
          <a:p>
            <a:endParaRPr lang="en-US"/>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The two most important words in the official version of Math Practice 2 are certainly “contextualize” and “decontextualize.” They are even italicized. The basic idea is that students should be able to fluidly move back and forth between the context and the abstraction. I considered also using </a:t>
            </a:r>
            <a:r>
              <a:rPr lang="en-US" sz="1400" b="0" i="0" u="none" strike="noStrike" cap="none" err="1">
                <a:solidFill>
                  <a:schemeClr val="dk1"/>
                </a:solidFill>
                <a:effectLst/>
                <a:latin typeface="Arial"/>
                <a:ea typeface="Arial"/>
                <a:cs typeface="Arial"/>
                <a:sym typeface="Arial"/>
              </a:rPr>
              <a:t>contexualize</a:t>
            </a:r>
            <a:r>
              <a:rPr lang="en-US" sz="1400" b="0" i="0" u="none" strike="noStrike" cap="none">
                <a:solidFill>
                  <a:schemeClr val="dk1"/>
                </a:solidFill>
                <a:effectLst/>
                <a:latin typeface="Arial"/>
                <a:ea typeface="Arial"/>
                <a:cs typeface="Arial"/>
                <a:sym typeface="Arial"/>
              </a:rPr>
              <a:t> and decontextualize but ultimately decided that they were not friendly enough words. I had a hard time finding student friendly substitute words and eventually ended up with “add or remove context.”</a:t>
            </a:r>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Note that the entire original standard is only three sentences long with one sentence being 69 words long and another having three semi colons. I don’t think I’ve ever written an understandable sentence that is 60+ words long or has 3 semicolons.</a:t>
            </a:r>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I considered adding this third sentence: “They do not respond to the question ‘Where did that 46 come from?’ with ‘I don’t know, I got it with my calculator.’ This allows them to notice when a calculation does or doesn’t make sense.” I didn’t because it violated my guiding principle of “perfection is attained not when there is nothing more to add, but when there is nothing more to remove.”</a:t>
            </a:r>
          </a:p>
          <a:p>
            <a:endParaRPr lang="en-US"/>
          </a:p>
        </p:txBody>
      </p:sp>
      <p:sp>
        <p:nvSpPr>
          <p:cNvPr id="4" name="Slide Number Placeholder 3">
            <a:extLst>
              <a:ext uri="{FF2B5EF4-FFF2-40B4-BE49-F238E27FC236}">
                <a16:creationId xmlns:a16="http://schemas.microsoft.com/office/drawing/2014/main" id="{FCB3FDFC-51F8-85CB-85B0-057FF234CE4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0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94DF-2936-EE3D-7C5D-421D4E971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56DCF-A49F-037A-CE28-52186B208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C4B98-7733-A7D6-772B-E6A3DBD66DF5}"/>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247FECF9-D027-6714-2F49-519F1E79E74A}"/>
              </a:ext>
            </a:extLst>
          </p:cNvPr>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275834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7199f16f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7199f16f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MP. 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understand and use stated assumptions, definitions, and previously established results in constructing arguments. They make conjectures and build a logical progression of statements to explore the truth of their conjectures. They are able to analyze situations by breaking them into cases, and can recognize and use counterexamples. They justify their conclusions, communicate them to others, and respond to the arguments of others. They reason inductively about data, making plausible arguments that take into account the context from which the data arose. Mathematically proficient students are also able to compare the effectiveness of two plausible arguments, distinguish correct logic or reasoning from that which is flawed, and—if there is a flaw in an argument—explain what it is. 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can listen or read the arguments of others, decide whether they make sense, and ask useful questions to clarify or improve the arguments.</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5902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7199f16f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7199f16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Students must be able to to understand how to evaluate math arguments. Proficiency requires students to 1.) Understand the implications of the conjecture or claim 2.) Recognize and understand the method used and 3.) Infer why the reason or statement are adequately supported for the conjecture or claim. With instruction, it’s better to use arguments generated by students. However, if a common misconception or big mathematical idea does not present itself during class discussion or group work, it’s OK to use an example from another class. Teachers may find it helpful to ask students to identify examples and counterexamples to test whether student generalizations are true. Teachers can ask simple open-ended questions, like “does that work every time?”, “how do you know?”, or “who can find a counterexample?” to provide higher cognitive complexity to support peer examination each other’s mathematical thinking. Discussions should always focus on the evaluations of ideas (not people). An important part of learning to communicate about mathematics is to use language of mathematics to express ideas precisely. This MP provides a purpose behind learning the proper mathematical terms, so students can use that language in their discussions. Describing ideas accurately helps students interpret the meaning of terms in other’s arguments. </a:t>
            </a:r>
            <a:endParaRP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37C8D-E594-9E5D-2720-9DE7D3D60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23ED1-B2A9-C743-91CA-AD4CB0583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D48FB-91B8-AB08-5802-3DA583089596}"/>
              </a:ext>
            </a:extLst>
          </p:cNvPr>
          <p:cNvSpPr>
            <a:spLocks noGrp="1"/>
          </p:cNvSpPr>
          <p:nvPr>
            <p:ph type="body" idx="1"/>
          </p:nvPr>
        </p:nvSpPr>
        <p:spPr/>
        <p:txBody>
          <a:bodyPr/>
          <a:lstStyle/>
          <a:p>
            <a:r>
              <a:rPr lang="en-US"/>
              <a:t>https://www.insidemathematics.org/common-core-resources/mathematical-practice-standards/standard-3-construct-viable-arguments-critique-reasoning-others</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"construct viable arguments and critique the reasoning of others" require their students to engage in active mathematical discourse. This might involve having students explain and discuss their thinking processes aloud, or signaling agreement/disagreement with a hand signal. A middle childhood teacher might post multiple approaches to a problem and ask students to identify plausible rationales for each approach, as well as any mistakes made by the mathematician. An early adolescence teacher might post a chart showing a cost-analysis comparison of multiple DVD rental plans and ask his students to formulate and defend a way of showing when each plan becomes most economical. A teacher of adolescents and young adults might actively engage her students in extended conjecture about conditions for proof in the construction of quadrilaterals, testing their assumptions and questioning their approaches. View the videos to see multiple examples of teachers engaging students in formulating, critiquing, and defending arguments of mathematical reasoning. </a:t>
            </a:r>
            <a:endParaRPr lang="en-US"/>
          </a:p>
        </p:txBody>
      </p:sp>
      <p:sp>
        <p:nvSpPr>
          <p:cNvPr id="4" name="Slide Number Placeholder 3">
            <a:extLst>
              <a:ext uri="{FF2B5EF4-FFF2-40B4-BE49-F238E27FC236}">
                <a16:creationId xmlns:a16="http://schemas.microsoft.com/office/drawing/2014/main" id="{AAEF06D8-9D14-54BB-52D0-10EAC3A8EC1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0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7725-FC0D-D4A7-A0A3-470C48589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671D9-BA55-D395-B098-BC9DCE88C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78F77-8091-3039-3102-2F3B4CFD5FB1}"/>
              </a:ext>
            </a:extLst>
          </p:cNvPr>
          <p:cNvSpPr>
            <a:spLocks noGrp="1"/>
          </p:cNvSpPr>
          <p:nvPr>
            <p:ph type="body" idx="1"/>
          </p:nvPr>
        </p:nvSpPr>
        <p:spPr/>
        <p:txBody>
          <a:bodyPr/>
          <a:lstStyle/>
          <a:p>
            <a:r>
              <a:rPr lang="en-US"/>
              <a:t>https://robertkaplinsky.com/making-the-ccss-math-practices-readable-mp-3/</a:t>
            </a:r>
          </a:p>
          <a:p>
            <a:endParaRPr lang="en-US"/>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This standard rewrite was heavily influenced by this </a:t>
            </a:r>
            <a:r>
              <a:rPr lang="en-US" sz="1400" b="0" i="0" u="sng" strike="noStrike" cap="none">
                <a:solidFill>
                  <a:schemeClr val="dk1"/>
                </a:solidFill>
                <a:effectLst/>
                <a:latin typeface="Arial"/>
                <a:ea typeface="Arial"/>
                <a:cs typeface="Arial"/>
                <a:sym typeface="Arial"/>
                <a:hlinkClick r:id="rId3"/>
              </a:rPr>
              <a:t>Levels of Convincing</a:t>
            </a:r>
            <a:r>
              <a:rPr lang="en-US" sz="1400" b="0" i="0" u="none" strike="noStrike" cap="none">
                <a:solidFill>
                  <a:schemeClr val="dk1"/>
                </a:solidFill>
                <a:effectLst/>
                <a:latin typeface="Arial"/>
                <a:ea typeface="Arial"/>
                <a:cs typeface="Arial"/>
                <a:sym typeface="Arial"/>
              </a:rPr>
              <a:t> blog post.</a:t>
            </a:r>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I cut out a large amount of the standard’s text, mostly consisting of examples of what this might look like. I don’t disagree with the examples, but I am trying to follow my guiding principle of “perfection is attained not when there is nothing more to add, but when there is nothing more to remove.” I believe that what is left is the essence of the standard.</a:t>
            </a:r>
          </a:p>
          <a:p>
            <a:pPr marL="514350" indent="-285750">
              <a:buFont typeface="Arial" panose="020B0604020202020204" pitchFamily="34" charset="0"/>
              <a:buChar char="•"/>
            </a:pPr>
            <a:r>
              <a:rPr lang="en-US" sz="1400" b="0" i="0" u="none" strike="noStrike" cap="none">
                <a:solidFill>
                  <a:schemeClr val="dk1"/>
                </a:solidFill>
                <a:effectLst/>
                <a:latin typeface="Arial"/>
                <a:ea typeface="Arial"/>
                <a:cs typeface="Arial"/>
                <a:sym typeface="Arial"/>
              </a:rPr>
              <a:t>I was unsure if it sufficiently addressed the portion about “critique[</a:t>
            </a:r>
            <a:r>
              <a:rPr lang="en-US" sz="1400" b="0" i="0" u="none" strike="noStrike" cap="none" err="1">
                <a:solidFill>
                  <a:schemeClr val="dk1"/>
                </a:solidFill>
                <a:effectLst/>
                <a:latin typeface="Arial"/>
                <a:ea typeface="Arial"/>
                <a:cs typeface="Arial"/>
                <a:sym typeface="Arial"/>
              </a:rPr>
              <a:t>ing</a:t>
            </a:r>
            <a:r>
              <a:rPr lang="en-US" sz="1400" b="0" i="0" u="none" strike="noStrike" cap="none">
                <a:solidFill>
                  <a:schemeClr val="dk1"/>
                </a:solidFill>
                <a:effectLst/>
                <a:latin typeface="Arial"/>
                <a:ea typeface="Arial"/>
                <a:cs typeface="Arial"/>
                <a:sym typeface="Arial"/>
              </a:rPr>
              <a:t>] the reasoning of others” but felt that it was implied by “convincing others… who have solved it but reached different conclusions.”</a:t>
            </a:r>
          </a:p>
          <a:p>
            <a:endParaRPr lang="en-US"/>
          </a:p>
        </p:txBody>
      </p:sp>
      <p:sp>
        <p:nvSpPr>
          <p:cNvPr id="4" name="Slide Number Placeholder 3">
            <a:extLst>
              <a:ext uri="{FF2B5EF4-FFF2-40B4-BE49-F238E27FC236}">
                <a16:creationId xmlns:a16="http://schemas.microsoft.com/office/drawing/2014/main" id="{6CA9E650-3407-80E1-6A45-72DF7BF1F1F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538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F2397-90F7-B39D-1541-1B45B4DD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79193-584A-1B24-2302-FA4E5C4E0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36B5D-D6F7-D000-F25E-2CC7C4A576D1}"/>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BDA23E29-BD78-2715-0467-699D62A2D944}"/>
              </a:ext>
            </a:extLst>
          </p:cNvPr>
          <p:cNvSpPr>
            <a:spLocks noGrp="1"/>
          </p:cNvSpPr>
          <p:nvPr>
            <p:ph type="sldNum" sz="quarter" idx="5"/>
          </p:nvPr>
        </p:nvSpPr>
        <p:spPr/>
        <p:txBody>
          <a:bodyPr/>
          <a:lstStyle/>
          <a:p>
            <a:fld id="{A88EB8E9-7E05-4C60-A58D-798732DD5BFE}" type="slidenum">
              <a:rPr lang="en-US" smtClean="0"/>
              <a:t>35</a:t>
            </a:fld>
            <a:endParaRPr lang="en-US"/>
          </a:p>
        </p:txBody>
      </p:sp>
    </p:spTree>
    <p:extLst>
      <p:ext uri="{BB962C8B-B14F-4D97-AF65-F5344CB8AC3E}">
        <p14:creationId xmlns:p14="http://schemas.microsoft.com/office/powerpoint/2010/main" val="658196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7199f16f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7199f16f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MP.4: Mathematically proficient students can apply the mathematics they know to solve problems arising in everyday life, society, and the workplace. In early grades, this might be as simple as writing an addition equation to describe a situation. In middle grades, a student might apply proportional reasoning to plan a school event or analyze a problem in the community. By high school, a student might use geometry to solve a design problem or use a function to describe how one quantity of interest depends on another. Mathematically proficient students who can apply what they know are comfortable making assumptions and approximations to simplify a complicated situation, realizing that these may need revision later. They are able to identify important quantities in a practical situation and map their relationships using such tools as diagrams, two-way tables, graphs, flowcharts and formulas. 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7199f16f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7199f16f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MP 4 focuses on using models to clarify math concepts and simplify problems. When we ask students to create math models, we challenge them to represent their mathematical understanding. This can be done by acting out the situations, using manipulatives, drawing diagrams, creating equations, or creating graphic representations (e.g. tables, graphs, charts, etc.). Creating models challenges students to represent their math understanding. In K-5 you see evidence of this practice frequently demonstrated through actions, objects, drawings, number lines, words, and numbers. Then in Grades 6 and above this evidence expands to include more charts, tables, and graphs to represent mathematical understanding and ideas. </a:t>
            </a:r>
            <a:endParaRP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7FF3-872A-F927-A5E9-D9EC9A62E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A96C4-36D2-6007-8798-3D51CBE41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D2060-7D82-FD5F-262C-C5D656564561}"/>
              </a:ext>
            </a:extLst>
          </p:cNvPr>
          <p:cNvSpPr>
            <a:spLocks noGrp="1"/>
          </p:cNvSpPr>
          <p:nvPr>
            <p:ph type="body" idx="1"/>
          </p:nvPr>
        </p:nvSpPr>
        <p:spPr/>
        <p:txBody>
          <a:bodyPr/>
          <a:lstStyle/>
          <a:p>
            <a:r>
              <a:rPr lang="en-US"/>
              <a:t>https://www.insidemathematics.org/common-core-resources/mathematical-practice-standards/standard-4-model-mathematics</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"model with mathematics" move explicitly between real-world scenarios and mathematical representations of those scenarios. A middle childhood teacher might pose a scenario of candy boxes containing multiple flavors to help students identify proportions and ratios of flavors and ingredients. An early adolescence teacher might represent a comparison of different DVD rental plans using a table, asking the students whether or not the table helps directly compare the plans or whether elements of the comparison are omitted. A teacher of adolescents and young adults might pose a "kite factory" scenario, in which advanced students are asked to determine the conditions for always creating a particular shape of kite given the dimensions of the diagonals and the angle of intersection. See the video excerpts to observe multiple examples of teachers engaging students in mathematical modeling. </a:t>
            </a:r>
            <a:endParaRPr lang="en-US"/>
          </a:p>
        </p:txBody>
      </p:sp>
      <p:sp>
        <p:nvSpPr>
          <p:cNvPr id="4" name="Slide Number Placeholder 3">
            <a:extLst>
              <a:ext uri="{FF2B5EF4-FFF2-40B4-BE49-F238E27FC236}">
                <a16:creationId xmlns:a16="http://schemas.microsoft.com/office/drawing/2014/main" id="{E37EEF29-6F19-03A7-B4E1-E047C6A56DA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5437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FB82-5E90-3D85-C341-204490471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9FF5B-B459-FC78-8A82-7F23E0B42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2FF3F-F1F9-92FA-0470-A310AB841A0B}"/>
              </a:ext>
            </a:extLst>
          </p:cNvPr>
          <p:cNvSpPr>
            <a:spLocks noGrp="1"/>
          </p:cNvSpPr>
          <p:nvPr>
            <p:ph type="body" idx="1"/>
          </p:nvPr>
        </p:nvSpPr>
        <p:spPr/>
        <p:txBody>
          <a:bodyPr/>
          <a:lstStyle/>
          <a:p>
            <a:r>
              <a:rPr lang="en-US">
                <a:highlight>
                  <a:srgbClr val="00FF00"/>
                </a:highlight>
              </a:rPr>
              <a:t>https://robertkaplinsky.com/making-the-ccss-math-practices-readable-mp-4/</a:t>
            </a:r>
          </a:p>
          <a:p>
            <a:endParaRPr lang="en-US">
              <a:highlight>
                <a:srgbClr val="00FF00"/>
              </a:highlight>
            </a:endParaRPr>
          </a:p>
          <a:p>
            <a:pPr marL="514350" indent="-285750">
              <a:buFont typeface="Arial" panose="020B0604020202020204" pitchFamily="34" charset="0"/>
              <a:buChar char="•"/>
            </a:pPr>
            <a:r>
              <a:rPr lang="en-US" sz="1400" b="0" i="0" u="none" strike="noStrike" cap="none">
                <a:solidFill>
                  <a:schemeClr val="dk1"/>
                </a:solidFill>
                <a:effectLst/>
                <a:highlight>
                  <a:srgbClr val="00FF00"/>
                </a:highlight>
                <a:latin typeface="Arial"/>
                <a:ea typeface="Arial"/>
                <a:cs typeface="Arial"/>
                <a:sym typeface="Arial"/>
              </a:rPr>
              <a:t>When re-writing this Practice, Robert Kaplinsky found this to be the hardest of the 8 to revise. For this reason, he made it the longest worded Practice in his </a:t>
            </a:r>
            <a:r>
              <a:rPr lang="en-US" sz="1400" b="0" i="1" u="none" strike="noStrike" cap="none">
                <a:solidFill>
                  <a:schemeClr val="dk1"/>
                </a:solidFill>
                <a:effectLst/>
                <a:highlight>
                  <a:srgbClr val="00FF00"/>
                </a:highlight>
                <a:latin typeface="Arial"/>
                <a:ea typeface="Arial"/>
                <a:cs typeface="Arial"/>
                <a:sym typeface="Arial"/>
              </a:rPr>
              <a:t>readable </a:t>
            </a:r>
            <a:r>
              <a:rPr lang="en-US" sz="1400" b="0" i="0" u="none" strike="noStrike" cap="none">
                <a:solidFill>
                  <a:schemeClr val="dk1"/>
                </a:solidFill>
                <a:effectLst/>
                <a:highlight>
                  <a:srgbClr val="00FF00"/>
                </a:highlight>
                <a:latin typeface="Arial"/>
                <a:ea typeface="Arial"/>
                <a:cs typeface="Arial"/>
                <a:sym typeface="Arial"/>
              </a:rPr>
              <a:t>series. It was very hard for me to stick to my guiding principle of “perfection is attained not when there is nothing more to add, but when there is nothing more to remove.” For example, I wanted to add examples of what math modeling could look like, but didn’t.</a:t>
            </a:r>
          </a:p>
          <a:p>
            <a:pPr marL="514350" indent="-285750">
              <a:buFont typeface="Arial" panose="020B0604020202020204" pitchFamily="34" charset="0"/>
              <a:buChar char="•"/>
            </a:pPr>
            <a:r>
              <a:rPr lang="en-US" sz="1400" b="0" i="0" u="none" strike="noStrike" cap="none">
                <a:solidFill>
                  <a:schemeClr val="dk1"/>
                </a:solidFill>
                <a:effectLst/>
                <a:highlight>
                  <a:srgbClr val="00FF00"/>
                </a:highlight>
                <a:latin typeface="Arial"/>
                <a:ea typeface="Arial"/>
                <a:cs typeface="Arial"/>
                <a:sym typeface="Arial"/>
              </a:rPr>
              <a:t>I went back and forth about whether to include “about the world” in the first sentence. On the one hand, it doesn’t necessarily have to be about the world. On the other hand, if I don’t add it, then it sounds like anytime you use math to answer questions, it is math modeling.</a:t>
            </a:r>
          </a:p>
          <a:p>
            <a:pPr marL="514350" indent="-285750">
              <a:buFont typeface="Arial" panose="020B0604020202020204" pitchFamily="34" charset="0"/>
              <a:buChar char="•"/>
            </a:pPr>
            <a:r>
              <a:rPr lang="en-US" sz="1400" b="0" i="0" u="none" strike="noStrike" cap="none">
                <a:solidFill>
                  <a:schemeClr val="dk1"/>
                </a:solidFill>
                <a:effectLst/>
                <a:highlight>
                  <a:srgbClr val="00FF00"/>
                </a:highlight>
                <a:latin typeface="Arial"/>
                <a:ea typeface="Arial"/>
                <a:cs typeface="Arial"/>
                <a:sym typeface="Arial"/>
              </a:rPr>
              <a:t>As much as I believe in the importance of </a:t>
            </a:r>
            <a:r>
              <a:rPr lang="en-US" sz="1400" b="0" i="0" u="sng" strike="noStrike" cap="none">
                <a:solidFill>
                  <a:schemeClr val="dk1"/>
                </a:solidFill>
                <a:effectLst/>
                <a:highlight>
                  <a:srgbClr val="00FF00"/>
                </a:highlight>
                <a:latin typeface="Arial"/>
                <a:ea typeface="Arial"/>
                <a:cs typeface="Arial"/>
                <a:sym typeface="Arial"/>
                <a:hlinkClick r:id="rId3"/>
              </a:rPr>
              <a:t>mathematical modeling</a:t>
            </a:r>
            <a:r>
              <a:rPr lang="en-US" sz="1400" b="0" i="0" u="none" strike="noStrike" cap="none">
                <a:solidFill>
                  <a:schemeClr val="dk1"/>
                </a:solidFill>
                <a:effectLst/>
                <a:highlight>
                  <a:srgbClr val="00FF00"/>
                </a:highlight>
                <a:latin typeface="Arial"/>
                <a:ea typeface="Arial"/>
                <a:cs typeface="Arial"/>
                <a:sym typeface="Arial"/>
              </a:rPr>
              <a:t>, I believe that it is absolutely essential to take the word “model” out of the title if we want people to understand it. I know that will seem blasphemous to some people, but my goal is to make a version that educators, parents, and students can all understand. If we include the word model, it will continue to be misunderstood. So, while this standard is still about mathematical modeling, I chose not to call it that.</a:t>
            </a:r>
          </a:p>
          <a:p>
            <a:endParaRPr lang="en-US"/>
          </a:p>
        </p:txBody>
      </p:sp>
      <p:sp>
        <p:nvSpPr>
          <p:cNvPr id="4" name="Slide Number Placeholder 3">
            <a:extLst>
              <a:ext uri="{FF2B5EF4-FFF2-40B4-BE49-F238E27FC236}">
                <a16:creationId xmlns:a16="http://schemas.microsoft.com/office/drawing/2014/main" id="{DF701231-7CE9-F7E9-FEAD-FA29C7B4C2B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50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DFE0-F0A4-9601-2C99-3D5131FAC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AD83C-C9EA-7314-13BF-F92FFDD4C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D4312-B304-D72A-270F-79A8F6853F74}"/>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3EA8425C-0909-7103-58B5-0D94AF84024D}"/>
              </a:ext>
            </a:extLst>
          </p:cNvPr>
          <p:cNvSpPr>
            <a:spLocks noGrp="1"/>
          </p:cNvSpPr>
          <p:nvPr>
            <p:ph type="sldNum" sz="quarter" idx="5"/>
          </p:nvPr>
        </p:nvSpPr>
        <p:spPr/>
        <p:txBody>
          <a:bodyPr/>
          <a:lstStyle/>
          <a:p>
            <a:fld id="{A88EB8E9-7E05-4C60-A58D-798732DD5BFE}" type="slidenum">
              <a:rPr lang="en-US" smtClean="0"/>
              <a:t>41</a:t>
            </a:fld>
            <a:endParaRPr lang="en-US"/>
          </a:p>
        </p:txBody>
      </p:sp>
    </p:spTree>
    <p:extLst>
      <p:ext uri="{BB962C8B-B14F-4D97-AF65-F5344CB8AC3E}">
        <p14:creationId xmlns:p14="http://schemas.microsoft.com/office/powerpoint/2010/main" val="512822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7199f16f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7199f16f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4285F4"/>
              </a:buClr>
              <a:buSzPts val="1100"/>
              <a:buFont typeface="Arial"/>
              <a:buNone/>
            </a:pPr>
            <a:r>
              <a:rPr lang="en" sz="1300"/>
              <a:t>This is what CCSS-M says about MP5. As mentioned earlier, it’s readability score is </a:t>
            </a:r>
            <a:r>
              <a:rPr lang="en" sz="1300">
                <a:highlight>
                  <a:srgbClr val="FFFFFF"/>
                </a:highlight>
              </a:rPr>
              <a:t>15.6 out of 100. That scores means it is the most difficult MP to read according to the Reading Ease formula. </a:t>
            </a:r>
            <a:r>
              <a:rPr lang="en" sz="1300"/>
              <a:t>Now, let’s break down what this MP means and what evidence to look for at your grade level or course. </a:t>
            </a:r>
          </a:p>
          <a:p>
            <a:pPr marL="0" lvl="0" indent="0" algn="l" rtl="0">
              <a:spcBef>
                <a:spcPts val="0"/>
              </a:spcBef>
              <a:spcAft>
                <a:spcPts val="0"/>
              </a:spcAft>
              <a:buClr>
                <a:srgbClr val="4285F4"/>
              </a:buClr>
              <a:buSzPts val="1100"/>
              <a:buFont typeface="Arial"/>
              <a:buNone/>
            </a:pPr>
            <a:endParaRPr lang="en" sz="1300"/>
          </a:p>
          <a:p>
            <a:pPr marL="0" marR="0" lvl="0" indent="0" algn="l" defTabSz="914400" rtl="0" eaLnBrk="1" fontAlgn="auto" latinLnBrk="0" hangingPunct="1">
              <a:lnSpc>
                <a:spcPct val="100000"/>
              </a:lnSpc>
              <a:spcBef>
                <a:spcPts val="0"/>
              </a:spcBef>
              <a:spcAft>
                <a:spcPts val="0"/>
              </a:spcAft>
              <a:buClr>
                <a:srgbClr val="4285F4"/>
              </a:buClr>
              <a:buSzPts val="1100"/>
              <a:buFont typeface="Arial"/>
              <a:buNone/>
              <a:tabLst/>
              <a:defRPr/>
            </a:pPr>
            <a:r>
              <a:rPr lang="en-US" sz="1400" b="0" i="0" u="none" strike="noStrike" cap="none">
                <a:solidFill>
                  <a:srgbClr val="202020"/>
                </a:solidFill>
                <a:latin typeface="Arial"/>
                <a:ea typeface="Arial"/>
                <a:cs typeface="Arial"/>
                <a:sym typeface="Arial"/>
              </a:rPr>
              <a:t>Mathematically proficient students consider the available tools when solving a mathematical problem. These tools might include pencil and paper, concrete models, a ruler, a protractor, a calculator, a spreadsheet, a computer algebra system, a statistical package, or dynamic geometry software. Proficient students are sufficiently familiar with tools appropriate for their grade or course to make sound decisions about when each of these tools might be helpful, recognizing both the insight to be gained and their limitations. For example, mathematically proficient high school students analyze graphs of functions and solutions generated using a graphing calculator. They detect possible errors by strategically using estimation and other mathematical knowledge. When making mathematical models, they know that technology can enable them to visualize the results of varying assumptions, explore consequences, and compare predictions with data. Mathematically proficient students at various grade levels are able to identify relevant external mathematical resources, such as digital content located on a website, and use them to pose or solve problems. They are able to use technological tools to explore and deepen their understanding of concepts.</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Clr>
                <a:srgbClr val="4285F4"/>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a:p>
          <a:p>
            <a:pPr marL="0" indent="0">
              <a:buFont typeface="Arial"/>
              <a:buNone/>
            </a:pPr>
            <a:r>
              <a:rPr lang="en-US" b="1"/>
              <a:t>The math plan looks to connect. To department priorities in the following areas:</a:t>
            </a:r>
            <a:endParaRPr lang="en-US">
              <a:cs typeface="Calibri"/>
            </a:endParaRPr>
          </a:p>
          <a:p>
            <a:pPr marL="285750" indent="-285750">
              <a:buFont typeface="Arial"/>
              <a:buChar char="•"/>
            </a:pPr>
            <a:r>
              <a:rPr lang="en-US" b="1"/>
              <a:t>Literacy Achievement:</a:t>
            </a:r>
            <a:r>
              <a:rPr lang="en-US"/>
              <a:t> Building a foundation for lifelong success by ensuring every student is reading at or above grade level.</a:t>
            </a:r>
            <a:endParaRPr lang="en-US">
              <a:ea typeface="Calibri"/>
              <a:cs typeface="Calibri"/>
            </a:endParaRPr>
          </a:p>
          <a:p>
            <a:pPr marL="285750" indent="-285750">
              <a:buFont typeface="Arial"/>
              <a:buChar char="•"/>
            </a:pPr>
            <a:r>
              <a:rPr lang="en-US" b="1"/>
              <a:t>Learning Acceleration: </a:t>
            </a:r>
            <a:r>
              <a:rPr lang="en-US"/>
              <a:t>Empowering each learner to reach their full potential through individualized, evidence-based support. </a:t>
            </a:r>
            <a:endParaRPr lang="en-US">
              <a:ea typeface="Calibri"/>
              <a:cs typeface="Calibri"/>
            </a:endParaRPr>
          </a:p>
          <a:p>
            <a:pPr marL="285750" indent="-285750">
              <a:buFont typeface="Arial"/>
              <a:buChar char="•"/>
            </a:pPr>
            <a:r>
              <a:rPr lang="en-US" b="1"/>
              <a:t>Student Wellness: </a:t>
            </a:r>
            <a:r>
              <a:rPr lang="en-US"/>
              <a:t>Fostering safe and supportive environments that engage students and enable them to thrive.</a:t>
            </a:r>
            <a:endParaRPr lang="en-US">
              <a:ea typeface="Calibri"/>
              <a:cs typeface="Calibri"/>
            </a:endParaRPr>
          </a:p>
          <a:p>
            <a:pPr marL="285750" indent="-285750">
              <a:buFont typeface="Arial"/>
              <a:buChar char="•"/>
            </a:pPr>
            <a:r>
              <a:rPr lang="en-US" b="1"/>
              <a:t>Workforce Readiness:</a:t>
            </a:r>
            <a:r>
              <a:rPr lang="en-US"/>
              <a:t> Preparing students for the future fully equipped with the skills needed to take the next steps in their career journeys. </a:t>
            </a:r>
            <a:endParaRPr lang="en-US">
              <a:ea typeface="Calibri"/>
              <a:cs typeface="Calibri"/>
            </a:endParaRPr>
          </a:p>
          <a:p>
            <a:pPr marL="0" indent="0">
              <a:lnSpc>
                <a:spcPct val="120000"/>
              </a:lnSpc>
              <a:buFont typeface="Arial,Sans-Serif"/>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rPr>
              <a:t>Our strongest connection to the Department’s priorities is around learning acceleration. In mathematics, we want every student to be able to accelerate their learning. This means they can access the proactive, research-. And evidence-based, and individualized support they need to succeed. To achieve this priority, a</a:t>
            </a:r>
            <a:r>
              <a:rPr lang="en-US" sz="12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ll </a:t>
            </a:r>
            <a:r>
              <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671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7199f16f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7199f16f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In MP 5, students must consider and use tools as a way to understand, represent, and solve problems. Students learn to use tools to construct and make sense of concepts for themselves; not just watch others demonstrate using the tools. The phrases </a:t>
            </a:r>
            <a:r>
              <a:rPr lang="en" sz="1300" i="1"/>
              <a:t>mathematical tools</a:t>
            </a:r>
            <a:r>
              <a:rPr lang="en" sz="1300"/>
              <a:t> refers to language, materials, symbols that help students record and communicate their solution method. Tools help shape the way students think about and understand certain math concepts. Teachers must expose students to various tools from physical manipulatives to software so students can use the tools to support their learning and deepen understanding. In elementary, students should be encouraged to develop and use tools that make sense to them. Often these tools will be those tools that directly model the task at hand. Typical tools for these tasks may include pencils/paper, physical manipulatives, fingers, pictures, drawings, or calculators. In middle and high school, students progress to using more abstract models and representations. Middle and high school may continue to use concrete models. They expand their use of tools to include more sophisticated tools such as dynamic graphing software or or other advanced technologies. . </a:t>
            </a:r>
            <a:endParaRPr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908C-D012-B608-17E0-D299599F6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B222E-A0B9-78AB-49E3-B8BA90E7B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55807-D85D-B16C-3488-157AC786D326}"/>
              </a:ext>
            </a:extLst>
          </p:cNvPr>
          <p:cNvSpPr>
            <a:spLocks noGrp="1"/>
          </p:cNvSpPr>
          <p:nvPr>
            <p:ph type="body" idx="1"/>
          </p:nvPr>
        </p:nvSpPr>
        <p:spPr/>
        <p:txBody>
          <a:bodyPr/>
          <a:lstStyle/>
          <a:p>
            <a:r>
              <a:rPr lang="en-US"/>
              <a:t>https://www.insidemathematics.org/common-core-resources/mathematical-practice-standards/standard-5-use-appropriate-tools-strategically</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"use appropriate tools strategically" make clear to students why the use of manipulatives, rulers, compasses, protractors, and other tools will aid their problem-solving processes. A middle childhood teacher might have their students select different color tiles to show repetition in a patterning task. A teacher of adolescents and young adults might have established norms for accessing tools during the students' group "tinkering processes," allowing students to use paper strips, brass fasteners, and protractors to create and test quadrilateral "kite" models. See the video excerpts to observe multiple examples of these teachers. </a:t>
            </a:r>
            <a:endParaRPr lang="en-US"/>
          </a:p>
        </p:txBody>
      </p:sp>
      <p:sp>
        <p:nvSpPr>
          <p:cNvPr id="4" name="Slide Number Placeholder 3">
            <a:extLst>
              <a:ext uri="{FF2B5EF4-FFF2-40B4-BE49-F238E27FC236}">
                <a16:creationId xmlns:a16="http://schemas.microsoft.com/office/drawing/2014/main" id="{71E78B9B-FFB3-2BC7-4172-4B494DEC554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114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DE4EB-C41B-3D61-201F-64B1888CC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61FF7-EDBA-A90C-2847-74ADDF21C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61221-9F3C-4269-4D94-2E09A7688758}"/>
              </a:ext>
            </a:extLst>
          </p:cNvPr>
          <p:cNvSpPr>
            <a:spLocks noGrp="1"/>
          </p:cNvSpPr>
          <p:nvPr>
            <p:ph type="body" idx="1"/>
          </p:nvPr>
        </p:nvSpPr>
        <p:spPr/>
        <p:txBody>
          <a:bodyPr/>
          <a:lstStyle/>
          <a:p>
            <a:r>
              <a:rPr lang="en-US">
                <a:highlight>
                  <a:srgbClr val="00FF00"/>
                </a:highlight>
              </a:rPr>
              <a:t>https://robertkaplinsky.com/making-the-ccss-math-practices-readable-mp-5/</a:t>
            </a:r>
          </a:p>
          <a:p>
            <a:endParaRPr lang="en-US">
              <a:highlight>
                <a:srgbClr val="00FF00"/>
              </a:highlight>
            </a:endParaRPr>
          </a:p>
          <a:p>
            <a:r>
              <a:rPr lang="en-US" sz="1400" b="0" i="0" u="none" strike="noStrike" cap="none">
                <a:solidFill>
                  <a:schemeClr val="dk1"/>
                </a:solidFill>
                <a:effectLst/>
                <a:highlight>
                  <a:srgbClr val="00FF00"/>
                </a:highlight>
                <a:latin typeface="Arial"/>
                <a:ea typeface="Arial"/>
                <a:cs typeface="Arial"/>
                <a:sym typeface="Arial"/>
              </a:rPr>
              <a:t>Most of this standard is a list of examples of what this might look like. While this is helpful, to Robert Kaplinsky, it felt like it was so wordy that important nuggets such as “they detect possible errors by strategically using estimation” get lost.</a:t>
            </a:r>
          </a:p>
          <a:p>
            <a:endParaRPr lang="en-US"/>
          </a:p>
        </p:txBody>
      </p:sp>
      <p:sp>
        <p:nvSpPr>
          <p:cNvPr id="4" name="Slide Number Placeholder 3">
            <a:extLst>
              <a:ext uri="{FF2B5EF4-FFF2-40B4-BE49-F238E27FC236}">
                <a16:creationId xmlns:a16="http://schemas.microsoft.com/office/drawing/2014/main" id="{ED1F884F-3721-289B-FD6F-CE3F987AC41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0764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9EB6-23C1-F613-B8B4-8A92F64F9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0CBCA-4BF7-045E-F2ED-00FB5B76E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69BFD-75B7-5E97-87AA-20C9C6DF34BB}"/>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CE7E2F9A-3691-279D-0649-912694BCAF5D}"/>
              </a:ext>
            </a:extLst>
          </p:cNvPr>
          <p:cNvSpPr>
            <a:spLocks noGrp="1"/>
          </p:cNvSpPr>
          <p:nvPr>
            <p:ph type="sldNum" sz="quarter" idx="5"/>
          </p:nvPr>
        </p:nvSpPr>
        <p:spPr/>
        <p:txBody>
          <a:bodyPr/>
          <a:lstStyle/>
          <a:p>
            <a:fld id="{A88EB8E9-7E05-4C60-A58D-798732DD5BFE}" type="slidenum">
              <a:rPr lang="en-US" smtClean="0"/>
              <a:t>47</a:t>
            </a:fld>
            <a:endParaRPr lang="en-US"/>
          </a:p>
        </p:txBody>
      </p:sp>
    </p:spTree>
    <p:extLst>
      <p:ext uri="{BB962C8B-B14F-4D97-AF65-F5344CB8AC3E}">
        <p14:creationId xmlns:p14="http://schemas.microsoft.com/office/powerpoint/2010/main" val="1396201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7199f16f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7199f16f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try to communicate precisely to others. They try to use clear definitions in discussion with others and in their own reasoning. They state the meaning of the symbols they choose, including using the equal sign consistently and appropriately. They are careful about specifying units of measure, and labeling axes to clarify the correspondence with quantities in a problem. They calculate accurately and efficiently, express numerical answers with a degree of precision appropriate for the problem context. In the elementary grades, students give carefully formulated explanations to each other. By the time they reach high school they have learned to examine claims and make explicit use of definitions.</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7199f16f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7199f16f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In MP 6, we see an emphasis on precision. The word </a:t>
            </a:r>
            <a:r>
              <a:rPr lang="en" sz="1300" i="1"/>
              <a:t>precision</a:t>
            </a:r>
            <a:r>
              <a:rPr lang="en" sz="1300"/>
              <a:t> includes both a precision of language and number. Evidence of precision can be students presenting their work in a way that can be understood, explaining or summarizing another’s thinking, or by asking coherent questions. The intended interpretation of this practice is not for teachers to increase vocabulary assignments or require recall of precise mathematical terms and definitions. Instead, the </a:t>
            </a:r>
            <a:r>
              <a:rPr lang="en" sz="1300" i="1"/>
              <a:t>precision</a:t>
            </a:r>
            <a:r>
              <a:rPr lang="en" sz="1300"/>
              <a:t> associated with this practice can be demonstrated by defining the variables in an equation or expression, providing proper labels for a graph, chart, or table, using the appropriate unit when expressing quantities, or using the equal sign correctly (i.e. 2 + 5 = 7 + 3 = 10 is not a correct use of the equal sign). By the end of high school, students should be able to write well-constructed math arguments using formal vocabulary. </a:t>
            </a:r>
            <a:endParaRPr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EFE96-B401-7747-AFEA-39C8FB352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F9A4A-A539-8493-77F5-1DAB2E16E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005B0-9B75-0CE0-6940-4A7A30C9A22F}"/>
              </a:ext>
            </a:extLst>
          </p:cNvPr>
          <p:cNvSpPr>
            <a:spLocks noGrp="1"/>
          </p:cNvSpPr>
          <p:nvPr>
            <p:ph type="body" idx="1"/>
          </p:nvPr>
        </p:nvSpPr>
        <p:spPr/>
        <p:txBody>
          <a:bodyPr/>
          <a:lstStyle/>
          <a:p>
            <a:r>
              <a:rPr lang="en-US"/>
              <a:t>https://www.insidemathematics.org/common-core-resources/mathematical-practice-standards/standard-6-attend-precision</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"attend to precision" focus on clarity and accuracy of process and outcome in problem solving. A middle childhood teacher might engage his students in a "number talk" in which students use an in/out table and a plotted graph to "guess [the teacher’s] number." An early adolescence teacher might distribute cards with different symbol strings to his students, asking them to mingle in groups and categorize their symbol strings, explaining and defending their groupings. A teacher of adolescents and young adults might continually probe her students to defend whether their requirements for a particular quadrilateral will always be the case, or whether there are some flaws in their group’s thinking that they need to refine and correct. See the videos to observe multiple examples of teachers engaging students in attending to precision.</a:t>
            </a:r>
            <a:endParaRPr lang="en-US"/>
          </a:p>
        </p:txBody>
      </p:sp>
      <p:sp>
        <p:nvSpPr>
          <p:cNvPr id="4" name="Slide Number Placeholder 3">
            <a:extLst>
              <a:ext uri="{FF2B5EF4-FFF2-40B4-BE49-F238E27FC236}">
                <a16:creationId xmlns:a16="http://schemas.microsoft.com/office/drawing/2014/main" id="{55B1A380-3D48-0D13-B897-672D3C8DE4A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346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D4C48-21A3-E52B-0942-217423590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ACBF2-E1DA-D5E9-97A9-1233F9602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EAEAB-5586-3344-7477-6CBE58F6F7FB}"/>
              </a:ext>
            </a:extLst>
          </p:cNvPr>
          <p:cNvSpPr>
            <a:spLocks noGrp="1"/>
          </p:cNvSpPr>
          <p:nvPr>
            <p:ph type="body" idx="1"/>
          </p:nvPr>
        </p:nvSpPr>
        <p:spPr/>
        <p:txBody>
          <a:bodyPr/>
          <a:lstStyle/>
          <a:p>
            <a:r>
              <a:rPr lang="en-US">
                <a:highlight>
                  <a:srgbClr val="00FF00"/>
                </a:highlight>
              </a:rPr>
              <a:t>https://robertkaplinsky.com/making-the-ccss-math-practices-readable-mp-6/</a:t>
            </a:r>
          </a:p>
          <a:p>
            <a:endParaRPr lang="en-US">
              <a:highlight>
                <a:srgbClr val="00FF00"/>
              </a:highlight>
            </a:endParaRPr>
          </a:p>
          <a:p>
            <a:r>
              <a:rPr lang="en-US" sz="1400" b="0" i="0" u="none" strike="noStrike" cap="none">
                <a:solidFill>
                  <a:schemeClr val="dk1"/>
                </a:solidFill>
                <a:effectLst/>
                <a:highlight>
                  <a:srgbClr val="00FF00"/>
                </a:highlight>
                <a:latin typeface="Arial"/>
                <a:ea typeface="Arial"/>
                <a:cs typeface="Arial"/>
                <a:sym typeface="Arial"/>
              </a:rPr>
              <a:t>Robert Kaplinsky went with the language of “Communicate precisely” because the phrasing “attend to precision” is not particularly common in the United States, and people often think this standard is more about calculating than communicating. Lastly, he removed the words “try to” in the first sentence because that felt unnecessary.</a:t>
            </a:r>
          </a:p>
          <a:p>
            <a:endParaRPr lang="en-US"/>
          </a:p>
        </p:txBody>
      </p:sp>
      <p:sp>
        <p:nvSpPr>
          <p:cNvPr id="4" name="Slide Number Placeholder 3">
            <a:extLst>
              <a:ext uri="{FF2B5EF4-FFF2-40B4-BE49-F238E27FC236}">
                <a16:creationId xmlns:a16="http://schemas.microsoft.com/office/drawing/2014/main" id="{863D0784-4DFF-6D2D-20BB-C9249802461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548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89757-3917-5D49-9598-53EA14EB4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02B5C-8629-2FED-F667-FBF8EB34E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0EA4-7787-C6DB-6E1B-29EE48130846}"/>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3864E575-5FC1-26BF-8095-0503B6EF4F6B}"/>
              </a:ext>
            </a:extLst>
          </p:cNvPr>
          <p:cNvSpPr>
            <a:spLocks noGrp="1"/>
          </p:cNvSpPr>
          <p:nvPr>
            <p:ph type="sldNum" sz="quarter" idx="5"/>
          </p:nvPr>
        </p:nvSpPr>
        <p:spPr/>
        <p:txBody>
          <a:bodyPr/>
          <a:lstStyle/>
          <a:p>
            <a:fld id="{A88EB8E9-7E05-4C60-A58D-798732DD5BFE}" type="slidenum">
              <a:rPr lang="en-US" smtClean="0"/>
              <a:t>53</a:t>
            </a:fld>
            <a:endParaRPr lang="en-US"/>
          </a:p>
        </p:txBody>
      </p:sp>
    </p:spTree>
    <p:extLst>
      <p:ext uri="{BB962C8B-B14F-4D97-AF65-F5344CB8AC3E}">
        <p14:creationId xmlns:p14="http://schemas.microsoft.com/office/powerpoint/2010/main" val="246243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7199f16f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214" name="Google Shape;214;gb7199f16f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a:sym typeface="Arial"/>
                  </a:rPr>
                  <a:t>Mathematically proficient students look closely to discern a pattern or structure. Young students, for example, might notice that three and seven more is the same amount as seven and three more, or they may sort a collection of shapes according to how many sides the shapes have. Later, students will see 7 × 8 equals the well-remembered </a:t>
                </a:r>
              </a:p>
              <a:p>
                <a:pPr lvl="0"/>
                <a:r>
                  <a:rPr lang="en-US">
                    <a:sym typeface="Arial"/>
                  </a:rPr>
                  <a:t>7 × 5 + 7 × 3, in preparation for learning about the distributive property. In the expression </a:t>
                </a:r>
                <a14:m>
                  <m:oMath xmlns:m="http://schemas.openxmlformats.org/officeDocument/2006/math">
                    <m:sSup>
                      <m:sSupPr>
                        <m:ctrlPr>
                          <a:rPr lang="ar-AE" i="1" dirty="0" smtClean="0">
                            <a:latin typeface="Cambria Math" panose="02040503050406030204" pitchFamily="18" charset="0"/>
                          </a:rPr>
                        </m:ctrlPr>
                      </m:sSupPr>
                      <m:e>
                        <m:r>
                          <a:rPr lang="ar-AE" i="1" dirty="0">
                            <a:latin typeface="Cambria Math" panose="02040503050406030204" pitchFamily="18" charset="0"/>
                          </a:rPr>
                          <m:t>𝑥</m:t>
                        </m:r>
                      </m:e>
                      <m:sup>
                        <m:r>
                          <a:rPr lang="ar-AE" i="1" dirty="0">
                            <a:latin typeface="Cambria Math" panose="02040503050406030204" pitchFamily="18" charset="0"/>
                          </a:rPr>
                          <m:t>2</m:t>
                        </m:r>
                      </m:sup>
                    </m:sSup>
                  </m:oMath>
                </a14:m>
                <a:r>
                  <a:rPr lang="ar-AE">
                    <a:sym typeface="Arial"/>
                  </a:rPr>
                  <a:t> + 9</a:t>
                </a:r>
                <a:r>
                  <a:rPr lang="ar-AE"/>
                  <a:t> </a:t>
                </a:r>
                <a14:m>
                  <m:oMath xmlns:m="http://schemas.openxmlformats.org/officeDocument/2006/math">
                    <m:r>
                      <a:rPr lang="ar-AE" i="1" dirty="0">
                        <a:latin typeface="Cambria Math" panose="02040503050406030204" pitchFamily="18" charset="0"/>
                      </a:rPr>
                      <m:t>𝑥</m:t>
                    </m:r>
                  </m:oMath>
                </a14:m>
                <a:r>
                  <a:rPr lang="ar-AE">
                    <a:sym typeface="Arial"/>
                  </a:rPr>
                  <a:t> + 14, </a:t>
                </a:r>
                <a:r>
                  <a:rPr lang="en-US">
                    <a:sym typeface="Arial"/>
                  </a:rPr>
                  <a:t>older students can see the 14 as 2 × 7 and the 9 as 2 + 7. They recognize the significance of an existing line in a geometric figure and can use the strategy of drawing an auxiliary line for solving problems. They also can step back for an overview and shift perspective. They can see complicated things, such as some algebraic expressions, as single objects or as being composed of several objects. For example, they can see 5 - 3</a:t>
                </a:r>
                <a14:m>
                  <m:oMath xmlns:m="http://schemas.openxmlformats.org/officeDocument/2006/math">
                    <m:sSup>
                      <m:sSupPr>
                        <m:ctrlPr>
                          <a:rPr lang="ar-AE" i="1" dirty="0" smtClean="0">
                            <a:latin typeface="Cambria Math" panose="02040503050406030204" pitchFamily="18" charset="0"/>
                          </a:rPr>
                        </m:ctrlPr>
                      </m:sSupPr>
                      <m:e>
                        <m:r>
                          <a:rPr lang="ar-AE" i="1" dirty="0">
                            <a:latin typeface="Cambria Math" panose="02040503050406030204" pitchFamily="18" charset="0"/>
                          </a:rPr>
                          <m:t>(</m:t>
                        </m:r>
                        <m:r>
                          <a:rPr lang="ar-AE" i="1" dirty="0">
                            <a:latin typeface="Cambria Math" panose="02040503050406030204" pitchFamily="18" charset="0"/>
                          </a:rPr>
                          <m:t>𝑥</m:t>
                        </m:r>
                        <m:r>
                          <a:rPr lang="ar-AE" i="1" dirty="0">
                            <a:latin typeface="Cambria Math" panose="02040503050406030204" pitchFamily="18" charset="0"/>
                          </a:rPr>
                          <m:t> − </m:t>
                        </m:r>
                        <m:r>
                          <a:rPr lang="ar-AE" i="1" dirty="0">
                            <a:latin typeface="Cambria Math" panose="02040503050406030204" pitchFamily="18" charset="0"/>
                          </a:rPr>
                          <m:t>𝑦</m:t>
                        </m:r>
                        <m:r>
                          <a:rPr lang="ar-AE" i="1" dirty="0">
                            <a:latin typeface="Cambria Math" panose="02040503050406030204" pitchFamily="18" charset="0"/>
                          </a:rPr>
                          <m:t>)</m:t>
                        </m:r>
                      </m:e>
                      <m:sup>
                        <m:r>
                          <m:rPr>
                            <m:nor/>
                          </m:rPr>
                          <a:rPr lang="ar-AE" b="0" i="0" dirty="0">
                            <a:latin typeface="Cambria Math" panose="02040503050406030204" pitchFamily="18" charset="0"/>
                            <a:sym typeface="Arial"/>
                          </a:rPr>
                          <m:t>2</m:t>
                        </m:r>
                      </m:sup>
                    </m:sSup>
                  </m:oMath>
                </a14:m>
                <a:r>
                  <a:rPr lang="ar-AE">
                    <a:sym typeface="Arial"/>
                  </a:rPr>
                  <a:t> </a:t>
                </a:r>
                <a:r>
                  <a:rPr lang="en-US">
                    <a:sym typeface="Arial"/>
                  </a:rPr>
                  <a:t>as 5 minus a positive number times a square and use that to realize that its value cannot be more than 5 for any real numbers </a:t>
                </a:r>
                <a14:m>
                  <m:oMath xmlns:m="http://schemas.openxmlformats.org/officeDocument/2006/math">
                    <m:r>
                      <a:rPr lang="en-US" i="1" dirty="0">
                        <a:latin typeface="Cambria Math" panose="02040503050406030204" pitchFamily="18" charset="0"/>
                      </a:rPr>
                      <m:t>𝑥</m:t>
                    </m:r>
                  </m:oMath>
                </a14:m>
                <a:r>
                  <a:rPr lang="en-US">
                    <a:sym typeface="Arial"/>
                  </a:rPr>
                  <a:t> and </a:t>
                </a:r>
                <a14:m>
                  <m:oMath xmlns:m="http://schemas.openxmlformats.org/officeDocument/2006/math">
                    <m:r>
                      <a:rPr lang="en-US" i="1" dirty="0">
                        <a:latin typeface="Cambria Math" panose="02040503050406030204" pitchFamily="18" charset="0"/>
                      </a:rPr>
                      <m:t>𝑦</m:t>
                    </m:r>
                  </m:oMath>
                </a14:m>
                <a:r>
                  <a:rPr lang="en-US">
                    <a:sym typeface="Arial"/>
                  </a:rPr>
                  <a:t>.</a:t>
                </a:r>
                <a:endParaRPr lang="en-US">
                  <a:sym typeface="Roboto"/>
                </a:endParaRPr>
              </a:p>
              <a:p>
                <a:pPr marL="0" lvl="0" indent="0" algn="l" rtl="0">
                  <a:spcBef>
                    <a:spcPts val="0"/>
                  </a:spcBef>
                  <a:spcAft>
                    <a:spcPts val="0"/>
                  </a:spcAft>
                  <a:buNone/>
                </a:pPr>
                <a:endParaRPr/>
              </a:p>
            </p:txBody>
          </p:sp>
        </mc:Choice>
        <mc:Fallback xmlns="">
          <p:sp>
            <p:nvSpPr>
              <p:cNvPr id="214" name="Google Shape;214;gb7199f16f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a:sym typeface="Arial"/>
                  </a:rPr>
                  <a:t>Mathematically proficient students look closely to discern a pattern or structure. Young students, for example, might notice that three and seven more is the same amount as seven and three more, or they may sort a collection of shapes according to how many sides the shapes have. Later, students will see 7 × 8 equals the well-remembered </a:t>
                </a:r>
              </a:p>
              <a:p>
                <a:pPr lvl="0"/>
                <a:r>
                  <a:rPr lang="en-US">
                    <a:sym typeface="Arial"/>
                  </a:rPr>
                  <a:t>7 × 5 + 7 × 3, in preparation for learning about the distributive property. In the expression </a:t>
                </a:r>
                <a:r>
                  <a:rPr lang="ar-AE" i="0" dirty="0">
                    <a:latin typeface="Cambria Math" panose="02040503050406030204" pitchFamily="18" charset="0"/>
                  </a:rPr>
                  <a:t>𝑥^2</a:t>
                </a:r>
                <a:r>
                  <a:rPr lang="ar-AE">
                    <a:sym typeface="Arial"/>
                  </a:rPr>
                  <a:t> + 9</a:t>
                </a:r>
                <a:r>
                  <a:rPr lang="ar-AE"/>
                  <a:t> </a:t>
                </a:r>
                <a:r>
                  <a:rPr lang="ar-AE" i="0" dirty="0">
                    <a:latin typeface="Cambria Math" panose="02040503050406030204" pitchFamily="18" charset="0"/>
                  </a:rPr>
                  <a:t>𝑥</a:t>
                </a:r>
                <a:r>
                  <a:rPr lang="ar-AE">
                    <a:sym typeface="Arial"/>
                  </a:rPr>
                  <a:t> + 14, </a:t>
                </a:r>
                <a:r>
                  <a:rPr lang="en-US">
                    <a:sym typeface="Arial"/>
                  </a:rPr>
                  <a:t>older students can see the 14 as 2 × 7 and the 9 as 2 + 7. They recognize the significance of an existing line in a geometric figure and can use the strategy of drawing an auxiliary line for solving problems. They also can step back for an overview and shift perspective. They can see complicated things, such as some algebraic expressions, as single objects or as being composed of several objects. For example, they can see 5 - 3</a:t>
                </a:r>
                <a:r>
                  <a:rPr lang="ar-AE" i="0" dirty="0">
                    <a:latin typeface="Cambria Math" panose="02040503050406030204" pitchFamily="18" charset="0"/>
                  </a:rPr>
                  <a:t>〖(𝑥 − 𝑦)〗^</a:t>
                </a:r>
                <a:r>
                  <a:rPr lang="ar-AE" b="0" i="0" dirty="0">
                    <a:latin typeface="Cambria Math" panose="02040503050406030204" pitchFamily="18" charset="0"/>
                    <a:sym typeface="Arial"/>
                  </a:rPr>
                  <a:t>"2" </a:t>
                </a:r>
                <a:r>
                  <a:rPr lang="ar-AE">
                    <a:sym typeface="Arial"/>
                  </a:rPr>
                  <a:t> </a:t>
                </a:r>
                <a:r>
                  <a:rPr lang="en-US">
                    <a:sym typeface="Arial"/>
                  </a:rPr>
                  <a:t>as 5 minus a positive number times a square and use that to realize that its value cannot be more than 5 for any real numbers </a:t>
                </a:r>
                <a:r>
                  <a:rPr lang="en-US" i="0" dirty="0">
                    <a:latin typeface="Cambria Math" panose="02040503050406030204" pitchFamily="18" charset="0"/>
                  </a:rPr>
                  <a:t>𝑥</a:t>
                </a:r>
                <a:r>
                  <a:rPr lang="en-US">
                    <a:sym typeface="Arial"/>
                  </a:rPr>
                  <a:t> and </a:t>
                </a:r>
                <a:r>
                  <a:rPr lang="en-US" i="0" dirty="0">
                    <a:latin typeface="Cambria Math" panose="02040503050406030204" pitchFamily="18" charset="0"/>
                  </a:rPr>
                  <a:t>𝑦</a:t>
                </a:r>
                <a:r>
                  <a:rPr lang="en-US">
                    <a:sym typeface="Arial"/>
                  </a:rPr>
                  <a:t>.</a:t>
                </a:r>
                <a:endParaRPr lang="en-US">
                  <a:sym typeface="Roboto"/>
                </a:endParaRPr>
              </a:p>
              <a:p>
                <a:pPr marL="0" lvl="0" indent="0" algn="l" rtl="0">
                  <a:spcBef>
                    <a:spcPts val="0"/>
                  </a:spcBef>
                  <a:spcAft>
                    <a:spcPts val="0"/>
                  </a:spcAft>
                  <a:buNone/>
                </a:pPr>
                <a:endParaRPr/>
              </a:p>
            </p:txBody>
          </p:sp>
        </mc:Fallback>
      </mc:AlternateContent>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AF43-8DBD-A9D4-143A-D8A7C2AA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DD1E8-62D8-A9A0-1E7C-C6FDA3291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C8473-1144-9C70-C481-DC8272C6A3CC}"/>
              </a:ext>
            </a:extLst>
          </p:cNvPr>
          <p:cNvSpPr>
            <a:spLocks noGrp="1"/>
          </p:cNvSpPr>
          <p:nvPr>
            <p:ph type="body" idx="1"/>
          </p:nvPr>
        </p:nvSpPr>
        <p:spPr/>
        <p:txBody>
          <a:bodyPr/>
          <a:lstStyle/>
          <a:p>
            <a:r>
              <a:rPr lang="en-US" dirty="0"/>
              <a:t>Welcome everyone. We want to take a moment to ground us in our Session Norms.  </a:t>
            </a:r>
          </a:p>
          <a:p>
            <a:endParaRPr lang="en-US" b="1" dirty="0"/>
          </a:p>
          <a:p>
            <a:r>
              <a:rPr lang="en-US" dirty="0"/>
              <a:t>We want to </a:t>
            </a:r>
            <a:r>
              <a:rPr lang="en-US" b="1" dirty="0"/>
              <a:t>Listen</a:t>
            </a:r>
            <a:r>
              <a:rPr lang="en-US" dirty="0"/>
              <a:t> with the intent to understand.  Ask question!</a:t>
            </a:r>
          </a:p>
          <a:p>
            <a:r>
              <a:rPr lang="en-US" dirty="0"/>
              <a:t>We want to </a:t>
            </a:r>
            <a:r>
              <a:rPr lang="en-US" b="1" dirty="0"/>
              <a:t>Focus </a:t>
            </a:r>
            <a:r>
              <a:rPr lang="en-US" dirty="0"/>
              <a:t>on how this applies to your daily work.  Imagine the possibilities!</a:t>
            </a:r>
          </a:p>
          <a:p>
            <a:r>
              <a:rPr lang="en-US" sz="4000" dirty="0">
                <a:latin typeface="Source Sans Pro" panose="020B0503030403020204" pitchFamily="34" charset="0"/>
                <a:ea typeface="Source Sans Pro" panose="020B0503030403020204" pitchFamily="34" charset="0"/>
              </a:rPr>
              <a:t>We want to </a:t>
            </a:r>
            <a:r>
              <a:rPr lang="en-US" b="1" dirty="0"/>
              <a:t>Create</a:t>
            </a:r>
            <a:r>
              <a:rPr lang="en-US" dirty="0"/>
              <a:t> a safe place to air confusion and raise questions.</a:t>
            </a:r>
          </a:p>
          <a:p>
            <a:r>
              <a:rPr lang="en-US" dirty="0"/>
              <a:t>We went to </a:t>
            </a:r>
            <a:r>
              <a:rPr lang="en-US" b="1" dirty="0"/>
              <a:t>Support </a:t>
            </a:r>
            <a:r>
              <a:rPr lang="en-US" dirty="0"/>
              <a:t>ideas with evidence.  Bring your vast experience to the table.  Encourage everyone’s participation.</a:t>
            </a:r>
            <a:r>
              <a:rPr lang="en-US" b="1" dirty="0"/>
              <a:t> Part of Supporting others is to make sure we are providing space for all in group to share. In addition, we have noticed a few participants have invited an AI presence to curate notes for them during the session.  While we appreciate the use of productivity tools, unfortunately, MS TEAMS does not know how to deal with these “non-human” participants and this is affecting breakout rooms, so going forward, we will not be admitting AI participants into our community meetings each month. If there are questions or concerns, please contact one of the Dept team on this session.  Thank you!</a:t>
            </a:r>
            <a:endParaRPr lang="en-US" dirty="0"/>
          </a:p>
        </p:txBody>
      </p:sp>
      <p:sp>
        <p:nvSpPr>
          <p:cNvPr id="4" name="Slide Number Placeholder 3">
            <a:extLst>
              <a:ext uri="{FF2B5EF4-FFF2-40B4-BE49-F238E27FC236}">
                <a16:creationId xmlns:a16="http://schemas.microsoft.com/office/drawing/2014/main" id="{2AD65BD9-064A-9AD5-D4BD-D01886ABFB0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4550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7199f16f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7199f16f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MP 7 emphasizes the importance of structure. </a:t>
            </a:r>
            <a:r>
              <a:rPr lang="en" sz="1300" i="1"/>
              <a:t>Structure</a:t>
            </a:r>
            <a:r>
              <a:rPr lang="en" sz="1300"/>
              <a:t> is a common root of patterns and generalizations. In this MP, we look for connections between the conceptual and abstract levels.This type of recognition helps students discover new math knowledge. Being able to “see structure” often means </a:t>
            </a:r>
            <a:r>
              <a:rPr lang="en" sz="1300" i="1"/>
              <a:t>stepping back</a:t>
            </a:r>
            <a:r>
              <a:rPr lang="en" sz="1300"/>
              <a:t> or </a:t>
            </a:r>
            <a:r>
              <a:rPr lang="en" sz="1300" i="1"/>
              <a:t>shifting perspective</a:t>
            </a:r>
            <a:r>
              <a:rPr lang="en" sz="1300"/>
              <a:t>. Students can demonstrate an understanding of MP 7 by creating and using representations to organize, record, and communicate math ideas. Demonstrating an understanding of structure helps make ideas available for deeper reflection and allows for explicit connections back to the math. Evidence of MP 7 can be see whenever students demonstrate a flexibility with numbers, and when they understand or recognize patterns and functions. </a:t>
            </a:r>
            <a:endParaRPr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3AD-0755-D162-A1C3-A3205BBB3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E8AC2-C536-0BCA-B67C-1978556D5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B8B83-5E00-F5E2-4106-1CB9A3E3413B}"/>
              </a:ext>
            </a:extLst>
          </p:cNvPr>
          <p:cNvSpPr>
            <a:spLocks noGrp="1"/>
          </p:cNvSpPr>
          <p:nvPr>
            <p:ph type="body" idx="1"/>
          </p:nvPr>
        </p:nvSpPr>
        <p:spPr/>
        <p:txBody>
          <a:bodyPr/>
          <a:lstStyle/>
          <a:p>
            <a:r>
              <a:rPr lang="en-US"/>
              <a:t>https://www.insidemathematics.org/common-core-resources/mathematical-practice-standards/standard-7-look-make-use-structure</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Teachers who are developing students’ capacity to "look for and make use of structure" help learners identify and evaluate efficient strategies for solutions. An early childhood teacher might help students identify why using "counting on" is preferable to counting each addend by one, or why multiplication or division can be preferable to repeated addition or subtraction. A middle childhood teacher might help his students discern patterns in a function table to "guess my rule." A teacher of adolescents and young adults might focus on exploring geometric processes through patterns and proof. See the video excerpts to observe multiple examples of teachers engaging students in identifying and making use of mathematical structure. </a:t>
            </a:r>
            <a:endParaRPr lang="en-US"/>
          </a:p>
        </p:txBody>
      </p:sp>
      <p:sp>
        <p:nvSpPr>
          <p:cNvPr id="4" name="Slide Number Placeholder 3">
            <a:extLst>
              <a:ext uri="{FF2B5EF4-FFF2-40B4-BE49-F238E27FC236}">
                <a16:creationId xmlns:a16="http://schemas.microsoft.com/office/drawing/2014/main" id="{FDD913A1-66EE-DDCE-13D4-47FF0498322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783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FEF1-51F1-7681-9250-43B26EBB4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B33A1-9F52-7E93-6F0C-6E64F375C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77CFD-AAD3-1D20-0ED1-5AA36E7E33CF}"/>
              </a:ext>
            </a:extLst>
          </p:cNvPr>
          <p:cNvSpPr>
            <a:spLocks noGrp="1"/>
          </p:cNvSpPr>
          <p:nvPr>
            <p:ph type="body" idx="1"/>
          </p:nvPr>
        </p:nvSpPr>
        <p:spPr/>
        <p:txBody>
          <a:bodyPr/>
          <a:lstStyle/>
          <a:p>
            <a:r>
              <a:rPr lang="en-US">
                <a:highlight>
                  <a:srgbClr val="00FF00"/>
                </a:highlight>
              </a:rPr>
              <a:t>https://robertkaplinsky.com/making-the-ccss-math-practices-readable-mp-7/</a:t>
            </a:r>
          </a:p>
          <a:p>
            <a:endParaRPr lang="en-US">
              <a:highlight>
                <a:srgbClr val="00FF00"/>
              </a:highlight>
            </a:endParaRPr>
          </a:p>
          <a:p>
            <a:r>
              <a:rPr lang="en-US" sz="1400" b="0" i="0" u="none" strike="noStrike" cap="none">
                <a:solidFill>
                  <a:schemeClr val="dk1"/>
                </a:solidFill>
                <a:effectLst/>
                <a:highlight>
                  <a:srgbClr val="00FF00"/>
                </a:highlight>
                <a:latin typeface="Arial"/>
                <a:ea typeface="Arial"/>
                <a:cs typeface="Arial"/>
                <a:sym typeface="Arial"/>
              </a:rPr>
              <a:t>If necessary, you can consider leaving this standard as just the first sentence. Ultimately, Robert Kaplinsky decided to use a pair of examples to illustrate the full meaning of the Mathematical Practice.</a:t>
            </a:r>
          </a:p>
          <a:p>
            <a:r>
              <a:rPr lang="en-US" sz="1400" b="0" i="0" u="none" strike="noStrike" cap="none">
                <a:solidFill>
                  <a:schemeClr val="dk1"/>
                </a:solidFill>
                <a:effectLst/>
                <a:highlight>
                  <a:srgbClr val="00FF00"/>
                </a:highlight>
                <a:latin typeface="Arial"/>
                <a:ea typeface="Arial"/>
                <a:cs typeface="Arial"/>
                <a:sym typeface="Arial"/>
              </a:rPr>
              <a:t>You can also consider adding even more examples, like the original standard, in conversations where less formal language or jargon will be helpful to your audience. In this example, Robert </a:t>
            </a:r>
            <a:r>
              <a:rPr lang="en-US" sz="1400" b="0" i="0" u="none" strike="noStrike" cap="none" err="1">
                <a:solidFill>
                  <a:schemeClr val="dk1"/>
                </a:solidFill>
                <a:effectLst/>
                <a:highlight>
                  <a:srgbClr val="00FF00"/>
                </a:highlight>
                <a:latin typeface="Arial"/>
                <a:ea typeface="Arial"/>
                <a:cs typeface="Arial"/>
                <a:sym typeface="Arial"/>
              </a:rPr>
              <a:t>Kaplinksy</a:t>
            </a:r>
            <a:r>
              <a:rPr lang="en-US" sz="1400" b="0" i="0" u="none" strike="noStrike" cap="none">
                <a:solidFill>
                  <a:schemeClr val="dk1"/>
                </a:solidFill>
                <a:effectLst/>
                <a:highlight>
                  <a:srgbClr val="00FF00"/>
                </a:highlight>
                <a:latin typeface="Arial"/>
                <a:ea typeface="Arial"/>
                <a:cs typeface="Arial"/>
                <a:sym typeface="Arial"/>
              </a:rPr>
              <a:t> felt that it would break my guiding principle of “perfection is attained not when there is nothing more to add, but when there is nothing more to remove.”</a:t>
            </a:r>
          </a:p>
          <a:p>
            <a:r>
              <a:rPr lang="en-US" sz="1400" b="0" i="0" u="none" strike="noStrike" cap="none">
                <a:solidFill>
                  <a:schemeClr val="dk1"/>
                </a:solidFill>
                <a:effectLst/>
                <a:highlight>
                  <a:srgbClr val="00FF00"/>
                </a:highlight>
                <a:latin typeface="Arial"/>
                <a:ea typeface="Arial"/>
                <a:cs typeface="Arial"/>
                <a:sym typeface="Arial"/>
              </a:rPr>
              <a:t>In writing the readable language for the Practice, Kaplinsky struggled with the revised name for this standard. He could just as easily have used words like “breaking,” “transforming,” or “manipulating”.</a:t>
            </a:r>
          </a:p>
          <a:p>
            <a:endParaRPr lang="en-US"/>
          </a:p>
        </p:txBody>
      </p:sp>
      <p:sp>
        <p:nvSpPr>
          <p:cNvPr id="4" name="Slide Number Placeholder 3">
            <a:extLst>
              <a:ext uri="{FF2B5EF4-FFF2-40B4-BE49-F238E27FC236}">
                <a16:creationId xmlns:a16="http://schemas.microsoft.com/office/drawing/2014/main" id="{06CA0980-B15A-66DF-098B-E644252C05A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076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1394-272F-FB35-0BF1-3865E8A80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6FC8D-4AF3-2D14-DA66-20D71E43F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DBCAE-9258-E795-47E7-DF11D29C7E40}"/>
              </a:ext>
            </a:extLst>
          </p:cNvPr>
          <p:cNvSpPr>
            <a:spLocks noGrp="1"/>
          </p:cNvSpPr>
          <p:nvPr>
            <p:ph type="body" idx="1"/>
          </p:nvPr>
        </p:nvSpPr>
        <p:spPr/>
        <p:txBody>
          <a:bodyPr/>
          <a:lstStyle/>
          <a:p>
            <a:r>
              <a:rPr lang="en-US"/>
              <a:t>MPs: https://education.ohio.gov/getattachment/Topics/Learning-in-Ohio/Mathematics/Model-Curricula-in-Mathematics/Standards-for-Mathematical-Practice/Standards-for-Mathematical-Practice.pdf.aspx</a:t>
            </a:r>
          </a:p>
        </p:txBody>
      </p:sp>
      <p:sp>
        <p:nvSpPr>
          <p:cNvPr id="4" name="Slide Number Placeholder 3">
            <a:extLst>
              <a:ext uri="{FF2B5EF4-FFF2-40B4-BE49-F238E27FC236}">
                <a16:creationId xmlns:a16="http://schemas.microsoft.com/office/drawing/2014/main" id="{F4416938-56AD-05E8-D8DE-4E649878D28F}"/>
              </a:ext>
            </a:extLst>
          </p:cNvPr>
          <p:cNvSpPr>
            <a:spLocks noGrp="1"/>
          </p:cNvSpPr>
          <p:nvPr>
            <p:ph type="sldNum" sz="quarter" idx="5"/>
          </p:nvPr>
        </p:nvSpPr>
        <p:spPr/>
        <p:txBody>
          <a:bodyPr/>
          <a:lstStyle/>
          <a:p>
            <a:fld id="{A88EB8E9-7E05-4C60-A58D-798732DD5BFE}" type="slidenum">
              <a:rPr lang="en-US" smtClean="0"/>
              <a:t>59</a:t>
            </a:fld>
            <a:endParaRPr lang="en-US"/>
          </a:p>
        </p:txBody>
      </p:sp>
    </p:spTree>
    <p:extLst>
      <p:ext uri="{BB962C8B-B14F-4D97-AF65-F5344CB8AC3E}">
        <p14:creationId xmlns:p14="http://schemas.microsoft.com/office/powerpoint/2010/main" val="1383224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7199f16f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226" name="Google Shape;226;gb7199f16f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notice if calculations are repeated, and look both for general methods and for shortcuts. Upper elementary students might notice when dividing 25 by 11 that they are repeating the same calculations over and over again, and conclude they have a repeating decimal. By paying attention to the calculation of slope as they repeatedly check whether points are on the line through (1, 2) with slope 3, middle school students might abstract the equation </a:t>
                </a:r>
                <a14:m>
                  <m:oMath xmlns:m="http://schemas.openxmlformats.org/officeDocument/2006/math">
                    <m:f>
                      <m:fPr>
                        <m:ctrlPr>
                          <a:rPr lang="ar-AE" sz="1400" i="1" smtClean="0">
                            <a:solidFill>
                              <a:srgbClr val="202020"/>
                            </a:solidFill>
                            <a:latin typeface="Cambria Math" panose="02040503050406030204" pitchFamily="18" charset="0"/>
                          </a:rPr>
                        </m:ctrlPr>
                      </m:fPr>
                      <m:num>
                        <m:r>
                          <m:rPr>
                            <m:nor/>
                          </m:rPr>
                          <a:rPr lang="ar-AE" sz="1400" b="0" i="0" u="none" strike="noStrike" cap="none" dirty="0">
                            <a:solidFill>
                              <a:srgbClr val="202020"/>
                            </a:solidFill>
                            <a:latin typeface="Arial"/>
                            <a:ea typeface="Arial"/>
                            <a:cs typeface="Arial"/>
                            <a:sym typeface="Arial"/>
                          </a:rPr>
                          <m:t>(</m:t>
                        </m:r>
                        <m:r>
                          <m:rPr>
                            <m:nor/>
                          </m:rPr>
                          <a:rPr lang="en-US" sz="1400" b="0" i="1" u="none" strike="noStrike" cap="none" dirty="0">
                            <a:solidFill>
                              <a:srgbClr val="202020"/>
                            </a:solidFill>
                            <a:latin typeface="Arial"/>
                            <a:ea typeface="Arial"/>
                            <a:cs typeface="Arial"/>
                            <a:sym typeface="Arial"/>
                          </a:rPr>
                          <m:t>y</m:t>
                        </m:r>
                        <m:r>
                          <m:rPr>
                            <m:nor/>
                          </m:rPr>
                          <a:rPr lang="en-US" sz="1400" b="0" i="0" u="none" strike="noStrike" cap="none" dirty="0">
                            <a:solidFill>
                              <a:srgbClr val="202020"/>
                            </a:solidFill>
                            <a:latin typeface="Arial"/>
                            <a:ea typeface="Arial"/>
                            <a:cs typeface="Arial"/>
                            <a:sym typeface="Arial"/>
                          </a:rPr>
                          <m:t> </m:t>
                        </m:r>
                        <m:r>
                          <m:rPr>
                            <m:nor/>
                          </m:rPr>
                          <a:rPr lang="en-US" sz="1400" b="0" i="0" u="none" strike="noStrike" cap="none" dirty="0">
                            <a:solidFill>
                              <a:srgbClr val="202020"/>
                            </a:solidFill>
                            <a:latin typeface="Arial"/>
                            <a:ea typeface="Arial"/>
                            <a:cs typeface="Arial"/>
                            <a:sym typeface="Arial"/>
                          </a:rPr>
                          <m:t>− </m:t>
                        </m:r>
                        <m:r>
                          <m:rPr>
                            <m:nor/>
                          </m:rPr>
                          <a:rPr lang="en-US" sz="1400" b="0" i="0" u="none" strike="noStrike" cap="none" dirty="0">
                            <a:solidFill>
                              <a:srgbClr val="202020"/>
                            </a:solidFill>
                            <a:latin typeface="Arial"/>
                            <a:ea typeface="Arial"/>
                            <a:cs typeface="Arial"/>
                            <a:sym typeface="Arial"/>
                          </a:rPr>
                          <m:t>2</m:t>
                        </m:r>
                        <m:r>
                          <m:rPr>
                            <m:nor/>
                          </m:rPr>
                          <a:rPr lang="en-US" sz="1400" b="0" i="0" u="none" strike="noStrike" cap="none" dirty="0">
                            <a:solidFill>
                              <a:srgbClr val="202020"/>
                            </a:solidFill>
                            <a:latin typeface="Arial"/>
                            <a:ea typeface="Arial"/>
                            <a:cs typeface="Arial"/>
                            <a:sym typeface="Arial"/>
                          </a:rPr>
                          <m:t>)</m:t>
                        </m:r>
                      </m:num>
                      <m:den>
                        <m:r>
                          <m:rPr>
                            <m:nor/>
                          </m:rPr>
                          <a:rPr lang="ar-AE" sz="1400" b="0" i="0" u="none" strike="noStrike" cap="none" dirty="0">
                            <a:solidFill>
                              <a:srgbClr val="202020"/>
                            </a:solidFill>
                            <a:latin typeface="Arial"/>
                            <a:ea typeface="Arial"/>
                            <a:cs typeface="Arial"/>
                            <a:sym typeface="Arial"/>
                          </a:rPr>
                          <m:t>(</m:t>
                        </m:r>
                        <m:r>
                          <a:rPr lang="ar-AE" sz="1400" i="1" dirty="0">
                            <a:solidFill>
                              <a:srgbClr val="202020"/>
                            </a:solidFill>
                            <a:latin typeface="Cambria Math" panose="02040503050406030204" pitchFamily="18" charset="0"/>
                          </a:rPr>
                          <m:t>𝑥</m:t>
                        </m:r>
                        <m:r>
                          <m:rPr>
                            <m:nor/>
                          </m:rPr>
                          <a:rPr lang="ar-AE" sz="1400" b="0" i="0" u="none" strike="noStrike" cap="none" dirty="0">
                            <a:solidFill>
                              <a:srgbClr val="202020"/>
                            </a:solidFill>
                            <a:latin typeface="Arial"/>
                            <a:ea typeface="Arial"/>
                            <a:cs typeface="Arial"/>
                            <a:sym typeface="Arial"/>
                          </a:rPr>
                          <m:t> − </m:t>
                        </m:r>
                        <m:r>
                          <m:rPr>
                            <m:nor/>
                          </m:rPr>
                          <a:rPr lang="ar-AE" sz="1400" b="0" i="0" u="none" strike="noStrike" cap="none" dirty="0">
                            <a:solidFill>
                              <a:srgbClr val="202020"/>
                            </a:solidFill>
                            <a:latin typeface="Arial"/>
                            <a:ea typeface="Arial"/>
                            <a:cs typeface="Arial"/>
                            <a:sym typeface="Arial"/>
                          </a:rPr>
                          <m:t>1</m:t>
                        </m:r>
                        <m:r>
                          <m:rPr>
                            <m:nor/>
                          </m:rPr>
                          <a:rPr lang="ar-AE" sz="1400" b="0" i="0" u="none" strike="noStrike" cap="none" dirty="0">
                            <a:solidFill>
                              <a:srgbClr val="202020"/>
                            </a:solidFill>
                            <a:latin typeface="Arial"/>
                            <a:ea typeface="Arial"/>
                            <a:cs typeface="Arial"/>
                            <a:sym typeface="Arial"/>
                          </a:rPr>
                          <m:t>)</m:t>
                        </m:r>
                      </m:den>
                    </m:f>
                  </m:oMath>
                </a14:m>
                <a:r>
                  <a:rPr lang="ar-AE" sz="1400" b="0" i="0" u="none" strike="noStrike" cap="none">
                    <a:solidFill>
                      <a:srgbClr val="202020"/>
                    </a:solidFill>
                    <a:latin typeface="Arial"/>
                    <a:ea typeface="Arial"/>
                    <a:cs typeface="Arial"/>
                    <a:sym typeface="Arial"/>
                  </a:rPr>
                  <a:t> = 3. </a:t>
                </a:r>
                <a:r>
                  <a:rPr lang="en-US" sz="1400" b="0" i="0" u="none" strike="noStrike" cap="none">
                    <a:solidFill>
                      <a:srgbClr val="202020"/>
                    </a:solidFill>
                    <a:latin typeface="Arial"/>
                    <a:ea typeface="Arial"/>
                    <a:cs typeface="Arial"/>
                    <a:sym typeface="Arial"/>
                  </a:rPr>
                  <a:t>Noticing the regularity in the way terms cancel when expanding (</a:t>
                </a:r>
                <a14:m>
                  <m:oMath xmlns:m="http://schemas.openxmlformats.org/officeDocument/2006/math">
                    <m:r>
                      <a:rPr lang="en-US" sz="1400" i="1" dirty="0">
                        <a:solidFill>
                          <a:srgbClr val="202020"/>
                        </a:solidFill>
                        <a:latin typeface="Cambria Math" panose="02040503050406030204" pitchFamily="18" charset="0"/>
                      </a:rPr>
                      <m:t>𝑥</m:t>
                    </m:r>
                  </m:oMath>
                </a14:m>
                <a:r>
                  <a:rPr lang="en-US" sz="1400" b="0" i="0" u="none" strike="noStrike" cap="none">
                    <a:solidFill>
                      <a:srgbClr val="202020"/>
                    </a:solidFill>
                    <a:latin typeface="Arial"/>
                    <a:ea typeface="Arial"/>
                    <a:cs typeface="Arial"/>
                    <a:sym typeface="Arial"/>
                  </a:rPr>
                  <a:t> - 1)(</a:t>
                </a:r>
                <a14:m>
                  <m:oMath xmlns:m="http://schemas.openxmlformats.org/officeDocument/2006/math">
                    <m:r>
                      <a:rPr lang="en-US" sz="1400" i="1" dirty="0">
                        <a:solidFill>
                          <a:srgbClr val="202020"/>
                        </a:solidFill>
                        <a:latin typeface="Cambria Math" panose="02040503050406030204" pitchFamily="18" charset="0"/>
                      </a:rPr>
                      <m:t>𝑥</m:t>
                    </m:r>
                  </m:oMath>
                </a14:m>
                <a:r>
                  <a:rPr lang="en-US" sz="1400" b="0" i="0" u="none" strike="noStrike" cap="none">
                    <a:solidFill>
                      <a:srgbClr val="202020"/>
                    </a:solidFill>
                    <a:latin typeface="Arial"/>
                    <a:ea typeface="Arial"/>
                    <a:cs typeface="Arial"/>
                    <a:sym typeface="Arial"/>
                  </a:rPr>
                  <a:t> + 1), (</a:t>
                </a:r>
                <a14:m>
                  <m:oMath xmlns:m="http://schemas.openxmlformats.org/officeDocument/2006/math">
                    <m:r>
                      <a:rPr lang="en-US" sz="1400" i="1" dirty="0">
                        <a:solidFill>
                          <a:srgbClr val="202020"/>
                        </a:solidFill>
                        <a:latin typeface="Cambria Math" panose="02040503050406030204" pitchFamily="18" charset="0"/>
                      </a:rPr>
                      <m:t>𝑥</m:t>
                    </m:r>
                  </m:oMath>
                </a14:m>
                <a:r>
                  <a:rPr lang="en-US" sz="1400" b="0" i="0" u="none" strike="noStrike" cap="none">
                    <a:solidFill>
                      <a:srgbClr val="202020"/>
                    </a:solidFill>
                    <a:latin typeface="Arial"/>
                    <a:ea typeface="Arial"/>
                    <a:cs typeface="Arial"/>
                    <a:sym typeface="Arial"/>
                  </a:rPr>
                  <a:t> - 1)(</a:t>
                </a:r>
                <a14:m>
                  <m:oMath xmlns:m="http://schemas.openxmlformats.org/officeDocument/2006/math">
                    <m:sSup>
                      <m:sSupPr>
                        <m:ctrlPr>
                          <a:rPr lang="ar-AE" sz="1400" i="1" dirty="0">
                            <a:solidFill>
                              <a:srgbClr val="202020"/>
                            </a:solidFill>
                            <a:latin typeface="Cambria Math" panose="02040503050406030204" pitchFamily="18" charset="0"/>
                          </a:rPr>
                        </m:ctrlPr>
                      </m:sSupPr>
                      <m:e>
                        <m:r>
                          <a:rPr lang="ar-AE" sz="1400" i="1" dirty="0">
                            <a:solidFill>
                              <a:srgbClr val="202020"/>
                            </a:solidFill>
                            <a:latin typeface="Cambria Math" panose="02040503050406030204" pitchFamily="18" charset="0"/>
                          </a:rPr>
                          <m:t>𝑥</m:t>
                        </m:r>
                      </m:e>
                      <m:sup>
                        <m:r>
                          <a:rPr lang="ar-AE" sz="1400" i="1" dirty="0">
                            <a:solidFill>
                              <a:srgbClr val="202020"/>
                            </a:solidFill>
                            <a:latin typeface="Cambria Math" panose="02040503050406030204" pitchFamily="18" charset="0"/>
                          </a:rPr>
                          <m:t>2</m:t>
                        </m:r>
                      </m:sup>
                    </m:sSup>
                  </m:oMath>
                </a14:m>
                <a:r>
                  <a:rPr lang="ar-AE" sz="1400" b="0" i="0" u="none" strike="noStrike" cap="none">
                    <a:solidFill>
                      <a:srgbClr val="202020"/>
                    </a:solidFill>
                    <a:latin typeface="Arial"/>
                    <a:ea typeface="Arial"/>
                    <a:cs typeface="Arial"/>
                    <a:sym typeface="Arial"/>
                  </a:rPr>
                  <a:t> + </a:t>
                </a:r>
                <a14:m>
                  <m:oMath xmlns:m="http://schemas.openxmlformats.org/officeDocument/2006/math">
                    <m:r>
                      <a:rPr lang="ar-AE" sz="1400" i="1" dirty="0">
                        <a:solidFill>
                          <a:srgbClr val="202020"/>
                        </a:solidFill>
                        <a:latin typeface="Cambria Math" panose="02040503050406030204" pitchFamily="18" charset="0"/>
                      </a:rPr>
                      <m:t>𝑥</m:t>
                    </m:r>
                  </m:oMath>
                </a14:m>
                <a:r>
                  <a:rPr lang="ar-AE" sz="1400" b="0" i="0" u="none" strike="noStrike" cap="none">
                    <a:solidFill>
                      <a:srgbClr val="202020"/>
                    </a:solidFill>
                    <a:latin typeface="Arial"/>
                    <a:ea typeface="Arial"/>
                    <a:cs typeface="Arial"/>
                    <a:sym typeface="Arial"/>
                  </a:rPr>
                  <a:t> + 1), </a:t>
                </a:r>
                <a:r>
                  <a:rPr lang="en-US" sz="1400" b="0" i="0" u="none" strike="noStrike" cap="none">
                    <a:solidFill>
                      <a:srgbClr val="202020"/>
                    </a:solidFill>
                    <a:latin typeface="Arial"/>
                    <a:ea typeface="Arial"/>
                    <a:cs typeface="Arial"/>
                    <a:sym typeface="Arial"/>
                  </a:rPr>
                  <a:t>and (</a:t>
                </a:r>
                <a14:m>
                  <m:oMath xmlns:m="http://schemas.openxmlformats.org/officeDocument/2006/math">
                    <m:r>
                      <a:rPr lang="en-US" sz="1400" i="1" dirty="0">
                        <a:solidFill>
                          <a:srgbClr val="202020"/>
                        </a:solidFill>
                        <a:latin typeface="Cambria Math" panose="02040503050406030204" pitchFamily="18" charset="0"/>
                      </a:rPr>
                      <m:t>𝑥</m:t>
                    </m:r>
                  </m:oMath>
                </a14:m>
                <a:r>
                  <a:rPr lang="en-US" sz="1400" b="0" i="0" u="none" strike="noStrike" cap="none">
                    <a:solidFill>
                      <a:srgbClr val="202020"/>
                    </a:solidFill>
                    <a:latin typeface="Arial"/>
                    <a:ea typeface="Arial"/>
                    <a:cs typeface="Arial"/>
                    <a:sym typeface="Arial"/>
                  </a:rPr>
                  <a:t> - 1)(</a:t>
                </a:r>
                <a14:m>
                  <m:oMath xmlns:m="http://schemas.openxmlformats.org/officeDocument/2006/math">
                    <m:sSup>
                      <m:sSupPr>
                        <m:ctrlPr>
                          <a:rPr lang="ar-AE" sz="1400" i="1" dirty="0" smtClean="0">
                            <a:solidFill>
                              <a:srgbClr val="202020"/>
                            </a:solidFill>
                            <a:latin typeface="Cambria Math" panose="02040503050406030204" pitchFamily="18" charset="0"/>
                          </a:rPr>
                        </m:ctrlPr>
                      </m:sSupPr>
                      <m:e>
                        <m:r>
                          <a:rPr lang="ar-AE" sz="1400" i="1" dirty="0">
                            <a:solidFill>
                              <a:srgbClr val="202020"/>
                            </a:solidFill>
                            <a:latin typeface="Cambria Math" panose="02040503050406030204" pitchFamily="18" charset="0"/>
                          </a:rPr>
                          <m:t>𝑥</m:t>
                        </m:r>
                      </m:e>
                      <m:sup>
                        <m:r>
                          <a:rPr lang="ar-AE" sz="1400" i="1" dirty="0">
                            <a:solidFill>
                              <a:srgbClr val="202020"/>
                            </a:solidFill>
                            <a:latin typeface="Cambria Math" panose="02040503050406030204" pitchFamily="18" charset="0"/>
                          </a:rPr>
                          <m:t>3</m:t>
                        </m:r>
                      </m:sup>
                    </m:sSup>
                  </m:oMath>
                </a14:m>
                <a:r>
                  <a:rPr lang="ar-AE" sz="1400" b="0" i="0" u="none" strike="noStrike" cap="none">
                    <a:solidFill>
                      <a:srgbClr val="202020"/>
                    </a:solidFill>
                    <a:latin typeface="Arial"/>
                    <a:ea typeface="Arial"/>
                    <a:cs typeface="Arial"/>
                    <a:sym typeface="Arial"/>
                  </a:rPr>
                  <a:t> + </a:t>
                </a:r>
                <a14:m>
                  <m:oMath xmlns:m="http://schemas.openxmlformats.org/officeDocument/2006/math">
                    <m:sSup>
                      <m:sSupPr>
                        <m:ctrlPr>
                          <a:rPr lang="ar-AE" sz="1400" i="1" dirty="0">
                            <a:solidFill>
                              <a:srgbClr val="202020"/>
                            </a:solidFill>
                            <a:latin typeface="Cambria Math" panose="02040503050406030204" pitchFamily="18" charset="0"/>
                          </a:rPr>
                        </m:ctrlPr>
                      </m:sSupPr>
                      <m:e>
                        <m:r>
                          <a:rPr lang="ar-AE" sz="1400" b="0" i="1" dirty="0" smtClean="0">
                            <a:solidFill>
                              <a:srgbClr val="202020"/>
                            </a:solidFill>
                            <a:latin typeface="Cambria Math" panose="02040503050406030204" pitchFamily="18" charset="0"/>
                          </a:rPr>
                          <m:t>𝑥</m:t>
                        </m:r>
                      </m:e>
                      <m:sup>
                        <m:r>
                          <a:rPr lang="ar-AE" sz="1400" b="0" i="1" dirty="0" smtClean="0">
                            <a:solidFill>
                              <a:srgbClr val="202020"/>
                            </a:solidFill>
                            <a:latin typeface="Cambria Math" panose="02040503050406030204" pitchFamily="18" charset="0"/>
                          </a:rPr>
                          <m:t>2</m:t>
                        </m:r>
                      </m:sup>
                    </m:sSup>
                  </m:oMath>
                </a14:m>
                <a:r>
                  <a:rPr lang="ar-AE" sz="1400">
                    <a:solidFill>
                      <a:srgbClr val="202020"/>
                    </a:solidFill>
                  </a:rPr>
                  <a:t> </a:t>
                </a:r>
                <a14:m>
                  <m:oMath xmlns:m="http://schemas.openxmlformats.org/officeDocument/2006/math">
                    <m:r>
                      <a:rPr lang="ar-AE" sz="1400" i="1" dirty="0">
                        <a:solidFill>
                          <a:srgbClr val="202020"/>
                        </a:solidFill>
                        <a:latin typeface="Cambria Math" panose="02040503050406030204" pitchFamily="18" charset="0"/>
                      </a:rPr>
                      <m:t>𝑥</m:t>
                    </m:r>
                  </m:oMath>
                </a14:m>
                <a:r>
                  <a:rPr lang="ar-AE" sz="1400" b="0" i="0" u="none" strike="noStrike" cap="none">
                    <a:solidFill>
                      <a:srgbClr val="202020"/>
                    </a:solidFill>
                    <a:latin typeface="Arial"/>
                    <a:ea typeface="Arial"/>
                    <a:cs typeface="Arial"/>
                    <a:sym typeface="Arial"/>
                  </a:rPr>
                  <a:t> + 1) </a:t>
                </a:r>
                <a:r>
                  <a:rPr lang="en-US" sz="1400" b="0" i="0" u="none" strike="noStrike" cap="none">
                    <a:solidFill>
                      <a:srgbClr val="202020"/>
                    </a:solidFill>
                    <a:latin typeface="Arial"/>
                    <a:ea typeface="Arial"/>
                    <a:cs typeface="Arial"/>
                    <a:sym typeface="Arial"/>
                  </a:rPr>
                  <a:t>might lead them to the general formula for the sum of a geometric series. As they work to solve a problem, mathematically proficient students maintain oversight of the process while attending to the details. They continually evaluate the reasonableness of their intermediate results. </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mc:Choice>
        <mc:Fallback xmlns="">
          <p:sp>
            <p:nvSpPr>
              <p:cNvPr id="226" name="Google Shape;226;gb7199f16f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notice if calculations are repeated, and look both for general methods and for shortcuts. Upper elementary students might notice when dividing 25 by 11 that they are repeating the same calculations over and over again, and conclude they have a repeating decimal. By paying attention to the calculation of slope as they repeatedly check whether points are on the line through (1, 2) with slope 3, middle school students might abstract the equation </a:t>
                </a:r>
                <a:r>
                  <a:rPr lang="ar-AE" sz="1400" b="0" i="0" u="none" strike="noStrike" cap="none" dirty="0">
                    <a:solidFill>
                      <a:srgbClr val="202020"/>
                    </a:solidFill>
                    <a:latin typeface="Arial"/>
                    <a:cs typeface="Arial"/>
                    <a:sym typeface="Arial"/>
                  </a:rPr>
                  <a:t>"</a:t>
                </a:r>
                <a:r>
                  <a:rPr lang="ar-AE" sz="1400" b="0" i="0" u="none" strike="noStrike" cap="none" dirty="0">
                    <a:solidFill>
                      <a:srgbClr val="202020"/>
                    </a:solidFill>
                    <a:latin typeface="Arial"/>
                    <a:ea typeface="Arial"/>
                    <a:cs typeface="Arial"/>
                    <a:sym typeface="Arial"/>
                  </a:rPr>
                  <a:t>(</a:t>
                </a:r>
                <a:r>
                  <a:rPr lang="en-US" sz="1400" b="0" i="0" u="none" strike="noStrike" cap="none" dirty="0">
                    <a:solidFill>
                      <a:srgbClr val="202020"/>
                    </a:solidFill>
                    <a:latin typeface="Arial"/>
                    <a:ea typeface="Arial"/>
                    <a:cs typeface="Arial"/>
                    <a:sym typeface="Arial"/>
                  </a:rPr>
                  <a:t>y − 2)</a:t>
                </a:r>
                <a:r>
                  <a:rPr lang="en-US" sz="1400" b="0" i="0" u="none" strike="noStrike" cap="none" dirty="0">
                    <a:solidFill>
                      <a:srgbClr val="202020"/>
                    </a:solidFill>
                    <a:latin typeface="Cambria Math" panose="02040503050406030204" pitchFamily="18" charset="0"/>
                    <a:ea typeface="Arial"/>
                    <a:cs typeface="Arial"/>
                    <a:sym typeface="Arial"/>
                  </a:rPr>
                  <a:t>" </a:t>
                </a:r>
                <a:r>
                  <a:rPr lang="ar-AE" sz="1400" b="0" i="0" u="none" strike="noStrike" cap="none">
                    <a:solidFill>
                      <a:srgbClr val="202020"/>
                    </a:solidFill>
                    <a:latin typeface="Cambria Math" panose="02040503050406030204" pitchFamily="18" charset="0"/>
                    <a:ea typeface="Arial"/>
                    <a:cs typeface="Arial"/>
                    <a:sym typeface="Arial"/>
                  </a:rPr>
                  <a:t>/(</a:t>
                </a:r>
                <a:r>
                  <a:rPr lang="ar-AE" sz="1400" b="0" i="0" u="none" strike="noStrike" cap="none" dirty="0">
                    <a:solidFill>
                      <a:srgbClr val="202020"/>
                    </a:solidFill>
                    <a:latin typeface="Cambria Math" panose="02040503050406030204" pitchFamily="18" charset="0"/>
                    <a:ea typeface="Arial"/>
                    <a:cs typeface="Arial"/>
                    <a:sym typeface="Arial"/>
                  </a:rPr>
                  <a:t>"</a:t>
                </a:r>
                <a:r>
                  <a:rPr lang="ar-AE" sz="1400" b="0" i="0" u="none" strike="noStrike" cap="none" dirty="0">
                    <a:solidFill>
                      <a:srgbClr val="202020"/>
                    </a:solidFill>
                    <a:latin typeface="Arial"/>
                    <a:ea typeface="Arial"/>
                    <a:cs typeface="Arial"/>
                    <a:sym typeface="Arial"/>
                  </a:rPr>
                  <a:t>(</a:t>
                </a:r>
                <a:r>
                  <a:rPr lang="ar-AE" sz="1400" b="0" i="0" u="none" strike="noStrike" cap="none" dirty="0">
                    <a:solidFill>
                      <a:srgbClr val="202020"/>
                    </a:solidFill>
                    <a:latin typeface="Cambria Math" panose="02040503050406030204" pitchFamily="18" charset="0"/>
                    <a:ea typeface="Arial"/>
                    <a:cs typeface="Arial"/>
                    <a:sym typeface="Arial"/>
                  </a:rPr>
                  <a:t>" </a:t>
                </a:r>
                <a:r>
                  <a:rPr lang="ar-AE" sz="1400" i="0" dirty="0">
                    <a:solidFill>
                      <a:srgbClr val="202020"/>
                    </a:solidFill>
                    <a:latin typeface="Cambria Math" panose="02040503050406030204" pitchFamily="18" charset="0"/>
                  </a:rPr>
                  <a:t>𝑥</a:t>
                </a:r>
                <a:r>
                  <a:rPr lang="ar-AE" sz="1400" b="0" i="0" u="none" strike="noStrike" cap="none" dirty="0">
                    <a:solidFill>
                      <a:srgbClr val="202020"/>
                    </a:solidFill>
                    <a:latin typeface="Cambria Math" panose="02040503050406030204" pitchFamily="18" charset="0"/>
                    <a:sym typeface="Arial"/>
                  </a:rPr>
                  <a:t>"</a:t>
                </a:r>
                <a:r>
                  <a:rPr lang="ar-AE" sz="1400" b="0" i="0" u="none" strike="noStrike" cap="none" dirty="0">
                    <a:solidFill>
                      <a:srgbClr val="202020"/>
                    </a:solidFill>
                    <a:latin typeface="Arial"/>
                    <a:ea typeface="Arial"/>
                    <a:cs typeface="Arial"/>
                    <a:sym typeface="Arial"/>
                  </a:rPr>
                  <a:t> − 1)</a:t>
                </a:r>
                <a:r>
                  <a:rPr lang="ar-AE" sz="1400" b="0" i="0" u="none" strike="noStrike" cap="none" dirty="0">
                    <a:solidFill>
                      <a:srgbClr val="202020"/>
                    </a:solidFill>
                    <a:latin typeface="Cambria Math" panose="02040503050406030204" pitchFamily="18" charset="0"/>
                    <a:ea typeface="Arial"/>
                    <a:cs typeface="Arial"/>
                    <a:sym typeface="Arial"/>
                  </a:rPr>
                  <a:t>" </a:t>
                </a:r>
                <a:r>
                  <a:rPr lang="ar-AE" sz="1400" b="0" i="0" u="none" strike="noStrike" cap="none">
                    <a:solidFill>
                      <a:srgbClr val="202020"/>
                    </a:solidFill>
                    <a:latin typeface="Cambria Math" panose="02040503050406030204" pitchFamily="18" charset="0"/>
                    <a:ea typeface="Arial"/>
                    <a:cs typeface="Arial"/>
                    <a:sym typeface="Arial"/>
                  </a:rPr>
                  <a:t>)</a:t>
                </a:r>
                <a:r>
                  <a:rPr lang="ar-AE" sz="1400" b="0" i="0" u="none" strike="noStrike" cap="none">
                    <a:solidFill>
                      <a:srgbClr val="202020"/>
                    </a:solidFill>
                    <a:latin typeface="Arial"/>
                    <a:ea typeface="Arial"/>
                    <a:cs typeface="Arial"/>
                    <a:sym typeface="Arial"/>
                  </a:rPr>
                  <a:t> = 3. </a:t>
                </a:r>
                <a:r>
                  <a:rPr lang="en-US" sz="1400" b="0" i="0" u="none" strike="noStrike" cap="none">
                    <a:solidFill>
                      <a:srgbClr val="202020"/>
                    </a:solidFill>
                    <a:latin typeface="Arial"/>
                    <a:ea typeface="Arial"/>
                    <a:cs typeface="Arial"/>
                    <a:sym typeface="Arial"/>
                  </a:rPr>
                  <a:t>Noticing the regularity in the way terms cancel when expanding (</a:t>
                </a:r>
                <a:r>
                  <a:rPr lang="en-US" sz="1400" i="0" dirty="0">
                    <a:solidFill>
                      <a:srgbClr val="202020"/>
                    </a:solidFill>
                    <a:latin typeface="Cambria Math" panose="02040503050406030204" pitchFamily="18" charset="0"/>
                  </a:rPr>
                  <a:t>𝑥</a:t>
                </a:r>
                <a:r>
                  <a:rPr lang="en-US" sz="1400" b="0" i="0" u="none" strike="noStrike" cap="none">
                    <a:solidFill>
                      <a:srgbClr val="202020"/>
                    </a:solidFill>
                    <a:latin typeface="Arial"/>
                    <a:ea typeface="Arial"/>
                    <a:cs typeface="Arial"/>
                    <a:sym typeface="Arial"/>
                  </a:rPr>
                  <a:t> - 1)(</a:t>
                </a:r>
                <a:r>
                  <a:rPr lang="en-US" sz="1400" i="0" dirty="0">
                    <a:solidFill>
                      <a:srgbClr val="202020"/>
                    </a:solidFill>
                    <a:latin typeface="Cambria Math" panose="02040503050406030204" pitchFamily="18" charset="0"/>
                  </a:rPr>
                  <a:t>𝑥</a:t>
                </a:r>
                <a:r>
                  <a:rPr lang="en-US" sz="1400" b="0" i="0" u="none" strike="noStrike" cap="none">
                    <a:solidFill>
                      <a:srgbClr val="202020"/>
                    </a:solidFill>
                    <a:latin typeface="Arial"/>
                    <a:ea typeface="Arial"/>
                    <a:cs typeface="Arial"/>
                    <a:sym typeface="Arial"/>
                  </a:rPr>
                  <a:t> + 1), (</a:t>
                </a:r>
                <a:r>
                  <a:rPr lang="en-US" sz="1400" i="0" dirty="0">
                    <a:solidFill>
                      <a:srgbClr val="202020"/>
                    </a:solidFill>
                    <a:latin typeface="Cambria Math" panose="02040503050406030204" pitchFamily="18" charset="0"/>
                  </a:rPr>
                  <a:t>𝑥</a:t>
                </a:r>
                <a:r>
                  <a:rPr lang="en-US" sz="1400" b="0" i="0" u="none" strike="noStrike" cap="none">
                    <a:solidFill>
                      <a:srgbClr val="202020"/>
                    </a:solidFill>
                    <a:latin typeface="Arial"/>
                    <a:ea typeface="Arial"/>
                    <a:cs typeface="Arial"/>
                    <a:sym typeface="Arial"/>
                  </a:rPr>
                  <a:t> - 1)(</a:t>
                </a:r>
                <a:r>
                  <a:rPr lang="ar-AE" sz="1400" i="0" dirty="0">
                    <a:solidFill>
                      <a:srgbClr val="202020"/>
                    </a:solidFill>
                    <a:latin typeface="Cambria Math" panose="02040503050406030204" pitchFamily="18" charset="0"/>
                  </a:rPr>
                  <a:t>𝑥^2</a:t>
                </a:r>
                <a:r>
                  <a:rPr lang="ar-AE" sz="1400" b="0" i="0" u="none" strike="noStrike" cap="none">
                    <a:solidFill>
                      <a:srgbClr val="202020"/>
                    </a:solidFill>
                    <a:latin typeface="Arial"/>
                    <a:ea typeface="Arial"/>
                    <a:cs typeface="Arial"/>
                    <a:sym typeface="Arial"/>
                  </a:rPr>
                  <a:t> + </a:t>
                </a:r>
                <a:r>
                  <a:rPr lang="ar-AE" sz="1400" i="0" dirty="0">
                    <a:solidFill>
                      <a:srgbClr val="202020"/>
                    </a:solidFill>
                    <a:latin typeface="Cambria Math" panose="02040503050406030204" pitchFamily="18" charset="0"/>
                  </a:rPr>
                  <a:t>𝑥</a:t>
                </a:r>
                <a:r>
                  <a:rPr lang="ar-AE" sz="1400" b="0" i="0" u="none" strike="noStrike" cap="none">
                    <a:solidFill>
                      <a:srgbClr val="202020"/>
                    </a:solidFill>
                    <a:latin typeface="Arial"/>
                    <a:ea typeface="Arial"/>
                    <a:cs typeface="Arial"/>
                    <a:sym typeface="Arial"/>
                  </a:rPr>
                  <a:t> + 1), </a:t>
                </a:r>
                <a:r>
                  <a:rPr lang="en-US" sz="1400" b="0" i="0" u="none" strike="noStrike" cap="none">
                    <a:solidFill>
                      <a:srgbClr val="202020"/>
                    </a:solidFill>
                    <a:latin typeface="Arial"/>
                    <a:ea typeface="Arial"/>
                    <a:cs typeface="Arial"/>
                    <a:sym typeface="Arial"/>
                  </a:rPr>
                  <a:t>and (</a:t>
                </a:r>
                <a:r>
                  <a:rPr lang="en-US" sz="1400" i="0" dirty="0">
                    <a:solidFill>
                      <a:srgbClr val="202020"/>
                    </a:solidFill>
                    <a:latin typeface="Cambria Math" panose="02040503050406030204" pitchFamily="18" charset="0"/>
                  </a:rPr>
                  <a:t>𝑥</a:t>
                </a:r>
                <a:r>
                  <a:rPr lang="en-US" sz="1400" b="0" i="0" u="none" strike="noStrike" cap="none">
                    <a:solidFill>
                      <a:srgbClr val="202020"/>
                    </a:solidFill>
                    <a:latin typeface="Arial"/>
                    <a:ea typeface="Arial"/>
                    <a:cs typeface="Arial"/>
                    <a:sym typeface="Arial"/>
                  </a:rPr>
                  <a:t> - 1)(</a:t>
                </a:r>
                <a:r>
                  <a:rPr lang="ar-AE" sz="1400" i="0" dirty="0">
                    <a:solidFill>
                      <a:srgbClr val="202020"/>
                    </a:solidFill>
                    <a:latin typeface="Cambria Math" panose="02040503050406030204" pitchFamily="18" charset="0"/>
                  </a:rPr>
                  <a:t>𝑥^3</a:t>
                </a:r>
                <a:r>
                  <a:rPr lang="ar-AE" sz="1400" b="0" i="0" u="none" strike="noStrike" cap="none">
                    <a:solidFill>
                      <a:srgbClr val="202020"/>
                    </a:solidFill>
                    <a:latin typeface="Arial"/>
                    <a:ea typeface="Arial"/>
                    <a:cs typeface="Arial"/>
                    <a:sym typeface="Arial"/>
                  </a:rPr>
                  <a:t> + </a:t>
                </a:r>
                <a:r>
                  <a:rPr lang="ar-AE" sz="1400" b="0" i="0" dirty="0">
                    <a:solidFill>
                      <a:srgbClr val="202020"/>
                    </a:solidFill>
                    <a:latin typeface="Cambria Math" panose="02040503050406030204" pitchFamily="18" charset="0"/>
                  </a:rPr>
                  <a:t>𝑥^2</a:t>
                </a:r>
                <a:r>
                  <a:rPr lang="ar-AE" sz="1400">
                    <a:solidFill>
                      <a:srgbClr val="202020"/>
                    </a:solidFill>
                  </a:rPr>
                  <a:t> </a:t>
                </a:r>
                <a:r>
                  <a:rPr lang="ar-AE" sz="1400" i="0" dirty="0">
                    <a:solidFill>
                      <a:srgbClr val="202020"/>
                    </a:solidFill>
                    <a:latin typeface="Cambria Math" panose="02040503050406030204" pitchFamily="18" charset="0"/>
                  </a:rPr>
                  <a:t>𝑥</a:t>
                </a:r>
                <a:r>
                  <a:rPr lang="ar-AE" sz="1400" b="0" i="0" u="none" strike="noStrike" cap="none">
                    <a:solidFill>
                      <a:srgbClr val="202020"/>
                    </a:solidFill>
                    <a:latin typeface="Arial"/>
                    <a:ea typeface="Arial"/>
                    <a:cs typeface="Arial"/>
                    <a:sym typeface="Arial"/>
                  </a:rPr>
                  <a:t> + 1) </a:t>
                </a:r>
                <a:r>
                  <a:rPr lang="en-US" sz="1400" b="0" i="0" u="none" strike="noStrike" cap="none">
                    <a:solidFill>
                      <a:srgbClr val="202020"/>
                    </a:solidFill>
                    <a:latin typeface="Arial"/>
                    <a:ea typeface="Arial"/>
                    <a:cs typeface="Arial"/>
                    <a:sym typeface="Arial"/>
                  </a:rPr>
                  <a:t>might lead them to the general formula for the sum of a geometric series. As they work to solve a problem, mathematically proficient students maintain oversight of the process while attending to the details. They continually evaluate the reasonableness of their intermediate results. </a:t>
                </a:r>
                <a:endParaRPr lang="en-US" sz="1400" b="0" i="0" u="none" strike="noStrike" cap="none">
                  <a:solidFill>
                    <a:schemeClr val="dk1"/>
                  </a:solidFill>
                  <a:latin typeface="Arial"/>
                  <a:ea typeface="Roboto"/>
                  <a:cs typeface="Roboto"/>
                  <a:sym typeface="Roboto"/>
                </a:endParaRPr>
              </a:p>
              <a:p>
                <a:pPr marL="0" lvl="0" indent="0" algn="l" rtl="0">
                  <a:spcBef>
                    <a:spcPts val="0"/>
                  </a:spcBef>
                  <a:spcAft>
                    <a:spcPts val="0"/>
                  </a:spcAft>
                  <a:buNone/>
                </a:pPr>
                <a:endParaRPr/>
              </a:p>
            </p:txBody>
          </p:sp>
        </mc:Fallback>
      </mc:AlternateContent>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7199f16f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7199f16f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MP 8 includes the type of thinking students engage with as they work through procedures. Students should look for patterns, consider generalities, limitations, and make connections across past &amp; present reasonings. MP 8 is about engaging students in active sense making. Here we focus on making students aware of the potential for generalizations. This practice encourages discovery and expression of identified generalizations. There is a disposition for seeking patterns that hinges on students recognition of something that makes sense. Once students are looking for regularity in their work. It’s important for teachers to find ways for students to express those regularities. </a:t>
            </a:r>
            <a:endParaRPr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9DDCB-EC9F-F736-7C64-F6C1367D4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0ADEA-9DC8-6243-A9E1-D327AD79F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AD770-7C98-1DF6-C289-108BD27BD284}"/>
              </a:ext>
            </a:extLst>
          </p:cNvPr>
          <p:cNvSpPr>
            <a:spLocks noGrp="1"/>
          </p:cNvSpPr>
          <p:nvPr>
            <p:ph type="body" idx="1"/>
          </p:nvPr>
        </p:nvSpPr>
        <p:spPr/>
        <p:txBody>
          <a:bodyPr/>
          <a:lstStyle/>
          <a:p>
            <a:r>
              <a:rPr lang="en-US"/>
              <a:t>https://www.insidemathematics.org/common-core-resources/mathematical-practice-standards/standard-7-look-make-use-structure</a:t>
            </a:r>
          </a:p>
          <a:p>
            <a:endParaRPr lang="en-US"/>
          </a:p>
          <a:p>
            <a:r>
              <a:rPr lang="en-US" sz="1400" b="0" i="0" u="none" strike="noStrike" cap="none">
                <a:solidFill>
                  <a:schemeClr val="dk1"/>
                </a:solidFill>
                <a:effectLst/>
                <a:latin typeface="Arial"/>
                <a:ea typeface="Arial"/>
                <a:cs typeface="Arial"/>
                <a:sym typeface="Arial"/>
              </a:rPr>
              <a:t>Classroom Observations</a:t>
            </a:r>
          </a:p>
          <a:p>
            <a:r>
              <a:rPr lang="en-US" sz="1400" b="0" i="0" u="none" strike="noStrike" cap="none">
                <a:solidFill>
                  <a:schemeClr val="dk1"/>
                </a:solidFill>
                <a:effectLst/>
                <a:latin typeface="Arial"/>
                <a:ea typeface="Arial"/>
                <a:cs typeface="Arial"/>
                <a:sym typeface="Arial"/>
              </a:rPr>
              <a:t>Integrating Standard Eight into classroom practice is not only a matter of planning lessons that occasion students to look for general methods and shortcuts. It also requires teachers to attend to and listen closely to their students’ noticing's and “a-ha moments,” and to follow those a-ha moments so that they generalize to the classroom as a whole. The video clips included here are intended to show, as a composite, how teachers create the conditions for students to look for and express regularity in repeated reasoning and follow and elaborate on students’ thinking when they begin to make these connections. </a:t>
            </a:r>
            <a:endParaRPr lang="en-US"/>
          </a:p>
        </p:txBody>
      </p:sp>
      <p:sp>
        <p:nvSpPr>
          <p:cNvPr id="4" name="Slide Number Placeholder 3">
            <a:extLst>
              <a:ext uri="{FF2B5EF4-FFF2-40B4-BE49-F238E27FC236}">
                <a16:creationId xmlns:a16="http://schemas.microsoft.com/office/drawing/2014/main" id="{0DB6D408-9899-9943-CD8F-85A63169975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579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73140-C905-06C6-0BF3-0527BDA9E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61D3D-7B24-D250-AB1A-3A1F9FC14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C0C5A-F6AB-C9E8-A92A-EB82BFBF728B}"/>
              </a:ext>
            </a:extLst>
          </p:cNvPr>
          <p:cNvSpPr>
            <a:spLocks noGrp="1"/>
          </p:cNvSpPr>
          <p:nvPr>
            <p:ph type="body" idx="1"/>
          </p:nvPr>
        </p:nvSpPr>
        <p:spPr/>
        <p:txBody>
          <a:bodyPr/>
          <a:lstStyle/>
          <a:p>
            <a:r>
              <a:rPr lang="en-US">
                <a:highlight>
                  <a:srgbClr val="00FF00"/>
                </a:highlight>
              </a:rPr>
              <a:t>https://robertkaplinsky.com/making-the-ccss-math-practices-readable-mp-8/</a:t>
            </a:r>
          </a:p>
          <a:p>
            <a:endParaRPr lang="en-US">
              <a:highlight>
                <a:srgbClr val="00FF00"/>
              </a:highlight>
            </a:endParaRPr>
          </a:p>
          <a:p>
            <a:r>
              <a:rPr lang="en-US" sz="1400" b="0" i="0" u="none" strike="noStrike" cap="none">
                <a:solidFill>
                  <a:schemeClr val="dk1"/>
                </a:solidFill>
                <a:effectLst/>
                <a:highlight>
                  <a:srgbClr val="00FF00"/>
                </a:highlight>
                <a:latin typeface="Arial"/>
                <a:ea typeface="Arial"/>
                <a:cs typeface="Arial"/>
                <a:sym typeface="Arial"/>
              </a:rPr>
              <a:t>The readable language in this practice is intentionally mirrored after some of the language from </a:t>
            </a:r>
            <a:r>
              <a:rPr lang="en-US" sz="1400" b="0" i="0" u="sng" strike="noStrike" cap="none">
                <a:solidFill>
                  <a:schemeClr val="dk1"/>
                </a:solidFill>
                <a:effectLst/>
                <a:highlight>
                  <a:srgbClr val="00FF00"/>
                </a:highlight>
                <a:latin typeface="Arial"/>
                <a:ea typeface="Arial"/>
                <a:cs typeface="Arial"/>
                <a:sym typeface="Arial"/>
                <a:hlinkClick r:id="rId3"/>
              </a:rPr>
              <a:t>Math Practice 7</a:t>
            </a:r>
            <a:r>
              <a:rPr lang="en-US" sz="1400" b="0" i="0" u="none" strike="noStrike" cap="none">
                <a:solidFill>
                  <a:schemeClr val="dk1"/>
                </a:solidFill>
                <a:effectLst/>
                <a:highlight>
                  <a:srgbClr val="00FF00"/>
                </a:highlight>
                <a:latin typeface="Arial"/>
                <a:ea typeface="Arial"/>
                <a:cs typeface="Arial"/>
                <a:sym typeface="Arial"/>
              </a:rPr>
              <a:t>. A reason for this is that many people, including Robert Kaplinsky, see Math Practices 7 and 8 as two sides of the same coin. Math Practice 7 is about breaking things apart, and Math Practice 8 is about putting them together.</a:t>
            </a:r>
          </a:p>
          <a:p>
            <a:endParaRPr lang="en-US"/>
          </a:p>
        </p:txBody>
      </p:sp>
      <p:sp>
        <p:nvSpPr>
          <p:cNvPr id="4" name="Slide Number Placeholder 3">
            <a:extLst>
              <a:ext uri="{FF2B5EF4-FFF2-40B4-BE49-F238E27FC236}">
                <a16:creationId xmlns:a16="http://schemas.microsoft.com/office/drawing/2014/main" id="{12728563-2342-FC37-15EA-EB083847107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6262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631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fc4ce91a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fc4ce91a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Ohio Department of Education and Workforce Documents </a:t>
            </a:r>
            <a:endParaRPr>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Char char="●"/>
            </a:pPr>
            <a:r>
              <a:rPr lang="en"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rPr>
              <a:t>Standards for Mathematical Practice</a:t>
            </a:r>
            <a:endParaRPr>
              <a:solidFill>
                <a:srgbClr val="0000FF"/>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n" u="sng">
                <a:solidFill>
                  <a:srgbClr val="0000FF"/>
                </a:solidFill>
                <a:latin typeface="Roboto"/>
                <a:ea typeface="Roboto"/>
                <a:cs typeface="Roboto"/>
                <a:sym typeface="Roboto"/>
                <a:hlinkClick r:id="rId4">
                  <a:extLst>
                    <a:ext uri="{A12FA001-AC4F-418D-AE19-62706E023703}">
                      <ahyp:hlinkClr xmlns:ahyp="http://schemas.microsoft.com/office/drawing/2018/hyperlinkcolor" val="tx"/>
                    </a:ext>
                  </a:extLst>
                </a:hlinkClick>
              </a:rPr>
              <a:t>Kindergarten - Grade 5 </a:t>
            </a:r>
            <a:endParaRPr>
              <a:solidFill>
                <a:srgbClr val="0000FF"/>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n" u="sng">
                <a:solidFill>
                  <a:srgbClr val="0000FF"/>
                </a:solidFill>
                <a:latin typeface="Roboto"/>
                <a:ea typeface="Roboto"/>
                <a:cs typeface="Roboto"/>
                <a:sym typeface="Roboto"/>
                <a:hlinkClick r:id="rId5">
                  <a:extLst>
                    <a:ext uri="{A12FA001-AC4F-418D-AE19-62706E023703}">
                      <ahyp:hlinkClr xmlns:ahyp="http://schemas.microsoft.com/office/drawing/2018/hyperlinkcolor" val="tx"/>
                    </a:ext>
                  </a:extLst>
                </a:hlinkClick>
              </a:rPr>
              <a:t>Grades 6-8 </a:t>
            </a:r>
            <a:endParaRPr>
              <a:solidFill>
                <a:srgbClr val="0000FF"/>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n" u="sng">
                <a:solidFill>
                  <a:srgbClr val="0000FF"/>
                </a:solidFill>
                <a:latin typeface="Roboto"/>
                <a:ea typeface="Roboto"/>
                <a:cs typeface="Roboto"/>
                <a:sym typeface="Roboto"/>
                <a:hlinkClick r:id="rId6">
                  <a:extLst>
                    <a:ext uri="{A12FA001-AC4F-418D-AE19-62706E023703}">
                      <ahyp:hlinkClr xmlns:ahyp="http://schemas.microsoft.com/office/drawing/2018/hyperlinkcolor" val="tx"/>
                    </a:ext>
                  </a:extLst>
                </a:hlinkClick>
              </a:rPr>
              <a:t>High School</a:t>
            </a:r>
            <a:r>
              <a:rPr lang="en">
                <a:solidFill>
                  <a:srgbClr val="0000FF"/>
                </a:solidFill>
                <a:latin typeface="Roboto"/>
                <a:ea typeface="Roboto"/>
                <a:cs typeface="Roboto"/>
                <a:sym typeface="Roboto"/>
              </a:rPr>
              <a:t> </a:t>
            </a:r>
            <a:endParaRPr>
              <a:solidFill>
                <a:srgbClr val="0000FF"/>
              </a:solidFill>
              <a:latin typeface="Roboto"/>
              <a:ea typeface="Roboto"/>
              <a:cs typeface="Roboto"/>
              <a:sym typeface="Roboto"/>
            </a:endParaRPr>
          </a:p>
          <a:p>
            <a:pPr marL="0" lvl="0" indent="0" algn="l" rtl="0">
              <a:spcBef>
                <a:spcPts val="0"/>
              </a:spcBef>
              <a:spcAft>
                <a:spcPts val="0"/>
              </a:spcAft>
              <a:buNone/>
            </a:pPr>
            <a:endParaRPr>
              <a:solidFill>
                <a:srgbClr val="0000FF"/>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Arizona Progressions </a:t>
            </a:r>
            <a:endParaRPr>
              <a:solidFill>
                <a:schemeClr val="dk1"/>
              </a:solidFill>
              <a:latin typeface="Roboto"/>
              <a:ea typeface="Roboto"/>
              <a:cs typeface="Roboto"/>
              <a:sym typeface="Roboto"/>
            </a:endParaRPr>
          </a:p>
          <a:p>
            <a:pPr marL="457200" marR="190500" lvl="0" indent="-298450" algn="l" rtl="0">
              <a:spcBef>
                <a:spcPts val="0"/>
              </a:spcBef>
              <a:spcAft>
                <a:spcPts val="0"/>
              </a:spcAft>
              <a:buClr>
                <a:schemeClr val="dk1"/>
              </a:buClr>
              <a:buSzPts val="1100"/>
              <a:buChar char="●"/>
            </a:pPr>
            <a:r>
              <a:rPr lang="en">
                <a:solidFill>
                  <a:srgbClr val="0000FF"/>
                </a:solidFill>
                <a:highlight>
                  <a:srgbClr val="FFFFFF"/>
                </a:highlight>
                <a:uFill>
                  <a:noFill/>
                </a:uFill>
                <a:hlinkClick r:id="rId7">
                  <a:extLst>
                    <a:ext uri="{A12FA001-AC4F-418D-AE19-62706E023703}">
                      <ahyp:hlinkClr xmlns:ahyp="http://schemas.microsoft.com/office/drawing/2018/hyperlinkcolor" val="tx"/>
                    </a:ext>
                  </a:extLst>
                </a:hlinkClick>
              </a:rPr>
              <a:t>Standards for Mathematical Practice: Commentary and Elaborations for K-5</a:t>
            </a:r>
            <a:endParaRPr>
              <a:solidFill>
                <a:srgbClr val="0000FF"/>
              </a:solidFill>
              <a:highlight>
                <a:srgbClr val="FFFFFF"/>
              </a:highlight>
            </a:endParaRPr>
          </a:p>
          <a:p>
            <a:pPr marL="457200" marR="190500" lvl="0" indent="-298450" algn="l" rtl="0">
              <a:spcBef>
                <a:spcPts val="0"/>
              </a:spcBef>
              <a:spcAft>
                <a:spcPts val="0"/>
              </a:spcAft>
              <a:buClr>
                <a:schemeClr val="dk1"/>
              </a:buClr>
              <a:buSzPts val="1100"/>
              <a:buChar char="●"/>
            </a:pPr>
            <a:r>
              <a:rPr lang="en">
                <a:solidFill>
                  <a:srgbClr val="0000FF"/>
                </a:solidFill>
                <a:highlight>
                  <a:srgbClr val="FFFFFF"/>
                </a:highlight>
                <a:uFill>
                  <a:noFill/>
                </a:uFill>
                <a:hlinkClick r:id="rId8">
                  <a:extLst>
                    <a:ext uri="{A12FA001-AC4F-418D-AE19-62706E023703}">
                      <ahyp:hlinkClr xmlns:ahyp="http://schemas.microsoft.com/office/drawing/2018/hyperlinkcolor" val="tx"/>
                    </a:ext>
                  </a:extLst>
                </a:hlinkClick>
              </a:rPr>
              <a:t>Standards for Mathematical Practice: Commentary and Elaborations for 6-8</a:t>
            </a:r>
            <a:endParaRPr>
              <a:solidFill>
                <a:srgbClr val="0000FF"/>
              </a:solidFill>
              <a:highlight>
                <a:srgbClr val="FFFFFF"/>
              </a:highlight>
            </a:endParaRPr>
          </a:p>
          <a:p>
            <a:pPr marL="0" lvl="0" indent="0" algn="l" rtl="0">
              <a:spcBef>
                <a:spcPts val="1600"/>
              </a:spcBef>
              <a:spcAft>
                <a:spcPts val="0"/>
              </a:spcAft>
              <a:buNone/>
            </a:pPr>
            <a:r>
              <a:rPr lang="en">
                <a:solidFill>
                  <a:schemeClr val="dk1"/>
                </a:solidFill>
                <a:latin typeface="Roboto"/>
                <a:ea typeface="Roboto"/>
                <a:cs typeface="Roboto"/>
                <a:sym typeface="Roboto"/>
              </a:rPr>
              <a:t>National Resources </a:t>
            </a:r>
            <a:endParaRPr>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n" u="sng">
                <a:solidFill>
                  <a:srgbClr val="0000FF"/>
                </a:solidFill>
                <a:latin typeface="Roboto"/>
                <a:ea typeface="Roboto"/>
                <a:cs typeface="Roboto"/>
                <a:sym typeface="Roboto"/>
                <a:hlinkClick r:id="rId9">
                  <a:extLst>
                    <a:ext uri="{A12FA001-AC4F-418D-AE19-62706E023703}">
                      <ahyp:hlinkClr xmlns:ahyp="http://schemas.microsoft.com/office/drawing/2018/hyperlinkcolor" val="tx"/>
                    </a:ext>
                  </a:extLst>
                </a:hlinkClick>
              </a:rPr>
              <a:t>Inside Mathematics </a:t>
            </a:r>
            <a:endParaRPr>
              <a:solidFill>
                <a:srgbClr val="0000FF"/>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n" u="sng">
                <a:solidFill>
                  <a:srgbClr val="0000FF"/>
                </a:solidFill>
                <a:latin typeface="Roboto"/>
                <a:ea typeface="Roboto"/>
                <a:cs typeface="Roboto"/>
                <a:sym typeface="Roboto"/>
                <a:hlinkClick r:id="rId10">
                  <a:extLst>
                    <a:ext uri="{A12FA001-AC4F-418D-AE19-62706E023703}">
                      <ahyp:hlinkClr xmlns:ahyp="http://schemas.microsoft.com/office/drawing/2018/hyperlinkcolor" val="tx"/>
                    </a:ext>
                  </a:extLst>
                </a:hlinkClick>
              </a:rPr>
              <a:t>Illustrative Mathematics </a:t>
            </a:r>
            <a:endParaRPr>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7789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c6f73a04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9e317a2c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39e317a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67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21102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session will connect best with Section 2: Ohio’s Mathematics Vision, which is outlined in Ohio’s Plan for K-12 Mathematics.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8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g296cb6e8523_0_52"/>
          <p:cNvSpPr txBox="1">
            <a:spLocks noGrp="1"/>
          </p:cNvSpPr>
          <p:nvPr>
            <p:ph type="title"/>
          </p:nvPr>
        </p:nvSpPr>
        <p:spPr>
          <a:xfrm>
            <a:off x="457200" y="438150"/>
            <a:ext cx="13716000" cy="15906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 name="Google Shape;24;g296cb6e8523_0_52"/>
          <p:cNvSpPr txBox="1">
            <a:spLocks noGrp="1"/>
          </p:cNvSpPr>
          <p:nvPr>
            <p:ph type="body" idx="1"/>
          </p:nvPr>
        </p:nvSpPr>
        <p:spPr>
          <a:xfrm>
            <a:off x="457200" y="2190750"/>
            <a:ext cx="12618600" cy="4950600"/>
          </a:xfrm>
          <a:prstGeom prst="rect">
            <a:avLst/>
          </a:prstGeom>
          <a:noFill/>
          <a:ln>
            <a:noFill/>
          </a:ln>
        </p:spPr>
        <p:txBody>
          <a:bodyPr spcFirstLastPara="1" wrap="square" lIns="109725" tIns="54850" rIns="109725" bIns="54850" anchor="t" anchorCtr="0">
            <a:normAutofit/>
          </a:bodyPr>
          <a:lstStyle>
            <a:lvl1pPr marL="457200" lvl="0" indent="-431800" algn="l">
              <a:lnSpc>
                <a:spcPct val="120000"/>
              </a:lnSpc>
              <a:spcBef>
                <a:spcPts val="0"/>
              </a:spcBef>
              <a:spcAft>
                <a:spcPts val="0"/>
              </a:spcAft>
              <a:buSzPts val="3200"/>
              <a:buFont typeface="Arial"/>
              <a:buChar char="•"/>
              <a:defRPr>
                <a:latin typeface="Arial"/>
                <a:ea typeface="Arial"/>
                <a:cs typeface="Arial"/>
                <a:sym typeface="Arial"/>
              </a:defRPr>
            </a:lvl1pPr>
            <a:lvl2pPr marL="914400" lvl="1" indent="-412750" algn="l">
              <a:lnSpc>
                <a:spcPct val="100000"/>
              </a:lnSpc>
              <a:spcBef>
                <a:spcPts val="1300"/>
              </a:spcBef>
              <a:spcAft>
                <a:spcPts val="0"/>
              </a:spcAft>
              <a:buSzPts val="2900"/>
              <a:buChar char="•"/>
              <a:defRPr>
                <a:latin typeface="Arial"/>
                <a:ea typeface="Arial"/>
                <a:cs typeface="Arial"/>
                <a:sym typeface="Arial"/>
              </a:defRPr>
            </a:lvl2pPr>
            <a:lvl3pPr marL="1371600" lvl="2" indent="-400050" algn="l">
              <a:lnSpc>
                <a:spcPct val="90000"/>
              </a:lnSpc>
              <a:spcBef>
                <a:spcPts val="1300"/>
              </a:spcBef>
              <a:spcAft>
                <a:spcPts val="0"/>
              </a:spcAft>
              <a:buSzPts val="2700"/>
              <a:buChar char="•"/>
              <a:defRPr>
                <a:latin typeface="Arial"/>
                <a:ea typeface="Arial"/>
                <a:cs typeface="Arial"/>
                <a:sym typeface="Arial"/>
              </a:defRPr>
            </a:lvl3pPr>
            <a:lvl4pPr marL="1828800" lvl="3" indent="-381000" algn="l">
              <a:lnSpc>
                <a:spcPct val="90000"/>
              </a:lnSpc>
              <a:spcBef>
                <a:spcPts val="1300"/>
              </a:spcBef>
              <a:spcAft>
                <a:spcPts val="0"/>
              </a:spcAft>
              <a:buSzPts val="2400"/>
              <a:buChar char="•"/>
              <a:defRPr>
                <a:latin typeface="Arial"/>
                <a:ea typeface="Arial"/>
                <a:cs typeface="Arial"/>
                <a:sym typeface="Arial"/>
              </a:defRPr>
            </a:lvl4pPr>
            <a:lvl5pPr marL="2286000" lvl="4" indent="-381000" algn="l">
              <a:lnSpc>
                <a:spcPct val="90000"/>
              </a:lnSpc>
              <a:spcBef>
                <a:spcPts val="1300"/>
              </a:spcBef>
              <a:spcAft>
                <a:spcPts val="0"/>
              </a:spcAft>
              <a:buSzPts val="2400"/>
              <a:buChar char="•"/>
              <a:defRPr>
                <a:latin typeface="Arial"/>
                <a:ea typeface="Arial"/>
                <a:cs typeface="Arial"/>
                <a:sym typeface="Arial"/>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25" name="Google Shape;25;g296cb6e8523_0_52"/>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1318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73229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13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93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876801" y="7547957"/>
            <a:ext cx="4699462" cy="350865"/>
          </a:xfrm>
          <a:prstGeom prst="rect">
            <a:avLst/>
          </a:prstGeom>
          <a:noFill/>
        </p:spPr>
        <p:txBody>
          <a:bodyPr wrap="square" rtlCol="0">
            <a:spAutoFit/>
          </a:bodyPr>
          <a:lstStyle/>
          <a:p>
            <a:pPr algn="ctr"/>
            <a:r>
              <a:rPr lang="en-US" sz="168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408957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4655385" y="7325186"/>
            <a:ext cx="5319631" cy="535531"/>
          </a:xfrm>
          <a:prstGeom prst="rect">
            <a:avLst/>
          </a:prstGeom>
          <a:noFill/>
        </p:spPr>
        <p:txBody>
          <a:bodyPr wrap="square" rtlCol="0">
            <a:spAutoFit/>
          </a:bodyPr>
          <a:lstStyle/>
          <a:p>
            <a:pPr algn="ctr"/>
            <a:r>
              <a:rPr lang="en-US" sz="2880" b="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938286936"/>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0383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130024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19899" y="6710810"/>
            <a:ext cx="3568931" cy="978906"/>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317455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7540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96cb6e8523_0_7"/>
          <p:cNvSpPr txBox="1">
            <a:spLocks noGrp="1"/>
          </p:cNvSpPr>
          <p:nvPr>
            <p:ph type="body" idx="1"/>
          </p:nvPr>
        </p:nvSpPr>
        <p:spPr>
          <a:xfrm>
            <a:off x="464172" y="1337314"/>
            <a:ext cx="6263100" cy="9966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3200"/>
              <a:buNone/>
              <a:defRPr sz="2900">
                <a:solidFill>
                  <a:schemeClr val="dk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39" name="Google Shape;39;g296cb6e8523_0_7"/>
          <p:cNvSpPr txBox="1">
            <a:spLocks noGrp="1"/>
          </p:cNvSpPr>
          <p:nvPr>
            <p:ph type="body" idx="2"/>
          </p:nvPr>
        </p:nvSpPr>
        <p:spPr>
          <a:xfrm>
            <a:off x="457201" y="5413411"/>
            <a:ext cx="6282600" cy="16038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b="0">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0" name="Google Shape;40;g296cb6e8523_0_7"/>
          <p:cNvSpPr txBox="1">
            <a:spLocks noGrp="1"/>
          </p:cNvSpPr>
          <p:nvPr>
            <p:ph type="body" idx="3"/>
          </p:nvPr>
        </p:nvSpPr>
        <p:spPr>
          <a:xfrm>
            <a:off x="457201" y="4208598"/>
            <a:ext cx="6288600" cy="7497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a:solidFill>
                  <a:srgbClr val="A5A5A5"/>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1" name="Google Shape;41;g296cb6e8523_0_7"/>
          <p:cNvSpPr txBox="1">
            <a:spLocks noGrp="1"/>
          </p:cNvSpPr>
          <p:nvPr>
            <p:ph type="body" idx="4"/>
          </p:nvPr>
        </p:nvSpPr>
        <p:spPr>
          <a:xfrm>
            <a:off x="451488" y="3067303"/>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2" name="Google Shape;42;g296cb6e8523_0_7"/>
          <p:cNvSpPr txBox="1">
            <a:spLocks noGrp="1"/>
          </p:cNvSpPr>
          <p:nvPr>
            <p:ph type="body" idx="5"/>
          </p:nvPr>
        </p:nvSpPr>
        <p:spPr>
          <a:xfrm>
            <a:off x="451488" y="3633227"/>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3" name="Google Shape;43;g296cb6e8523_0_7"/>
          <p:cNvSpPr>
            <a:spLocks noGrp="1"/>
          </p:cNvSpPr>
          <p:nvPr>
            <p:ph type="pic" idx="6"/>
          </p:nvPr>
        </p:nvSpPr>
        <p:spPr>
          <a:xfrm>
            <a:off x="6990581" y="1337314"/>
            <a:ext cx="7182600" cy="5641800"/>
          </a:xfrm>
          <a:prstGeom prst="rect">
            <a:avLst/>
          </a:prstGeom>
          <a:noFill/>
          <a:ln>
            <a:noFill/>
          </a:ln>
        </p:spPr>
      </p:sp>
      <p:sp>
        <p:nvSpPr>
          <p:cNvPr id="44" name="Google Shape;44;g296cb6e8523_0_7"/>
          <p:cNvSpPr txBox="1">
            <a:spLocks noGrp="1"/>
          </p:cNvSpPr>
          <p:nvPr>
            <p:ph type="title"/>
          </p:nvPr>
        </p:nvSpPr>
        <p:spPr>
          <a:xfrm>
            <a:off x="464172" y="603640"/>
            <a:ext cx="12618600" cy="6840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 name="Google Shape;45;g296cb6e8523_0_7"/>
          <p:cNvSpPr txBox="1">
            <a:spLocks noGrp="1"/>
          </p:cNvSpPr>
          <p:nvPr>
            <p:ph type="ftr" idx="11"/>
          </p:nvPr>
        </p:nvSpPr>
        <p:spPr>
          <a:xfrm>
            <a:off x="247082" y="7627620"/>
            <a:ext cx="9522300" cy="438300"/>
          </a:xfrm>
          <a:prstGeom prst="rect">
            <a:avLst/>
          </a:prstGeom>
          <a:noFill/>
          <a:ln>
            <a:noFill/>
          </a:ln>
        </p:spPr>
        <p:txBody>
          <a:bodyPr spcFirstLastPara="1" wrap="square" lIns="109725" tIns="54850" rIns="109725" bIns="54850" anchor="t" anchorCtr="0">
            <a:noAutofit/>
          </a:bodyPr>
          <a:lstStyle>
            <a:lvl1pPr marR="0" lvl="0"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9pPr>
          </a:lstStyle>
          <a:p>
            <a:endParaRPr/>
          </a:p>
        </p:txBody>
      </p:sp>
      <p:sp>
        <p:nvSpPr>
          <p:cNvPr id="46" name="Google Shape;46;g296cb6e8523_0_7"/>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52821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457199" y="1325110"/>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457200" y="2676159"/>
            <a:ext cx="10929329" cy="4228331"/>
          </a:xfrm>
          <a:prstGeom prst="rect">
            <a:avLst/>
          </a:prstGeom>
        </p:spPr>
        <p:txBody>
          <a:bodyPr/>
          <a:lstStyle>
            <a:lvl1pPr marL="0" indent="0">
              <a:buNone/>
              <a:defRPr sz="2880">
                <a:solidFill>
                  <a:schemeClr val="tx1"/>
                </a:solidFill>
                <a:latin typeface="Source Sans Pro" panose="020B050303040302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457199" y="2413124"/>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3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4974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457200" y="2190750"/>
            <a:ext cx="12618720" cy="4950564"/>
          </a:xfrm>
          <a:prstGeom prst="rect">
            <a:avLst/>
          </a:prstGeom>
        </p:spPr>
        <p:txBody>
          <a:bodyPr/>
          <a:lstStyle>
            <a:lvl1pPr marL="274320" indent="-274320">
              <a:lnSpc>
                <a:spcPct val="120000"/>
              </a:lnSpc>
              <a:spcAft>
                <a:spcPts val="1200"/>
              </a:spcAft>
              <a:buFont typeface="Arial" panose="020B0604020202020204" pitchFamily="34" charset="0"/>
              <a:buChar char="•"/>
              <a:defRPr>
                <a:latin typeface="Source Sans Pro" panose="020B0503030403020204" pitchFamily="34" charset="0"/>
              </a:defRPr>
            </a:lvl1pPr>
            <a:lvl2pPr>
              <a:spcBef>
                <a:spcPts val="1200"/>
              </a:spcBef>
              <a:spcAft>
                <a:spcPts val="960"/>
              </a:spcAft>
              <a:defRPr>
                <a:latin typeface="Source Sans Pro" panose="020B0503030403020204" pitchFamily="34" charset="0"/>
              </a:defRPr>
            </a:lvl2pPr>
            <a:lvl3pPr>
              <a:spcBef>
                <a:spcPts val="1200"/>
              </a:spcBef>
              <a:defRPr>
                <a:latin typeface="Source Sans Pro" panose="020B0503030403020204" pitchFamily="34" charset="0"/>
              </a:defRPr>
            </a:lvl3pPr>
            <a:lvl4pPr>
              <a:spcBef>
                <a:spcPts val="1200"/>
              </a:spcBef>
              <a:defRPr>
                <a:latin typeface="Source Sans Pro" panose="020B0503030403020204" pitchFamily="34" charset="0"/>
              </a:defRPr>
            </a:lvl4pPr>
            <a:lvl5pPr>
              <a:spcBef>
                <a:spcPts val="12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73853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457200" y="2190751"/>
            <a:ext cx="6526838"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7315200" y="2190751"/>
            <a:ext cx="6858000"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51908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457200" y="2017396"/>
            <a:ext cx="6660292"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457200" y="3006090"/>
            <a:ext cx="6660292"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7406640" y="2017396"/>
            <a:ext cx="6766560"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7406640" y="3006090"/>
            <a:ext cx="6766560"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9677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57200" y="670906"/>
            <a:ext cx="13716000" cy="1179433"/>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277163" y="2410419"/>
            <a:ext cx="11854003" cy="4424722"/>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658368"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1005840" y="2410420"/>
            <a:ext cx="0" cy="4409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835820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61710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88762" y="548640"/>
            <a:ext cx="5264545"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6219825" y="548640"/>
            <a:ext cx="7921813" cy="6484620"/>
          </a:xfrm>
          <a:prstGeom prst="rect">
            <a:avLst/>
          </a:prstGeom>
        </p:spPr>
        <p:txBody>
          <a:bodyPr/>
          <a:lstStyle>
            <a:lvl1pPr>
              <a:defRPr sz="3840">
                <a:latin typeface="Source Sans Pro" panose="020B0503030403020204" pitchFamily="34" charset="0"/>
              </a:defRPr>
            </a:lvl1pPr>
            <a:lvl2pPr>
              <a:defRPr sz="3360">
                <a:latin typeface="Source Sans Pro" panose="020B0503030403020204" pitchFamily="34" charset="0"/>
              </a:defRPr>
            </a:lvl2pPr>
            <a:lvl3pPr>
              <a:defRPr sz="2880">
                <a:latin typeface="Source Sans Pro" panose="020B0503030403020204" pitchFamily="34" charset="0"/>
              </a:defRPr>
            </a:lvl3pPr>
            <a:lvl4pPr>
              <a:defRPr sz="2400">
                <a:latin typeface="Source Sans Pro" panose="020B0503030403020204" pitchFamily="34" charset="0"/>
              </a:defRPr>
            </a:lvl4pPr>
            <a:lvl5pPr>
              <a:defRPr sz="2400">
                <a:latin typeface="Source Sans Pro" panose="020B0503030403020204" pitchFamily="34" charset="0"/>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88762" y="2468880"/>
            <a:ext cx="5264545"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5581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88762" y="548640"/>
            <a:ext cx="5264544"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6219826" y="548641"/>
            <a:ext cx="7953374" cy="6484620"/>
          </a:xfrm>
          <a:prstGeom prst="rect">
            <a:avLst/>
          </a:prstGeom>
        </p:spPr>
        <p:txBody>
          <a:bodyPr/>
          <a:lstStyle>
            <a:lvl1pPr marL="41148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sz="2880">
                <a:solidFill>
                  <a:schemeClr val="bg1">
                    <a:lumMod val="65000"/>
                  </a:schemeClr>
                </a:solidFill>
                <a:latin typeface="Source Sans Pro" panose="020B0503030403020204" pitchFamily="34" charset="0"/>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marL="41148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88762" y="2468880"/>
            <a:ext cx="5264544"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71135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ation Intro Slide HEART">
  <p:cSld name="Presentation Intro Slide HEAR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96cb6e8523_0_17"/>
          <p:cNvSpPr/>
          <p:nvPr/>
        </p:nvSpPr>
        <p:spPr>
          <a:xfrm>
            <a:off x="0" y="6048432"/>
            <a:ext cx="14630400" cy="21810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pic>
        <p:nvPicPr>
          <p:cNvPr id="49" name="Google Shape;49;g296cb6e8523_0_17"/>
          <p:cNvPicPr preferRelativeResize="0"/>
          <p:nvPr/>
        </p:nvPicPr>
        <p:blipFill rotWithShape="1">
          <a:blip r:embed="rId3">
            <a:alphaModFix/>
          </a:blip>
          <a:srcRect/>
          <a:stretch/>
        </p:blipFill>
        <p:spPr>
          <a:xfrm>
            <a:off x="5843118" y="6455275"/>
            <a:ext cx="2525040" cy="1202341"/>
          </a:xfrm>
          <a:prstGeom prst="rect">
            <a:avLst/>
          </a:prstGeom>
          <a:noFill/>
          <a:ln>
            <a:noFill/>
          </a:ln>
        </p:spPr>
      </p:pic>
      <p:sp>
        <p:nvSpPr>
          <p:cNvPr id="50" name="Google Shape;50;g296cb6e8523_0_17"/>
          <p:cNvSpPr txBox="1"/>
          <p:nvPr/>
        </p:nvSpPr>
        <p:spPr>
          <a:xfrm>
            <a:off x="460763" y="851573"/>
            <a:ext cx="13708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endParaRPr sz="8000" b="1" i="0" u="none" strike="noStrike" cap="none">
              <a:solidFill>
                <a:srgbClr val="002060"/>
              </a:solidFill>
              <a:latin typeface="Arial"/>
              <a:ea typeface="Arial"/>
              <a:cs typeface="Arial"/>
              <a:sym typeface="Arial"/>
            </a:endParaRPr>
          </a:p>
        </p:txBody>
      </p:sp>
      <p:cxnSp>
        <p:nvCxnSpPr>
          <p:cNvPr id="51" name="Google Shape;51;g296cb6e8523_0_17"/>
          <p:cNvCxnSpPr/>
          <p:nvPr/>
        </p:nvCxnSpPr>
        <p:spPr>
          <a:xfrm>
            <a:off x="2806378" y="2237862"/>
            <a:ext cx="9017700" cy="0"/>
          </a:xfrm>
          <a:prstGeom prst="straightConnector1">
            <a:avLst/>
          </a:prstGeom>
          <a:noFill/>
          <a:ln w="25400" cap="flat" cmpd="sng">
            <a:solidFill>
              <a:schemeClr val="accent1"/>
            </a:solidFill>
            <a:prstDash val="solid"/>
            <a:miter lim="800000"/>
            <a:headEnd type="none" w="sm" len="sm"/>
            <a:tailEnd type="none" w="sm" len="sm"/>
          </a:ln>
        </p:spPr>
      </p:cxnSp>
      <p:sp>
        <p:nvSpPr>
          <p:cNvPr id="52" name="Google Shape;52;g296cb6e8523_0_17"/>
          <p:cNvSpPr txBox="1">
            <a:spLocks noGrp="1"/>
          </p:cNvSpPr>
          <p:nvPr>
            <p:ph type="body" idx="1"/>
          </p:nvPr>
        </p:nvSpPr>
        <p:spPr>
          <a:xfrm>
            <a:off x="2806379" y="2567052"/>
            <a:ext cx="9017700" cy="3000900"/>
          </a:xfrm>
          <a:prstGeom prst="rect">
            <a:avLst/>
          </a:prstGeom>
          <a:noFill/>
          <a:ln>
            <a:noFill/>
          </a:ln>
        </p:spPr>
        <p:txBody>
          <a:bodyPr spcFirstLastPara="1" wrap="square" lIns="109725" tIns="54850" rIns="109725" bIns="54850" anchor="t" anchorCtr="0">
            <a:normAutofit/>
          </a:bodyPr>
          <a:lstStyle>
            <a:lvl1pPr marL="457200" lvl="0" indent="-228600" algn="ctr">
              <a:lnSpc>
                <a:spcPct val="120000"/>
              </a:lnSpc>
              <a:spcBef>
                <a:spcPts val="0"/>
              </a:spcBef>
              <a:spcAft>
                <a:spcPts val="0"/>
              </a:spcAft>
              <a:buSzPts val="3200"/>
              <a:buNone/>
              <a:defRPr>
                <a:latin typeface="Arial"/>
                <a:ea typeface="Arial"/>
                <a:cs typeface="Arial"/>
                <a:sym typeface="Arial"/>
              </a:defRPr>
            </a:lvl1pPr>
            <a:lvl2pPr marL="914400" lvl="1" indent="-228600" algn="l">
              <a:lnSpc>
                <a:spcPct val="100000"/>
              </a:lnSpc>
              <a:spcBef>
                <a:spcPts val="600"/>
              </a:spcBef>
              <a:spcAft>
                <a:spcPts val="0"/>
              </a:spcAft>
              <a:buSzPts val="2900"/>
              <a:buNone/>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53" name="Google Shape;53;g296cb6e8523_0_17"/>
          <p:cNvSpPr txBox="1">
            <a:spLocks noGrp="1"/>
          </p:cNvSpPr>
          <p:nvPr>
            <p:ph type="title"/>
          </p:nvPr>
        </p:nvSpPr>
        <p:spPr>
          <a:xfrm>
            <a:off x="457200" y="577891"/>
            <a:ext cx="13716000" cy="117930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8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2"/>
            <a:ext cx="6589368"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2"/>
            <a:ext cx="6589369"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7966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3"/>
            <a:ext cx="6589368" cy="4368433"/>
          </a:xfrm>
          <a:prstGeom prst="rect">
            <a:avLst/>
          </a:prstGeom>
        </p:spPr>
        <p:txBody>
          <a:bodyPr/>
          <a:lstStyle>
            <a:lvl1pPr marL="685800" marR="0" indent="-411480" algn="l" defTabSz="1097280" rtl="0" eaLnBrk="1" fontAlgn="auto" latinLnBrk="0" hangingPunct="1">
              <a:lnSpc>
                <a:spcPct val="90000"/>
              </a:lnSpc>
              <a:spcBef>
                <a:spcPts val="0"/>
              </a:spcBef>
              <a:spcAft>
                <a:spcPts val="12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3"/>
            <a:ext cx="6589369" cy="4368433"/>
          </a:xfrm>
          <a:prstGeom prst="rect">
            <a:avLst/>
          </a:prstGeom>
        </p:spPr>
        <p:txBody>
          <a:bodyPr/>
          <a:lstStyle>
            <a:lvl1pPr marL="68580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457200" y="6728460"/>
            <a:ext cx="6589368" cy="467755"/>
          </a:xfrm>
          <a:prstGeom prst="rect">
            <a:avLst/>
          </a:prstGeom>
        </p:spPr>
        <p:txBody>
          <a:bodyPr>
            <a:normAutofit/>
          </a:bodyPr>
          <a:lstStyle>
            <a:lvl1pPr marL="0" indent="0" algn="l">
              <a:buNone/>
              <a:defRPr sz="192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7577164" y="6728460"/>
            <a:ext cx="6589368" cy="467755"/>
          </a:xfrm>
          <a:prstGeom prst="rect">
            <a:avLst/>
          </a:prstGeom>
        </p:spPr>
        <p:txBody>
          <a:bodyPr>
            <a:normAutofit/>
          </a:bodyPr>
          <a:lstStyle>
            <a:lvl1pPr marL="0" indent="0" algn="l">
              <a:buNone/>
              <a:defRPr sz="192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17018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4709325" y="1870773"/>
            <a:ext cx="5150791"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3"/>
            <a:ext cx="3869866"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457200" y="1870711"/>
            <a:ext cx="3869866" cy="5162550"/>
          </a:xfrm>
        </p:spPr>
        <p:txBody>
          <a:bodyPr>
            <a:normAutofit/>
          </a:bodyPr>
          <a:lstStyle>
            <a:lvl1pPr marL="342900" indent="-342900">
              <a:buFont typeface="Arial" panose="020B0604020202020204" pitchFamily="34" charset="0"/>
              <a:buChar char="•"/>
              <a:defRPr sz="24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100025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1870774"/>
            <a:ext cx="5150791"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40290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4709325" y="6728460"/>
            <a:ext cx="5150791"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1029666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143080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402908"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967164"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7531419"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11095675"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47428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2028826"/>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402909" y="4715339"/>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5990250"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10296666"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2867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44715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2624655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530123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7" y="6710633"/>
            <a:ext cx="3287634" cy="901751"/>
          </a:xfrm>
          <a:prstGeom prst="rect">
            <a:avLst/>
          </a:prstGeom>
        </p:spPr>
      </p:pic>
    </p:spTree>
    <p:extLst>
      <p:ext uri="{BB962C8B-B14F-4D97-AF65-F5344CB8AC3E}">
        <p14:creationId xmlns:p14="http://schemas.microsoft.com/office/powerpoint/2010/main" val="178417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s HEART">
  <p:cSld name="Questions HEAR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296cb6e8523_0_2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56" name="Google Shape;56;g296cb6e8523_0_24"/>
          <p:cNvSpPr txBox="1"/>
          <p:nvPr/>
        </p:nvSpPr>
        <p:spPr>
          <a:xfrm>
            <a:off x="4655384" y="3900648"/>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57" name="Google Shape;57;g296cb6e8523_0_2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QUESTIONS?</a:t>
            </a:r>
            <a:endParaRPr sz="1800" b="0" i="0" u="none" strike="noStrike" cap="none">
              <a:solidFill>
                <a:srgbClr val="000000"/>
              </a:solidFill>
              <a:latin typeface="Arial"/>
              <a:ea typeface="Arial"/>
              <a:cs typeface="Arial"/>
              <a:sym typeface="Arial"/>
            </a:endParaRPr>
          </a:p>
        </p:txBody>
      </p:sp>
      <p:cxnSp>
        <p:nvCxnSpPr>
          <p:cNvPr id="58" name="Google Shape;58;g296cb6e8523_0_2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59" name="Google Shape;59;g296cb6e8523_0_2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412456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44301"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710737"/>
            <a:ext cx="3145711" cy="862823"/>
          </a:xfrm>
          <a:prstGeom prst="rect">
            <a:avLst/>
          </a:prstGeom>
        </p:spPr>
      </p:pic>
    </p:spTree>
    <p:extLst>
      <p:ext uri="{BB962C8B-B14F-4D97-AF65-F5344CB8AC3E}">
        <p14:creationId xmlns:p14="http://schemas.microsoft.com/office/powerpoint/2010/main" val="3560039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91425" tIns="91425" rIns="91425" bIns="91425" anchor="ctr" anchorCtr="0">
            <a:noAutofit/>
          </a:bodyPr>
          <a:lstStyle>
            <a:lvl1pPr lvl="0">
              <a:spcBef>
                <a:spcPts val="0"/>
              </a:spcBef>
              <a:spcAft>
                <a:spcPts val="0"/>
              </a:spcAft>
              <a:buClr>
                <a:srgbClr val="245388"/>
              </a:buClr>
              <a:buSzPts val="4400"/>
              <a:buFont typeface="Rockwell"/>
              <a:buNone/>
              <a:defRPr sz="7039">
                <a:solidFill>
                  <a:srgbClr val="245388"/>
                </a:solidFill>
                <a:latin typeface="Rockwell"/>
                <a:ea typeface="Rockwell"/>
                <a:cs typeface="Rockwell"/>
                <a:sym typeface="Rockwe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91425" tIns="91425" rIns="91425" bIns="91425" anchor="t" anchorCtr="0">
            <a:noAutofit/>
          </a:bodyPr>
          <a:lstStyle>
            <a:lvl1pPr marL="731491" lvl="0" indent="-548618">
              <a:spcBef>
                <a:spcPts val="0"/>
              </a:spcBef>
              <a:spcAft>
                <a:spcPts val="0"/>
              </a:spcAft>
              <a:buSzPts val="1800"/>
              <a:buFont typeface="Tahoma"/>
              <a:buChar char="●"/>
              <a:defRPr>
                <a:latin typeface="Tahoma"/>
                <a:ea typeface="Tahoma"/>
                <a:cs typeface="Tahoma"/>
                <a:sym typeface="Tahoma"/>
              </a:defRPr>
            </a:lvl1pPr>
            <a:lvl2pPr marL="1462981" lvl="1" indent="-507979">
              <a:spcBef>
                <a:spcPts val="2560"/>
              </a:spcBef>
              <a:spcAft>
                <a:spcPts val="0"/>
              </a:spcAft>
              <a:buSzPts val="1400"/>
              <a:buFont typeface="Tahoma"/>
              <a:buChar char="○"/>
              <a:defRPr>
                <a:latin typeface="Tahoma"/>
                <a:ea typeface="Tahoma"/>
                <a:cs typeface="Tahoma"/>
                <a:sym typeface="Tahoma"/>
              </a:defRPr>
            </a:lvl2pPr>
            <a:lvl3pPr marL="2194472" lvl="2" indent="-507979">
              <a:spcBef>
                <a:spcPts val="2560"/>
              </a:spcBef>
              <a:spcAft>
                <a:spcPts val="0"/>
              </a:spcAft>
              <a:buSzPts val="1400"/>
              <a:buFont typeface="Tahoma"/>
              <a:buChar char="■"/>
              <a:defRPr>
                <a:latin typeface="Tahoma"/>
                <a:ea typeface="Tahoma"/>
                <a:cs typeface="Tahoma"/>
                <a:sym typeface="Tahoma"/>
              </a:defRPr>
            </a:lvl3pPr>
            <a:lvl4pPr marL="2925962" lvl="3" indent="-507979">
              <a:spcBef>
                <a:spcPts val="2560"/>
              </a:spcBef>
              <a:spcAft>
                <a:spcPts val="0"/>
              </a:spcAft>
              <a:buSzPts val="1400"/>
              <a:buFont typeface="Tahoma"/>
              <a:buChar char="●"/>
              <a:defRPr>
                <a:latin typeface="Tahoma"/>
                <a:ea typeface="Tahoma"/>
                <a:cs typeface="Tahoma"/>
                <a:sym typeface="Tahoma"/>
              </a:defRPr>
            </a:lvl4pPr>
            <a:lvl5pPr marL="3657454" lvl="4" indent="-507979">
              <a:spcBef>
                <a:spcPts val="2560"/>
              </a:spcBef>
              <a:spcAft>
                <a:spcPts val="0"/>
              </a:spcAft>
              <a:buSzPts val="1400"/>
              <a:buFont typeface="Tahoma"/>
              <a:buChar char="○"/>
              <a:defRPr>
                <a:latin typeface="Tahoma"/>
                <a:ea typeface="Tahoma"/>
                <a:cs typeface="Tahoma"/>
                <a:sym typeface="Tahoma"/>
              </a:defRPr>
            </a:lvl5pPr>
            <a:lvl6pPr marL="4388945" lvl="5" indent="-507979">
              <a:spcBef>
                <a:spcPts val="2560"/>
              </a:spcBef>
              <a:spcAft>
                <a:spcPts val="0"/>
              </a:spcAft>
              <a:buSzPts val="1400"/>
              <a:buFont typeface="Tahoma"/>
              <a:buChar char="■"/>
              <a:defRPr>
                <a:latin typeface="Tahoma"/>
                <a:ea typeface="Tahoma"/>
                <a:cs typeface="Tahoma"/>
                <a:sym typeface="Tahoma"/>
              </a:defRPr>
            </a:lvl6pPr>
            <a:lvl7pPr marL="5120435" lvl="6" indent="-507979">
              <a:spcBef>
                <a:spcPts val="2560"/>
              </a:spcBef>
              <a:spcAft>
                <a:spcPts val="0"/>
              </a:spcAft>
              <a:buSzPts val="1400"/>
              <a:buFont typeface="Tahoma"/>
              <a:buChar char="●"/>
              <a:defRPr>
                <a:latin typeface="Tahoma"/>
                <a:ea typeface="Tahoma"/>
                <a:cs typeface="Tahoma"/>
                <a:sym typeface="Tahoma"/>
              </a:defRPr>
            </a:lvl7pPr>
            <a:lvl8pPr marL="5851926" lvl="7" indent="-507979">
              <a:spcBef>
                <a:spcPts val="2560"/>
              </a:spcBef>
              <a:spcAft>
                <a:spcPts val="0"/>
              </a:spcAft>
              <a:buSzPts val="1400"/>
              <a:buFont typeface="Tahoma"/>
              <a:buChar char="○"/>
              <a:defRPr>
                <a:latin typeface="Tahoma"/>
                <a:ea typeface="Tahoma"/>
                <a:cs typeface="Tahoma"/>
                <a:sym typeface="Tahoma"/>
              </a:defRPr>
            </a:lvl8pPr>
            <a:lvl9pPr marL="6583417" lvl="8" indent="-507979">
              <a:spcBef>
                <a:spcPts val="2560"/>
              </a:spcBef>
              <a:spcAft>
                <a:spcPts val="2560"/>
              </a:spcAft>
              <a:buSzPts val="1400"/>
              <a:buFont typeface="Tahoma"/>
              <a:buChar char="■"/>
              <a:defRPr>
                <a:latin typeface="Tahoma"/>
                <a:ea typeface="Tahoma"/>
                <a:cs typeface="Tahoma"/>
                <a:sym typeface="Tahoma"/>
              </a:defRPr>
            </a:lvl9pPr>
          </a:lstStyle>
          <a:p>
            <a:endParaRPr/>
          </a:p>
        </p:txBody>
      </p:sp>
      <p:sp>
        <p:nvSpPr>
          <p:cNvPr id="19" name="Google Shape;19;p4"/>
          <p:cNvSpPr txBox="1">
            <a:spLocks noGrp="1"/>
          </p:cNvSpPr>
          <p:nvPr>
            <p:ph type="sldNum" idx="12"/>
          </p:nvPr>
        </p:nvSpPr>
        <p:spPr>
          <a:xfrm>
            <a:off x="13555933" y="7461148"/>
            <a:ext cx="877920" cy="62976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2382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ur Pictures With Title">
  <p:cSld name="1_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402907" y="1960716"/>
            <a:ext cx="3132000" cy="4995900"/>
          </a:xfrm>
          <a:prstGeom prst="rect">
            <a:avLst/>
          </a:prstGeom>
          <a:noFill/>
          <a:ln>
            <a:noFill/>
          </a:ln>
        </p:spPr>
        <p:txBody>
          <a:bodyPr/>
          <a:lstStyle/>
          <a:p>
            <a:endParaRPr lang="en-US"/>
          </a:p>
        </p:txBody>
      </p:sp>
      <p:sp>
        <p:nvSpPr>
          <p:cNvPr id="124" name="Google Shape;124;g296cb6e8523_0_113"/>
          <p:cNvSpPr>
            <a:spLocks noGrp="1"/>
          </p:cNvSpPr>
          <p:nvPr>
            <p:ph type="pic" idx="3"/>
          </p:nvPr>
        </p:nvSpPr>
        <p:spPr>
          <a:xfrm>
            <a:off x="3967163" y="1960716"/>
            <a:ext cx="3132000" cy="4995900"/>
          </a:xfrm>
          <a:prstGeom prst="rect">
            <a:avLst/>
          </a:prstGeom>
          <a:noFill/>
          <a:ln>
            <a:noFill/>
          </a:ln>
        </p:spPr>
        <p:txBody>
          <a:bodyPr/>
          <a:lstStyle/>
          <a:p>
            <a:endParaRPr lang="en-US"/>
          </a:p>
        </p:txBody>
      </p:sp>
      <p:sp>
        <p:nvSpPr>
          <p:cNvPr id="125" name="Google Shape;125;g296cb6e8523_0_113"/>
          <p:cNvSpPr>
            <a:spLocks noGrp="1"/>
          </p:cNvSpPr>
          <p:nvPr>
            <p:ph type="pic" idx="4"/>
          </p:nvPr>
        </p:nvSpPr>
        <p:spPr>
          <a:xfrm>
            <a:off x="7531418" y="1960716"/>
            <a:ext cx="3132000" cy="4995900"/>
          </a:xfrm>
          <a:prstGeom prst="rect">
            <a:avLst/>
          </a:prstGeom>
          <a:noFill/>
          <a:ln>
            <a:noFill/>
          </a:ln>
        </p:spPr>
        <p:txBody>
          <a:bodyPr/>
          <a:lstStyle/>
          <a:p>
            <a:endParaRPr lang="en-US"/>
          </a:p>
        </p:txBody>
      </p:sp>
      <p:sp>
        <p:nvSpPr>
          <p:cNvPr id="126" name="Google Shape;126;g296cb6e8523_0_113"/>
          <p:cNvSpPr>
            <a:spLocks noGrp="1"/>
          </p:cNvSpPr>
          <p:nvPr>
            <p:ph type="pic" idx="5"/>
          </p:nvPr>
        </p:nvSpPr>
        <p:spPr>
          <a:xfrm>
            <a:off x="11095674" y="1960716"/>
            <a:ext cx="3132000" cy="4995900"/>
          </a:xfrm>
          <a:prstGeom prst="rect">
            <a:avLst/>
          </a:prstGeom>
          <a:noFill/>
          <a:ln>
            <a:noFill/>
          </a:ln>
        </p:spPr>
        <p:txBody>
          <a:bodyPr/>
          <a:lstStyle/>
          <a:p>
            <a:endParaRPr lang="en-US"/>
          </a:p>
        </p:txBody>
      </p:sp>
      <p:sp>
        <p:nvSpPr>
          <p:cNvPr id="127" name="Google Shape;127;g296cb6e8523_0_113"/>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6457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37520" y="3304560"/>
            <a:ext cx="13155360" cy="162048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720"/>
            </a:lvl1pPr>
            <a:lvl2pPr lvl="1">
              <a:spcBef>
                <a:spcPts val="0"/>
              </a:spcBef>
              <a:spcAft>
                <a:spcPts val="0"/>
              </a:spcAft>
              <a:buSzPts val="4200"/>
              <a:buNone/>
              <a:defRPr sz="6720"/>
            </a:lvl2pPr>
            <a:lvl3pPr lvl="2">
              <a:spcBef>
                <a:spcPts val="0"/>
              </a:spcBef>
              <a:spcAft>
                <a:spcPts val="0"/>
              </a:spcAft>
              <a:buSzPts val="4200"/>
              <a:buNone/>
              <a:defRPr sz="6720"/>
            </a:lvl3pPr>
            <a:lvl4pPr lvl="3">
              <a:spcBef>
                <a:spcPts val="0"/>
              </a:spcBef>
              <a:spcAft>
                <a:spcPts val="0"/>
              </a:spcAft>
              <a:buSzPts val="4200"/>
              <a:buNone/>
              <a:defRPr sz="6720"/>
            </a:lvl4pPr>
            <a:lvl5pPr lvl="4">
              <a:spcBef>
                <a:spcPts val="0"/>
              </a:spcBef>
              <a:spcAft>
                <a:spcPts val="0"/>
              </a:spcAft>
              <a:buSzPts val="4200"/>
              <a:buNone/>
              <a:defRPr sz="6720"/>
            </a:lvl5pPr>
            <a:lvl6pPr lvl="5">
              <a:spcBef>
                <a:spcPts val="0"/>
              </a:spcBef>
              <a:spcAft>
                <a:spcPts val="0"/>
              </a:spcAft>
              <a:buSzPts val="4200"/>
              <a:buNone/>
              <a:defRPr sz="6720"/>
            </a:lvl6pPr>
            <a:lvl7pPr lvl="6">
              <a:spcBef>
                <a:spcPts val="0"/>
              </a:spcBef>
              <a:spcAft>
                <a:spcPts val="0"/>
              </a:spcAft>
              <a:buSzPts val="4200"/>
              <a:buNone/>
              <a:defRPr sz="6720"/>
            </a:lvl7pPr>
            <a:lvl8pPr lvl="7">
              <a:spcBef>
                <a:spcPts val="0"/>
              </a:spcBef>
              <a:spcAft>
                <a:spcPts val="0"/>
              </a:spcAft>
              <a:buSzPts val="4200"/>
              <a:buNone/>
              <a:defRPr sz="6720"/>
            </a:lvl8pPr>
            <a:lvl9pPr lvl="8">
              <a:spcBef>
                <a:spcPts val="0"/>
              </a:spcBef>
              <a:spcAft>
                <a:spcPts val="0"/>
              </a:spcAft>
              <a:buSzPts val="4200"/>
              <a:buNone/>
              <a:defRPr sz="6720"/>
            </a:lvl9pPr>
          </a:lstStyle>
          <a:p>
            <a:endParaRPr/>
          </a:p>
        </p:txBody>
      </p:sp>
      <p:sp>
        <p:nvSpPr>
          <p:cNvPr id="17" name="Google Shape;17;p3"/>
          <p:cNvSpPr txBox="1">
            <a:spLocks noGrp="1"/>
          </p:cNvSpPr>
          <p:nvPr>
            <p:ph type="sldNum" idx="12"/>
          </p:nvPr>
        </p:nvSpPr>
        <p:spPr>
          <a:xfrm>
            <a:off x="13637666" y="7512997"/>
            <a:ext cx="877920" cy="62976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4009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5242560" y="40"/>
            <a:ext cx="9387840" cy="8229600"/>
          </a:xfrm>
          <a:prstGeom prst="rect">
            <a:avLst/>
          </a:pr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38" name="Google Shape;38;p7"/>
          <p:cNvSpPr/>
          <p:nvPr/>
        </p:nvSpPr>
        <p:spPr>
          <a:xfrm rot="-5400000">
            <a:off x="787720" y="3600960"/>
            <a:ext cx="8229600" cy="102768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39" name="Google Shape;39;p7"/>
          <p:cNvSpPr txBox="1">
            <a:spLocks noGrp="1"/>
          </p:cNvSpPr>
          <p:nvPr>
            <p:ph type="title"/>
          </p:nvPr>
        </p:nvSpPr>
        <p:spPr>
          <a:xfrm>
            <a:off x="361725" y="572480"/>
            <a:ext cx="4492800" cy="152544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840"/>
            </a:lvl1pPr>
            <a:lvl2pPr lvl="1">
              <a:spcBef>
                <a:spcPts val="0"/>
              </a:spcBef>
              <a:spcAft>
                <a:spcPts val="0"/>
              </a:spcAft>
              <a:buSzPts val="2400"/>
              <a:buNone/>
              <a:defRPr sz="3840"/>
            </a:lvl2pPr>
            <a:lvl3pPr lvl="2">
              <a:spcBef>
                <a:spcPts val="0"/>
              </a:spcBef>
              <a:spcAft>
                <a:spcPts val="0"/>
              </a:spcAft>
              <a:buSzPts val="2400"/>
              <a:buNone/>
              <a:defRPr sz="3840"/>
            </a:lvl3pPr>
            <a:lvl4pPr lvl="3">
              <a:spcBef>
                <a:spcPts val="0"/>
              </a:spcBef>
              <a:spcAft>
                <a:spcPts val="0"/>
              </a:spcAft>
              <a:buSzPts val="2400"/>
              <a:buNone/>
              <a:defRPr sz="3840"/>
            </a:lvl4pPr>
            <a:lvl5pPr lvl="4">
              <a:spcBef>
                <a:spcPts val="0"/>
              </a:spcBef>
              <a:spcAft>
                <a:spcPts val="0"/>
              </a:spcAft>
              <a:buSzPts val="2400"/>
              <a:buNone/>
              <a:defRPr sz="3840"/>
            </a:lvl5pPr>
            <a:lvl6pPr lvl="5">
              <a:spcBef>
                <a:spcPts val="0"/>
              </a:spcBef>
              <a:spcAft>
                <a:spcPts val="0"/>
              </a:spcAft>
              <a:buSzPts val="2400"/>
              <a:buNone/>
              <a:defRPr sz="3840"/>
            </a:lvl6pPr>
            <a:lvl7pPr lvl="6">
              <a:spcBef>
                <a:spcPts val="0"/>
              </a:spcBef>
              <a:spcAft>
                <a:spcPts val="0"/>
              </a:spcAft>
              <a:buSzPts val="2400"/>
              <a:buNone/>
              <a:defRPr sz="3840"/>
            </a:lvl7pPr>
            <a:lvl8pPr lvl="7">
              <a:spcBef>
                <a:spcPts val="0"/>
              </a:spcBef>
              <a:spcAft>
                <a:spcPts val="0"/>
              </a:spcAft>
              <a:buSzPts val="2400"/>
              <a:buNone/>
              <a:defRPr sz="3840"/>
            </a:lvl8pPr>
            <a:lvl9pPr lvl="8">
              <a:spcBef>
                <a:spcPts val="0"/>
              </a:spcBef>
              <a:spcAft>
                <a:spcPts val="0"/>
              </a:spcAft>
              <a:buSzPts val="2400"/>
              <a:buNone/>
              <a:defRPr sz="3840"/>
            </a:lvl9pPr>
          </a:lstStyle>
          <a:p>
            <a:endParaRPr/>
          </a:p>
        </p:txBody>
      </p:sp>
      <p:sp>
        <p:nvSpPr>
          <p:cNvPr id="40" name="Google Shape;40;p7"/>
          <p:cNvSpPr txBox="1">
            <a:spLocks noGrp="1"/>
          </p:cNvSpPr>
          <p:nvPr>
            <p:ph type="sldNum" idx="12"/>
          </p:nvPr>
        </p:nvSpPr>
        <p:spPr>
          <a:xfrm>
            <a:off x="13637666" y="7512997"/>
            <a:ext cx="877920" cy="62976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6003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697600"/>
            <a:ext cx="14630400" cy="5532000"/>
          </a:xfrm>
          <a:prstGeom prst="rect">
            <a:avLst/>
          </a:pr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6" name="Google Shape;26;p5"/>
          <p:cNvSpPr/>
          <p:nvPr/>
        </p:nvSpPr>
        <p:spPr>
          <a:xfrm>
            <a:off x="0" y="1643040"/>
            <a:ext cx="14630400" cy="122832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7" name="Google Shape;27;p5"/>
          <p:cNvSpPr txBox="1">
            <a:spLocks noGrp="1"/>
          </p:cNvSpPr>
          <p:nvPr>
            <p:ph type="title"/>
          </p:nvPr>
        </p:nvSpPr>
        <p:spPr>
          <a:xfrm>
            <a:off x="737520" y="222400"/>
            <a:ext cx="13155360" cy="122832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737520" y="2078400"/>
            <a:ext cx="6399840" cy="4336320"/>
          </a:xfrm>
          <a:prstGeom prst="rect">
            <a:avLst/>
          </a:prstGeom>
        </p:spPr>
        <p:txBody>
          <a:bodyPr spcFirstLastPara="1" wrap="square" lIns="91425" tIns="91425" rIns="91425" bIns="91425" anchor="t" anchorCtr="0">
            <a:noAutofit/>
          </a:bodyPr>
          <a:lstStyle>
            <a:lvl1pPr marL="731520" lvl="0" indent="-508000">
              <a:spcBef>
                <a:spcPts val="0"/>
              </a:spcBef>
              <a:spcAft>
                <a:spcPts val="0"/>
              </a:spcAft>
              <a:buSzPts val="1400"/>
              <a:buChar char="●"/>
              <a:defRPr sz="2240"/>
            </a:lvl1pPr>
            <a:lvl2pPr marL="1463040" lvl="1" indent="-487680">
              <a:spcBef>
                <a:spcPts val="2560"/>
              </a:spcBef>
              <a:spcAft>
                <a:spcPts val="0"/>
              </a:spcAft>
              <a:buSzPts val="1200"/>
              <a:buChar char="○"/>
              <a:defRPr sz="1920"/>
            </a:lvl2pPr>
            <a:lvl3pPr marL="2194560" lvl="2" indent="-487680">
              <a:spcBef>
                <a:spcPts val="2560"/>
              </a:spcBef>
              <a:spcAft>
                <a:spcPts val="0"/>
              </a:spcAft>
              <a:buSzPts val="1200"/>
              <a:buChar char="■"/>
              <a:defRPr sz="1920"/>
            </a:lvl3pPr>
            <a:lvl4pPr marL="2926080" lvl="3" indent="-487680">
              <a:spcBef>
                <a:spcPts val="2560"/>
              </a:spcBef>
              <a:spcAft>
                <a:spcPts val="0"/>
              </a:spcAft>
              <a:buSzPts val="1200"/>
              <a:buChar char="●"/>
              <a:defRPr sz="1920"/>
            </a:lvl4pPr>
            <a:lvl5pPr marL="3657600" lvl="4" indent="-487680">
              <a:spcBef>
                <a:spcPts val="2560"/>
              </a:spcBef>
              <a:spcAft>
                <a:spcPts val="0"/>
              </a:spcAft>
              <a:buSzPts val="1200"/>
              <a:buChar char="○"/>
              <a:defRPr sz="1920"/>
            </a:lvl5pPr>
            <a:lvl6pPr marL="4389120" lvl="5" indent="-487680">
              <a:spcBef>
                <a:spcPts val="2560"/>
              </a:spcBef>
              <a:spcAft>
                <a:spcPts val="0"/>
              </a:spcAft>
              <a:buSzPts val="1200"/>
              <a:buChar char="■"/>
              <a:defRPr sz="1920"/>
            </a:lvl6pPr>
            <a:lvl7pPr marL="5120640" lvl="6" indent="-487680">
              <a:spcBef>
                <a:spcPts val="2560"/>
              </a:spcBef>
              <a:spcAft>
                <a:spcPts val="0"/>
              </a:spcAft>
              <a:buSzPts val="1200"/>
              <a:buChar char="●"/>
              <a:defRPr sz="1920"/>
            </a:lvl7pPr>
            <a:lvl8pPr marL="5852160" lvl="7" indent="-487680">
              <a:spcBef>
                <a:spcPts val="2560"/>
              </a:spcBef>
              <a:spcAft>
                <a:spcPts val="0"/>
              </a:spcAft>
              <a:buSzPts val="1200"/>
              <a:buChar char="○"/>
              <a:defRPr sz="1920"/>
            </a:lvl8pPr>
            <a:lvl9pPr marL="6583680" lvl="8" indent="-487680">
              <a:spcBef>
                <a:spcPts val="2560"/>
              </a:spcBef>
              <a:spcAft>
                <a:spcPts val="2560"/>
              </a:spcAft>
              <a:buSzPts val="1200"/>
              <a:buChar char="■"/>
              <a:defRPr sz="1920"/>
            </a:lvl9pPr>
          </a:lstStyle>
          <a:p>
            <a:endParaRPr/>
          </a:p>
        </p:txBody>
      </p:sp>
      <p:sp>
        <p:nvSpPr>
          <p:cNvPr id="29" name="Google Shape;29;p5"/>
          <p:cNvSpPr txBox="1">
            <a:spLocks noGrp="1"/>
          </p:cNvSpPr>
          <p:nvPr>
            <p:ph type="body" idx="2"/>
          </p:nvPr>
        </p:nvSpPr>
        <p:spPr>
          <a:xfrm>
            <a:off x="7493040" y="1946640"/>
            <a:ext cx="6399840" cy="4336320"/>
          </a:xfrm>
          <a:prstGeom prst="rect">
            <a:avLst/>
          </a:prstGeom>
        </p:spPr>
        <p:txBody>
          <a:bodyPr spcFirstLastPara="1" wrap="square" lIns="91425" tIns="91425" rIns="91425" bIns="91425" anchor="t" anchorCtr="0">
            <a:noAutofit/>
          </a:bodyPr>
          <a:lstStyle>
            <a:lvl1pPr marL="731520" lvl="0" indent="-508000">
              <a:spcBef>
                <a:spcPts val="0"/>
              </a:spcBef>
              <a:spcAft>
                <a:spcPts val="0"/>
              </a:spcAft>
              <a:buSzPts val="1400"/>
              <a:buChar char="●"/>
              <a:defRPr sz="2240"/>
            </a:lvl1pPr>
            <a:lvl2pPr marL="1463040" lvl="1" indent="-487680">
              <a:spcBef>
                <a:spcPts val="2560"/>
              </a:spcBef>
              <a:spcAft>
                <a:spcPts val="0"/>
              </a:spcAft>
              <a:buSzPts val="1200"/>
              <a:buChar char="○"/>
              <a:defRPr sz="1920"/>
            </a:lvl2pPr>
            <a:lvl3pPr marL="2194560" lvl="2" indent="-487680">
              <a:spcBef>
                <a:spcPts val="2560"/>
              </a:spcBef>
              <a:spcAft>
                <a:spcPts val="0"/>
              </a:spcAft>
              <a:buSzPts val="1200"/>
              <a:buChar char="■"/>
              <a:defRPr sz="1920"/>
            </a:lvl3pPr>
            <a:lvl4pPr marL="2926080" lvl="3" indent="-487680">
              <a:spcBef>
                <a:spcPts val="2560"/>
              </a:spcBef>
              <a:spcAft>
                <a:spcPts val="0"/>
              </a:spcAft>
              <a:buSzPts val="1200"/>
              <a:buChar char="●"/>
              <a:defRPr sz="1920"/>
            </a:lvl4pPr>
            <a:lvl5pPr marL="3657600" lvl="4" indent="-487680">
              <a:spcBef>
                <a:spcPts val="2560"/>
              </a:spcBef>
              <a:spcAft>
                <a:spcPts val="0"/>
              </a:spcAft>
              <a:buSzPts val="1200"/>
              <a:buChar char="○"/>
              <a:defRPr sz="1920"/>
            </a:lvl5pPr>
            <a:lvl6pPr marL="4389120" lvl="5" indent="-487680">
              <a:spcBef>
                <a:spcPts val="2560"/>
              </a:spcBef>
              <a:spcAft>
                <a:spcPts val="0"/>
              </a:spcAft>
              <a:buSzPts val="1200"/>
              <a:buChar char="■"/>
              <a:defRPr sz="1920"/>
            </a:lvl6pPr>
            <a:lvl7pPr marL="5120640" lvl="6" indent="-487680">
              <a:spcBef>
                <a:spcPts val="2560"/>
              </a:spcBef>
              <a:spcAft>
                <a:spcPts val="0"/>
              </a:spcAft>
              <a:buSzPts val="1200"/>
              <a:buChar char="●"/>
              <a:defRPr sz="1920"/>
            </a:lvl7pPr>
            <a:lvl8pPr marL="5852160" lvl="7" indent="-487680">
              <a:spcBef>
                <a:spcPts val="2560"/>
              </a:spcBef>
              <a:spcAft>
                <a:spcPts val="0"/>
              </a:spcAft>
              <a:buSzPts val="1200"/>
              <a:buChar char="○"/>
              <a:defRPr sz="1920"/>
            </a:lvl8pPr>
            <a:lvl9pPr marL="6583680" lvl="8" indent="-487680">
              <a:spcBef>
                <a:spcPts val="2560"/>
              </a:spcBef>
              <a:spcAft>
                <a:spcPts val="2560"/>
              </a:spcAft>
              <a:buSzPts val="1200"/>
              <a:buChar char="■"/>
              <a:defRPr sz="1920"/>
            </a:lvl9pPr>
          </a:lstStyle>
          <a:p>
            <a:endParaRPr/>
          </a:p>
        </p:txBody>
      </p:sp>
      <p:sp>
        <p:nvSpPr>
          <p:cNvPr id="30" name="Google Shape;30;p5"/>
          <p:cNvSpPr txBox="1">
            <a:spLocks noGrp="1"/>
          </p:cNvSpPr>
          <p:nvPr>
            <p:ph type="sldNum" idx="12"/>
          </p:nvPr>
        </p:nvSpPr>
        <p:spPr>
          <a:xfrm>
            <a:off x="13637666" y="7512997"/>
            <a:ext cx="877920" cy="62976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8613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Pictures With Title" userDrawn="1">
  <p:cSld name="1_Three Picture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457200"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5080794" y="1880209"/>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9704388"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6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Pictures With Title" preserve="1" userDrawn="1">
  <p:cSld name="Three Column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457200"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5080794" y="1880209"/>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9704388"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38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Slide Image With Footer">
  <p:cSld name="Full Slide Image With Footer">
    <p:spTree>
      <p:nvGrpSpPr>
        <p:cNvPr id="1" name="Shape 138"/>
        <p:cNvGrpSpPr/>
        <p:nvPr/>
      </p:nvGrpSpPr>
      <p:grpSpPr>
        <a:xfrm>
          <a:off x="0" y="0"/>
          <a:ext cx="0" cy="0"/>
          <a:chOff x="0" y="0"/>
          <a:chExt cx="0" cy="0"/>
        </a:xfrm>
      </p:grpSpPr>
      <p:sp>
        <p:nvSpPr>
          <p:cNvPr id="139" name="Google Shape;139;g296cb6e8523_0_129"/>
          <p:cNvSpPr>
            <a:spLocks noGrp="1"/>
          </p:cNvSpPr>
          <p:nvPr>
            <p:ph type="pic" idx="2"/>
          </p:nvPr>
        </p:nvSpPr>
        <p:spPr>
          <a:xfrm>
            <a:off x="0" y="0"/>
            <a:ext cx="14630400" cy="8229600"/>
          </a:xfrm>
          <a:prstGeom prst="rect">
            <a:avLst/>
          </a:prstGeom>
          <a:noFill/>
          <a:ln>
            <a:noFill/>
          </a:ln>
        </p:spPr>
      </p:sp>
      <p:sp>
        <p:nvSpPr>
          <p:cNvPr id="140" name="Google Shape;140;g296cb6e8523_0_129"/>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HEART">
  <p:cSld name="Thank You HEAR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96cb6e8523_0_13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5" name="Google Shape;145;g296cb6e8523_0_134"/>
          <p:cNvSpPr txBox="1"/>
          <p:nvPr/>
        </p:nvSpPr>
        <p:spPr>
          <a:xfrm>
            <a:off x="4655384"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146" name="Google Shape;146;g296cb6e8523_0_13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47" name="Google Shape;147;g296cb6e8523_0_13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48" name="Google Shape;148;g296cb6e8523_0_13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DEW">
  <p:cSld name="Thank You DEW">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296cb6e8523_0_140"/>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51" name="Google Shape;151;g296cb6e8523_0_140"/>
          <p:cNvSpPr txBox="1"/>
          <p:nvPr/>
        </p:nvSpPr>
        <p:spPr>
          <a:xfrm>
            <a:off x="4644301"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EDUCATION.OHIO.GOV</a:t>
            </a:r>
            <a:endParaRPr sz="1800" b="0" i="0" u="none" strike="noStrike" cap="none">
              <a:solidFill>
                <a:srgbClr val="000000"/>
              </a:solidFill>
              <a:latin typeface="Arial"/>
              <a:ea typeface="Arial"/>
              <a:cs typeface="Arial"/>
              <a:sym typeface="Arial"/>
            </a:endParaRPr>
          </a:p>
        </p:txBody>
      </p:sp>
      <p:sp>
        <p:nvSpPr>
          <p:cNvPr id="152" name="Google Shape;152;g296cb6e8523_0_140"/>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53" name="Google Shape;153;g296cb6e8523_0_140"/>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54" name="Google Shape;154;g296cb6e8523_0_140"/>
          <p:cNvPicPr preferRelativeResize="0"/>
          <p:nvPr/>
        </p:nvPicPr>
        <p:blipFill rotWithShape="1">
          <a:blip r:embed="rId3">
            <a:alphaModFix/>
          </a:blip>
          <a:srcRect/>
          <a:stretch/>
        </p:blipFill>
        <p:spPr>
          <a:xfrm>
            <a:off x="5843118" y="6710736"/>
            <a:ext cx="3145708" cy="8628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pic>
        <p:nvPicPr>
          <p:cNvPr id="156" name="Google Shape;156;g296cb6e8523_0_146"/>
          <p:cNvPicPr preferRelativeResize="0"/>
          <p:nvPr/>
        </p:nvPicPr>
        <p:blipFill rotWithShape="1">
          <a:blip r:embed="rId2">
            <a:alphaModFix/>
          </a:blip>
          <a:srcRect/>
          <a:stretch/>
        </p:blipFill>
        <p:spPr>
          <a:xfrm>
            <a:off x="3" y="0"/>
            <a:ext cx="14630389" cy="8229597"/>
          </a:xfrm>
          <a:prstGeom prst="rect">
            <a:avLst/>
          </a:prstGeom>
          <a:noFill/>
          <a:ln>
            <a:noFill/>
          </a:ln>
        </p:spPr>
      </p:pic>
      <p:sp>
        <p:nvSpPr>
          <p:cNvPr id="157" name="Google Shape;157;g296cb6e8523_0_146"/>
          <p:cNvSpPr txBox="1">
            <a:spLocks noGrp="1"/>
          </p:cNvSpPr>
          <p:nvPr>
            <p:ph type="ctrTitle"/>
          </p:nvPr>
        </p:nvSpPr>
        <p:spPr>
          <a:xfrm>
            <a:off x="247675" y="536195"/>
            <a:ext cx="12435900" cy="7695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000"/>
              <a:buFont typeface="Arial"/>
              <a:buNone/>
              <a:defRPr sz="50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image" Target="../media/image10.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6cb6e8523_0_0"/>
          <p:cNvSpPr txBox="1">
            <a:spLocks noGrp="1"/>
          </p:cNvSpPr>
          <p:nvPr>
            <p:ph type="body" idx="1"/>
          </p:nvPr>
        </p:nvSpPr>
        <p:spPr>
          <a:xfrm>
            <a:off x="457199" y="1989896"/>
            <a:ext cx="13716000" cy="5083200"/>
          </a:xfrm>
          <a:prstGeom prst="rect">
            <a:avLst/>
          </a:prstGeom>
          <a:noFill/>
          <a:ln>
            <a:noFill/>
          </a:ln>
        </p:spPr>
        <p:txBody>
          <a:bodyPr spcFirstLastPara="1" wrap="square" lIns="109725" tIns="54850" rIns="109725" bIns="54850" anchor="t" anchorCtr="0">
            <a:normAutofit/>
          </a:bodyPr>
          <a:lstStyle>
            <a:lvl1pPr marL="457200" marR="0" lvl="0" indent="-431800" algn="l" rtl="0">
              <a:lnSpc>
                <a:spcPct val="120000"/>
              </a:lnSpc>
              <a:spcBef>
                <a:spcPts val="0"/>
              </a:spcBef>
              <a:spcAft>
                <a:spcPts val="0"/>
              </a:spcAft>
              <a:buClr>
                <a:schemeClr val="accent1"/>
              </a:buClr>
              <a:buSzPts val="3200"/>
              <a:buFont typeface="Arial"/>
              <a:buChar char="•"/>
              <a:defRPr sz="2900" b="0" i="0" u="none" strike="noStrike" cap="none">
                <a:solidFill>
                  <a:schemeClr val="dk1"/>
                </a:solidFill>
                <a:latin typeface="Arial"/>
                <a:ea typeface="Arial"/>
                <a:cs typeface="Arial"/>
                <a:sym typeface="Arial"/>
              </a:defRPr>
            </a:lvl1pPr>
            <a:lvl2pPr marL="914400" marR="0" lvl="1" indent="-412750" algn="l" rtl="0">
              <a:lnSpc>
                <a:spcPct val="100000"/>
              </a:lnSpc>
              <a:spcBef>
                <a:spcPts val="600"/>
              </a:spcBef>
              <a:spcAft>
                <a:spcPts val="0"/>
              </a:spcAft>
              <a:buClr>
                <a:schemeClr val="accent1"/>
              </a:buClr>
              <a:buSzPts val="2900"/>
              <a:buFont typeface="Arial"/>
              <a:buChar char="•"/>
              <a:defRPr sz="2700" b="0" i="0" u="none" strike="noStrike" cap="none">
                <a:solidFill>
                  <a:schemeClr val="dk1"/>
                </a:solidFill>
                <a:latin typeface="Arial"/>
                <a:ea typeface="Arial"/>
                <a:cs typeface="Arial"/>
                <a:sym typeface="Arial"/>
              </a:defRPr>
            </a:lvl2pPr>
            <a:lvl3pPr marL="1371600" marR="0" lvl="2" indent="-400050" algn="l" rtl="0">
              <a:lnSpc>
                <a:spcPct val="90000"/>
              </a:lnSpc>
              <a:spcBef>
                <a:spcPts val="600"/>
              </a:spcBef>
              <a:spcAft>
                <a:spcPts val="0"/>
              </a:spcAft>
              <a:buClr>
                <a:schemeClr val="accent1"/>
              </a:buClr>
              <a:buSzPts val="27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1" name="Google Shape;11;g296cb6e8523_0_0"/>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marR="0" lvl="0" algn="l" rtl="0">
              <a:lnSpc>
                <a:spcPct val="90000"/>
              </a:lnSpc>
              <a:spcBef>
                <a:spcPts val="0"/>
              </a:spcBef>
              <a:spcAft>
                <a:spcPts val="0"/>
              </a:spcAft>
              <a:buClr>
                <a:srgbClr val="002060"/>
              </a:buClr>
              <a:buSzPts val="4300"/>
              <a:buFont typeface="Arial"/>
              <a:buNone/>
              <a:defRPr sz="4300" b="1"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9pPr>
          </a:lstStyle>
          <a:p>
            <a:endParaRPr/>
          </a:p>
        </p:txBody>
      </p:sp>
      <p:sp>
        <p:nvSpPr>
          <p:cNvPr id="12" name="Google Shape;12;g296cb6e8523_0_0"/>
          <p:cNvSpPr/>
          <p:nvPr/>
        </p:nvSpPr>
        <p:spPr>
          <a:xfrm>
            <a:off x="457200" y="-43447"/>
            <a:ext cx="1185000" cy="109500"/>
          </a:xfrm>
          <a:prstGeom prst="rect">
            <a:avLst/>
          </a:prstGeom>
          <a:solidFill>
            <a:schemeClr val="accent2"/>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3" name="Google Shape;13;g296cb6e8523_0_0"/>
          <p:cNvSpPr/>
          <p:nvPr/>
        </p:nvSpPr>
        <p:spPr>
          <a:xfrm>
            <a:off x="0" y="7406640"/>
            <a:ext cx="14630400" cy="8232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 name="Google Shape;14;g296cb6e8523_0_0"/>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g296cb6e8523_0_0" descr="Logo&#10;&#10;Description automatically generated"/>
          <p:cNvPicPr preferRelativeResize="0"/>
          <p:nvPr/>
        </p:nvPicPr>
        <p:blipFill rotWithShape="1">
          <a:blip r:embed="rId13">
            <a:alphaModFix/>
          </a:blip>
          <a:srcRect/>
          <a:stretch/>
        </p:blipFill>
        <p:spPr>
          <a:xfrm>
            <a:off x="118624" y="7633319"/>
            <a:ext cx="569817" cy="4521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701" r:id="rId5"/>
    <p:sldLayoutId id="2147483670" r:id="rId6"/>
    <p:sldLayoutId id="2147483672" r:id="rId7"/>
    <p:sldLayoutId id="2147483673" r:id="rId8"/>
    <p:sldLayoutId id="2147483674" r:id="rId9"/>
    <p:sldLayoutId id="2147483713" r:id="rId10"/>
    <p:sldLayoutId id="2147483749" r:id="rId11"/>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4625484" y="1038634"/>
            <a:ext cx="4725250" cy="5864156"/>
          </a:xfrm>
          <a:prstGeom prst="rect">
            <a:avLst/>
          </a:prstGeom>
        </p:spPr>
      </p:pic>
    </p:spTree>
    <p:extLst>
      <p:ext uri="{BB962C8B-B14F-4D97-AF65-F5344CB8AC3E}">
        <p14:creationId xmlns:p14="http://schemas.microsoft.com/office/powerpoint/2010/main" val="34940778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44" r:id="rId5"/>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457200" y="1989897"/>
            <a:ext cx="13716001" cy="5083111"/>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457200" y="438151"/>
            <a:ext cx="13716000" cy="1179433"/>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457200" y="-43447"/>
            <a:ext cx="1185062" cy="109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7406640"/>
            <a:ext cx="146304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10881360" y="7627621"/>
            <a:ext cx="3291840" cy="438150"/>
          </a:xfrm>
          <a:prstGeom prst="rect">
            <a:avLst/>
          </a:prstGeom>
        </p:spPr>
        <p:txBody>
          <a:bodyPr vert="horz" lIns="91440" tIns="45720" rIns="91440" bIns="45720" rtlCol="0" anchor="ctr"/>
          <a:lstStyle>
            <a:lvl1pPr algn="r">
              <a:defRPr sz="144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18624" y="7633319"/>
            <a:ext cx="569816" cy="452131"/>
          </a:xfrm>
          <a:prstGeom prst="rect">
            <a:avLst/>
          </a:prstGeom>
        </p:spPr>
      </p:pic>
    </p:spTree>
    <p:extLst>
      <p:ext uri="{BB962C8B-B14F-4D97-AF65-F5344CB8AC3E}">
        <p14:creationId xmlns:p14="http://schemas.microsoft.com/office/powerpoint/2010/main" val="13084462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2" r:id="rId26"/>
    <p:sldLayoutId id="2147483743" r:id="rId27"/>
    <p:sldLayoutId id="2147483746" r:id="rId28"/>
    <p:sldLayoutId id="2147483747" r:id="rId29"/>
    <p:sldLayoutId id="2147483748" r:id="rId30"/>
    <p:sldLayoutId id="2147483750" r:id="rId31"/>
  </p:sldLayoutIdLst>
  <p:hf hdr="0" dt="0"/>
  <p:txStyles>
    <p:titleStyle>
      <a:lvl1pPr algn="l" defTabSz="1097280" rtl="0" eaLnBrk="1" latinLnBrk="0" hangingPunct="1">
        <a:lnSpc>
          <a:spcPct val="90000"/>
        </a:lnSpc>
        <a:spcBef>
          <a:spcPct val="0"/>
        </a:spcBef>
        <a:buNone/>
        <a:defRPr sz="4320" b="1" kern="1200" cap="all" baseline="0">
          <a:solidFill>
            <a:srgbClr val="002060"/>
          </a:solidFill>
          <a:latin typeface="+mj-lt"/>
          <a:ea typeface="+mj-ea"/>
          <a:cs typeface="+mj-cs"/>
        </a:defRPr>
      </a:lvl1pPr>
    </p:titleStyle>
    <p:bodyStyle>
      <a:lvl1pPr marL="274320" indent="-274320" algn="l" defTabSz="1097280" rtl="0" eaLnBrk="1" latinLnBrk="0" hangingPunct="1">
        <a:lnSpc>
          <a:spcPct val="120000"/>
        </a:lnSpc>
        <a:spcBef>
          <a:spcPts val="0"/>
        </a:spcBef>
        <a:spcAft>
          <a:spcPts val="600"/>
        </a:spcAft>
        <a:buClr>
          <a:schemeClr val="accent1"/>
        </a:buClr>
        <a:buSzPct val="110000"/>
        <a:buFont typeface="Arial" panose="020B0604020202020204" pitchFamily="34" charset="0"/>
        <a:buChar char="•"/>
        <a:defRPr sz="2880" kern="1200" baseline="0">
          <a:solidFill>
            <a:schemeClr val="tx1"/>
          </a:solidFill>
          <a:latin typeface="+mn-lt"/>
          <a:ea typeface="Open Sans" panose="020B0606030504020204" pitchFamily="34" charset="0"/>
          <a:cs typeface="Open Sans" panose="020B0606030504020204" pitchFamily="34" charset="0"/>
        </a:defRPr>
      </a:lvl1pPr>
      <a:lvl2pPr marL="932688" indent="-274320" algn="l" defTabSz="1097280" rtl="0" eaLnBrk="1" latinLnBrk="0" hangingPunct="1">
        <a:lnSpc>
          <a:spcPct val="100000"/>
        </a:lnSpc>
        <a:spcBef>
          <a:spcPts val="600"/>
        </a:spcBef>
        <a:spcAft>
          <a:spcPts val="600"/>
        </a:spcAft>
        <a:buClr>
          <a:schemeClr val="accent1"/>
        </a:buClr>
        <a:buSzPct val="110000"/>
        <a:buFont typeface="Arial" panose="020B0604020202020204" pitchFamily="34" charset="0"/>
        <a:buChar char="•"/>
        <a:defRPr sz="2640" kern="1200">
          <a:solidFill>
            <a:schemeClr val="tx1"/>
          </a:solidFill>
          <a:latin typeface="+mn-lt"/>
          <a:ea typeface="Open Sans" panose="020B0606030504020204" pitchFamily="34" charset="0"/>
          <a:cs typeface="Open Sans" panose="020B0606030504020204" pitchFamily="34" charset="0"/>
        </a:defRPr>
      </a:lvl2pPr>
      <a:lvl3pPr marL="1481328"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3pPr>
      <a:lvl4pPr marL="192024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4pPr>
      <a:lvl5pPr marL="246888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k3ODcxNjA0MDgyNDc4NTkwNjEiLCJwcmVzZW50YXRpb25JZCI6IjFGWVRuUTFoMEtoTFdJaG9uR0lvUmg2VDZLX25PVnVyeEtlaEF4ZENucUg0IiwiY29udGVudElkIjoiY3VzdG9tLXJlc3BvbnNlLWZyZWVSZXNwb25zZS10ZXh0Iiwic2xpZGVJZCI6ImdjNmY3M2EwNGZfMF81IiwiY29udGVudEluc3RhbmNlSWQiOiIxRllUblExaDBLaExXSWhvbkdJb1JoNlQ2S19uT1Z1cnhLZWhBeGRDbnFINC81ZThiZDEwZS0xMjkzLTQ4MDYtODVhZS1lYjIyNjQ4OTg3N2UifQ==pearId=magic-pear-metadata-identifier" TargetMode="External"/><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7"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19.png"/><Relationship Id="rId5"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1-make-sense-problems-persevere-solving-them#video-5287"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s://robertkaplinsky.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2-reason-abstractly-quantitatively" TargetMode="External"/><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3-construct-viable-arguments-critique-reasoning-others"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4-model-mathematics" TargetMode="External"/><Relationship Id="rId2" Type="http://schemas.openxmlformats.org/officeDocument/2006/relationships/notesSlide" Target="../notesSlides/notesSlide36.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5-use-appropriate-tools-strategically" TargetMode="External"/><Relationship Id="rId2" Type="http://schemas.openxmlformats.org/officeDocument/2006/relationships/notesSlide" Target="../notesSlides/notesSlide41.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6-attend-precision" TargetMode="External"/><Relationship Id="rId2" Type="http://schemas.openxmlformats.org/officeDocument/2006/relationships/notesSlide" Target="../notesSlides/notesSlide46.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7-look-make-use-structure" TargetMode="External"/><Relationship Id="rId2" Type="http://schemas.openxmlformats.org/officeDocument/2006/relationships/notesSlide" Target="../notesSlides/notesSlide51.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43.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image" Target="../media/image21.png"/><Relationship Id="rId4"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s://www.insidemathematics.org/common-core-resources/mathematical-practice-standards/standard-8-look-express-regularity-repeated-reasoning" TargetMode="External"/><Relationship Id="rId2" Type="http://schemas.openxmlformats.org/officeDocument/2006/relationships/notesSlide" Target="../notesSlides/notesSlide56.xml"/><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hyperlink" Target="https://robertkaplinsky.com/" TargetMode="External"/><Relationship Id="rId2" Type="http://schemas.openxmlformats.org/officeDocument/2006/relationships/notesSlide" Target="../notesSlides/notesSlide57.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8" Type="http://schemas.openxmlformats.org/officeDocument/2006/relationships/hyperlink" Target="http://commoncoretools.me/wp-content/uploads/2014/05/2014-05-06-Elaborations-6-8.pdf" TargetMode="External"/><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7" Type="http://schemas.openxmlformats.org/officeDocument/2006/relationships/hyperlink" Target="http://commoncoretools.me/wp-content/uploads/2014/02/Elaborations.pdf" TargetMode="External"/><Relationship Id="rId2" Type="http://schemas.openxmlformats.org/officeDocument/2006/relationships/notesSlide" Target="../notesSlides/notesSlide59.xml"/><Relationship Id="rId1" Type="http://schemas.openxmlformats.org/officeDocument/2006/relationships/slideLayout" Target="../slideLayouts/slideLayout42.xml"/><Relationship Id="rId6"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11" Type="http://schemas.openxmlformats.org/officeDocument/2006/relationships/hyperlink" Target="https://robertkaplinsky.com/tag/make-ccss-math-practices-readable/" TargetMode="External"/><Relationship Id="rId5"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10" Type="http://schemas.openxmlformats.org/officeDocument/2006/relationships/hyperlink" Target="http://tasks.illustrativemathematics.org/practice-standards/" TargetMode="External"/><Relationship Id="rId4"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9" Type="http://schemas.openxmlformats.org/officeDocument/2006/relationships/hyperlink" Target="https://www.insidemathematics.org/common-core-resources/mathematical-practice-standards"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mailto:Mathematics@education.ohio.gov" TargetMode="External"/><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hyperlink" Target="https://education.ohio.gov/getattachment/Topics/Learning-in-Ohio/Mathematics/Ohios-Plan-for-K-12-Mathematics.pdf.aspx?lang=en-U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normAutofit/>
          </a:bodyPr>
          <a:lstStyle/>
          <a:p>
            <a:r>
              <a:rPr lang="en-US" sz="4800" cap="none" dirty="0">
                <a:solidFill>
                  <a:srgbClr val="0E3F75"/>
                </a:solidFill>
              </a:rPr>
              <a:t>SECTION 2: </a:t>
            </a:r>
            <a:br>
              <a:rPr lang="en-US" sz="4800" cap="none" dirty="0">
                <a:solidFill>
                  <a:srgbClr val="0E3F75"/>
                </a:solidFill>
              </a:rPr>
            </a:br>
            <a:r>
              <a:rPr lang="en-US" sz="4800" cap="none" dirty="0">
                <a:solidFill>
                  <a:srgbClr val="0E3F75"/>
                </a:solidFill>
              </a:rPr>
              <a:t>OHIO’S MATHEMATICS VISION</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p:txBody>
          <a:bodyPr/>
          <a:lstStyle/>
          <a:p>
            <a:pPr defTabSz="1097280">
              <a:buClrTx/>
            </a:pPr>
            <a:fld id="{383B7B7A-CDDA-7C44-B1B0-1F1E45567B3B}" type="slidenum">
              <a:rPr lang="en-US" kern="1200">
                <a:solidFill>
                  <a:srgbClr val="FFFFFF">
                    <a:lumMod val="95000"/>
                  </a:srgbClr>
                </a:solidFill>
              </a:rPr>
              <a:pPr defTabSz="1097280">
                <a:buClrTx/>
              </a:pPr>
              <a:t>10</a:t>
            </a:fld>
            <a:endParaRPr lang="en-US" kern="1200">
              <a:solidFill>
                <a:srgbClr val="FFFFFF">
                  <a:lumMod val="95000"/>
                </a:srgbClr>
              </a:solidFill>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nvPr>
        </p:nvGraphicFramePr>
        <p:xfrm>
          <a:off x="457199" y="1817370"/>
          <a:ext cx="13715999" cy="532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94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166-1312-2789-D8CF-C81D707EB6B6}"/>
              </a:ext>
            </a:extLst>
          </p:cNvPr>
          <p:cNvSpPr>
            <a:spLocks noGrp="1"/>
          </p:cNvSpPr>
          <p:nvPr>
            <p:ph type="title"/>
          </p:nvPr>
        </p:nvSpPr>
        <p:spPr/>
        <p:txBody>
          <a:bodyPr>
            <a:normAutofit/>
          </a:bodyPr>
          <a:lstStyle/>
          <a:p>
            <a:r>
              <a:rPr lang="en-US" sz="5000" cap="none" dirty="0">
                <a:solidFill>
                  <a:srgbClr val="0E3F75"/>
                </a:solidFill>
                <a:latin typeface="Source Sans Pro SemiBold"/>
                <a:ea typeface="Source Sans Pro SemiBold"/>
              </a:rPr>
              <a:t>OHIO’S MATHEMATICS VISION</a:t>
            </a:r>
          </a:p>
        </p:txBody>
      </p:sp>
      <p:sp>
        <p:nvSpPr>
          <p:cNvPr id="3" name="Text Placeholder 2">
            <a:extLst>
              <a:ext uri="{FF2B5EF4-FFF2-40B4-BE49-F238E27FC236}">
                <a16:creationId xmlns:a16="http://schemas.microsoft.com/office/drawing/2014/main" id="{7A0A7FD3-20D7-EA8E-60FE-8856E4D229FE}"/>
              </a:ext>
            </a:extLst>
          </p:cNvPr>
          <p:cNvSpPr>
            <a:spLocks noGrp="1"/>
          </p:cNvSpPr>
          <p:nvPr>
            <p:ph type="body" idx="1"/>
          </p:nvPr>
        </p:nvSpPr>
        <p:spPr>
          <a:xfrm>
            <a:off x="457200" y="2676159"/>
            <a:ext cx="13716000" cy="4780057"/>
          </a:xfrm>
        </p:spPr>
        <p:txBody>
          <a:bodyPr>
            <a:normAutofit/>
          </a:bodyPr>
          <a:lstStyle/>
          <a:p>
            <a:r>
              <a:rPr lang="en-US" sz="4400" dirty="0"/>
              <a:t>Ohio’s vision is to empower students with the confidence and ability to apply mathematical concepts, procedures, and reasoning, enabling students to thrive in a variety of contexts, life experiences, and career pathways.</a:t>
            </a:r>
          </a:p>
        </p:txBody>
      </p:sp>
      <p:sp>
        <p:nvSpPr>
          <p:cNvPr id="4" name="Slide Number Placeholder 3">
            <a:extLst>
              <a:ext uri="{FF2B5EF4-FFF2-40B4-BE49-F238E27FC236}">
                <a16:creationId xmlns:a16="http://schemas.microsoft.com/office/drawing/2014/main" id="{0BBA2244-266E-FC98-2CD5-0DBE0EA31561}"/>
              </a:ext>
            </a:extLst>
          </p:cNvPr>
          <p:cNvSpPr>
            <a:spLocks noGrp="1"/>
          </p:cNvSpPr>
          <p:nvPr>
            <p:ph type="sldNum" sz="quarter" idx="11"/>
          </p:nvPr>
        </p:nvSpPr>
        <p:spPr/>
        <p:txBody>
          <a:bodyPr/>
          <a:lstStyle/>
          <a:p>
            <a:pPr defTabSz="1097280">
              <a:buClrTx/>
            </a:pPr>
            <a:fld id="{383B7B7A-CDDA-7C44-B1B0-1F1E45567B3B}" type="slidenum">
              <a:rPr lang="en-US" kern="1200">
                <a:solidFill>
                  <a:srgbClr val="FFFFFF">
                    <a:lumMod val="95000"/>
                  </a:srgbClr>
                </a:solidFill>
              </a:rPr>
              <a:pPr defTabSz="1097280">
                <a:buClrTx/>
              </a:pPr>
              <a:t>11</a:t>
            </a:fld>
            <a:endParaRPr lang="en-US" kern="1200">
              <a:solidFill>
                <a:srgbClr val="FFFFFF">
                  <a:lumMod val="95000"/>
                </a:srgbClr>
              </a:solidFill>
            </a:endParaRPr>
          </a:p>
        </p:txBody>
      </p:sp>
    </p:spTree>
    <p:extLst>
      <p:ext uri="{BB962C8B-B14F-4D97-AF65-F5344CB8AC3E}">
        <p14:creationId xmlns:p14="http://schemas.microsoft.com/office/powerpoint/2010/main" val="259228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7C6F-59B4-D27C-5A09-0B409E2E3626}"/>
              </a:ext>
            </a:extLst>
          </p:cNvPr>
          <p:cNvSpPr>
            <a:spLocks noGrp="1"/>
          </p:cNvSpPr>
          <p:nvPr>
            <p:ph type="title"/>
          </p:nvPr>
        </p:nvSpPr>
        <p:spPr>
          <a:xfrm>
            <a:off x="0" y="545029"/>
            <a:ext cx="14630398" cy="1146899"/>
          </a:xfrm>
          <a:solidFill>
            <a:schemeClr val="bg1"/>
          </a:solidFill>
        </p:spPr>
        <p:txBody>
          <a:bodyPr anchor="t">
            <a:normAutofit/>
          </a:bodyPr>
          <a:lstStyle/>
          <a:p>
            <a:pPr algn="ctr"/>
            <a:r>
              <a:rPr lang="en-US" sz="5000" cap="none" dirty="0">
                <a:solidFill>
                  <a:srgbClr val="11437B"/>
                </a:solidFill>
              </a:rPr>
              <a:t>A SHIFT TOWARD RIGOR</a:t>
            </a:r>
          </a:p>
        </p:txBody>
      </p:sp>
      <p:sp>
        <p:nvSpPr>
          <p:cNvPr id="4" name="Slide Number Placeholder 3">
            <a:extLst>
              <a:ext uri="{FF2B5EF4-FFF2-40B4-BE49-F238E27FC236}">
                <a16:creationId xmlns:a16="http://schemas.microsoft.com/office/drawing/2014/main" id="{38D986DE-E13B-55A3-AB82-22B713DE037C}"/>
              </a:ext>
            </a:extLst>
          </p:cNvPr>
          <p:cNvSpPr>
            <a:spLocks noGrp="1"/>
          </p:cNvSpPr>
          <p:nvPr>
            <p:ph type="sldNum" sz="quarter" idx="11"/>
          </p:nvPr>
        </p:nvSpPr>
        <p:spPr>
          <a:xfrm>
            <a:off x="10881360" y="7627621"/>
            <a:ext cx="3291840" cy="438150"/>
          </a:xfrm>
        </p:spPr>
        <p:txBody>
          <a:bodyPr anchor="ctr">
            <a:normAutofit/>
          </a:bodyPr>
          <a:lstStyle/>
          <a:p>
            <a:pPr defTabSz="1097280">
              <a:spcAft>
                <a:spcPts val="720"/>
              </a:spcAft>
              <a:buClrTx/>
            </a:pPr>
            <a:fld id="{383B7B7A-CDDA-7C44-B1B0-1F1E45567B3B}" type="slidenum">
              <a:rPr lang="en-US" kern="1200">
                <a:solidFill>
                  <a:srgbClr val="FFFFFF">
                    <a:lumMod val="95000"/>
                  </a:srgbClr>
                </a:solidFill>
              </a:rPr>
              <a:pPr defTabSz="1097280">
                <a:spcAft>
                  <a:spcPts val="720"/>
                </a:spcAft>
                <a:buClrTx/>
              </a:pPr>
              <a:t>12</a:t>
            </a:fld>
            <a:endParaRPr lang="en-US" kern="1200">
              <a:solidFill>
                <a:srgbClr val="FFFFFF">
                  <a:lumMod val="95000"/>
                </a:srgbClr>
              </a:solidFill>
            </a:endParaRPr>
          </a:p>
        </p:txBody>
      </p:sp>
      <p:sp>
        <p:nvSpPr>
          <p:cNvPr id="12" name="Rectangle: Rounded Corners 11">
            <a:extLst>
              <a:ext uri="{FF2B5EF4-FFF2-40B4-BE49-F238E27FC236}">
                <a16:creationId xmlns:a16="http://schemas.microsoft.com/office/drawing/2014/main" id="{4CBDF108-DC8A-0DA8-9E32-FA94E466C31E}"/>
              </a:ext>
            </a:extLst>
          </p:cNvPr>
          <p:cNvSpPr/>
          <p:nvPr/>
        </p:nvSpPr>
        <p:spPr>
          <a:xfrm>
            <a:off x="4733808" y="1899831"/>
            <a:ext cx="5162782" cy="1090379"/>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dirty="0">
                <a:solidFill>
                  <a:srgbClr val="C00000"/>
                </a:solidFill>
                <a:latin typeface="Source Sans Pro"/>
              </a:rPr>
              <a:t>Learning acceleration</a:t>
            </a:r>
          </a:p>
        </p:txBody>
      </p:sp>
      <p:sp>
        <p:nvSpPr>
          <p:cNvPr id="15" name="Rectangle: Rounded Corners 14">
            <a:extLst>
              <a:ext uri="{FF2B5EF4-FFF2-40B4-BE49-F238E27FC236}">
                <a16:creationId xmlns:a16="http://schemas.microsoft.com/office/drawing/2014/main" id="{730615D9-CE8E-8733-7596-9F31221BDB96}"/>
              </a:ext>
            </a:extLst>
          </p:cNvPr>
          <p:cNvSpPr/>
          <p:nvPr/>
        </p:nvSpPr>
        <p:spPr>
          <a:xfrm>
            <a:off x="4733808" y="3788313"/>
            <a:ext cx="5162782" cy="1090379"/>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dirty="0">
                <a:solidFill>
                  <a:srgbClr val="C00000"/>
                </a:solidFill>
                <a:latin typeface="Source Sans Pro"/>
              </a:rPr>
              <a:t>Just-in-time interventions</a:t>
            </a:r>
          </a:p>
        </p:txBody>
      </p:sp>
      <p:sp>
        <p:nvSpPr>
          <p:cNvPr id="16" name="Rectangle: Rounded Corners 15">
            <a:extLst>
              <a:ext uri="{FF2B5EF4-FFF2-40B4-BE49-F238E27FC236}">
                <a16:creationId xmlns:a16="http://schemas.microsoft.com/office/drawing/2014/main" id="{74BCD81F-249F-92CB-AA2C-5A33414C68E4}"/>
              </a:ext>
            </a:extLst>
          </p:cNvPr>
          <p:cNvSpPr/>
          <p:nvPr/>
        </p:nvSpPr>
        <p:spPr>
          <a:xfrm>
            <a:off x="4733808" y="5676795"/>
            <a:ext cx="5162782" cy="114690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dirty="0">
                <a:solidFill>
                  <a:srgbClr val="C00000"/>
                </a:solidFill>
                <a:latin typeface="Source Sans Pro"/>
              </a:rPr>
              <a:t>Access</a:t>
            </a:r>
            <a:endParaRPr lang="en-US" sz="3600" b="1" kern="1200" dirty="0">
              <a:solidFill>
                <a:srgbClr val="FFFFFF"/>
              </a:solidFill>
              <a:latin typeface="Source Sans Pro"/>
            </a:endParaRPr>
          </a:p>
        </p:txBody>
      </p:sp>
    </p:spTree>
    <p:extLst>
      <p:ext uri="{BB962C8B-B14F-4D97-AF65-F5344CB8AC3E}">
        <p14:creationId xmlns:p14="http://schemas.microsoft.com/office/powerpoint/2010/main" val="168179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6735-4D0D-E51F-F991-959E4760E0F4}"/>
              </a:ext>
            </a:extLst>
          </p:cNvPr>
          <p:cNvSpPr>
            <a:spLocks noGrp="1"/>
          </p:cNvSpPr>
          <p:nvPr>
            <p:ph type="title"/>
          </p:nvPr>
        </p:nvSpPr>
        <p:spPr>
          <a:solidFill>
            <a:schemeClr val="bg1"/>
          </a:solidFill>
          <a:ln w="76200">
            <a:solidFill>
              <a:schemeClr val="bg1"/>
            </a:solidFill>
          </a:ln>
        </p:spPr>
        <p:txBody>
          <a:bodyPr>
            <a:normAutofit/>
          </a:bodyPr>
          <a:lstStyle/>
          <a:p>
            <a:pPr algn="ctr">
              <a:lnSpc>
                <a:spcPct val="100000"/>
              </a:lnSpc>
            </a:pPr>
            <a:r>
              <a:rPr lang="en-US" sz="5000" cap="none" dirty="0">
                <a:solidFill>
                  <a:srgbClr val="11437B"/>
                </a:solidFill>
                <a:latin typeface="+mj-lt"/>
                <a:ea typeface="Source Sans Pro" panose="020B0503030403020204" pitchFamily="34" charset="0"/>
                <a:cs typeface="Arial" panose="020B0604020202020204" pitchFamily="34" charset="0"/>
              </a:rPr>
              <a:t>OHIO’S VISION FOR MATHEMATICS INSTRUCTION </a:t>
            </a:r>
            <a:endParaRPr lang="en-US" sz="5000" cap="none" dirty="0">
              <a:solidFill>
                <a:srgbClr val="11437B"/>
              </a:solidFill>
              <a:latin typeface="+mj-lt"/>
            </a:endParaRPr>
          </a:p>
        </p:txBody>
      </p:sp>
      <p:sp>
        <p:nvSpPr>
          <p:cNvPr id="3" name="Content Placeholder 2">
            <a:extLst>
              <a:ext uri="{FF2B5EF4-FFF2-40B4-BE49-F238E27FC236}">
                <a16:creationId xmlns:a16="http://schemas.microsoft.com/office/drawing/2014/main" id="{D2E3D5C7-D984-56AF-80C0-D4D3D87A04F9}"/>
              </a:ext>
            </a:extLst>
          </p:cNvPr>
          <p:cNvSpPr>
            <a:spLocks noGrp="1"/>
          </p:cNvSpPr>
          <p:nvPr>
            <p:ph sz="quarter" idx="13"/>
          </p:nvPr>
        </p:nvSpPr>
        <p:spPr>
          <a:xfrm>
            <a:off x="5080794" y="1617450"/>
            <a:ext cx="4904454" cy="1603948"/>
          </a:xfrm>
          <a:ln w="76200">
            <a:solidFill>
              <a:srgbClr val="0098D3"/>
            </a:solidFill>
          </a:ln>
        </p:spPr>
        <p:txBody>
          <a:bodyPr>
            <a:normAutofit/>
          </a:bodyPr>
          <a:lstStyle/>
          <a:p>
            <a:pPr marL="25400" indent="0" algn="ctr">
              <a:buNone/>
            </a:pPr>
            <a:r>
              <a:rPr lang="en-US" sz="3600" dirty="0">
                <a:latin typeface="Source Sans 3" panose="020B0604020202020204" charset="0"/>
                <a:cs typeface="Source Sans 3" panose="020B0604020202020204" charset="0"/>
              </a:rPr>
              <a:t>Recommended Instructional Focus</a:t>
            </a:r>
          </a:p>
        </p:txBody>
      </p:sp>
      <p:sp>
        <p:nvSpPr>
          <p:cNvPr id="5" name="Content Placeholder 4">
            <a:extLst>
              <a:ext uri="{FF2B5EF4-FFF2-40B4-BE49-F238E27FC236}">
                <a16:creationId xmlns:a16="http://schemas.microsoft.com/office/drawing/2014/main" id="{4036DAFE-80AC-DACC-EF72-C60B0A0FC22B}"/>
              </a:ext>
            </a:extLst>
          </p:cNvPr>
          <p:cNvSpPr>
            <a:spLocks noGrp="1"/>
          </p:cNvSpPr>
          <p:nvPr>
            <p:ph sz="quarter" idx="14"/>
          </p:nvPr>
        </p:nvSpPr>
        <p:spPr>
          <a:xfrm>
            <a:off x="5080794" y="3828254"/>
            <a:ext cx="4904454" cy="1603948"/>
          </a:xfrm>
          <a:ln w="76200">
            <a:solidFill>
              <a:srgbClr val="0098D3"/>
            </a:solidFill>
          </a:ln>
        </p:spPr>
        <p:txBody>
          <a:bodyPr>
            <a:normAutofit/>
          </a:bodyPr>
          <a:lstStyle/>
          <a:p>
            <a:pPr marL="25400" indent="0" algn="ctr">
              <a:buNone/>
            </a:pPr>
            <a:r>
              <a:rPr lang="en-US" sz="3600" dirty="0">
                <a:latin typeface="Source Sans 3" panose="020B0604020202020204" charset="0"/>
                <a:cs typeface="Source Sans 3" panose="020B0604020202020204" charset="0"/>
              </a:rPr>
              <a:t>Standards for Mathematical Practice</a:t>
            </a:r>
          </a:p>
        </p:txBody>
      </p:sp>
      <p:sp>
        <p:nvSpPr>
          <p:cNvPr id="6" name="Content Placeholder 5">
            <a:extLst>
              <a:ext uri="{FF2B5EF4-FFF2-40B4-BE49-F238E27FC236}">
                <a16:creationId xmlns:a16="http://schemas.microsoft.com/office/drawing/2014/main" id="{FC015DDA-8818-B2FF-7E5E-C5DC105BBBC4}"/>
              </a:ext>
            </a:extLst>
          </p:cNvPr>
          <p:cNvSpPr>
            <a:spLocks noGrp="1"/>
          </p:cNvSpPr>
          <p:nvPr>
            <p:ph sz="quarter" idx="15"/>
          </p:nvPr>
        </p:nvSpPr>
        <p:spPr>
          <a:xfrm>
            <a:off x="5080794" y="6045216"/>
            <a:ext cx="4904454" cy="1603948"/>
          </a:xfrm>
          <a:ln w="76200">
            <a:solidFill>
              <a:srgbClr val="0098D3"/>
            </a:solidFill>
          </a:ln>
        </p:spPr>
        <p:txBody>
          <a:bodyPr/>
          <a:lstStyle/>
          <a:p>
            <a:pPr marL="25400" indent="0" algn="ctr">
              <a:buNone/>
            </a:pPr>
            <a:r>
              <a:rPr lang="en-US" sz="3600" dirty="0">
                <a:latin typeface="Source Sans 3" panose="020B0604020202020204" charset="0"/>
                <a:cs typeface="Source Sans 3" panose="020B0604020202020204" charset="0"/>
              </a:rPr>
              <a:t>Effective Mathematics Teaching Practices </a:t>
            </a:r>
          </a:p>
          <a:p>
            <a:endParaRPr lang="en-US" dirty="0"/>
          </a:p>
        </p:txBody>
      </p:sp>
      <p:sp>
        <p:nvSpPr>
          <p:cNvPr id="4" name="Slide Number Placeholder 3">
            <a:extLst>
              <a:ext uri="{FF2B5EF4-FFF2-40B4-BE49-F238E27FC236}">
                <a16:creationId xmlns:a16="http://schemas.microsoft.com/office/drawing/2014/main" id="{182D5FEF-406D-B5B7-13CA-4161C803C500}"/>
              </a:ext>
            </a:extLst>
          </p:cNvPr>
          <p:cNvSpPr>
            <a:spLocks noGrp="1"/>
          </p:cNvSpPr>
          <p:nvPr>
            <p:ph type="sldNum" idx="12"/>
          </p:nvPr>
        </p:nvSpPr>
        <p:spPr/>
        <p:txBody>
          <a:bodyPr/>
          <a:lstStyle/>
          <a:p>
            <a:pPr defTabSz="1097280">
              <a:buClrTx/>
            </a:pPr>
            <a:fld id="{383B7B7A-CDDA-7C44-B1B0-1F1E45567B3B}" type="slidenum">
              <a:rPr lang="en-US" kern="1200">
                <a:solidFill>
                  <a:srgbClr val="FFFFFF">
                    <a:lumMod val="95000"/>
                  </a:srgbClr>
                </a:solidFill>
              </a:rPr>
              <a:pPr defTabSz="1097280">
                <a:buClrTx/>
              </a:pPr>
              <a:t>13</a:t>
            </a:fld>
            <a:endParaRPr lang="en-US" kern="1200">
              <a:solidFill>
                <a:srgbClr val="FFFFFF">
                  <a:lumMod val="95000"/>
                </a:srgbClr>
              </a:solidFill>
            </a:endParaRPr>
          </a:p>
        </p:txBody>
      </p:sp>
    </p:spTree>
    <p:extLst>
      <p:ext uri="{BB962C8B-B14F-4D97-AF65-F5344CB8AC3E}">
        <p14:creationId xmlns:p14="http://schemas.microsoft.com/office/powerpoint/2010/main" val="352815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B539-FFC1-5278-AD00-A10DF237CB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825EF6-7E10-3EDC-A360-7478228C8A2C}"/>
              </a:ext>
            </a:extLst>
          </p:cNvPr>
          <p:cNvSpPr>
            <a:spLocks noGrp="1"/>
          </p:cNvSpPr>
          <p:nvPr>
            <p:ph type="title"/>
          </p:nvPr>
        </p:nvSpPr>
        <p:spPr>
          <a:xfrm>
            <a:off x="463846" y="498454"/>
            <a:ext cx="10305754" cy="2081467"/>
          </a:xfrm>
        </p:spPr>
        <p:txBody>
          <a:bodyPr>
            <a:noAutofit/>
          </a:bodyPr>
          <a:lstStyle/>
          <a:p>
            <a:r>
              <a:rPr lang="en-US" sz="5000" cap="none" dirty="0">
                <a:solidFill>
                  <a:srgbClr val="11437B"/>
                </a:solidFill>
              </a:rPr>
              <a:t>STANDARDS FOR MATHEMATICAL PRACTICE </a:t>
            </a:r>
          </a:p>
        </p:txBody>
      </p:sp>
      <p:sp>
        <p:nvSpPr>
          <p:cNvPr id="5" name="Text Placeholder 4">
            <a:extLst>
              <a:ext uri="{FF2B5EF4-FFF2-40B4-BE49-F238E27FC236}">
                <a16:creationId xmlns:a16="http://schemas.microsoft.com/office/drawing/2014/main" id="{A5589FAF-B0F2-3C0E-D17B-189B33D0D5F4}"/>
              </a:ext>
            </a:extLst>
          </p:cNvPr>
          <p:cNvSpPr>
            <a:spLocks noGrp="1"/>
          </p:cNvSpPr>
          <p:nvPr>
            <p:ph type="body" idx="1"/>
          </p:nvPr>
        </p:nvSpPr>
        <p:spPr>
          <a:xfrm>
            <a:off x="645539" y="2579921"/>
            <a:ext cx="13716000" cy="5389612"/>
          </a:xfrm>
        </p:spPr>
        <p:txBody>
          <a:bodyPr>
            <a:normAutofit/>
          </a:bodyPr>
          <a:lstStyle/>
          <a:p>
            <a:pPr marL="548640" indent="-548640">
              <a:lnSpc>
                <a:spcPct val="100000"/>
              </a:lnSpc>
              <a:spcAft>
                <a:spcPts val="1440"/>
              </a:spcAft>
              <a:buFont typeface="Arial" panose="020B0604020202020204" pitchFamily="34" charset="0"/>
              <a:buChar char="•"/>
            </a:pPr>
            <a:r>
              <a:rPr lang="en-US" sz="3200" b="1" dirty="0">
                <a:solidFill>
                  <a:srgbClr val="C12637"/>
                </a:solidFill>
              </a:rPr>
              <a:t>MP 1:</a:t>
            </a:r>
            <a:r>
              <a:rPr lang="en-US" sz="3200" dirty="0">
                <a:solidFill>
                  <a:schemeClr val="bg2">
                    <a:lumMod val="10000"/>
                  </a:schemeClr>
                </a:solidFill>
              </a:rPr>
              <a:t> Make sense of problems and persevere in solving them.</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2: </a:t>
            </a:r>
            <a:r>
              <a:rPr lang="en-US" sz="3200" dirty="0">
                <a:solidFill>
                  <a:schemeClr val="bg2">
                    <a:lumMod val="10000"/>
                  </a:schemeClr>
                </a:solidFill>
              </a:rPr>
              <a:t>Reason abstractly and quantitatively. ​​</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3: </a:t>
            </a:r>
            <a:r>
              <a:rPr lang="en-US" sz="3200" dirty="0">
                <a:solidFill>
                  <a:schemeClr val="bg2">
                    <a:lumMod val="10000"/>
                  </a:schemeClr>
                </a:solidFill>
              </a:rPr>
              <a:t>Construct viable arguments and critique the reasoning of others.</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4: </a:t>
            </a:r>
            <a:r>
              <a:rPr lang="en-US" sz="3200" dirty="0">
                <a:solidFill>
                  <a:schemeClr val="bg2">
                    <a:lumMod val="10000"/>
                  </a:schemeClr>
                </a:solidFill>
              </a:rPr>
              <a:t>Model with mathematics.</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5: </a:t>
            </a:r>
            <a:r>
              <a:rPr lang="en-US" sz="3200" dirty="0">
                <a:solidFill>
                  <a:schemeClr val="bg2">
                    <a:lumMod val="10000"/>
                  </a:schemeClr>
                </a:solidFill>
              </a:rPr>
              <a:t>Use appropriate tools strategically.</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6: </a:t>
            </a:r>
            <a:r>
              <a:rPr lang="en-US" sz="3200" dirty="0">
                <a:solidFill>
                  <a:schemeClr val="bg2">
                    <a:lumMod val="10000"/>
                  </a:schemeClr>
                </a:solidFill>
              </a:rPr>
              <a:t>Attend to precision.</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7: </a:t>
            </a:r>
            <a:r>
              <a:rPr lang="en-US" sz="3200" dirty="0">
                <a:solidFill>
                  <a:schemeClr val="bg2">
                    <a:lumMod val="10000"/>
                  </a:schemeClr>
                </a:solidFill>
              </a:rPr>
              <a:t>Look for and make use of structure.</a:t>
            </a:r>
          </a:p>
          <a:p>
            <a:pPr marL="548640" indent="-548640">
              <a:lnSpc>
                <a:spcPct val="100000"/>
              </a:lnSpc>
              <a:spcAft>
                <a:spcPts val="1440"/>
              </a:spcAft>
              <a:buFont typeface="Arial" panose="020B0604020202020204" pitchFamily="34" charset="0"/>
              <a:buChar char="•"/>
            </a:pPr>
            <a:r>
              <a:rPr lang="en-US" sz="3200" b="1" dirty="0">
                <a:solidFill>
                  <a:srgbClr val="C12637"/>
                </a:solidFill>
              </a:rPr>
              <a:t>MP 8: </a:t>
            </a:r>
            <a:r>
              <a:rPr lang="en-US" sz="3200" dirty="0">
                <a:solidFill>
                  <a:schemeClr val="bg2">
                    <a:lumMod val="10000"/>
                  </a:schemeClr>
                </a:solidFill>
              </a:rPr>
              <a:t>Look for and express regularity in repeated reasoning.</a:t>
            </a:r>
          </a:p>
        </p:txBody>
      </p:sp>
      <p:pic>
        <p:nvPicPr>
          <p:cNvPr id="6" name="Graphic 5">
            <a:extLst>
              <a:ext uri="{FF2B5EF4-FFF2-40B4-BE49-F238E27FC236}">
                <a16:creationId xmlns:a16="http://schemas.microsoft.com/office/drawing/2014/main" id="{DED1C225-0625-89BA-772C-8C4CF4CF39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18706" b="19942"/>
          <a:stretch/>
        </p:blipFill>
        <p:spPr>
          <a:xfrm>
            <a:off x="11237731" y="163830"/>
            <a:ext cx="3392670" cy="2081467"/>
          </a:xfrm>
          <a:prstGeom prst="rect">
            <a:avLst/>
          </a:prstGeom>
        </p:spPr>
      </p:pic>
      <p:pic>
        <p:nvPicPr>
          <p:cNvPr id="2" name="Picture 1" descr="Standards for Mathematical Practice QR code">
            <a:extLst>
              <a:ext uri="{FF2B5EF4-FFF2-40B4-BE49-F238E27FC236}">
                <a16:creationId xmlns:a16="http://schemas.microsoft.com/office/drawing/2014/main" id="{0607DD93-356D-F351-D7FD-01E2341A055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2000558" y="5067264"/>
            <a:ext cx="1867015" cy="1867015"/>
          </a:xfrm>
          <a:prstGeom prst="rect">
            <a:avLst/>
          </a:prstGeom>
          <a:solidFill>
            <a:srgbClr val="0098D3"/>
          </a:solidFill>
          <a:ln w="57150">
            <a:solidFill>
              <a:srgbClr val="0098D3"/>
            </a:solidFill>
          </a:ln>
        </p:spPr>
      </p:pic>
      <p:sp>
        <p:nvSpPr>
          <p:cNvPr id="3" name="Slide Number Placeholder 2">
            <a:extLst>
              <a:ext uri="{FF2B5EF4-FFF2-40B4-BE49-F238E27FC236}">
                <a16:creationId xmlns:a16="http://schemas.microsoft.com/office/drawing/2014/main" id="{84F93CA0-28E7-F150-0BAB-DA7C3BDADFDC}"/>
              </a:ext>
              <a:ext uri="{C183D7F6-B498-43B3-948B-1728B52AA6E4}">
                <adec:decorative xmlns:adec="http://schemas.microsoft.com/office/drawing/2017/decorative" val="1"/>
              </a:ext>
            </a:extLst>
          </p:cNvPr>
          <p:cNvSpPr>
            <a:spLocks noGrp="1"/>
          </p:cNvSpPr>
          <p:nvPr>
            <p:ph type="sldNum" sz="quarter" idx="11"/>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0894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175175" y="2812474"/>
            <a:ext cx="12280050" cy="2236420"/>
          </a:xfrm>
          <a:prstGeom prst="rect">
            <a:avLst/>
          </a:prstGeom>
        </p:spPr>
        <p:txBody>
          <a:bodyPr spcFirstLastPara="1" vert="horz" wrap="square" lIns="146280" tIns="146280" rIns="146280" bIns="146280" rtlCol="0" anchor="ctr" anchorCtr="0">
            <a:noAutofit/>
          </a:bodyPr>
          <a:lstStyle/>
          <a:p>
            <a:pPr algn="ctr"/>
            <a:r>
              <a:rPr lang="en-US" sz="5400" kern="0" cap="none" dirty="0">
                <a:solidFill>
                  <a:srgbClr val="11437B"/>
                </a:solidFill>
                <a:ea typeface="Source Sans Pro SemiBold" panose="020B0603030403020204" pitchFamily="34" charset="0"/>
                <a:cs typeface="Arial"/>
                <a:sym typeface="Arial"/>
              </a:rPr>
              <a:t>What comes to your mind when you think about the mathematical practices?</a:t>
            </a:r>
            <a:r>
              <a:rPr lang="en-US" sz="5400" cap="none" dirty="0">
                <a:solidFill>
                  <a:srgbClr val="11437B"/>
                </a:solidFill>
              </a:rPr>
              <a:t> </a:t>
            </a:r>
          </a:p>
        </p:txBody>
      </p:sp>
      <p:sp>
        <p:nvSpPr>
          <p:cNvPr id="77" name="Google Shape;77;p14">
            <a:hlinkClick r:id="rId3"/>
          </p:cNvPr>
          <p:cNvSpPr/>
          <p:nvPr/>
        </p:nvSpPr>
        <p:spPr>
          <a:xfrm>
            <a:off x="0" y="8331200"/>
            <a:ext cx="20160" cy="20160"/>
          </a:xfrm>
          <a:prstGeom prst="rect">
            <a:avLst/>
          </a:prstGeom>
          <a:noFill/>
          <a:ln>
            <a:noFill/>
          </a:ln>
        </p:spPr>
        <p:txBody>
          <a:bodyPr spcFirstLastPara="1" wrap="square" lIns="146280" tIns="146280" rIns="146280" bIns="146280" anchor="ctr" anchorCtr="0">
            <a:noAutofit/>
          </a:bodyPr>
          <a:lstStyle/>
          <a:p>
            <a:endParaRPr sz="224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lue outline for title Resource Links">
            <a:extLst>
              <a:ext uri="{FF2B5EF4-FFF2-40B4-BE49-F238E27FC236}">
                <a16:creationId xmlns:a16="http://schemas.microsoft.com/office/drawing/2014/main" id="{AFD7657C-6248-49C8-A6CB-EBB33D23BDEC}"/>
              </a:ext>
            </a:extLst>
          </p:cNvPr>
          <p:cNvSpPr>
            <a:spLocks noGrp="1"/>
          </p:cNvSpPr>
          <p:nvPr>
            <p:ph type="title"/>
          </p:nvPr>
        </p:nvSpPr>
        <p:spPr>
          <a:xfrm>
            <a:off x="457200" y="710128"/>
            <a:ext cx="13716000" cy="768833"/>
          </a:xfrm>
          <a:solidFill>
            <a:schemeClr val="bg1"/>
          </a:solidFill>
          <a:ln w="57150">
            <a:solidFill>
              <a:srgbClr val="11437B"/>
            </a:solidFill>
          </a:ln>
        </p:spPr>
        <p:txBody>
          <a:bodyPr>
            <a:normAutofit fontScale="90000"/>
          </a:bodyPr>
          <a:lstStyle/>
          <a:p>
            <a:pPr algn="ctr">
              <a:lnSpc>
                <a:spcPct val="100000"/>
              </a:lnSpc>
            </a:pPr>
            <a:r>
              <a:rPr lang="en-US" sz="5400" cap="none" dirty="0">
                <a:solidFill>
                  <a:srgbClr val="11437B"/>
                </a:solidFill>
                <a:latin typeface="Source Sans Pro SemiBold" panose="020B0603030403020204" pitchFamily="34" charset="0"/>
                <a:ea typeface="Source Sans Pro SemiBold" panose="020B0603030403020204" pitchFamily="34" charset="0"/>
              </a:rPr>
              <a:t>RESOURCE LINKS</a:t>
            </a:r>
          </a:p>
        </p:txBody>
      </p:sp>
      <p:sp>
        <p:nvSpPr>
          <p:cNvPr id="15" name="TextBox 14">
            <a:extLst>
              <a:ext uri="{FF2B5EF4-FFF2-40B4-BE49-F238E27FC236}">
                <a16:creationId xmlns:a16="http://schemas.microsoft.com/office/drawing/2014/main" id="{230219A1-051A-0FF1-8884-0A8D4CE6DDA8}"/>
              </a:ext>
            </a:extLst>
          </p:cNvPr>
          <p:cNvSpPr txBox="1"/>
          <p:nvPr/>
        </p:nvSpPr>
        <p:spPr>
          <a:xfrm>
            <a:off x="359378" y="2374788"/>
            <a:ext cx="3230486" cy="1569660"/>
          </a:xfrm>
          <a:prstGeom prst="rect">
            <a:avLst/>
          </a:prstGeom>
          <a:noFill/>
        </p:spPr>
        <p:txBody>
          <a:bodyPr wrap="square" rtlCol="0">
            <a:spAutoFit/>
          </a:bodyPr>
          <a:lstStyle/>
          <a:p>
            <a:pPr algn="ctr"/>
            <a:r>
              <a:rPr lang="en-US" sz="3200" u="sng" dirty="0">
                <a:solidFill>
                  <a:srgbClr val="0000FF"/>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Source Sans Pro" panose="020B0503030403020204" pitchFamily="34" charset="0"/>
              <a:ea typeface="Source Sans Pro" panose="020B0503030403020204" pitchFamily="34" charset="0"/>
            </a:endParaRPr>
          </a:p>
        </p:txBody>
      </p:sp>
      <p:pic>
        <p:nvPicPr>
          <p:cNvPr id="21" name="Picture 20" descr="QR Code for standards for mathematical practice">
            <a:extLst>
              <a:ext uri="{FF2B5EF4-FFF2-40B4-BE49-F238E27FC236}">
                <a16:creationId xmlns:a16="http://schemas.microsoft.com/office/drawing/2014/main" id="{11A7FED5-8A64-04AB-7272-34B7270FB2E6}"/>
              </a:ext>
            </a:extLst>
          </p:cNvPr>
          <p:cNvPicPr>
            <a:picLocks noChangeAspect="1"/>
          </p:cNvPicPr>
          <p:nvPr/>
        </p:nvPicPr>
        <p:blipFill>
          <a:blip r:embed="rId4"/>
          <a:stretch>
            <a:fillRect/>
          </a:stretch>
        </p:blipFill>
        <p:spPr>
          <a:xfrm>
            <a:off x="639782" y="3993903"/>
            <a:ext cx="2756736" cy="2756736"/>
          </a:xfrm>
          <a:prstGeom prst="rect">
            <a:avLst/>
          </a:prstGeom>
          <a:ln w="76200">
            <a:solidFill>
              <a:srgbClr val="C12736"/>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54165B1-A634-198A-94CE-1B01E176FC69}"/>
              </a:ext>
            </a:extLst>
          </p:cNvPr>
          <p:cNvSpPr txBox="1"/>
          <p:nvPr/>
        </p:nvSpPr>
        <p:spPr>
          <a:xfrm>
            <a:off x="3875062" y="2374788"/>
            <a:ext cx="3230486" cy="1077218"/>
          </a:xfrm>
          <a:prstGeom prst="rect">
            <a:avLst/>
          </a:prstGeom>
          <a:noFill/>
        </p:spPr>
        <p:txBody>
          <a:bodyPr wrap="square" rtlCol="0">
            <a:spAutoFit/>
          </a:bodyPr>
          <a:lstStyle/>
          <a:p>
            <a:pPr algn="ctr"/>
            <a:r>
              <a:rPr lang="en-US" sz="3200" u="sng" dirty="0">
                <a:solidFill>
                  <a:srgbClr val="0000FF"/>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Source Sans Pro" panose="020B0503030403020204" pitchFamily="34" charset="0"/>
              <a:ea typeface="Source Sans Pro" panose="020B0503030403020204" pitchFamily="34" charset="0"/>
            </a:endParaRPr>
          </a:p>
        </p:txBody>
      </p:sp>
      <p:pic>
        <p:nvPicPr>
          <p:cNvPr id="23" name="Picture 22" descr="QR code for Kindergarten-Grade 5">
            <a:extLst>
              <a:ext uri="{FF2B5EF4-FFF2-40B4-BE49-F238E27FC236}">
                <a16:creationId xmlns:a16="http://schemas.microsoft.com/office/drawing/2014/main" id="{3D9C7EE4-AEBC-BEA7-FB40-89E145094A21}"/>
              </a:ext>
            </a:extLst>
          </p:cNvPr>
          <p:cNvPicPr>
            <a:picLocks noChangeAspect="1"/>
          </p:cNvPicPr>
          <p:nvPr/>
        </p:nvPicPr>
        <p:blipFill>
          <a:blip r:embed="rId6"/>
          <a:stretch>
            <a:fillRect/>
          </a:stretch>
        </p:blipFill>
        <p:spPr>
          <a:xfrm>
            <a:off x="4137438" y="3993903"/>
            <a:ext cx="2756736" cy="2756736"/>
          </a:xfrm>
          <a:prstGeom prst="rect">
            <a:avLst/>
          </a:prstGeom>
          <a:ln w="76200">
            <a:solidFill>
              <a:srgbClr val="EBA70E"/>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01D460A6-BC8D-3353-7B88-FA258122A623}"/>
              </a:ext>
            </a:extLst>
          </p:cNvPr>
          <p:cNvSpPr txBox="1"/>
          <p:nvPr/>
        </p:nvSpPr>
        <p:spPr>
          <a:xfrm>
            <a:off x="7490001" y="2374788"/>
            <a:ext cx="3132000" cy="584775"/>
          </a:xfrm>
          <a:prstGeom prst="rect">
            <a:avLst/>
          </a:prstGeom>
          <a:noFill/>
        </p:spPr>
        <p:txBody>
          <a:bodyPr wrap="square" rtlCol="0">
            <a:spAutoFit/>
          </a:bodyPr>
          <a:lstStyle/>
          <a:p>
            <a:pPr algn="ctr"/>
            <a:r>
              <a:rPr lang="en-US" sz="3200" u="sng" dirty="0">
                <a:solidFill>
                  <a:srgbClr val="0000FF"/>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Grades 6-8 </a:t>
            </a:r>
            <a:endParaRPr lang="en-US" sz="3200" dirty="0">
              <a:solidFill>
                <a:srgbClr val="0000FF"/>
              </a:solidFill>
              <a:latin typeface="Source Sans Pro" panose="020B0503030403020204" pitchFamily="34" charset="0"/>
              <a:ea typeface="Source Sans Pro" panose="020B0503030403020204" pitchFamily="34" charset="0"/>
            </a:endParaRPr>
          </a:p>
        </p:txBody>
      </p:sp>
      <p:pic>
        <p:nvPicPr>
          <p:cNvPr id="25" name="Picture 24" descr="QR Code for Grades 6-8">
            <a:extLst>
              <a:ext uri="{FF2B5EF4-FFF2-40B4-BE49-F238E27FC236}">
                <a16:creationId xmlns:a16="http://schemas.microsoft.com/office/drawing/2014/main" id="{0CB2504A-BDFA-A307-EB1B-52625E5DAA3D}"/>
              </a:ext>
            </a:extLst>
          </p:cNvPr>
          <p:cNvPicPr>
            <a:picLocks noChangeAspect="1"/>
          </p:cNvPicPr>
          <p:nvPr/>
        </p:nvPicPr>
        <p:blipFill>
          <a:blip r:embed="rId8"/>
          <a:stretch>
            <a:fillRect/>
          </a:stretch>
        </p:blipFill>
        <p:spPr>
          <a:xfrm>
            <a:off x="7635093" y="3993903"/>
            <a:ext cx="2841817" cy="2775316"/>
          </a:xfrm>
          <a:prstGeom prst="rect">
            <a:avLst/>
          </a:prstGeom>
          <a:ln w="76200">
            <a:solidFill>
              <a:srgbClr val="F3DF89"/>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A603E4DE-35CE-66CC-6A35-397BF2F90E42}"/>
              </a:ext>
            </a:extLst>
          </p:cNvPr>
          <p:cNvSpPr txBox="1"/>
          <p:nvPr/>
        </p:nvSpPr>
        <p:spPr>
          <a:xfrm>
            <a:off x="11006454" y="2374788"/>
            <a:ext cx="3264568" cy="584775"/>
          </a:xfrm>
          <a:prstGeom prst="rect">
            <a:avLst/>
          </a:prstGeom>
          <a:noFill/>
        </p:spPr>
        <p:txBody>
          <a:bodyPr wrap="square" rtlCol="0">
            <a:spAutoFit/>
          </a:bodyPr>
          <a:lstStyle/>
          <a:p>
            <a:pPr algn="ctr"/>
            <a:r>
              <a:rPr lang="en-US" sz="3200" u="sng" dirty="0">
                <a:solidFill>
                  <a:srgbClr val="0000FF"/>
                </a:solidFill>
                <a:latin typeface="Source Sans Pro" panose="020B0503030403020204" pitchFamily="34" charset="0"/>
                <a:ea typeface="Source Sans Pro" panose="020B0503030403020204" pitchFamily="34" charset="0"/>
                <a:hlinkClick r:id="rId9">
                  <a:extLst>
                    <a:ext uri="{A12FA001-AC4F-418D-AE19-62706E023703}">
                      <ahyp:hlinkClr xmlns:ahyp="http://schemas.microsoft.com/office/drawing/2018/hyperlinkcolor" val="tx"/>
                    </a:ext>
                  </a:extLst>
                </a:hlinkClick>
              </a:rPr>
              <a:t>High School</a:t>
            </a:r>
            <a:r>
              <a:rPr lang="en-US" sz="3200" dirty="0">
                <a:solidFill>
                  <a:srgbClr val="0000FF"/>
                </a:solidFill>
                <a:latin typeface="Source Sans Pro" panose="020B0503030403020204" pitchFamily="34" charset="0"/>
                <a:ea typeface="Source Sans Pro" panose="020B0503030403020204" pitchFamily="34" charset="0"/>
              </a:rPr>
              <a:t> </a:t>
            </a:r>
          </a:p>
        </p:txBody>
      </p:sp>
      <p:pic>
        <p:nvPicPr>
          <p:cNvPr id="27" name="Picture 26" descr="QR code for High School">
            <a:extLst>
              <a:ext uri="{FF2B5EF4-FFF2-40B4-BE49-F238E27FC236}">
                <a16:creationId xmlns:a16="http://schemas.microsoft.com/office/drawing/2014/main" id="{0DA7D62E-E162-8323-04B8-E8F65510A29E}"/>
              </a:ext>
            </a:extLst>
          </p:cNvPr>
          <p:cNvPicPr>
            <a:picLocks noChangeAspect="1"/>
          </p:cNvPicPr>
          <p:nvPr/>
        </p:nvPicPr>
        <p:blipFill>
          <a:blip r:embed="rId10"/>
          <a:stretch>
            <a:fillRect/>
          </a:stretch>
        </p:blipFill>
        <p:spPr>
          <a:xfrm>
            <a:off x="11217830" y="399390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13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0FB45-F0BC-1E60-2A51-9257AFD69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2B6F8-2F0D-B197-9671-FFC8C242E3E2}"/>
              </a:ext>
            </a:extLst>
          </p:cNvPr>
          <p:cNvSpPr>
            <a:spLocks noGrp="1"/>
          </p:cNvSpPr>
          <p:nvPr>
            <p:ph type="title"/>
          </p:nvPr>
        </p:nvSpPr>
        <p:spPr>
          <a:xfrm>
            <a:off x="457200" y="283623"/>
            <a:ext cx="13716000" cy="1319900"/>
          </a:xfrm>
          <a:noFill/>
          <a:ln w="57150">
            <a:noFill/>
          </a:ln>
        </p:spPr>
        <p:txBody>
          <a:bodyPr>
            <a:noAutofit/>
          </a:bodyPr>
          <a:lstStyle/>
          <a:p>
            <a:r>
              <a:rPr lang="en-US" sz="3600" cap="none" dirty="0">
                <a:solidFill>
                  <a:srgbClr val="11437B"/>
                </a:solidFill>
              </a:rPr>
              <a:t>BREAKOUT ROOM 1/DISCUSSION</a:t>
            </a:r>
            <a:br>
              <a:rPr lang="en-US" sz="3600" cap="none" dirty="0">
                <a:solidFill>
                  <a:srgbClr val="11437B"/>
                </a:solidFill>
              </a:rPr>
            </a:br>
            <a:r>
              <a:rPr lang="en-US" sz="3600" cap="none" dirty="0">
                <a:solidFill>
                  <a:srgbClr val="11437B"/>
                </a:solidFill>
              </a:rPr>
              <a:t>MP 1: MAKE SENSE OF PROBLEMS AND PERSEVERE IN SOLVING THEM</a:t>
            </a:r>
            <a:endParaRPr lang="en-US" sz="4000" cap="none" dirty="0">
              <a:solidFill>
                <a:srgbClr val="11437B"/>
              </a:solidFill>
            </a:endParaRPr>
          </a:p>
        </p:txBody>
      </p:sp>
      <p:sp>
        <p:nvSpPr>
          <p:cNvPr id="13" name="TextBox 12">
            <a:extLst>
              <a:ext uri="{FF2B5EF4-FFF2-40B4-BE49-F238E27FC236}">
                <a16:creationId xmlns:a16="http://schemas.microsoft.com/office/drawing/2014/main" id="{00D5E3E3-890E-75CF-7FD0-CBE6BBF430E1}"/>
              </a:ext>
            </a:extLst>
          </p:cNvPr>
          <p:cNvSpPr txBox="1"/>
          <p:nvPr/>
        </p:nvSpPr>
        <p:spPr>
          <a:xfrm>
            <a:off x="3836217" y="1471213"/>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15" name="TextBox 14">
            <a:extLst>
              <a:ext uri="{FF2B5EF4-FFF2-40B4-BE49-F238E27FC236}">
                <a16:creationId xmlns:a16="http://schemas.microsoft.com/office/drawing/2014/main" id="{281AA65A-C4CF-DF01-602F-2CCD03CBE0BA}"/>
              </a:ext>
            </a:extLst>
          </p:cNvPr>
          <p:cNvSpPr txBox="1"/>
          <p:nvPr/>
        </p:nvSpPr>
        <p:spPr>
          <a:xfrm>
            <a:off x="393537" y="1465346"/>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17" name="TextBox 16">
            <a:extLst>
              <a:ext uri="{FF2B5EF4-FFF2-40B4-BE49-F238E27FC236}">
                <a16:creationId xmlns:a16="http://schemas.microsoft.com/office/drawing/2014/main" id="{8A75A64E-10FC-3677-AD0D-E5F616FC59EA}"/>
              </a:ext>
            </a:extLst>
          </p:cNvPr>
          <p:cNvSpPr txBox="1"/>
          <p:nvPr/>
        </p:nvSpPr>
        <p:spPr>
          <a:xfrm>
            <a:off x="7386326" y="1468107"/>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lang="en-US" sz="3200" dirty="0">
              <a:solidFill>
                <a:srgbClr val="0000FF"/>
              </a:solidFill>
              <a:latin typeface="+mn-lt"/>
            </a:endParaRPr>
          </a:p>
        </p:txBody>
      </p:sp>
      <p:sp>
        <p:nvSpPr>
          <p:cNvPr id="19" name="TextBox 18">
            <a:extLst>
              <a:ext uri="{FF2B5EF4-FFF2-40B4-BE49-F238E27FC236}">
                <a16:creationId xmlns:a16="http://schemas.microsoft.com/office/drawing/2014/main" id="{97B242EE-DC78-C3D0-98FC-E748D8728C47}"/>
              </a:ext>
            </a:extLst>
          </p:cNvPr>
          <p:cNvSpPr txBox="1"/>
          <p:nvPr/>
        </p:nvSpPr>
        <p:spPr>
          <a:xfrm>
            <a:off x="10837949" y="1453669"/>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sp>
        <p:nvSpPr>
          <p:cNvPr id="3" name="Double Wave 2">
            <a:extLst>
              <a:ext uri="{FF2B5EF4-FFF2-40B4-BE49-F238E27FC236}">
                <a16:creationId xmlns:a16="http://schemas.microsoft.com/office/drawing/2014/main" id="{4D8D9CC0-851B-5977-6663-3042E166C240}"/>
              </a:ext>
            </a:extLst>
          </p:cNvPr>
          <p:cNvSpPr/>
          <p:nvPr/>
        </p:nvSpPr>
        <p:spPr>
          <a:xfrm>
            <a:off x="3778614" y="6144886"/>
            <a:ext cx="8299086" cy="1801091"/>
          </a:xfrm>
          <a:prstGeom prst="doubleWave">
            <a:avLst>
              <a:gd name="adj1" fmla="val 6250"/>
              <a:gd name="adj2" fmla="val 275"/>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t"/>
          <a:lstStyle/>
          <a:p>
            <a:pPr>
              <a:spcBef>
                <a:spcPts val="300"/>
              </a:spcBef>
            </a:pPr>
            <a:r>
              <a:rPr lang="en-US" sz="2800" dirty="0">
                <a:solidFill>
                  <a:schemeClr val="tx1"/>
                </a:solidFill>
                <a:ea typeface="Roboto"/>
                <a:cs typeface="Roboto"/>
                <a:sym typeface="Roboto"/>
              </a:rPr>
              <a:t>Look at the DEW documents on the MPs</a:t>
            </a:r>
          </a:p>
          <a:p>
            <a:pPr marL="731520" indent="-548640">
              <a:buSzPts val="1800"/>
              <a:buFont typeface="Roboto"/>
              <a:buChar char="●"/>
            </a:pPr>
            <a:r>
              <a:rPr lang="en-US" sz="2800" dirty="0">
                <a:solidFill>
                  <a:schemeClr val="tx1"/>
                </a:solidFill>
                <a:ea typeface="Roboto"/>
                <a:cs typeface="Roboto"/>
                <a:sym typeface="Roboto"/>
              </a:rPr>
              <a:t>What theme(s) do you notice with the MP? </a:t>
            </a:r>
          </a:p>
          <a:p>
            <a:pPr marL="731520" indent="-548640">
              <a:buSzPts val="1800"/>
              <a:buFont typeface="Roboto"/>
              <a:buChar char="●"/>
            </a:pPr>
            <a:r>
              <a:rPr lang="en-US" sz="2800" dirty="0">
                <a:solidFill>
                  <a:schemeClr val="tx1"/>
                </a:solidFill>
                <a:ea typeface="Roboto"/>
                <a:cs typeface="Roboto"/>
                <a:sym typeface="Roboto"/>
              </a:rPr>
              <a:t>What stands out to you about this MP? </a:t>
            </a:r>
          </a:p>
          <a:p>
            <a:pPr algn="ctr"/>
            <a:endParaRPr lang="en-US" dirty="0"/>
          </a:p>
        </p:txBody>
      </p:sp>
      <p:pic>
        <p:nvPicPr>
          <p:cNvPr id="4" name="Picture 3" descr="QR Code for standards for mathematical practice">
            <a:extLst>
              <a:ext uri="{FF2B5EF4-FFF2-40B4-BE49-F238E27FC236}">
                <a16:creationId xmlns:a16="http://schemas.microsoft.com/office/drawing/2014/main" id="{843603A5-7A89-6B58-6A92-F99CA07AE4DB}"/>
              </a:ext>
            </a:extLst>
          </p:cNvPr>
          <p:cNvPicPr>
            <a:picLocks noChangeAspect="1"/>
          </p:cNvPicPr>
          <p:nvPr/>
        </p:nvPicPr>
        <p:blipFill>
          <a:blip r:embed="rId7"/>
          <a:stretch>
            <a:fillRect/>
          </a:stretch>
        </p:blipFill>
        <p:spPr>
          <a:xfrm>
            <a:off x="630412" y="3158846"/>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5" name="Picture 4" descr="QR code for Kindergarten-Grade 5">
            <a:extLst>
              <a:ext uri="{FF2B5EF4-FFF2-40B4-BE49-F238E27FC236}">
                <a16:creationId xmlns:a16="http://schemas.microsoft.com/office/drawing/2014/main" id="{F71A76C0-7C2A-3BC7-7268-801A18B692C2}"/>
              </a:ext>
            </a:extLst>
          </p:cNvPr>
          <p:cNvPicPr>
            <a:picLocks noChangeAspect="1"/>
          </p:cNvPicPr>
          <p:nvPr/>
        </p:nvPicPr>
        <p:blipFill>
          <a:blip r:embed="rId8"/>
          <a:stretch>
            <a:fillRect/>
          </a:stretch>
        </p:blipFill>
        <p:spPr>
          <a:xfrm>
            <a:off x="4128068" y="3146146"/>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6" name="Picture 5" descr="QR Code for Grades 6-8">
            <a:extLst>
              <a:ext uri="{FF2B5EF4-FFF2-40B4-BE49-F238E27FC236}">
                <a16:creationId xmlns:a16="http://schemas.microsoft.com/office/drawing/2014/main" id="{81C70795-B3F4-62B2-00F1-0E625F65FE41}"/>
              </a:ext>
            </a:extLst>
          </p:cNvPr>
          <p:cNvPicPr>
            <a:picLocks noChangeAspect="1"/>
          </p:cNvPicPr>
          <p:nvPr/>
        </p:nvPicPr>
        <p:blipFill>
          <a:blip r:embed="rId9"/>
          <a:stretch>
            <a:fillRect/>
          </a:stretch>
        </p:blipFill>
        <p:spPr>
          <a:xfrm>
            <a:off x="7598013" y="313344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7" name="Picture 6" descr="QR code for High School">
            <a:extLst>
              <a:ext uri="{FF2B5EF4-FFF2-40B4-BE49-F238E27FC236}">
                <a16:creationId xmlns:a16="http://schemas.microsoft.com/office/drawing/2014/main" id="{B5F5429D-3B19-3FAD-E9AD-46F489A71832}"/>
              </a:ext>
            </a:extLst>
          </p:cNvPr>
          <p:cNvPicPr>
            <a:picLocks noChangeAspect="1"/>
          </p:cNvPicPr>
          <p:nvPr/>
        </p:nvPicPr>
        <p:blipFill>
          <a:blip r:embed="rId10"/>
          <a:stretch>
            <a:fillRect/>
          </a:stretch>
        </p:blipFill>
        <p:spPr>
          <a:xfrm>
            <a:off x="11208460" y="3120746"/>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067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663315" y="2743200"/>
            <a:ext cx="13303770" cy="2371550"/>
          </a:xfrm>
          <a:prstGeom prst="rect">
            <a:avLst/>
          </a:prstGeom>
        </p:spPr>
        <p:txBody>
          <a:bodyPr spcFirstLastPara="1" vert="horz" wrap="square" lIns="146280" tIns="146280" rIns="146280" bIns="146280" rtlCol="0" anchor="b" anchorCtr="0">
            <a:noAutofit/>
          </a:bodyPr>
          <a:lstStyle/>
          <a:p>
            <a:pPr algn="ctr"/>
            <a:r>
              <a:rPr lang="en-US" sz="5400" cap="none" dirty="0">
                <a:solidFill>
                  <a:srgbClr val="11437B"/>
                </a:solidFill>
                <a:latin typeface="+mj-lt"/>
                <a:ea typeface="Arial"/>
                <a:cs typeface="Arial"/>
                <a:sym typeface="Arial"/>
              </a:rPr>
              <a:t>MP 1: Make Sense of Problems &amp; Persevere </a:t>
            </a:r>
            <a:br>
              <a:rPr lang="en-US" sz="5400" cap="none" dirty="0">
                <a:solidFill>
                  <a:srgbClr val="11437B"/>
                </a:solidFill>
                <a:latin typeface="+mj-lt"/>
                <a:ea typeface="Arial"/>
                <a:cs typeface="Arial"/>
                <a:sym typeface="Arial"/>
              </a:rPr>
            </a:br>
            <a:r>
              <a:rPr lang="en-US" sz="5400" cap="none" dirty="0">
                <a:solidFill>
                  <a:srgbClr val="11437B"/>
                </a:solidFill>
                <a:latin typeface="+mj-lt"/>
                <a:ea typeface="Arial"/>
                <a:cs typeface="Arial"/>
                <a:sym typeface="Arial"/>
              </a:rPr>
              <a:t>in Solving Them.</a:t>
            </a:r>
            <a:endParaRPr lang="en-US" sz="5400" cap="none" dirty="0">
              <a:solidFill>
                <a:srgbClr val="11437B"/>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57200" y="572959"/>
            <a:ext cx="13716000" cy="1648419"/>
          </a:xfrm>
          <a:prstGeom prst="rect">
            <a:avLst/>
          </a:prstGeom>
        </p:spPr>
        <p:txBody>
          <a:bodyPr spcFirstLastPara="1" vert="horz" wrap="square" lIns="146280" tIns="146280" rIns="146280" bIns="146280" rtlCol="0" anchor="b" anchorCtr="0">
            <a:noAutofit/>
          </a:bodyPr>
          <a:lstStyle/>
          <a:p>
            <a:r>
              <a:rPr lang="en" sz="4800" cap="none" dirty="0">
                <a:solidFill>
                  <a:srgbClr val="11437B"/>
                </a:solidFill>
              </a:rPr>
              <a:t>MP 1: </a:t>
            </a:r>
            <a:r>
              <a:rPr lang="en-US" sz="4800" cap="none" dirty="0">
                <a:solidFill>
                  <a:srgbClr val="11437B"/>
                </a:solidFill>
                <a:ea typeface="Arial"/>
                <a:cs typeface="Arial"/>
                <a:sym typeface="Arial"/>
              </a:rPr>
              <a:t>Make Sense of Problems and Persevere in Solving Them.</a:t>
            </a:r>
            <a:endParaRPr lang="en-US" sz="4800" cap="none" dirty="0">
              <a:solidFill>
                <a:srgbClr val="11437B"/>
              </a:solidFill>
            </a:endParaRPr>
          </a:p>
        </p:txBody>
      </p:sp>
      <p:sp>
        <p:nvSpPr>
          <p:cNvPr id="151" name="Google Shape;151;p25"/>
          <p:cNvSpPr txBox="1">
            <a:spLocks noGrp="1"/>
          </p:cNvSpPr>
          <p:nvPr>
            <p:ph type="body" sz="quarter" idx="12"/>
          </p:nvPr>
        </p:nvSpPr>
        <p:spPr>
          <a:xfrm>
            <a:off x="1025236" y="2603500"/>
            <a:ext cx="11854003" cy="4406899"/>
          </a:xfrm>
          <a:prstGeom prst="rect">
            <a:avLst/>
          </a:prstGeom>
        </p:spPr>
        <p:txBody>
          <a:bodyPr spcFirstLastPara="1" vert="horz" wrap="square" lIns="146280" tIns="146280" rIns="146280" bIns="146280" rtlCol="0" anchor="t" anchorCtr="0">
            <a:noAutofit/>
          </a:bodyPr>
          <a:lstStyle/>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rPr>
              <a:t>Develop operation sense and number sense</a:t>
            </a:r>
            <a:endParaRPr sz="3200" dirty="0">
              <a:solidFill>
                <a:srgbClr val="000000"/>
              </a:solidFill>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rPr>
              <a:t>Learn to evaluate other’s strategies </a:t>
            </a:r>
            <a:endParaRPr sz="3200" dirty="0">
              <a:solidFill>
                <a:srgbClr val="000000"/>
              </a:solidFill>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highlight>
                  <a:srgbClr val="FFFFFF"/>
                </a:highlight>
              </a:rPr>
              <a:t>Focus on ideas and solution strategies </a:t>
            </a:r>
            <a:endParaRPr sz="3200" dirty="0">
              <a:solidFill>
                <a:srgbClr val="000000"/>
              </a:solidFill>
              <a:highlight>
                <a:srgbClr val="FFFFFF"/>
              </a:highlight>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highlight>
                  <a:srgbClr val="FFFFFF"/>
                </a:highlight>
              </a:rPr>
              <a:t>Identify which problem solving strategy to use </a:t>
            </a:r>
            <a:endParaRPr sz="3200" dirty="0">
              <a:solidFill>
                <a:srgbClr val="000000"/>
              </a:solidFill>
              <a:highlight>
                <a:srgbClr val="FFFFFF"/>
              </a:highlight>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highlight>
                  <a:srgbClr val="FFFFFF"/>
                </a:highlight>
              </a:rPr>
              <a:t>Explain or justify their problem solving strategy </a:t>
            </a:r>
            <a:endParaRPr sz="3200" dirty="0">
              <a:solidFill>
                <a:srgbClr val="000000"/>
              </a:solidFill>
              <a:highlight>
                <a:srgbClr val="FFFFFF"/>
              </a:highlight>
            </a:endParaRPr>
          </a:p>
          <a:p>
            <a:pPr marL="0" indent="0">
              <a:spcBef>
                <a:spcPts val="2560"/>
              </a:spcBef>
              <a:spcAft>
                <a:spcPts val="2560"/>
              </a:spcAft>
              <a:buNone/>
            </a:pPr>
            <a:endParaRPr sz="2400" dirty="0">
              <a:solidFill>
                <a:srgbClr val="000000"/>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0" y="735909"/>
            <a:ext cx="14630400" cy="1466964"/>
          </a:xfrm>
          <a:noFill/>
        </p:spPr>
        <p:txBody>
          <a:bodyPr>
            <a:noAutofit/>
          </a:bodyPr>
          <a:lstStyle/>
          <a:p>
            <a:pPr algn="ctr">
              <a:lnSpc>
                <a:spcPct val="100000"/>
              </a:lnSpc>
            </a:pPr>
            <a:r>
              <a:rPr lang="en-US" sz="5000" dirty="0">
                <a:solidFill>
                  <a:srgbClr val="11437B"/>
                </a:solidFill>
                <a:latin typeface="+mj-lt"/>
              </a:rPr>
              <a:t>Standards for mathematical practice overview</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11"/>
          </p:nvPr>
        </p:nvSpPr>
        <p:spPr/>
        <p:txBody>
          <a:bodyPr/>
          <a:lstStyle/>
          <a:p>
            <a:fld id="{383B7B7A-CDDA-7C44-B1B0-1F1E45567B3B}" type="slidenum">
              <a:rPr lang="en-US" smtClean="0"/>
              <a:pPr/>
              <a:t>2</a:t>
            </a:fld>
            <a:endParaRPr lang="en-US"/>
          </a:p>
        </p:txBody>
      </p:sp>
      <p:pic>
        <p:nvPicPr>
          <p:cNvPr id="18" name="Google Shape;290;p32">
            <a:extLst>
              <a:ext uri="{FF2B5EF4-FFF2-40B4-BE49-F238E27FC236}">
                <a16:creationId xmlns:a16="http://schemas.microsoft.com/office/drawing/2014/main" id="{B3AC70BA-5DE6-1757-0F55-1FE7B5E7EFC4}"/>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53129" y="2656113"/>
            <a:ext cx="8124142" cy="4652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99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716951-91D7-D65F-2487-E67B630A0E88}"/>
              </a:ext>
            </a:extLst>
          </p:cNvPr>
          <p:cNvSpPr>
            <a:spLocks noGrp="1"/>
          </p:cNvSpPr>
          <p:nvPr>
            <p:ph type="pic" sz="quarter" idx="11"/>
          </p:nvPr>
        </p:nvSpPr>
        <p:spPr>
          <a:xfrm>
            <a:off x="457200" y="2593904"/>
            <a:ext cx="9258300"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1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169CB068-214E-2E5E-B812-10E24E15593D}"/>
              </a:ext>
            </a:extLst>
          </p:cNvPr>
          <p:cNvSpPr>
            <a:spLocks noGrp="1"/>
          </p:cNvSpPr>
          <p:nvPr>
            <p:ph type="title"/>
          </p:nvPr>
        </p:nvSpPr>
        <p:spPr/>
        <p:txBody>
          <a:bodyPr>
            <a:noAutofit/>
          </a:bodyPr>
          <a:lstStyle/>
          <a:p>
            <a:r>
              <a:rPr lang="en-US" sz="4800" cap="none" dirty="0">
                <a:solidFill>
                  <a:srgbClr val="11437B"/>
                </a:solidFill>
              </a:rPr>
              <a:t>Inside Mathematics Videos for MP 1: Make Sense of Problems and Persevere in Solving Them.</a:t>
            </a:r>
            <a:br>
              <a:rPr lang="en-US" sz="4800" cap="none" dirty="0">
                <a:solidFill>
                  <a:srgbClr val="11437B"/>
                </a:solidFill>
              </a:rPr>
            </a:br>
            <a:endParaRPr lang="en-US" sz="4400" cap="none" dirty="0">
              <a:solidFill>
                <a:srgbClr val="11437B"/>
              </a:solidFill>
            </a:endParaRPr>
          </a:p>
        </p:txBody>
      </p:sp>
      <p:sp>
        <p:nvSpPr>
          <p:cNvPr id="4" name="Slide Number Placeholder 3">
            <a:extLst>
              <a:ext uri="{FF2B5EF4-FFF2-40B4-BE49-F238E27FC236}">
                <a16:creationId xmlns:a16="http://schemas.microsoft.com/office/drawing/2014/main" id="{F19FFBDA-F74A-3A1A-D442-7E90A15F54BE}"/>
              </a:ext>
            </a:extLst>
          </p:cNvPr>
          <p:cNvSpPr>
            <a:spLocks noGrp="1"/>
          </p:cNvSpPr>
          <p:nvPr>
            <p:ph type="sldNum" sz="quarter" idx="15"/>
          </p:nvPr>
        </p:nvSpPr>
        <p:spPr/>
        <p:txBody>
          <a:bodyPr/>
          <a:lstStyle/>
          <a:p>
            <a:fld id="{383B7B7A-CDDA-7C44-B1B0-1F1E45567B3B}" type="slidenum">
              <a:rPr lang="en-US" smtClean="0"/>
              <a:pPr/>
              <a:t>20</a:t>
            </a:fld>
            <a:endParaRPr lang="en-US"/>
          </a:p>
        </p:txBody>
      </p:sp>
      <p:sp>
        <p:nvSpPr>
          <p:cNvPr id="10" name="Text Placeholder 9">
            <a:extLst>
              <a:ext uri="{FF2B5EF4-FFF2-40B4-BE49-F238E27FC236}">
                <a16:creationId xmlns:a16="http://schemas.microsoft.com/office/drawing/2014/main" id="{46DF221F-72DD-E8E2-85D9-731FC2FB124E}"/>
              </a:ext>
            </a:extLst>
          </p:cNvPr>
          <p:cNvSpPr>
            <a:spLocks noGrp="1"/>
          </p:cNvSpPr>
          <p:nvPr>
            <p:ph type="body" sz="quarter" idx="17"/>
          </p:nvPr>
        </p:nvSpPr>
        <p:spPr>
          <a:xfrm>
            <a:off x="9465227" y="6818136"/>
            <a:ext cx="4533416" cy="467755"/>
          </a:xfrm>
        </p:spPr>
        <p:txBody>
          <a:bodyPr>
            <a:noAutofit/>
          </a:bodyPr>
          <a:lstStyle/>
          <a:p>
            <a:r>
              <a:rPr lang="en-US" sz="2400" b="1" i="0">
                <a:hlinkClick r:id="rId3"/>
              </a:rPr>
              <a:t>Inside Mathematics MP 1 Videos</a:t>
            </a:r>
            <a:endParaRPr lang="en-US" sz="2400" b="1" i="0"/>
          </a:p>
        </p:txBody>
      </p:sp>
      <p:pic>
        <p:nvPicPr>
          <p:cNvPr id="12" name="Picture 11">
            <a:extLst>
              <a:ext uri="{FF2B5EF4-FFF2-40B4-BE49-F238E27FC236}">
                <a16:creationId xmlns:a16="http://schemas.microsoft.com/office/drawing/2014/main" id="{8C14E62C-E5F3-145F-40D5-5F46BC8EC178}"/>
              </a:ext>
            </a:extLst>
          </p:cNvPr>
          <p:cNvPicPr>
            <a:picLocks noChangeAspect="1"/>
          </p:cNvPicPr>
          <p:nvPr/>
        </p:nvPicPr>
        <p:blipFill>
          <a:blip r:embed="rId4"/>
          <a:stretch>
            <a:fillRect/>
          </a:stretch>
        </p:blipFill>
        <p:spPr>
          <a:xfrm>
            <a:off x="10120299" y="3289484"/>
            <a:ext cx="3223273" cy="3223273"/>
          </a:xfrm>
          <a:prstGeom prst="rect">
            <a:avLst/>
          </a:prstGeom>
          <a:ln w="38100">
            <a:solidFill>
              <a:srgbClr val="0098D3"/>
            </a:solidFill>
          </a:ln>
        </p:spPr>
      </p:pic>
    </p:spTree>
    <p:extLst>
      <p:ext uri="{BB962C8B-B14F-4D97-AF65-F5344CB8AC3E}">
        <p14:creationId xmlns:p14="http://schemas.microsoft.com/office/powerpoint/2010/main" val="421467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2867-2451-29D1-7EF3-138EB286AD95}"/>
              </a:ext>
            </a:extLst>
          </p:cNvPr>
          <p:cNvSpPr>
            <a:spLocks noGrp="1"/>
          </p:cNvSpPr>
          <p:nvPr>
            <p:ph type="title"/>
          </p:nvPr>
        </p:nvSpPr>
        <p:spPr/>
        <p:txBody>
          <a:bodyPr>
            <a:normAutofit/>
          </a:bodyPr>
          <a:lstStyle/>
          <a:p>
            <a:r>
              <a:rPr lang="en-US" sz="5000" cap="none" dirty="0">
                <a:solidFill>
                  <a:srgbClr val="11437B"/>
                </a:solidFill>
              </a:rPr>
              <a:t>ROBERT KAPLINSKY’S READABLE</a:t>
            </a:r>
            <a:br>
              <a:rPr lang="en-US" sz="4800" cap="none" dirty="0">
                <a:solidFill>
                  <a:srgbClr val="11437B"/>
                </a:solidFill>
              </a:rPr>
            </a:br>
            <a:r>
              <a:rPr lang="en-US" sz="3600" cap="none" dirty="0">
                <a:solidFill>
                  <a:srgbClr val="11437B"/>
                </a:solidFill>
              </a:rPr>
              <a:t>Math Practice 1: Make Sense Of Mathematics</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CF02555B-63C1-B518-5FDE-CF48690F8CC8}"/>
              </a:ext>
            </a:extLst>
          </p:cNvPr>
          <p:cNvSpPr>
            <a:spLocks noGrp="1"/>
          </p:cNvSpPr>
          <p:nvPr>
            <p:ph idx="1"/>
          </p:nvPr>
        </p:nvSpPr>
        <p:spPr>
          <a:xfrm>
            <a:off x="571500" y="2190750"/>
            <a:ext cx="12504420" cy="4950564"/>
          </a:xfrm>
        </p:spPr>
        <p:txBody>
          <a:bodyPr>
            <a:normAutofit/>
          </a:bodyPr>
          <a:lstStyle/>
          <a:p>
            <a:pPr marL="0" indent="0">
              <a:buNone/>
            </a:pPr>
            <a:r>
              <a:rPr lang="en-US" sz="3200" dirty="0"/>
              <a:t>Mathematically proficient students begin a problem with a strategy in mind but can also revise it until they get the result they are looking for. They feel comfortable representing their thinking using pictures, numbers, symbols, and/or words and can compare their method to other problem-solving strategies.</a:t>
            </a:r>
          </a:p>
        </p:txBody>
      </p:sp>
      <p:sp>
        <p:nvSpPr>
          <p:cNvPr id="4" name="Slide Number Placeholder 3">
            <a:extLst>
              <a:ext uri="{FF2B5EF4-FFF2-40B4-BE49-F238E27FC236}">
                <a16:creationId xmlns:a16="http://schemas.microsoft.com/office/drawing/2014/main" id="{668AEB06-6E42-778C-807B-7DBCCD41C8C9}"/>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21</a:t>
            </a:fld>
            <a:endParaRPr lang="en-US"/>
          </a:p>
        </p:txBody>
      </p:sp>
      <p:pic>
        <p:nvPicPr>
          <p:cNvPr id="6" name="Picture 5">
            <a:extLst>
              <a:ext uri="{FF2B5EF4-FFF2-40B4-BE49-F238E27FC236}">
                <a16:creationId xmlns:a16="http://schemas.microsoft.com/office/drawing/2014/main" id="{D8DE5779-0969-C6D8-22EC-1D7EB35484A8}"/>
              </a:ext>
            </a:extLst>
          </p:cNvPr>
          <p:cNvPicPr>
            <a:picLocks noChangeAspect="1"/>
          </p:cNvPicPr>
          <p:nvPr/>
        </p:nvPicPr>
        <p:blipFill>
          <a:blip r:embed="rId3"/>
          <a:stretch>
            <a:fillRect/>
          </a:stretch>
        </p:blipFill>
        <p:spPr>
          <a:xfrm>
            <a:off x="11636692" y="5798822"/>
            <a:ext cx="1781175" cy="1781175"/>
          </a:xfrm>
          <a:prstGeom prst="rect">
            <a:avLst/>
          </a:prstGeom>
          <a:ln w="38100">
            <a:solidFill>
              <a:srgbClr val="0098D3"/>
            </a:solidFill>
          </a:ln>
        </p:spPr>
      </p:pic>
      <p:sp>
        <p:nvSpPr>
          <p:cNvPr id="7" name="TextBox 6">
            <a:extLst>
              <a:ext uri="{FF2B5EF4-FFF2-40B4-BE49-F238E27FC236}">
                <a16:creationId xmlns:a16="http://schemas.microsoft.com/office/drawing/2014/main" id="{4587E03B-0D18-BBF4-7A19-BE42D8B27B77}"/>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4"/>
              </a:rPr>
              <a:t>https://robertkaplinsky.com/</a:t>
            </a:r>
            <a:r>
              <a:rPr lang="en-US" sz="1600">
                <a:latin typeface="+mn-lt"/>
              </a:rPr>
              <a:t> </a:t>
            </a:r>
          </a:p>
        </p:txBody>
      </p:sp>
    </p:spTree>
    <p:extLst>
      <p:ext uri="{BB962C8B-B14F-4D97-AF65-F5344CB8AC3E}">
        <p14:creationId xmlns:p14="http://schemas.microsoft.com/office/powerpoint/2010/main" val="220520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38F77-C3B7-532F-156C-700982AAE2F6}"/>
              </a:ext>
            </a:extLst>
          </p:cNvPr>
          <p:cNvSpPr>
            <a:spLocks noGrp="1"/>
          </p:cNvSpPr>
          <p:nvPr>
            <p:ph type="sldNum" sz="quarter" idx="11"/>
          </p:nvPr>
        </p:nvSpPr>
        <p:spPr/>
        <p:txBody>
          <a:bodyPr/>
          <a:lstStyle/>
          <a:p>
            <a:fld id="{383B7B7A-CDDA-7C44-B1B0-1F1E45567B3B}" type="slidenum">
              <a:rPr lang="en-US" smtClean="0"/>
              <a:pPr/>
              <a:t>22</a:t>
            </a:fld>
            <a:endParaRPr lang="en-US"/>
          </a:p>
        </p:txBody>
      </p:sp>
      <p:graphicFrame>
        <p:nvGraphicFramePr>
          <p:cNvPr id="6" name="Table 5">
            <a:extLst>
              <a:ext uri="{FF2B5EF4-FFF2-40B4-BE49-F238E27FC236}">
                <a16:creationId xmlns:a16="http://schemas.microsoft.com/office/drawing/2014/main" id="{A7375103-49B0-4EF9-00EE-A647F5D2F71C}"/>
              </a:ext>
            </a:extLst>
          </p:cNvPr>
          <p:cNvGraphicFramePr>
            <a:graphicFrameLocks noGrp="1"/>
          </p:cNvGraphicFramePr>
          <p:nvPr>
            <p:extLst>
              <p:ext uri="{D42A27DB-BD31-4B8C-83A1-F6EECF244321}">
                <p14:modId xmlns:p14="http://schemas.microsoft.com/office/powerpoint/2010/main" val="881528156"/>
              </p:ext>
            </p:extLst>
          </p:nvPr>
        </p:nvGraphicFramePr>
        <p:xfrm>
          <a:off x="166256" y="163829"/>
          <a:ext cx="14325600" cy="7316202"/>
        </p:xfrm>
        <a:graphic>
          <a:graphicData uri="http://schemas.openxmlformats.org/drawingml/2006/table">
            <a:tbl>
              <a:tblPr firstRow="1" firstCol="1" bandRow="1">
                <a:tableStyleId>{6E25E649-3F16-4E02-A733-19D2CDBF48F0}</a:tableStyleId>
              </a:tblPr>
              <a:tblGrid>
                <a:gridCol w="699492">
                  <a:extLst>
                    <a:ext uri="{9D8B030D-6E8A-4147-A177-3AD203B41FA5}">
                      <a16:colId xmlns:a16="http://schemas.microsoft.com/office/drawing/2014/main" val="1537170108"/>
                    </a:ext>
                  </a:extLst>
                </a:gridCol>
                <a:gridCol w="3406527">
                  <a:extLst>
                    <a:ext uri="{9D8B030D-6E8A-4147-A177-3AD203B41FA5}">
                      <a16:colId xmlns:a16="http://schemas.microsoft.com/office/drawing/2014/main" val="3060126100"/>
                    </a:ext>
                  </a:extLst>
                </a:gridCol>
                <a:gridCol w="3406527">
                  <a:extLst>
                    <a:ext uri="{9D8B030D-6E8A-4147-A177-3AD203B41FA5}">
                      <a16:colId xmlns:a16="http://schemas.microsoft.com/office/drawing/2014/main" val="29131810"/>
                    </a:ext>
                  </a:extLst>
                </a:gridCol>
                <a:gridCol w="3406527">
                  <a:extLst>
                    <a:ext uri="{9D8B030D-6E8A-4147-A177-3AD203B41FA5}">
                      <a16:colId xmlns:a16="http://schemas.microsoft.com/office/drawing/2014/main" val="2140053893"/>
                    </a:ext>
                  </a:extLst>
                </a:gridCol>
                <a:gridCol w="3406527">
                  <a:extLst>
                    <a:ext uri="{9D8B030D-6E8A-4147-A177-3AD203B41FA5}">
                      <a16:colId xmlns:a16="http://schemas.microsoft.com/office/drawing/2014/main" val="2231689652"/>
                    </a:ext>
                  </a:extLst>
                </a:gridCol>
              </a:tblGrid>
              <a:tr h="364698">
                <a:tc>
                  <a:txBody>
                    <a:bodyPr/>
                    <a:lstStyle/>
                    <a:p>
                      <a:pPr marL="0" marR="0" algn="ctr">
                        <a:buNone/>
                      </a:pPr>
                      <a:r>
                        <a:rPr lang="en-US" sz="2400" dirty="0">
                          <a:solidFill>
                            <a:schemeClr val="bg1"/>
                          </a:solidFill>
                          <a:effectLst/>
                        </a:rPr>
                        <a:t>MP</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51923" marR="51923" marT="0" marB="0" anchor="b">
                    <a:solidFill>
                      <a:srgbClr val="11437B"/>
                    </a:solidFill>
                  </a:tcPr>
                </a:tc>
                <a:tc>
                  <a:txBody>
                    <a:bodyPr/>
                    <a:lstStyle/>
                    <a:p>
                      <a:pPr marL="0" marR="0" algn="ctr">
                        <a:spcBef>
                          <a:spcPts val="0"/>
                        </a:spcBef>
                        <a:spcAft>
                          <a:spcPts val="0"/>
                        </a:spcAft>
                      </a:pPr>
                      <a:r>
                        <a:rPr lang="en-US" sz="2400" dirty="0">
                          <a:solidFill>
                            <a:schemeClr val="bg1"/>
                          </a:solidFill>
                          <a:effectLst/>
                        </a:rPr>
                        <a:t>Needs Improvement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11437B"/>
                    </a:solidFill>
                  </a:tcPr>
                </a:tc>
                <a:tc>
                  <a:txBody>
                    <a:bodyPr/>
                    <a:lstStyle/>
                    <a:p>
                      <a:pPr marL="0" marR="0" algn="ctr">
                        <a:spcBef>
                          <a:spcPts val="0"/>
                        </a:spcBef>
                        <a:spcAft>
                          <a:spcPts val="0"/>
                        </a:spcAft>
                      </a:pPr>
                      <a:r>
                        <a:rPr lang="en-US" sz="2400" dirty="0">
                          <a:solidFill>
                            <a:schemeClr val="bg1"/>
                          </a:solidFill>
                          <a:effectLst/>
                        </a:rPr>
                        <a:t>Emerging</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11437B"/>
                    </a:solidFill>
                  </a:tcPr>
                </a:tc>
                <a:tc>
                  <a:txBody>
                    <a:bodyPr/>
                    <a:lstStyle/>
                    <a:p>
                      <a:pPr marL="0" marR="0" algn="ctr">
                        <a:spcBef>
                          <a:spcPts val="0"/>
                        </a:spcBef>
                        <a:spcAft>
                          <a:spcPts val="0"/>
                        </a:spcAft>
                      </a:pPr>
                      <a:r>
                        <a:rPr lang="en-US" sz="2400" dirty="0">
                          <a:solidFill>
                            <a:schemeClr val="bg1"/>
                          </a:solidFill>
                          <a:effectLst/>
                        </a:rPr>
                        <a:t>Proficient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11437B"/>
                    </a:solidFill>
                  </a:tcPr>
                </a:tc>
                <a:tc>
                  <a:txBody>
                    <a:bodyPr/>
                    <a:lstStyle/>
                    <a:p>
                      <a:pPr marL="0" marR="0" algn="ctr">
                        <a:spcBef>
                          <a:spcPts val="0"/>
                        </a:spcBef>
                        <a:spcAft>
                          <a:spcPts val="0"/>
                        </a:spcAft>
                      </a:pPr>
                      <a:r>
                        <a:rPr lang="en-US" sz="2400" dirty="0">
                          <a:solidFill>
                            <a:schemeClr val="bg1"/>
                          </a:solidFill>
                          <a:effectLst/>
                        </a:rPr>
                        <a:t>Exemplary</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lnR w="12700" cap="flat" cmpd="sng" algn="ctr">
                      <a:solidFill>
                        <a:schemeClr val="tx1"/>
                      </a:solidFill>
                      <a:prstDash val="solid"/>
                      <a:round/>
                      <a:headEnd type="none" w="med" len="med"/>
                      <a:tailEnd type="none" w="med" len="med"/>
                    </a:lnR>
                    <a:solidFill>
                      <a:srgbClr val="11437B"/>
                    </a:solidFill>
                  </a:tcPr>
                </a:tc>
                <a:extLst>
                  <a:ext uri="{0D108BD9-81ED-4DB2-BD59-A6C34878D82A}">
                    <a16:rowId xmlns:a16="http://schemas.microsoft.com/office/drawing/2014/main" val="4105689961"/>
                  </a:ext>
                </a:extLst>
              </a:tr>
              <a:tr h="1067804">
                <a:tc rowSpan="6">
                  <a:txBody>
                    <a:bodyPr/>
                    <a:lstStyle/>
                    <a:p>
                      <a:pPr marL="71755" marR="71755" algn="ctr">
                        <a:buNone/>
                      </a:pPr>
                      <a:r>
                        <a:rPr lang="en-US" sz="1800" dirty="0">
                          <a:effectLst/>
                        </a:rPr>
                        <a:t>MP 1: Make Sense of Problems and Persevere </a:t>
                      </a:r>
                    </a:p>
                    <a:p>
                      <a:pPr marL="71755" marR="71755" algn="ctr">
                        <a:buNone/>
                      </a:pPr>
                      <a:r>
                        <a:rPr lang="en-US" sz="1800" dirty="0">
                          <a:effectLst/>
                        </a:rPr>
                        <a:t>in Solving Them</a:t>
                      </a:r>
                      <a:endParaRPr lang="en-US" sz="1800" dirty="0">
                        <a:effectLst/>
                        <a:latin typeface="+mn-lt"/>
                        <a:ea typeface="Calibri" panose="020F0502020204030204" pitchFamily="34" charset="0"/>
                        <a:cs typeface="Times New Roman" panose="02020603050405020304" pitchFamily="18" charset="0"/>
                      </a:endParaRPr>
                    </a:p>
                  </a:txBody>
                  <a:tcPr marL="51923" marR="51923" marT="0" marB="0" vert="vert270" anchor="ctr">
                    <a:solidFill>
                      <a:srgbClr val="11437B"/>
                    </a:solidFill>
                  </a:tcPr>
                </a:tc>
                <a:tc>
                  <a:txBody>
                    <a:bodyPr/>
                    <a:lstStyle/>
                    <a:p>
                      <a:pPr marL="0" marR="0">
                        <a:buNone/>
                      </a:pPr>
                      <a:r>
                        <a:rPr lang="en-US" sz="1600" dirty="0">
                          <a:effectLst/>
                        </a:rPr>
                        <a:t>Has difficulty working independently or collaboratively; requires continual assistance from teacher or other students.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Works independently and collaboratively with some reliance on the teacher or other students.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Works independently and collaboratively with little reliance on the teacher.</a:t>
                      </a:r>
                    </a:p>
                    <a:p>
                      <a:pPr marL="0" marR="0">
                        <a:buNone/>
                      </a:pPr>
                      <a:r>
                        <a:rPr lang="en-US"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Works independently and leads group in collaboration.</a:t>
                      </a:r>
                    </a:p>
                    <a:p>
                      <a:pPr marL="0" marR="0">
                        <a:buNone/>
                      </a:pPr>
                      <a:r>
                        <a:rPr lang="en-US"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solidFill>
                      <a:srgbClr val="C1DBF7"/>
                    </a:solidFill>
                  </a:tcPr>
                </a:tc>
                <a:extLst>
                  <a:ext uri="{0D108BD9-81ED-4DB2-BD59-A6C34878D82A}">
                    <a16:rowId xmlns:a16="http://schemas.microsoft.com/office/drawing/2014/main" val="2279976829"/>
                  </a:ext>
                </a:extLst>
              </a:tr>
              <a:tr h="1524048">
                <a:tc vMerge="1">
                  <a:txBody>
                    <a:bodyPr/>
                    <a:lstStyle/>
                    <a:p>
                      <a:endParaRPr lang="en-US"/>
                    </a:p>
                  </a:txBody>
                  <a:tcPr/>
                </a:tc>
                <a:tc>
                  <a:txBody>
                    <a:bodyPr/>
                    <a:lstStyle/>
                    <a:p>
                      <a:pPr marL="0" marR="0">
                        <a:buNone/>
                      </a:pPr>
                      <a:r>
                        <a:rPr lang="en-US" sz="1600">
                          <a:effectLst/>
                        </a:rPr>
                        <a:t>Gives up easily; rarely takes initiative to find new information or methodologies to solve a problem.</a:t>
                      </a:r>
                    </a:p>
                    <a:p>
                      <a:pPr marL="0" marR="0">
                        <a:buNone/>
                      </a:pPr>
                      <a:r>
                        <a:rPr lang="en-US" sz="1600">
                          <a:effectLst/>
                        </a:rPr>
                        <a:t> </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a:effectLst/>
                        </a:rPr>
                        <a:t>Gives up occasionally; persists only when comfortable; occasionally takes initiative to find some new information or one methodology to solve a problem.</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dirty="0">
                          <a:effectLst/>
                        </a:rPr>
                        <a:t>Generally shows some persistence; may give up when extremely challenged; comfortable seeking new information or exploring one or two methodologies to solve a problem.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dirty="0">
                          <a:effectLst/>
                        </a:rPr>
                        <a:t>Continues working when challenged, regularly taking initiative to find new information; fluid in using multiple methodologies and approaches to solve a problem.</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8478718"/>
                  </a:ext>
                </a:extLst>
              </a:tr>
              <a:tr h="481996">
                <a:tc vMerge="1">
                  <a:txBody>
                    <a:bodyPr/>
                    <a:lstStyle/>
                    <a:p>
                      <a:endParaRPr lang="en-US"/>
                    </a:p>
                  </a:txBody>
                  <a:tcPr/>
                </a:tc>
                <a:tc>
                  <a:txBody>
                    <a:bodyPr/>
                    <a:lstStyle/>
                    <a:p>
                      <a:pPr marL="0" marR="0">
                        <a:buNone/>
                      </a:pPr>
                      <a:r>
                        <a:rPr lang="en-US" sz="1600" dirty="0">
                          <a:effectLst/>
                        </a:rPr>
                        <a:t>Has difficulty getting started on a problem.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Finds an entry point to a problem.</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Finds one or two entry points to a problem.</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Discovers multiple entry points to problems.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solidFill>
                      <a:srgbClr val="C1DBF7"/>
                    </a:solidFill>
                  </a:tcPr>
                </a:tc>
                <a:extLst>
                  <a:ext uri="{0D108BD9-81ED-4DB2-BD59-A6C34878D82A}">
                    <a16:rowId xmlns:a16="http://schemas.microsoft.com/office/drawing/2014/main" val="3276511153"/>
                  </a:ext>
                </a:extLst>
              </a:tr>
              <a:tr h="1959491">
                <a:tc vMerge="1">
                  <a:txBody>
                    <a:bodyPr/>
                    <a:lstStyle/>
                    <a:p>
                      <a:endParaRPr lang="en-US"/>
                    </a:p>
                  </a:txBody>
                  <a:tcPr/>
                </a:tc>
                <a:tc>
                  <a:txBody>
                    <a:bodyPr/>
                    <a:lstStyle/>
                    <a:p>
                      <a:pPr marL="0" marR="0">
                        <a:buNone/>
                      </a:pPr>
                      <a:r>
                        <a:rPr lang="en-US" sz="1600">
                          <a:effectLst/>
                        </a:rPr>
                        <a:t>Focuses on answers and procedures instead of problem; has difficulty understanding the question of interest being asked; has difficulty analyzing varying aspects of the problem. </a:t>
                      </a:r>
                    </a:p>
                    <a:p>
                      <a:pPr marL="0" marR="0">
                        <a:buNone/>
                      </a:pPr>
                      <a:r>
                        <a:rPr lang="en-US" sz="1600">
                          <a:effectLst/>
                        </a:rPr>
                        <a:t> </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dirty="0">
                          <a:effectLst/>
                        </a:rPr>
                        <a:t>Tries to make sense of the problem but may need prompting by classmates or teacher; tries something even if not correct; analyzes some of the aspects of the problem.</a:t>
                      </a:r>
                    </a:p>
                    <a:p>
                      <a:pPr marL="0" marR="0">
                        <a:buNone/>
                      </a:pPr>
                      <a:r>
                        <a:rPr lang="en-US"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a:effectLst/>
                        </a:rPr>
                        <a:t>Makes sense of the problem; breaks down problems into simpler pieces; articulates the problem into their own words; analyzes information, makes conjectures and plans a solution pathway.</a:t>
                      </a:r>
                    </a:p>
                    <a:p>
                      <a:pPr marL="0" marR="0">
                        <a:buNone/>
                      </a:pPr>
                      <a:r>
                        <a:rPr lang="en-US" sz="1600">
                          <a:effectLst/>
                        </a:rPr>
                        <a:t> </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dirty="0">
                          <a:effectLst/>
                        </a:rPr>
                        <a:t>Makes sense and breaks down problems, synthesizing the results when presenting solutions; connects known mathematical ideas and procedures to real-world situations; makes conjectures and plans a solution pathway based on analysis.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8142117"/>
                  </a:ext>
                </a:extLst>
              </a:tr>
              <a:tr h="1423739">
                <a:tc vMerge="1">
                  <a:txBody>
                    <a:bodyPr/>
                    <a:lstStyle/>
                    <a:p>
                      <a:endParaRPr lang="en-US"/>
                    </a:p>
                  </a:txBody>
                  <a:tcPr/>
                </a:tc>
                <a:tc>
                  <a:txBody>
                    <a:bodyPr/>
                    <a:lstStyle/>
                    <a:p>
                      <a:pPr marL="0" marR="0">
                        <a:buNone/>
                      </a:pPr>
                      <a:r>
                        <a:rPr lang="en-US" sz="1600" dirty="0">
                          <a:effectLst/>
                        </a:rPr>
                        <a:t>Struggles or forgets to monitor or evaluate progress; Forgets to check their work or evaluate his or her answer to see if it makes sense.</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Occasionally monitors and evaluates the progress; may check and revise work by plugging numbers in; may forget to check for reasonableness.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Regularly monitors and evaluates the progress; checks work and determines reasonableness of solution within context and makes necessary modifications.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solidFill>
                      <a:srgbClr val="C1DBF7"/>
                    </a:solidFill>
                  </a:tcPr>
                </a:tc>
                <a:tc>
                  <a:txBody>
                    <a:bodyPr/>
                    <a:lstStyle/>
                    <a:p>
                      <a:pPr marL="0" marR="0">
                        <a:buNone/>
                      </a:pPr>
                      <a:r>
                        <a:rPr lang="en-US" sz="1600" dirty="0">
                          <a:effectLst/>
                        </a:rPr>
                        <a:t>Monitors and evaluates the progress, changing course as necessary; checks reasonableness; defends and justifies solution by comparing solution paths.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solidFill>
                      <a:srgbClr val="C1DBF7"/>
                    </a:solidFill>
                  </a:tcPr>
                </a:tc>
                <a:extLst>
                  <a:ext uri="{0D108BD9-81ED-4DB2-BD59-A6C34878D82A}">
                    <a16:rowId xmlns:a16="http://schemas.microsoft.com/office/drawing/2014/main" val="1939288016"/>
                  </a:ext>
                </a:extLst>
              </a:tr>
              <a:tr h="481996">
                <a:tc vMerge="1">
                  <a:txBody>
                    <a:bodyPr/>
                    <a:lstStyle/>
                    <a:p>
                      <a:endParaRPr lang="en-US"/>
                    </a:p>
                  </a:txBody>
                  <a:tcPr/>
                </a:tc>
                <a:tc>
                  <a:txBody>
                    <a:bodyPr/>
                    <a:lstStyle/>
                    <a:p>
                      <a:pPr marL="0" marR="0">
                        <a:buNone/>
                      </a:pPr>
                      <a:r>
                        <a:rPr lang="en-US" sz="1600">
                          <a:effectLst/>
                        </a:rPr>
                        <a:t>Does not answer the question of interest. </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a:effectLst/>
                        </a:rPr>
                        <a:t>Partially answers the question of interest. </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a:effectLst/>
                        </a:rPr>
                        <a:t>Thoroughly answers the question of interest.</a:t>
                      </a:r>
                      <a:endParaRPr lang="en-US" sz="1600">
                        <a:effectLst/>
                        <a:latin typeface="+mn-lt"/>
                        <a:ea typeface="Calibri" panose="020F0502020204030204" pitchFamily="34" charset="0"/>
                        <a:cs typeface="Times New Roman" panose="02020603050405020304" pitchFamily="18" charset="0"/>
                      </a:endParaRPr>
                    </a:p>
                  </a:txBody>
                  <a:tcPr marL="51923" marR="51923" marT="0" marB="0"/>
                </a:tc>
                <a:tc>
                  <a:txBody>
                    <a:bodyPr/>
                    <a:lstStyle/>
                    <a:p>
                      <a:pPr marL="0" marR="0">
                        <a:buNone/>
                      </a:pPr>
                      <a:r>
                        <a:rPr lang="en-US" sz="1600" dirty="0">
                          <a:effectLst/>
                        </a:rPr>
                        <a:t>Thoroughly answers the question and poses new question(s); generalizes.</a:t>
                      </a:r>
                      <a:endParaRPr lang="en-US" sz="1600" dirty="0">
                        <a:effectLst/>
                        <a:latin typeface="+mn-lt"/>
                        <a:ea typeface="Calibri" panose="020F0502020204030204" pitchFamily="34" charset="0"/>
                        <a:cs typeface="Times New Roman" panose="02020603050405020304" pitchFamily="18" charset="0"/>
                      </a:endParaRPr>
                    </a:p>
                  </a:txBody>
                  <a:tcPr marL="51923" marR="5192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1957322"/>
                  </a:ext>
                </a:extLst>
              </a:tr>
            </a:tbl>
          </a:graphicData>
        </a:graphic>
      </p:graphicFrame>
    </p:spTree>
    <p:extLst>
      <p:ext uri="{BB962C8B-B14F-4D97-AF65-F5344CB8AC3E}">
        <p14:creationId xmlns:p14="http://schemas.microsoft.com/office/powerpoint/2010/main" val="135952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8E92-32F8-82DE-9BEB-A7FDD3BA8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BEED4-3B5A-0066-2625-C13E926AD14C}"/>
              </a:ext>
            </a:extLst>
          </p:cNvPr>
          <p:cNvSpPr>
            <a:spLocks noGrp="1"/>
          </p:cNvSpPr>
          <p:nvPr>
            <p:ph type="title"/>
          </p:nvPr>
        </p:nvSpPr>
        <p:spPr>
          <a:xfrm>
            <a:off x="430495" y="93242"/>
            <a:ext cx="13716000" cy="1384995"/>
          </a:xfrm>
          <a:solidFill>
            <a:schemeClr val="bg1"/>
          </a:solidFill>
          <a:ln w="57150">
            <a:noFill/>
          </a:ln>
        </p:spPr>
        <p:txBody>
          <a:bodyPr>
            <a:noAutofit/>
          </a:bodyPr>
          <a:lstStyle/>
          <a:p>
            <a:r>
              <a:rPr lang="en-US" sz="5000" cap="none" dirty="0">
                <a:solidFill>
                  <a:srgbClr val="11437B"/>
                </a:solidFill>
              </a:rPr>
              <a:t>BREAKOUT ROOM 2 /DISCUSSION</a:t>
            </a:r>
            <a:br>
              <a:rPr lang="en-US" sz="4800" cap="none" dirty="0">
                <a:solidFill>
                  <a:srgbClr val="11437B"/>
                </a:solidFill>
              </a:rPr>
            </a:br>
            <a:r>
              <a:rPr lang="en" sz="3600" cap="none" dirty="0">
                <a:solidFill>
                  <a:srgbClr val="11437B"/>
                </a:solidFill>
              </a:rPr>
              <a:t>MP 2: Reason Abstractly And Quantitatively.</a:t>
            </a:r>
            <a:endParaRPr lang="en-US" sz="4800" cap="none" dirty="0">
              <a:solidFill>
                <a:srgbClr val="11437B"/>
              </a:solidFill>
            </a:endParaRPr>
          </a:p>
        </p:txBody>
      </p:sp>
      <p:sp>
        <p:nvSpPr>
          <p:cNvPr id="3" name="Double Wave 2">
            <a:extLst>
              <a:ext uri="{FF2B5EF4-FFF2-40B4-BE49-F238E27FC236}">
                <a16:creationId xmlns:a16="http://schemas.microsoft.com/office/drawing/2014/main" id="{B2A661AB-D282-80C6-5CD9-7F999F86412C}"/>
              </a:ext>
            </a:extLst>
          </p:cNvPr>
          <p:cNvSpPr/>
          <p:nvPr/>
        </p:nvSpPr>
        <p:spPr>
          <a:xfrm>
            <a:off x="3500556" y="6012005"/>
            <a:ext cx="85136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ea typeface="Roboto"/>
                <a:cs typeface="Roboto"/>
                <a:sym typeface="Roboto"/>
              </a:rPr>
              <a:t>Look at the DEW documents on the MPs</a:t>
            </a:r>
          </a:p>
          <a:p>
            <a:pPr marL="731520" indent="-548640">
              <a:buSzPts val="1800"/>
              <a:buFont typeface="Roboto"/>
              <a:buChar char="●"/>
            </a:pPr>
            <a:r>
              <a:rPr lang="en-US" sz="2800">
                <a:solidFill>
                  <a:schemeClr val="tx1"/>
                </a:solidFill>
                <a:ea typeface="Roboto"/>
                <a:cs typeface="Roboto"/>
                <a:sym typeface="Roboto"/>
              </a:rPr>
              <a:t>What theme(s) do you notice with the MP? </a:t>
            </a:r>
          </a:p>
          <a:p>
            <a:pPr marL="731520" indent="-548640">
              <a:buSzPts val="1800"/>
              <a:buFont typeface="Roboto"/>
              <a:buChar char="●"/>
            </a:pPr>
            <a:r>
              <a:rPr lang="en-US" sz="2800">
                <a:solidFill>
                  <a:schemeClr val="tx1"/>
                </a:solidFill>
                <a:ea typeface="Roboto"/>
                <a:cs typeface="Roboto"/>
                <a:sym typeface="Roboto"/>
              </a:rPr>
              <a:t>What stands out to you about this MP? </a:t>
            </a:r>
          </a:p>
          <a:p>
            <a:pPr algn="ctr"/>
            <a:endParaRPr lang="en-US" sz="1600"/>
          </a:p>
        </p:txBody>
      </p:sp>
      <p:sp>
        <p:nvSpPr>
          <p:cNvPr id="4" name="TextBox 3">
            <a:extLst>
              <a:ext uri="{FF2B5EF4-FFF2-40B4-BE49-F238E27FC236}">
                <a16:creationId xmlns:a16="http://schemas.microsoft.com/office/drawing/2014/main" id="{B4C1D53D-585D-B96D-DC5C-6F4F604F3AEC}"/>
              </a:ext>
            </a:extLst>
          </p:cNvPr>
          <p:cNvSpPr txBox="1"/>
          <p:nvPr/>
        </p:nvSpPr>
        <p:spPr>
          <a:xfrm>
            <a:off x="3834063" y="1307966"/>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5" name="TextBox 4">
            <a:extLst>
              <a:ext uri="{FF2B5EF4-FFF2-40B4-BE49-F238E27FC236}">
                <a16:creationId xmlns:a16="http://schemas.microsoft.com/office/drawing/2014/main" id="{B5EE962D-0DF3-1F39-8D56-C0C75BA530CF}"/>
              </a:ext>
            </a:extLst>
          </p:cNvPr>
          <p:cNvSpPr txBox="1"/>
          <p:nvPr/>
        </p:nvSpPr>
        <p:spPr>
          <a:xfrm>
            <a:off x="281800" y="1298829"/>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C3F50D42-BC3F-EF73-E12E-CD9ECB713C43}"/>
              </a:ext>
            </a:extLst>
          </p:cNvPr>
          <p:cNvSpPr txBox="1"/>
          <p:nvPr/>
        </p:nvSpPr>
        <p:spPr>
          <a:xfrm>
            <a:off x="7386326" y="1298829"/>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a:t>
            </a:r>
            <a:r>
              <a:rPr lang="en-US" sz="2800" u="sng" dirty="0">
                <a:solidFill>
                  <a:srgbClr val="0000FF"/>
                </a:solidFill>
                <a:latin typeface="+mn-lt"/>
                <a:hlinkClick r:id="rId5">
                  <a:extLst>
                    <a:ext uri="{A12FA001-AC4F-418D-AE19-62706E023703}">
                      <ahyp:hlinkClr xmlns:ahyp="http://schemas.microsoft.com/office/drawing/2018/hyperlinkcolor" val="tx"/>
                    </a:ext>
                  </a:extLst>
                </a:hlinkClick>
              </a:rPr>
              <a:t> 6-8 </a:t>
            </a:r>
            <a:endParaRPr lang="en-US" sz="2800" dirty="0">
              <a:solidFill>
                <a:srgbClr val="0000FF"/>
              </a:solidFill>
              <a:latin typeface="+mn-lt"/>
            </a:endParaRPr>
          </a:p>
        </p:txBody>
      </p:sp>
      <p:sp>
        <p:nvSpPr>
          <p:cNvPr id="7" name="TextBox 6">
            <a:extLst>
              <a:ext uri="{FF2B5EF4-FFF2-40B4-BE49-F238E27FC236}">
                <a16:creationId xmlns:a16="http://schemas.microsoft.com/office/drawing/2014/main" id="{4667C8B3-0F1C-B2FB-E250-D7842A1EB7F3}"/>
              </a:ext>
            </a:extLst>
          </p:cNvPr>
          <p:cNvSpPr txBox="1"/>
          <p:nvPr/>
        </p:nvSpPr>
        <p:spPr>
          <a:xfrm>
            <a:off x="10881927" y="1261800"/>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a:t>
            </a:r>
            <a:r>
              <a:rPr lang="en-US" sz="2800" u="sng" dirty="0">
                <a:solidFill>
                  <a:srgbClr val="0000FF"/>
                </a:solidFill>
                <a:latin typeface="+mn-lt"/>
                <a:hlinkClick r:id="rId6">
                  <a:extLst>
                    <a:ext uri="{A12FA001-AC4F-418D-AE19-62706E023703}">
                      <ahyp:hlinkClr xmlns:ahyp="http://schemas.microsoft.com/office/drawing/2018/hyperlinkcolor" val="tx"/>
                    </a:ext>
                  </a:extLst>
                </a:hlinkClick>
              </a:rPr>
              <a:t> School</a:t>
            </a:r>
            <a:r>
              <a:rPr lang="en-US" sz="28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C09BA6FF-04AA-5EB0-3BA7-85832ADCFFA7}"/>
              </a:ext>
            </a:extLst>
          </p:cNvPr>
          <p:cNvPicPr>
            <a:picLocks noChangeAspect="1"/>
          </p:cNvPicPr>
          <p:nvPr/>
        </p:nvPicPr>
        <p:blipFill>
          <a:blip r:embed="rId7"/>
          <a:stretch>
            <a:fillRect/>
          </a:stretch>
        </p:blipFill>
        <p:spPr>
          <a:xfrm>
            <a:off x="630412" y="3019146"/>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FF815A66-9334-5173-2C6A-9B87E47A7F1F}"/>
              </a:ext>
            </a:extLst>
          </p:cNvPr>
          <p:cNvPicPr>
            <a:picLocks noChangeAspect="1"/>
          </p:cNvPicPr>
          <p:nvPr/>
        </p:nvPicPr>
        <p:blipFill>
          <a:blip r:embed="rId8"/>
          <a:stretch>
            <a:fillRect/>
          </a:stretch>
        </p:blipFill>
        <p:spPr>
          <a:xfrm>
            <a:off x="4128068" y="3019146"/>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3449B772-EDF8-3179-C886-AC73A4C7AAA3}"/>
              </a:ext>
            </a:extLst>
          </p:cNvPr>
          <p:cNvPicPr>
            <a:picLocks noChangeAspect="1"/>
          </p:cNvPicPr>
          <p:nvPr/>
        </p:nvPicPr>
        <p:blipFill>
          <a:blip r:embed="rId9"/>
          <a:stretch>
            <a:fillRect/>
          </a:stretch>
        </p:blipFill>
        <p:spPr>
          <a:xfrm>
            <a:off x="7598013" y="301914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D8142E1B-E298-4EFD-2C50-073D8E9065A6}"/>
              </a:ext>
            </a:extLst>
          </p:cNvPr>
          <p:cNvPicPr>
            <a:picLocks noChangeAspect="1"/>
          </p:cNvPicPr>
          <p:nvPr/>
        </p:nvPicPr>
        <p:blipFill>
          <a:blip r:embed="rId10"/>
          <a:stretch>
            <a:fillRect/>
          </a:stretch>
        </p:blipFill>
        <p:spPr>
          <a:xfrm>
            <a:off x="11208460" y="3019146"/>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27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prstGeom prst="rect">
            <a:avLst/>
          </a:prstGeom>
        </p:spPr>
        <p:txBody>
          <a:bodyPr spcFirstLastPara="1" vert="horz" wrap="square" lIns="146280" tIns="146280" rIns="146280" bIns="146280" rtlCol="0" anchor="b" anchorCtr="0">
            <a:noAutofit/>
          </a:bodyPr>
          <a:lstStyle/>
          <a:p>
            <a:pPr algn="ctr"/>
            <a:br>
              <a:rPr lang="en-US" sz="5400" cap="none" dirty="0">
                <a:solidFill>
                  <a:srgbClr val="11437B"/>
                </a:solidFill>
                <a:latin typeface="+mj-lt"/>
              </a:rPr>
            </a:br>
            <a:r>
              <a:rPr lang="en-US" sz="5400" cap="none" dirty="0">
                <a:solidFill>
                  <a:srgbClr val="11437B"/>
                </a:solidFill>
                <a:latin typeface="+mj-lt"/>
                <a:ea typeface="Arial"/>
                <a:cs typeface="Arial"/>
                <a:sym typeface="Arial"/>
              </a:rPr>
              <a:t>MP 2: Reason Abstractly &amp; Quantitatively.</a:t>
            </a:r>
            <a:endParaRPr lang="en-US" sz="5400" cap="none" dirty="0">
              <a:solidFill>
                <a:srgbClr val="11437B"/>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prstGeom prst="rect">
            <a:avLst/>
          </a:prstGeom>
        </p:spPr>
        <p:txBody>
          <a:bodyPr spcFirstLastPara="1" vert="horz" wrap="square" lIns="146280" tIns="146280" rIns="146280" bIns="146280" rtlCol="0" anchor="b" anchorCtr="0">
            <a:noAutofit/>
          </a:bodyPr>
          <a:lstStyle/>
          <a:p>
            <a:r>
              <a:rPr lang="en-US" sz="5000" cap="none" dirty="0">
                <a:solidFill>
                  <a:srgbClr val="11437B"/>
                </a:solidFill>
              </a:rPr>
              <a:t>MP 2: </a:t>
            </a:r>
            <a:r>
              <a:rPr lang="en-US" sz="5000" cap="none" dirty="0">
                <a:solidFill>
                  <a:srgbClr val="11437B"/>
                </a:solidFill>
                <a:ea typeface="Arial"/>
                <a:cs typeface="Arial"/>
                <a:sym typeface="Arial"/>
              </a:rPr>
              <a:t>Reason Abstractly and Quantitatively.</a:t>
            </a:r>
            <a:endParaRPr lang="en-US" sz="5000" cap="none" dirty="0">
              <a:solidFill>
                <a:srgbClr val="11437B"/>
              </a:solidFill>
            </a:endParaRPr>
          </a:p>
        </p:txBody>
      </p:sp>
      <p:sp>
        <p:nvSpPr>
          <p:cNvPr id="163" name="Google Shape;163;p27"/>
          <p:cNvSpPr txBox="1">
            <a:spLocks noGrp="1"/>
          </p:cNvSpPr>
          <p:nvPr>
            <p:ph type="body" sz="quarter" idx="12"/>
          </p:nvPr>
        </p:nvSpPr>
        <p:spPr>
          <a:xfrm>
            <a:off x="1080654" y="2434665"/>
            <a:ext cx="12191187" cy="4424722"/>
          </a:xfrm>
          <a:prstGeom prst="rect">
            <a:avLst/>
          </a:prstGeom>
        </p:spPr>
        <p:txBody>
          <a:bodyPr spcFirstLastPara="1" vert="horz" wrap="square" lIns="146280" tIns="146280" rIns="146280" bIns="146280" rtlCol="0" anchor="t" anchorCtr="0">
            <a:noAutofit/>
          </a:bodyPr>
          <a:lstStyle/>
          <a:p>
            <a:pPr marL="457200" indent="-457200">
              <a:lnSpc>
                <a:spcPct val="100000"/>
              </a:lnSpc>
              <a:spcAft>
                <a:spcPts val="2400"/>
              </a:spcAft>
              <a:buClr>
                <a:srgbClr val="000000"/>
              </a:buClr>
              <a:buSzPts val="2400"/>
              <a:buFont typeface="Wingdings" panose="05000000000000000000" pitchFamily="2" charset="2"/>
              <a:buChar char="q"/>
            </a:pPr>
            <a:r>
              <a:rPr lang="en" sz="3200" dirty="0">
                <a:latin typeface="+mn-lt"/>
                <a:ea typeface="Arial"/>
                <a:cs typeface="Arial"/>
                <a:sym typeface="Arial"/>
              </a:rPr>
              <a:t>Contextualized and decontextualized problems</a:t>
            </a:r>
            <a:endParaRPr sz="3200" dirty="0">
              <a:latin typeface="+mn-lt"/>
              <a:ea typeface="Arial"/>
              <a:cs typeface="Arial"/>
              <a:sym typeface="Arial"/>
            </a:endParaRPr>
          </a:p>
          <a:p>
            <a:pPr marL="457200" indent="-457200">
              <a:lnSpc>
                <a:spcPct val="100000"/>
              </a:lnSpc>
              <a:spcAft>
                <a:spcPts val="2400"/>
              </a:spcAft>
              <a:buClr>
                <a:srgbClr val="000000"/>
              </a:buClr>
              <a:buSzPts val="2400"/>
              <a:buFont typeface="Wingdings" panose="05000000000000000000" pitchFamily="2" charset="2"/>
              <a:buChar char="q"/>
            </a:pPr>
            <a:r>
              <a:rPr lang="en" sz="3200" dirty="0">
                <a:latin typeface="+mn-lt"/>
              </a:rPr>
              <a:t>Connecting mathematical symbols and operations to real-world contexts </a:t>
            </a:r>
            <a:endParaRPr sz="3200" dirty="0">
              <a:latin typeface="+mn-lt"/>
              <a:ea typeface="Arial"/>
              <a:cs typeface="Arial"/>
              <a:sym typeface="Arial"/>
            </a:endParaRPr>
          </a:p>
          <a:p>
            <a:pPr marL="457200" indent="-457200">
              <a:lnSpc>
                <a:spcPct val="100000"/>
              </a:lnSpc>
              <a:spcAft>
                <a:spcPts val="2400"/>
              </a:spcAft>
              <a:buClr>
                <a:srgbClr val="000000"/>
              </a:buClr>
              <a:buSzPts val="2400"/>
              <a:buFont typeface="Wingdings" panose="05000000000000000000" pitchFamily="2" charset="2"/>
              <a:buChar char="q"/>
            </a:pPr>
            <a:r>
              <a:rPr lang="en" sz="3200" dirty="0">
                <a:latin typeface="+mn-lt"/>
                <a:ea typeface="Arial"/>
                <a:cs typeface="Arial"/>
                <a:sym typeface="Arial"/>
              </a:rPr>
              <a:t>Move back and forth between problem situations and symbolic notations</a:t>
            </a:r>
            <a:endParaRPr sz="32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54E4-DA7A-3C58-D3C5-79EF4295A7DA}"/>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0654E0F-3FE6-D6FB-FBEC-CC48C690A15F}"/>
              </a:ext>
            </a:extLst>
          </p:cNvPr>
          <p:cNvSpPr>
            <a:spLocks noGrp="1"/>
          </p:cNvSpPr>
          <p:nvPr>
            <p:ph type="pic" sz="quarter" idx="11"/>
          </p:nvPr>
        </p:nvSpPr>
        <p:spPr>
          <a:xfrm>
            <a:off x="513876" y="2201230"/>
            <a:ext cx="9239724"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2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267C4F3E-CCB5-4EF3-0768-C604B5F78016}"/>
              </a:ext>
            </a:extLst>
          </p:cNvPr>
          <p:cNvSpPr>
            <a:spLocks noGrp="1"/>
          </p:cNvSpPr>
          <p:nvPr>
            <p:ph type="title"/>
          </p:nvPr>
        </p:nvSpPr>
        <p:spPr/>
        <p:txBody>
          <a:bodyPr>
            <a:normAutofit/>
          </a:bodyPr>
          <a:lstStyle/>
          <a:p>
            <a:r>
              <a:rPr lang="en-US" sz="5000" cap="none" dirty="0">
                <a:solidFill>
                  <a:srgbClr val="11437B"/>
                </a:solidFill>
              </a:rPr>
              <a:t>INSIDE MATHEMATICS VIDEOS FOR MP 2: REASON ABSTRACTLY &amp; QUANTITATIVELY </a:t>
            </a:r>
          </a:p>
        </p:txBody>
      </p:sp>
      <p:sp>
        <p:nvSpPr>
          <p:cNvPr id="4" name="Slide Number Placeholder 3">
            <a:extLst>
              <a:ext uri="{FF2B5EF4-FFF2-40B4-BE49-F238E27FC236}">
                <a16:creationId xmlns:a16="http://schemas.microsoft.com/office/drawing/2014/main" id="{1CCC1280-A1FD-734D-9D47-7C01CFF2837D}"/>
              </a:ext>
            </a:extLst>
          </p:cNvPr>
          <p:cNvSpPr>
            <a:spLocks noGrp="1"/>
          </p:cNvSpPr>
          <p:nvPr>
            <p:ph type="sldNum" sz="quarter" idx="15"/>
          </p:nvPr>
        </p:nvSpPr>
        <p:spPr/>
        <p:txBody>
          <a:bodyPr/>
          <a:lstStyle/>
          <a:p>
            <a:fld id="{383B7B7A-CDDA-7C44-B1B0-1F1E45567B3B}" type="slidenum">
              <a:rPr lang="en-US" smtClean="0"/>
              <a:pPr/>
              <a:t>26</a:t>
            </a:fld>
            <a:endParaRPr lang="en-US"/>
          </a:p>
        </p:txBody>
      </p:sp>
      <p:sp>
        <p:nvSpPr>
          <p:cNvPr id="10" name="Text Placeholder 9">
            <a:extLst>
              <a:ext uri="{FF2B5EF4-FFF2-40B4-BE49-F238E27FC236}">
                <a16:creationId xmlns:a16="http://schemas.microsoft.com/office/drawing/2014/main" id="{7F9487CE-3D2B-481F-995B-D231F21D4059}"/>
              </a:ext>
            </a:extLst>
          </p:cNvPr>
          <p:cNvSpPr>
            <a:spLocks noGrp="1"/>
          </p:cNvSpPr>
          <p:nvPr>
            <p:ph type="body" sz="quarter" idx="17"/>
          </p:nvPr>
        </p:nvSpPr>
        <p:spPr>
          <a:xfrm>
            <a:off x="10092255" y="6039753"/>
            <a:ext cx="3538451" cy="467755"/>
          </a:xfrm>
        </p:spPr>
        <p:txBody>
          <a:bodyPr>
            <a:noAutofit/>
          </a:bodyPr>
          <a:lstStyle/>
          <a:p>
            <a:pPr algn="ctr"/>
            <a:r>
              <a:rPr lang="en-US" sz="2800" b="1" i="0" dirty="0">
                <a:hlinkClick r:id="rId3"/>
              </a:rPr>
              <a:t>Inside Mathematics MP 2 Videos</a:t>
            </a:r>
            <a:endParaRPr lang="en-US" sz="2800" b="1" i="0" dirty="0"/>
          </a:p>
        </p:txBody>
      </p:sp>
      <p:pic>
        <p:nvPicPr>
          <p:cNvPr id="3" name="Picture 2">
            <a:extLst>
              <a:ext uri="{FF2B5EF4-FFF2-40B4-BE49-F238E27FC236}">
                <a16:creationId xmlns:a16="http://schemas.microsoft.com/office/drawing/2014/main" id="{810F4CB1-1AB9-46AB-D2C2-F15D87A827BA}"/>
              </a:ext>
            </a:extLst>
          </p:cNvPr>
          <p:cNvPicPr>
            <a:picLocks noChangeAspect="1"/>
          </p:cNvPicPr>
          <p:nvPr/>
        </p:nvPicPr>
        <p:blipFill>
          <a:blip r:embed="rId4"/>
          <a:stretch>
            <a:fillRect/>
          </a:stretch>
        </p:blipFill>
        <p:spPr>
          <a:xfrm>
            <a:off x="10210799" y="2553786"/>
            <a:ext cx="3301364" cy="3301364"/>
          </a:xfrm>
          <a:prstGeom prst="rect">
            <a:avLst/>
          </a:prstGeom>
          <a:ln w="38100">
            <a:solidFill>
              <a:srgbClr val="0098D3"/>
            </a:solidFill>
          </a:ln>
        </p:spPr>
      </p:pic>
    </p:spTree>
    <p:extLst>
      <p:ext uri="{BB962C8B-B14F-4D97-AF65-F5344CB8AC3E}">
        <p14:creationId xmlns:p14="http://schemas.microsoft.com/office/powerpoint/2010/main" val="41167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C3B0A-EAA8-0BC2-88F7-CD32E39AA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98C54-8E6D-2799-0B0D-C2225142C61D}"/>
              </a:ext>
            </a:extLst>
          </p:cNvPr>
          <p:cNvSpPr>
            <a:spLocks noGrp="1"/>
          </p:cNvSpPr>
          <p:nvPr>
            <p:ph type="title"/>
          </p:nvPr>
        </p:nvSpPr>
        <p:spPr>
          <a:xfrm>
            <a:off x="457200" y="438149"/>
            <a:ext cx="13716000" cy="2027959"/>
          </a:xfrm>
        </p:spPr>
        <p:txBody>
          <a:bodyPr>
            <a:no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2: Add or Remove Context to Solve Problems</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83A81E43-4DB5-5805-D731-4EE6ECB60601}"/>
              </a:ext>
            </a:extLst>
          </p:cNvPr>
          <p:cNvSpPr>
            <a:spLocks noGrp="1"/>
          </p:cNvSpPr>
          <p:nvPr>
            <p:ph idx="1"/>
          </p:nvPr>
        </p:nvSpPr>
        <p:spPr>
          <a:xfrm>
            <a:off x="457200" y="2701636"/>
            <a:ext cx="13716000" cy="4439678"/>
          </a:xfrm>
        </p:spPr>
        <p:txBody>
          <a:bodyPr>
            <a:normAutofit/>
          </a:bodyPr>
          <a:lstStyle/>
          <a:p>
            <a:pPr marL="0" indent="0">
              <a:buNone/>
            </a:pPr>
            <a:r>
              <a:rPr lang="en-US" sz="3200" dirty="0"/>
              <a:t>Mathematically proficient students understand what the numbers, symbols, pictures, words, etc. in their work represent. They feel comfortable switching back and forth between a problem’s context and its representation and use the form that best fits the situation.</a:t>
            </a:r>
            <a:endParaRPr lang="en-US" sz="3600" dirty="0"/>
          </a:p>
        </p:txBody>
      </p:sp>
      <p:sp>
        <p:nvSpPr>
          <p:cNvPr id="4" name="Slide Number Placeholder 3">
            <a:extLst>
              <a:ext uri="{FF2B5EF4-FFF2-40B4-BE49-F238E27FC236}">
                <a16:creationId xmlns:a16="http://schemas.microsoft.com/office/drawing/2014/main" id="{6420278D-4AAE-C881-249C-ED5BF31ED7EA}"/>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27</a:t>
            </a:fld>
            <a:endParaRPr lang="en-US"/>
          </a:p>
        </p:txBody>
      </p:sp>
      <p:sp>
        <p:nvSpPr>
          <p:cNvPr id="7" name="TextBox 6">
            <a:extLst>
              <a:ext uri="{FF2B5EF4-FFF2-40B4-BE49-F238E27FC236}">
                <a16:creationId xmlns:a16="http://schemas.microsoft.com/office/drawing/2014/main" id="{B5B6DBC2-7C74-7F12-DD84-022A8FDD5184}"/>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8" name="Picture 7">
            <a:extLst>
              <a:ext uri="{FF2B5EF4-FFF2-40B4-BE49-F238E27FC236}">
                <a16:creationId xmlns:a16="http://schemas.microsoft.com/office/drawing/2014/main" id="{780B3108-2652-9FCA-E342-9886617445B5}"/>
              </a:ext>
            </a:extLst>
          </p:cNvPr>
          <p:cNvPicPr>
            <a:picLocks noChangeAspect="1"/>
          </p:cNvPicPr>
          <p:nvPr/>
        </p:nvPicPr>
        <p:blipFill>
          <a:blip r:embed="rId4"/>
          <a:stretch>
            <a:fillRect/>
          </a:stretch>
        </p:blipFill>
        <p:spPr>
          <a:xfrm>
            <a:off x="11971763" y="5713631"/>
            <a:ext cx="1866366" cy="1866366"/>
          </a:xfrm>
          <a:prstGeom prst="rect">
            <a:avLst/>
          </a:prstGeom>
          <a:ln w="38100">
            <a:solidFill>
              <a:srgbClr val="0098D3"/>
            </a:solidFill>
          </a:ln>
        </p:spPr>
      </p:pic>
    </p:spTree>
    <p:extLst>
      <p:ext uri="{BB962C8B-B14F-4D97-AF65-F5344CB8AC3E}">
        <p14:creationId xmlns:p14="http://schemas.microsoft.com/office/powerpoint/2010/main" val="369273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3A3EAD4-976E-49CA-BB42-24051138D08A}"/>
              </a:ext>
            </a:extLst>
          </p:cNvPr>
          <p:cNvGraphicFramePr>
            <a:graphicFrameLocks noGrp="1"/>
          </p:cNvGraphicFramePr>
          <p:nvPr>
            <p:extLst>
              <p:ext uri="{D42A27DB-BD31-4B8C-83A1-F6EECF244321}">
                <p14:modId xmlns:p14="http://schemas.microsoft.com/office/powerpoint/2010/main" val="4005923440"/>
              </p:ext>
            </p:extLst>
          </p:nvPr>
        </p:nvGraphicFramePr>
        <p:xfrm>
          <a:off x="138546" y="110836"/>
          <a:ext cx="14353309" cy="7495310"/>
        </p:xfrm>
        <a:graphic>
          <a:graphicData uri="http://schemas.openxmlformats.org/drawingml/2006/table">
            <a:tbl>
              <a:tblPr firstRow="1" firstCol="1" bandRow="1">
                <a:tableStyleId>{EB344D84-9AFB-497E-A393-DC336BA19D2E}</a:tableStyleId>
              </a:tblPr>
              <a:tblGrid>
                <a:gridCol w="807990">
                  <a:extLst>
                    <a:ext uri="{9D8B030D-6E8A-4147-A177-3AD203B41FA5}">
                      <a16:colId xmlns:a16="http://schemas.microsoft.com/office/drawing/2014/main" val="668574697"/>
                    </a:ext>
                  </a:extLst>
                </a:gridCol>
                <a:gridCol w="3300644">
                  <a:extLst>
                    <a:ext uri="{9D8B030D-6E8A-4147-A177-3AD203B41FA5}">
                      <a16:colId xmlns:a16="http://schemas.microsoft.com/office/drawing/2014/main" val="2590524725"/>
                    </a:ext>
                  </a:extLst>
                </a:gridCol>
                <a:gridCol w="3256408">
                  <a:extLst>
                    <a:ext uri="{9D8B030D-6E8A-4147-A177-3AD203B41FA5}">
                      <a16:colId xmlns:a16="http://schemas.microsoft.com/office/drawing/2014/main" val="2469953955"/>
                    </a:ext>
                  </a:extLst>
                </a:gridCol>
                <a:gridCol w="3193611">
                  <a:extLst>
                    <a:ext uri="{9D8B030D-6E8A-4147-A177-3AD203B41FA5}">
                      <a16:colId xmlns:a16="http://schemas.microsoft.com/office/drawing/2014/main" val="3536097165"/>
                    </a:ext>
                  </a:extLst>
                </a:gridCol>
                <a:gridCol w="3794656">
                  <a:extLst>
                    <a:ext uri="{9D8B030D-6E8A-4147-A177-3AD203B41FA5}">
                      <a16:colId xmlns:a16="http://schemas.microsoft.com/office/drawing/2014/main" val="823200721"/>
                    </a:ext>
                  </a:extLst>
                </a:gridCol>
              </a:tblGrid>
              <a:tr h="368494">
                <a:tc>
                  <a:txBody>
                    <a:bodyPr/>
                    <a:lstStyle/>
                    <a:p>
                      <a:pPr marL="0" marR="0" algn="ctr">
                        <a:spcBef>
                          <a:spcPts val="0"/>
                        </a:spcBef>
                        <a:spcAft>
                          <a:spcPts val="0"/>
                        </a:spcAft>
                      </a:pPr>
                      <a:r>
                        <a:rPr lang="en-US" sz="2400" dirty="0">
                          <a:solidFill>
                            <a:schemeClr val="tx1"/>
                          </a:solidFill>
                          <a:effectLst/>
                        </a:rPr>
                        <a:t>MP</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2FC4FF"/>
                    </a:solidFill>
                  </a:tcPr>
                </a:tc>
                <a:tc>
                  <a:txBody>
                    <a:bodyPr/>
                    <a:lstStyle/>
                    <a:p>
                      <a:pPr marL="0" marR="0" algn="ctr">
                        <a:spcBef>
                          <a:spcPts val="0"/>
                        </a:spcBef>
                        <a:spcAft>
                          <a:spcPts val="0"/>
                        </a:spcAft>
                      </a:pPr>
                      <a:r>
                        <a:rPr lang="en-US" sz="2400" dirty="0">
                          <a:solidFill>
                            <a:schemeClr val="tx1"/>
                          </a:solidFill>
                          <a:effectLst/>
                        </a:rPr>
                        <a:t>Needs Improvement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2FC4FF"/>
                    </a:solidFill>
                  </a:tcPr>
                </a:tc>
                <a:tc>
                  <a:txBody>
                    <a:bodyPr/>
                    <a:lstStyle/>
                    <a:p>
                      <a:pPr marL="0" marR="0" algn="ctr">
                        <a:spcBef>
                          <a:spcPts val="0"/>
                        </a:spcBef>
                        <a:spcAft>
                          <a:spcPts val="0"/>
                        </a:spcAft>
                      </a:pPr>
                      <a:r>
                        <a:rPr lang="en-US" sz="2400" dirty="0">
                          <a:solidFill>
                            <a:schemeClr val="tx1"/>
                          </a:solidFill>
                          <a:effectLst/>
                        </a:rPr>
                        <a:t>Emerging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2FC4FF"/>
                    </a:solidFill>
                  </a:tcPr>
                </a:tc>
                <a:tc>
                  <a:txBody>
                    <a:bodyPr/>
                    <a:lstStyle/>
                    <a:p>
                      <a:pPr marL="0" marR="0" algn="ctr">
                        <a:spcBef>
                          <a:spcPts val="0"/>
                        </a:spcBef>
                        <a:spcAft>
                          <a:spcPts val="0"/>
                        </a:spcAft>
                      </a:pPr>
                      <a:r>
                        <a:rPr lang="en-US" sz="2400" dirty="0">
                          <a:solidFill>
                            <a:schemeClr val="tx1"/>
                          </a:solidFill>
                          <a:effectLst/>
                        </a:rPr>
                        <a:t>Proficient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2FC4FF"/>
                    </a:solidFill>
                  </a:tcPr>
                </a:tc>
                <a:tc>
                  <a:txBody>
                    <a:bodyPr/>
                    <a:lstStyle/>
                    <a:p>
                      <a:pPr marL="0" marR="0" algn="ctr">
                        <a:spcBef>
                          <a:spcPts val="0"/>
                        </a:spcBef>
                        <a:spcAft>
                          <a:spcPts val="0"/>
                        </a:spcAft>
                      </a:pPr>
                      <a:r>
                        <a:rPr lang="en-US" sz="2400" dirty="0">
                          <a:solidFill>
                            <a:schemeClr val="tx1"/>
                          </a:solidFill>
                          <a:effectLst/>
                        </a:rPr>
                        <a:t>Exemplary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2FC4FF"/>
                    </a:solidFill>
                  </a:tcPr>
                </a:tc>
                <a:extLst>
                  <a:ext uri="{0D108BD9-81ED-4DB2-BD59-A6C34878D82A}">
                    <a16:rowId xmlns:a16="http://schemas.microsoft.com/office/drawing/2014/main" val="1138605917"/>
                  </a:ext>
                </a:extLst>
              </a:tr>
              <a:tr h="1447837">
                <a:tc rowSpan="6">
                  <a:txBody>
                    <a:bodyPr/>
                    <a:lstStyle/>
                    <a:p>
                      <a:pPr marL="71755" marR="71755" algn="ctr">
                        <a:spcBef>
                          <a:spcPts val="0"/>
                        </a:spcBef>
                        <a:spcAft>
                          <a:spcPts val="0"/>
                        </a:spcAft>
                      </a:pPr>
                      <a:r>
                        <a:rPr lang="en-US" sz="2400" dirty="0">
                          <a:solidFill>
                            <a:schemeClr val="tx1"/>
                          </a:solidFill>
                          <a:effectLst/>
                        </a:rPr>
                        <a:t>MP 2: Reason Abstractly and Quantitatively.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vert="vert270" anchor="ctr">
                    <a:solidFill>
                      <a:srgbClr val="2FC4FF"/>
                    </a:solidFill>
                  </a:tcPr>
                </a:tc>
                <a:tc>
                  <a:txBody>
                    <a:bodyPr/>
                    <a:lstStyle/>
                    <a:p>
                      <a:pPr marL="0" marR="0">
                        <a:spcBef>
                          <a:spcPts val="0"/>
                        </a:spcBef>
                        <a:spcAft>
                          <a:spcPts val="0"/>
                        </a:spcAft>
                      </a:pPr>
                      <a:r>
                        <a:rPr lang="en-US" sz="1800" dirty="0">
                          <a:effectLst/>
                        </a:rPr>
                        <a:t>Does not understand that quantities have meaning.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Understands that quantities having meaning, but not able to see all the relationships between quantities.</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Attends to the meaning of quantities and the relationships between quantities, rather than simply computing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Attends to the meaning of quantities and the relationships between quantities, rather than simply computing them; generalizes their relationships to new situations.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extLst>
                  <a:ext uri="{0D108BD9-81ED-4DB2-BD59-A6C34878D82A}">
                    <a16:rowId xmlns:a16="http://schemas.microsoft.com/office/drawing/2014/main" val="2762337325"/>
                  </a:ext>
                </a:extLst>
              </a:tr>
              <a:tr h="1105481">
                <a:tc vMerge="1">
                  <a:txBody>
                    <a:bodyPr/>
                    <a:lstStyle/>
                    <a:p>
                      <a:endParaRPr lang="en-US"/>
                    </a:p>
                  </a:txBody>
                  <a:tcPr/>
                </a:tc>
                <a:tc>
                  <a:txBody>
                    <a:bodyPr/>
                    <a:lstStyle/>
                    <a:p>
                      <a:pPr marL="0" marR="0">
                        <a:spcBef>
                          <a:spcPts val="0"/>
                        </a:spcBef>
                        <a:spcAft>
                          <a:spcPts val="0"/>
                        </a:spcAft>
                      </a:pPr>
                      <a:r>
                        <a:rPr lang="en-US" sz="1800">
                          <a:effectLst/>
                        </a:rPr>
                        <a:t>Ignores units.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Considers the units involved but does not understand how they relate to the problem; may use units as labels.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Pays attention to units and uses them appropriately.</a:t>
                      </a:r>
                    </a:p>
                    <a:p>
                      <a:pPr marL="0" marR="0">
                        <a:spcBef>
                          <a:spcPts val="0"/>
                        </a:spcBef>
                        <a:spcAft>
                          <a:spcPts val="0"/>
                        </a:spcAft>
                      </a:pPr>
                      <a:r>
                        <a:rPr lang="en-US" sz="1800">
                          <a:effectLst/>
                        </a:rPr>
                        <a:t>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Analyzes the use of symbols, variables and units accurately, consistently and appropriately.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extLst>
                  <a:ext uri="{0D108BD9-81ED-4DB2-BD59-A6C34878D82A}">
                    <a16:rowId xmlns:a16="http://schemas.microsoft.com/office/drawing/2014/main" val="2348715993"/>
                  </a:ext>
                </a:extLst>
              </a:tr>
              <a:tr h="1809795">
                <a:tc vMerge="1">
                  <a:txBody>
                    <a:bodyPr/>
                    <a:lstStyle/>
                    <a:p>
                      <a:endParaRPr lang="en-US"/>
                    </a:p>
                  </a:txBody>
                  <a:tcPr/>
                </a:tc>
                <a:tc>
                  <a:txBody>
                    <a:bodyPr/>
                    <a:lstStyle/>
                    <a:p>
                      <a:pPr marL="0" marR="0">
                        <a:spcBef>
                          <a:spcPts val="0"/>
                        </a:spcBef>
                        <a:spcAft>
                          <a:spcPts val="0"/>
                        </a:spcAft>
                      </a:pPr>
                      <a:r>
                        <a:rPr lang="en-US" sz="1800" dirty="0">
                          <a:effectLst/>
                        </a:rPr>
                        <a:t>Uses memorized procedures and algorithms incorrectly; cannot represent a situation symbolically.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Uses memorized procedures and algorithms but is not able to explain underlying concepts; can represent and manipulate simple situations symbolically.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Sees connections between procedures or algorithms and contextual meaning but has difficulty articulating them; can represent and manipulate routine situations symbolically.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Articulates connections between procedures or algorithms and contextual meaning; can take a situation and flexibly represent it symbolically and then manipulate the symbols (decontextualize).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extLst>
                  <a:ext uri="{0D108BD9-81ED-4DB2-BD59-A6C34878D82A}">
                    <a16:rowId xmlns:a16="http://schemas.microsoft.com/office/drawing/2014/main" val="1786295118"/>
                  </a:ext>
                </a:extLst>
              </a:tr>
              <a:tr h="1105481">
                <a:tc vMerge="1">
                  <a:txBody>
                    <a:bodyPr/>
                    <a:lstStyle/>
                    <a:p>
                      <a:endParaRPr lang="en-US"/>
                    </a:p>
                  </a:txBody>
                  <a:tcPr/>
                </a:tc>
                <a:tc>
                  <a:txBody>
                    <a:bodyPr/>
                    <a:lstStyle/>
                    <a:p>
                      <a:pPr marL="0" marR="0">
                        <a:spcBef>
                          <a:spcPts val="0"/>
                        </a:spcBef>
                        <a:spcAft>
                          <a:spcPts val="0"/>
                        </a:spcAft>
                      </a:pPr>
                      <a:r>
                        <a:rPr lang="en-US" sz="1800">
                          <a:effectLst/>
                        </a:rPr>
                        <a:t>Does not see a connection between the symbolic representation and the context.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Sees a connection between the symbolic representation and the context but has difficulty articulating it.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Takes a symbolic situation and relates it to the context (contextualize).</a:t>
                      </a:r>
                    </a:p>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Takes a symbolic situation and relates it to the context and other similar contexts.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extLst>
                  <a:ext uri="{0D108BD9-81ED-4DB2-BD59-A6C34878D82A}">
                    <a16:rowId xmlns:a16="http://schemas.microsoft.com/office/drawing/2014/main" val="1899113277"/>
                  </a:ext>
                </a:extLst>
              </a:tr>
              <a:tr h="829111">
                <a:tc vMerge="1">
                  <a:txBody>
                    <a:bodyPr/>
                    <a:lstStyle/>
                    <a:p>
                      <a:endParaRPr lang="en-US"/>
                    </a:p>
                  </a:txBody>
                  <a:tcPr/>
                </a:tc>
                <a:tc>
                  <a:txBody>
                    <a:bodyPr/>
                    <a:lstStyle/>
                    <a:p>
                      <a:pPr marL="0" marR="0">
                        <a:spcBef>
                          <a:spcPts val="0"/>
                        </a:spcBef>
                        <a:spcAft>
                          <a:spcPts val="0"/>
                        </a:spcAft>
                      </a:pPr>
                      <a:r>
                        <a:rPr lang="en-US" sz="1800" dirty="0">
                          <a:effectLst/>
                        </a:rPr>
                        <a:t>Does not use representations when approaching a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Uses some representations to represent the problem.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Creates a coherent representation of the problem.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tc>
                  <a:txBody>
                    <a:bodyPr/>
                    <a:lstStyle/>
                    <a:p>
                      <a:pPr marL="0" marR="0">
                        <a:spcBef>
                          <a:spcPts val="0"/>
                        </a:spcBef>
                        <a:spcAft>
                          <a:spcPts val="0"/>
                        </a:spcAft>
                      </a:pPr>
                      <a:r>
                        <a:rPr lang="en-US" sz="1800" dirty="0">
                          <a:effectLst/>
                        </a:rPr>
                        <a:t>Creates, interprets, models, and connects multiple representations coherently.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solidFill>
                      <a:srgbClr val="C5EEFF"/>
                    </a:solidFill>
                  </a:tcPr>
                </a:tc>
                <a:extLst>
                  <a:ext uri="{0D108BD9-81ED-4DB2-BD59-A6C34878D82A}">
                    <a16:rowId xmlns:a16="http://schemas.microsoft.com/office/drawing/2014/main" val="1138142348"/>
                  </a:ext>
                </a:extLst>
              </a:tr>
              <a:tr h="829111">
                <a:tc vMerge="1">
                  <a:txBody>
                    <a:bodyPr/>
                    <a:lstStyle/>
                    <a:p>
                      <a:endParaRPr lang="en-US"/>
                    </a:p>
                  </a:txBody>
                  <a:tcPr/>
                </a:tc>
                <a:tc>
                  <a:txBody>
                    <a:bodyPr/>
                    <a:lstStyle/>
                    <a:p>
                      <a:pPr marL="0" marR="0">
                        <a:spcBef>
                          <a:spcPts val="0"/>
                        </a:spcBef>
                        <a:spcAft>
                          <a:spcPts val="0"/>
                        </a:spcAft>
                      </a:pPr>
                      <a:r>
                        <a:rPr lang="en-US" sz="1800">
                          <a:effectLst/>
                        </a:rPr>
                        <a:t>Does not finish calculations or interpret solutions.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Finishes calculations but does not interpret solutions.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a:effectLst/>
                        </a:rPr>
                        <a:t>Interprets solutions appropriately.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tc>
                  <a:txBody>
                    <a:bodyPr/>
                    <a:lstStyle/>
                    <a:p>
                      <a:pPr marL="0" marR="0">
                        <a:spcBef>
                          <a:spcPts val="0"/>
                        </a:spcBef>
                        <a:spcAft>
                          <a:spcPts val="0"/>
                        </a:spcAft>
                      </a:pPr>
                      <a:r>
                        <a:rPr lang="en-US" sz="1800" dirty="0">
                          <a:effectLst/>
                        </a:rPr>
                        <a:t>Looks beyond solutions to make predictions, generalizations, and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tc>
                <a:extLst>
                  <a:ext uri="{0D108BD9-81ED-4DB2-BD59-A6C34878D82A}">
                    <a16:rowId xmlns:a16="http://schemas.microsoft.com/office/drawing/2014/main" val="1963071990"/>
                  </a:ext>
                </a:extLst>
              </a:tr>
            </a:tbl>
          </a:graphicData>
        </a:graphic>
      </p:graphicFrame>
    </p:spTree>
    <p:extLst>
      <p:ext uri="{BB962C8B-B14F-4D97-AF65-F5344CB8AC3E}">
        <p14:creationId xmlns:p14="http://schemas.microsoft.com/office/powerpoint/2010/main" val="11706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5E1-008E-7688-659E-B736747CA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1A08A-71E9-90EA-5406-9706930D7E76}"/>
              </a:ext>
            </a:extLst>
          </p:cNvPr>
          <p:cNvSpPr>
            <a:spLocks noGrp="1"/>
          </p:cNvSpPr>
          <p:nvPr>
            <p:ph type="title"/>
          </p:nvPr>
        </p:nvSpPr>
        <p:spPr>
          <a:xfrm>
            <a:off x="207818" y="93242"/>
            <a:ext cx="14422581" cy="1384995"/>
          </a:xfrm>
          <a:solidFill>
            <a:schemeClr val="bg1"/>
          </a:solidFill>
          <a:ln w="57150">
            <a:noFill/>
          </a:ln>
        </p:spPr>
        <p:txBody>
          <a:bodyPr>
            <a:noAutofit/>
          </a:bodyPr>
          <a:lstStyle/>
          <a:p>
            <a:r>
              <a:rPr lang="en-US" sz="5000" cap="none" dirty="0">
                <a:solidFill>
                  <a:srgbClr val="11437B"/>
                </a:solidFill>
              </a:rPr>
              <a:t>Breakout Room 3/Discussion</a:t>
            </a:r>
            <a:br>
              <a:rPr lang="en-US" sz="4000" cap="none" dirty="0">
                <a:solidFill>
                  <a:srgbClr val="11437B"/>
                </a:solidFill>
              </a:rPr>
            </a:br>
            <a:r>
              <a:rPr lang="en-US" sz="3600" cap="none" dirty="0">
                <a:solidFill>
                  <a:srgbClr val="11437B"/>
                </a:solidFill>
              </a:rPr>
              <a:t>MP 3: Construct viable arguments and critique the reasoning of others.</a:t>
            </a:r>
            <a:endParaRPr lang="en-US" sz="4000" cap="none" dirty="0">
              <a:solidFill>
                <a:srgbClr val="11437B"/>
              </a:solidFill>
            </a:endParaRPr>
          </a:p>
        </p:txBody>
      </p:sp>
      <p:sp>
        <p:nvSpPr>
          <p:cNvPr id="3" name="Double Wave 2">
            <a:extLst>
              <a:ext uri="{FF2B5EF4-FFF2-40B4-BE49-F238E27FC236}">
                <a16:creationId xmlns:a16="http://schemas.microsoft.com/office/drawing/2014/main" id="{9C7189C2-F838-419A-C858-3F7FCAB51A6C}"/>
              </a:ext>
            </a:extLst>
          </p:cNvPr>
          <p:cNvSpPr/>
          <p:nvPr/>
        </p:nvSpPr>
        <p:spPr>
          <a:xfrm>
            <a:off x="3500556" y="6144220"/>
            <a:ext cx="81834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dirty="0">
                <a:solidFill>
                  <a:schemeClr val="tx1"/>
                </a:solidFill>
                <a:ea typeface="Roboto"/>
                <a:cs typeface="Roboto"/>
                <a:sym typeface="Roboto"/>
              </a:rPr>
              <a:t>Look at the DEW documents on the MPs</a:t>
            </a:r>
          </a:p>
          <a:p>
            <a:pPr marL="731520" indent="-548640">
              <a:buSzPts val="1800"/>
              <a:buFont typeface="Roboto"/>
              <a:buChar char="●"/>
            </a:pPr>
            <a:r>
              <a:rPr lang="en-US" sz="2800" dirty="0">
                <a:solidFill>
                  <a:schemeClr val="tx1"/>
                </a:solidFill>
                <a:ea typeface="Roboto"/>
                <a:cs typeface="Roboto"/>
                <a:sym typeface="Roboto"/>
              </a:rPr>
              <a:t>What theme(s) do you notice with the MP? </a:t>
            </a:r>
          </a:p>
          <a:p>
            <a:pPr marL="731520" indent="-548640">
              <a:buSzPts val="1800"/>
              <a:buFont typeface="Roboto"/>
              <a:buChar char="●"/>
            </a:pPr>
            <a:r>
              <a:rPr lang="en-US" sz="2800" dirty="0">
                <a:solidFill>
                  <a:schemeClr val="tx1"/>
                </a:solidFill>
                <a:ea typeface="Roboto"/>
                <a:cs typeface="Roboto"/>
                <a:sym typeface="Roboto"/>
              </a:rPr>
              <a:t>What stands out to you about this MP? </a:t>
            </a:r>
          </a:p>
          <a:p>
            <a:pPr algn="ctr"/>
            <a:endParaRPr lang="en-US" sz="1600" dirty="0"/>
          </a:p>
        </p:txBody>
      </p:sp>
      <p:sp>
        <p:nvSpPr>
          <p:cNvPr id="4" name="TextBox 3">
            <a:extLst>
              <a:ext uri="{FF2B5EF4-FFF2-40B4-BE49-F238E27FC236}">
                <a16:creationId xmlns:a16="http://schemas.microsoft.com/office/drawing/2014/main" id="{0D20A3D9-4D82-449A-02D2-9916F3A7E380}"/>
              </a:ext>
            </a:extLst>
          </p:cNvPr>
          <p:cNvSpPr txBox="1"/>
          <p:nvPr/>
        </p:nvSpPr>
        <p:spPr>
          <a:xfrm>
            <a:off x="3765534" y="1400465"/>
            <a:ext cx="3230486" cy="1015663"/>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a:t>
            </a:r>
            <a:r>
              <a:rPr lang="en-US" sz="2800" u="sng" dirty="0">
                <a:solidFill>
                  <a:srgbClr val="0000FF"/>
                </a:solidFill>
                <a:latin typeface="+mn-lt"/>
                <a:hlinkClick r:id="rId3">
                  <a:extLst>
                    <a:ext uri="{A12FA001-AC4F-418D-AE19-62706E023703}">
                      <ahyp:hlinkClr xmlns:ahyp="http://schemas.microsoft.com/office/drawing/2018/hyperlinkcolor" val="tx"/>
                    </a:ext>
                  </a:extLst>
                </a:hlinkClick>
              </a:rPr>
              <a:t> - Grade 5 </a:t>
            </a:r>
            <a:endParaRPr lang="en-US" sz="2800" dirty="0">
              <a:solidFill>
                <a:srgbClr val="0000FF"/>
              </a:solidFill>
              <a:latin typeface="+mn-lt"/>
            </a:endParaRPr>
          </a:p>
        </p:txBody>
      </p:sp>
      <p:sp>
        <p:nvSpPr>
          <p:cNvPr id="5" name="TextBox 4">
            <a:extLst>
              <a:ext uri="{FF2B5EF4-FFF2-40B4-BE49-F238E27FC236}">
                <a16:creationId xmlns:a16="http://schemas.microsoft.com/office/drawing/2014/main" id="{45148C38-E769-8E87-BAE9-32F38A0A5EAE}"/>
              </a:ext>
            </a:extLst>
          </p:cNvPr>
          <p:cNvSpPr txBox="1"/>
          <p:nvPr/>
        </p:nvSpPr>
        <p:spPr>
          <a:xfrm>
            <a:off x="296779" y="1400465"/>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B40BC7FB-DB76-D946-EDCB-450D26B19073}"/>
              </a:ext>
            </a:extLst>
          </p:cNvPr>
          <p:cNvSpPr txBox="1"/>
          <p:nvPr/>
        </p:nvSpPr>
        <p:spPr>
          <a:xfrm>
            <a:off x="7386326" y="1400465"/>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a:t>
            </a:r>
            <a:r>
              <a:rPr lang="en-US" sz="2800" u="sng" dirty="0">
                <a:solidFill>
                  <a:srgbClr val="0000FF"/>
                </a:solidFill>
                <a:latin typeface="+mn-lt"/>
                <a:hlinkClick r:id="rId5">
                  <a:extLst>
                    <a:ext uri="{A12FA001-AC4F-418D-AE19-62706E023703}">
                      <ahyp:hlinkClr xmlns:ahyp="http://schemas.microsoft.com/office/drawing/2018/hyperlinkcolor" val="tx"/>
                    </a:ext>
                  </a:extLst>
                </a:hlinkClick>
              </a:rPr>
              <a:t> 6-8 </a:t>
            </a:r>
            <a:endParaRPr lang="en-US" sz="2800" dirty="0">
              <a:solidFill>
                <a:srgbClr val="0000FF"/>
              </a:solidFill>
              <a:latin typeface="+mn-lt"/>
            </a:endParaRPr>
          </a:p>
        </p:txBody>
      </p:sp>
      <p:sp>
        <p:nvSpPr>
          <p:cNvPr id="7" name="TextBox 6">
            <a:extLst>
              <a:ext uri="{FF2B5EF4-FFF2-40B4-BE49-F238E27FC236}">
                <a16:creationId xmlns:a16="http://schemas.microsoft.com/office/drawing/2014/main" id="{567FC193-E1A3-1ABC-7EAB-0CB25AF01916}"/>
              </a:ext>
            </a:extLst>
          </p:cNvPr>
          <p:cNvSpPr txBox="1"/>
          <p:nvPr/>
        </p:nvSpPr>
        <p:spPr>
          <a:xfrm>
            <a:off x="10908632" y="1400465"/>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a:t>
            </a:r>
            <a:r>
              <a:rPr lang="en-US" sz="2800" u="sng" dirty="0">
                <a:solidFill>
                  <a:srgbClr val="0000FF"/>
                </a:solidFill>
                <a:latin typeface="+mn-lt"/>
                <a:hlinkClick r:id="rId6">
                  <a:extLst>
                    <a:ext uri="{A12FA001-AC4F-418D-AE19-62706E023703}">
                      <ahyp:hlinkClr xmlns:ahyp="http://schemas.microsoft.com/office/drawing/2018/hyperlinkcolor" val="tx"/>
                    </a:ext>
                  </a:extLst>
                </a:hlinkClick>
              </a:rPr>
              <a:t> School</a:t>
            </a:r>
            <a:r>
              <a:rPr lang="en-US" sz="28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04878084-6078-7467-4003-1D0A3A68400E}"/>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003491FE-FD0B-3C4B-C52F-DE03E5C7C16A}"/>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6A229BD7-589B-886F-3C24-757624097C11}"/>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2FDE0C4C-70F9-C48F-4ACD-77A84662544B}"/>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511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0290-D335-4A9B-8877-E7224C568E59}"/>
              </a:ext>
            </a:extLst>
          </p:cNvPr>
          <p:cNvSpPr>
            <a:spLocks noGrp="1"/>
          </p:cNvSpPr>
          <p:nvPr>
            <p:ph type="title"/>
          </p:nvPr>
        </p:nvSpPr>
        <p:spPr>
          <a:xfrm>
            <a:off x="0" y="3347476"/>
            <a:ext cx="14630400" cy="1534648"/>
          </a:xfrm>
          <a:solidFill>
            <a:schemeClr val="bg1"/>
          </a:solidFill>
        </p:spPr>
        <p:txBody>
          <a:bodyPr>
            <a:noAutofit/>
          </a:bodyPr>
          <a:lstStyle/>
          <a:p>
            <a:pPr algn="ctr"/>
            <a:r>
              <a:rPr lang="en-US" sz="8000" dirty="0">
                <a:solidFill>
                  <a:srgbClr val="11437B"/>
                </a:solidFill>
                <a:latin typeface="Source Sans Pro SemiBold" panose="020B0603030403020204" pitchFamily="34" charset="0"/>
                <a:ea typeface="Source Sans Pro SemiBold" panose="020B0603030403020204" pitchFamily="34" charset="0"/>
              </a:rPr>
              <a:t>WELCOME</a:t>
            </a:r>
            <a:endParaRPr lang="en-US" sz="6600" dirty="0">
              <a:solidFill>
                <a:srgbClr val="11437B"/>
              </a:solidFill>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174572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663315" y="2909454"/>
            <a:ext cx="13303770" cy="1664968"/>
          </a:xfrm>
          <a:prstGeom prst="rect">
            <a:avLst/>
          </a:prstGeom>
        </p:spPr>
        <p:txBody>
          <a:bodyPr spcFirstLastPara="1" vert="horz" wrap="square" lIns="146280" tIns="146280" rIns="146280" bIns="146280" rtlCol="0" anchor="b" anchorCtr="0">
            <a:noAutofit/>
          </a:bodyPr>
          <a:lstStyle/>
          <a:p>
            <a:pPr algn="ctr">
              <a:lnSpc>
                <a:spcPct val="100000"/>
              </a:lnSpc>
            </a:pPr>
            <a:r>
              <a:rPr lang="en-US" sz="5400" cap="none" dirty="0">
                <a:solidFill>
                  <a:srgbClr val="11437B"/>
                </a:solidFill>
                <a:latin typeface="+mj-lt"/>
              </a:rPr>
              <a:t>MP 3: </a:t>
            </a:r>
            <a:r>
              <a:rPr lang="en-US" sz="5400" cap="none" dirty="0">
                <a:solidFill>
                  <a:srgbClr val="11437B"/>
                </a:solidFill>
                <a:latin typeface="+mj-lt"/>
                <a:ea typeface="Arial"/>
                <a:cs typeface="Arial"/>
                <a:sym typeface="Arial"/>
              </a:rPr>
              <a:t>Construct Viable Arguments &amp; Critique the Reasoning of Others.</a:t>
            </a:r>
            <a:endParaRPr lang="en-US" sz="8000" cap="none" dirty="0">
              <a:solidFill>
                <a:srgbClr val="11437B"/>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57200" y="942110"/>
            <a:ext cx="13979236" cy="1468310"/>
          </a:xfrm>
          <a:prstGeom prst="rect">
            <a:avLst/>
          </a:prstGeom>
        </p:spPr>
        <p:txBody>
          <a:bodyPr spcFirstLastPara="1" vert="horz" wrap="square" lIns="146280" tIns="146280" rIns="146280" bIns="146280" rtlCol="0" anchor="b" anchorCtr="0">
            <a:noAutofit/>
          </a:bodyPr>
          <a:lstStyle/>
          <a:p>
            <a:r>
              <a:rPr lang="en-US" sz="5000" cap="none" dirty="0">
                <a:solidFill>
                  <a:srgbClr val="11437B"/>
                </a:solidFill>
              </a:rPr>
              <a:t>MP 3: </a:t>
            </a:r>
            <a:r>
              <a:rPr lang="en-US" sz="5000" cap="none" dirty="0">
                <a:solidFill>
                  <a:srgbClr val="11437B"/>
                </a:solidFill>
                <a:sym typeface="Arial"/>
              </a:rPr>
              <a:t>Construct Viable Arguments and Critique the Reasoning Of Others.</a:t>
            </a:r>
            <a:endParaRPr lang="en-US" sz="5000" cap="none" dirty="0">
              <a:solidFill>
                <a:srgbClr val="11437B"/>
              </a:solidFill>
            </a:endParaRPr>
          </a:p>
        </p:txBody>
      </p:sp>
      <p:sp>
        <p:nvSpPr>
          <p:cNvPr id="175" name="Google Shape;175;p29"/>
          <p:cNvSpPr txBox="1">
            <a:spLocks noGrp="1"/>
          </p:cNvSpPr>
          <p:nvPr>
            <p:ph type="body" sz="quarter" idx="12"/>
          </p:nvPr>
        </p:nvSpPr>
        <p:spPr>
          <a:xfrm>
            <a:off x="1052946" y="2781299"/>
            <a:ext cx="13716000" cy="4230897"/>
          </a:xfrm>
          <a:prstGeom prst="rect">
            <a:avLst/>
          </a:prstGeom>
        </p:spPr>
        <p:txBody>
          <a:bodyPr spcFirstLastPara="1" vert="horz" wrap="square" lIns="146280" tIns="146280" rIns="146280" bIns="146280" rtlCol="0" anchor="t" anchorCtr="0">
            <a:noAutofit/>
          </a:bodyPr>
          <a:lstStyle/>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Understand the implications of the conjecture or claim</a:t>
            </a:r>
            <a:endParaRPr sz="3200" dirty="0">
              <a:latin typeface="+mn-lt"/>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latin typeface="+mn-lt"/>
                <a:cs typeface="Arial"/>
                <a:sym typeface="Arial"/>
              </a:rPr>
              <a:t>Recognize and understand the method used</a:t>
            </a: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latin typeface="+mn-lt"/>
                <a:cs typeface="Arial"/>
                <a:sym typeface="Arial"/>
              </a:rPr>
              <a:t>Infer why the reasons or statements are adequately supported for the conjecture or claim</a:t>
            </a:r>
            <a:endParaRPr sz="3200" dirty="0">
              <a:solidFill>
                <a:srgbClr val="000000"/>
              </a:solidFill>
              <a:latin typeface="+mn-lt"/>
              <a:cs typeface="Arial"/>
              <a:sym typeface="Arial"/>
            </a:endParaRPr>
          </a:p>
          <a:p>
            <a:pPr marL="457200" indent="-457200">
              <a:lnSpc>
                <a:spcPct val="100000"/>
              </a:lnSpc>
              <a:spcAft>
                <a:spcPts val="1800"/>
              </a:spcAft>
              <a:buClr>
                <a:srgbClr val="000000"/>
              </a:buClr>
              <a:buSzPts val="2400"/>
              <a:buFont typeface="Wingdings" panose="05000000000000000000" pitchFamily="2" charset="2"/>
              <a:buChar char="q"/>
            </a:pPr>
            <a:r>
              <a:rPr lang="en" sz="3200" dirty="0">
                <a:solidFill>
                  <a:srgbClr val="000000"/>
                </a:solidFill>
                <a:latin typeface="+mn-lt"/>
                <a:cs typeface="Arial"/>
                <a:sym typeface="Arial"/>
              </a:rPr>
              <a:t>Describe ideas using both formal and informal mathematical language </a:t>
            </a:r>
            <a:endParaRPr sz="3200" dirty="0">
              <a:solidFill>
                <a:srgbClr val="000000"/>
              </a:solidFill>
              <a:latin typeface="+mn-lt"/>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BDCC4-A9DE-284F-B7B3-74F45B0630C3}"/>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0BD5E09-AB52-6E12-2929-480A28641E90}"/>
              </a:ext>
            </a:extLst>
          </p:cNvPr>
          <p:cNvSpPr>
            <a:spLocks noGrp="1"/>
          </p:cNvSpPr>
          <p:nvPr>
            <p:ph type="pic" sz="quarter" idx="11"/>
          </p:nvPr>
        </p:nvSpPr>
        <p:spPr>
          <a:xfrm>
            <a:off x="463868" y="2593904"/>
            <a:ext cx="9365932"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3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B7EDDC81-A5BD-29BD-F450-C409E5EB1395}"/>
              </a:ext>
            </a:extLst>
          </p:cNvPr>
          <p:cNvSpPr>
            <a:spLocks noGrp="1"/>
          </p:cNvSpPr>
          <p:nvPr>
            <p:ph type="title"/>
          </p:nvPr>
        </p:nvSpPr>
        <p:spPr>
          <a:xfrm>
            <a:off x="463868" y="346364"/>
            <a:ext cx="13709333" cy="2247540"/>
          </a:xfrm>
        </p:spPr>
        <p:txBody>
          <a:bodyPr>
            <a:normAutofit fontScale="90000"/>
          </a:bodyPr>
          <a:lstStyle/>
          <a:p>
            <a:r>
              <a:rPr lang="en-US" sz="5600" cap="none" dirty="0">
                <a:solidFill>
                  <a:srgbClr val="11437B"/>
                </a:solidFill>
              </a:rPr>
              <a:t>Inside Mathematics Videos for MP 3: </a:t>
            </a:r>
            <a:r>
              <a:rPr lang="en-US" sz="5600" b="0" cap="none" dirty="0">
                <a:solidFill>
                  <a:srgbClr val="11437B"/>
                </a:solidFill>
              </a:rPr>
              <a:t>Construct Viable Arguments &amp; Critique the Reasoning of Others</a:t>
            </a:r>
            <a:br>
              <a:rPr lang="en-US" sz="5600" b="0" cap="none" dirty="0">
                <a:solidFill>
                  <a:srgbClr val="11437B"/>
                </a:solidFill>
              </a:rPr>
            </a:br>
            <a:br>
              <a:rPr lang="en-US" sz="4400" cap="none" dirty="0">
                <a:solidFill>
                  <a:srgbClr val="11437B"/>
                </a:solidFill>
              </a:rPr>
            </a:br>
            <a:endParaRPr lang="en-US" cap="none" dirty="0">
              <a:solidFill>
                <a:srgbClr val="11437B"/>
              </a:solidFill>
            </a:endParaRPr>
          </a:p>
        </p:txBody>
      </p:sp>
      <p:sp>
        <p:nvSpPr>
          <p:cNvPr id="4" name="Slide Number Placeholder 3">
            <a:extLst>
              <a:ext uri="{FF2B5EF4-FFF2-40B4-BE49-F238E27FC236}">
                <a16:creationId xmlns:a16="http://schemas.microsoft.com/office/drawing/2014/main" id="{322C35B8-8ED0-28AC-BD01-7FCB33D55062}"/>
              </a:ext>
            </a:extLst>
          </p:cNvPr>
          <p:cNvSpPr>
            <a:spLocks noGrp="1"/>
          </p:cNvSpPr>
          <p:nvPr>
            <p:ph type="sldNum" sz="quarter" idx="15"/>
          </p:nvPr>
        </p:nvSpPr>
        <p:spPr/>
        <p:txBody>
          <a:bodyPr/>
          <a:lstStyle/>
          <a:p>
            <a:fld id="{383B7B7A-CDDA-7C44-B1B0-1F1E45567B3B}" type="slidenum">
              <a:rPr lang="en-US" smtClean="0"/>
              <a:pPr/>
              <a:t>32</a:t>
            </a:fld>
            <a:endParaRPr lang="en-US"/>
          </a:p>
        </p:txBody>
      </p:sp>
      <p:sp>
        <p:nvSpPr>
          <p:cNvPr id="10" name="Text Placeholder 9">
            <a:extLst>
              <a:ext uri="{FF2B5EF4-FFF2-40B4-BE49-F238E27FC236}">
                <a16:creationId xmlns:a16="http://schemas.microsoft.com/office/drawing/2014/main" id="{D6E60036-371F-C33A-220A-FBE7FADA4A1B}"/>
              </a:ext>
            </a:extLst>
          </p:cNvPr>
          <p:cNvSpPr>
            <a:spLocks noGrp="1"/>
          </p:cNvSpPr>
          <p:nvPr>
            <p:ph type="body" sz="quarter" idx="17"/>
          </p:nvPr>
        </p:nvSpPr>
        <p:spPr>
          <a:xfrm>
            <a:off x="9494520" y="6962337"/>
            <a:ext cx="4678680" cy="467755"/>
          </a:xfrm>
        </p:spPr>
        <p:txBody>
          <a:bodyPr>
            <a:noAutofit/>
          </a:bodyPr>
          <a:lstStyle/>
          <a:p>
            <a:r>
              <a:rPr lang="en-US" sz="2400" b="1" i="0" dirty="0">
                <a:hlinkClick r:id="rId3"/>
              </a:rPr>
              <a:t>Inside Mathematics MP 3 Videos</a:t>
            </a:r>
            <a:endParaRPr lang="en-US" sz="2400" b="1" i="0" dirty="0"/>
          </a:p>
        </p:txBody>
      </p:sp>
      <p:pic>
        <p:nvPicPr>
          <p:cNvPr id="5" name="Picture 4">
            <a:extLst>
              <a:ext uri="{FF2B5EF4-FFF2-40B4-BE49-F238E27FC236}">
                <a16:creationId xmlns:a16="http://schemas.microsoft.com/office/drawing/2014/main" id="{DBC22120-A8DC-2B7A-F36C-CD15173AD4BA}"/>
              </a:ext>
            </a:extLst>
          </p:cNvPr>
          <p:cNvPicPr>
            <a:picLocks noChangeAspect="1"/>
          </p:cNvPicPr>
          <p:nvPr/>
        </p:nvPicPr>
        <p:blipFill>
          <a:blip r:embed="rId4"/>
          <a:stretch>
            <a:fillRect/>
          </a:stretch>
        </p:blipFill>
        <p:spPr>
          <a:xfrm>
            <a:off x="10176510" y="3589020"/>
            <a:ext cx="3139440" cy="3139440"/>
          </a:xfrm>
          <a:prstGeom prst="rect">
            <a:avLst/>
          </a:prstGeom>
          <a:ln w="38100">
            <a:solidFill>
              <a:srgbClr val="0098D3"/>
            </a:solidFill>
          </a:ln>
        </p:spPr>
      </p:pic>
    </p:spTree>
    <p:extLst>
      <p:ext uri="{BB962C8B-B14F-4D97-AF65-F5344CB8AC3E}">
        <p14:creationId xmlns:p14="http://schemas.microsoft.com/office/powerpoint/2010/main" val="11159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5486-465D-18E1-CF71-40E5E6559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8ABCB-1355-2254-4BA8-D72BD110B7D1}"/>
              </a:ext>
            </a:extLst>
          </p:cNvPr>
          <p:cNvSpPr>
            <a:spLocks noGrp="1"/>
          </p:cNvSpPr>
          <p:nvPr>
            <p:ph type="title"/>
          </p:nvPr>
        </p:nvSpPr>
        <p:spPr>
          <a:xfrm>
            <a:off x="457199" y="414672"/>
            <a:ext cx="13896109" cy="2067276"/>
          </a:xfrm>
        </p:spPr>
        <p:txBody>
          <a:bodyPr>
            <a:norm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3: Explain and Defend Your Reasoning</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53CA43A2-0A22-D4B5-C374-4A080AEC90C1}"/>
              </a:ext>
            </a:extLst>
          </p:cNvPr>
          <p:cNvSpPr>
            <a:spLocks noGrp="1"/>
          </p:cNvSpPr>
          <p:nvPr>
            <p:ph idx="1"/>
          </p:nvPr>
        </p:nvSpPr>
        <p:spPr>
          <a:xfrm>
            <a:off x="457200" y="2581544"/>
            <a:ext cx="13716000" cy="3657601"/>
          </a:xfrm>
        </p:spPr>
        <p:txBody>
          <a:bodyPr>
            <a:normAutofit/>
          </a:bodyPr>
          <a:lstStyle/>
          <a:p>
            <a:pPr marL="0" indent="0">
              <a:buNone/>
            </a:pPr>
            <a:r>
              <a:rPr lang="en-US" sz="3200" dirty="0"/>
              <a:t>Mathematically proficient students can convince others that their reasoning is correct. This includes convincing others who have not solved the problem as well as those who have solved it but reached different conclusions.</a:t>
            </a:r>
            <a:endParaRPr lang="en-US" sz="4000" dirty="0"/>
          </a:p>
        </p:txBody>
      </p:sp>
      <p:sp>
        <p:nvSpPr>
          <p:cNvPr id="4" name="Slide Number Placeholder 3">
            <a:extLst>
              <a:ext uri="{FF2B5EF4-FFF2-40B4-BE49-F238E27FC236}">
                <a16:creationId xmlns:a16="http://schemas.microsoft.com/office/drawing/2014/main" id="{890ADD19-89B9-FA86-6356-D30B361D05BB}"/>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33</a:t>
            </a:fld>
            <a:endParaRPr lang="en-US"/>
          </a:p>
        </p:txBody>
      </p:sp>
      <p:sp>
        <p:nvSpPr>
          <p:cNvPr id="7" name="TextBox 6">
            <a:extLst>
              <a:ext uri="{FF2B5EF4-FFF2-40B4-BE49-F238E27FC236}">
                <a16:creationId xmlns:a16="http://schemas.microsoft.com/office/drawing/2014/main" id="{9F9CB870-13B5-D998-17E4-90CD6E813300}"/>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6" name="Picture 5">
            <a:extLst>
              <a:ext uri="{FF2B5EF4-FFF2-40B4-BE49-F238E27FC236}">
                <a16:creationId xmlns:a16="http://schemas.microsoft.com/office/drawing/2014/main" id="{7E71FE2B-961D-A187-9556-63A8C38A30C4}"/>
              </a:ext>
            </a:extLst>
          </p:cNvPr>
          <p:cNvPicPr>
            <a:picLocks noChangeAspect="1"/>
          </p:cNvPicPr>
          <p:nvPr/>
        </p:nvPicPr>
        <p:blipFill>
          <a:blip r:embed="rId4"/>
          <a:stretch>
            <a:fillRect/>
          </a:stretch>
        </p:blipFill>
        <p:spPr>
          <a:xfrm>
            <a:off x="12109608" y="5989321"/>
            <a:ext cx="1590676" cy="1590676"/>
          </a:xfrm>
          <a:prstGeom prst="rect">
            <a:avLst/>
          </a:prstGeom>
          <a:ln w="38100">
            <a:solidFill>
              <a:srgbClr val="0098D3"/>
            </a:solidFill>
          </a:ln>
        </p:spPr>
      </p:pic>
    </p:spTree>
    <p:extLst>
      <p:ext uri="{BB962C8B-B14F-4D97-AF65-F5344CB8AC3E}">
        <p14:creationId xmlns:p14="http://schemas.microsoft.com/office/powerpoint/2010/main" val="299585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A03747-C9E1-8002-89F0-15825E6CBE6B}"/>
              </a:ext>
            </a:extLst>
          </p:cNvPr>
          <p:cNvSpPr>
            <a:spLocks noGrp="1"/>
          </p:cNvSpPr>
          <p:nvPr>
            <p:ph type="sldNum" sz="quarter" idx="11"/>
          </p:nvPr>
        </p:nvSpPr>
        <p:spPr/>
        <p:txBody>
          <a:bodyPr/>
          <a:lstStyle/>
          <a:p>
            <a:fld id="{383B7B7A-CDDA-7C44-B1B0-1F1E45567B3B}" type="slidenum">
              <a:rPr lang="en-US" smtClean="0"/>
              <a:pPr/>
              <a:t>34</a:t>
            </a:fld>
            <a:endParaRPr lang="en-US"/>
          </a:p>
        </p:txBody>
      </p:sp>
      <p:graphicFrame>
        <p:nvGraphicFramePr>
          <p:cNvPr id="5" name="Table 4">
            <a:extLst>
              <a:ext uri="{FF2B5EF4-FFF2-40B4-BE49-F238E27FC236}">
                <a16:creationId xmlns:a16="http://schemas.microsoft.com/office/drawing/2014/main" id="{24D8080F-9427-E18E-18CC-BAFFF66D21B4}"/>
              </a:ext>
            </a:extLst>
          </p:cNvPr>
          <p:cNvGraphicFramePr>
            <a:graphicFrameLocks noGrp="1"/>
          </p:cNvGraphicFramePr>
          <p:nvPr>
            <p:extLst>
              <p:ext uri="{D42A27DB-BD31-4B8C-83A1-F6EECF244321}">
                <p14:modId xmlns:p14="http://schemas.microsoft.com/office/powerpoint/2010/main" val="1683675354"/>
              </p:ext>
            </p:extLst>
          </p:nvPr>
        </p:nvGraphicFramePr>
        <p:xfrm>
          <a:off x="152399" y="385501"/>
          <a:ext cx="14325602" cy="6989080"/>
        </p:xfrm>
        <a:graphic>
          <a:graphicData uri="http://schemas.openxmlformats.org/drawingml/2006/table">
            <a:tbl>
              <a:tblPr firstRow="1" firstCol="1" bandRow="1">
                <a:tableStyleId>{2A488322-F2BA-4B5B-9748-0D474271808F}</a:tableStyleId>
              </a:tblPr>
              <a:tblGrid>
                <a:gridCol w="596136">
                  <a:extLst>
                    <a:ext uri="{9D8B030D-6E8A-4147-A177-3AD203B41FA5}">
                      <a16:colId xmlns:a16="http://schemas.microsoft.com/office/drawing/2014/main" val="2300122409"/>
                    </a:ext>
                  </a:extLst>
                </a:gridCol>
                <a:gridCol w="3292439">
                  <a:extLst>
                    <a:ext uri="{9D8B030D-6E8A-4147-A177-3AD203B41FA5}">
                      <a16:colId xmlns:a16="http://schemas.microsoft.com/office/drawing/2014/main" val="2272719930"/>
                    </a:ext>
                  </a:extLst>
                </a:gridCol>
                <a:gridCol w="3479009">
                  <a:extLst>
                    <a:ext uri="{9D8B030D-6E8A-4147-A177-3AD203B41FA5}">
                      <a16:colId xmlns:a16="http://schemas.microsoft.com/office/drawing/2014/main" val="849709280"/>
                    </a:ext>
                  </a:extLst>
                </a:gridCol>
                <a:gridCol w="3479009">
                  <a:extLst>
                    <a:ext uri="{9D8B030D-6E8A-4147-A177-3AD203B41FA5}">
                      <a16:colId xmlns:a16="http://schemas.microsoft.com/office/drawing/2014/main" val="2434704551"/>
                    </a:ext>
                  </a:extLst>
                </a:gridCol>
                <a:gridCol w="3479009">
                  <a:extLst>
                    <a:ext uri="{9D8B030D-6E8A-4147-A177-3AD203B41FA5}">
                      <a16:colId xmlns:a16="http://schemas.microsoft.com/office/drawing/2014/main" val="308984804"/>
                    </a:ext>
                  </a:extLst>
                </a:gridCol>
              </a:tblGrid>
              <a:tr h="365573">
                <a:tc>
                  <a:txBody>
                    <a:bodyPr/>
                    <a:lstStyle/>
                    <a:p>
                      <a:pPr marL="0" marR="0" algn="ctr">
                        <a:buNone/>
                      </a:pPr>
                      <a:r>
                        <a:rPr lang="en-US" sz="2400" dirty="0">
                          <a:solidFill>
                            <a:schemeClr val="tx1"/>
                          </a:solidFill>
                          <a:effectLst/>
                          <a:latin typeface="+mn-lt"/>
                        </a:rPr>
                        <a:t>MP</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0658" marR="50658" marT="0" marB="0" anchor="b">
                    <a:lnR w="12700" cap="flat" cmpd="sng" algn="ctr">
                      <a:solidFill>
                        <a:schemeClr val="tx1"/>
                      </a:solidFill>
                      <a:prstDash val="solid"/>
                      <a:round/>
                      <a:headEnd type="none" w="med" len="med"/>
                      <a:tailEnd type="none" w="med" len="med"/>
                    </a:lnR>
                    <a:solidFill>
                      <a:srgbClr val="EBA70E">
                        <a:alpha val="80000"/>
                      </a:srgbClr>
                    </a:solidFill>
                  </a:tcPr>
                </a:tc>
                <a:tc>
                  <a:txBody>
                    <a:bodyPr/>
                    <a:lstStyle/>
                    <a:p>
                      <a:pPr marL="0" marR="0" algn="ctr">
                        <a:spcBef>
                          <a:spcPts val="0"/>
                        </a:spcBef>
                        <a:spcAft>
                          <a:spcPts val="0"/>
                        </a:spcAft>
                      </a:pPr>
                      <a:r>
                        <a:rPr lang="en-US" sz="2400" dirty="0">
                          <a:solidFill>
                            <a:schemeClr val="tx1"/>
                          </a:solidFill>
                          <a:effectLst/>
                        </a:rPr>
                        <a:t>Needs Improvement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lnL w="12700" cap="flat" cmpd="sng" algn="ctr">
                      <a:solidFill>
                        <a:schemeClr val="tx1"/>
                      </a:solidFill>
                      <a:prstDash val="solid"/>
                      <a:round/>
                      <a:headEnd type="none" w="med" len="med"/>
                      <a:tailEnd type="none" w="med" len="med"/>
                    </a:lnL>
                    <a:solidFill>
                      <a:srgbClr val="EBA70E">
                        <a:alpha val="80000"/>
                      </a:srgbClr>
                    </a:solidFill>
                  </a:tcPr>
                </a:tc>
                <a:tc>
                  <a:txBody>
                    <a:bodyPr/>
                    <a:lstStyle/>
                    <a:p>
                      <a:pPr marL="0" marR="0" algn="ctr">
                        <a:spcBef>
                          <a:spcPts val="0"/>
                        </a:spcBef>
                        <a:spcAft>
                          <a:spcPts val="0"/>
                        </a:spcAft>
                      </a:pPr>
                      <a:r>
                        <a:rPr lang="en-US" sz="2400" dirty="0">
                          <a:solidFill>
                            <a:schemeClr val="tx1"/>
                          </a:solidFill>
                          <a:effectLst/>
                        </a:rPr>
                        <a:t>Emerging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EBA70E">
                        <a:alpha val="80000"/>
                      </a:srgbClr>
                    </a:solidFill>
                  </a:tcPr>
                </a:tc>
                <a:tc>
                  <a:txBody>
                    <a:bodyPr/>
                    <a:lstStyle/>
                    <a:p>
                      <a:pPr marL="0" marR="0" algn="ctr">
                        <a:spcBef>
                          <a:spcPts val="0"/>
                        </a:spcBef>
                        <a:spcAft>
                          <a:spcPts val="0"/>
                        </a:spcAft>
                      </a:pPr>
                      <a:r>
                        <a:rPr lang="en-US" sz="2400" dirty="0">
                          <a:solidFill>
                            <a:schemeClr val="tx1"/>
                          </a:solidFill>
                          <a:effectLst/>
                        </a:rPr>
                        <a:t>Proficient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EBA70E">
                        <a:alpha val="80000"/>
                      </a:srgbClr>
                    </a:solidFill>
                  </a:tcPr>
                </a:tc>
                <a:tc>
                  <a:txBody>
                    <a:bodyPr/>
                    <a:lstStyle/>
                    <a:p>
                      <a:pPr marL="0" marR="0" algn="ctr">
                        <a:spcBef>
                          <a:spcPts val="0"/>
                        </a:spcBef>
                        <a:spcAft>
                          <a:spcPts val="0"/>
                        </a:spcAft>
                      </a:pPr>
                      <a:r>
                        <a:rPr lang="en-US" sz="2400" dirty="0">
                          <a:solidFill>
                            <a:schemeClr val="tx1"/>
                          </a:solidFill>
                          <a:effectLst/>
                        </a:rPr>
                        <a:t>Exemplary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EBA70E">
                        <a:alpha val="80000"/>
                      </a:srgbClr>
                    </a:solidFill>
                  </a:tcPr>
                </a:tc>
                <a:extLst>
                  <a:ext uri="{0D108BD9-81ED-4DB2-BD59-A6C34878D82A}">
                    <a16:rowId xmlns:a16="http://schemas.microsoft.com/office/drawing/2014/main" val="4138642273"/>
                  </a:ext>
                </a:extLst>
              </a:tr>
              <a:tr h="1248760">
                <a:tc rowSpan="5">
                  <a:txBody>
                    <a:bodyPr/>
                    <a:lstStyle/>
                    <a:p>
                      <a:pPr marL="71755" marR="71755" algn="ctr">
                        <a:buNone/>
                      </a:pPr>
                      <a:r>
                        <a:rPr lang="en-US" sz="1600" b="1" dirty="0">
                          <a:solidFill>
                            <a:schemeClr val="tx1"/>
                          </a:solidFill>
                          <a:effectLst/>
                          <a:latin typeface="+mn-lt"/>
                        </a:rPr>
                        <a:t>MP 3: Construct Viable Arguments and Critique the Reasoning of Others</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0658" marR="50658" marT="0" marB="0" vert="vert270" anchor="ctr">
                    <a:lnR w="12700" cap="flat" cmpd="sng" algn="ctr">
                      <a:solidFill>
                        <a:schemeClr val="tx1"/>
                      </a:solidFill>
                      <a:prstDash val="solid"/>
                      <a:round/>
                      <a:headEnd type="none" w="med" len="med"/>
                      <a:tailEnd type="none" w="med" len="med"/>
                    </a:lnR>
                    <a:solidFill>
                      <a:srgbClr val="EBA70E">
                        <a:alpha val="80000"/>
                      </a:srgbClr>
                    </a:solidFill>
                  </a:tcPr>
                </a:tc>
                <a:tc>
                  <a:txBody>
                    <a:bodyPr/>
                    <a:lstStyle/>
                    <a:p>
                      <a:pPr marL="0" marR="0">
                        <a:buNone/>
                      </a:pPr>
                      <a:r>
                        <a:rPr lang="en-US" sz="1600" dirty="0">
                          <a:effectLst/>
                        </a:rPr>
                        <a:t>Struggles or forgets to offer any explanation.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solidFill>
                      <a:srgbClr val="F3DF89"/>
                    </a:solidFill>
                  </a:tcPr>
                </a:tc>
                <a:tc>
                  <a:txBody>
                    <a:bodyPr/>
                    <a:lstStyle/>
                    <a:p>
                      <a:pPr marL="0" marR="0">
                        <a:buNone/>
                      </a:pPr>
                      <a:r>
                        <a:rPr lang="en-US" sz="1600" dirty="0">
                          <a:effectLst/>
                        </a:rPr>
                        <a:t>Explains reasoning, but does not use mathematical language; attempts to use an object, graph, chart,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Explains and defends reasonings using mathematical language; explains each step and the reasoning behind it using objects, graphs, charts,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Articulates and defends reasoning using concise mathematical language using objects, graphs, charts, etc.</a:t>
                      </a:r>
                    </a:p>
                    <a:p>
                      <a:pPr marL="0" marR="0">
                        <a:buNone/>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extLst>
                  <a:ext uri="{0D108BD9-81ED-4DB2-BD59-A6C34878D82A}">
                    <a16:rowId xmlns:a16="http://schemas.microsoft.com/office/drawing/2014/main" val="2140958140"/>
                  </a:ext>
                </a:extLst>
              </a:tr>
              <a:tr h="1574452">
                <a:tc vMerge="1">
                  <a:txBody>
                    <a:bodyPr/>
                    <a:lstStyle/>
                    <a:p>
                      <a:endParaRPr lang="en-US"/>
                    </a:p>
                  </a:txBody>
                  <a:tcPr/>
                </a:tc>
                <a:tc>
                  <a:txBody>
                    <a:bodyPr/>
                    <a:lstStyle/>
                    <a:p>
                      <a:pPr marL="0" marR="0">
                        <a:buNone/>
                      </a:pPr>
                      <a:r>
                        <a:rPr lang="en-US" sz="1600" dirty="0">
                          <a:effectLst/>
                        </a:rPr>
                        <a:t>Forgets to look for errors; arguments are based on opinion.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600" dirty="0">
                          <a:effectLst/>
                        </a:rPr>
                        <a:t>Identifies some errors; uses some arguments and logic, but arguments may have holes.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600">
                          <a:effectLst/>
                        </a:rPr>
                        <a:t>Analyzes a problem for errors and misconceptions; uses logical mathematical arguments to support and justify solutions.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600">
                          <a:effectLst/>
                        </a:rPr>
                        <a:t>Analyzes a problem for misconceptions and errors in logic, computation, and methodologies; uses logical arguments and justifies conclusions; uses definitions and previously established results in constructing arguments.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3757369888"/>
                  </a:ext>
                </a:extLst>
              </a:tr>
              <a:tr h="1605548">
                <a:tc vMerge="1">
                  <a:txBody>
                    <a:bodyPr/>
                    <a:lstStyle/>
                    <a:p>
                      <a:endParaRPr lang="en-US"/>
                    </a:p>
                  </a:txBody>
                  <a:tcPr/>
                </a:tc>
                <a:tc>
                  <a:txBody>
                    <a:bodyPr/>
                    <a:lstStyle/>
                    <a:p>
                      <a:pPr marL="0" marR="0">
                        <a:buNone/>
                      </a:pPr>
                      <a:r>
                        <a:rPr lang="en-US" sz="1600" dirty="0">
                          <a:effectLst/>
                        </a:rPr>
                        <a:t>Struggles or forgets to defend or give rationale for the choices they made.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solidFill>
                      <a:srgbClr val="F3DF89"/>
                    </a:solidFill>
                  </a:tcPr>
                </a:tc>
                <a:tc>
                  <a:txBody>
                    <a:bodyPr/>
                    <a:lstStyle/>
                    <a:p>
                      <a:pPr marL="0" marR="0">
                        <a:buNone/>
                      </a:pPr>
                      <a:r>
                        <a:rPr lang="en-US" sz="1600" dirty="0">
                          <a:effectLst/>
                        </a:rPr>
                        <a:t>Defends their own choices, but concludes which plan is best without solid support, or concludes a single plan is best rather than looking at the conditions under which each plan is best.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Defends their own choices; concludes their choice is best by looking at the conditions of each plan. </a:t>
                      </a:r>
                    </a:p>
                    <a:p>
                      <a:pPr marL="0" marR="0">
                        <a:buNone/>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Defends their own choices; concludes their choice is best by looking at the conditions of each plan and gives evidence to support their choices. </a:t>
                      </a:r>
                    </a:p>
                    <a:p>
                      <a:pPr marL="0" marR="0">
                        <a:buNone/>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extLst>
                  <a:ext uri="{0D108BD9-81ED-4DB2-BD59-A6C34878D82A}">
                    <a16:rowId xmlns:a16="http://schemas.microsoft.com/office/drawing/2014/main" val="92216679"/>
                  </a:ext>
                </a:extLst>
              </a:tr>
              <a:tr h="715525">
                <a:tc vMerge="1">
                  <a:txBody>
                    <a:bodyPr/>
                    <a:lstStyle/>
                    <a:p>
                      <a:endParaRPr lang="en-US"/>
                    </a:p>
                  </a:txBody>
                  <a:tcPr/>
                </a:tc>
                <a:tc>
                  <a:txBody>
                    <a:bodyPr/>
                    <a:lstStyle/>
                    <a:p>
                      <a:pPr marL="0" marR="0">
                        <a:buNone/>
                      </a:pPr>
                      <a:r>
                        <a:rPr lang="en-US" sz="1600">
                          <a:effectLst/>
                        </a:rPr>
                        <a:t>Struggles or forgets to seek understanding of classmates’ solutions.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600">
                          <a:effectLst/>
                        </a:rPr>
                        <a:t>Asks for clarification of classmates’ solutions.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600" dirty="0">
                          <a:effectLst/>
                        </a:rPr>
                        <a:t>Questions classmates’ solutions and asks “Why?”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600">
                          <a:effectLst/>
                        </a:rPr>
                        <a:t>Asks classmates probing questions to clarify and improve their arguments.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2335591333"/>
                  </a:ext>
                </a:extLst>
              </a:tr>
              <a:tr h="1431050">
                <a:tc vMerge="1">
                  <a:txBody>
                    <a:bodyPr/>
                    <a:lstStyle/>
                    <a:p>
                      <a:endParaRPr lang="en-US"/>
                    </a:p>
                  </a:txBody>
                  <a:tcPr/>
                </a:tc>
                <a:tc>
                  <a:txBody>
                    <a:bodyPr/>
                    <a:lstStyle/>
                    <a:p>
                      <a:pPr marL="0" marR="0">
                        <a:buNone/>
                      </a:pPr>
                      <a:r>
                        <a:rPr lang="en-US" sz="1600" dirty="0">
                          <a:effectLst/>
                        </a:rPr>
                        <a:t>Struggles or forgets to list assumptions or logical conjectures.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solidFill>
                      <a:srgbClr val="F3DF89"/>
                    </a:solidFill>
                  </a:tcPr>
                </a:tc>
                <a:tc>
                  <a:txBody>
                    <a:bodyPr/>
                    <a:lstStyle/>
                    <a:p>
                      <a:pPr marL="0" marR="0">
                        <a:buNone/>
                      </a:pPr>
                      <a:r>
                        <a:rPr lang="en-US" sz="1600" dirty="0">
                          <a:effectLst/>
                        </a:rPr>
                        <a:t>Lists assumptions and logical conjectures but may not be able to clearly differentiate between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Differentiates between assumptions and logical conjectures.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tc>
                  <a:txBody>
                    <a:bodyPr/>
                    <a:lstStyle/>
                    <a:p>
                      <a:pPr marL="0" marR="0">
                        <a:buNone/>
                      </a:pPr>
                      <a:r>
                        <a:rPr lang="en-US" sz="1600" dirty="0">
                          <a:effectLst/>
                        </a:rPr>
                        <a:t>Makes, recognizes and challenges assumptions and logical conjectures by providing evidence; evaluates peer arguments; able to compare the effectiveness of two plausible arguments.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solidFill>
                      <a:srgbClr val="F3DF89"/>
                    </a:solidFill>
                  </a:tcPr>
                </a:tc>
                <a:extLst>
                  <a:ext uri="{0D108BD9-81ED-4DB2-BD59-A6C34878D82A}">
                    <a16:rowId xmlns:a16="http://schemas.microsoft.com/office/drawing/2014/main" val="4197380820"/>
                  </a:ext>
                </a:extLst>
              </a:tr>
            </a:tbl>
          </a:graphicData>
        </a:graphic>
      </p:graphicFrame>
    </p:spTree>
    <p:extLst>
      <p:ext uri="{BB962C8B-B14F-4D97-AF65-F5344CB8AC3E}">
        <p14:creationId xmlns:p14="http://schemas.microsoft.com/office/powerpoint/2010/main" val="67943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5787-6A94-98A6-942B-8D0573EDE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E6BA3-FB61-2B60-9F78-D13E5B8E1066}"/>
              </a:ext>
            </a:extLst>
          </p:cNvPr>
          <p:cNvSpPr>
            <a:spLocks noGrp="1"/>
          </p:cNvSpPr>
          <p:nvPr>
            <p:ph type="title"/>
          </p:nvPr>
        </p:nvSpPr>
        <p:spPr>
          <a:xfrm>
            <a:off x="207818" y="249382"/>
            <a:ext cx="14422581" cy="1551709"/>
          </a:xfrm>
          <a:solidFill>
            <a:schemeClr val="bg1"/>
          </a:solidFill>
          <a:ln w="57150">
            <a:noFill/>
          </a:ln>
        </p:spPr>
        <p:txBody>
          <a:bodyPr>
            <a:noAutofit/>
          </a:bodyPr>
          <a:lstStyle/>
          <a:p>
            <a:r>
              <a:rPr lang="en-US" sz="5000" cap="none" dirty="0">
                <a:solidFill>
                  <a:srgbClr val="11437B"/>
                </a:solidFill>
              </a:rPr>
              <a:t>BREAKOUT ROOM 4/DISCUSSION</a:t>
            </a:r>
            <a:br>
              <a:rPr lang="en-US" sz="4800" cap="none" dirty="0">
                <a:solidFill>
                  <a:srgbClr val="11437B"/>
                </a:solidFill>
              </a:rPr>
            </a:br>
            <a:r>
              <a:rPr lang="en-US" sz="3600" cap="none" dirty="0">
                <a:solidFill>
                  <a:srgbClr val="11437B"/>
                </a:solidFill>
              </a:rPr>
              <a:t>MP 4: Model with mathematics.</a:t>
            </a:r>
            <a:endParaRPr lang="en-US" sz="4800" cap="none" dirty="0">
              <a:solidFill>
                <a:srgbClr val="11437B"/>
              </a:solidFill>
            </a:endParaRPr>
          </a:p>
        </p:txBody>
      </p:sp>
      <p:sp>
        <p:nvSpPr>
          <p:cNvPr id="3" name="Double Wave 2">
            <a:extLst>
              <a:ext uri="{FF2B5EF4-FFF2-40B4-BE49-F238E27FC236}">
                <a16:creationId xmlns:a16="http://schemas.microsoft.com/office/drawing/2014/main" id="{699D9C8C-A058-E225-95F8-495CEA8FDBAB}"/>
              </a:ext>
            </a:extLst>
          </p:cNvPr>
          <p:cNvSpPr/>
          <p:nvPr/>
        </p:nvSpPr>
        <p:spPr>
          <a:xfrm>
            <a:off x="3500556" y="6144220"/>
            <a:ext cx="80691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ea typeface="Roboto"/>
                <a:cs typeface="Roboto"/>
                <a:sym typeface="Roboto"/>
              </a:rPr>
              <a:t>Look at the DEW documents on the MPs</a:t>
            </a:r>
          </a:p>
          <a:p>
            <a:pPr marL="731520" indent="-548640">
              <a:buSzPts val="1800"/>
              <a:buFont typeface="Roboto"/>
              <a:buChar char="●"/>
            </a:pPr>
            <a:r>
              <a:rPr lang="en-US" sz="2800">
                <a:solidFill>
                  <a:schemeClr val="tx1"/>
                </a:solidFill>
                <a:ea typeface="Roboto"/>
                <a:cs typeface="Roboto"/>
                <a:sym typeface="Roboto"/>
              </a:rPr>
              <a:t>What theme(s) do you notice with the MP? </a:t>
            </a:r>
          </a:p>
          <a:p>
            <a:pPr marL="731520" indent="-548640">
              <a:buSzPts val="1800"/>
              <a:buFont typeface="Roboto"/>
              <a:buChar char="●"/>
            </a:pPr>
            <a:r>
              <a:rPr lang="en-US" sz="2800">
                <a:solidFill>
                  <a:schemeClr val="tx1"/>
                </a:solidFill>
                <a:ea typeface="Roboto"/>
                <a:cs typeface="Roboto"/>
                <a:sym typeface="Roboto"/>
              </a:rPr>
              <a:t>What stands out to you about this MP? </a:t>
            </a:r>
          </a:p>
          <a:p>
            <a:pPr algn="ctr"/>
            <a:endParaRPr lang="en-US" sz="1600"/>
          </a:p>
        </p:txBody>
      </p:sp>
      <p:sp>
        <p:nvSpPr>
          <p:cNvPr id="4" name="TextBox 3">
            <a:extLst>
              <a:ext uri="{FF2B5EF4-FFF2-40B4-BE49-F238E27FC236}">
                <a16:creationId xmlns:a16="http://schemas.microsoft.com/office/drawing/2014/main" id="{94C8B9FB-1AA6-B72C-A3A9-E75193D705B9}"/>
              </a:ext>
            </a:extLst>
          </p:cNvPr>
          <p:cNvSpPr txBox="1"/>
          <p:nvPr/>
        </p:nvSpPr>
        <p:spPr>
          <a:xfrm>
            <a:off x="3809742" y="1431856"/>
            <a:ext cx="3230486" cy="1015663"/>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a:t>
            </a:r>
            <a:r>
              <a:rPr lang="en-US" sz="2800" u="sng" dirty="0">
                <a:solidFill>
                  <a:srgbClr val="0000FF"/>
                </a:solidFill>
                <a:latin typeface="+mn-lt"/>
                <a:hlinkClick r:id="rId3">
                  <a:extLst>
                    <a:ext uri="{A12FA001-AC4F-418D-AE19-62706E023703}">
                      <ahyp:hlinkClr xmlns:ahyp="http://schemas.microsoft.com/office/drawing/2018/hyperlinkcolor" val="tx"/>
                    </a:ext>
                  </a:extLst>
                </a:hlinkClick>
              </a:rPr>
              <a:t> - Grade 5 </a:t>
            </a:r>
            <a:endParaRPr lang="en-US" sz="2800" dirty="0">
              <a:solidFill>
                <a:srgbClr val="0000FF"/>
              </a:solidFill>
              <a:latin typeface="+mn-lt"/>
            </a:endParaRPr>
          </a:p>
        </p:txBody>
      </p:sp>
      <p:sp>
        <p:nvSpPr>
          <p:cNvPr id="5" name="TextBox 4">
            <a:extLst>
              <a:ext uri="{FF2B5EF4-FFF2-40B4-BE49-F238E27FC236}">
                <a16:creationId xmlns:a16="http://schemas.microsoft.com/office/drawing/2014/main" id="{9AE2A78F-B190-12B1-FF5D-6B3E5B2B77F4}"/>
              </a:ext>
            </a:extLst>
          </p:cNvPr>
          <p:cNvSpPr txBox="1"/>
          <p:nvPr/>
        </p:nvSpPr>
        <p:spPr>
          <a:xfrm>
            <a:off x="393537" y="1452360"/>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C15B84AA-5226-2452-3B40-C91018061596}"/>
              </a:ext>
            </a:extLst>
          </p:cNvPr>
          <p:cNvSpPr txBox="1"/>
          <p:nvPr/>
        </p:nvSpPr>
        <p:spPr>
          <a:xfrm>
            <a:off x="7319433" y="1431856"/>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a:t>
            </a:r>
            <a:r>
              <a:rPr lang="en-US" sz="2800" u="sng" dirty="0">
                <a:solidFill>
                  <a:srgbClr val="0000FF"/>
                </a:solidFill>
                <a:latin typeface="+mn-lt"/>
                <a:hlinkClick r:id="rId5">
                  <a:extLst>
                    <a:ext uri="{A12FA001-AC4F-418D-AE19-62706E023703}">
                      <ahyp:hlinkClr xmlns:ahyp="http://schemas.microsoft.com/office/drawing/2018/hyperlinkcolor" val="tx"/>
                    </a:ext>
                  </a:extLst>
                </a:hlinkClick>
              </a:rPr>
              <a:t> 6-8 </a:t>
            </a:r>
            <a:endParaRPr lang="en-US" sz="2800" dirty="0">
              <a:solidFill>
                <a:srgbClr val="0000FF"/>
              </a:solidFill>
              <a:latin typeface="+mn-lt"/>
            </a:endParaRPr>
          </a:p>
        </p:txBody>
      </p:sp>
      <p:sp>
        <p:nvSpPr>
          <p:cNvPr id="7" name="TextBox 6">
            <a:extLst>
              <a:ext uri="{FF2B5EF4-FFF2-40B4-BE49-F238E27FC236}">
                <a16:creationId xmlns:a16="http://schemas.microsoft.com/office/drawing/2014/main" id="{A79808BE-9E03-DA92-0927-587F98A9CFD6}"/>
              </a:ext>
            </a:extLst>
          </p:cNvPr>
          <p:cNvSpPr txBox="1"/>
          <p:nvPr/>
        </p:nvSpPr>
        <p:spPr>
          <a:xfrm>
            <a:off x="10908632" y="1431855"/>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45DF9623-7A3D-E514-E236-36469E14D108}"/>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066117DF-EED7-46CE-5456-863FD0167CF6}"/>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EB370F10-F476-CD5B-A358-331E0B27ADE5}"/>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48EE3031-C870-59CC-73CF-9A4A198BD086}"/>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87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663314" y="3160747"/>
            <a:ext cx="13468322" cy="1480526"/>
          </a:xfrm>
          <a:prstGeom prst="rect">
            <a:avLst/>
          </a:prstGeom>
        </p:spPr>
        <p:txBody>
          <a:bodyPr spcFirstLastPara="1" vert="horz" wrap="square" lIns="146280" tIns="146280" rIns="146280" bIns="146280" rtlCol="0" anchor="b" anchorCtr="0">
            <a:noAutofit/>
          </a:bodyPr>
          <a:lstStyle/>
          <a:p>
            <a:pPr algn="ctr"/>
            <a:r>
              <a:rPr lang="en-US" sz="5400" cap="none" dirty="0">
                <a:solidFill>
                  <a:srgbClr val="11437B"/>
                </a:solidFill>
                <a:latin typeface="+mj-lt"/>
              </a:rPr>
              <a:t>MP 4: </a:t>
            </a:r>
            <a:r>
              <a:rPr lang="en-US" sz="5400" cap="none" dirty="0">
                <a:solidFill>
                  <a:srgbClr val="11437B"/>
                </a:solidFill>
                <a:latin typeface="+mj-lt"/>
                <a:sym typeface="Arial"/>
              </a:rPr>
              <a:t>Model With Mathematics.</a:t>
            </a:r>
            <a:endParaRPr lang="en-US" sz="5400" cap="none" dirty="0">
              <a:solidFill>
                <a:srgbClr val="11437B"/>
              </a:solidFill>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457200" y="804742"/>
            <a:ext cx="13716000" cy="1179433"/>
          </a:xfrm>
          <a:prstGeom prst="rect">
            <a:avLst/>
          </a:prstGeom>
        </p:spPr>
        <p:txBody>
          <a:bodyPr spcFirstLastPara="1" vert="horz" wrap="square" lIns="146280" tIns="146280" rIns="146280" bIns="146280" rtlCol="0" anchor="b" anchorCtr="0">
            <a:noAutofit/>
          </a:bodyPr>
          <a:lstStyle/>
          <a:p>
            <a:pPr>
              <a:lnSpc>
                <a:spcPct val="100000"/>
              </a:lnSpc>
            </a:pPr>
            <a:r>
              <a:rPr lang="en-US" sz="5000" cap="none" dirty="0">
                <a:solidFill>
                  <a:srgbClr val="11437B"/>
                </a:solidFill>
              </a:rPr>
              <a:t>MP 4: </a:t>
            </a:r>
            <a:r>
              <a:rPr lang="en-US" sz="5000" cap="none" dirty="0">
                <a:solidFill>
                  <a:srgbClr val="11437B"/>
                </a:solidFill>
                <a:sym typeface="Arial"/>
              </a:rPr>
              <a:t>Model With Mathematics.</a:t>
            </a:r>
            <a:endParaRPr lang="en-US" sz="5000" cap="none" dirty="0">
              <a:solidFill>
                <a:srgbClr val="11437B"/>
              </a:solidFill>
            </a:endParaRPr>
          </a:p>
        </p:txBody>
      </p:sp>
      <p:sp>
        <p:nvSpPr>
          <p:cNvPr id="187" name="Google Shape;187;p31"/>
          <p:cNvSpPr txBox="1">
            <a:spLocks noGrp="1"/>
          </p:cNvSpPr>
          <p:nvPr>
            <p:ph type="body" sz="quarter" idx="12"/>
          </p:nvPr>
        </p:nvSpPr>
        <p:spPr>
          <a:xfrm>
            <a:off x="1087394" y="2423805"/>
            <a:ext cx="13085806" cy="4424722"/>
          </a:xfrm>
          <a:prstGeom prst="rect">
            <a:avLst/>
          </a:prstGeom>
        </p:spPr>
        <p:txBody>
          <a:bodyPr spcFirstLastPara="1" vert="horz" wrap="square" lIns="146280" tIns="146280" rIns="146280" bIns="146280" rtlCol="0" anchor="t" anchorCtr="0">
            <a:noAutofit/>
          </a:bodyPr>
          <a:lstStyle/>
          <a:p>
            <a:pPr marL="457200" indent="-457200">
              <a:lnSpc>
                <a:spcPct val="100000"/>
              </a:lnSpc>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Uses models to clarify math concepts and simplify problems</a:t>
            </a:r>
            <a:endParaRPr sz="3200" dirty="0">
              <a:solidFill>
                <a:srgbClr val="000000"/>
              </a:solidFill>
              <a:latin typeface="+mn-lt"/>
              <a:ea typeface="Arial"/>
              <a:cs typeface="Arial"/>
              <a:sym typeface="Arial"/>
            </a:endParaRPr>
          </a:p>
          <a:p>
            <a:pPr marL="457200" indent="-457200">
              <a:lnSpc>
                <a:spcPct val="100000"/>
              </a:lnSpc>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Models </a:t>
            </a:r>
            <a:r>
              <a:rPr lang="en" sz="3200" i="1" dirty="0">
                <a:solidFill>
                  <a:srgbClr val="000000"/>
                </a:solidFill>
                <a:latin typeface="+mn-lt"/>
                <a:ea typeface="Arial"/>
                <a:cs typeface="Arial"/>
                <a:sym typeface="Arial"/>
              </a:rPr>
              <a:t>may</a:t>
            </a:r>
            <a:r>
              <a:rPr lang="en" sz="3200" dirty="0">
                <a:solidFill>
                  <a:srgbClr val="000000"/>
                </a:solidFill>
                <a:latin typeface="+mn-lt"/>
                <a:ea typeface="Arial"/>
                <a:cs typeface="Arial"/>
                <a:sym typeface="Arial"/>
              </a:rPr>
              <a:t> include: </a:t>
            </a:r>
            <a:endParaRPr sz="3200" dirty="0">
              <a:solidFill>
                <a:srgbClr val="000000"/>
              </a:solidFill>
              <a:latin typeface="+mn-lt"/>
              <a:ea typeface="Arial"/>
              <a:cs typeface="Arial"/>
              <a:sym typeface="Arial"/>
            </a:endParaRPr>
          </a:p>
          <a:p>
            <a:pPr marL="1444752" lvl="4" indent="-457200">
              <a:lnSpc>
                <a:spcPct val="100000"/>
              </a:lnSpc>
              <a:spcBef>
                <a:spcPts val="0"/>
              </a:spcBef>
              <a:buClr>
                <a:srgbClr val="000000"/>
              </a:buClr>
              <a:buSzPts val="2400"/>
              <a:buFont typeface="Wingdings" panose="05000000000000000000" pitchFamily="2" charset="2"/>
              <a:buChar char="q"/>
            </a:pPr>
            <a:r>
              <a:rPr lang="en" sz="2960" dirty="0">
                <a:solidFill>
                  <a:srgbClr val="000000"/>
                </a:solidFill>
                <a:ea typeface="Arial"/>
                <a:cs typeface="Arial"/>
                <a:sym typeface="Arial"/>
              </a:rPr>
              <a:t>Acting out the situations</a:t>
            </a:r>
            <a:endParaRPr sz="2960" dirty="0">
              <a:solidFill>
                <a:srgbClr val="000000"/>
              </a:solidFill>
              <a:ea typeface="Arial"/>
              <a:cs typeface="Arial"/>
              <a:sym typeface="Arial"/>
            </a:endParaRPr>
          </a:p>
          <a:p>
            <a:pPr marL="1444752" lvl="4" indent="-457200">
              <a:lnSpc>
                <a:spcPct val="100000"/>
              </a:lnSpc>
              <a:spcBef>
                <a:spcPts val="0"/>
              </a:spcBef>
              <a:buClr>
                <a:srgbClr val="000000"/>
              </a:buClr>
              <a:buSzPts val="2400"/>
              <a:buFont typeface="Wingdings" panose="05000000000000000000" pitchFamily="2" charset="2"/>
              <a:buChar char="q"/>
            </a:pPr>
            <a:r>
              <a:rPr lang="en" sz="2960" dirty="0">
                <a:solidFill>
                  <a:srgbClr val="000000"/>
                </a:solidFill>
                <a:ea typeface="Arial"/>
                <a:cs typeface="Arial"/>
                <a:sym typeface="Arial"/>
              </a:rPr>
              <a:t>Physical or virtual manipulatives</a:t>
            </a:r>
            <a:endParaRPr sz="2960" dirty="0">
              <a:solidFill>
                <a:srgbClr val="000000"/>
              </a:solidFill>
              <a:ea typeface="Arial"/>
              <a:cs typeface="Arial"/>
              <a:sym typeface="Arial"/>
            </a:endParaRPr>
          </a:p>
          <a:p>
            <a:pPr marL="1444752" lvl="4" indent="-457200">
              <a:lnSpc>
                <a:spcPct val="100000"/>
              </a:lnSpc>
              <a:spcBef>
                <a:spcPts val="0"/>
              </a:spcBef>
              <a:buClr>
                <a:srgbClr val="000000"/>
              </a:buClr>
              <a:buSzPts val="2400"/>
              <a:buFont typeface="Wingdings" panose="05000000000000000000" pitchFamily="2" charset="2"/>
              <a:buChar char="q"/>
            </a:pPr>
            <a:r>
              <a:rPr lang="en" sz="2960" dirty="0">
                <a:solidFill>
                  <a:srgbClr val="000000"/>
                </a:solidFill>
                <a:ea typeface="Arial"/>
                <a:cs typeface="Arial"/>
                <a:sym typeface="Arial"/>
              </a:rPr>
              <a:t>Drawings or diagrams</a:t>
            </a:r>
            <a:endParaRPr sz="2960" dirty="0">
              <a:solidFill>
                <a:srgbClr val="000000"/>
              </a:solidFill>
              <a:ea typeface="Arial"/>
              <a:cs typeface="Arial"/>
              <a:sym typeface="Arial"/>
            </a:endParaRPr>
          </a:p>
          <a:p>
            <a:pPr marL="1444752" lvl="4" indent="-457200">
              <a:lnSpc>
                <a:spcPct val="100000"/>
              </a:lnSpc>
              <a:spcBef>
                <a:spcPts val="0"/>
              </a:spcBef>
              <a:buClr>
                <a:srgbClr val="000000"/>
              </a:buClr>
              <a:buSzPts val="2400"/>
              <a:buFont typeface="Wingdings" panose="05000000000000000000" pitchFamily="2" charset="2"/>
              <a:buChar char="q"/>
            </a:pPr>
            <a:r>
              <a:rPr lang="en" sz="2960" dirty="0">
                <a:solidFill>
                  <a:srgbClr val="000000"/>
                </a:solidFill>
                <a:ea typeface="Arial"/>
                <a:cs typeface="Arial"/>
                <a:sym typeface="Arial"/>
              </a:rPr>
              <a:t>Written equations</a:t>
            </a:r>
            <a:endParaRPr sz="2960" dirty="0">
              <a:solidFill>
                <a:srgbClr val="000000"/>
              </a:solidFill>
              <a:ea typeface="Arial"/>
              <a:cs typeface="Arial"/>
              <a:sym typeface="Arial"/>
            </a:endParaRPr>
          </a:p>
          <a:p>
            <a:pPr marL="1444752" lvl="4" indent="-457200">
              <a:lnSpc>
                <a:spcPct val="100000"/>
              </a:lnSpc>
              <a:spcBef>
                <a:spcPts val="0"/>
              </a:spcBef>
              <a:buClr>
                <a:srgbClr val="000000"/>
              </a:buClr>
              <a:buSzPts val="2400"/>
              <a:buFont typeface="Wingdings" panose="05000000000000000000" pitchFamily="2" charset="2"/>
              <a:buChar char="q"/>
            </a:pPr>
            <a:r>
              <a:rPr lang="en" sz="2960" dirty="0">
                <a:solidFill>
                  <a:srgbClr val="000000"/>
                </a:solidFill>
                <a:ea typeface="Arial"/>
                <a:cs typeface="Arial"/>
                <a:sym typeface="Arial"/>
              </a:rPr>
              <a:t>Graphic representations (e.g. tables, graphs, charts, etc.)</a:t>
            </a:r>
            <a:endParaRPr sz="2960" dirty="0">
              <a:solidFill>
                <a:srgbClr val="000000"/>
              </a:solidFill>
              <a:ea typeface="Arial"/>
              <a:cs typeface="Arial"/>
              <a:sym typeface="Arial"/>
            </a:endParaRPr>
          </a:p>
          <a:p>
            <a:pPr marL="0" indent="0">
              <a:spcAft>
                <a:spcPts val="2560"/>
              </a:spcAft>
              <a:buNone/>
            </a:pPr>
            <a:endParaRPr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D377-0FD3-263B-6359-F05834A37E63}"/>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1467BC3-4AF0-0796-500D-10E4DCB302C8}"/>
              </a:ext>
            </a:extLst>
          </p:cNvPr>
          <p:cNvSpPr>
            <a:spLocks noGrp="1"/>
          </p:cNvSpPr>
          <p:nvPr>
            <p:ph type="pic" sz="quarter" idx="11"/>
          </p:nvPr>
        </p:nvSpPr>
        <p:spPr>
          <a:xfrm>
            <a:off x="457200" y="2194426"/>
            <a:ext cx="9353550"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4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0A89BCC8-CC8B-872F-18E6-B72202AEAD19}"/>
              </a:ext>
            </a:extLst>
          </p:cNvPr>
          <p:cNvSpPr>
            <a:spLocks noGrp="1"/>
          </p:cNvSpPr>
          <p:nvPr>
            <p:ph type="title"/>
          </p:nvPr>
        </p:nvSpPr>
        <p:spPr/>
        <p:txBody>
          <a:bodyPr>
            <a:noAutofit/>
          </a:bodyPr>
          <a:lstStyle/>
          <a:p>
            <a:r>
              <a:rPr lang="en-US" sz="5000" cap="none" dirty="0">
                <a:solidFill>
                  <a:srgbClr val="11437B"/>
                </a:solidFill>
              </a:rPr>
              <a:t>Inside Mathematics Videos for MP 4: Model With Mathematics </a:t>
            </a:r>
            <a:br>
              <a:rPr lang="en-US" sz="5000" cap="none" dirty="0">
                <a:solidFill>
                  <a:srgbClr val="11437B"/>
                </a:solidFill>
              </a:rPr>
            </a:br>
            <a:endParaRPr lang="en-US" sz="5000" cap="none" dirty="0">
              <a:solidFill>
                <a:srgbClr val="11437B"/>
              </a:solidFill>
            </a:endParaRPr>
          </a:p>
        </p:txBody>
      </p:sp>
      <p:sp>
        <p:nvSpPr>
          <p:cNvPr id="4" name="Slide Number Placeholder 3">
            <a:extLst>
              <a:ext uri="{FF2B5EF4-FFF2-40B4-BE49-F238E27FC236}">
                <a16:creationId xmlns:a16="http://schemas.microsoft.com/office/drawing/2014/main" id="{0A634956-85B8-0A07-E144-F0341333D99E}"/>
              </a:ext>
            </a:extLst>
          </p:cNvPr>
          <p:cNvSpPr>
            <a:spLocks noGrp="1"/>
          </p:cNvSpPr>
          <p:nvPr>
            <p:ph type="sldNum" sz="quarter" idx="15"/>
          </p:nvPr>
        </p:nvSpPr>
        <p:spPr/>
        <p:txBody>
          <a:bodyPr/>
          <a:lstStyle/>
          <a:p>
            <a:fld id="{383B7B7A-CDDA-7C44-B1B0-1F1E45567B3B}" type="slidenum">
              <a:rPr lang="en-US" smtClean="0"/>
              <a:pPr/>
              <a:t>38</a:t>
            </a:fld>
            <a:endParaRPr lang="en-US"/>
          </a:p>
        </p:txBody>
      </p:sp>
      <p:sp>
        <p:nvSpPr>
          <p:cNvPr id="10" name="Text Placeholder 9">
            <a:extLst>
              <a:ext uri="{FF2B5EF4-FFF2-40B4-BE49-F238E27FC236}">
                <a16:creationId xmlns:a16="http://schemas.microsoft.com/office/drawing/2014/main" id="{46760D9E-0C77-969A-479C-88C8735B2866}"/>
              </a:ext>
            </a:extLst>
          </p:cNvPr>
          <p:cNvSpPr>
            <a:spLocks noGrp="1"/>
          </p:cNvSpPr>
          <p:nvPr>
            <p:ph type="body" sz="quarter" idx="17"/>
          </p:nvPr>
        </p:nvSpPr>
        <p:spPr>
          <a:xfrm>
            <a:off x="9474517" y="6944163"/>
            <a:ext cx="4698683" cy="467755"/>
          </a:xfrm>
        </p:spPr>
        <p:txBody>
          <a:bodyPr>
            <a:noAutofit/>
          </a:bodyPr>
          <a:lstStyle/>
          <a:p>
            <a:r>
              <a:rPr lang="en-US" sz="2400" b="1" i="0" dirty="0">
                <a:hlinkClick r:id="rId3"/>
              </a:rPr>
              <a:t>Inside Mathematics MP 4 Videos</a:t>
            </a:r>
            <a:endParaRPr lang="en-US" sz="2400" b="1" i="0" dirty="0"/>
          </a:p>
        </p:txBody>
      </p:sp>
      <p:pic>
        <p:nvPicPr>
          <p:cNvPr id="5" name="Picture 4">
            <a:extLst>
              <a:ext uri="{FF2B5EF4-FFF2-40B4-BE49-F238E27FC236}">
                <a16:creationId xmlns:a16="http://schemas.microsoft.com/office/drawing/2014/main" id="{58A48B0D-35E0-824A-02A8-2BDDBF1DAD79}"/>
              </a:ext>
            </a:extLst>
          </p:cNvPr>
          <p:cNvPicPr>
            <a:picLocks noChangeAspect="1"/>
          </p:cNvPicPr>
          <p:nvPr/>
        </p:nvPicPr>
        <p:blipFill>
          <a:blip r:embed="rId4"/>
          <a:stretch>
            <a:fillRect/>
          </a:stretch>
        </p:blipFill>
        <p:spPr>
          <a:xfrm>
            <a:off x="10191749" y="3575685"/>
            <a:ext cx="3152775" cy="3152775"/>
          </a:xfrm>
          <a:prstGeom prst="rect">
            <a:avLst/>
          </a:prstGeom>
          <a:ln w="38100">
            <a:solidFill>
              <a:srgbClr val="0098D3"/>
            </a:solidFill>
          </a:ln>
        </p:spPr>
      </p:pic>
    </p:spTree>
    <p:extLst>
      <p:ext uri="{BB962C8B-B14F-4D97-AF65-F5344CB8AC3E}">
        <p14:creationId xmlns:p14="http://schemas.microsoft.com/office/powerpoint/2010/main" val="217245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E9D8-0B1E-838A-B9E2-6AFEDB3C9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4D03E-DB6A-BCF4-C4CC-A147F309B52B}"/>
              </a:ext>
            </a:extLst>
          </p:cNvPr>
          <p:cNvSpPr>
            <a:spLocks noGrp="1"/>
          </p:cNvSpPr>
          <p:nvPr>
            <p:ph type="title"/>
          </p:nvPr>
        </p:nvSpPr>
        <p:spPr>
          <a:xfrm>
            <a:off x="457200" y="438150"/>
            <a:ext cx="13716000" cy="1943100"/>
          </a:xfrm>
        </p:spPr>
        <p:txBody>
          <a:bodyPr>
            <a:norm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4: Ask Questions About the World</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0C520D27-26C8-71E0-1653-2188D726A59B}"/>
              </a:ext>
            </a:extLst>
          </p:cNvPr>
          <p:cNvSpPr>
            <a:spLocks noGrp="1"/>
          </p:cNvSpPr>
          <p:nvPr>
            <p:ph idx="1"/>
          </p:nvPr>
        </p:nvSpPr>
        <p:spPr>
          <a:xfrm>
            <a:off x="457200" y="2381250"/>
            <a:ext cx="13716000" cy="4898857"/>
          </a:xfrm>
        </p:spPr>
        <p:txBody>
          <a:bodyPr>
            <a:normAutofit/>
          </a:bodyPr>
          <a:lstStyle/>
          <a:p>
            <a:pPr marL="0" indent="0">
              <a:buNone/>
            </a:pPr>
            <a:r>
              <a:rPr lang="en-US" sz="3200" dirty="0"/>
              <a:t>Mathematically proficient students ask and answer questions about the world. They begin with a question in mind, determine what information is needed to answer it, and get the information. Next, they use that information to create a mathematical representation to answer the question. Then, they verify whether their representation works or needs improvement. If necessary, they repeat this process, adjusting both what information they use and how they use it until they sufficiently answer the question.</a:t>
            </a:r>
            <a:endParaRPr lang="en-US" sz="4400" dirty="0"/>
          </a:p>
        </p:txBody>
      </p:sp>
      <p:sp>
        <p:nvSpPr>
          <p:cNvPr id="4" name="Slide Number Placeholder 3">
            <a:extLst>
              <a:ext uri="{FF2B5EF4-FFF2-40B4-BE49-F238E27FC236}">
                <a16:creationId xmlns:a16="http://schemas.microsoft.com/office/drawing/2014/main" id="{1DEF8242-D78C-2599-CD55-081FA7951B92}"/>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39</a:t>
            </a:fld>
            <a:endParaRPr lang="en-US"/>
          </a:p>
        </p:txBody>
      </p:sp>
      <p:sp>
        <p:nvSpPr>
          <p:cNvPr id="7" name="TextBox 6">
            <a:extLst>
              <a:ext uri="{FF2B5EF4-FFF2-40B4-BE49-F238E27FC236}">
                <a16:creationId xmlns:a16="http://schemas.microsoft.com/office/drawing/2014/main" id="{3455380F-FFB7-E916-B5B4-CD8C23B9BB95}"/>
              </a:ext>
            </a:extLst>
          </p:cNvPr>
          <p:cNvSpPr txBox="1"/>
          <p:nvPr/>
        </p:nvSpPr>
        <p:spPr>
          <a:xfrm>
            <a:off x="7935992" y="7572945"/>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6" name="Picture 5">
            <a:extLst>
              <a:ext uri="{FF2B5EF4-FFF2-40B4-BE49-F238E27FC236}">
                <a16:creationId xmlns:a16="http://schemas.microsoft.com/office/drawing/2014/main" id="{1B0B1AE5-9EE8-270C-465A-7A3472F0F360}"/>
              </a:ext>
            </a:extLst>
          </p:cNvPr>
          <p:cNvPicPr>
            <a:picLocks noChangeAspect="1"/>
          </p:cNvPicPr>
          <p:nvPr/>
        </p:nvPicPr>
        <p:blipFill>
          <a:blip r:embed="rId4"/>
          <a:stretch>
            <a:fillRect/>
          </a:stretch>
        </p:blipFill>
        <p:spPr>
          <a:xfrm>
            <a:off x="12109608" y="6327875"/>
            <a:ext cx="1590676" cy="1590676"/>
          </a:xfrm>
          <a:prstGeom prst="rect">
            <a:avLst/>
          </a:prstGeom>
          <a:ln w="38100">
            <a:solidFill>
              <a:srgbClr val="0098D3"/>
            </a:solidFill>
          </a:ln>
        </p:spPr>
      </p:pic>
    </p:spTree>
    <p:extLst>
      <p:ext uri="{BB962C8B-B14F-4D97-AF65-F5344CB8AC3E}">
        <p14:creationId xmlns:p14="http://schemas.microsoft.com/office/powerpoint/2010/main" val="387362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0A65-C832-BEFA-EA4D-19B7175ADA8B}"/>
              </a:ext>
            </a:extLst>
          </p:cNvPr>
          <p:cNvSpPr>
            <a:spLocks noGrp="1"/>
          </p:cNvSpPr>
          <p:nvPr>
            <p:ph type="title"/>
          </p:nvPr>
        </p:nvSpPr>
        <p:spPr>
          <a:xfrm>
            <a:off x="457200" y="333376"/>
            <a:ext cx="13716000" cy="1695450"/>
          </a:xfrm>
        </p:spPr>
        <p:txBody>
          <a:bodyPr wrap="square" anchor="ctr">
            <a:normAutofit/>
          </a:bodyPr>
          <a:lstStyle/>
          <a:p>
            <a:r>
              <a:rPr lang="en-US" sz="5000" cap="none" dirty="0">
                <a:solidFill>
                  <a:srgbClr val="11437B"/>
                </a:solidFill>
                <a:ea typeface="Source Sans Pro SemiBold" panose="020B0603030403020204" pitchFamily="34" charset="0"/>
              </a:rPr>
              <a:t>OHIO DEPARTMENT OF EDUCATION AND WORKFORCE PRIORITIES</a:t>
            </a:r>
          </a:p>
        </p:txBody>
      </p:sp>
      <p:sp>
        <p:nvSpPr>
          <p:cNvPr id="4" name="Slide Number Placeholder 3">
            <a:extLst>
              <a:ext uri="{FF2B5EF4-FFF2-40B4-BE49-F238E27FC236}">
                <a16:creationId xmlns:a16="http://schemas.microsoft.com/office/drawing/2014/main" id="{9E662371-FB04-8EA2-F7EC-88E6989F0CDC}"/>
              </a:ext>
            </a:extLst>
          </p:cNvPr>
          <p:cNvSpPr>
            <a:spLocks noGrp="1"/>
          </p:cNvSpPr>
          <p:nvPr>
            <p:ph type="sldNum" sz="quarter" idx="11"/>
          </p:nvPr>
        </p:nvSpPr>
        <p:spPr>
          <a:xfrm>
            <a:off x="10881360" y="7572375"/>
            <a:ext cx="3291840" cy="438150"/>
          </a:xfrm>
        </p:spPr>
        <p:txBody>
          <a:bodyPr wrap="square" anchor="ctr">
            <a:normAutofit/>
          </a:bodyPr>
          <a:lstStyle/>
          <a:p>
            <a:pPr defTabSz="1097280">
              <a:spcAft>
                <a:spcPts val="600"/>
              </a:spcAft>
              <a:buClrTx/>
            </a:pPr>
            <a:fld id="{00000000-1234-1234-1234-123412341234}" type="slidenum">
              <a:rPr lang="en-US" kern="1200">
                <a:solidFill>
                  <a:srgbClr val="FFFFFF">
                    <a:lumMod val="95000"/>
                  </a:srgbClr>
                </a:solidFill>
              </a:rPr>
              <a:pPr defTabSz="1097280">
                <a:spcAft>
                  <a:spcPts val="600"/>
                </a:spcAft>
                <a:buClrTx/>
              </a:pPr>
              <a:t>4</a:t>
            </a:fld>
            <a:endParaRPr lang="en-US" kern="1200">
              <a:solidFill>
                <a:srgbClr val="FFFFFF">
                  <a:lumMod val="95000"/>
                </a:srgbClr>
              </a:solidFill>
            </a:endParaRPr>
          </a:p>
        </p:txBody>
      </p:sp>
      <p:graphicFrame>
        <p:nvGraphicFramePr>
          <p:cNvPr id="14" name="Text Placeholder 2" descr="Priority list">
            <a:extLst>
              <a:ext uri="{FF2B5EF4-FFF2-40B4-BE49-F238E27FC236}">
                <a16:creationId xmlns:a16="http://schemas.microsoft.com/office/drawing/2014/main" id="{2FDD3628-E03C-054B-BFBC-3E7EC50576A1}"/>
              </a:ext>
            </a:extLst>
          </p:cNvPr>
          <p:cNvGraphicFramePr/>
          <p:nvPr>
            <p:extLst>
              <p:ext uri="{D42A27DB-BD31-4B8C-83A1-F6EECF244321}">
                <p14:modId xmlns:p14="http://schemas.microsoft.com/office/powerpoint/2010/main" val="1518840393"/>
              </p:ext>
            </p:extLst>
          </p:nvPr>
        </p:nvGraphicFramePr>
        <p:xfrm>
          <a:off x="457200" y="2028826"/>
          <a:ext cx="1371600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640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C50D-F13F-FA1E-EDA4-0ABFED5AD73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0CD71-B700-9653-5842-662CBF8BE12C}"/>
              </a:ext>
            </a:extLst>
          </p:cNvPr>
          <p:cNvSpPr>
            <a:spLocks noGrp="1"/>
          </p:cNvSpPr>
          <p:nvPr>
            <p:ph type="sldNum" sz="quarter" idx="11"/>
          </p:nvPr>
        </p:nvSpPr>
        <p:spPr/>
        <p:txBody>
          <a:bodyPr/>
          <a:lstStyle/>
          <a:p>
            <a:fld id="{383B7B7A-CDDA-7C44-B1B0-1F1E45567B3B}" type="slidenum">
              <a:rPr lang="en-US" smtClean="0"/>
              <a:pPr/>
              <a:t>40</a:t>
            </a:fld>
            <a:endParaRPr lang="en-US"/>
          </a:p>
        </p:txBody>
      </p:sp>
      <p:graphicFrame>
        <p:nvGraphicFramePr>
          <p:cNvPr id="2" name="Table 1">
            <a:extLst>
              <a:ext uri="{FF2B5EF4-FFF2-40B4-BE49-F238E27FC236}">
                <a16:creationId xmlns:a16="http://schemas.microsoft.com/office/drawing/2014/main" id="{7FDFAD9C-000C-21DE-DDDE-16D91B67CE31}"/>
              </a:ext>
            </a:extLst>
          </p:cNvPr>
          <p:cNvGraphicFramePr>
            <a:graphicFrameLocks noGrp="1"/>
          </p:cNvGraphicFramePr>
          <p:nvPr>
            <p:extLst>
              <p:ext uri="{D42A27DB-BD31-4B8C-83A1-F6EECF244321}">
                <p14:modId xmlns:p14="http://schemas.microsoft.com/office/powerpoint/2010/main" val="3671426887"/>
              </p:ext>
            </p:extLst>
          </p:nvPr>
        </p:nvGraphicFramePr>
        <p:xfrm>
          <a:off x="145473" y="343938"/>
          <a:ext cx="14339454" cy="6999526"/>
        </p:xfrm>
        <a:graphic>
          <a:graphicData uri="http://schemas.openxmlformats.org/drawingml/2006/table">
            <a:tbl>
              <a:tblPr firstRow="1" firstCol="1" bandRow="1">
                <a:tableStyleId>{8EC20E35-A176-4012-BC5E-935CFFF8708E}</a:tableStyleId>
              </a:tblPr>
              <a:tblGrid>
                <a:gridCol w="653491">
                  <a:extLst>
                    <a:ext uri="{9D8B030D-6E8A-4147-A177-3AD203B41FA5}">
                      <a16:colId xmlns:a16="http://schemas.microsoft.com/office/drawing/2014/main" val="72206410"/>
                    </a:ext>
                  </a:extLst>
                </a:gridCol>
                <a:gridCol w="3309464">
                  <a:extLst>
                    <a:ext uri="{9D8B030D-6E8A-4147-A177-3AD203B41FA5}">
                      <a16:colId xmlns:a16="http://schemas.microsoft.com/office/drawing/2014/main" val="2792879297"/>
                    </a:ext>
                  </a:extLst>
                </a:gridCol>
                <a:gridCol w="3458833">
                  <a:extLst>
                    <a:ext uri="{9D8B030D-6E8A-4147-A177-3AD203B41FA5}">
                      <a16:colId xmlns:a16="http://schemas.microsoft.com/office/drawing/2014/main" val="2591707003"/>
                    </a:ext>
                  </a:extLst>
                </a:gridCol>
                <a:gridCol w="3458833">
                  <a:extLst>
                    <a:ext uri="{9D8B030D-6E8A-4147-A177-3AD203B41FA5}">
                      <a16:colId xmlns:a16="http://schemas.microsoft.com/office/drawing/2014/main" val="2612516897"/>
                    </a:ext>
                  </a:extLst>
                </a:gridCol>
                <a:gridCol w="3458833">
                  <a:extLst>
                    <a:ext uri="{9D8B030D-6E8A-4147-A177-3AD203B41FA5}">
                      <a16:colId xmlns:a16="http://schemas.microsoft.com/office/drawing/2014/main" val="3761480745"/>
                    </a:ext>
                  </a:extLst>
                </a:gridCol>
              </a:tblGrid>
              <a:tr h="374546">
                <a:tc>
                  <a:txBody>
                    <a:bodyPr/>
                    <a:lstStyle/>
                    <a:p>
                      <a:pPr marL="0" marR="0" algn="ctr">
                        <a:buNone/>
                      </a:pPr>
                      <a:r>
                        <a:rPr lang="en-US" sz="2400" dirty="0">
                          <a:solidFill>
                            <a:schemeClr val="tx1"/>
                          </a:solidFill>
                          <a:effectLst/>
                        </a:rPr>
                        <a:t>MP</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4652" marR="54652" marT="0" marB="0" anchor="b">
                    <a:solidFill>
                      <a:srgbClr val="729364"/>
                    </a:solidFill>
                  </a:tcPr>
                </a:tc>
                <a:tc>
                  <a:txBody>
                    <a:bodyPr/>
                    <a:lstStyle/>
                    <a:p>
                      <a:pPr marL="0" marR="0" algn="ctr">
                        <a:spcBef>
                          <a:spcPts val="0"/>
                        </a:spcBef>
                        <a:spcAft>
                          <a:spcPts val="0"/>
                        </a:spcAft>
                      </a:pPr>
                      <a:r>
                        <a:rPr lang="en-US" sz="2400" dirty="0">
                          <a:solidFill>
                            <a:schemeClr val="tx1"/>
                          </a:solidFill>
                          <a:effectLst/>
                        </a:rPr>
                        <a:t>Needs Improvement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729364"/>
                    </a:solidFill>
                  </a:tcPr>
                </a:tc>
                <a:tc>
                  <a:txBody>
                    <a:bodyPr/>
                    <a:lstStyle/>
                    <a:p>
                      <a:pPr marL="0" marR="0" algn="ctr">
                        <a:spcBef>
                          <a:spcPts val="0"/>
                        </a:spcBef>
                        <a:spcAft>
                          <a:spcPts val="0"/>
                        </a:spcAft>
                      </a:pPr>
                      <a:r>
                        <a:rPr lang="en-US" sz="2400" dirty="0">
                          <a:solidFill>
                            <a:schemeClr val="tx1"/>
                          </a:solidFill>
                          <a:effectLst/>
                        </a:rPr>
                        <a:t>Emerging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729364"/>
                    </a:solidFill>
                  </a:tcPr>
                </a:tc>
                <a:tc>
                  <a:txBody>
                    <a:bodyPr/>
                    <a:lstStyle/>
                    <a:p>
                      <a:pPr marL="0" marR="0" algn="ctr">
                        <a:spcBef>
                          <a:spcPts val="0"/>
                        </a:spcBef>
                        <a:spcAft>
                          <a:spcPts val="0"/>
                        </a:spcAft>
                      </a:pPr>
                      <a:r>
                        <a:rPr lang="en-US" sz="2400" dirty="0">
                          <a:solidFill>
                            <a:schemeClr val="tx1"/>
                          </a:solidFill>
                          <a:effectLst/>
                        </a:rPr>
                        <a:t>Proficient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729364"/>
                    </a:solidFill>
                  </a:tcPr>
                </a:tc>
                <a:tc>
                  <a:txBody>
                    <a:bodyPr/>
                    <a:lstStyle/>
                    <a:p>
                      <a:pPr marL="0" marR="0" algn="ctr">
                        <a:spcBef>
                          <a:spcPts val="0"/>
                        </a:spcBef>
                        <a:spcAft>
                          <a:spcPts val="0"/>
                        </a:spcAft>
                      </a:pPr>
                      <a:r>
                        <a:rPr lang="en-US" sz="2400" dirty="0">
                          <a:solidFill>
                            <a:schemeClr val="tx1"/>
                          </a:solidFill>
                          <a:effectLst/>
                        </a:rPr>
                        <a:t>Exemplary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729364"/>
                    </a:solidFill>
                  </a:tcPr>
                </a:tc>
                <a:extLst>
                  <a:ext uri="{0D108BD9-81ED-4DB2-BD59-A6C34878D82A}">
                    <a16:rowId xmlns:a16="http://schemas.microsoft.com/office/drawing/2014/main" val="380405582"/>
                  </a:ext>
                </a:extLst>
              </a:tr>
              <a:tr h="1387407">
                <a:tc rowSpan="5">
                  <a:txBody>
                    <a:bodyPr/>
                    <a:lstStyle/>
                    <a:p>
                      <a:pPr marL="71755" marR="71755" algn="ctr">
                        <a:buNone/>
                      </a:pPr>
                      <a:r>
                        <a:rPr lang="en-US" sz="2400" dirty="0">
                          <a:solidFill>
                            <a:schemeClr val="tx1"/>
                          </a:solidFill>
                          <a:effectLst/>
                        </a:rPr>
                        <a:t>MP 4: Model with Mathematics.</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4652" marR="54652" marT="0" marB="0" vert="vert270" anchor="ctr">
                    <a:solidFill>
                      <a:srgbClr val="729364"/>
                    </a:solidFill>
                  </a:tcPr>
                </a:tc>
                <a:tc>
                  <a:txBody>
                    <a:bodyPr/>
                    <a:lstStyle/>
                    <a:p>
                      <a:pPr marL="0" marR="0">
                        <a:buNone/>
                      </a:pPr>
                      <a:r>
                        <a:rPr lang="en-US" sz="1600" dirty="0">
                          <a:effectLst/>
                        </a:rPr>
                        <a:t>Forgets that attempting to make a simpler problem is a viable strategy.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Attempts to make a simpler problem; struggles to or forgets to identify assumptions.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Uses and identifies assumptions and approximations to make a simpler problem.</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Uses and identifies, assumptions and approximations to make a simpler problem; explains how assumptions and/or approximations affect their solution.</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extLst>
                  <a:ext uri="{0D108BD9-81ED-4DB2-BD59-A6C34878D82A}">
                    <a16:rowId xmlns:a16="http://schemas.microsoft.com/office/drawing/2014/main" val="4280011309"/>
                  </a:ext>
                </a:extLst>
              </a:tr>
              <a:tr h="2047510">
                <a:tc vMerge="1">
                  <a:txBody>
                    <a:bodyPr/>
                    <a:lstStyle/>
                    <a:p>
                      <a:endParaRPr lang="en-US"/>
                    </a:p>
                  </a:txBody>
                  <a:tcPr/>
                </a:tc>
                <a:tc>
                  <a:txBody>
                    <a:bodyPr/>
                    <a:lstStyle/>
                    <a:p>
                      <a:pPr marL="0" marR="0">
                        <a:buNone/>
                      </a:pPr>
                      <a:r>
                        <a:rPr lang="en-US" sz="1600">
                          <a:effectLst/>
                        </a:rPr>
                        <a:t>Struggles or forgets to make a model or chooses an inappropriate model.</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a:effectLst/>
                        </a:rPr>
                        <a:t>Uses a model to describe patterns or trends; it may be incomplete or partial model; explains the appropriateness of their model.</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a:effectLst/>
                        </a:rPr>
                        <a:t>Identifies important quantities and maps their relationships using tools such as diagrams, two-way tables, graphs, flowcharts, and/or formulas, etc.; uses their model to describe patterns or trends; evaluates and explains appropriateness of their model. </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a:effectLst/>
                        </a:rPr>
                        <a:t>Creates a model based upon important quantities; evaluates and explains the appropriateness of their model including variables and procedures; reflects on their model and makes any necessary revisions.</a:t>
                      </a:r>
                    </a:p>
                    <a:p>
                      <a:pPr marL="0" marR="0">
                        <a:buNone/>
                      </a:pPr>
                      <a:r>
                        <a:rPr lang="en-US" sz="1600">
                          <a:effectLst/>
                        </a:rPr>
                        <a:t> </a:t>
                      </a:r>
                      <a:endParaRPr lang="en-US" sz="1600">
                        <a:effectLst/>
                        <a:latin typeface="+mn-lt"/>
                        <a:ea typeface="Calibri" panose="020F0502020204030204" pitchFamily="34" charset="0"/>
                        <a:cs typeface="Times New Roman" panose="02020603050405020304" pitchFamily="18" charset="0"/>
                      </a:endParaRPr>
                    </a:p>
                  </a:txBody>
                  <a:tcPr marL="54652" marR="54652" marT="0" marB="0"/>
                </a:tc>
                <a:extLst>
                  <a:ext uri="{0D108BD9-81ED-4DB2-BD59-A6C34878D82A}">
                    <a16:rowId xmlns:a16="http://schemas.microsoft.com/office/drawing/2014/main" val="2703340240"/>
                  </a:ext>
                </a:extLst>
              </a:tr>
              <a:tr h="1125905">
                <a:tc vMerge="1">
                  <a:txBody>
                    <a:bodyPr/>
                    <a:lstStyle/>
                    <a:p>
                      <a:endParaRPr lang="en-US"/>
                    </a:p>
                  </a:txBody>
                  <a:tcPr/>
                </a:tc>
                <a:tc>
                  <a:txBody>
                    <a:bodyPr/>
                    <a:lstStyle/>
                    <a:p>
                      <a:pPr marL="0" marR="0">
                        <a:buNone/>
                      </a:pPr>
                      <a:r>
                        <a:rPr lang="en-US" sz="1600" dirty="0">
                          <a:effectLst/>
                        </a:rPr>
                        <a:t>Struggles or forgets to identify variables.</a:t>
                      </a:r>
                    </a:p>
                    <a:p>
                      <a:pPr marL="0" marR="0">
                        <a:buNone/>
                      </a:pPr>
                      <a:r>
                        <a:rPr lang="en-US"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Can correctly identify some, but not all, of the variables.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Identifies and justifies choice of variables in the problem; identifies extraneous or missing information.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Identifies and justifies choice of all variables in the problem; identifies extraneous information; seeks out missing information.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extLst>
                  <a:ext uri="{0D108BD9-81ED-4DB2-BD59-A6C34878D82A}">
                    <a16:rowId xmlns:a16="http://schemas.microsoft.com/office/drawing/2014/main" val="3323005823"/>
                  </a:ext>
                </a:extLst>
              </a:tr>
              <a:tr h="1125905">
                <a:tc vMerge="1">
                  <a:txBody>
                    <a:bodyPr/>
                    <a:lstStyle/>
                    <a:p>
                      <a:endParaRPr lang="en-US"/>
                    </a:p>
                  </a:txBody>
                  <a:tcPr/>
                </a:tc>
                <a:tc>
                  <a:txBody>
                    <a:bodyPr/>
                    <a:lstStyle/>
                    <a:p>
                      <a:pPr marL="0" marR="0">
                        <a:buNone/>
                      </a:pPr>
                      <a:r>
                        <a:rPr lang="en-US" sz="1600">
                          <a:effectLst/>
                        </a:rPr>
                        <a:t>Struggles or forgets to compute results correctly; has difficulty interpreting their results.</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a:effectLst/>
                        </a:rPr>
                        <a:t>Computes results correctly, but interprets their results, incorrectly, or interprets their results but computes incorrectly. </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a:effectLst/>
                        </a:rPr>
                        <a:t>Computes and interprets results correctly and reports findings using a mixture of representations. </a:t>
                      </a:r>
                      <a:endParaRPr lang="en-US" sz="16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600" dirty="0">
                          <a:effectLst/>
                        </a:rPr>
                        <a:t>Computes and interprets results and justifies the reasonableness of their results and procedures within the task’s context.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tc>
                <a:extLst>
                  <a:ext uri="{0D108BD9-81ED-4DB2-BD59-A6C34878D82A}">
                    <a16:rowId xmlns:a16="http://schemas.microsoft.com/office/drawing/2014/main" val="1253421101"/>
                  </a:ext>
                </a:extLst>
              </a:tr>
              <a:tr h="938253">
                <a:tc vMerge="1">
                  <a:txBody>
                    <a:bodyPr/>
                    <a:lstStyle/>
                    <a:p>
                      <a:endParaRPr lang="en-US"/>
                    </a:p>
                  </a:txBody>
                  <a:tcPr/>
                </a:tc>
                <a:tc>
                  <a:txBody>
                    <a:bodyPr/>
                    <a:lstStyle/>
                    <a:p>
                      <a:pPr marL="0" marR="0">
                        <a:buNone/>
                      </a:pPr>
                      <a:r>
                        <a:rPr lang="en-US" sz="1600" dirty="0">
                          <a:effectLst/>
                        </a:rPr>
                        <a:t>Struggles or forgets to check work.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Checks some calculations. </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Checks calculations and checks to see if an answer makes sense within the context of a situation.</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tc>
                  <a:txBody>
                    <a:bodyPr/>
                    <a:lstStyle/>
                    <a:p>
                      <a:pPr marL="0" marR="0">
                        <a:buNone/>
                      </a:pPr>
                      <a:r>
                        <a:rPr lang="en-US" sz="1600" dirty="0">
                          <a:effectLst/>
                        </a:rPr>
                        <a:t>Checks to see if an answer makes sense within the context of a situation and changes a model when necessary.</a:t>
                      </a:r>
                      <a:endParaRPr lang="en-US" sz="1600" dirty="0">
                        <a:effectLst/>
                        <a:latin typeface="+mn-lt"/>
                        <a:ea typeface="Calibri" panose="020F0502020204030204" pitchFamily="34" charset="0"/>
                        <a:cs typeface="Times New Roman" panose="02020603050405020304" pitchFamily="18" charset="0"/>
                      </a:endParaRPr>
                    </a:p>
                  </a:txBody>
                  <a:tcPr marL="54652" marR="54652" marT="0" marB="0">
                    <a:solidFill>
                      <a:srgbClr val="D8E2D4"/>
                    </a:solidFill>
                  </a:tcPr>
                </a:tc>
                <a:extLst>
                  <a:ext uri="{0D108BD9-81ED-4DB2-BD59-A6C34878D82A}">
                    <a16:rowId xmlns:a16="http://schemas.microsoft.com/office/drawing/2014/main" val="4243680250"/>
                  </a:ext>
                </a:extLst>
              </a:tr>
            </a:tbl>
          </a:graphicData>
        </a:graphic>
      </p:graphicFrame>
    </p:spTree>
    <p:extLst>
      <p:ext uri="{BB962C8B-B14F-4D97-AF65-F5344CB8AC3E}">
        <p14:creationId xmlns:p14="http://schemas.microsoft.com/office/powerpoint/2010/main" val="344144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B475-CC8B-FC92-9165-8EE8F79BA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4413-78D3-EF6E-2760-E033918C2E01}"/>
              </a:ext>
            </a:extLst>
          </p:cNvPr>
          <p:cNvSpPr>
            <a:spLocks noGrp="1"/>
          </p:cNvSpPr>
          <p:nvPr>
            <p:ph type="title"/>
          </p:nvPr>
        </p:nvSpPr>
        <p:spPr>
          <a:xfrm>
            <a:off x="207818" y="93242"/>
            <a:ext cx="14422581" cy="1707849"/>
          </a:xfrm>
          <a:noFill/>
          <a:ln w="57150">
            <a:noFill/>
          </a:ln>
        </p:spPr>
        <p:txBody>
          <a:bodyPr>
            <a:noAutofit/>
          </a:bodyPr>
          <a:lstStyle/>
          <a:p>
            <a:r>
              <a:rPr lang="en-US" sz="5000" cap="none" dirty="0">
                <a:solidFill>
                  <a:srgbClr val="11437B"/>
                </a:solidFill>
              </a:rPr>
              <a:t>BREAKOUT ROOM 5/DISCUSSION</a:t>
            </a:r>
            <a:br>
              <a:rPr lang="en-US" sz="4800" cap="none" dirty="0">
                <a:solidFill>
                  <a:srgbClr val="11437B"/>
                </a:solidFill>
              </a:rPr>
            </a:br>
            <a:r>
              <a:rPr lang="en-US" sz="3600" cap="none" dirty="0">
                <a:solidFill>
                  <a:srgbClr val="11437B"/>
                </a:solidFill>
              </a:rPr>
              <a:t>MP 5: Use Appropriate Tools Strategically</a:t>
            </a:r>
            <a:r>
              <a:rPr lang="en-US" sz="4000" cap="none" dirty="0">
                <a:solidFill>
                  <a:srgbClr val="11437B"/>
                </a:solidFill>
              </a:rPr>
              <a:t>.</a:t>
            </a:r>
            <a:endParaRPr lang="en-US" sz="4800" cap="none" dirty="0">
              <a:solidFill>
                <a:srgbClr val="11437B"/>
              </a:solidFill>
            </a:endParaRPr>
          </a:p>
        </p:txBody>
      </p:sp>
      <p:sp>
        <p:nvSpPr>
          <p:cNvPr id="3" name="Double Wave 2">
            <a:extLst>
              <a:ext uri="{FF2B5EF4-FFF2-40B4-BE49-F238E27FC236}">
                <a16:creationId xmlns:a16="http://schemas.microsoft.com/office/drawing/2014/main" id="{50AE4902-DA6A-C08C-D7DF-6A52726E1DF1}"/>
              </a:ext>
            </a:extLst>
          </p:cNvPr>
          <p:cNvSpPr/>
          <p:nvPr/>
        </p:nvSpPr>
        <p:spPr>
          <a:xfrm>
            <a:off x="3463348" y="6109166"/>
            <a:ext cx="80691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ea typeface="Roboto"/>
                <a:cs typeface="Roboto"/>
                <a:sym typeface="Roboto"/>
              </a:rPr>
              <a:t>Look at the DEW documents on the MPs</a:t>
            </a:r>
          </a:p>
          <a:p>
            <a:pPr marL="731520" indent="-548640">
              <a:buSzPts val="1800"/>
              <a:buFont typeface="Roboto"/>
              <a:buChar char="●"/>
            </a:pPr>
            <a:r>
              <a:rPr lang="en-US" sz="2800">
                <a:solidFill>
                  <a:schemeClr val="tx1"/>
                </a:solidFill>
                <a:ea typeface="Roboto"/>
                <a:cs typeface="Roboto"/>
                <a:sym typeface="Roboto"/>
              </a:rPr>
              <a:t>What theme(s) do you notice with the MP? </a:t>
            </a:r>
          </a:p>
          <a:p>
            <a:pPr marL="731520" indent="-548640">
              <a:buSzPts val="1800"/>
              <a:buFont typeface="Roboto"/>
              <a:buChar char="●"/>
            </a:pPr>
            <a:r>
              <a:rPr lang="en-US" sz="2800">
                <a:solidFill>
                  <a:schemeClr val="tx1"/>
                </a:solidFill>
                <a:ea typeface="Roboto"/>
                <a:cs typeface="Roboto"/>
                <a:sym typeface="Roboto"/>
              </a:rPr>
              <a:t>What stands out to you about this MP? </a:t>
            </a:r>
          </a:p>
          <a:p>
            <a:pPr algn="ctr"/>
            <a:endParaRPr lang="en-US" sz="1600"/>
          </a:p>
        </p:txBody>
      </p:sp>
      <p:sp>
        <p:nvSpPr>
          <p:cNvPr id="4" name="TextBox 3">
            <a:extLst>
              <a:ext uri="{FF2B5EF4-FFF2-40B4-BE49-F238E27FC236}">
                <a16:creationId xmlns:a16="http://schemas.microsoft.com/office/drawing/2014/main" id="{1932BF1C-F118-A500-BEB1-ED9271B57B76}"/>
              </a:ext>
            </a:extLst>
          </p:cNvPr>
          <p:cNvSpPr txBox="1"/>
          <p:nvPr/>
        </p:nvSpPr>
        <p:spPr>
          <a:xfrm>
            <a:off x="3889931" y="1423342"/>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5" name="TextBox 4">
            <a:extLst>
              <a:ext uri="{FF2B5EF4-FFF2-40B4-BE49-F238E27FC236}">
                <a16:creationId xmlns:a16="http://schemas.microsoft.com/office/drawing/2014/main" id="{66607693-3E25-05A5-DDAE-45E229272972}"/>
              </a:ext>
            </a:extLst>
          </p:cNvPr>
          <p:cNvSpPr txBox="1"/>
          <p:nvPr/>
        </p:nvSpPr>
        <p:spPr>
          <a:xfrm>
            <a:off x="393537" y="1423342"/>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1AECDA5F-2C03-EED9-24DA-6EB1641FA251}"/>
              </a:ext>
            </a:extLst>
          </p:cNvPr>
          <p:cNvSpPr txBox="1"/>
          <p:nvPr/>
        </p:nvSpPr>
        <p:spPr>
          <a:xfrm>
            <a:off x="7386325" y="1423342"/>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lang="en-US" sz="3200" dirty="0">
              <a:solidFill>
                <a:srgbClr val="0000FF"/>
              </a:solidFill>
              <a:latin typeface="+mn-lt"/>
            </a:endParaRPr>
          </a:p>
        </p:txBody>
      </p:sp>
      <p:sp>
        <p:nvSpPr>
          <p:cNvPr id="7" name="TextBox 6">
            <a:extLst>
              <a:ext uri="{FF2B5EF4-FFF2-40B4-BE49-F238E27FC236}">
                <a16:creationId xmlns:a16="http://schemas.microsoft.com/office/drawing/2014/main" id="{2E67CC1A-784F-B7D2-E725-8B2E8D74943B}"/>
              </a:ext>
            </a:extLst>
          </p:cNvPr>
          <p:cNvSpPr txBox="1"/>
          <p:nvPr/>
        </p:nvSpPr>
        <p:spPr>
          <a:xfrm>
            <a:off x="10785708" y="1423342"/>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2B8ECE37-23B1-94D4-528E-C471EE3E9B8D}"/>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5D2DDDFE-E1FC-C5B1-3BE4-FFE216C16CF2}"/>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8D49BF2B-7DDA-05E0-8661-EF5BA2A08E69}"/>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E55F637C-3031-05B1-D800-698FE19DA9E6}"/>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426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vert="horz" wrap="square" lIns="146280" tIns="146280" rIns="146280" bIns="146280" rtlCol="0" anchor="b" anchorCtr="0">
            <a:noAutofit/>
          </a:bodyPr>
          <a:lstStyle/>
          <a:p>
            <a:r>
              <a:rPr lang="en-US" sz="5400" cap="none" dirty="0">
                <a:solidFill>
                  <a:srgbClr val="11437B"/>
                </a:solidFill>
                <a:latin typeface="+mj-lt"/>
              </a:rPr>
              <a:t>MP 5: </a:t>
            </a:r>
            <a:r>
              <a:rPr lang="en-US" sz="5400" cap="none" dirty="0">
                <a:solidFill>
                  <a:srgbClr val="11437B"/>
                </a:solidFill>
                <a:latin typeface="+mj-lt"/>
                <a:sym typeface="Arial"/>
              </a:rPr>
              <a:t>Use Appropriate Tools Strategically.</a:t>
            </a:r>
            <a:endParaRPr lang="en-US" sz="5400" cap="none" dirty="0">
              <a:solidFill>
                <a:srgbClr val="11437B"/>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415636" y="1122218"/>
            <a:ext cx="14214763" cy="1270204"/>
          </a:xfrm>
          <a:prstGeom prst="rect">
            <a:avLst/>
          </a:prstGeom>
        </p:spPr>
        <p:txBody>
          <a:bodyPr spcFirstLastPara="1" vert="horz" wrap="square" lIns="146280" tIns="146280" rIns="146280" bIns="146280" rtlCol="0" anchor="b" anchorCtr="0">
            <a:noAutofit/>
          </a:bodyPr>
          <a:lstStyle/>
          <a:p>
            <a:r>
              <a:rPr lang="en-US" sz="5000" cap="none" dirty="0">
                <a:solidFill>
                  <a:srgbClr val="11437B"/>
                </a:solidFill>
                <a:latin typeface="+mj-lt"/>
              </a:rPr>
              <a:t>MP 5: </a:t>
            </a:r>
            <a:r>
              <a:rPr lang="en-US" sz="5000" cap="none" dirty="0">
                <a:solidFill>
                  <a:srgbClr val="11437B"/>
                </a:solidFill>
                <a:latin typeface="+mj-lt"/>
                <a:sym typeface="Arial"/>
              </a:rPr>
              <a:t>Use Appropriate Tools Strategically</a:t>
            </a:r>
            <a:r>
              <a:rPr lang="en-US" sz="5000" cap="none" dirty="0">
                <a:solidFill>
                  <a:srgbClr val="11437B"/>
                </a:solidFill>
                <a:latin typeface="+mj-lt"/>
                <a:ea typeface="Arial"/>
                <a:cs typeface="Arial"/>
                <a:sym typeface="Arial"/>
              </a:rPr>
              <a:t>.</a:t>
            </a:r>
            <a:endParaRPr lang="en-US" sz="5000" cap="none" dirty="0">
              <a:solidFill>
                <a:srgbClr val="11437B"/>
              </a:solidFill>
              <a:latin typeface="+mj-lt"/>
            </a:endParaRPr>
          </a:p>
        </p:txBody>
      </p:sp>
      <p:sp>
        <p:nvSpPr>
          <p:cNvPr id="199" name="Google Shape;199;p33"/>
          <p:cNvSpPr txBox="1">
            <a:spLocks noGrp="1"/>
          </p:cNvSpPr>
          <p:nvPr>
            <p:ph type="body" idx="1"/>
          </p:nvPr>
        </p:nvSpPr>
        <p:spPr>
          <a:xfrm>
            <a:off x="619125" y="2392422"/>
            <a:ext cx="13392150" cy="5435022"/>
          </a:xfrm>
          <a:prstGeom prst="rect">
            <a:avLst/>
          </a:prstGeom>
        </p:spPr>
        <p:txBody>
          <a:bodyPr spcFirstLastPara="1" vert="horz" wrap="square" lIns="146280" tIns="146280" rIns="146280" bIns="146280" rtlCol="0" anchor="t" anchorCtr="0">
            <a:noAutofit/>
          </a:bodyPr>
          <a:lstStyle/>
          <a:p>
            <a:pPr marL="457200" indent="-457200">
              <a:lnSpc>
                <a:spcPct val="100000"/>
              </a:lnSpc>
              <a:buClr>
                <a:srgbClr val="000000"/>
              </a:buClr>
              <a:buSzPts val="2200"/>
              <a:buFont typeface="Wingdings" panose="05000000000000000000" pitchFamily="2" charset="2"/>
              <a:buChar char="Ø"/>
            </a:pPr>
            <a:r>
              <a:rPr lang="en-US" sz="3200" dirty="0">
                <a:solidFill>
                  <a:srgbClr val="000000"/>
                </a:solidFill>
                <a:latin typeface="+mn-lt"/>
                <a:ea typeface="Arial"/>
                <a:cs typeface="Arial"/>
                <a:sym typeface="Arial"/>
              </a:rPr>
              <a:t>Consider and use tools as a way to understand, represent, and solve problems</a:t>
            </a:r>
          </a:p>
          <a:p>
            <a:pPr marL="457200" indent="-457200">
              <a:lnSpc>
                <a:spcPct val="100000"/>
              </a:lnSpc>
              <a:buClr>
                <a:srgbClr val="000000"/>
              </a:buClr>
              <a:buSzPts val="2200"/>
              <a:buFont typeface="Wingdings" panose="05000000000000000000" pitchFamily="2" charset="2"/>
              <a:buChar char="Ø"/>
            </a:pPr>
            <a:r>
              <a:rPr lang="en-US" sz="3200" i="1" dirty="0">
                <a:solidFill>
                  <a:srgbClr val="000000"/>
                </a:solidFill>
                <a:latin typeface="+mn-lt"/>
                <a:ea typeface="Arial"/>
                <a:cs typeface="Arial"/>
                <a:sym typeface="Arial"/>
              </a:rPr>
              <a:t>Tools</a:t>
            </a:r>
            <a:r>
              <a:rPr lang="en-US" sz="3200" dirty="0">
                <a:solidFill>
                  <a:srgbClr val="000000"/>
                </a:solidFill>
                <a:latin typeface="+mn-lt"/>
                <a:ea typeface="Arial"/>
                <a:cs typeface="Arial"/>
                <a:sym typeface="Arial"/>
              </a:rPr>
              <a:t> refers to language, materials, and symbols that help students record and communicate their solution method(s)</a:t>
            </a:r>
          </a:p>
          <a:p>
            <a:pPr marL="457200" indent="-457200">
              <a:lnSpc>
                <a:spcPct val="100000"/>
              </a:lnSpc>
              <a:buClr>
                <a:srgbClr val="000000"/>
              </a:buClr>
              <a:buSzPts val="2200"/>
              <a:buFont typeface="Wingdings" panose="05000000000000000000" pitchFamily="2" charset="2"/>
              <a:buChar char="Ø"/>
            </a:pPr>
            <a:r>
              <a:rPr lang="en-US" sz="3200" dirty="0">
                <a:solidFill>
                  <a:srgbClr val="000000"/>
                </a:solidFill>
                <a:latin typeface="+mn-lt"/>
                <a:ea typeface="Arial"/>
                <a:cs typeface="Arial"/>
                <a:sym typeface="Arial"/>
              </a:rPr>
              <a:t>Common tools </a:t>
            </a:r>
            <a:r>
              <a:rPr lang="en-US" sz="3200" i="1" dirty="0">
                <a:solidFill>
                  <a:srgbClr val="000000"/>
                </a:solidFill>
                <a:latin typeface="+mn-lt"/>
                <a:ea typeface="Arial"/>
                <a:cs typeface="Arial"/>
                <a:sym typeface="Arial"/>
              </a:rPr>
              <a:t>may</a:t>
            </a:r>
            <a:r>
              <a:rPr lang="en-US" sz="3200" dirty="0">
                <a:solidFill>
                  <a:srgbClr val="000000"/>
                </a:solidFill>
                <a:latin typeface="+mn-lt"/>
                <a:ea typeface="Arial"/>
                <a:cs typeface="Arial"/>
                <a:sym typeface="Arial"/>
              </a:rPr>
              <a:t> include: </a:t>
            </a:r>
          </a:p>
          <a:p>
            <a:pPr marL="457200" lvl="2" indent="-457200">
              <a:lnSpc>
                <a:spcPct val="100000"/>
              </a:lnSpc>
              <a:spcBef>
                <a:spcPts val="0"/>
              </a:spcBef>
              <a:buClr>
                <a:srgbClr val="000000"/>
              </a:buClr>
              <a:buSzPts val="2200"/>
              <a:buFont typeface="Wingdings" panose="05000000000000000000" pitchFamily="2" charset="2"/>
              <a:buChar char="Ø"/>
            </a:pPr>
            <a:r>
              <a:rPr lang="en-US" sz="3200" dirty="0">
                <a:solidFill>
                  <a:srgbClr val="000000"/>
                </a:solidFill>
                <a:ea typeface="Arial"/>
                <a:cs typeface="Arial"/>
                <a:sym typeface="Arial"/>
              </a:rPr>
              <a:t>Pencils/paper</a:t>
            </a:r>
          </a:p>
          <a:p>
            <a:pPr marL="457200" lvl="2" indent="-457200">
              <a:lnSpc>
                <a:spcPct val="100000"/>
              </a:lnSpc>
              <a:spcBef>
                <a:spcPts val="0"/>
              </a:spcBef>
              <a:buClr>
                <a:srgbClr val="000000"/>
              </a:buClr>
              <a:buSzPts val="2200"/>
              <a:buFont typeface="Wingdings" panose="05000000000000000000" pitchFamily="2" charset="2"/>
              <a:buChar char="Ø"/>
            </a:pPr>
            <a:r>
              <a:rPr lang="en-US" sz="3200" dirty="0">
                <a:solidFill>
                  <a:srgbClr val="000000"/>
                </a:solidFill>
                <a:ea typeface="Arial"/>
                <a:cs typeface="Arial"/>
                <a:sym typeface="Arial"/>
              </a:rPr>
              <a:t>Physical or virtual manipulatives </a:t>
            </a:r>
          </a:p>
          <a:p>
            <a:pPr marL="457200" lvl="2" indent="-457200">
              <a:lnSpc>
                <a:spcPct val="100000"/>
              </a:lnSpc>
              <a:spcBef>
                <a:spcPts val="0"/>
              </a:spcBef>
              <a:buClr>
                <a:srgbClr val="000000"/>
              </a:buClr>
              <a:buSzPts val="2200"/>
              <a:buFont typeface="Wingdings" panose="05000000000000000000" pitchFamily="2" charset="2"/>
              <a:buChar char="Ø"/>
            </a:pPr>
            <a:r>
              <a:rPr lang="en-US" sz="3200" dirty="0">
                <a:solidFill>
                  <a:srgbClr val="000000"/>
                </a:solidFill>
                <a:ea typeface="Arial"/>
                <a:cs typeface="Arial"/>
                <a:sym typeface="Arial"/>
              </a:rPr>
              <a:t>Pictures or drawings</a:t>
            </a:r>
          </a:p>
          <a:p>
            <a:pPr marL="457200" lvl="2" indent="-457200">
              <a:lnSpc>
                <a:spcPct val="100000"/>
              </a:lnSpc>
              <a:spcBef>
                <a:spcPts val="0"/>
              </a:spcBef>
              <a:buClr>
                <a:srgbClr val="000000"/>
              </a:buClr>
              <a:buSzPts val="2200"/>
              <a:buFont typeface="Wingdings" panose="05000000000000000000" pitchFamily="2" charset="2"/>
              <a:buChar char="Ø"/>
            </a:pPr>
            <a:r>
              <a:rPr lang="en-US" sz="3200" dirty="0">
                <a:solidFill>
                  <a:srgbClr val="000000"/>
                </a:solidFill>
                <a:ea typeface="Arial"/>
                <a:cs typeface="Arial"/>
                <a:sym typeface="Arial"/>
              </a:rPr>
              <a:t>Calculators</a:t>
            </a:r>
          </a:p>
          <a:p>
            <a:pPr marL="457200" lvl="2" indent="-457200">
              <a:lnSpc>
                <a:spcPct val="100000"/>
              </a:lnSpc>
              <a:spcBef>
                <a:spcPts val="0"/>
              </a:spcBef>
              <a:buClr>
                <a:srgbClr val="000000"/>
              </a:buClr>
              <a:buSzPts val="2200"/>
              <a:buFont typeface="Wingdings" panose="05000000000000000000" pitchFamily="2" charset="2"/>
              <a:buChar char="Ø"/>
            </a:pPr>
            <a:r>
              <a:rPr lang="en-US" sz="3200" dirty="0">
                <a:solidFill>
                  <a:srgbClr val="000000"/>
                </a:solidFill>
                <a:ea typeface="Arial"/>
                <a:cs typeface="Arial"/>
                <a:sym typeface="Arial"/>
              </a:rPr>
              <a:t>Etc.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23C2-889D-8569-4569-A5E063E90FB6}"/>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A71A1F5-EE1A-D2A2-AF2A-720BEDA0A226}"/>
              </a:ext>
            </a:extLst>
          </p:cNvPr>
          <p:cNvSpPr>
            <a:spLocks noGrp="1"/>
          </p:cNvSpPr>
          <p:nvPr>
            <p:ph type="pic" sz="quarter" idx="11"/>
          </p:nvPr>
        </p:nvSpPr>
        <p:spPr>
          <a:xfrm>
            <a:off x="457199" y="2194426"/>
            <a:ext cx="9677399"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5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CCF0ADA6-1CFB-0E0D-EE4C-109D20190518}"/>
              </a:ext>
            </a:extLst>
          </p:cNvPr>
          <p:cNvSpPr>
            <a:spLocks noGrp="1"/>
          </p:cNvSpPr>
          <p:nvPr>
            <p:ph type="title"/>
          </p:nvPr>
        </p:nvSpPr>
        <p:spPr>
          <a:xfrm>
            <a:off x="457200" y="360218"/>
            <a:ext cx="13709333" cy="1834208"/>
          </a:xfrm>
        </p:spPr>
        <p:txBody>
          <a:bodyPr>
            <a:normAutofit/>
          </a:bodyPr>
          <a:lstStyle/>
          <a:p>
            <a:r>
              <a:rPr lang="en-US" sz="5000" cap="none" dirty="0">
                <a:solidFill>
                  <a:srgbClr val="11437B"/>
                </a:solidFill>
              </a:rPr>
              <a:t>Inside Mathematics Videos for MP 5: </a:t>
            </a:r>
            <a:r>
              <a:rPr lang="en-US" sz="5000" b="0" cap="none" dirty="0">
                <a:solidFill>
                  <a:srgbClr val="11437B"/>
                </a:solidFill>
              </a:rPr>
              <a:t>Use Appropriate Tools Strategically</a:t>
            </a:r>
            <a:endParaRPr lang="en-US" sz="5000" cap="none" dirty="0">
              <a:solidFill>
                <a:srgbClr val="11437B"/>
              </a:solidFill>
            </a:endParaRPr>
          </a:p>
        </p:txBody>
      </p:sp>
      <p:sp>
        <p:nvSpPr>
          <p:cNvPr id="4" name="Slide Number Placeholder 3">
            <a:extLst>
              <a:ext uri="{FF2B5EF4-FFF2-40B4-BE49-F238E27FC236}">
                <a16:creationId xmlns:a16="http://schemas.microsoft.com/office/drawing/2014/main" id="{C6594848-C8CE-470D-02F6-39CBC4145058}"/>
              </a:ext>
            </a:extLst>
          </p:cNvPr>
          <p:cNvSpPr>
            <a:spLocks noGrp="1"/>
          </p:cNvSpPr>
          <p:nvPr>
            <p:ph type="sldNum" sz="quarter" idx="15"/>
          </p:nvPr>
        </p:nvSpPr>
        <p:spPr/>
        <p:txBody>
          <a:bodyPr/>
          <a:lstStyle/>
          <a:p>
            <a:fld id="{383B7B7A-CDDA-7C44-B1B0-1F1E45567B3B}" type="slidenum">
              <a:rPr lang="en-US" smtClean="0"/>
              <a:pPr/>
              <a:t>44</a:t>
            </a:fld>
            <a:endParaRPr lang="en-US"/>
          </a:p>
        </p:txBody>
      </p:sp>
      <p:sp>
        <p:nvSpPr>
          <p:cNvPr id="10" name="Text Placeholder 9">
            <a:extLst>
              <a:ext uri="{FF2B5EF4-FFF2-40B4-BE49-F238E27FC236}">
                <a16:creationId xmlns:a16="http://schemas.microsoft.com/office/drawing/2014/main" id="{D4B4F66C-6F36-6656-3B2D-7CC228D0CFC8}"/>
              </a:ext>
            </a:extLst>
          </p:cNvPr>
          <p:cNvSpPr>
            <a:spLocks noGrp="1"/>
          </p:cNvSpPr>
          <p:nvPr>
            <p:ph type="body" sz="quarter" idx="17"/>
          </p:nvPr>
        </p:nvSpPr>
        <p:spPr>
          <a:xfrm>
            <a:off x="9582151" y="6944163"/>
            <a:ext cx="4584382" cy="467755"/>
          </a:xfrm>
        </p:spPr>
        <p:txBody>
          <a:bodyPr>
            <a:noAutofit/>
          </a:bodyPr>
          <a:lstStyle/>
          <a:p>
            <a:r>
              <a:rPr lang="en-US" sz="2400" b="1" i="0">
                <a:hlinkClick r:id="rId3"/>
              </a:rPr>
              <a:t>Inside Mathematics MP 5 Videos</a:t>
            </a:r>
            <a:endParaRPr lang="en-US" sz="2400" b="1" i="0"/>
          </a:p>
        </p:txBody>
      </p:sp>
      <p:pic>
        <p:nvPicPr>
          <p:cNvPr id="5" name="Picture 4">
            <a:extLst>
              <a:ext uri="{FF2B5EF4-FFF2-40B4-BE49-F238E27FC236}">
                <a16:creationId xmlns:a16="http://schemas.microsoft.com/office/drawing/2014/main" id="{2A6049F3-2003-E5F8-B58E-8921ADDEA0F5}"/>
              </a:ext>
            </a:extLst>
          </p:cNvPr>
          <p:cNvPicPr>
            <a:picLocks noChangeAspect="1"/>
          </p:cNvPicPr>
          <p:nvPr/>
        </p:nvPicPr>
        <p:blipFill>
          <a:blip r:embed="rId4"/>
          <a:stretch>
            <a:fillRect/>
          </a:stretch>
        </p:blipFill>
        <p:spPr>
          <a:xfrm>
            <a:off x="10317004" y="3613785"/>
            <a:ext cx="3114675" cy="3114675"/>
          </a:xfrm>
          <a:prstGeom prst="rect">
            <a:avLst/>
          </a:prstGeom>
          <a:ln w="38100">
            <a:solidFill>
              <a:srgbClr val="0098D3"/>
            </a:solidFill>
          </a:ln>
        </p:spPr>
      </p:pic>
    </p:spTree>
    <p:extLst>
      <p:ext uri="{BB962C8B-B14F-4D97-AF65-F5344CB8AC3E}">
        <p14:creationId xmlns:p14="http://schemas.microsoft.com/office/powerpoint/2010/main" val="348997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DC4DA-733A-299B-A7D2-631725F50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F0304-336C-685B-383A-E4AAA57AF62A}"/>
              </a:ext>
            </a:extLst>
          </p:cNvPr>
          <p:cNvSpPr>
            <a:spLocks noGrp="1"/>
          </p:cNvSpPr>
          <p:nvPr>
            <p:ph type="title"/>
          </p:nvPr>
        </p:nvSpPr>
        <p:spPr>
          <a:xfrm>
            <a:off x="457200" y="438150"/>
            <a:ext cx="13716000" cy="1943100"/>
          </a:xfrm>
        </p:spPr>
        <p:txBody>
          <a:bodyPr>
            <a:no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5: Use Tools to Make Sense of Mathematics</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79635A87-5CB9-6422-3F68-FA85253DAC31}"/>
              </a:ext>
            </a:extLst>
          </p:cNvPr>
          <p:cNvSpPr>
            <a:spLocks noGrp="1"/>
          </p:cNvSpPr>
          <p:nvPr>
            <p:ph idx="1"/>
          </p:nvPr>
        </p:nvSpPr>
        <p:spPr>
          <a:xfrm>
            <a:off x="457200" y="2381250"/>
            <a:ext cx="13716000" cy="4898857"/>
          </a:xfrm>
        </p:spPr>
        <p:txBody>
          <a:bodyPr>
            <a:normAutofit/>
          </a:bodyPr>
          <a:lstStyle/>
          <a:p>
            <a:pPr marL="0" indent="0">
              <a:buNone/>
            </a:pPr>
            <a:r>
              <a:rPr lang="en-US" sz="3200" dirty="0"/>
              <a:t>Mathematically proficient students use tools when they are helpful with making sense of mathematics. This includes physical tools (such as rulers, calculators, and manipulatives), virtual tools (such as graphing software and spreadsheets), or self-created tools (such as tables to organize data or estimation to see if an answer is reasonable).</a:t>
            </a:r>
            <a:endParaRPr lang="en-US" sz="4800" dirty="0"/>
          </a:p>
        </p:txBody>
      </p:sp>
      <p:sp>
        <p:nvSpPr>
          <p:cNvPr id="4" name="Slide Number Placeholder 3">
            <a:extLst>
              <a:ext uri="{FF2B5EF4-FFF2-40B4-BE49-F238E27FC236}">
                <a16:creationId xmlns:a16="http://schemas.microsoft.com/office/drawing/2014/main" id="{23E36D97-E32B-62D7-084F-A2CDEAD52929}"/>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45</a:t>
            </a:fld>
            <a:endParaRPr lang="en-US"/>
          </a:p>
        </p:txBody>
      </p:sp>
      <p:sp>
        <p:nvSpPr>
          <p:cNvPr id="7" name="TextBox 6">
            <a:extLst>
              <a:ext uri="{FF2B5EF4-FFF2-40B4-BE49-F238E27FC236}">
                <a16:creationId xmlns:a16="http://schemas.microsoft.com/office/drawing/2014/main" id="{F002FE5F-5F54-68DF-AEC9-0C3A6E4BC4EC}"/>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8" name="Picture 7">
            <a:extLst>
              <a:ext uri="{FF2B5EF4-FFF2-40B4-BE49-F238E27FC236}">
                <a16:creationId xmlns:a16="http://schemas.microsoft.com/office/drawing/2014/main" id="{FD65795F-6438-F75F-D87B-F6319489BCA9}"/>
              </a:ext>
            </a:extLst>
          </p:cNvPr>
          <p:cNvPicPr>
            <a:picLocks noChangeAspect="1"/>
          </p:cNvPicPr>
          <p:nvPr/>
        </p:nvPicPr>
        <p:blipFill>
          <a:blip r:embed="rId4"/>
          <a:stretch>
            <a:fillRect/>
          </a:stretch>
        </p:blipFill>
        <p:spPr>
          <a:xfrm>
            <a:off x="12081033" y="5932172"/>
            <a:ext cx="1647825" cy="1647825"/>
          </a:xfrm>
          <a:prstGeom prst="rect">
            <a:avLst/>
          </a:prstGeom>
          <a:ln w="38100">
            <a:solidFill>
              <a:srgbClr val="0070C0"/>
            </a:solidFill>
          </a:ln>
        </p:spPr>
      </p:pic>
    </p:spTree>
    <p:extLst>
      <p:ext uri="{BB962C8B-B14F-4D97-AF65-F5344CB8AC3E}">
        <p14:creationId xmlns:p14="http://schemas.microsoft.com/office/powerpoint/2010/main" val="1669742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0D48-1145-6840-347F-2BCB7E98BE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B3561D-165A-D5AC-7764-A7CF86DC7FA7}"/>
              </a:ext>
            </a:extLst>
          </p:cNvPr>
          <p:cNvSpPr>
            <a:spLocks noGrp="1"/>
          </p:cNvSpPr>
          <p:nvPr>
            <p:ph type="sldNum" sz="quarter" idx="11"/>
          </p:nvPr>
        </p:nvSpPr>
        <p:spPr/>
        <p:txBody>
          <a:bodyPr/>
          <a:lstStyle/>
          <a:p>
            <a:fld id="{383B7B7A-CDDA-7C44-B1B0-1F1E45567B3B}" type="slidenum">
              <a:rPr lang="en-US" smtClean="0"/>
              <a:pPr/>
              <a:t>46</a:t>
            </a:fld>
            <a:endParaRPr lang="en-US"/>
          </a:p>
        </p:txBody>
      </p:sp>
      <p:graphicFrame>
        <p:nvGraphicFramePr>
          <p:cNvPr id="3" name="Table 2">
            <a:extLst>
              <a:ext uri="{FF2B5EF4-FFF2-40B4-BE49-F238E27FC236}">
                <a16:creationId xmlns:a16="http://schemas.microsoft.com/office/drawing/2014/main" id="{298FFB66-33DD-F7C0-7503-2919706036BE}"/>
              </a:ext>
            </a:extLst>
          </p:cNvPr>
          <p:cNvGraphicFramePr>
            <a:graphicFrameLocks noGrp="1"/>
          </p:cNvGraphicFramePr>
          <p:nvPr>
            <p:extLst>
              <p:ext uri="{D42A27DB-BD31-4B8C-83A1-F6EECF244321}">
                <p14:modId xmlns:p14="http://schemas.microsoft.com/office/powerpoint/2010/main" val="1068304169"/>
              </p:ext>
            </p:extLst>
          </p:nvPr>
        </p:nvGraphicFramePr>
        <p:xfrm>
          <a:off x="145472" y="704155"/>
          <a:ext cx="14339456" cy="6306245"/>
        </p:xfrm>
        <a:graphic>
          <a:graphicData uri="http://schemas.openxmlformats.org/drawingml/2006/table">
            <a:tbl>
              <a:tblPr firstRow="1" firstCol="1" bandRow="1">
                <a:tableStyleId>{EB344D84-9AFB-497E-A393-DC336BA19D2E}</a:tableStyleId>
              </a:tblPr>
              <a:tblGrid>
                <a:gridCol w="709504">
                  <a:extLst>
                    <a:ext uri="{9D8B030D-6E8A-4147-A177-3AD203B41FA5}">
                      <a16:colId xmlns:a16="http://schemas.microsoft.com/office/drawing/2014/main" val="3244734159"/>
                    </a:ext>
                  </a:extLst>
                </a:gridCol>
                <a:gridCol w="3407488">
                  <a:extLst>
                    <a:ext uri="{9D8B030D-6E8A-4147-A177-3AD203B41FA5}">
                      <a16:colId xmlns:a16="http://schemas.microsoft.com/office/drawing/2014/main" val="1383443928"/>
                    </a:ext>
                  </a:extLst>
                </a:gridCol>
                <a:gridCol w="3407488">
                  <a:extLst>
                    <a:ext uri="{9D8B030D-6E8A-4147-A177-3AD203B41FA5}">
                      <a16:colId xmlns:a16="http://schemas.microsoft.com/office/drawing/2014/main" val="1123331607"/>
                    </a:ext>
                  </a:extLst>
                </a:gridCol>
                <a:gridCol w="3407488">
                  <a:extLst>
                    <a:ext uri="{9D8B030D-6E8A-4147-A177-3AD203B41FA5}">
                      <a16:colId xmlns:a16="http://schemas.microsoft.com/office/drawing/2014/main" val="1536340823"/>
                    </a:ext>
                  </a:extLst>
                </a:gridCol>
                <a:gridCol w="3407488">
                  <a:extLst>
                    <a:ext uri="{9D8B030D-6E8A-4147-A177-3AD203B41FA5}">
                      <a16:colId xmlns:a16="http://schemas.microsoft.com/office/drawing/2014/main" val="2011474134"/>
                    </a:ext>
                  </a:extLst>
                </a:gridCol>
              </a:tblGrid>
              <a:tr h="697729">
                <a:tc>
                  <a:txBody>
                    <a:bodyPr/>
                    <a:lstStyle/>
                    <a:p>
                      <a:pPr marL="0" marR="0" algn="ctr">
                        <a:buNone/>
                      </a:pPr>
                      <a:r>
                        <a:rPr lang="en-US" sz="2400" dirty="0">
                          <a:solidFill>
                            <a:schemeClr val="tx1"/>
                          </a:solidFill>
                          <a:effectLst/>
                        </a:rPr>
                        <a:t>MP</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61073" marR="61073" marT="0" marB="0" anchor="ctr">
                    <a:solidFill>
                      <a:srgbClr val="69C2C6"/>
                    </a:solidFill>
                  </a:tcPr>
                </a:tc>
                <a:tc>
                  <a:txBody>
                    <a:bodyPr/>
                    <a:lstStyle/>
                    <a:p>
                      <a:pPr marL="0" marR="0" algn="ctr">
                        <a:spcBef>
                          <a:spcPts val="0"/>
                        </a:spcBef>
                        <a:spcAft>
                          <a:spcPts val="0"/>
                        </a:spcAft>
                      </a:pPr>
                      <a:r>
                        <a:rPr lang="en-US" sz="2400" dirty="0">
                          <a:solidFill>
                            <a:schemeClr val="tx1"/>
                          </a:solidFill>
                          <a:effectLst/>
                        </a:rPr>
                        <a:t>Needs Improvement</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ctr">
                    <a:solidFill>
                      <a:srgbClr val="69C2C6"/>
                    </a:solidFill>
                  </a:tcPr>
                </a:tc>
                <a:tc>
                  <a:txBody>
                    <a:bodyPr/>
                    <a:lstStyle/>
                    <a:p>
                      <a:pPr marL="0" marR="0" algn="ctr">
                        <a:spcBef>
                          <a:spcPts val="0"/>
                        </a:spcBef>
                        <a:spcAft>
                          <a:spcPts val="0"/>
                        </a:spcAft>
                      </a:pPr>
                      <a:r>
                        <a:rPr lang="en-US" sz="2400" dirty="0">
                          <a:solidFill>
                            <a:schemeClr val="tx1"/>
                          </a:solidFill>
                          <a:effectLst/>
                        </a:rPr>
                        <a:t>Emerging</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ctr">
                    <a:solidFill>
                      <a:srgbClr val="69C2C6"/>
                    </a:solidFill>
                  </a:tcPr>
                </a:tc>
                <a:tc>
                  <a:txBody>
                    <a:bodyPr/>
                    <a:lstStyle/>
                    <a:p>
                      <a:pPr marL="0" marR="0" algn="ctr">
                        <a:spcBef>
                          <a:spcPts val="0"/>
                        </a:spcBef>
                        <a:spcAft>
                          <a:spcPts val="0"/>
                        </a:spcAft>
                      </a:pPr>
                      <a:r>
                        <a:rPr lang="en-US" sz="2400" dirty="0">
                          <a:solidFill>
                            <a:schemeClr val="tx1"/>
                          </a:solidFill>
                          <a:effectLst/>
                        </a:rPr>
                        <a:t>Proficient</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ctr">
                    <a:solidFill>
                      <a:srgbClr val="69C2C6"/>
                    </a:solidFill>
                  </a:tcPr>
                </a:tc>
                <a:tc>
                  <a:txBody>
                    <a:bodyPr/>
                    <a:lstStyle/>
                    <a:p>
                      <a:pPr marL="0" marR="0" algn="ctr">
                        <a:spcBef>
                          <a:spcPts val="0"/>
                        </a:spcBef>
                        <a:spcAft>
                          <a:spcPts val="0"/>
                        </a:spcAft>
                      </a:pPr>
                      <a:r>
                        <a:rPr lang="en-US" sz="2400" dirty="0">
                          <a:solidFill>
                            <a:schemeClr val="tx1"/>
                          </a:solidFill>
                          <a:effectLst/>
                        </a:rPr>
                        <a:t>Exemplary</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ctr">
                    <a:solidFill>
                      <a:srgbClr val="69C2C6"/>
                    </a:solidFill>
                  </a:tcPr>
                </a:tc>
                <a:extLst>
                  <a:ext uri="{0D108BD9-81ED-4DB2-BD59-A6C34878D82A}">
                    <a16:rowId xmlns:a16="http://schemas.microsoft.com/office/drawing/2014/main" val="3032142476"/>
                  </a:ext>
                </a:extLst>
              </a:tr>
              <a:tr h="1339783">
                <a:tc rowSpan="4">
                  <a:txBody>
                    <a:bodyPr/>
                    <a:lstStyle/>
                    <a:p>
                      <a:pPr marL="71755" marR="71755" algn="ctr">
                        <a:buNone/>
                      </a:pPr>
                      <a:r>
                        <a:rPr lang="en-US" sz="2400" dirty="0">
                          <a:solidFill>
                            <a:schemeClr val="tx1"/>
                          </a:solidFill>
                          <a:effectLst/>
                        </a:rPr>
                        <a:t>MP 5: Use appropriate tools strategically.</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1073" marR="61073" marT="0" marB="0" vert="vert270" anchor="ctr">
                    <a:solidFill>
                      <a:srgbClr val="69C2C6"/>
                    </a:solidFill>
                  </a:tcPr>
                </a:tc>
                <a:tc>
                  <a:txBody>
                    <a:bodyPr/>
                    <a:lstStyle/>
                    <a:p>
                      <a:pPr marL="0" marR="0">
                        <a:buNone/>
                      </a:pPr>
                      <a:r>
                        <a:rPr lang="en-US" sz="1600" dirty="0">
                          <a:effectLst/>
                        </a:rPr>
                        <a:t>Needs teacher or classmate to instruct them on which tool to choose.</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Selects an appropriate tool but is unsure how to use the tool to complete the task. Able to use the tool with some assistance.</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Makes sound decisions about the use of specific tools; chooses and uses tools including technology independently to complete tasks.</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Makes sound decisions about multiple tools including technology flexibly to complete tasks finding appropriate alternatives when typical tools are not available.</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extLst>
                  <a:ext uri="{0D108BD9-81ED-4DB2-BD59-A6C34878D82A}">
                    <a16:rowId xmlns:a16="http://schemas.microsoft.com/office/drawing/2014/main" val="2562148384"/>
                  </a:ext>
                </a:extLst>
              </a:tr>
              <a:tr h="1151476">
                <a:tc vMerge="1">
                  <a:txBody>
                    <a:bodyPr/>
                    <a:lstStyle/>
                    <a:p>
                      <a:endParaRPr lang="en-US"/>
                    </a:p>
                  </a:txBody>
                  <a:tcPr/>
                </a:tc>
                <a:tc>
                  <a:txBody>
                    <a:bodyPr/>
                    <a:lstStyle/>
                    <a:p>
                      <a:pPr marL="0" marR="0">
                        <a:buNone/>
                      </a:pPr>
                      <a:r>
                        <a:rPr lang="en-US" sz="1600" dirty="0">
                          <a:effectLst/>
                        </a:rPr>
                        <a:t>Struggles or forgets to consider whether or tool is effective or has limitations. </a:t>
                      </a:r>
                    </a:p>
                    <a:p>
                      <a:pPr marL="0" marR="0">
                        <a:buNone/>
                      </a:pPr>
                      <a:r>
                        <a:rPr lang="en-US"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a:effectLst/>
                        </a:rPr>
                        <a:t>Evaluates some of the effectiveness or limitations of a tool. </a:t>
                      </a:r>
                      <a:endParaRPr lang="en-US" sz="160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a:effectLst/>
                        </a:rPr>
                        <a:t>Thoroughly evaluates effectiveness or limitations of a tool. </a:t>
                      </a:r>
                      <a:endParaRPr lang="en-US" sz="160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a:effectLst/>
                        </a:rPr>
                        <a:t>Evaluates effectiveness or limitation or limitations of a tool and leverages that knowledge when analyzing a solution to a problem.</a:t>
                      </a:r>
                      <a:endParaRPr lang="en-US" sz="1600">
                        <a:effectLst/>
                        <a:latin typeface="+mn-lt"/>
                        <a:ea typeface="Calibri" panose="020F0502020204030204" pitchFamily="34" charset="0"/>
                        <a:cs typeface="Times New Roman" panose="02020603050405020304" pitchFamily="18" charset="0"/>
                      </a:endParaRPr>
                    </a:p>
                  </a:txBody>
                  <a:tcPr marL="61073" marR="61073" marT="0" marB="0"/>
                </a:tc>
                <a:extLst>
                  <a:ext uri="{0D108BD9-81ED-4DB2-BD59-A6C34878D82A}">
                    <a16:rowId xmlns:a16="http://schemas.microsoft.com/office/drawing/2014/main" val="1168229336"/>
                  </a:ext>
                </a:extLst>
              </a:tr>
              <a:tr h="1649557">
                <a:tc vMerge="1">
                  <a:txBody>
                    <a:bodyPr/>
                    <a:lstStyle/>
                    <a:p>
                      <a:endParaRPr lang="en-US"/>
                    </a:p>
                  </a:txBody>
                  <a:tcPr/>
                </a:tc>
                <a:tc>
                  <a:txBody>
                    <a:bodyPr/>
                    <a:lstStyle/>
                    <a:p>
                      <a:pPr marL="0" marR="0">
                        <a:buNone/>
                      </a:pPr>
                      <a:r>
                        <a:rPr lang="en-US" sz="1600" dirty="0">
                          <a:effectLst/>
                        </a:rPr>
                        <a:t>Has difficulty using tools including technology correctly or efficiently; has difficulty using tools appropriately in exploration of concepts </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Uses tools including technology correctly but inefficiently; uses tools appropriately to explore understanding of concepts but struggles to reach conclusions.</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Uses tools including technology correctly, efficiently, and strategically; uses technological tools appropriately to explore understanding of concepts and is able to reach conclusions.</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tc>
                  <a:txBody>
                    <a:bodyPr/>
                    <a:lstStyle/>
                    <a:p>
                      <a:pPr marL="0" marR="0">
                        <a:buNone/>
                      </a:pPr>
                      <a:r>
                        <a:rPr lang="en-US" sz="1600" dirty="0">
                          <a:effectLst/>
                        </a:rPr>
                        <a:t>Uses tools including technology correctly, efficiently, and strategically; uses technological tools to deepen understanding of concepts, visualize the results of assumptions, explore consequences, and compare predictions with data.</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solidFill>
                      <a:srgbClr val="D2EDEE"/>
                    </a:solidFill>
                  </a:tcPr>
                </a:tc>
                <a:extLst>
                  <a:ext uri="{0D108BD9-81ED-4DB2-BD59-A6C34878D82A}">
                    <a16:rowId xmlns:a16="http://schemas.microsoft.com/office/drawing/2014/main" val="1531110549"/>
                  </a:ext>
                </a:extLst>
              </a:tr>
              <a:tr h="1410377">
                <a:tc vMerge="1">
                  <a:txBody>
                    <a:bodyPr/>
                    <a:lstStyle/>
                    <a:p>
                      <a:endParaRPr lang="en-US"/>
                    </a:p>
                  </a:txBody>
                  <a:tcPr/>
                </a:tc>
                <a:tc>
                  <a:txBody>
                    <a:bodyPr/>
                    <a:lstStyle/>
                    <a:p>
                      <a:pPr marL="0" marR="0">
                        <a:buNone/>
                      </a:pPr>
                      <a:r>
                        <a:rPr lang="en-US" sz="1600">
                          <a:effectLst/>
                        </a:rPr>
                        <a:t>Struggles or forgets to consider when a solution provided by technology does not make sense.</a:t>
                      </a:r>
                      <a:endParaRPr lang="en-US" sz="160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a:effectLst/>
                        </a:rPr>
                        <a:t>Realizes when a solution provided by technology does not make sense.</a:t>
                      </a:r>
                      <a:endParaRPr lang="en-US" sz="160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a:effectLst/>
                        </a:rPr>
                        <a:t>Evaluates the results produced by technology to detect possibly errors by strategically using estimation and other mathematical knowledge.</a:t>
                      </a:r>
                      <a:endParaRPr lang="en-US" sz="1600">
                        <a:effectLst/>
                        <a:latin typeface="+mn-lt"/>
                        <a:ea typeface="Calibri" panose="020F0502020204030204" pitchFamily="34" charset="0"/>
                        <a:cs typeface="Times New Roman" panose="02020603050405020304" pitchFamily="18" charset="0"/>
                      </a:endParaRPr>
                    </a:p>
                  </a:txBody>
                  <a:tcPr marL="61073" marR="61073" marT="0" marB="0"/>
                </a:tc>
                <a:tc>
                  <a:txBody>
                    <a:bodyPr/>
                    <a:lstStyle/>
                    <a:p>
                      <a:pPr marL="0" marR="0">
                        <a:buNone/>
                      </a:pPr>
                      <a:r>
                        <a:rPr lang="en-US" sz="1600" dirty="0">
                          <a:effectLst/>
                        </a:rPr>
                        <a:t>Evaluates the results produced by technology to detect possibly errors, adjusting the tool, revising solutions or choosing other technological platforms when necessary.</a:t>
                      </a:r>
                      <a:endParaRPr lang="en-US" sz="1600" dirty="0">
                        <a:effectLst/>
                        <a:latin typeface="+mn-lt"/>
                        <a:ea typeface="Calibri" panose="020F0502020204030204" pitchFamily="34" charset="0"/>
                        <a:cs typeface="Times New Roman" panose="02020603050405020304" pitchFamily="18" charset="0"/>
                      </a:endParaRPr>
                    </a:p>
                  </a:txBody>
                  <a:tcPr marL="61073" marR="61073" marT="0" marB="0"/>
                </a:tc>
                <a:extLst>
                  <a:ext uri="{0D108BD9-81ED-4DB2-BD59-A6C34878D82A}">
                    <a16:rowId xmlns:a16="http://schemas.microsoft.com/office/drawing/2014/main" val="971398804"/>
                  </a:ext>
                </a:extLst>
              </a:tr>
            </a:tbl>
          </a:graphicData>
        </a:graphic>
      </p:graphicFrame>
    </p:spTree>
    <p:extLst>
      <p:ext uri="{BB962C8B-B14F-4D97-AF65-F5344CB8AC3E}">
        <p14:creationId xmlns:p14="http://schemas.microsoft.com/office/powerpoint/2010/main" val="3323225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1CAD-AB94-9CD3-2901-1E7061E1A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B1E15-6A4B-7A91-18DF-EC74F0FDAF26}"/>
              </a:ext>
            </a:extLst>
          </p:cNvPr>
          <p:cNvSpPr>
            <a:spLocks noGrp="1"/>
          </p:cNvSpPr>
          <p:nvPr>
            <p:ph type="title"/>
          </p:nvPr>
        </p:nvSpPr>
        <p:spPr>
          <a:xfrm>
            <a:off x="207818" y="93242"/>
            <a:ext cx="14422581" cy="1707849"/>
          </a:xfrm>
          <a:noFill/>
          <a:ln w="57150">
            <a:noFill/>
          </a:ln>
        </p:spPr>
        <p:txBody>
          <a:bodyPr>
            <a:noAutofit/>
          </a:bodyPr>
          <a:lstStyle/>
          <a:p>
            <a:r>
              <a:rPr lang="en-US" sz="5000" cap="none" dirty="0">
                <a:solidFill>
                  <a:srgbClr val="11437B"/>
                </a:solidFill>
              </a:rPr>
              <a:t>Breakout Room 6/Discussion</a:t>
            </a:r>
            <a:br>
              <a:rPr lang="en-US" sz="4800" cap="none" dirty="0">
                <a:solidFill>
                  <a:srgbClr val="11437B"/>
                </a:solidFill>
              </a:rPr>
            </a:br>
            <a:r>
              <a:rPr lang="en-US" sz="3600" cap="none" dirty="0">
                <a:solidFill>
                  <a:srgbClr val="11437B"/>
                </a:solidFill>
              </a:rPr>
              <a:t>MP 6: Attend to precision.</a:t>
            </a:r>
            <a:endParaRPr lang="en-US" sz="4800" cap="none" dirty="0">
              <a:solidFill>
                <a:srgbClr val="11437B"/>
              </a:solidFill>
            </a:endParaRPr>
          </a:p>
        </p:txBody>
      </p:sp>
      <p:sp>
        <p:nvSpPr>
          <p:cNvPr id="3" name="Double Wave 2">
            <a:extLst>
              <a:ext uri="{FF2B5EF4-FFF2-40B4-BE49-F238E27FC236}">
                <a16:creationId xmlns:a16="http://schemas.microsoft.com/office/drawing/2014/main" id="{F665D1BF-F284-401C-3ECA-6C75281E9CBF}"/>
              </a:ext>
            </a:extLst>
          </p:cNvPr>
          <p:cNvSpPr/>
          <p:nvPr/>
        </p:nvSpPr>
        <p:spPr>
          <a:xfrm>
            <a:off x="3213086" y="6154626"/>
            <a:ext cx="84120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dirty="0">
                <a:solidFill>
                  <a:schemeClr val="tx1"/>
                </a:solidFill>
                <a:ea typeface="Roboto"/>
                <a:cs typeface="Roboto"/>
                <a:sym typeface="Roboto"/>
              </a:rPr>
              <a:t>Look at the DEW documents on the MPs</a:t>
            </a:r>
          </a:p>
          <a:p>
            <a:pPr marL="731520" indent="-548640">
              <a:buSzPts val="1800"/>
              <a:buFont typeface="Roboto"/>
              <a:buChar char="●"/>
            </a:pPr>
            <a:r>
              <a:rPr lang="en-US" sz="2800" dirty="0">
                <a:solidFill>
                  <a:schemeClr val="tx1"/>
                </a:solidFill>
                <a:ea typeface="Roboto"/>
                <a:cs typeface="Roboto"/>
                <a:sym typeface="Roboto"/>
              </a:rPr>
              <a:t>What theme(s) do you notice with the MP? </a:t>
            </a:r>
          </a:p>
          <a:p>
            <a:pPr marL="731520" indent="-548640">
              <a:buSzPts val="1800"/>
              <a:buFont typeface="Roboto"/>
              <a:buChar char="●"/>
            </a:pPr>
            <a:r>
              <a:rPr lang="en-US" sz="2800" dirty="0">
                <a:solidFill>
                  <a:schemeClr val="tx1"/>
                </a:solidFill>
                <a:ea typeface="Roboto"/>
                <a:cs typeface="Roboto"/>
                <a:sym typeface="Roboto"/>
              </a:rPr>
              <a:t>What stands out to you about this MP? </a:t>
            </a:r>
          </a:p>
          <a:p>
            <a:pPr algn="ctr"/>
            <a:endParaRPr lang="en-US" sz="1600" dirty="0"/>
          </a:p>
        </p:txBody>
      </p:sp>
      <p:sp>
        <p:nvSpPr>
          <p:cNvPr id="4" name="TextBox 3">
            <a:extLst>
              <a:ext uri="{FF2B5EF4-FFF2-40B4-BE49-F238E27FC236}">
                <a16:creationId xmlns:a16="http://schemas.microsoft.com/office/drawing/2014/main" id="{9790AE24-C08E-2257-5BDD-A357D05662DB}"/>
              </a:ext>
            </a:extLst>
          </p:cNvPr>
          <p:cNvSpPr txBox="1"/>
          <p:nvPr/>
        </p:nvSpPr>
        <p:spPr>
          <a:xfrm>
            <a:off x="3809742" y="1493899"/>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5" name="TextBox 4">
            <a:extLst>
              <a:ext uri="{FF2B5EF4-FFF2-40B4-BE49-F238E27FC236}">
                <a16:creationId xmlns:a16="http://schemas.microsoft.com/office/drawing/2014/main" id="{C4754FDF-0ADF-9116-9238-7710B86E6246}"/>
              </a:ext>
            </a:extLst>
          </p:cNvPr>
          <p:cNvSpPr txBox="1"/>
          <p:nvPr/>
        </p:nvSpPr>
        <p:spPr>
          <a:xfrm>
            <a:off x="393537" y="1493899"/>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BD4DEEF6-7AFC-8642-9931-4EEF2D1CFADA}"/>
              </a:ext>
            </a:extLst>
          </p:cNvPr>
          <p:cNvSpPr txBox="1"/>
          <p:nvPr/>
        </p:nvSpPr>
        <p:spPr>
          <a:xfrm>
            <a:off x="7408430" y="1490200"/>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lang="en-US" sz="3200" dirty="0">
              <a:solidFill>
                <a:srgbClr val="0000FF"/>
              </a:solidFill>
              <a:latin typeface="+mn-lt"/>
            </a:endParaRPr>
          </a:p>
        </p:txBody>
      </p:sp>
      <p:sp>
        <p:nvSpPr>
          <p:cNvPr id="7" name="TextBox 6">
            <a:extLst>
              <a:ext uri="{FF2B5EF4-FFF2-40B4-BE49-F238E27FC236}">
                <a16:creationId xmlns:a16="http://schemas.microsoft.com/office/drawing/2014/main" id="{1E75EF6F-8223-5A78-D240-C4012299B6BA}"/>
              </a:ext>
            </a:extLst>
          </p:cNvPr>
          <p:cNvSpPr txBox="1"/>
          <p:nvPr/>
        </p:nvSpPr>
        <p:spPr>
          <a:xfrm>
            <a:off x="10908632" y="1490200"/>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66D913D6-A07C-2C90-E8DF-B77D452C9F17}"/>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014F6F36-B622-0ADF-DA99-CA5615D51462}"/>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F3065C0F-F11B-E3DE-A0E0-CCCB2321B39E}"/>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65375254-E2B0-FC8E-5E1F-C454899B78E6}"/>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01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prstGeom prst="rect">
            <a:avLst/>
          </a:prstGeom>
        </p:spPr>
        <p:txBody>
          <a:bodyPr spcFirstLastPara="1" vert="horz" wrap="square" lIns="146280" tIns="146280" rIns="146280" bIns="146280" rtlCol="0" anchor="b" anchorCtr="0">
            <a:noAutofit/>
          </a:bodyPr>
          <a:lstStyle/>
          <a:p>
            <a:pPr algn="ctr"/>
            <a:r>
              <a:rPr lang="en-US" sz="5400" cap="none" dirty="0">
                <a:solidFill>
                  <a:srgbClr val="11437B"/>
                </a:solidFill>
                <a:latin typeface="+mn-lt"/>
              </a:rPr>
              <a:t>MP 6: </a:t>
            </a:r>
            <a:r>
              <a:rPr lang="en-US" sz="5400" cap="none" dirty="0">
                <a:solidFill>
                  <a:srgbClr val="11437B"/>
                </a:solidFill>
                <a:latin typeface="+mn-lt"/>
                <a:sym typeface="Arial"/>
              </a:rPr>
              <a:t>Attend to Precision.</a:t>
            </a:r>
            <a:endParaRPr lang="en-US" sz="5400" cap="none" dirty="0">
              <a:solidFill>
                <a:srgbClr val="11437B"/>
              </a:solidFill>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prstGeom prst="rect">
            <a:avLst/>
          </a:prstGeom>
        </p:spPr>
        <p:txBody>
          <a:bodyPr spcFirstLastPara="1" vert="horz" wrap="square" lIns="146280" tIns="146280" rIns="146280" bIns="146280" rtlCol="0" anchor="b" anchorCtr="0">
            <a:noAutofit/>
          </a:bodyPr>
          <a:lstStyle/>
          <a:p>
            <a:r>
              <a:rPr lang="en-US" sz="5000" cap="none" dirty="0">
                <a:solidFill>
                  <a:srgbClr val="11437B"/>
                </a:solidFill>
              </a:rPr>
              <a:t>MP 6: </a:t>
            </a:r>
            <a:r>
              <a:rPr lang="en-US" sz="5000" cap="none" dirty="0">
                <a:solidFill>
                  <a:srgbClr val="11437B"/>
                </a:solidFill>
                <a:sym typeface="Arial"/>
              </a:rPr>
              <a:t>Attend to Precision.</a:t>
            </a:r>
            <a:endParaRPr lang="en-US" sz="5000" cap="none" dirty="0">
              <a:solidFill>
                <a:srgbClr val="11437B"/>
              </a:solidFill>
            </a:endParaRPr>
          </a:p>
        </p:txBody>
      </p:sp>
      <p:sp>
        <p:nvSpPr>
          <p:cNvPr id="211" name="Google Shape;211;p35"/>
          <p:cNvSpPr txBox="1">
            <a:spLocks noGrp="1"/>
          </p:cNvSpPr>
          <p:nvPr>
            <p:ph type="body" sz="quarter" idx="12"/>
          </p:nvPr>
        </p:nvSpPr>
        <p:spPr>
          <a:xfrm>
            <a:off x="1050325" y="2245662"/>
            <a:ext cx="13122875" cy="5069538"/>
          </a:xfrm>
          <a:prstGeom prst="rect">
            <a:avLst/>
          </a:prstGeom>
        </p:spPr>
        <p:txBody>
          <a:bodyPr spcFirstLastPara="1" vert="horz" wrap="square" lIns="146280" tIns="146280" rIns="146280" bIns="146280" rtlCol="0" anchor="t" anchorCtr="0">
            <a:noAutofit/>
          </a:bodyPr>
          <a:lstStyle/>
          <a:p>
            <a:pPr marL="457200" indent="-457200">
              <a:lnSpc>
                <a:spcPct val="100000"/>
              </a:lnSpc>
              <a:buClr>
                <a:srgbClr val="000000"/>
              </a:buClr>
              <a:buSzPts val="2300"/>
              <a:buFont typeface="Wingdings" panose="05000000000000000000" pitchFamily="2" charset="2"/>
              <a:buChar char="q"/>
            </a:pPr>
            <a:r>
              <a:rPr lang="en" sz="3200" i="1" dirty="0">
                <a:solidFill>
                  <a:srgbClr val="000000"/>
                </a:solidFill>
                <a:latin typeface="+mn-lt"/>
                <a:ea typeface="Arial"/>
                <a:cs typeface="Arial"/>
                <a:sym typeface="Arial"/>
              </a:rPr>
              <a:t>Precision</a:t>
            </a:r>
            <a:r>
              <a:rPr lang="en" sz="3200" dirty="0">
                <a:solidFill>
                  <a:srgbClr val="000000"/>
                </a:solidFill>
                <a:latin typeface="+mn-lt"/>
                <a:ea typeface="Arial"/>
                <a:cs typeface="Arial"/>
                <a:sym typeface="Arial"/>
              </a:rPr>
              <a:t> includes both a precision of language and number</a:t>
            </a:r>
            <a:endParaRPr sz="3200" dirty="0">
              <a:solidFill>
                <a:srgbClr val="000000"/>
              </a:solidFill>
              <a:latin typeface="+mn-lt"/>
            </a:endParaRPr>
          </a:p>
          <a:p>
            <a:pPr marL="457200" indent="-457200">
              <a:lnSpc>
                <a:spcPct val="100000"/>
              </a:lnSpc>
              <a:buClr>
                <a:srgbClr val="000000"/>
              </a:buClr>
              <a:buSzPts val="2300"/>
              <a:buFont typeface="Wingdings" panose="05000000000000000000" pitchFamily="2" charset="2"/>
              <a:buChar char="q"/>
            </a:pPr>
            <a:r>
              <a:rPr lang="en" sz="3200" dirty="0">
                <a:solidFill>
                  <a:srgbClr val="000000"/>
                </a:solidFill>
                <a:latin typeface="+mn-lt"/>
                <a:ea typeface="Arial"/>
                <a:cs typeface="Arial"/>
                <a:sym typeface="Arial"/>
              </a:rPr>
              <a:t>Examples of</a:t>
            </a:r>
            <a:r>
              <a:rPr lang="en" sz="3200" i="1" dirty="0">
                <a:solidFill>
                  <a:srgbClr val="000000"/>
                </a:solidFill>
                <a:latin typeface="+mn-lt"/>
                <a:ea typeface="Arial"/>
                <a:cs typeface="Arial"/>
                <a:sym typeface="Arial"/>
              </a:rPr>
              <a:t> precision</a:t>
            </a:r>
            <a:r>
              <a:rPr lang="en" sz="3200" dirty="0">
                <a:solidFill>
                  <a:srgbClr val="000000"/>
                </a:solidFill>
                <a:latin typeface="+mn-lt"/>
                <a:ea typeface="Arial"/>
                <a:cs typeface="Arial"/>
                <a:sym typeface="Arial"/>
              </a:rPr>
              <a:t> may include: </a:t>
            </a:r>
            <a:endParaRPr sz="3200" dirty="0">
              <a:solidFill>
                <a:srgbClr val="000000"/>
              </a:solidFill>
              <a:latin typeface="+mn-lt"/>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Presenting understandable work </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Explaining or summarizing another’s thinking</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Asking coherent questions</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Defining the variables in an equation or expression</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Providing proper labels for a graph, chart, or table</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Using the appropriate units with quantities</a:t>
            </a:r>
            <a:endParaRPr sz="3200" dirty="0">
              <a:solidFill>
                <a:srgbClr val="000000"/>
              </a:solidFill>
              <a:ea typeface="Arial"/>
              <a:cs typeface="Arial"/>
              <a:sym typeface="Arial"/>
            </a:endParaRPr>
          </a:p>
          <a:p>
            <a:pPr marL="1444752" lvl="4" indent="-457200">
              <a:lnSpc>
                <a:spcPct val="100000"/>
              </a:lnSpc>
              <a:spcBef>
                <a:spcPts val="0"/>
              </a:spcBef>
              <a:buClr>
                <a:srgbClr val="000000"/>
              </a:buClr>
              <a:buSzPts val="2300"/>
              <a:buFont typeface="Wingdings" panose="05000000000000000000" pitchFamily="2" charset="2"/>
              <a:buChar char="q"/>
            </a:pPr>
            <a:r>
              <a:rPr lang="en" sz="3200" dirty="0">
                <a:solidFill>
                  <a:srgbClr val="000000"/>
                </a:solidFill>
                <a:ea typeface="Arial"/>
                <a:cs typeface="Arial"/>
                <a:sym typeface="Arial"/>
              </a:rPr>
              <a:t>Using the equal sign correctly</a:t>
            </a:r>
            <a:endParaRPr sz="32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0AF6-F065-DB3C-D911-14EF950D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3B011-2944-8654-BE38-4F9F71C61195}"/>
              </a:ext>
            </a:extLst>
          </p:cNvPr>
          <p:cNvSpPr>
            <a:spLocks noGrp="1"/>
          </p:cNvSpPr>
          <p:nvPr>
            <p:ph type="title"/>
          </p:nvPr>
        </p:nvSpPr>
        <p:spPr>
          <a:xfrm>
            <a:off x="872745" y="439174"/>
            <a:ext cx="13716000" cy="1590676"/>
          </a:xfrm>
        </p:spPr>
        <p:txBody>
          <a:bodyPr>
            <a:normAutofit/>
          </a:bodyPr>
          <a:lstStyle/>
          <a:p>
            <a:r>
              <a:rPr lang="en-US" sz="5000" cap="none" dirty="0">
                <a:solidFill>
                  <a:srgbClr val="0E3F75"/>
                </a:solidFill>
                <a:latin typeface="+mj-lt"/>
              </a:rPr>
              <a:t>SESSION NORMS</a:t>
            </a:r>
          </a:p>
        </p:txBody>
      </p:sp>
      <p:sp>
        <p:nvSpPr>
          <p:cNvPr id="4" name="Slide Number Placeholder 3">
            <a:extLst>
              <a:ext uri="{FF2B5EF4-FFF2-40B4-BE49-F238E27FC236}">
                <a16:creationId xmlns:a16="http://schemas.microsoft.com/office/drawing/2014/main" id="{3BF39AD7-FFBE-F416-3776-830EBB389A16}"/>
              </a:ext>
              <a:ext uri="{C183D7F6-B498-43B3-948B-1728B52AA6E4}">
                <adec:decorative xmlns:adec="http://schemas.microsoft.com/office/drawing/2017/decorative" val="1"/>
              </a:ext>
            </a:extLst>
          </p:cNvPr>
          <p:cNvSpPr>
            <a:spLocks noGrp="1"/>
          </p:cNvSpPr>
          <p:nvPr>
            <p:ph type="sldNum" idx="12"/>
          </p:nvPr>
        </p:nvSpPr>
        <p:spPr>
          <a:xfrm>
            <a:off x="10114927" y="7548496"/>
            <a:ext cx="3950280" cy="525960"/>
          </a:xfrm>
          <a:prstGeom prst="rect">
            <a:avLst/>
          </a:prstGeom>
          <a:noFill/>
          <a:ln>
            <a:noFill/>
          </a:ln>
        </p:spPr>
        <p:txBody>
          <a:bodyPr spcFirstLastPara="1" wrap="square" lIns="131670" tIns="65820" rIns="131670" bIns="6582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defTabSz="1097280"/>
            <a:fld id="{00000000-1234-1234-1234-123412341234}" type="slidenum">
              <a:rPr lang="en-US" kern="1200"/>
              <a:pPr defTabSz="1097280"/>
              <a:t>5</a:t>
            </a:fld>
            <a:endParaRPr lang="en-US" kern="1200"/>
          </a:p>
        </p:txBody>
      </p:sp>
      <p:sp>
        <p:nvSpPr>
          <p:cNvPr id="3" name="Flowchart: Off-page Connector 2">
            <a:extLst>
              <a:ext uri="{FF2B5EF4-FFF2-40B4-BE49-F238E27FC236}">
                <a16:creationId xmlns:a16="http://schemas.microsoft.com/office/drawing/2014/main" id="{4E2F196A-36F0-59DF-CBB9-04990E23AAC8}"/>
              </a:ext>
            </a:extLst>
          </p:cNvPr>
          <p:cNvSpPr/>
          <p:nvPr/>
        </p:nvSpPr>
        <p:spPr>
          <a:xfrm>
            <a:off x="872747" y="16132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400" kern="1200" dirty="0">
                <a:solidFill>
                  <a:srgbClr val="FFFFFF"/>
                </a:solidFill>
                <a:latin typeface="Source Sans Pro" panose="020B0503030403020204" pitchFamily="34" charset="0"/>
                <a:ea typeface="Source Sans Pro" panose="020B0503030403020204" pitchFamily="34" charset="0"/>
              </a:rPr>
              <a:t>Listen</a:t>
            </a:r>
            <a:endParaRPr lang="en-US" sz="4000" kern="1200" dirty="0">
              <a:solidFill>
                <a:srgbClr val="FFFFFF"/>
              </a:solidFill>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81A8BD19-B63B-1E07-C822-411275A04685}"/>
              </a:ext>
            </a:extLst>
          </p:cNvPr>
          <p:cNvSpPr/>
          <p:nvPr/>
        </p:nvSpPr>
        <p:spPr>
          <a:xfrm>
            <a:off x="3714747" y="1613204"/>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3200" kern="1200" dirty="0">
                <a:solidFill>
                  <a:srgbClr val="002060"/>
                </a:solidFill>
                <a:latin typeface="Source Sans Pro" panose="020B0503030403020204" pitchFamily="34" charset="0"/>
                <a:ea typeface="Source Sans Pro" panose="020B0503030403020204" pitchFamily="34" charset="0"/>
              </a:rPr>
              <a:t>Listen with the intent to understand.  Ask questions!</a:t>
            </a:r>
          </a:p>
        </p:txBody>
      </p:sp>
      <p:sp>
        <p:nvSpPr>
          <p:cNvPr id="5" name="Flowchart: Off-page Connector 4">
            <a:extLst>
              <a:ext uri="{FF2B5EF4-FFF2-40B4-BE49-F238E27FC236}">
                <a16:creationId xmlns:a16="http://schemas.microsoft.com/office/drawing/2014/main" id="{F969D912-BE95-2FFD-7D96-821A9B1760F0}"/>
              </a:ext>
            </a:extLst>
          </p:cNvPr>
          <p:cNvSpPr/>
          <p:nvPr/>
        </p:nvSpPr>
        <p:spPr>
          <a:xfrm>
            <a:off x="872747" y="32038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400" kern="1200" dirty="0">
                <a:solidFill>
                  <a:srgbClr val="FFFFFF"/>
                </a:solidFill>
                <a:latin typeface="Source Sans Pro" panose="020B0503030403020204" pitchFamily="34" charset="0"/>
                <a:ea typeface="Source Sans Pro" panose="020B0503030403020204" pitchFamily="34" charset="0"/>
              </a:rPr>
              <a:t>Focus</a:t>
            </a:r>
            <a:endParaRPr lang="en-US" sz="4320" kern="1200" dirty="0">
              <a:solidFill>
                <a:srgbClr val="FFFFFF"/>
              </a:solidFill>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A7402C39-D0E9-233A-59D8-C14F36ED24E2}"/>
              </a:ext>
            </a:extLst>
          </p:cNvPr>
          <p:cNvSpPr/>
          <p:nvPr/>
        </p:nvSpPr>
        <p:spPr>
          <a:xfrm>
            <a:off x="3714747" y="3197172"/>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3200" kern="1200" dirty="0">
                <a:solidFill>
                  <a:srgbClr val="002060"/>
                </a:solidFill>
                <a:latin typeface="Source Sans Pro" panose="020B0503030403020204" pitchFamily="34" charset="0"/>
                <a:ea typeface="Source Sans Pro" panose="020B0503030403020204" pitchFamily="34" charset="0"/>
              </a:rPr>
              <a:t>Focus on how this applies to your daily work.  </a:t>
            </a:r>
          </a:p>
          <a:p>
            <a:pPr defTabSz="1097280">
              <a:buClrTx/>
            </a:pPr>
            <a:r>
              <a:rPr lang="en-US" sz="3200" kern="1200" dirty="0">
                <a:solidFill>
                  <a:srgbClr val="002060"/>
                </a:solidFill>
                <a:latin typeface="Source Sans Pro" panose="020B0503030403020204" pitchFamily="34" charset="0"/>
                <a:ea typeface="Source Sans Pro" panose="020B0503030403020204" pitchFamily="34" charset="0"/>
              </a:rPr>
              <a:t>Imagine the possibilities!</a:t>
            </a:r>
          </a:p>
        </p:txBody>
      </p:sp>
      <p:sp>
        <p:nvSpPr>
          <p:cNvPr id="7" name="Flowchart: Off-page Connector 6">
            <a:extLst>
              <a:ext uri="{FF2B5EF4-FFF2-40B4-BE49-F238E27FC236}">
                <a16:creationId xmlns:a16="http://schemas.microsoft.com/office/drawing/2014/main" id="{3AFC906B-62E8-14C0-21E8-B6181AFC5532}"/>
              </a:ext>
            </a:extLst>
          </p:cNvPr>
          <p:cNvSpPr/>
          <p:nvPr/>
        </p:nvSpPr>
        <p:spPr>
          <a:xfrm>
            <a:off x="872745" y="478989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400" kern="1200" dirty="0">
                <a:solidFill>
                  <a:srgbClr val="FFFFFF"/>
                </a:solidFill>
                <a:latin typeface="Source Sans Pro" panose="020B0503030403020204" pitchFamily="34" charset="0"/>
                <a:ea typeface="Source Sans Pro" panose="020B0503030403020204" pitchFamily="34" charset="0"/>
              </a:rPr>
              <a:t>Create</a:t>
            </a:r>
            <a:r>
              <a:rPr lang="en-US" sz="4000" kern="1200" dirty="0">
                <a:solidFill>
                  <a:srgbClr val="FFFFFF"/>
                </a:solidFill>
                <a:latin typeface="Source Sans Pro" panose="020B0503030403020204" pitchFamily="34" charset="0"/>
                <a:ea typeface="Source Sans Pro" panose="020B0503030403020204" pitchFamily="34" charset="0"/>
              </a:rPr>
              <a:t> </a:t>
            </a:r>
          </a:p>
        </p:txBody>
      </p:sp>
      <p:sp>
        <p:nvSpPr>
          <p:cNvPr id="11" name="Rectangle 10">
            <a:extLst>
              <a:ext uri="{FF2B5EF4-FFF2-40B4-BE49-F238E27FC236}">
                <a16:creationId xmlns:a16="http://schemas.microsoft.com/office/drawing/2014/main" id="{9E7E62E7-629C-2381-8BB3-BA58A3D954D0}"/>
              </a:ext>
            </a:extLst>
          </p:cNvPr>
          <p:cNvSpPr/>
          <p:nvPr/>
        </p:nvSpPr>
        <p:spPr>
          <a:xfrm>
            <a:off x="3714747" y="4799422"/>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3200" kern="1200" dirty="0">
                <a:solidFill>
                  <a:srgbClr val="002060"/>
                </a:solidFill>
                <a:latin typeface="Source Sans Pro" panose="020B0503030403020204" pitchFamily="34" charset="0"/>
                <a:ea typeface="Source Sans Pro" panose="020B0503030403020204" pitchFamily="34" charset="0"/>
              </a:rPr>
              <a:t>Create a safe place to air confusion and raise questions.</a:t>
            </a:r>
          </a:p>
        </p:txBody>
      </p:sp>
      <p:sp>
        <p:nvSpPr>
          <p:cNvPr id="8" name="Flowchart: Off-page Connector 7">
            <a:extLst>
              <a:ext uri="{FF2B5EF4-FFF2-40B4-BE49-F238E27FC236}">
                <a16:creationId xmlns:a16="http://schemas.microsoft.com/office/drawing/2014/main" id="{22A00059-4019-904D-43D8-88D5C9FDA7D0}"/>
              </a:ext>
            </a:extLst>
          </p:cNvPr>
          <p:cNvSpPr/>
          <p:nvPr/>
        </p:nvSpPr>
        <p:spPr>
          <a:xfrm>
            <a:off x="872745" y="644105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400" kern="1200" dirty="0">
                <a:solidFill>
                  <a:srgbClr val="FFFFFF"/>
                </a:solidFill>
                <a:latin typeface="Source Sans Pro" panose="020B0503030403020204" pitchFamily="34" charset="0"/>
                <a:ea typeface="Source Sans Pro" panose="020B0503030403020204" pitchFamily="34" charset="0"/>
              </a:rPr>
              <a:t>Support</a:t>
            </a:r>
            <a:endParaRPr lang="en-US" sz="4320" kern="1200" dirty="0">
              <a:solidFill>
                <a:srgbClr val="FFFFFF"/>
              </a:solidFill>
              <a:latin typeface="Source Sans Pro" panose="020B0503030403020204" pitchFamily="34" charset="0"/>
              <a:ea typeface="Source Sans Pro" panose="020B0503030403020204" pitchFamily="34" charset="0"/>
            </a:endParaRPr>
          </a:p>
        </p:txBody>
      </p:sp>
      <p:sp>
        <p:nvSpPr>
          <p:cNvPr id="12" name="Rectangle 11">
            <a:extLst>
              <a:ext uri="{FF2B5EF4-FFF2-40B4-BE49-F238E27FC236}">
                <a16:creationId xmlns:a16="http://schemas.microsoft.com/office/drawing/2014/main" id="{8DF4E407-63B4-B142-44E9-7781863416B3}"/>
              </a:ext>
            </a:extLst>
          </p:cNvPr>
          <p:cNvSpPr/>
          <p:nvPr/>
        </p:nvSpPr>
        <p:spPr>
          <a:xfrm>
            <a:off x="3714746" y="6455989"/>
            <a:ext cx="9658354"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3200" kern="1200" dirty="0">
                <a:solidFill>
                  <a:srgbClr val="002060"/>
                </a:solidFill>
                <a:latin typeface="Source Sans Pro" panose="020B0503030403020204" pitchFamily="34" charset="0"/>
                <a:ea typeface="Source Sans Pro" panose="020B0503030403020204" pitchFamily="34" charset="0"/>
              </a:rPr>
              <a:t>Support ideas with evidence.  Bring your vast experience to the table. Support participation of all.</a:t>
            </a:r>
          </a:p>
        </p:txBody>
      </p:sp>
    </p:spTree>
    <p:extLst>
      <p:ext uri="{BB962C8B-B14F-4D97-AF65-F5344CB8AC3E}">
        <p14:creationId xmlns:p14="http://schemas.microsoft.com/office/powerpoint/2010/main" val="2362006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2C01-207B-322F-8DDF-FEA7B39DA093}"/>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30ECEA0-DC9D-4A3F-F6A3-66467E04B694}"/>
              </a:ext>
            </a:extLst>
          </p:cNvPr>
          <p:cNvSpPr>
            <a:spLocks noGrp="1"/>
          </p:cNvSpPr>
          <p:nvPr>
            <p:ph type="pic" sz="quarter" idx="11"/>
          </p:nvPr>
        </p:nvSpPr>
        <p:spPr>
          <a:xfrm>
            <a:off x="463867" y="2028826"/>
            <a:ext cx="9801103" cy="4368433"/>
          </a:xfrm>
        </p:spPr>
        <p:txBody>
          <a:bodyPr/>
          <a:lstStyle/>
          <a:p>
            <a:pPr marL="274320" indent="0">
              <a:buNone/>
            </a:pPr>
            <a:r>
              <a:rPr lang="en-US" sz="32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6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C2F3AAAD-FFFB-F68E-4118-179F7D7A6CCF}"/>
              </a:ext>
            </a:extLst>
          </p:cNvPr>
          <p:cNvSpPr>
            <a:spLocks noGrp="1"/>
          </p:cNvSpPr>
          <p:nvPr>
            <p:ph type="title"/>
          </p:nvPr>
        </p:nvSpPr>
        <p:spPr/>
        <p:txBody>
          <a:bodyPr>
            <a:noAutofit/>
          </a:bodyPr>
          <a:lstStyle/>
          <a:p>
            <a:r>
              <a:rPr lang="en-US" sz="5000" cap="none" dirty="0">
                <a:solidFill>
                  <a:srgbClr val="11437B"/>
                </a:solidFill>
              </a:rPr>
              <a:t>Inside Mathematics Videos for MP 6: </a:t>
            </a:r>
            <a:r>
              <a:rPr lang="en-US" sz="5000" b="0" cap="none" dirty="0">
                <a:solidFill>
                  <a:srgbClr val="11437B"/>
                </a:solidFill>
              </a:rPr>
              <a:t>Attend to Precision</a:t>
            </a:r>
            <a:br>
              <a:rPr lang="en-US" sz="5000" cap="none" dirty="0">
                <a:solidFill>
                  <a:srgbClr val="11437B"/>
                </a:solidFill>
              </a:rPr>
            </a:br>
            <a:endParaRPr lang="en-US" sz="5000" cap="none" dirty="0">
              <a:solidFill>
                <a:srgbClr val="11437B"/>
              </a:solidFill>
            </a:endParaRPr>
          </a:p>
        </p:txBody>
      </p:sp>
      <p:sp>
        <p:nvSpPr>
          <p:cNvPr id="4" name="Slide Number Placeholder 3">
            <a:extLst>
              <a:ext uri="{FF2B5EF4-FFF2-40B4-BE49-F238E27FC236}">
                <a16:creationId xmlns:a16="http://schemas.microsoft.com/office/drawing/2014/main" id="{ABEE20A1-E796-CAA0-57ED-9A0B9A91C308}"/>
              </a:ext>
            </a:extLst>
          </p:cNvPr>
          <p:cNvSpPr>
            <a:spLocks noGrp="1"/>
          </p:cNvSpPr>
          <p:nvPr>
            <p:ph type="sldNum" sz="quarter" idx="15"/>
          </p:nvPr>
        </p:nvSpPr>
        <p:spPr/>
        <p:txBody>
          <a:bodyPr/>
          <a:lstStyle/>
          <a:p>
            <a:fld id="{383B7B7A-CDDA-7C44-B1B0-1F1E45567B3B}" type="slidenum">
              <a:rPr lang="en-US" smtClean="0"/>
              <a:pPr/>
              <a:t>50</a:t>
            </a:fld>
            <a:endParaRPr lang="en-US"/>
          </a:p>
        </p:txBody>
      </p:sp>
      <p:sp>
        <p:nvSpPr>
          <p:cNvPr id="10" name="Text Placeholder 9">
            <a:extLst>
              <a:ext uri="{FF2B5EF4-FFF2-40B4-BE49-F238E27FC236}">
                <a16:creationId xmlns:a16="http://schemas.microsoft.com/office/drawing/2014/main" id="{690A6672-7F2F-ECB2-60AD-0B31D17A6636}"/>
              </a:ext>
            </a:extLst>
          </p:cNvPr>
          <p:cNvSpPr>
            <a:spLocks noGrp="1"/>
          </p:cNvSpPr>
          <p:nvPr>
            <p:ph type="body" sz="quarter" idx="17"/>
          </p:nvPr>
        </p:nvSpPr>
        <p:spPr>
          <a:xfrm>
            <a:off x="9850754" y="6544684"/>
            <a:ext cx="4729993" cy="467755"/>
          </a:xfrm>
        </p:spPr>
        <p:txBody>
          <a:bodyPr>
            <a:noAutofit/>
          </a:bodyPr>
          <a:lstStyle/>
          <a:p>
            <a:r>
              <a:rPr lang="en-US" sz="2400" b="1" i="0">
                <a:hlinkClick r:id="rId3"/>
              </a:rPr>
              <a:t>Inside Mathematics MP 6 Videos</a:t>
            </a:r>
            <a:endParaRPr lang="en-US" sz="2400" b="1" i="0"/>
          </a:p>
        </p:txBody>
      </p:sp>
      <p:pic>
        <p:nvPicPr>
          <p:cNvPr id="5" name="Picture 4">
            <a:extLst>
              <a:ext uri="{FF2B5EF4-FFF2-40B4-BE49-F238E27FC236}">
                <a16:creationId xmlns:a16="http://schemas.microsoft.com/office/drawing/2014/main" id="{36D60D5F-BB1F-E202-6770-EE7653421875}"/>
              </a:ext>
            </a:extLst>
          </p:cNvPr>
          <p:cNvPicPr>
            <a:picLocks noChangeAspect="1"/>
          </p:cNvPicPr>
          <p:nvPr/>
        </p:nvPicPr>
        <p:blipFill>
          <a:blip r:embed="rId4"/>
          <a:stretch>
            <a:fillRect/>
          </a:stretch>
        </p:blipFill>
        <p:spPr>
          <a:xfrm>
            <a:off x="10881360" y="3728476"/>
            <a:ext cx="2668783" cy="2668783"/>
          </a:xfrm>
          <a:prstGeom prst="rect">
            <a:avLst/>
          </a:prstGeom>
          <a:ln w="38100">
            <a:solidFill>
              <a:srgbClr val="0098D3"/>
            </a:solidFill>
          </a:ln>
        </p:spPr>
      </p:pic>
    </p:spTree>
    <p:extLst>
      <p:ext uri="{BB962C8B-B14F-4D97-AF65-F5344CB8AC3E}">
        <p14:creationId xmlns:p14="http://schemas.microsoft.com/office/powerpoint/2010/main" val="2879322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4440-0FCC-8374-DFB1-54C1DE711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EE75F-1517-6CC7-7353-865E408B9DBF}"/>
              </a:ext>
            </a:extLst>
          </p:cNvPr>
          <p:cNvSpPr>
            <a:spLocks noGrp="1"/>
          </p:cNvSpPr>
          <p:nvPr>
            <p:ph type="title"/>
          </p:nvPr>
        </p:nvSpPr>
        <p:spPr>
          <a:xfrm>
            <a:off x="457200" y="438150"/>
            <a:ext cx="13716000" cy="1943100"/>
          </a:xfrm>
        </p:spPr>
        <p:txBody>
          <a:bodyPr>
            <a:norm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6: Communicate Precisely </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5FDDD28B-AEEA-B3AA-FA1B-32376FBA4D43}"/>
              </a:ext>
            </a:extLst>
          </p:cNvPr>
          <p:cNvSpPr>
            <a:spLocks noGrp="1"/>
          </p:cNvSpPr>
          <p:nvPr>
            <p:ph idx="1"/>
          </p:nvPr>
        </p:nvSpPr>
        <p:spPr>
          <a:xfrm>
            <a:off x="457200" y="2381250"/>
            <a:ext cx="13716000" cy="4898857"/>
          </a:xfrm>
        </p:spPr>
        <p:txBody>
          <a:bodyPr>
            <a:normAutofit/>
          </a:bodyPr>
          <a:lstStyle/>
          <a:p>
            <a:pPr marL="0" indent="0">
              <a:buNone/>
            </a:pPr>
            <a:r>
              <a:rPr lang="en-US" sz="3200" dirty="0"/>
              <a:t>Mathematically proficient students communicate precisely with others. This includes using proper definitions, defining their variables, specifying their units, and labeling axes.</a:t>
            </a:r>
            <a:endParaRPr lang="en-US" sz="5400" dirty="0"/>
          </a:p>
        </p:txBody>
      </p:sp>
      <p:sp>
        <p:nvSpPr>
          <p:cNvPr id="4" name="Slide Number Placeholder 3">
            <a:extLst>
              <a:ext uri="{FF2B5EF4-FFF2-40B4-BE49-F238E27FC236}">
                <a16:creationId xmlns:a16="http://schemas.microsoft.com/office/drawing/2014/main" id="{84B288B8-1591-A0E6-0C55-8A15AB5234C1}"/>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51</a:t>
            </a:fld>
            <a:endParaRPr lang="en-US"/>
          </a:p>
        </p:txBody>
      </p:sp>
      <p:sp>
        <p:nvSpPr>
          <p:cNvPr id="7" name="TextBox 6">
            <a:extLst>
              <a:ext uri="{FF2B5EF4-FFF2-40B4-BE49-F238E27FC236}">
                <a16:creationId xmlns:a16="http://schemas.microsoft.com/office/drawing/2014/main" id="{0CE98E49-1A7F-5B95-1130-0DEA496B8426}"/>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6" name="Picture 5">
            <a:extLst>
              <a:ext uri="{FF2B5EF4-FFF2-40B4-BE49-F238E27FC236}">
                <a16:creationId xmlns:a16="http://schemas.microsoft.com/office/drawing/2014/main" id="{7B885F8A-F1B5-8AA4-8FBA-3C72885EBA20}"/>
              </a:ext>
            </a:extLst>
          </p:cNvPr>
          <p:cNvPicPr>
            <a:picLocks noChangeAspect="1"/>
          </p:cNvPicPr>
          <p:nvPr/>
        </p:nvPicPr>
        <p:blipFill>
          <a:blip r:embed="rId4"/>
          <a:stretch>
            <a:fillRect/>
          </a:stretch>
        </p:blipFill>
        <p:spPr>
          <a:xfrm>
            <a:off x="12138999" y="5905499"/>
            <a:ext cx="1674497" cy="1674497"/>
          </a:xfrm>
          <a:prstGeom prst="rect">
            <a:avLst/>
          </a:prstGeom>
          <a:ln w="38100">
            <a:solidFill>
              <a:srgbClr val="0098D3"/>
            </a:solidFill>
          </a:ln>
        </p:spPr>
      </p:pic>
    </p:spTree>
    <p:extLst>
      <p:ext uri="{BB962C8B-B14F-4D97-AF65-F5344CB8AC3E}">
        <p14:creationId xmlns:p14="http://schemas.microsoft.com/office/powerpoint/2010/main" val="2647215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4FC83-8FEE-93FC-226F-7B166A3115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D07D28-0A1C-EACB-0493-C819562E11CE}"/>
              </a:ext>
            </a:extLst>
          </p:cNvPr>
          <p:cNvSpPr>
            <a:spLocks noGrp="1"/>
          </p:cNvSpPr>
          <p:nvPr>
            <p:ph type="sldNum" sz="quarter" idx="11"/>
          </p:nvPr>
        </p:nvSpPr>
        <p:spPr/>
        <p:txBody>
          <a:bodyPr/>
          <a:lstStyle/>
          <a:p>
            <a:fld id="{383B7B7A-CDDA-7C44-B1B0-1F1E45567B3B}" type="slidenum">
              <a:rPr lang="en-US" smtClean="0"/>
              <a:pPr/>
              <a:t>52</a:t>
            </a:fld>
            <a:endParaRPr lang="en-US"/>
          </a:p>
        </p:txBody>
      </p:sp>
      <p:graphicFrame>
        <p:nvGraphicFramePr>
          <p:cNvPr id="2" name="Table 1">
            <a:extLst>
              <a:ext uri="{FF2B5EF4-FFF2-40B4-BE49-F238E27FC236}">
                <a16:creationId xmlns:a16="http://schemas.microsoft.com/office/drawing/2014/main" id="{BE1EAA17-1AC5-29D7-1472-A76DE938F1DC}"/>
              </a:ext>
            </a:extLst>
          </p:cNvPr>
          <p:cNvGraphicFramePr>
            <a:graphicFrameLocks noGrp="1"/>
          </p:cNvGraphicFramePr>
          <p:nvPr>
            <p:extLst>
              <p:ext uri="{D42A27DB-BD31-4B8C-83A1-F6EECF244321}">
                <p14:modId xmlns:p14="http://schemas.microsoft.com/office/powerpoint/2010/main" val="2228602542"/>
              </p:ext>
            </p:extLst>
          </p:nvPr>
        </p:nvGraphicFramePr>
        <p:xfrm>
          <a:off x="193965" y="233104"/>
          <a:ext cx="14270182" cy="7240203"/>
        </p:xfrm>
        <a:graphic>
          <a:graphicData uri="http://schemas.openxmlformats.org/drawingml/2006/table">
            <a:tbl>
              <a:tblPr firstRow="1" firstCol="1" bandRow="1">
                <a:tableStyleId>{616DA210-FB5B-4158-B5E0-FEB733F419BA}</a:tableStyleId>
              </a:tblPr>
              <a:tblGrid>
                <a:gridCol w="798982">
                  <a:extLst>
                    <a:ext uri="{9D8B030D-6E8A-4147-A177-3AD203B41FA5}">
                      <a16:colId xmlns:a16="http://schemas.microsoft.com/office/drawing/2014/main" val="3837831730"/>
                    </a:ext>
                  </a:extLst>
                </a:gridCol>
                <a:gridCol w="3367800">
                  <a:extLst>
                    <a:ext uri="{9D8B030D-6E8A-4147-A177-3AD203B41FA5}">
                      <a16:colId xmlns:a16="http://schemas.microsoft.com/office/drawing/2014/main" val="1859474977"/>
                    </a:ext>
                  </a:extLst>
                </a:gridCol>
                <a:gridCol w="3367800">
                  <a:extLst>
                    <a:ext uri="{9D8B030D-6E8A-4147-A177-3AD203B41FA5}">
                      <a16:colId xmlns:a16="http://schemas.microsoft.com/office/drawing/2014/main" val="1964521942"/>
                    </a:ext>
                  </a:extLst>
                </a:gridCol>
                <a:gridCol w="3367800">
                  <a:extLst>
                    <a:ext uri="{9D8B030D-6E8A-4147-A177-3AD203B41FA5}">
                      <a16:colId xmlns:a16="http://schemas.microsoft.com/office/drawing/2014/main" val="1012608948"/>
                    </a:ext>
                  </a:extLst>
                </a:gridCol>
                <a:gridCol w="3367800">
                  <a:extLst>
                    <a:ext uri="{9D8B030D-6E8A-4147-A177-3AD203B41FA5}">
                      <a16:colId xmlns:a16="http://schemas.microsoft.com/office/drawing/2014/main" val="1183073156"/>
                    </a:ext>
                  </a:extLst>
                </a:gridCol>
              </a:tblGrid>
              <a:tr h="382203">
                <a:tc>
                  <a:txBody>
                    <a:bodyPr/>
                    <a:lstStyle/>
                    <a:p>
                      <a:pPr marL="0" marR="0" algn="ctr">
                        <a:buNone/>
                      </a:pPr>
                      <a:r>
                        <a:rPr lang="en-US" sz="2000" dirty="0">
                          <a:effectLst/>
                        </a:rPr>
                        <a:t>MP</a:t>
                      </a:r>
                      <a:endParaRPr lang="en-US" sz="2000" dirty="0">
                        <a:effectLst/>
                        <a:latin typeface="+mn-lt"/>
                        <a:ea typeface="Calibri" panose="020F0502020204030204" pitchFamily="34" charset="0"/>
                        <a:cs typeface="Times New Roman" panose="02020603050405020304" pitchFamily="18" charset="0"/>
                      </a:endParaRPr>
                    </a:p>
                  </a:txBody>
                  <a:tcPr marL="54652" marR="54652" marT="0" marB="0" anchor="b">
                    <a:solidFill>
                      <a:srgbClr val="B0B3AF"/>
                    </a:solidFill>
                  </a:tcPr>
                </a:tc>
                <a:tc>
                  <a:txBody>
                    <a:bodyPr/>
                    <a:lstStyle/>
                    <a:p>
                      <a:pPr marL="0" marR="0" algn="ctr">
                        <a:spcBef>
                          <a:spcPts val="0"/>
                        </a:spcBef>
                        <a:spcAft>
                          <a:spcPts val="0"/>
                        </a:spcAft>
                      </a:pPr>
                      <a:r>
                        <a:rPr lang="en-US" sz="2000" dirty="0">
                          <a:solidFill>
                            <a:schemeClr val="tx1"/>
                          </a:solidFill>
                          <a:effectLst/>
                        </a:rPr>
                        <a:t>Needs Improvement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B0B3AF"/>
                    </a:solidFill>
                  </a:tcPr>
                </a:tc>
                <a:tc>
                  <a:txBody>
                    <a:bodyPr/>
                    <a:lstStyle/>
                    <a:p>
                      <a:pPr marL="0" marR="0" algn="ctr">
                        <a:spcBef>
                          <a:spcPts val="0"/>
                        </a:spcBef>
                        <a:spcAft>
                          <a:spcPts val="0"/>
                        </a:spcAft>
                      </a:pPr>
                      <a:r>
                        <a:rPr lang="en-US" sz="2000" dirty="0">
                          <a:solidFill>
                            <a:schemeClr val="tx1"/>
                          </a:solidFill>
                          <a:effectLst/>
                        </a:rPr>
                        <a:t>Emerging</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B0B3AF"/>
                    </a:solidFill>
                  </a:tcPr>
                </a:tc>
                <a:tc>
                  <a:txBody>
                    <a:bodyPr/>
                    <a:lstStyle/>
                    <a:p>
                      <a:pPr marL="0" marR="0" algn="ctr">
                        <a:spcBef>
                          <a:spcPts val="0"/>
                        </a:spcBef>
                        <a:spcAft>
                          <a:spcPts val="0"/>
                        </a:spcAft>
                      </a:pPr>
                      <a:r>
                        <a:rPr lang="en-US" sz="2000" dirty="0">
                          <a:solidFill>
                            <a:schemeClr val="tx1"/>
                          </a:solidFill>
                          <a:effectLst/>
                        </a:rPr>
                        <a:t>Proficient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B0B3AF"/>
                    </a:solidFill>
                  </a:tcPr>
                </a:tc>
                <a:tc>
                  <a:txBody>
                    <a:bodyPr/>
                    <a:lstStyle/>
                    <a:p>
                      <a:pPr marL="0" marR="0" algn="ctr">
                        <a:spcBef>
                          <a:spcPts val="0"/>
                        </a:spcBef>
                        <a:spcAft>
                          <a:spcPts val="0"/>
                        </a:spcAft>
                      </a:pPr>
                      <a:r>
                        <a:rPr lang="en-US" sz="2000" dirty="0">
                          <a:solidFill>
                            <a:schemeClr val="tx1"/>
                          </a:solidFill>
                          <a:effectLst/>
                        </a:rPr>
                        <a:t>Exemplary</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B0B3AF"/>
                    </a:solidFill>
                  </a:tcPr>
                </a:tc>
                <a:extLst>
                  <a:ext uri="{0D108BD9-81ED-4DB2-BD59-A6C34878D82A}">
                    <a16:rowId xmlns:a16="http://schemas.microsoft.com/office/drawing/2014/main" val="3276238761"/>
                  </a:ext>
                </a:extLst>
              </a:tr>
              <a:tr h="1631524">
                <a:tc rowSpan="4">
                  <a:txBody>
                    <a:bodyPr/>
                    <a:lstStyle/>
                    <a:p>
                      <a:pPr marL="71755" marR="71755" algn="ctr">
                        <a:buNone/>
                      </a:pPr>
                      <a:r>
                        <a:rPr lang="en-US" sz="2000" dirty="0">
                          <a:effectLst/>
                        </a:rPr>
                        <a:t>MP.6 Attend to Precision.</a:t>
                      </a:r>
                      <a:endParaRPr lang="en-US" sz="2000" dirty="0">
                        <a:effectLst/>
                        <a:latin typeface="+mn-lt"/>
                        <a:ea typeface="Calibri" panose="020F0502020204030204" pitchFamily="34" charset="0"/>
                        <a:cs typeface="Times New Roman" panose="02020603050405020304" pitchFamily="18" charset="0"/>
                      </a:endParaRPr>
                    </a:p>
                  </a:txBody>
                  <a:tcPr marL="54652" marR="54652" marT="0" marB="0" vert="vert270" anchor="ctr">
                    <a:solidFill>
                      <a:srgbClr val="B0B3AF"/>
                    </a:solidFill>
                  </a:tcPr>
                </a:tc>
                <a:tc>
                  <a:txBody>
                    <a:bodyPr/>
                    <a:lstStyle/>
                    <a:p>
                      <a:pPr marL="0" marR="0">
                        <a:buNone/>
                      </a:pPr>
                      <a:r>
                        <a:rPr lang="en-US" sz="1800" dirty="0">
                          <a:effectLst/>
                        </a:rPr>
                        <a:t>Struggles or forgets to address the question completely or directly; gives incomplete or wrong responses.</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Makes an incomplete attempt to answer the question; struggles or forgets to formulate further responses when necessary. </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Answers the question of interest thoroughly and precisely; provides carefully formulated explanations; revises responses when necessary.</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Answers the question of interest thoroughly and precisely; provides carefully formulated explanations; identifies when others are not addressing the question completely.</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extLst>
                  <a:ext uri="{0D108BD9-81ED-4DB2-BD59-A6C34878D82A}">
                    <a16:rowId xmlns:a16="http://schemas.microsoft.com/office/drawing/2014/main" val="2894868687"/>
                  </a:ext>
                </a:extLst>
              </a:tr>
              <a:tr h="1368666">
                <a:tc vMerge="1">
                  <a:txBody>
                    <a:bodyPr/>
                    <a:lstStyle/>
                    <a:p>
                      <a:endParaRPr lang="en-US"/>
                    </a:p>
                  </a:txBody>
                  <a:tcPr/>
                </a:tc>
                <a:tc>
                  <a:txBody>
                    <a:bodyPr/>
                    <a:lstStyle/>
                    <a:p>
                      <a:pPr marL="0" marR="0">
                        <a:buNone/>
                      </a:pPr>
                      <a:r>
                        <a:rPr lang="en-US" sz="1800">
                          <a:effectLst/>
                        </a:rPr>
                        <a:t>Has difficulty communicating; struggles to decipher appropriate depth of communication needed, e.g., goes off on tangents or does not provide relevant information.</a:t>
                      </a:r>
                      <a:endParaRPr lang="en-US" sz="18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a:effectLst/>
                        </a:rPr>
                        <a:t>Communicates with vague or incorrect terminology.</a:t>
                      </a:r>
                      <a:endParaRPr lang="en-US" sz="18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a:effectLst/>
                        </a:rPr>
                        <a:t>Communicates clearly with a good grasp of the mathematical terminology. uses mathematical vocabulary carefully.</a:t>
                      </a:r>
                      <a:endParaRPr lang="en-US" sz="18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a:effectLst/>
                        </a:rPr>
                        <a:t>Communicates clearly and concisely, examining claims and making explicit use of mathematical definitions.</a:t>
                      </a:r>
                      <a:endParaRPr lang="en-US" sz="1800">
                        <a:effectLst/>
                        <a:latin typeface="+mn-lt"/>
                        <a:ea typeface="Calibri" panose="020F0502020204030204" pitchFamily="34" charset="0"/>
                        <a:cs typeface="Times New Roman" panose="02020603050405020304" pitchFamily="18" charset="0"/>
                      </a:endParaRPr>
                    </a:p>
                  </a:txBody>
                  <a:tcPr marL="54652" marR="54652" marT="0" marB="0"/>
                </a:tc>
                <a:extLst>
                  <a:ext uri="{0D108BD9-81ED-4DB2-BD59-A6C34878D82A}">
                    <a16:rowId xmlns:a16="http://schemas.microsoft.com/office/drawing/2014/main" val="3134881133"/>
                  </a:ext>
                </a:extLst>
              </a:tr>
              <a:tr h="1903445">
                <a:tc vMerge="1">
                  <a:txBody>
                    <a:bodyPr/>
                    <a:lstStyle/>
                    <a:p>
                      <a:endParaRPr lang="en-US"/>
                    </a:p>
                  </a:txBody>
                  <a:tcPr/>
                </a:tc>
                <a:tc>
                  <a:txBody>
                    <a:bodyPr/>
                    <a:lstStyle/>
                    <a:p>
                      <a:pPr marL="0" marR="0">
                        <a:buNone/>
                      </a:pPr>
                      <a:r>
                        <a:rPr lang="en-US" sz="1800" dirty="0">
                          <a:effectLst/>
                        </a:rPr>
                        <a:t>Calculates inaccurately; forgets to specify the meaning of symbols and units and to provide labels.</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Calculates accurately but not precisely, occasionally specifying the meaning of symbols and units and providing labels. </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Calculates accurately and efficiently, expressing numerical answers with a degree of precision; states the meaning of symbols, specifying units of measure and providing accurate labels.</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tc>
                  <a:txBody>
                    <a:bodyPr/>
                    <a:lstStyle/>
                    <a:p>
                      <a:pPr marL="0" marR="0">
                        <a:buNone/>
                      </a:pPr>
                      <a:r>
                        <a:rPr lang="en-US" sz="1800" dirty="0">
                          <a:effectLst/>
                        </a:rPr>
                        <a:t>Calculates accurately and efficiently and uses proper precision in procedures; states the meaning of symbols, carefully specifying units of measure and providing accurate labels.</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solidFill>
                      <a:srgbClr val="E7E9E7"/>
                    </a:solidFill>
                  </a:tcPr>
                </a:tc>
                <a:extLst>
                  <a:ext uri="{0D108BD9-81ED-4DB2-BD59-A6C34878D82A}">
                    <a16:rowId xmlns:a16="http://schemas.microsoft.com/office/drawing/2014/main" val="1258475943"/>
                  </a:ext>
                </a:extLst>
              </a:tr>
              <a:tr h="1903445">
                <a:tc vMerge="1">
                  <a:txBody>
                    <a:bodyPr/>
                    <a:lstStyle/>
                    <a:p>
                      <a:endParaRPr lang="en-US"/>
                    </a:p>
                  </a:txBody>
                  <a:tcPr/>
                </a:tc>
                <a:tc>
                  <a:txBody>
                    <a:bodyPr/>
                    <a:lstStyle/>
                    <a:p>
                      <a:pPr marL="0" marR="0">
                        <a:buNone/>
                      </a:pPr>
                      <a:r>
                        <a:rPr lang="en-US" sz="1800" dirty="0">
                          <a:effectLst/>
                        </a:rPr>
                        <a:t>Forgets to determine the necessary level of precision.</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a:effectLst/>
                        </a:rPr>
                        <a:t>Determines a level of precision; may not be the best choice.</a:t>
                      </a:r>
                      <a:endParaRPr lang="en-US" sz="180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dirty="0">
                          <a:effectLst/>
                        </a:rPr>
                        <a:t>Determines the necessary level of precision; distinguishes between exact and approximate answers and determines which is more useful depending on the context.  </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tc>
                <a:tc>
                  <a:txBody>
                    <a:bodyPr/>
                    <a:lstStyle/>
                    <a:p>
                      <a:pPr marL="0" marR="0">
                        <a:buNone/>
                      </a:pPr>
                      <a:r>
                        <a:rPr lang="en-US" sz="1800" dirty="0">
                          <a:effectLst/>
                        </a:rPr>
                        <a:t>Determines the necessary level of precision noting error or uncertainty; distinguishes between exact and approximate answers and determines which is more useful depending on the context.  </a:t>
                      </a:r>
                      <a:endParaRPr lang="en-US" sz="1800" dirty="0">
                        <a:effectLst/>
                        <a:latin typeface="+mn-lt"/>
                        <a:ea typeface="Calibri" panose="020F0502020204030204" pitchFamily="34" charset="0"/>
                        <a:cs typeface="Times New Roman" panose="02020603050405020304" pitchFamily="18" charset="0"/>
                      </a:endParaRPr>
                    </a:p>
                  </a:txBody>
                  <a:tcPr marL="54652" marR="54652" marT="0" marB="0"/>
                </a:tc>
                <a:extLst>
                  <a:ext uri="{0D108BD9-81ED-4DB2-BD59-A6C34878D82A}">
                    <a16:rowId xmlns:a16="http://schemas.microsoft.com/office/drawing/2014/main" val="2644165738"/>
                  </a:ext>
                </a:extLst>
              </a:tr>
            </a:tbl>
          </a:graphicData>
        </a:graphic>
      </p:graphicFrame>
    </p:spTree>
    <p:extLst>
      <p:ext uri="{BB962C8B-B14F-4D97-AF65-F5344CB8AC3E}">
        <p14:creationId xmlns:p14="http://schemas.microsoft.com/office/powerpoint/2010/main" val="1555519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1790-3179-46EB-83C5-EEF3202A0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FFBC4-9335-2AF5-5305-CF26905264C5}"/>
              </a:ext>
            </a:extLst>
          </p:cNvPr>
          <p:cNvSpPr>
            <a:spLocks noGrp="1"/>
          </p:cNvSpPr>
          <p:nvPr>
            <p:ph type="title"/>
          </p:nvPr>
        </p:nvSpPr>
        <p:spPr>
          <a:xfrm>
            <a:off x="207819" y="215836"/>
            <a:ext cx="14422581" cy="1707849"/>
          </a:xfrm>
          <a:noFill/>
          <a:ln w="57150">
            <a:noFill/>
          </a:ln>
        </p:spPr>
        <p:txBody>
          <a:bodyPr>
            <a:noAutofit/>
          </a:bodyPr>
          <a:lstStyle/>
          <a:p>
            <a:r>
              <a:rPr lang="en-US" sz="5000" cap="none" dirty="0">
                <a:solidFill>
                  <a:srgbClr val="11437B"/>
                </a:solidFill>
              </a:rPr>
              <a:t>BREAKOUT ROOM 7/DISCUSSION</a:t>
            </a:r>
            <a:br>
              <a:rPr lang="en-US" sz="4800" cap="none" dirty="0">
                <a:solidFill>
                  <a:srgbClr val="11437B"/>
                </a:solidFill>
              </a:rPr>
            </a:br>
            <a:r>
              <a:rPr lang="en-US" sz="3600" cap="none" dirty="0">
                <a:solidFill>
                  <a:srgbClr val="11437B"/>
                </a:solidFill>
              </a:rPr>
              <a:t>MP 7: Look for and Make Use of Structure.</a:t>
            </a:r>
            <a:endParaRPr lang="en-US" sz="4800" cap="none" dirty="0">
              <a:solidFill>
                <a:srgbClr val="11437B"/>
              </a:solidFill>
            </a:endParaRPr>
          </a:p>
        </p:txBody>
      </p:sp>
      <p:sp>
        <p:nvSpPr>
          <p:cNvPr id="3" name="Double Wave 2">
            <a:extLst>
              <a:ext uri="{FF2B5EF4-FFF2-40B4-BE49-F238E27FC236}">
                <a16:creationId xmlns:a16="http://schemas.microsoft.com/office/drawing/2014/main" id="{869FB2A0-E5DA-1D80-F623-664A631C0FB3}"/>
              </a:ext>
            </a:extLst>
          </p:cNvPr>
          <p:cNvSpPr/>
          <p:nvPr/>
        </p:nvSpPr>
        <p:spPr>
          <a:xfrm>
            <a:off x="2500982" y="6152029"/>
            <a:ext cx="87676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ea typeface="Roboto"/>
                <a:cs typeface="Roboto"/>
                <a:sym typeface="Roboto"/>
              </a:rPr>
              <a:t>Look at the DEW documents on the MPs</a:t>
            </a:r>
          </a:p>
          <a:p>
            <a:pPr marL="731520" indent="-548640">
              <a:buSzPts val="1800"/>
              <a:buFont typeface="Roboto"/>
              <a:buChar char="●"/>
            </a:pPr>
            <a:r>
              <a:rPr lang="en-US" sz="2800">
                <a:solidFill>
                  <a:schemeClr val="tx1"/>
                </a:solidFill>
                <a:ea typeface="Roboto"/>
                <a:cs typeface="Roboto"/>
                <a:sym typeface="Roboto"/>
              </a:rPr>
              <a:t>What theme(s) do you notice with the MP? </a:t>
            </a:r>
          </a:p>
          <a:p>
            <a:pPr marL="731520" indent="-548640">
              <a:buSzPts val="1800"/>
              <a:buFont typeface="Roboto"/>
              <a:buChar char="●"/>
            </a:pPr>
            <a:r>
              <a:rPr lang="en-US" sz="2800">
                <a:solidFill>
                  <a:schemeClr val="tx1"/>
                </a:solidFill>
                <a:ea typeface="Roboto"/>
                <a:cs typeface="Roboto"/>
                <a:sym typeface="Roboto"/>
              </a:rPr>
              <a:t>What stands out to you about this MP? </a:t>
            </a:r>
          </a:p>
          <a:p>
            <a:pPr algn="ctr"/>
            <a:endParaRPr lang="en-US" sz="1600"/>
          </a:p>
        </p:txBody>
      </p:sp>
      <p:sp>
        <p:nvSpPr>
          <p:cNvPr id="4" name="TextBox 3">
            <a:extLst>
              <a:ext uri="{FF2B5EF4-FFF2-40B4-BE49-F238E27FC236}">
                <a16:creationId xmlns:a16="http://schemas.microsoft.com/office/drawing/2014/main" id="{B0F6B07F-85C9-1B29-1AE2-3322ED3C7F8D}"/>
              </a:ext>
            </a:extLst>
          </p:cNvPr>
          <p:cNvSpPr txBox="1"/>
          <p:nvPr/>
        </p:nvSpPr>
        <p:spPr>
          <a:xfrm>
            <a:off x="3841552" y="1492797"/>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5" name="TextBox 4">
            <a:extLst>
              <a:ext uri="{FF2B5EF4-FFF2-40B4-BE49-F238E27FC236}">
                <a16:creationId xmlns:a16="http://schemas.microsoft.com/office/drawing/2014/main" id="{4B7474DC-4772-54E2-7EE8-3A07FC590598}"/>
              </a:ext>
            </a:extLst>
          </p:cNvPr>
          <p:cNvSpPr txBox="1"/>
          <p:nvPr/>
        </p:nvSpPr>
        <p:spPr>
          <a:xfrm>
            <a:off x="296779" y="1492797"/>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09AC612C-DBA2-974E-EA33-0215E06285D0}"/>
              </a:ext>
            </a:extLst>
          </p:cNvPr>
          <p:cNvSpPr txBox="1"/>
          <p:nvPr/>
        </p:nvSpPr>
        <p:spPr>
          <a:xfrm>
            <a:off x="7386325" y="1492797"/>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lang="en-US" sz="3200" dirty="0">
              <a:solidFill>
                <a:srgbClr val="0000FF"/>
              </a:solidFill>
              <a:latin typeface="+mn-lt"/>
            </a:endParaRPr>
          </a:p>
        </p:txBody>
      </p:sp>
      <p:sp>
        <p:nvSpPr>
          <p:cNvPr id="7" name="TextBox 6">
            <a:extLst>
              <a:ext uri="{FF2B5EF4-FFF2-40B4-BE49-F238E27FC236}">
                <a16:creationId xmlns:a16="http://schemas.microsoft.com/office/drawing/2014/main" id="{BB921BB8-6127-8018-F9A5-AE52EF43B67C}"/>
              </a:ext>
            </a:extLst>
          </p:cNvPr>
          <p:cNvSpPr txBox="1"/>
          <p:nvPr/>
        </p:nvSpPr>
        <p:spPr>
          <a:xfrm>
            <a:off x="10832612" y="1489058"/>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9644F82F-88D0-56EC-4D5A-E098F15106E9}"/>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8A7BABCA-9456-CBDF-2C2D-09F21A16EC0E}"/>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09E6422D-89E1-5E90-E7AD-EB38114821B4}"/>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CD3C7199-ACA2-3277-E582-8C89D1A3D653}"/>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897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663315" y="2992582"/>
            <a:ext cx="13303770" cy="1235477"/>
          </a:xfrm>
          <a:prstGeom prst="rect">
            <a:avLst/>
          </a:prstGeom>
        </p:spPr>
        <p:txBody>
          <a:bodyPr spcFirstLastPara="1" vert="horz" wrap="square" lIns="146280" tIns="146280" rIns="146280" bIns="146280" rtlCol="0" anchor="b" anchorCtr="0">
            <a:noAutofit/>
          </a:bodyPr>
          <a:lstStyle/>
          <a:p>
            <a:pPr algn="ctr"/>
            <a:r>
              <a:rPr lang="en-US" sz="5400" cap="none" dirty="0">
                <a:solidFill>
                  <a:srgbClr val="11437B"/>
                </a:solidFill>
                <a:latin typeface="+mj-lt"/>
              </a:rPr>
              <a:t>MP 7: </a:t>
            </a:r>
            <a:r>
              <a:rPr lang="en-US" sz="5400" cap="none" dirty="0">
                <a:solidFill>
                  <a:srgbClr val="11437B"/>
                </a:solidFill>
                <a:latin typeface="+mj-lt"/>
                <a:sym typeface="Arial"/>
              </a:rPr>
              <a:t>Look For and Make Use of Structure</a:t>
            </a:r>
            <a:r>
              <a:rPr lang="en-US" sz="5400" cap="none" dirty="0">
                <a:solidFill>
                  <a:srgbClr val="11437B"/>
                </a:solidFill>
                <a:latin typeface="+mj-lt"/>
                <a:ea typeface="Arial"/>
                <a:cs typeface="Arial"/>
                <a:sym typeface="Arial"/>
              </a:rPr>
              <a:t>.</a:t>
            </a:r>
            <a:endParaRPr lang="en-US" sz="5400" cap="none" dirty="0">
              <a:solidFill>
                <a:srgbClr val="11437B"/>
              </a:solidFill>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457200" y="556606"/>
            <a:ext cx="13716000" cy="1179433"/>
          </a:xfrm>
          <a:prstGeom prst="rect">
            <a:avLst/>
          </a:prstGeom>
        </p:spPr>
        <p:txBody>
          <a:bodyPr spcFirstLastPara="1" vert="horz" wrap="square" lIns="146280" tIns="146280" rIns="146280" bIns="146280" rtlCol="0" anchor="b" anchorCtr="0">
            <a:noAutofit/>
          </a:bodyPr>
          <a:lstStyle/>
          <a:p>
            <a:pPr>
              <a:lnSpc>
                <a:spcPct val="100000"/>
              </a:lnSpc>
            </a:pPr>
            <a:r>
              <a:rPr lang="en-US" sz="5000" cap="none" dirty="0">
                <a:solidFill>
                  <a:srgbClr val="11437B"/>
                </a:solidFill>
              </a:rPr>
              <a:t>MP 7: </a:t>
            </a:r>
            <a:r>
              <a:rPr lang="en-US" sz="5000" cap="none" dirty="0">
                <a:solidFill>
                  <a:srgbClr val="11437B"/>
                </a:solidFill>
                <a:sym typeface="Arial"/>
              </a:rPr>
              <a:t>Look For and Make Use of Structure</a:t>
            </a:r>
            <a:r>
              <a:rPr lang="en-US" sz="5000" cap="none" dirty="0">
                <a:solidFill>
                  <a:srgbClr val="11437B"/>
                </a:solidFill>
                <a:ea typeface="Arial"/>
                <a:cs typeface="Arial"/>
                <a:sym typeface="Arial"/>
              </a:rPr>
              <a:t>.</a:t>
            </a:r>
            <a:endParaRPr sz="5000" dirty="0">
              <a:latin typeface="+mn-lt"/>
            </a:endParaRPr>
          </a:p>
        </p:txBody>
      </p:sp>
      <p:sp>
        <p:nvSpPr>
          <p:cNvPr id="223" name="Google Shape;223;p37"/>
          <p:cNvSpPr txBox="1">
            <a:spLocks noGrp="1"/>
          </p:cNvSpPr>
          <p:nvPr>
            <p:ph type="body" sz="quarter" idx="12"/>
          </p:nvPr>
        </p:nvSpPr>
        <p:spPr>
          <a:xfrm>
            <a:off x="1099751" y="2470850"/>
            <a:ext cx="12813957" cy="4424722"/>
          </a:xfrm>
          <a:prstGeom prst="rect">
            <a:avLst/>
          </a:prstGeom>
        </p:spPr>
        <p:txBody>
          <a:bodyPr spcFirstLastPara="1" vert="horz" wrap="square" lIns="146280" tIns="146280" rIns="146280" bIns="146280" rtlCol="0" anchor="t" anchorCtr="0">
            <a:noAutofit/>
          </a:bodyPr>
          <a:lstStyle/>
          <a:p>
            <a:pPr marL="457200" indent="-457200">
              <a:lnSpc>
                <a:spcPct val="100000"/>
              </a:lnSpc>
              <a:spcAft>
                <a:spcPts val="1800"/>
              </a:spcAft>
              <a:buClr>
                <a:srgbClr val="000000"/>
              </a:buClr>
              <a:buSzPts val="2400"/>
              <a:buFont typeface="Wingdings" panose="05000000000000000000" pitchFamily="2" charset="2"/>
              <a:buChar char="q"/>
            </a:pPr>
            <a:r>
              <a:rPr lang="en-US" sz="3200" dirty="0">
                <a:solidFill>
                  <a:srgbClr val="000000"/>
                </a:solidFill>
                <a:latin typeface="+mn-lt"/>
                <a:ea typeface="Arial"/>
                <a:cs typeface="Arial"/>
                <a:sym typeface="Arial"/>
              </a:rPr>
              <a:t>Look for connections between the conceptual and abstract levels</a:t>
            </a:r>
            <a:endParaRPr lang="en-US" sz="3200" dirty="0">
              <a:solidFill>
                <a:srgbClr val="000000"/>
              </a:solidFill>
              <a:latin typeface="+mn-lt"/>
            </a:endParaRPr>
          </a:p>
          <a:p>
            <a:pPr marL="457200" indent="-457200">
              <a:lnSpc>
                <a:spcPct val="100000"/>
              </a:lnSpc>
              <a:spcAft>
                <a:spcPts val="1800"/>
              </a:spcAft>
              <a:buClr>
                <a:srgbClr val="000000"/>
              </a:buClr>
              <a:buSzPts val="2400"/>
              <a:buFont typeface="Wingdings" panose="05000000000000000000" pitchFamily="2" charset="2"/>
              <a:buChar char="q"/>
            </a:pPr>
            <a:r>
              <a:rPr lang="en-US" sz="3200" dirty="0">
                <a:solidFill>
                  <a:srgbClr val="000000"/>
                </a:solidFill>
                <a:latin typeface="+mn-lt"/>
                <a:ea typeface="Arial"/>
                <a:cs typeface="Arial"/>
                <a:sym typeface="Arial"/>
              </a:rPr>
              <a:t>Create and use representations to organize, record, and communicate math ideas</a:t>
            </a:r>
            <a:endParaRPr lang="en-US" sz="3200" dirty="0">
              <a:solidFill>
                <a:srgbClr val="000000"/>
              </a:solidFill>
              <a:latin typeface="+mn-lt"/>
            </a:endParaRPr>
          </a:p>
          <a:p>
            <a:pPr marL="457200" indent="-457200">
              <a:lnSpc>
                <a:spcPct val="100000"/>
              </a:lnSpc>
              <a:spcAft>
                <a:spcPts val="1800"/>
              </a:spcAft>
              <a:buClr>
                <a:srgbClr val="000000"/>
              </a:buClr>
              <a:buSzPts val="2400"/>
              <a:buFont typeface="Wingdings" panose="05000000000000000000" pitchFamily="2" charset="2"/>
              <a:buChar char="q"/>
            </a:pPr>
            <a:r>
              <a:rPr lang="en-US" sz="3200" dirty="0">
                <a:solidFill>
                  <a:srgbClr val="000000"/>
                </a:solidFill>
                <a:latin typeface="+mn-lt"/>
                <a:ea typeface="Arial"/>
                <a:cs typeface="Arial"/>
                <a:sym typeface="Arial"/>
              </a:rPr>
              <a:t>Make ideas available for deeper reflection and allow for explicit connections</a:t>
            </a:r>
          </a:p>
          <a:p>
            <a:pPr marL="457200" indent="-457200">
              <a:lnSpc>
                <a:spcPct val="100000"/>
              </a:lnSpc>
              <a:spcAft>
                <a:spcPts val="1800"/>
              </a:spcAft>
              <a:buClr>
                <a:srgbClr val="000000"/>
              </a:buClr>
              <a:buSzPts val="2400"/>
              <a:buFont typeface="Wingdings" panose="05000000000000000000" pitchFamily="2" charset="2"/>
              <a:buChar char="q"/>
            </a:pPr>
            <a:r>
              <a:rPr lang="en-US" sz="3200" dirty="0">
                <a:solidFill>
                  <a:srgbClr val="000000"/>
                </a:solidFill>
                <a:latin typeface="+mn-lt"/>
                <a:ea typeface="Arial"/>
                <a:cs typeface="Arial"/>
                <a:sym typeface="Arial"/>
              </a:rPr>
              <a:t>Demonstrate flexibility with numbers</a:t>
            </a:r>
          </a:p>
          <a:p>
            <a:pPr marL="457200" indent="-457200">
              <a:lnSpc>
                <a:spcPct val="100000"/>
              </a:lnSpc>
              <a:spcAft>
                <a:spcPts val="1800"/>
              </a:spcAft>
              <a:buClr>
                <a:srgbClr val="000000"/>
              </a:buClr>
              <a:buSzPts val="2400"/>
              <a:buFont typeface="Wingdings" panose="05000000000000000000" pitchFamily="2" charset="2"/>
              <a:buChar char="q"/>
            </a:pPr>
            <a:r>
              <a:rPr lang="en-US" sz="3200" dirty="0">
                <a:solidFill>
                  <a:srgbClr val="000000"/>
                </a:solidFill>
                <a:latin typeface="+mn-lt"/>
                <a:ea typeface="Arial"/>
                <a:cs typeface="Arial"/>
                <a:sym typeface="Arial"/>
              </a:rPr>
              <a:t>Understand or recognize patterns and functions</a:t>
            </a:r>
            <a:endParaRPr lang="en-US" sz="3600" dirty="0">
              <a:solidFill>
                <a:srgbClr val="000000"/>
              </a:solidFill>
              <a:latin typeface="+mn-lt"/>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AA771-0DFC-965F-BDFF-CC6C87189D80}"/>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8360BD5-DF8A-FDAF-8F2F-CCDD4675CE5A}"/>
              </a:ext>
            </a:extLst>
          </p:cNvPr>
          <p:cNvSpPr>
            <a:spLocks noGrp="1"/>
          </p:cNvSpPr>
          <p:nvPr>
            <p:ph type="pic" sz="quarter" idx="11"/>
          </p:nvPr>
        </p:nvSpPr>
        <p:spPr>
          <a:xfrm>
            <a:off x="457200" y="2194426"/>
            <a:ext cx="9956482"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7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BBC4FC46-D3F8-B47B-1F6A-EA4CDF9A6EAE}"/>
              </a:ext>
            </a:extLst>
          </p:cNvPr>
          <p:cNvSpPr>
            <a:spLocks noGrp="1"/>
          </p:cNvSpPr>
          <p:nvPr>
            <p:ph type="title"/>
          </p:nvPr>
        </p:nvSpPr>
        <p:spPr/>
        <p:txBody>
          <a:bodyPr>
            <a:noAutofit/>
          </a:bodyPr>
          <a:lstStyle/>
          <a:p>
            <a:r>
              <a:rPr lang="en-US" sz="5000" cap="none" dirty="0">
                <a:solidFill>
                  <a:srgbClr val="11437B"/>
                </a:solidFill>
              </a:rPr>
              <a:t>Inside Mathematics Videos For </a:t>
            </a:r>
            <a:br>
              <a:rPr lang="en-US" sz="5000" cap="none" dirty="0">
                <a:solidFill>
                  <a:srgbClr val="11437B"/>
                </a:solidFill>
              </a:rPr>
            </a:br>
            <a:r>
              <a:rPr lang="en-US" sz="5000" cap="none" dirty="0">
                <a:solidFill>
                  <a:srgbClr val="11437B"/>
                </a:solidFill>
              </a:rPr>
              <a:t>MP 7: </a:t>
            </a:r>
            <a:r>
              <a:rPr lang="en-US" sz="5000" b="0" cap="none" dirty="0">
                <a:solidFill>
                  <a:srgbClr val="11437B"/>
                </a:solidFill>
              </a:rPr>
              <a:t>Look For and Make Use of Structure</a:t>
            </a:r>
            <a:br>
              <a:rPr lang="en-US" sz="5000" cap="none" dirty="0">
                <a:solidFill>
                  <a:srgbClr val="11437B"/>
                </a:solidFill>
              </a:rPr>
            </a:br>
            <a:endParaRPr lang="en-US" sz="5000" cap="none" dirty="0">
              <a:solidFill>
                <a:srgbClr val="11437B"/>
              </a:solidFill>
            </a:endParaRPr>
          </a:p>
        </p:txBody>
      </p:sp>
      <p:sp>
        <p:nvSpPr>
          <p:cNvPr id="4" name="Slide Number Placeholder 3">
            <a:extLst>
              <a:ext uri="{FF2B5EF4-FFF2-40B4-BE49-F238E27FC236}">
                <a16:creationId xmlns:a16="http://schemas.microsoft.com/office/drawing/2014/main" id="{586EAAF5-E09A-8D10-59D5-76110772DACC}"/>
              </a:ext>
            </a:extLst>
          </p:cNvPr>
          <p:cNvSpPr>
            <a:spLocks noGrp="1"/>
          </p:cNvSpPr>
          <p:nvPr>
            <p:ph type="sldNum" sz="quarter" idx="15"/>
          </p:nvPr>
        </p:nvSpPr>
        <p:spPr/>
        <p:txBody>
          <a:bodyPr/>
          <a:lstStyle/>
          <a:p>
            <a:fld id="{383B7B7A-CDDA-7C44-B1B0-1F1E45567B3B}" type="slidenum">
              <a:rPr lang="en-US" smtClean="0"/>
              <a:pPr/>
              <a:t>56</a:t>
            </a:fld>
            <a:endParaRPr lang="en-US"/>
          </a:p>
        </p:txBody>
      </p:sp>
      <p:sp>
        <p:nvSpPr>
          <p:cNvPr id="10" name="Text Placeholder 9">
            <a:extLst>
              <a:ext uri="{FF2B5EF4-FFF2-40B4-BE49-F238E27FC236}">
                <a16:creationId xmlns:a16="http://schemas.microsoft.com/office/drawing/2014/main" id="{DC129822-94BA-4E3A-41A8-BA4CCE84C9F7}"/>
              </a:ext>
            </a:extLst>
          </p:cNvPr>
          <p:cNvSpPr>
            <a:spLocks noGrp="1"/>
          </p:cNvSpPr>
          <p:nvPr>
            <p:ph type="body" sz="quarter" idx="17"/>
          </p:nvPr>
        </p:nvSpPr>
        <p:spPr>
          <a:xfrm>
            <a:off x="9898856" y="6526510"/>
            <a:ext cx="4489132" cy="467755"/>
          </a:xfrm>
        </p:spPr>
        <p:txBody>
          <a:bodyPr>
            <a:noAutofit/>
          </a:bodyPr>
          <a:lstStyle/>
          <a:p>
            <a:r>
              <a:rPr lang="en-US" sz="2400" b="1" i="0">
                <a:hlinkClick r:id="rId3"/>
              </a:rPr>
              <a:t>Inside Mathematics MP 7 Videos</a:t>
            </a:r>
            <a:endParaRPr lang="en-US" sz="2400" b="1" i="0"/>
          </a:p>
        </p:txBody>
      </p:sp>
      <p:pic>
        <p:nvPicPr>
          <p:cNvPr id="6" name="Picture 5">
            <a:extLst>
              <a:ext uri="{FF2B5EF4-FFF2-40B4-BE49-F238E27FC236}">
                <a16:creationId xmlns:a16="http://schemas.microsoft.com/office/drawing/2014/main" id="{927EA105-52B2-1033-2D53-E3CE8488539F}"/>
              </a:ext>
            </a:extLst>
          </p:cNvPr>
          <p:cNvPicPr>
            <a:picLocks noChangeAspect="1"/>
          </p:cNvPicPr>
          <p:nvPr/>
        </p:nvPicPr>
        <p:blipFill>
          <a:blip r:embed="rId4"/>
          <a:stretch>
            <a:fillRect/>
          </a:stretch>
        </p:blipFill>
        <p:spPr>
          <a:xfrm>
            <a:off x="10881360" y="3772929"/>
            <a:ext cx="2524125" cy="2524125"/>
          </a:xfrm>
          <a:prstGeom prst="rect">
            <a:avLst/>
          </a:prstGeom>
          <a:ln w="38100">
            <a:solidFill>
              <a:srgbClr val="0098D3"/>
            </a:solidFill>
          </a:ln>
        </p:spPr>
      </p:pic>
    </p:spTree>
    <p:extLst>
      <p:ext uri="{BB962C8B-B14F-4D97-AF65-F5344CB8AC3E}">
        <p14:creationId xmlns:p14="http://schemas.microsoft.com/office/powerpoint/2010/main" val="2601612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87A7-5127-C36C-1D40-2171B05ED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73FDA-DA22-BC91-443E-83694BFE7C56}"/>
              </a:ext>
            </a:extLst>
          </p:cNvPr>
          <p:cNvSpPr>
            <a:spLocks noGrp="1"/>
          </p:cNvSpPr>
          <p:nvPr>
            <p:ph type="title"/>
          </p:nvPr>
        </p:nvSpPr>
        <p:spPr>
          <a:xfrm>
            <a:off x="311727" y="292963"/>
            <a:ext cx="14006945" cy="2388177"/>
          </a:xfrm>
        </p:spPr>
        <p:txBody>
          <a:bodyPr>
            <a:normAutofit/>
          </a:bodyPr>
          <a:lstStyle/>
          <a:p>
            <a:r>
              <a:rPr lang="en-US" sz="5000" cap="none" dirty="0">
                <a:solidFill>
                  <a:srgbClr val="11437B"/>
                </a:solidFill>
              </a:rPr>
              <a:t>ROBERT KAPLINSKY’S READABLE </a:t>
            </a:r>
            <a:br>
              <a:rPr lang="en-US" sz="4800" cap="none" dirty="0">
                <a:solidFill>
                  <a:srgbClr val="11437B"/>
                </a:solidFill>
              </a:rPr>
            </a:br>
            <a:r>
              <a:rPr lang="en-US" sz="3600" cap="none" dirty="0">
                <a:solidFill>
                  <a:srgbClr val="11437B"/>
                </a:solidFill>
              </a:rPr>
              <a:t>Math Practice 7: Simplifying Problems by Using Their Structure</a:t>
            </a:r>
            <a:endParaRPr lang="en-US" sz="4800" cap="none" dirty="0">
              <a:solidFill>
                <a:srgbClr val="11437B"/>
              </a:solidFill>
            </a:endParaRPr>
          </a:p>
        </p:txBody>
      </p:sp>
      <p:sp>
        <p:nvSpPr>
          <p:cNvPr id="3" name="Content Placeholder 2">
            <a:extLst>
              <a:ext uri="{FF2B5EF4-FFF2-40B4-BE49-F238E27FC236}">
                <a16:creationId xmlns:a16="http://schemas.microsoft.com/office/drawing/2014/main" id="{A756E7E4-EAA1-DB13-9F1D-782CB75B3299}"/>
              </a:ext>
            </a:extLst>
          </p:cNvPr>
          <p:cNvSpPr>
            <a:spLocks noGrp="1"/>
          </p:cNvSpPr>
          <p:nvPr>
            <p:ph idx="1"/>
          </p:nvPr>
        </p:nvSpPr>
        <p:spPr>
          <a:xfrm>
            <a:off x="457200" y="2681140"/>
            <a:ext cx="13716000" cy="4898857"/>
          </a:xfrm>
        </p:spPr>
        <p:txBody>
          <a:bodyPr>
            <a:normAutofit/>
          </a:bodyPr>
          <a:lstStyle/>
          <a:p>
            <a:pPr marL="0" indent="0">
              <a:buNone/>
            </a:pPr>
            <a:r>
              <a:rPr lang="en-US" sz="3200" dirty="0"/>
              <a:t>Mathematically proficient students use patterns and structure to strategically transform complicated problems into one or more simpler problems. For example, a student may think of 99 + 46 as 100 + 45 or find the area of a complicated shape by breaking it into multiple simpler shapes.</a:t>
            </a:r>
            <a:endParaRPr lang="en-US" sz="6000" dirty="0"/>
          </a:p>
        </p:txBody>
      </p:sp>
      <p:sp>
        <p:nvSpPr>
          <p:cNvPr id="4" name="Slide Number Placeholder 3">
            <a:extLst>
              <a:ext uri="{FF2B5EF4-FFF2-40B4-BE49-F238E27FC236}">
                <a16:creationId xmlns:a16="http://schemas.microsoft.com/office/drawing/2014/main" id="{6E2C7811-6993-7912-BBA3-29B984CBD160}"/>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57</a:t>
            </a:fld>
            <a:endParaRPr lang="en-US"/>
          </a:p>
        </p:txBody>
      </p:sp>
      <p:sp>
        <p:nvSpPr>
          <p:cNvPr id="7" name="TextBox 6">
            <a:extLst>
              <a:ext uri="{FF2B5EF4-FFF2-40B4-BE49-F238E27FC236}">
                <a16:creationId xmlns:a16="http://schemas.microsoft.com/office/drawing/2014/main" id="{7DF6145C-C705-74C6-29DB-995378660835}"/>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6" name="Picture 5">
            <a:extLst>
              <a:ext uri="{FF2B5EF4-FFF2-40B4-BE49-F238E27FC236}">
                <a16:creationId xmlns:a16="http://schemas.microsoft.com/office/drawing/2014/main" id="{B602DB92-A21E-108D-F187-A5F02AA8B2EA}"/>
              </a:ext>
            </a:extLst>
          </p:cNvPr>
          <p:cNvPicPr>
            <a:picLocks noChangeAspect="1"/>
          </p:cNvPicPr>
          <p:nvPr/>
        </p:nvPicPr>
        <p:blipFill>
          <a:blip r:embed="rId4"/>
          <a:stretch>
            <a:fillRect/>
          </a:stretch>
        </p:blipFill>
        <p:spPr>
          <a:xfrm>
            <a:off x="12081033" y="5932172"/>
            <a:ext cx="1647825" cy="1647825"/>
          </a:xfrm>
          <a:prstGeom prst="rect">
            <a:avLst/>
          </a:prstGeom>
          <a:ln w="38100">
            <a:solidFill>
              <a:srgbClr val="0070C0"/>
            </a:solidFill>
          </a:ln>
        </p:spPr>
      </p:pic>
    </p:spTree>
    <p:extLst>
      <p:ext uri="{BB962C8B-B14F-4D97-AF65-F5344CB8AC3E}">
        <p14:creationId xmlns:p14="http://schemas.microsoft.com/office/powerpoint/2010/main" val="1605756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72CD0-611B-1151-1CC5-E80D1FEC12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7F30A5-BFF3-EBBD-56B9-1F49B72D3FBB}"/>
              </a:ext>
            </a:extLst>
          </p:cNvPr>
          <p:cNvSpPr>
            <a:spLocks noGrp="1"/>
          </p:cNvSpPr>
          <p:nvPr>
            <p:ph type="sldNum" sz="quarter" idx="11"/>
          </p:nvPr>
        </p:nvSpPr>
        <p:spPr/>
        <p:txBody>
          <a:bodyPr/>
          <a:lstStyle/>
          <a:p>
            <a:fld id="{383B7B7A-CDDA-7C44-B1B0-1F1E45567B3B}" type="slidenum">
              <a:rPr lang="en-US" smtClean="0"/>
              <a:pPr/>
              <a:t>58</a:t>
            </a:fld>
            <a:endParaRPr lang="en-US"/>
          </a:p>
        </p:txBody>
      </p:sp>
      <p:graphicFrame>
        <p:nvGraphicFramePr>
          <p:cNvPr id="3" name="Table 2">
            <a:extLst>
              <a:ext uri="{FF2B5EF4-FFF2-40B4-BE49-F238E27FC236}">
                <a16:creationId xmlns:a16="http://schemas.microsoft.com/office/drawing/2014/main" id="{9D4A62A2-461D-3562-7C90-D7C4C22AF619}"/>
              </a:ext>
            </a:extLst>
          </p:cNvPr>
          <p:cNvGraphicFramePr>
            <a:graphicFrameLocks noGrp="1"/>
          </p:cNvGraphicFramePr>
          <p:nvPr>
            <p:extLst>
              <p:ext uri="{D42A27DB-BD31-4B8C-83A1-F6EECF244321}">
                <p14:modId xmlns:p14="http://schemas.microsoft.com/office/powerpoint/2010/main" val="2176508557"/>
              </p:ext>
            </p:extLst>
          </p:nvPr>
        </p:nvGraphicFramePr>
        <p:xfrm>
          <a:off x="193964" y="163829"/>
          <a:ext cx="14242472" cy="7431961"/>
        </p:xfrm>
        <a:graphic>
          <a:graphicData uri="http://schemas.openxmlformats.org/drawingml/2006/table">
            <a:tbl>
              <a:tblPr firstRow="1" firstCol="1" bandRow="1">
                <a:tableStyleId>{2B8B1A62-DA60-497E-AE07-67413B51B4A2}</a:tableStyleId>
              </a:tblPr>
              <a:tblGrid>
                <a:gridCol w="686160">
                  <a:extLst>
                    <a:ext uri="{9D8B030D-6E8A-4147-A177-3AD203B41FA5}">
                      <a16:colId xmlns:a16="http://schemas.microsoft.com/office/drawing/2014/main" val="4133897079"/>
                    </a:ext>
                  </a:extLst>
                </a:gridCol>
                <a:gridCol w="3389078">
                  <a:extLst>
                    <a:ext uri="{9D8B030D-6E8A-4147-A177-3AD203B41FA5}">
                      <a16:colId xmlns:a16="http://schemas.microsoft.com/office/drawing/2014/main" val="2411245606"/>
                    </a:ext>
                  </a:extLst>
                </a:gridCol>
                <a:gridCol w="3389078">
                  <a:extLst>
                    <a:ext uri="{9D8B030D-6E8A-4147-A177-3AD203B41FA5}">
                      <a16:colId xmlns:a16="http://schemas.microsoft.com/office/drawing/2014/main" val="3585390508"/>
                    </a:ext>
                  </a:extLst>
                </a:gridCol>
                <a:gridCol w="3389078">
                  <a:extLst>
                    <a:ext uri="{9D8B030D-6E8A-4147-A177-3AD203B41FA5}">
                      <a16:colId xmlns:a16="http://schemas.microsoft.com/office/drawing/2014/main" val="1574243517"/>
                    </a:ext>
                  </a:extLst>
                </a:gridCol>
                <a:gridCol w="3389078">
                  <a:extLst>
                    <a:ext uri="{9D8B030D-6E8A-4147-A177-3AD203B41FA5}">
                      <a16:colId xmlns:a16="http://schemas.microsoft.com/office/drawing/2014/main" val="4004396435"/>
                    </a:ext>
                  </a:extLst>
                </a:gridCol>
              </a:tblGrid>
              <a:tr h="357819">
                <a:tc>
                  <a:txBody>
                    <a:bodyPr/>
                    <a:lstStyle/>
                    <a:p>
                      <a:pPr marL="0" marR="0" algn="ctr">
                        <a:buNone/>
                      </a:pPr>
                      <a:r>
                        <a:rPr lang="en-US" sz="2400" b="1" dirty="0">
                          <a:effectLst/>
                          <a:latin typeface="+mn-lt"/>
                        </a:rPr>
                        <a:t>MP</a:t>
                      </a:r>
                      <a:endParaRPr lang="en-US" sz="2400" b="1" dirty="0">
                        <a:effectLst/>
                        <a:latin typeface="+mn-lt"/>
                        <a:ea typeface="Calibri" panose="020F0502020204030204" pitchFamily="34" charset="0"/>
                        <a:cs typeface="Times New Roman" panose="02020603050405020304" pitchFamily="18" charset="0"/>
                      </a:endParaRPr>
                    </a:p>
                  </a:txBody>
                  <a:tcPr marL="47208" marR="47208" marT="0" marB="0" anchor="b">
                    <a:solidFill>
                      <a:srgbClr val="F3DF89">
                        <a:alpha val="80000"/>
                      </a:srgbClr>
                    </a:solidFill>
                  </a:tcPr>
                </a:tc>
                <a:tc>
                  <a:txBody>
                    <a:bodyPr/>
                    <a:lstStyle/>
                    <a:p>
                      <a:pPr marL="0" marR="0" algn="ctr">
                        <a:spcBef>
                          <a:spcPts val="0"/>
                        </a:spcBef>
                        <a:spcAft>
                          <a:spcPts val="0"/>
                        </a:spcAft>
                      </a:pPr>
                      <a:r>
                        <a:rPr lang="en-US" sz="2400" b="1" dirty="0">
                          <a:solidFill>
                            <a:schemeClr val="tx1"/>
                          </a:solidFill>
                          <a:effectLst/>
                          <a:latin typeface="+mn-lt"/>
                        </a:rPr>
                        <a:t>Needs Improvement</a:t>
                      </a:r>
                      <a:endParaRPr lang="en-US" sz="2400" b="1"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F3DF89">
                        <a:alpha val="80000"/>
                      </a:srgbClr>
                    </a:solidFill>
                  </a:tcPr>
                </a:tc>
                <a:tc>
                  <a:txBody>
                    <a:bodyPr/>
                    <a:lstStyle/>
                    <a:p>
                      <a:pPr marL="0" marR="0" algn="ctr">
                        <a:spcBef>
                          <a:spcPts val="0"/>
                        </a:spcBef>
                        <a:spcAft>
                          <a:spcPts val="0"/>
                        </a:spcAft>
                      </a:pPr>
                      <a:r>
                        <a:rPr lang="en-US" sz="2400" b="1" dirty="0">
                          <a:solidFill>
                            <a:schemeClr val="tx1"/>
                          </a:solidFill>
                          <a:effectLst/>
                          <a:latin typeface="+mn-lt"/>
                        </a:rPr>
                        <a:t>Emerging</a:t>
                      </a:r>
                      <a:endParaRPr lang="en-US" sz="2400" b="1"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F3DF89">
                        <a:alpha val="80000"/>
                      </a:srgbClr>
                    </a:solidFill>
                  </a:tcPr>
                </a:tc>
                <a:tc>
                  <a:txBody>
                    <a:bodyPr/>
                    <a:lstStyle/>
                    <a:p>
                      <a:pPr marL="0" marR="0" algn="ctr">
                        <a:spcBef>
                          <a:spcPts val="0"/>
                        </a:spcBef>
                        <a:spcAft>
                          <a:spcPts val="0"/>
                        </a:spcAft>
                      </a:pPr>
                      <a:r>
                        <a:rPr lang="en-US" sz="2400" b="1">
                          <a:solidFill>
                            <a:schemeClr val="tx1"/>
                          </a:solidFill>
                          <a:effectLst/>
                          <a:latin typeface="+mn-lt"/>
                        </a:rPr>
                        <a:t>Proficient</a:t>
                      </a:r>
                      <a:endParaRPr lang="en-US" sz="2400" b="1">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F3DF89">
                        <a:alpha val="80000"/>
                      </a:srgbClr>
                    </a:solidFill>
                  </a:tcPr>
                </a:tc>
                <a:tc>
                  <a:txBody>
                    <a:bodyPr/>
                    <a:lstStyle/>
                    <a:p>
                      <a:pPr marL="0" marR="0" algn="ctr">
                        <a:spcBef>
                          <a:spcPts val="0"/>
                        </a:spcBef>
                        <a:spcAft>
                          <a:spcPts val="0"/>
                        </a:spcAft>
                      </a:pPr>
                      <a:r>
                        <a:rPr lang="en-US" sz="2400" b="1" dirty="0">
                          <a:solidFill>
                            <a:schemeClr val="tx1"/>
                          </a:solidFill>
                          <a:effectLst/>
                          <a:latin typeface="+mn-lt"/>
                        </a:rPr>
                        <a:t>Exemplary</a:t>
                      </a:r>
                      <a:endParaRPr lang="en-US" sz="2400" b="1" dirty="0">
                        <a:solidFill>
                          <a:schemeClr val="tx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F3DF89">
                        <a:alpha val="80000"/>
                      </a:srgbClr>
                    </a:solidFill>
                  </a:tcPr>
                </a:tc>
                <a:extLst>
                  <a:ext uri="{0D108BD9-81ED-4DB2-BD59-A6C34878D82A}">
                    <a16:rowId xmlns:a16="http://schemas.microsoft.com/office/drawing/2014/main" val="3874556123"/>
                  </a:ext>
                </a:extLst>
              </a:tr>
              <a:tr h="954183">
                <a:tc rowSpan="5">
                  <a:txBody>
                    <a:bodyPr/>
                    <a:lstStyle/>
                    <a:p>
                      <a:pPr marL="71755" marR="71755" algn="ctr">
                        <a:buNone/>
                      </a:pPr>
                      <a:r>
                        <a:rPr lang="en-US" sz="2400" b="1" dirty="0">
                          <a:effectLst/>
                          <a:latin typeface="+mn-lt"/>
                        </a:rPr>
                        <a:t>MP 7: Look for and Make Use of Structure.</a:t>
                      </a:r>
                      <a:endParaRPr lang="en-US" sz="2400" b="1" dirty="0">
                        <a:effectLst/>
                        <a:latin typeface="+mn-lt"/>
                        <a:ea typeface="Calibri" panose="020F0502020204030204" pitchFamily="34" charset="0"/>
                        <a:cs typeface="Times New Roman" panose="02020603050405020304" pitchFamily="18" charset="0"/>
                      </a:endParaRPr>
                    </a:p>
                  </a:txBody>
                  <a:tcPr marL="47208" marR="47208" marT="0" marB="0" vert="vert270" anchor="ctr">
                    <a:solidFill>
                      <a:srgbClr val="F3DF89">
                        <a:alpha val="80000"/>
                      </a:srgbClr>
                    </a:solidFill>
                  </a:tcPr>
                </a:tc>
                <a:tc>
                  <a:txBody>
                    <a:bodyPr/>
                    <a:lstStyle/>
                    <a:p>
                      <a:pPr marL="0" marR="0">
                        <a:buNone/>
                      </a:pPr>
                      <a:r>
                        <a:rPr lang="en-US" sz="1600" dirty="0">
                          <a:effectLst/>
                          <a:latin typeface="+mn-lt"/>
                        </a:rPr>
                        <a:t>Applies an algorithm or method without evaluating their choice; has difficulty using an efficient or appropriate approach.</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a:effectLst/>
                          <a:latin typeface="+mn-lt"/>
                        </a:rPr>
                        <a:t>Uses only one appropriate method or algorithm for a problem even though there may be more efficient approaches.</a:t>
                      </a:r>
                      <a:endParaRPr lang="en-US" sz="160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dirty="0">
                          <a:effectLst/>
                          <a:latin typeface="+mn-lt"/>
                        </a:rPr>
                        <a:t>Analyzes a task and finds more than one method or algorithm to a problem; takes efficiency into consideration.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a:effectLst/>
                          <a:latin typeface="+mn-lt"/>
                        </a:rPr>
                        <a:t>Uses the most efficient method, algorithm, or solution path for a task based on mathematical structure.</a:t>
                      </a:r>
                      <a:endParaRPr lang="en-US" sz="1600">
                        <a:effectLst/>
                        <a:latin typeface="+mn-lt"/>
                        <a:ea typeface="Calibri" panose="020F0502020204030204" pitchFamily="34" charset="0"/>
                        <a:cs typeface="Times New Roman" panose="02020603050405020304" pitchFamily="18" charset="0"/>
                      </a:endParaRPr>
                    </a:p>
                  </a:txBody>
                  <a:tcPr marL="47208" marR="47208" marT="0" marB="0"/>
                </a:tc>
                <a:extLst>
                  <a:ext uri="{0D108BD9-81ED-4DB2-BD59-A6C34878D82A}">
                    <a16:rowId xmlns:a16="http://schemas.microsoft.com/office/drawing/2014/main" val="2221767827"/>
                  </a:ext>
                </a:extLst>
              </a:tr>
              <a:tr h="1556886">
                <a:tc vMerge="1">
                  <a:txBody>
                    <a:bodyPr/>
                    <a:lstStyle/>
                    <a:p>
                      <a:endParaRPr lang="en-US"/>
                    </a:p>
                  </a:txBody>
                  <a:tcPr/>
                </a:tc>
                <a:tc>
                  <a:txBody>
                    <a:bodyPr/>
                    <a:lstStyle/>
                    <a:p>
                      <a:pPr marL="0" marR="0">
                        <a:buNone/>
                      </a:pPr>
                      <a:r>
                        <a:rPr lang="en-US" sz="1600" dirty="0">
                          <a:effectLst/>
                          <a:latin typeface="+mn-lt"/>
                        </a:rPr>
                        <a:t>Has difficulty articulating why they chose an algorithm or solution path.</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Analyzes a task before automatically applying an algorithm or solution path; explains why they choose an algorithm or solution path.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Analyzes a task before automatically applying an algorithm or solution path; articulates and justifies their choice of algorithm or solution path.</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Analyzes the task before automatically applying an algorithm or solution path; articulates and justifies choice of algorithm or solution path, defends their choice, and questions others’ choices.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extLst>
                  <a:ext uri="{0D108BD9-81ED-4DB2-BD59-A6C34878D82A}">
                    <a16:rowId xmlns:a16="http://schemas.microsoft.com/office/drawing/2014/main" val="3585883331"/>
                  </a:ext>
                </a:extLst>
              </a:tr>
              <a:tr h="2224122">
                <a:tc vMerge="1">
                  <a:txBody>
                    <a:bodyPr/>
                    <a:lstStyle/>
                    <a:p>
                      <a:endParaRPr lang="en-US"/>
                    </a:p>
                  </a:txBody>
                  <a:tcPr/>
                </a:tc>
                <a:tc>
                  <a:txBody>
                    <a:bodyPr/>
                    <a:lstStyle/>
                    <a:p>
                      <a:pPr marL="0" marR="0">
                        <a:buNone/>
                      </a:pPr>
                      <a:r>
                        <a:rPr lang="en-US" sz="1600" dirty="0">
                          <a:effectLst/>
                          <a:latin typeface="+mn-lt"/>
                        </a:rPr>
                        <a:t>Has difficulty recognizing that quantities can be represented in different ways.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dirty="0">
                          <a:effectLst/>
                          <a:latin typeface="+mn-lt"/>
                        </a:rPr>
                        <a:t>Looks for patterns or structures, recognizing that quantities can be represented in different ways; recognizes equivalent forms, but may not be able to choose the best form to use.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a:effectLst/>
                          <a:latin typeface="+mn-lt"/>
                        </a:rPr>
                        <a:t>Recognizes the significance in concepts and models and use the patterns or structure within a problem to solve related problems; changes structure(s) to an appropriate equivalent form(s) to solve a problem; interprets, models, and connects multiple representations.</a:t>
                      </a:r>
                      <a:endParaRPr lang="en-US" sz="160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dirty="0">
                          <a:effectLst/>
                          <a:latin typeface="+mn-lt"/>
                        </a:rPr>
                        <a:t>Steps back and shifts perspectives based on a problem’s structure; identifies similarities between different mathematical forms and uses patterns from known situations to solve nonroutine problems; chooses an equivalent structure based on efficiency or its power to communicate solution.</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extLst>
                  <a:ext uri="{0D108BD9-81ED-4DB2-BD59-A6C34878D82A}">
                    <a16:rowId xmlns:a16="http://schemas.microsoft.com/office/drawing/2014/main" val="291475093"/>
                  </a:ext>
                </a:extLst>
              </a:tr>
              <a:tr h="954183">
                <a:tc vMerge="1">
                  <a:txBody>
                    <a:bodyPr/>
                    <a:lstStyle/>
                    <a:p>
                      <a:endParaRPr lang="en-US"/>
                    </a:p>
                  </a:txBody>
                  <a:tcPr/>
                </a:tc>
                <a:tc>
                  <a:txBody>
                    <a:bodyPr/>
                    <a:lstStyle/>
                    <a:p>
                      <a:pPr marL="0" marR="0">
                        <a:buNone/>
                      </a:pPr>
                      <a:r>
                        <a:rPr lang="en-US" sz="1600" dirty="0">
                          <a:effectLst/>
                          <a:latin typeface="+mn-lt"/>
                        </a:rPr>
                        <a:t>Struggles or forgets to analyze the reasonableness of intermediate results.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Recognizes when intermediate results do not make sense.</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Analyzes reasonableness of intermediate results and if results don’t make sense, determines why they don’t.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tc>
                  <a:txBody>
                    <a:bodyPr/>
                    <a:lstStyle/>
                    <a:p>
                      <a:pPr marL="0" marR="0">
                        <a:buNone/>
                      </a:pPr>
                      <a:r>
                        <a:rPr lang="en-US" sz="1600" dirty="0">
                          <a:effectLst/>
                          <a:latin typeface="+mn-lt"/>
                        </a:rPr>
                        <a:t>Analyzes reasonableness of intermediate results and changes course to a more effective or efficient process.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solidFill>
                      <a:srgbClr val="F9EEBF">
                        <a:alpha val="20000"/>
                      </a:srgbClr>
                    </a:solidFill>
                  </a:tcPr>
                </a:tc>
                <a:extLst>
                  <a:ext uri="{0D108BD9-81ED-4DB2-BD59-A6C34878D82A}">
                    <a16:rowId xmlns:a16="http://schemas.microsoft.com/office/drawing/2014/main" val="1911030264"/>
                  </a:ext>
                </a:extLst>
              </a:tr>
              <a:tr h="1334473">
                <a:tc vMerge="1">
                  <a:txBody>
                    <a:bodyPr/>
                    <a:lstStyle/>
                    <a:p>
                      <a:endParaRPr lang="en-US"/>
                    </a:p>
                  </a:txBody>
                  <a:tcPr/>
                </a:tc>
                <a:tc>
                  <a:txBody>
                    <a:bodyPr/>
                    <a:lstStyle/>
                    <a:p>
                      <a:pPr marL="0" marR="0">
                        <a:buNone/>
                      </a:pPr>
                      <a:r>
                        <a:rPr lang="en-US" sz="1600">
                          <a:effectLst/>
                          <a:latin typeface="+mn-lt"/>
                        </a:rPr>
                        <a:t>Has difficulty viewing simple quantities both as single objects and as composition of several objects.</a:t>
                      </a:r>
                      <a:endParaRPr lang="en-US" sz="160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a:effectLst/>
                          <a:latin typeface="+mn-lt"/>
                        </a:rPr>
                        <a:t>Views simple quantities both as single objects or as a composition of several objects and uses operations to make sense of a problem. </a:t>
                      </a:r>
                      <a:endParaRPr lang="en-US" sz="160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dirty="0">
                          <a:effectLst/>
                          <a:latin typeface="+mn-lt"/>
                        </a:rPr>
                        <a:t>View complicated quantities both as single objects or composition(s) of several objects and uses operations to make sense of a problem. </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tc>
                  <a:txBody>
                    <a:bodyPr/>
                    <a:lstStyle/>
                    <a:p>
                      <a:pPr marL="0" marR="0">
                        <a:buNone/>
                      </a:pPr>
                      <a:r>
                        <a:rPr lang="en-US" sz="1600" dirty="0">
                          <a:effectLst/>
                          <a:latin typeface="+mn-lt"/>
                        </a:rPr>
                        <a:t>Views and analyses complicated quantities both as single objects or composition(s) of several objects and uses operations flexibly to make sense of a problem.</a:t>
                      </a:r>
                      <a:endParaRPr lang="en-US" sz="1600" dirty="0">
                        <a:effectLst/>
                        <a:latin typeface="+mn-lt"/>
                        <a:ea typeface="Calibri" panose="020F0502020204030204" pitchFamily="34" charset="0"/>
                        <a:cs typeface="Times New Roman" panose="02020603050405020304" pitchFamily="18" charset="0"/>
                      </a:endParaRPr>
                    </a:p>
                  </a:txBody>
                  <a:tcPr marL="47208" marR="47208" marT="0" marB="0"/>
                </a:tc>
                <a:extLst>
                  <a:ext uri="{0D108BD9-81ED-4DB2-BD59-A6C34878D82A}">
                    <a16:rowId xmlns:a16="http://schemas.microsoft.com/office/drawing/2014/main" val="1838140028"/>
                  </a:ext>
                </a:extLst>
              </a:tr>
            </a:tbl>
          </a:graphicData>
        </a:graphic>
      </p:graphicFrame>
    </p:spTree>
    <p:extLst>
      <p:ext uri="{BB962C8B-B14F-4D97-AF65-F5344CB8AC3E}">
        <p14:creationId xmlns:p14="http://schemas.microsoft.com/office/powerpoint/2010/main" val="107542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7887-5D03-5D7D-1C39-0603FF536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5756C-7B7B-0FCE-0324-29D70080F70B}"/>
              </a:ext>
            </a:extLst>
          </p:cNvPr>
          <p:cNvSpPr>
            <a:spLocks noGrp="1"/>
          </p:cNvSpPr>
          <p:nvPr>
            <p:ph type="title"/>
          </p:nvPr>
        </p:nvSpPr>
        <p:spPr>
          <a:xfrm>
            <a:off x="207818" y="249382"/>
            <a:ext cx="14422581" cy="1551709"/>
          </a:xfrm>
          <a:solidFill>
            <a:schemeClr val="bg1"/>
          </a:solidFill>
          <a:ln w="57150">
            <a:noFill/>
          </a:ln>
        </p:spPr>
        <p:txBody>
          <a:bodyPr>
            <a:noAutofit/>
          </a:bodyPr>
          <a:lstStyle/>
          <a:p>
            <a:r>
              <a:rPr lang="en-US" sz="5000" cap="none" dirty="0">
                <a:solidFill>
                  <a:srgbClr val="11437B"/>
                </a:solidFill>
              </a:rPr>
              <a:t>BREAKOUT ROOM 8/DISCUSSION</a:t>
            </a:r>
            <a:br>
              <a:rPr lang="en-US" sz="4000" cap="none" dirty="0">
                <a:solidFill>
                  <a:srgbClr val="11437B"/>
                </a:solidFill>
              </a:rPr>
            </a:br>
            <a:r>
              <a:rPr lang="en-US" sz="3600" cap="none" dirty="0">
                <a:solidFill>
                  <a:srgbClr val="11437B"/>
                </a:solidFill>
              </a:rPr>
              <a:t>MP 8: Look For and Express Regularity in Repeated Reasoning.</a:t>
            </a:r>
            <a:endParaRPr lang="en-US" sz="4000" cap="none" dirty="0">
              <a:solidFill>
                <a:srgbClr val="11437B"/>
              </a:solidFill>
            </a:endParaRPr>
          </a:p>
        </p:txBody>
      </p:sp>
      <p:sp>
        <p:nvSpPr>
          <p:cNvPr id="3" name="Double Wave 2">
            <a:extLst>
              <a:ext uri="{FF2B5EF4-FFF2-40B4-BE49-F238E27FC236}">
                <a16:creationId xmlns:a16="http://schemas.microsoft.com/office/drawing/2014/main" id="{648D301B-AF0B-BFCF-18A4-E922A68DCCCC}"/>
              </a:ext>
            </a:extLst>
          </p:cNvPr>
          <p:cNvSpPr/>
          <p:nvPr/>
        </p:nvSpPr>
        <p:spPr>
          <a:xfrm>
            <a:off x="2766733" y="6080148"/>
            <a:ext cx="8386644" cy="1835998"/>
          </a:xfrm>
          <a:prstGeom prst="doubleWave">
            <a:avLst/>
          </a:prstGeom>
          <a:solidFill>
            <a:srgbClr val="C1DBF7">
              <a:alpha val="69804"/>
            </a:srgb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ea typeface="Roboto"/>
                <a:cs typeface="Roboto"/>
                <a:sym typeface="Roboto"/>
              </a:rPr>
              <a:t>Look at the DEW documents on the MPs</a:t>
            </a:r>
          </a:p>
          <a:p>
            <a:pPr marL="731520" indent="-548640">
              <a:buSzPts val="1800"/>
              <a:buFont typeface="Roboto"/>
              <a:buChar char="●"/>
            </a:pPr>
            <a:r>
              <a:rPr lang="en-US" sz="2800">
                <a:solidFill>
                  <a:schemeClr val="tx1"/>
                </a:solidFill>
                <a:ea typeface="Roboto"/>
                <a:cs typeface="Roboto"/>
                <a:sym typeface="Roboto"/>
              </a:rPr>
              <a:t>What theme(s) do you notice with the MP? </a:t>
            </a:r>
          </a:p>
          <a:p>
            <a:pPr marL="731520" indent="-548640">
              <a:buSzPts val="1800"/>
              <a:buFont typeface="Roboto"/>
              <a:buChar char="●"/>
            </a:pPr>
            <a:r>
              <a:rPr lang="en-US" sz="2800">
                <a:solidFill>
                  <a:schemeClr val="tx1"/>
                </a:solidFill>
                <a:ea typeface="Roboto"/>
                <a:cs typeface="Roboto"/>
                <a:sym typeface="Roboto"/>
              </a:rPr>
              <a:t>What stands out to you about this MP? </a:t>
            </a:r>
          </a:p>
          <a:p>
            <a:pPr algn="ctr"/>
            <a:endParaRPr lang="en-US" sz="1600"/>
          </a:p>
        </p:txBody>
      </p:sp>
      <p:sp>
        <p:nvSpPr>
          <p:cNvPr id="4" name="TextBox 3">
            <a:extLst>
              <a:ext uri="{FF2B5EF4-FFF2-40B4-BE49-F238E27FC236}">
                <a16:creationId xmlns:a16="http://schemas.microsoft.com/office/drawing/2014/main" id="{1A0B6E90-1809-E227-849F-2F9C2249EEDE}"/>
              </a:ext>
            </a:extLst>
          </p:cNvPr>
          <p:cNvSpPr txBox="1"/>
          <p:nvPr/>
        </p:nvSpPr>
        <p:spPr>
          <a:xfrm>
            <a:off x="3889931" y="1452360"/>
            <a:ext cx="3230486" cy="1077218"/>
          </a:xfrm>
          <a:prstGeom prst="rect">
            <a:avLst/>
          </a:prstGeom>
          <a:noFill/>
        </p:spPr>
        <p:txBody>
          <a:bodyPr wrap="square" rtlCol="0">
            <a:spAutoFit/>
          </a:bodyPr>
          <a:lstStyle/>
          <a:p>
            <a:pPr algn="ctr"/>
            <a:r>
              <a:rPr lang="en-US" sz="3200" u="sng" dirty="0">
                <a:solidFill>
                  <a:srgbClr val="0000FF"/>
                </a:solidFill>
                <a:latin typeface="+mn-lt"/>
                <a:hlinkClick r:id="rId3">
                  <a:extLst>
                    <a:ext uri="{A12FA001-AC4F-418D-AE19-62706E023703}">
                      <ahyp:hlinkClr xmlns:ahyp="http://schemas.microsoft.com/office/drawing/2018/hyperlinkcolor" val="tx"/>
                    </a:ext>
                  </a:extLst>
                </a:hlinkClick>
              </a:rPr>
              <a:t>Kindergarten - Grade 5 </a:t>
            </a:r>
            <a:endParaRPr lang="en-US" sz="3200" dirty="0">
              <a:solidFill>
                <a:srgbClr val="0000FF"/>
              </a:solidFill>
              <a:latin typeface="+mn-lt"/>
            </a:endParaRPr>
          </a:p>
        </p:txBody>
      </p:sp>
      <p:sp>
        <p:nvSpPr>
          <p:cNvPr id="5" name="TextBox 4">
            <a:extLst>
              <a:ext uri="{FF2B5EF4-FFF2-40B4-BE49-F238E27FC236}">
                <a16:creationId xmlns:a16="http://schemas.microsoft.com/office/drawing/2014/main" id="{DE7016C2-7AB8-0F5B-FCDB-3C9E341A87BE}"/>
              </a:ext>
            </a:extLst>
          </p:cNvPr>
          <p:cNvSpPr txBox="1"/>
          <p:nvPr/>
        </p:nvSpPr>
        <p:spPr>
          <a:xfrm>
            <a:off x="393537" y="1452360"/>
            <a:ext cx="3230486" cy="1569660"/>
          </a:xfrm>
          <a:prstGeom prst="rect">
            <a:avLst/>
          </a:prstGeom>
          <a:noFill/>
        </p:spPr>
        <p:txBody>
          <a:bodyPr wrap="square" rtlCol="0">
            <a:spAutoFit/>
          </a:bodyPr>
          <a:lstStyle/>
          <a:p>
            <a:pPr algn="ctr"/>
            <a:r>
              <a:rPr lang="en-US" sz="3200" u="sng" dirty="0">
                <a:solidFill>
                  <a:srgbClr val="0000FF"/>
                </a:solidFill>
                <a:latin typeface="+mn-lt"/>
                <a:hlinkClick r:id="rId4">
                  <a:extLst>
                    <a:ext uri="{A12FA001-AC4F-418D-AE19-62706E023703}">
                      <ahyp:hlinkClr xmlns:ahyp="http://schemas.microsoft.com/office/drawing/2018/hyperlinkcolor" val="tx"/>
                    </a:ext>
                  </a:extLst>
                </a:hlinkClick>
              </a:rPr>
              <a:t>Standards for Mathematical Practice</a:t>
            </a:r>
            <a:endParaRPr lang="en-US" sz="3200" dirty="0">
              <a:solidFill>
                <a:srgbClr val="0000FF"/>
              </a:solidFill>
              <a:latin typeface="+mn-lt"/>
            </a:endParaRPr>
          </a:p>
        </p:txBody>
      </p:sp>
      <p:sp>
        <p:nvSpPr>
          <p:cNvPr id="6" name="TextBox 5">
            <a:extLst>
              <a:ext uri="{FF2B5EF4-FFF2-40B4-BE49-F238E27FC236}">
                <a16:creationId xmlns:a16="http://schemas.microsoft.com/office/drawing/2014/main" id="{D1922C1E-574D-7127-3F0D-8381B150BBF8}"/>
              </a:ext>
            </a:extLst>
          </p:cNvPr>
          <p:cNvSpPr txBox="1"/>
          <p:nvPr/>
        </p:nvSpPr>
        <p:spPr>
          <a:xfrm>
            <a:off x="7319433" y="1464810"/>
            <a:ext cx="3132000" cy="584775"/>
          </a:xfrm>
          <a:prstGeom prst="rect">
            <a:avLst/>
          </a:prstGeom>
          <a:noFill/>
        </p:spPr>
        <p:txBody>
          <a:bodyPr wrap="square" rtlCol="0">
            <a:spAutoFit/>
          </a:bodyPr>
          <a:lstStyle/>
          <a:p>
            <a:pPr algn="ctr"/>
            <a:r>
              <a:rPr lang="en-US"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lang="en-US" sz="3200" dirty="0">
              <a:solidFill>
                <a:srgbClr val="0000FF"/>
              </a:solidFill>
              <a:latin typeface="+mn-lt"/>
            </a:endParaRPr>
          </a:p>
        </p:txBody>
      </p:sp>
      <p:sp>
        <p:nvSpPr>
          <p:cNvPr id="7" name="TextBox 6">
            <a:extLst>
              <a:ext uri="{FF2B5EF4-FFF2-40B4-BE49-F238E27FC236}">
                <a16:creationId xmlns:a16="http://schemas.microsoft.com/office/drawing/2014/main" id="{3909F2AD-07B4-9AB1-71E3-3C382DF47053}"/>
              </a:ext>
            </a:extLst>
          </p:cNvPr>
          <p:cNvSpPr txBox="1"/>
          <p:nvPr/>
        </p:nvSpPr>
        <p:spPr>
          <a:xfrm>
            <a:off x="10908632" y="1452360"/>
            <a:ext cx="3264568" cy="584775"/>
          </a:xfrm>
          <a:prstGeom prst="rect">
            <a:avLst/>
          </a:prstGeom>
          <a:noFill/>
        </p:spPr>
        <p:txBody>
          <a:bodyPr wrap="square" rtlCol="0">
            <a:spAutoFit/>
          </a:bodyPr>
          <a:lstStyle/>
          <a:p>
            <a:pPr algn="ctr"/>
            <a:r>
              <a:rPr lang="en-US"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US" sz="3200" dirty="0">
                <a:solidFill>
                  <a:srgbClr val="0000FF"/>
                </a:solidFill>
                <a:latin typeface="+mn-lt"/>
              </a:rPr>
              <a:t> </a:t>
            </a:r>
          </a:p>
        </p:txBody>
      </p:sp>
      <p:pic>
        <p:nvPicPr>
          <p:cNvPr id="8" name="Picture 7" descr="QR Code for standards for mathematical practice">
            <a:extLst>
              <a:ext uri="{FF2B5EF4-FFF2-40B4-BE49-F238E27FC236}">
                <a16:creationId xmlns:a16="http://schemas.microsoft.com/office/drawing/2014/main" id="{730954C8-DEAD-28ED-C9FE-454A3FE0ADB7}"/>
              </a:ext>
            </a:extLst>
          </p:cNvPr>
          <p:cNvPicPr>
            <a:picLocks noChangeAspect="1"/>
          </p:cNvPicPr>
          <p:nvPr/>
        </p:nvPicPr>
        <p:blipFill>
          <a:blip r:embed="rId7"/>
          <a:stretch>
            <a:fillRect/>
          </a:stretch>
        </p:blipFill>
        <p:spPr>
          <a:xfrm>
            <a:off x="630412" y="3143841"/>
            <a:ext cx="2756736" cy="2756736"/>
          </a:xfrm>
          <a:prstGeom prst="rect">
            <a:avLst/>
          </a:prstGeom>
          <a:ln w="76200">
            <a:solidFill>
              <a:srgbClr val="C12736"/>
            </a:solidFill>
          </a:ln>
          <a:effectLst>
            <a:outerShdw blurRad="50800" dist="38100" dir="2700000" algn="tl" rotWithShape="0">
              <a:prstClr val="black">
                <a:alpha val="40000"/>
              </a:prstClr>
            </a:outerShdw>
          </a:effectLst>
        </p:spPr>
      </p:pic>
      <p:pic>
        <p:nvPicPr>
          <p:cNvPr id="9" name="Picture 8" descr="QR code for Kindergarten-Grade 5">
            <a:extLst>
              <a:ext uri="{FF2B5EF4-FFF2-40B4-BE49-F238E27FC236}">
                <a16:creationId xmlns:a16="http://schemas.microsoft.com/office/drawing/2014/main" id="{DAA6AB8D-2095-F62A-D072-9EA707A0BD44}"/>
              </a:ext>
            </a:extLst>
          </p:cNvPr>
          <p:cNvPicPr>
            <a:picLocks noChangeAspect="1"/>
          </p:cNvPicPr>
          <p:nvPr/>
        </p:nvPicPr>
        <p:blipFill>
          <a:blip r:embed="rId8"/>
          <a:stretch>
            <a:fillRect/>
          </a:stretch>
        </p:blipFill>
        <p:spPr>
          <a:xfrm>
            <a:off x="4128068" y="3143841"/>
            <a:ext cx="2756736" cy="2756736"/>
          </a:xfrm>
          <a:prstGeom prst="rect">
            <a:avLst/>
          </a:prstGeom>
          <a:ln w="76200">
            <a:solidFill>
              <a:srgbClr val="EBA70E"/>
            </a:solidFill>
          </a:ln>
          <a:effectLst>
            <a:outerShdw blurRad="50800" dist="38100" dir="2700000" algn="tl" rotWithShape="0">
              <a:prstClr val="black">
                <a:alpha val="40000"/>
              </a:prstClr>
            </a:outerShdw>
          </a:effectLst>
        </p:spPr>
      </p:pic>
      <p:pic>
        <p:nvPicPr>
          <p:cNvPr id="10" name="Picture 9" descr="QR Code for Grades 6-8">
            <a:extLst>
              <a:ext uri="{FF2B5EF4-FFF2-40B4-BE49-F238E27FC236}">
                <a16:creationId xmlns:a16="http://schemas.microsoft.com/office/drawing/2014/main" id="{033659FC-34BC-783B-CED2-59E818F71C35}"/>
              </a:ext>
            </a:extLst>
          </p:cNvPr>
          <p:cNvPicPr>
            <a:picLocks noChangeAspect="1"/>
          </p:cNvPicPr>
          <p:nvPr/>
        </p:nvPicPr>
        <p:blipFill>
          <a:blip r:embed="rId9"/>
          <a:stretch>
            <a:fillRect/>
          </a:stretch>
        </p:blipFill>
        <p:spPr>
          <a:xfrm>
            <a:off x="7598013" y="3129986"/>
            <a:ext cx="2841817" cy="2775316"/>
          </a:xfrm>
          <a:prstGeom prst="rect">
            <a:avLst/>
          </a:prstGeom>
          <a:ln w="76200">
            <a:solidFill>
              <a:srgbClr val="F3DF89"/>
            </a:solidFill>
          </a:ln>
          <a:effectLst>
            <a:outerShdw blurRad="50800" dist="38100" dir="2700000" algn="tl" rotWithShape="0">
              <a:prstClr val="black">
                <a:alpha val="40000"/>
              </a:prstClr>
            </a:outerShdw>
          </a:effectLst>
        </p:spPr>
      </p:pic>
      <p:pic>
        <p:nvPicPr>
          <p:cNvPr id="11" name="Picture 10" descr="QR code for High School">
            <a:extLst>
              <a:ext uri="{FF2B5EF4-FFF2-40B4-BE49-F238E27FC236}">
                <a16:creationId xmlns:a16="http://schemas.microsoft.com/office/drawing/2014/main" id="{507DFD88-57E9-BB3A-E631-FAE5014F086E}"/>
              </a:ext>
            </a:extLst>
          </p:cNvPr>
          <p:cNvPicPr>
            <a:picLocks noChangeAspect="1"/>
          </p:cNvPicPr>
          <p:nvPr/>
        </p:nvPicPr>
        <p:blipFill>
          <a:blip r:embed="rId10"/>
          <a:stretch>
            <a:fillRect/>
          </a:stretch>
        </p:blipFill>
        <p:spPr>
          <a:xfrm>
            <a:off x="11208460" y="312998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54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EB22-10FE-4D0F-46BA-2C2FFB55ACAE}"/>
              </a:ext>
            </a:extLst>
          </p:cNvPr>
          <p:cNvSpPr>
            <a:spLocks noGrp="1"/>
          </p:cNvSpPr>
          <p:nvPr>
            <p:ph type="title"/>
          </p:nvPr>
        </p:nvSpPr>
        <p:spPr>
          <a:xfrm>
            <a:off x="457200" y="163680"/>
            <a:ext cx="13716000" cy="1179300"/>
          </a:xfrm>
        </p:spPr>
        <p:txBody>
          <a:bodyPr wrap="square" anchor="ctr">
            <a:normAutofit/>
          </a:bodyPr>
          <a:lstStyle/>
          <a:p>
            <a:r>
              <a:rPr lang="en-US" sz="5000" cap="none" dirty="0">
                <a:solidFill>
                  <a:srgbClr val="0E3F75"/>
                </a:solidFill>
              </a:rPr>
              <a:t>PURPOSE:</a:t>
            </a:r>
          </a:p>
        </p:txBody>
      </p:sp>
      <p:sp>
        <p:nvSpPr>
          <p:cNvPr id="4" name="Slide Number Placeholder 3">
            <a:extLst>
              <a:ext uri="{FF2B5EF4-FFF2-40B4-BE49-F238E27FC236}">
                <a16:creationId xmlns:a16="http://schemas.microsoft.com/office/drawing/2014/main" id="{31AFCC99-EB86-3701-305C-DFD6AE442FD0}"/>
              </a:ext>
            </a:extLst>
          </p:cNvPr>
          <p:cNvSpPr>
            <a:spLocks noGrp="1"/>
          </p:cNvSpPr>
          <p:nvPr>
            <p:ph type="sldNum" idx="12"/>
          </p:nvPr>
        </p:nvSpPr>
        <p:spPr>
          <a:xfrm>
            <a:off x="10881360" y="7627620"/>
            <a:ext cx="3291900" cy="438300"/>
          </a:xfrm>
        </p:spPr>
        <p:txBody>
          <a:bodyPr spcFirstLastPara="1" vert="horz" wrap="square" lIns="131670" tIns="65820" rIns="131670" bIns="65820" rtlCol="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defTabSz="1097280">
              <a:spcAft>
                <a:spcPts val="600"/>
              </a:spcAft>
            </a:pPr>
            <a:fld id="{00000000-1234-1234-1234-123412341234}" type="slidenum">
              <a:rPr lang="en-US" sz="1400" kern="1200"/>
              <a:pPr defTabSz="1097280">
                <a:spcAft>
                  <a:spcPts val="600"/>
                </a:spcAft>
              </a:pPr>
              <a:t>6</a:t>
            </a:fld>
            <a:endParaRPr lang="en-US" sz="1400" kern="1200"/>
          </a:p>
        </p:txBody>
      </p:sp>
      <p:graphicFrame>
        <p:nvGraphicFramePr>
          <p:cNvPr id="6" name="Text Placeholder 2" descr="Horizontal action list">
            <a:extLst>
              <a:ext uri="{FF2B5EF4-FFF2-40B4-BE49-F238E27FC236}">
                <a16:creationId xmlns:a16="http://schemas.microsoft.com/office/drawing/2014/main" id="{8E53835D-132E-8ADD-0D3E-F35569DC07EC}"/>
              </a:ext>
            </a:extLst>
          </p:cNvPr>
          <p:cNvGraphicFramePr/>
          <p:nvPr>
            <p:extLst>
              <p:ext uri="{D42A27DB-BD31-4B8C-83A1-F6EECF244321}">
                <p14:modId xmlns:p14="http://schemas.microsoft.com/office/powerpoint/2010/main" val="3589517590"/>
              </p:ext>
            </p:extLst>
          </p:nvPr>
        </p:nvGraphicFramePr>
        <p:xfrm>
          <a:off x="457140" y="971052"/>
          <a:ext cx="13716000" cy="665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635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663315" y="2844800"/>
            <a:ext cx="13303770" cy="1618786"/>
          </a:xfrm>
          <a:prstGeom prst="rect">
            <a:avLst/>
          </a:prstGeom>
        </p:spPr>
        <p:txBody>
          <a:bodyPr spcFirstLastPara="1" vert="horz" wrap="square" lIns="146280" tIns="146280" rIns="146280" bIns="146280" rtlCol="0" anchor="b" anchorCtr="0">
            <a:noAutofit/>
          </a:bodyPr>
          <a:lstStyle/>
          <a:p>
            <a:pPr algn="ctr">
              <a:lnSpc>
                <a:spcPct val="100000"/>
              </a:lnSpc>
            </a:pPr>
            <a:r>
              <a:rPr lang="en-US" sz="5000" cap="none" dirty="0">
                <a:solidFill>
                  <a:srgbClr val="11437B"/>
                </a:solidFill>
                <a:latin typeface="+mj-lt"/>
              </a:rPr>
              <a:t>MP 8: </a:t>
            </a:r>
            <a:r>
              <a:rPr lang="en-US" sz="5000" cap="none" dirty="0">
                <a:solidFill>
                  <a:srgbClr val="11437B"/>
                </a:solidFill>
                <a:latin typeface="+mj-lt"/>
                <a:sym typeface="Arial"/>
              </a:rPr>
              <a:t>Look For and Express Regularity in Repeated Reasoning.</a:t>
            </a:r>
            <a:endParaRPr lang="en-US" sz="5000" cap="none" dirty="0">
              <a:solidFill>
                <a:srgbClr val="11437B"/>
              </a:solidFill>
              <a:latin typeface="+mj-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471053" y="886692"/>
            <a:ext cx="12216766" cy="1350330"/>
          </a:xfrm>
          <a:prstGeom prst="rect">
            <a:avLst/>
          </a:prstGeom>
        </p:spPr>
        <p:txBody>
          <a:bodyPr spcFirstLastPara="1" vert="horz" wrap="square" lIns="146280" tIns="146280" rIns="146280" bIns="146280" rtlCol="0" anchor="b" anchorCtr="0">
            <a:noAutofit/>
          </a:bodyPr>
          <a:lstStyle/>
          <a:p>
            <a:r>
              <a:rPr lang="en-US" sz="5000" cap="none" dirty="0">
                <a:solidFill>
                  <a:srgbClr val="11437B"/>
                </a:solidFill>
              </a:rPr>
              <a:t>MP 8: </a:t>
            </a:r>
            <a:r>
              <a:rPr lang="en-US" sz="5000" cap="none" dirty="0">
                <a:solidFill>
                  <a:srgbClr val="11437B"/>
                </a:solidFill>
                <a:sym typeface="Arial"/>
              </a:rPr>
              <a:t>Look For and Express Regularity in Repeated Reasoning.</a:t>
            </a:r>
            <a:endParaRPr lang="en-US" sz="5000" cap="none" dirty="0">
              <a:solidFill>
                <a:srgbClr val="11437B"/>
              </a:solidFill>
            </a:endParaRPr>
          </a:p>
        </p:txBody>
      </p:sp>
      <p:sp>
        <p:nvSpPr>
          <p:cNvPr id="235" name="Google Shape;235;p39"/>
          <p:cNvSpPr txBox="1">
            <a:spLocks noGrp="1"/>
          </p:cNvSpPr>
          <p:nvPr>
            <p:ph type="body" sz="quarter" idx="12"/>
          </p:nvPr>
        </p:nvSpPr>
        <p:spPr>
          <a:xfrm>
            <a:off x="1100183" y="2474263"/>
            <a:ext cx="13105587" cy="4424722"/>
          </a:xfrm>
          <a:prstGeom prst="rect">
            <a:avLst/>
          </a:prstGeom>
        </p:spPr>
        <p:txBody>
          <a:bodyPr spcFirstLastPara="1" vert="horz" wrap="square" lIns="146280" tIns="146280" rIns="146280" bIns="146280" rtlCol="0" anchor="t" anchorCtr="0">
            <a:noAutofit/>
          </a:bodyPr>
          <a:lstStyle/>
          <a:p>
            <a:pPr marL="91440" indent="-457200">
              <a:lnSpc>
                <a:spcPct val="100000"/>
              </a:lnSpc>
              <a:spcAft>
                <a:spcPts val="0"/>
              </a:spcAft>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Looks for patterns</a:t>
            </a:r>
            <a:endParaRPr sz="3200" dirty="0">
              <a:solidFill>
                <a:srgbClr val="000000"/>
              </a:solidFill>
              <a:latin typeface="+mn-lt"/>
              <a:ea typeface="Arial"/>
              <a:cs typeface="Arial"/>
              <a:sym typeface="Arial"/>
            </a:endParaRPr>
          </a:p>
          <a:p>
            <a:pPr marL="457200" indent="-457200">
              <a:lnSpc>
                <a:spcPct val="100000"/>
              </a:lnSpc>
              <a:spcAft>
                <a:spcPts val="0"/>
              </a:spcAft>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Consider generalities, limitations, and make connections across past &amp; present reasonings</a:t>
            </a:r>
            <a:endParaRPr sz="3200" dirty="0">
              <a:solidFill>
                <a:srgbClr val="000000"/>
              </a:solidFill>
              <a:latin typeface="+mn-lt"/>
            </a:endParaRPr>
          </a:p>
          <a:p>
            <a:pPr marL="91440" indent="-457200">
              <a:lnSpc>
                <a:spcPct val="100000"/>
              </a:lnSpc>
              <a:spcAft>
                <a:spcPts val="0"/>
              </a:spcAft>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Engages students in active sense-making</a:t>
            </a:r>
            <a:endParaRPr sz="3200" dirty="0">
              <a:solidFill>
                <a:srgbClr val="000000"/>
              </a:solidFill>
              <a:latin typeface="+mn-lt"/>
              <a:ea typeface="Arial"/>
              <a:cs typeface="Arial"/>
              <a:sym typeface="Arial"/>
            </a:endParaRPr>
          </a:p>
          <a:p>
            <a:pPr marL="91440" indent="-457200">
              <a:lnSpc>
                <a:spcPct val="100000"/>
              </a:lnSpc>
              <a:spcAft>
                <a:spcPts val="0"/>
              </a:spcAft>
              <a:buClr>
                <a:srgbClr val="000000"/>
              </a:buClr>
              <a:buSzPts val="2400"/>
              <a:buFont typeface="Wingdings" panose="05000000000000000000" pitchFamily="2" charset="2"/>
              <a:buChar char="q"/>
            </a:pPr>
            <a:r>
              <a:rPr lang="en" sz="3200" dirty="0">
                <a:solidFill>
                  <a:srgbClr val="000000"/>
                </a:solidFill>
                <a:latin typeface="+mn-lt"/>
                <a:ea typeface="Arial"/>
                <a:cs typeface="Arial"/>
                <a:sym typeface="Arial"/>
              </a:rPr>
              <a:t>Encourages discovery and expression of identified generalizations</a:t>
            </a:r>
            <a:endParaRPr sz="3200" dirty="0">
              <a:solidFill>
                <a:srgbClr val="000000"/>
              </a:solidFill>
              <a:latin typeface="+mn-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2B53-8E0F-5B11-4527-115D35E2AB71}"/>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5941FA-6004-9B89-2D36-8D22ADCCCD0C}"/>
              </a:ext>
            </a:extLst>
          </p:cNvPr>
          <p:cNvSpPr>
            <a:spLocks noGrp="1"/>
          </p:cNvSpPr>
          <p:nvPr>
            <p:ph type="pic" sz="quarter" idx="11"/>
          </p:nvPr>
        </p:nvSpPr>
        <p:spPr>
          <a:xfrm>
            <a:off x="304800" y="2816141"/>
            <a:ext cx="10417492" cy="4368433"/>
          </a:xfrm>
        </p:spPr>
        <p:txBody>
          <a:bodyPr>
            <a:normAutofit/>
          </a:bodyPr>
          <a:lstStyle/>
          <a:p>
            <a:pPr marL="274320" indent="0">
              <a:buNone/>
            </a:pPr>
            <a:r>
              <a:rPr lang="en-US" sz="3600" b="1" dirty="0">
                <a:solidFill>
                  <a:schemeClr val="tx1"/>
                </a:solidFill>
              </a:rPr>
              <a:t>Learning Activity </a:t>
            </a:r>
          </a:p>
          <a:p>
            <a:pPr marL="788670" indent="-514350">
              <a:buClr>
                <a:schemeClr val="tx1"/>
              </a:buClr>
              <a:buFont typeface="+mj-lt"/>
              <a:buAutoNum type="arabicPeriod"/>
            </a:pPr>
            <a:r>
              <a:rPr lang="en-US" sz="3200" dirty="0">
                <a:solidFill>
                  <a:schemeClr val="tx1"/>
                </a:solidFill>
              </a:rPr>
              <a:t>Watch a video or a group of videos at the grade level(s) you teach or the grade band you work with. </a:t>
            </a:r>
          </a:p>
          <a:p>
            <a:pPr marL="788670" indent="-514350">
              <a:buClr>
                <a:schemeClr val="tx1"/>
              </a:buClr>
              <a:buFont typeface="+mj-lt"/>
              <a:buAutoNum type="arabicPeriod"/>
            </a:pPr>
            <a:r>
              <a:rPr lang="en-US" sz="3200" dirty="0">
                <a:solidFill>
                  <a:schemeClr val="tx1"/>
                </a:solidFill>
              </a:rPr>
              <a:t>Look for examples of where MP 8 is present in the video(s). </a:t>
            </a:r>
          </a:p>
          <a:p>
            <a:pPr marL="788670" indent="-514350">
              <a:buClr>
                <a:schemeClr val="tx1"/>
              </a:buClr>
              <a:buFont typeface="+mj-lt"/>
              <a:buAutoNum type="arabicPeriod"/>
            </a:pPr>
            <a:r>
              <a:rPr lang="en-US" sz="3200" dirty="0">
                <a:solidFill>
                  <a:schemeClr val="tx1"/>
                </a:solidFill>
              </a:rPr>
              <a:t>Discuss your observations with a colleague or colleagues. </a:t>
            </a:r>
          </a:p>
        </p:txBody>
      </p:sp>
      <p:sp>
        <p:nvSpPr>
          <p:cNvPr id="2" name="Title 1">
            <a:extLst>
              <a:ext uri="{FF2B5EF4-FFF2-40B4-BE49-F238E27FC236}">
                <a16:creationId xmlns:a16="http://schemas.microsoft.com/office/drawing/2014/main" id="{BBA5F2C9-0F5A-107A-7F2C-6C8767220E11}"/>
              </a:ext>
            </a:extLst>
          </p:cNvPr>
          <p:cNvSpPr>
            <a:spLocks noGrp="1"/>
          </p:cNvSpPr>
          <p:nvPr>
            <p:ph type="title"/>
          </p:nvPr>
        </p:nvSpPr>
        <p:spPr>
          <a:xfrm>
            <a:off x="304800" y="438150"/>
            <a:ext cx="14833600" cy="2121084"/>
          </a:xfrm>
        </p:spPr>
        <p:txBody>
          <a:bodyPr>
            <a:noAutofit/>
          </a:bodyPr>
          <a:lstStyle/>
          <a:p>
            <a:r>
              <a:rPr lang="en-US" sz="5000" cap="none" dirty="0">
                <a:solidFill>
                  <a:srgbClr val="11437B"/>
                </a:solidFill>
              </a:rPr>
              <a:t>Inside Mathematics Videos For </a:t>
            </a:r>
            <a:br>
              <a:rPr lang="en-US" sz="5000" cap="none" dirty="0">
                <a:solidFill>
                  <a:srgbClr val="11437B"/>
                </a:solidFill>
              </a:rPr>
            </a:br>
            <a:r>
              <a:rPr lang="en-US" sz="5000" cap="none" dirty="0">
                <a:solidFill>
                  <a:srgbClr val="11437B"/>
                </a:solidFill>
              </a:rPr>
              <a:t>MP 8: </a:t>
            </a:r>
            <a:r>
              <a:rPr lang="en-US" sz="5000" b="0" cap="none" dirty="0">
                <a:solidFill>
                  <a:srgbClr val="11437B"/>
                </a:solidFill>
              </a:rPr>
              <a:t>Look For and Express Regularity in Repeated Reasoning</a:t>
            </a:r>
            <a:br>
              <a:rPr lang="en-US" sz="5000" cap="none" dirty="0">
                <a:solidFill>
                  <a:srgbClr val="11437B"/>
                </a:solidFill>
              </a:rPr>
            </a:br>
            <a:endParaRPr lang="en-US" sz="5000" cap="none" dirty="0">
              <a:solidFill>
                <a:srgbClr val="11437B"/>
              </a:solidFill>
            </a:endParaRPr>
          </a:p>
        </p:txBody>
      </p:sp>
      <p:sp>
        <p:nvSpPr>
          <p:cNvPr id="4" name="Slide Number Placeholder 3">
            <a:extLst>
              <a:ext uri="{FF2B5EF4-FFF2-40B4-BE49-F238E27FC236}">
                <a16:creationId xmlns:a16="http://schemas.microsoft.com/office/drawing/2014/main" id="{2C4B4B3D-D95E-939D-A43C-566158624907}"/>
              </a:ext>
            </a:extLst>
          </p:cNvPr>
          <p:cNvSpPr>
            <a:spLocks noGrp="1"/>
          </p:cNvSpPr>
          <p:nvPr>
            <p:ph type="sldNum" sz="quarter" idx="15"/>
          </p:nvPr>
        </p:nvSpPr>
        <p:spPr/>
        <p:txBody>
          <a:bodyPr/>
          <a:lstStyle/>
          <a:p>
            <a:fld id="{383B7B7A-CDDA-7C44-B1B0-1F1E45567B3B}" type="slidenum">
              <a:rPr lang="en-US" smtClean="0"/>
              <a:pPr/>
              <a:t>62</a:t>
            </a:fld>
            <a:endParaRPr lang="en-US"/>
          </a:p>
        </p:txBody>
      </p:sp>
      <p:sp>
        <p:nvSpPr>
          <p:cNvPr id="10" name="Text Placeholder 9">
            <a:extLst>
              <a:ext uri="{FF2B5EF4-FFF2-40B4-BE49-F238E27FC236}">
                <a16:creationId xmlns:a16="http://schemas.microsoft.com/office/drawing/2014/main" id="{4FA6661F-D789-4AA3-5A11-EA2589697358}"/>
              </a:ext>
            </a:extLst>
          </p:cNvPr>
          <p:cNvSpPr>
            <a:spLocks noGrp="1"/>
          </p:cNvSpPr>
          <p:nvPr>
            <p:ph type="body" sz="quarter" idx="17"/>
          </p:nvPr>
        </p:nvSpPr>
        <p:spPr>
          <a:xfrm>
            <a:off x="10084118" y="6813233"/>
            <a:ext cx="4546282" cy="729615"/>
          </a:xfrm>
        </p:spPr>
        <p:txBody>
          <a:bodyPr>
            <a:normAutofit/>
          </a:bodyPr>
          <a:lstStyle/>
          <a:p>
            <a:r>
              <a:rPr lang="en-US" sz="2400" b="1" i="0" dirty="0">
                <a:hlinkClick r:id="rId3"/>
              </a:rPr>
              <a:t>Inside Mathematics MP 8 Videos</a:t>
            </a:r>
            <a:endParaRPr lang="en-US" sz="2400" b="1" i="0" dirty="0"/>
          </a:p>
        </p:txBody>
      </p:sp>
      <p:pic>
        <p:nvPicPr>
          <p:cNvPr id="8" name="Picture 7">
            <a:extLst>
              <a:ext uri="{FF2B5EF4-FFF2-40B4-BE49-F238E27FC236}">
                <a16:creationId xmlns:a16="http://schemas.microsoft.com/office/drawing/2014/main" id="{1AADC911-C1CB-A757-25E0-739C01B48C34}"/>
              </a:ext>
            </a:extLst>
          </p:cNvPr>
          <p:cNvPicPr>
            <a:picLocks noChangeAspect="1"/>
          </p:cNvPicPr>
          <p:nvPr/>
        </p:nvPicPr>
        <p:blipFill>
          <a:blip r:embed="rId4"/>
          <a:stretch>
            <a:fillRect/>
          </a:stretch>
        </p:blipFill>
        <p:spPr>
          <a:xfrm>
            <a:off x="10881360" y="4013835"/>
            <a:ext cx="2714625" cy="2714625"/>
          </a:xfrm>
          <a:prstGeom prst="rect">
            <a:avLst/>
          </a:prstGeom>
          <a:ln w="38100">
            <a:solidFill>
              <a:srgbClr val="0098D3"/>
            </a:solidFill>
          </a:ln>
        </p:spPr>
      </p:pic>
    </p:spTree>
    <p:extLst>
      <p:ext uri="{BB962C8B-B14F-4D97-AF65-F5344CB8AC3E}">
        <p14:creationId xmlns:p14="http://schemas.microsoft.com/office/powerpoint/2010/main" val="1042127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7BD3-C924-9AFD-C0EA-F8508A140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1102C-8147-1C86-9808-3C7A223D21F5}"/>
              </a:ext>
            </a:extLst>
          </p:cNvPr>
          <p:cNvSpPr>
            <a:spLocks noGrp="1"/>
          </p:cNvSpPr>
          <p:nvPr>
            <p:ph type="title"/>
          </p:nvPr>
        </p:nvSpPr>
        <p:spPr>
          <a:xfrm>
            <a:off x="457200" y="438150"/>
            <a:ext cx="13716000" cy="1943100"/>
          </a:xfrm>
        </p:spPr>
        <p:txBody>
          <a:bodyPr>
            <a:noAutofit/>
          </a:bodyPr>
          <a:lstStyle/>
          <a:p>
            <a:r>
              <a:rPr lang="en-US" sz="5000" cap="none" dirty="0">
                <a:solidFill>
                  <a:srgbClr val="114E91"/>
                </a:solidFill>
              </a:rPr>
              <a:t>ROBERT KAPLINSKY’S READABLE </a:t>
            </a:r>
            <a:br>
              <a:rPr lang="en-US" sz="4800" cap="none" dirty="0">
                <a:solidFill>
                  <a:srgbClr val="114E91"/>
                </a:solidFill>
              </a:rPr>
            </a:br>
            <a:r>
              <a:rPr lang="en-US" sz="3600" cap="none" dirty="0">
                <a:solidFill>
                  <a:srgbClr val="114E91"/>
                </a:solidFill>
              </a:rPr>
              <a:t>Math Practice 8: Simplify Problems by Noticing Patterns </a:t>
            </a:r>
            <a:endParaRPr lang="en-US" sz="4800" cap="none" dirty="0">
              <a:solidFill>
                <a:srgbClr val="114E91"/>
              </a:solidFill>
            </a:endParaRPr>
          </a:p>
        </p:txBody>
      </p:sp>
      <p:sp>
        <p:nvSpPr>
          <p:cNvPr id="3" name="Content Placeholder 2">
            <a:extLst>
              <a:ext uri="{FF2B5EF4-FFF2-40B4-BE49-F238E27FC236}">
                <a16:creationId xmlns:a16="http://schemas.microsoft.com/office/drawing/2014/main" id="{B90576D2-6731-9A43-4619-5DAD38414A48}"/>
              </a:ext>
            </a:extLst>
          </p:cNvPr>
          <p:cNvSpPr>
            <a:spLocks noGrp="1"/>
          </p:cNvSpPr>
          <p:nvPr>
            <p:ph idx="1"/>
          </p:nvPr>
        </p:nvSpPr>
        <p:spPr>
          <a:xfrm>
            <a:off x="457200" y="2681140"/>
            <a:ext cx="13716000" cy="4898857"/>
          </a:xfrm>
        </p:spPr>
        <p:txBody>
          <a:bodyPr>
            <a:normAutofit/>
          </a:bodyPr>
          <a:lstStyle/>
          <a:p>
            <a:pPr marL="0" indent="0">
              <a:buNone/>
            </a:pPr>
            <a:r>
              <a:rPr lang="en-US" sz="3200" dirty="0"/>
              <a:t>Mathematically proficient students notice patterns and use them to simplify problems. For example, a student may notice repeated addition and multiply instead or may create a function to represent a repeated operation.</a:t>
            </a:r>
            <a:endParaRPr lang="en-US" sz="6600" dirty="0"/>
          </a:p>
        </p:txBody>
      </p:sp>
      <p:sp>
        <p:nvSpPr>
          <p:cNvPr id="4" name="Slide Number Placeholder 3">
            <a:extLst>
              <a:ext uri="{FF2B5EF4-FFF2-40B4-BE49-F238E27FC236}">
                <a16:creationId xmlns:a16="http://schemas.microsoft.com/office/drawing/2014/main" id="{FA8C07E4-266A-0A3B-39E0-4DE2A604CAEC}"/>
              </a:ext>
            </a:extLst>
          </p:cNvPr>
          <p:cNvSpPr>
            <a:spLocks noGrp="1"/>
          </p:cNvSpPr>
          <p:nvPr>
            <p:ph type="sldNum" sz="quarter" idx="11"/>
          </p:nvPr>
        </p:nvSpPr>
        <p:spPr>
          <a:xfrm>
            <a:off x="10881360" y="7579997"/>
            <a:ext cx="3291840" cy="438150"/>
          </a:xfrm>
        </p:spPr>
        <p:txBody>
          <a:bodyPr/>
          <a:lstStyle/>
          <a:p>
            <a:fld id="{383B7B7A-CDDA-7C44-B1B0-1F1E45567B3B}" type="slidenum">
              <a:rPr lang="en-US" smtClean="0"/>
              <a:pPr/>
              <a:t>63</a:t>
            </a:fld>
            <a:endParaRPr lang="en-US"/>
          </a:p>
        </p:txBody>
      </p:sp>
      <p:sp>
        <p:nvSpPr>
          <p:cNvPr id="7" name="TextBox 6">
            <a:extLst>
              <a:ext uri="{FF2B5EF4-FFF2-40B4-BE49-F238E27FC236}">
                <a16:creationId xmlns:a16="http://schemas.microsoft.com/office/drawing/2014/main" id="{E9F47138-C263-A6A6-7EF1-00A70B89BB72}"/>
              </a:ext>
            </a:extLst>
          </p:cNvPr>
          <p:cNvSpPr txBox="1"/>
          <p:nvPr/>
        </p:nvSpPr>
        <p:spPr>
          <a:xfrm>
            <a:off x="8077200" y="7579997"/>
            <a:ext cx="3559492" cy="338554"/>
          </a:xfrm>
          <a:prstGeom prst="rect">
            <a:avLst/>
          </a:prstGeom>
          <a:noFill/>
        </p:spPr>
        <p:txBody>
          <a:bodyPr wrap="square" rtlCol="0">
            <a:spAutoFit/>
          </a:bodyPr>
          <a:lstStyle/>
          <a:p>
            <a:r>
              <a:rPr lang="en-US" sz="1600">
                <a:latin typeface="+mn-lt"/>
              </a:rPr>
              <a:t>Source: </a:t>
            </a:r>
            <a:r>
              <a:rPr lang="en-US" sz="1600">
                <a:latin typeface="+mn-lt"/>
                <a:hlinkClick r:id="rId3"/>
              </a:rPr>
              <a:t>https://robertkaplinsky.com/</a:t>
            </a:r>
            <a:r>
              <a:rPr lang="en-US" sz="1600">
                <a:latin typeface="+mn-lt"/>
              </a:rPr>
              <a:t> </a:t>
            </a:r>
          </a:p>
        </p:txBody>
      </p:sp>
      <p:pic>
        <p:nvPicPr>
          <p:cNvPr id="8" name="Picture 7">
            <a:extLst>
              <a:ext uri="{FF2B5EF4-FFF2-40B4-BE49-F238E27FC236}">
                <a16:creationId xmlns:a16="http://schemas.microsoft.com/office/drawing/2014/main" id="{5AF6661F-A0FC-92C0-C4D6-AA6DC6275A2A}"/>
              </a:ext>
            </a:extLst>
          </p:cNvPr>
          <p:cNvPicPr>
            <a:picLocks noChangeAspect="1"/>
          </p:cNvPicPr>
          <p:nvPr/>
        </p:nvPicPr>
        <p:blipFill>
          <a:blip r:embed="rId4"/>
          <a:stretch>
            <a:fillRect/>
          </a:stretch>
        </p:blipFill>
        <p:spPr>
          <a:xfrm>
            <a:off x="12061983" y="5894072"/>
            <a:ext cx="1685925" cy="1685925"/>
          </a:xfrm>
          <a:prstGeom prst="rect">
            <a:avLst/>
          </a:prstGeom>
          <a:ln w="38100">
            <a:solidFill>
              <a:srgbClr val="0098D3"/>
            </a:solidFill>
          </a:ln>
        </p:spPr>
      </p:pic>
    </p:spTree>
    <p:extLst>
      <p:ext uri="{BB962C8B-B14F-4D97-AF65-F5344CB8AC3E}">
        <p14:creationId xmlns:p14="http://schemas.microsoft.com/office/powerpoint/2010/main" val="1605756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984F-335E-83C2-F9B3-089D455F2CB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CCC919-4A7E-FE64-47E1-E6E06E72E777}"/>
              </a:ext>
            </a:extLst>
          </p:cNvPr>
          <p:cNvSpPr>
            <a:spLocks noGrp="1"/>
          </p:cNvSpPr>
          <p:nvPr>
            <p:ph type="sldNum" sz="quarter" idx="11"/>
          </p:nvPr>
        </p:nvSpPr>
        <p:spPr/>
        <p:txBody>
          <a:bodyPr/>
          <a:lstStyle/>
          <a:p>
            <a:fld id="{383B7B7A-CDDA-7C44-B1B0-1F1E45567B3B}" type="slidenum">
              <a:rPr lang="en-US" smtClean="0"/>
              <a:pPr/>
              <a:t>64</a:t>
            </a:fld>
            <a:endParaRPr lang="en-US"/>
          </a:p>
        </p:txBody>
      </p:sp>
      <p:graphicFrame>
        <p:nvGraphicFramePr>
          <p:cNvPr id="2" name="Table 1">
            <a:extLst>
              <a:ext uri="{FF2B5EF4-FFF2-40B4-BE49-F238E27FC236}">
                <a16:creationId xmlns:a16="http://schemas.microsoft.com/office/drawing/2014/main" id="{13EAB48B-212B-4FC5-88CE-F4385E66DC6B}"/>
              </a:ext>
            </a:extLst>
          </p:cNvPr>
          <p:cNvGraphicFramePr>
            <a:graphicFrameLocks noGrp="1"/>
          </p:cNvGraphicFramePr>
          <p:nvPr>
            <p:extLst>
              <p:ext uri="{D42A27DB-BD31-4B8C-83A1-F6EECF244321}">
                <p14:modId xmlns:p14="http://schemas.microsoft.com/office/powerpoint/2010/main" val="3659337123"/>
              </p:ext>
            </p:extLst>
          </p:nvPr>
        </p:nvGraphicFramePr>
        <p:xfrm>
          <a:off x="155865" y="68581"/>
          <a:ext cx="14318670" cy="7559040"/>
        </p:xfrm>
        <a:graphic>
          <a:graphicData uri="http://schemas.openxmlformats.org/drawingml/2006/table">
            <a:tbl>
              <a:tblPr firstRow="1" firstCol="1" bandRow="1">
                <a:tableStyleId>{2B8B1A62-DA60-497E-AE07-67413B51B4A2}</a:tableStyleId>
              </a:tblPr>
              <a:tblGrid>
                <a:gridCol w="609600">
                  <a:extLst>
                    <a:ext uri="{9D8B030D-6E8A-4147-A177-3AD203B41FA5}">
                      <a16:colId xmlns:a16="http://schemas.microsoft.com/office/drawing/2014/main" val="660699002"/>
                    </a:ext>
                  </a:extLst>
                </a:gridCol>
                <a:gridCol w="3491345">
                  <a:extLst>
                    <a:ext uri="{9D8B030D-6E8A-4147-A177-3AD203B41FA5}">
                      <a16:colId xmlns:a16="http://schemas.microsoft.com/office/drawing/2014/main" val="1641269167"/>
                    </a:ext>
                  </a:extLst>
                </a:gridCol>
                <a:gridCol w="3228109">
                  <a:extLst>
                    <a:ext uri="{9D8B030D-6E8A-4147-A177-3AD203B41FA5}">
                      <a16:colId xmlns:a16="http://schemas.microsoft.com/office/drawing/2014/main" val="1402537828"/>
                    </a:ext>
                  </a:extLst>
                </a:gridCol>
                <a:gridCol w="3449782">
                  <a:extLst>
                    <a:ext uri="{9D8B030D-6E8A-4147-A177-3AD203B41FA5}">
                      <a16:colId xmlns:a16="http://schemas.microsoft.com/office/drawing/2014/main" val="787221267"/>
                    </a:ext>
                  </a:extLst>
                </a:gridCol>
                <a:gridCol w="3539834">
                  <a:extLst>
                    <a:ext uri="{9D8B030D-6E8A-4147-A177-3AD203B41FA5}">
                      <a16:colId xmlns:a16="http://schemas.microsoft.com/office/drawing/2014/main" val="2172832559"/>
                    </a:ext>
                  </a:extLst>
                </a:gridCol>
              </a:tblGrid>
              <a:tr h="378244">
                <a:tc>
                  <a:txBody>
                    <a:bodyPr/>
                    <a:lstStyle/>
                    <a:p>
                      <a:pPr marL="0" marR="0" algn="ctr">
                        <a:buNone/>
                      </a:pPr>
                      <a:r>
                        <a:rPr lang="en-US" sz="2000" b="1" dirty="0">
                          <a:solidFill>
                            <a:schemeClr val="bg1"/>
                          </a:solidFill>
                          <a:effectLst/>
                          <a:latin typeface="+mn-lt"/>
                        </a:rPr>
                        <a:t>MP</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6127" marR="56127" marT="0" marB="0" anchor="b">
                    <a:solidFill>
                      <a:srgbClr val="C12637"/>
                    </a:solidFill>
                  </a:tcPr>
                </a:tc>
                <a:tc>
                  <a:txBody>
                    <a:bodyPr/>
                    <a:lstStyle/>
                    <a:p>
                      <a:pPr marL="0" marR="0" algn="ctr">
                        <a:spcBef>
                          <a:spcPts val="0"/>
                        </a:spcBef>
                        <a:spcAft>
                          <a:spcPts val="0"/>
                        </a:spcAft>
                      </a:pPr>
                      <a:r>
                        <a:rPr lang="en-US" sz="2000" b="1" dirty="0">
                          <a:solidFill>
                            <a:schemeClr val="bg1"/>
                          </a:solidFill>
                          <a:effectLst/>
                          <a:latin typeface="+mn-lt"/>
                        </a:rPr>
                        <a:t>Needs Improvement</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C12637"/>
                    </a:solidFill>
                  </a:tcPr>
                </a:tc>
                <a:tc>
                  <a:txBody>
                    <a:bodyPr/>
                    <a:lstStyle/>
                    <a:p>
                      <a:pPr marL="0" marR="0" algn="ctr">
                        <a:spcBef>
                          <a:spcPts val="0"/>
                        </a:spcBef>
                        <a:spcAft>
                          <a:spcPts val="0"/>
                        </a:spcAft>
                      </a:pPr>
                      <a:r>
                        <a:rPr lang="en-US" sz="2000" b="1" dirty="0">
                          <a:solidFill>
                            <a:schemeClr val="bg1"/>
                          </a:solidFill>
                          <a:effectLst/>
                          <a:latin typeface="+mn-lt"/>
                        </a:rPr>
                        <a:t>Emerging</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C12637"/>
                    </a:solidFill>
                  </a:tcPr>
                </a:tc>
                <a:tc>
                  <a:txBody>
                    <a:bodyPr/>
                    <a:lstStyle/>
                    <a:p>
                      <a:pPr marL="0" marR="0" algn="ctr">
                        <a:spcBef>
                          <a:spcPts val="0"/>
                        </a:spcBef>
                        <a:spcAft>
                          <a:spcPts val="0"/>
                        </a:spcAft>
                      </a:pPr>
                      <a:r>
                        <a:rPr lang="en-US" sz="2000" b="1" dirty="0">
                          <a:solidFill>
                            <a:schemeClr val="bg1"/>
                          </a:solidFill>
                          <a:effectLst/>
                          <a:latin typeface="+mn-lt"/>
                        </a:rPr>
                        <a:t>Proficient</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C12637"/>
                    </a:solidFill>
                  </a:tcPr>
                </a:tc>
                <a:tc>
                  <a:txBody>
                    <a:bodyPr/>
                    <a:lstStyle/>
                    <a:p>
                      <a:pPr marL="0" marR="0" algn="ctr">
                        <a:spcBef>
                          <a:spcPts val="0"/>
                        </a:spcBef>
                        <a:spcAft>
                          <a:spcPts val="0"/>
                        </a:spcAft>
                      </a:pPr>
                      <a:r>
                        <a:rPr lang="en-US" sz="2000" b="1" dirty="0">
                          <a:solidFill>
                            <a:schemeClr val="bg1"/>
                          </a:solidFill>
                          <a:effectLst/>
                          <a:latin typeface="+mn-lt"/>
                        </a:rPr>
                        <a:t>Exemplary</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9966" marR="59966" marT="0" marB="0" anchor="b">
                    <a:solidFill>
                      <a:srgbClr val="C12637"/>
                    </a:solidFill>
                  </a:tcPr>
                </a:tc>
                <a:extLst>
                  <a:ext uri="{0D108BD9-81ED-4DB2-BD59-A6C34878D82A}">
                    <a16:rowId xmlns:a16="http://schemas.microsoft.com/office/drawing/2014/main" val="88155963"/>
                  </a:ext>
                </a:extLst>
              </a:tr>
              <a:tr h="1404831">
                <a:tc rowSpan="4">
                  <a:txBody>
                    <a:bodyPr/>
                    <a:lstStyle/>
                    <a:p>
                      <a:pPr marL="71755" marR="71755" algn="ctr">
                        <a:buNone/>
                      </a:pPr>
                      <a:r>
                        <a:rPr lang="en-US" sz="2000" b="1" dirty="0">
                          <a:solidFill>
                            <a:schemeClr val="bg1"/>
                          </a:solidFill>
                          <a:effectLst/>
                          <a:latin typeface="+mn-lt"/>
                        </a:rPr>
                        <a:t>MP 8: Look for and Express Regularity in Repeated Reasoning.</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56127" marR="56127" marT="0" marB="0" vert="vert270" anchor="ctr">
                    <a:solidFill>
                      <a:srgbClr val="C12637"/>
                    </a:solidFill>
                  </a:tcPr>
                </a:tc>
                <a:tc>
                  <a:txBody>
                    <a:bodyPr/>
                    <a:lstStyle/>
                    <a:p>
                      <a:pPr marL="0" marR="0">
                        <a:buNone/>
                      </a:pPr>
                      <a:r>
                        <a:rPr lang="en-US" sz="1800" dirty="0">
                          <a:effectLst/>
                          <a:latin typeface="+mn-lt"/>
                        </a:rPr>
                        <a:t>Examines task in isolation; struggles with understanding the hierarchy within concepts; cannot recognize a known problem within a different context.</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dirty="0">
                          <a:effectLst/>
                          <a:latin typeface="+mn-lt"/>
                        </a:rPr>
                        <a:t>Starts to draw connections to prior or future concepts; can complete a similar problem with prompting to get started</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dirty="0">
                          <a:effectLst/>
                          <a:latin typeface="+mn-lt"/>
                        </a:rPr>
                        <a:t>Draws connections to prior or future concepts to develop understanding of procedural tasks; can complete a similar problem to get started.</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a:effectLst/>
                          <a:latin typeface="+mn-lt"/>
                        </a:rPr>
                        <a:t>Connects tasks to prior concepts and tasks and evaluates which concepts are most efficient and applies strategies to nonroutine tasks.</a:t>
                      </a:r>
                    </a:p>
                    <a:p>
                      <a:pPr marL="0" marR="0">
                        <a:buNone/>
                      </a:pPr>
                      <a:r>
                        <a:rPr lang="en-US" sz="1800">
                          <a:effectLst/>
                          <a:latin typeface="+mn-lt"/>
                        </a:rPr>
                        <a:t> </a:t>
                      </a:r>
                      <a:endParaRPr lang="en-US" sz="1800">
                        <a:effectLst/>
                        <a:latin typeface="+mn-lt"/>
                        <a:ea typeface="Calibri" panose="020F0502020204030204" pitchFamily="34" charset="0"/>
                        <a:cs typeface="Times New Roman" panose="02020603050405020304" pitchFamily="18" charset="0"/>
                      </a:endParaRPr>
                    </a:p>
                  </a:txBody>
                  <a:tcPr marL="56127" marR="56127" marT="0" marB="0"/>
                </a:tc>
                <a:extLst>
                  <a:ext uri="{0D108BD9-81ED-4DB2-BD59-A6C34878D82A}">
                    <a16:rowId xmlns:a16="http://schemas.microsoft.com/office/drawing/2014/main" val="2284828348"/>
                  </a:ext>
                </a:extLst>
              </a:tr>
              <a:tr h="1614050">
                <a:tc vMerge="1">
                  <a:txBody>
                    <a:bodyPr/>
                    <a:lstStyle/>
                    <a:p>
                      <a:endParaRPr lang="en-US"/>
                    </a:p>
                  </a:txBody>
                  <a:tcPr/>
                </a:tc>
                <a:tc>
                  <a:txBody>
                    <a:bodyPr/>
                    <a:lstStyle/>
                    <a:p>
                      <a:pPr marL="0" marR="0">
                        <a:buNone/>
                      </a:pPr>
                      <a:r>
                        <a:rPr lang="en-US" sz="1800" dirty="0">
                          <a:effectLst/>
                          <a:latin typeface="+mn-lt"/>
                        </a:rPr>
                        <a:t>Struggles with demonstrating a logical progression that leads to pattern recognition.</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Demonstrates a logical progression that leads to pattern recognition but applies an incorrect progression for the context. </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Demonstrates a logical progression that leads to pattern recognition and a solution based on a pattern of repeated reasoning.</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Demonstrates a logical progression that leads to pattern recognition and applies solutions based on repeated reasoning to a new situation including nonroutine tasks.</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extLst>
                  <a:ext uri="{0D108BD9-81ED-4DB2-BD59-A6C34878D82A}">
                    <a16:rowId xmlns:a16="http://schemas.microsoft.com/office/drawing/2014/main" val="2010121160"/>
                  </a:ext>
                </a:extLst>
              </a:tr>
              <a:tr h="1968716">
                <a:tc vMerge="1">
                  <a:txBody>
                    <a:bodyPr/>
                    <a:lstStyle/>
                    <a:p>
                      <a:endParaRPr lang="en-US"/>
                    </a:p>
                  </a:txBody>
                  <a:tcPr/>
                </a:tc>
                <a:tc>
                  <a:txBody>
                    <a:bodyPr/>
                    <a:lstStyle/>
                    <a:p>
                      <a:pPr marL="0" marR="0">
                        <a:buNone/>
                      </a:pPr>
                      <a:r>
                        <a:rPr lang="en-US" sz="1800">
                          <a:effectLst/>
                          <a:latin typeface="+mn-lt"/>
                        </a:rPr>
                        <a:t>Struggles with noticing general methods or shortcuts or forgets to look for general methods or shortcuts. </a:t>
                      </a:r>
                      <a:endParaRPr lang="en-US" sz="180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a:effectLst/>
                          <a:latin typeface="+mn-lt"/>
                        </a:rPr>
                        <a:t>Uses memorized shortcuts without understanding its basis on repeated calculations.</a:t>
                      </a:r>
                      <a:endParaRPr lang="en-US" sz="180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a:effectLst/>
                          <a:latin typeface="+mn-lt"/>
                        </a:rPr>
                        <a:t>Notices repeated calculations and look for general methods and shortcuts based on repeated calculations. </a:t>
                      </a:r>
                      <a:endParaRPr lang="en-US" sz="1800">
                        <a:effectLst/>
                        <a:latin typeface="+mn-lt"/>
                        <a:ea typeface="Calibri" panose="020F0502020204030204" pitchFamily="34" charset="0"/>
                        <a:cs typeface="Times New Roman" panose="02020603050405020304" pitchFamily="18" charset="0"/>
                      </a:endParaRPr>
                    </a:p>
                  </a:txBody>
                  <a:tcPr marL="56127" marR="56127" marT="0" marB="0"/>
                </a:tc>
                <a:tc>
                  <a:txBody>
                    <a:bodyPr/>
                    <a:lstStyle/>
                    <a:p>
                      <a:pPr marL="0" marR="0">
                        <a:buNone/>
                      </a:pPr>
                      <a:r>
                        <a:rPr lang="en-US" sz="1800">
                          <a:effectLst/>
                          <a:latin typeface="+mn-lt"/>
                        </a:rPr>
                        <a:t>Generalizes processes and applies them to higher-level problem solving implementing short cuts; generates exploratory questions based on the current task; articulates multiple approaches and/or answers to a problem.</a:t>
                      </a:r>
                      <a:endParaRPr lang="en-US" sz="1800">
                        <a:effectLst/>
                        <a:latin typeface="+mn-lt"/>
                        <a:ea typeface="Calibri" panose="020F0502020204030204" pitchFamily="34" charset="0"/>
                        <a:cs typeface="Times New Roman" panose="02020603050405020304" pitchFamily="18" charset="0"/>
                      </a:endParaRPr>
                    </a:p>
                  </a:txBody>
                  <a:tcPr marL="56127" marR="56127" marT="0" marB="0"/>
                </a:tc>
                <a:extLst>
                  <a:ext uri="{0D108BD9-81ED-4DB2-BD59-A6C34878D82A}">
                    <a16:rowId xmlns:a16="http://schemas.microsoft.com/office/drawing/2014/main" val="336176849"/>
                  </a:ext>
                </a:extLst>
              </a:tr>
              <a:tr h="1883059">
                <a:tc vMerge="1">
                  <a:txBody>
                    <a:bodyPr/>
                    <a:lstStyle/>
                    <a:p>
                      <a:endParaRPr lang="en-US"/>
                    </a:p>
                  </a:txBody>
                  <a:tcPr/>
                </a:tc>
                <a:tc>
                  <a:txBody>
                    <a:bodyPr/>
                    <a:lstStyle/>
                    <a:p>
                      <a:pPr marL="0" marR="0">
                        <a:buNone/>
                      </a:pPr>
                      <a:r>
                        <a:rPr lang="en-US" sz="1800" dirty="0">
                          <a:effectLst/>
                          <a:latin typeface="+mn-lt"/>
                        </a:rPr>
                        <a:t>Struggles to or forgets to monitor intermediate results.</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Occasionally monitors intermediate results asking “Why?” when something doesn’t work.</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Continually evaluates the reasonableness of intermediate results while attending to the details and make generalizations based on findings.</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tc>
                  <a:txBody>
                    <a:bodyPr/>
                    <a:lstStyle/>
                    <a:p>
                      <a:pPr marL="0" marR="0">
                        <a:buNone/>
                      </a:pPr>
                      <a:r>
                        <a:rPr lang="en-US" sz="1800" dirty="0">
                          <a:effectLst/>
                          <a:latin typeface="+mn-lt"/>
                        </a:rPr>
                        <a:t>Continually evaluates the reasonableness of intermediate results while attending to the details and make generalizations based on findings; encourages peers to monitor each other’s intermediate results.</a:t>
                      </a:r>
                      <a:endParaRPr lang="en-US" sz="1800" dirty="0">
                        <a:effectLst/>
                        <a:latin typeface="+mn-lt"/>
                        <a:ea typeface="Calibri" panose="020F0502020204030204" pitchFamily="34" charset="0"/>
                        <a:cs typeface="Times New Roman" panose="02020603050405020304" pitchFamily="18" charset="0"/>
                      </a:endParaRPr>
                    </a:p>
                  </a:txBody>
                  <a:tcPr marL="56127" marR="56127" marT="0" marB="0">
                    <a:solidFill>
                      <a:srgbClr val="C12637">
                        <a:alpha val="20000"/>
                      </a:srgbClr>
                    </a:solidFill>
                  </a:tcPr>
                </a:tc>
                <a:extLst>
                  <a:ext uri="{0D108BD9-81ED-4DB2-BD59-A6C34878D82A}">
                    <a16:rowId xmlns:a16="http://schemas.microsoft.com/office/drawing/2014/main" val="1099258445"/>
                  </a:ext>
                </a:extLst>
              </a:tr>
            </a:tbl>
          </a:graphicData>
        </a:graphic>
      </p:graphicFrame>
    </p:spTree>
    <p:extLst>
      <p:ext uri="{BB962C8B-B14F-4D97-AF65-F5344CB8AC3E}">
        <p14:creationId xmlns:p14="http://schemas.microsoft.com/office/powerpoint/2010/main" val="3402916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body" idx="1"/>
          </p:nvPr>
        </p:nvSpPr>
        <p:spPr>
          <a:xfrm>
            <a:off x="529936" y="1091360"/>
            <a:ext cx="13754100" cy="6292520"/>
          </a:xfrm>
          <a:prstGeom prst="rect">
            <a:avLst/>
          </a:prstGeom>
          <a:noFill/>
        </p:spPr>
        <p:txBody>
          <a:bodyPr spcFirstLastPara="1" vert="horz" wrap="square" lIns="146280" tIns="146280" rIns="146280" bIns="146280" rtlCol="0" anchor="t" anchorCtr="0">
            <a:noAutofit/>
          </a:bodyPr>
          <a:lstStyle/>
          <a:p>
            <a:pPr marL="365760" indent="-365760">
              <a:lnSpc>
                <a:spcPct val="100000"/>
              </a:lnSpc>
              <a:buNone/>
            </a:pPr>
            <a:r>
              <a:rPr lang="en" sz="3200" b="1" dirty="0">
                <a:solidFill>
                  <a:srgbClr val="000000"/>
                </a:solidFill>
                <a:latin typeface="+mn-lt"/>
              </a:rPr>
              <a:t>Ohio Department of Education and Workforce Documents </a:t>
            </a:r>
            <a:endParaRPr sz="3200" b="1" dirty="0">
              <a:solidFill>
                <a:srgbClr val="000000"/>
              </a:solidFill>
              <a:latin typeface="+mn-lt"/>
            </a:endParaRPr>
          </a:p>
          <a:p>
            <a:pPr marL="365760" indent="-365760">
              <a:lnSpc>
                <a:spcPct val="100000"/>
              </a:lnSpc>
              <a:buClr>
                <a:srgbClr val="000000"/>
              </a:buClr>
              <a:buFont typeface="Arial"/>
              <a:buChar char="●"/>
            </a:pPr>
            <a:r>
              <a:rPr lang="en" sz="3200" u="sng" dirty="0">
                <a:solidFill>
                  <a:srgbClr val="0000FF"/>
                </a:solidFill>
                <a:latin typeface="+mn-lt"/>
                <a:hlinkClick r:id="rId3">
                  <a:extLst>
                    <a:ext uri="{A12FA001-AC4F-418D-AE19-62706E023703}">
                      <ahyp:hlinkClr xmlns:ahyp="http://schemas.microsoft.com/office/drawing/2018/hyperlinkcolor" val="tx"/>
                    </a:ext>
                  </a:extLst>
                </a:hlinkClick>
              </a:rPr>
              <a:t>Standards for Mathematical Practice</a:t>
            </a:r>
            <a:endParaRPr sz="3200" dirty="0">
              <a:solidFill>
                <a:srgbClr val="0000FF"/>
              </a:solidFill>
              <a:latin typeface="+mn-lt"/>
            </a:endParaRPr>
          </a:p>
          <a:p>
            <a:pPr marL="365760" indent="-365760">
              <a:lnSpc>
                <a:spcPct val="100000"/>
              </a:lnSpc>
              <a:buClr>
                <a:srgbClr val="000000"/>
              </a:buClr>
              <a:buFont typeface="Roboto"/>
              <a:buChar char="●"/>
            </a:pPr>
            <a:r>
              <a:rPr lang="en" sz="3200" u="sng" dirty="0">
                <a:solidFill>
                  <a:srgbClr val="0000FF"/>
                </a:solidFill>
                <a:latin typeface="+mn-lt"/>
                <a:hlinkClick r:id="rId4">
                  <a:extLst>
                    <a:ext uri="{A12FA001-AC4F-418D-AE19-62706E023703}">
                      <ahyp:hlinkClr xmlns:ahyp="http://schemas.microsoft.com/office/drawing/2018/hyperlinkcolor" val="tx"/>
                    </a:ext>
                  </a:extLst>
                </a:hlinkClick>
              </a:rPr>
              <a:t>Kindergarten - Grade 5 </a:t>
            </a:r>
            <a:endParaRPr sz="3200" dirty="0">
              <a:solidFill>
                <a:srgbClr val="0000FF"/>
              </a:solidFill>
              <a:latin typeface="+mn-lt"/>
            </a:endParaRPr>
          </a:p>
          <a:p>
            <a:pPr marL="365760" indent="-365760">
              <a:lnSpc>
                <a:spcPct val="100000"/>
              </a:lnSpc>
              <a:buClr>
                <a:srgbClr val="000000"/>
              </a:buClr>
              <a:buFont typeface="Roboto"/>
              <a:buChar char="●"/>
            </a:pPr>
            <a:r>
              <a:rPr lang="en" sz="3200" u="sng" dirty="0">
                <a:solidFill>
                  <a:srgbClr val="0000FF"/>
                </a:solidFill>
                <a:latin typeface="+mn-lt"/>
                <a:hlinkClick r:id="rId5">
                  <a:extLst>
                    <a:ext uri="{A12FA001-AC4F-418D-AE19-62706E023703}">
                      <ahyp:hlinkClr xmlns:ahyp="http://schemas.microsoft.com/office/drawing/2018/hyperlinkcolor" val="tx"/>
                    </a:ext>
                  </a:extLst>
                </a:hlinkClick>
              </a:rPr>
              <a:t>Grades 6-8 </a:t>
            </a:r>
            <a:endParaRPr sz="3200" dirty="0">
              <a:solidFill>
                <a:srgbClr val="0000FF"/>
              </a:solidFill>
              <a:latin typeface="+mn-lt"/>
            </a:endParaRPr>
          </a:p>
          <a:p>
            <a:pPr marL="365760" indent="-365760">
              <a:lnSpc>
                <a:spcPct val="100000"/>
              </a:lnSpc>
              <a:spcAft>
                <a:spcPts val="600"/>
              </a:spcAft>
              <a:buClr>
                <a:srgbClr val="000000"/>
              </a:buClr>
              <a:buFont typeface="Roboto"/>
              <a:buChar char="●"/>
            </a:pPr>
            <a:r>
              <a:rPr lang="en" sz="3200" u="sng" dirty="0">
                <a:solidFill>
                  <a:srgbClr val="0000FF"/>
                </a:solidFill>
                <a:latin typeface="+mn-lt"/>
                <a:hlinkClick r:id="rId6">
                  <a:extLst>
                    <a:ext uri="{A12FA001-AC4F-418D-AE19-62706E023703}">
                      <ahyp:hlinkClr xmlns:ahyp="http://schemas.microsoft.com/office/drawing/2018/hyperlinkcolor" val="tx"/>
                    </a:ext>
                  </a:extLst>
                </a:hlinkClick>
              </a:rPr>
              <a:t>High School</a:t>
            </a:r>
            <a:r>
              <a:rPr lang="en" sz="3200" dirty="0">
                <a:solidFill>
                  <a:srgbClr val="0000FF"/>
                </a:solidFill>
                <a:latin typeface="+mn-lt"/>
              </a:rPr>
              <a:t> </a:t>
            </a:r>
            <a:endParaRPr sz="3200" dirty="0">
              <a:solidFill>
                <a:srgbClr val="0000FF"/>
              </a:solidFill>
              <a:latin typeface="+mn-lt"/>
            </a:endParaRPr>
          </a:p>
          <a:p>
            <a:pPr marL="365760" indent="-365760">
              <a:lnSpc>
                <a:spcPct val="100000"/>
              </a:lnSpc>
              <a:buNone/>
            </a:pPr>
            <a:r>
              <a:rPr lang="en" sz="3200" b="1" dirty="0">
                <a:solidFill>
                  <a:srgbClr val="000000"/>
                </a:solidFill>
                <a:latin typeface="+mn-lt"/>
              </a:rPr>
              <a:t>University of Arizona Progressions </a:t>
            </a:r>
            <a:endParaRPr sz="3200" b="1" dirty="0">
              <a:solidFill>
                <a:srgbClr val="000000"/>
              </a:solidFill>
              <a:latin typeface="+mn-lt"/>
            </a:endParaRPr>
          </a:p>
          <a:p>
            <a:pPr marL="365760" marR="304800" indent="-365760">
              <a:lnSpc>
                <a:spcPct val="100000"/>
              </a:lnSpc>
              <a:buClr>
                <a:srgbClr val="000000"/>
              </a:buClr>
              <a:buFont typeface="Arial"/>
              <a:buChar char="●"/>
            </a:pPr>
            <a:r>
              <a:rPr lang="en" sz="3200" dirty="0">
                <a:solidFill>
                  <a:srgbClr val="0000FF"/>
                </a:solidFill>
                <a:highlight>
                  <a:srgbClr val="FFFFFF"/>
                </a:highlight>
                <a:uFill>
                  <a:noFill/>
                </a:uFill>
                <a:latin typeface="+mn-lt"/>
                <a:ea typeface="Arial"/>
                <a:cs typeface="Arial"/>
                <a:sym typeface="Arial"/>
                <a:hlinkClick r:id="rId7">
                  <a:extLst>
                    <a:ext uri="{A12FA001-AC4F-418D-AE19-62706E023703}">
                      <ahyp:hlinkClr xmlns:ahyp="http://schemas.microsoft.com/office/drawing/2018/hyperlinkcolor" val="tx"/>
                    </a:ext>
                  </a:extLst>
                </a:hlinkClick>
              </a:rPr>
              <a:t>Standards for Mathematical Practice: Commentary and Elaborations for K-5</a:t>
            </a:r>
            <a:endParaRPr sz="3200" dirty="0">
              <a:solidFill>
                <a:srgbClr val="0000FF"/>
              </a:solidFill>
              <a:highlight>
                <a:srgbClr val="FFFFFF"/>
              </a:highlight>
              <a:latin typeface="+mn-lt"/>
              <a:ea typeface="Arial"/>
              <a:cs typeface="Arial"/>
              <a:sym typeface="Arial"/>
            </a:endParaRPr>
          </a:p>
          <a:p>
            <a:pPr marL="365760" marR="304800" indent="-365760">
              <a:lnSpc>
                <a:spcPct val="100000"/>
              </a:lnSpc>
              <a:spcAft>
                <a:spcPts val="600"/>
              </a:spcAft>
              <a:buClr>
                <a:srgbClr val="000000"/>
              </a:buClr>
              <a:buFont typeface="Arial"/>
              <a:buChar char="●"/>
            </a:pPr>
            <a:r>
              <a:rPr lang="en" sz="3200" dirty="0">
                <a:solidFill>
                  <a:srgbClr val="0000FF"/>
                </a:solidFill>
                <a:highlight>
                  <a:srgbClr val="FFFFFF"/>
                </a:highlight>
                <a:uFill>
                  <a:noFill/>
                </a:uFill>
                <a:latin typeface="+mn-lt"/>
                <a:ea typeface="Arial"/>
                <a:cs typeface="Arial"/>
                <a:sym typeface="Arial"/>
                <a:hlinkClick r:id="rId8">
                  <a:extLst>
                    <a:ext uri="{A12FA001-AC4F-418D-AE19-62706E023703}">
                      <ahyp:hlinkClr xmlns:ahyp="http://schemas.microsoft.com/office/drawing/2018/hyperlinkcolor" val="tx"/>
                    </a:ext>
                  </a:extLst>
                </a:hlinkClick>
              </a:rPr>
              <a:t>Standards for Mathematical Practice: Commentary and Elaborations for 6-8</a:t>
            </a:r>
            <a:endParaRPr sz="3200" dirty="0">
              <a:solidFill>
                <a:srgbClr val="0000FF"/>
              </a:solidFill>
              <a:highlight>
                <a:srgbClr val="FFFFFF"/>
              </a:highlight>
              <a:latin typeface="+mn-lt"/>
              <a:ea typeface="Arial"/>
              <a:cs typeface="Arial"/>
              <a:sym typeface="Arial"/>
            </a:endParaRPr>
          </a:p>
          <a:p>
            <a:pPr marL="365760" indent="-365760">
              <a:lnSpc>
                <a:spcPct val="100000"/>
              </a:lnSpc>
              <a:buNone/>
            </a:pPr>
            <a:r>
              <a:rPr lang="en" sz="3200" b="1" dirty="0">
                <a:solidFill>
                  <a:srgbClr val="000000"/>
                </a:solidFill>
                <a:latin typeface="+mn-lt"/>
              </a:rPr>
              <a:t>Other National Resources </a:t>
            </a:r>
            <a:endParaRPr sz="3200" b="1" dirty="0">
              <a:solidFill>
                <a:srgbClr val="000000"/>
              </a:solidFill>
              <a:latin typeface="+mn-lt"/>
            </a:endParaRPr>
          </a:p>
          <a:p>
            <a:pPr marL="365760" indent="-365760">
              <a:lnSpc>
                <a:spcPct val="100000"/>
              </a:lnSpc>
              <a:buClr>
                <a:srgbClr val="000000"/>
              </a:buClr>
            </a:pPr>
            <a:r>
              <a:rPr lang="en" sz="3200" u="sng" dirty="0">
                <a:solidFill>
                  <a:srgbClr val="0000FF"/>
                </a:solidFill>
                <a:latin typeface="+mn-lt"/>
                <a:hlinkClick r:id="rId9">
                  <a:extLst>
                    <a:ext uri="{A12FA001-AC4F-418D-AE19-62706E023703}">
                      <ahyp:hlinkClr xmlns:ahyp="http://schemas.microsoft.com/office/drawing/2018/hyperlinkcolor" val="tx"/>
                    </a:ext>
                  </a:extLst>
                </a:hlinkClick>
              </a:rPr>
              <a:t>Inside Mathematics </a:t>
            </a:r>
            <a:endParaRPr sz="3200" dirty="0">
              <a:solidFill>
                <a:srgbClr val="0000FF"/>
              </a:solidFill>
              <a:latin typeface="+mn-lt"/>
            </a:endParaRPr>
          </a:p>
          <a:p>
            <a:pPr marL="365760" indent="-365760">
              <a:lnSpc>
                <a:spcPct val="100000"/>
              </a:lnSpc>
              <a:buClr>
                <a:srgbClr val="000000"/>
              </a:buClr>
              <a:buFont typeface="Roboto"/>
              <a:buChar char="●"/>
            </a:pPr>
            <a:r>
              <a:rPr lang="en" sz="3200" u="sng" dirty="0">
                <a:solidFill>
                  <a:srgbClr val="0000FF"/>
                </a:solidFill>
                <a:latin typeface="+mn-lt"/>
                <a:hlinkClick r:id="rId10">
                  <a:extLst>
                    <a:ext uri="{A12FA001-AC4F-418D-AE19-62706E023703}">
                      <ahyp:hlinkClr xmlns:ahyp="http://schemas.microsoft.com/office/drawing/2018/hyperlinkcolor" val="tx"/>
                    </a:ext>
                  </a:extLst>
                </a:hlinkClick>
              </a:rPr>
              <a:t>Illustrative Mathematics </a:t>
            </a:r>
            <a:endParaRPr sz="3200" dirty="0">
              <a:solidFill>
                <a:srgbClr val="0000FF"/>
              </a:solidFill>
              <a:highlight>
                <a:srgbClr val="FFFFFF"/>
              </a:highlight>
              <a:latin typeface="+mn-lt"/>
              <a:ea typeface="Arial"/>
              <a:cs typeface="Arial"/>
              <a:sym typeface="Arial"/>
            </a:endParaRPr>
          </a:p>
          <a:p>
            <a:pPr marL="365760" indent="-365760">
              <a:lnSpc>
                <a:spcPct val="100000"/>
              </a:lnSpc>
              <a:buClr>
                <a:srgbClr val="000000"/>
              </a:buClr>
              <a:buFont typeface="Arial"/>
              <a:buChar char="●"/>
            </a:pPr>
            <a:r>
              <a:rPr lang="en" sz="3200" u="sng" dirty="0">
                <a:solidFill>
                  <a:srgbClr val="0000FF"/>
                </a:solidFill>
                <a:highlight>
                  <a:srgbClr val="FFFFFF"/>
                </a:highlight>
                <a:latin typeface="+mn-lt"/>
                <a:ea typeface="Arial"/>
                <a:cs typeface="Arial"/>
                <a:sym typeface="Arial"/>
                <a:hlinkClick r:id="rId11">
                  <a:extLst>
                    <a:ext uri="{A12FA001-AC4F-418D-AE19-62706E023703}">
                      <ahyp:hlinkClr xmlns:ahyp="http://schemas.microsoft.com/office/drawing/2018/hyperlinkcolor" val="tx"/>
                    </a:ext>
                  </a:extLst>
                </a:hlinkClick>
              </a:rPr>
              <a:t>Robert Kaplinsky: Math CCSS Math Practices Readable </a:t>
            </a:r>
            <a:endParaRPr sz="3200" dirty="0">
              <a:solidFill>
                <a:srgbClr val="0000FF"/>
              </a:solidFill>
              <a:highlight>
                <a:srgbClr val="FFFFFF"/>
              </a:highlight>
              <a:latin typeface="+mn-lt"/>
              <a:ea typeface="Arial"/>
              <a:cs typeface="Arial"/>
              <a:sym typeface="Arial"/>
            </a:endParaRPr>
          </a:p>
        </p:txBody>
      </p:sp>
      <p:sp>
        <p:nvSpPr>
          <p:cNvPr id="241" name="Google Shape;241;p40"/>
          <p:cNvSpPr txBox="1">
            <a:spLocks noGrp="1"/>
          </p:cNvSpPr>
          <p:nvPr>
            <p:ph type="title"/>
          </p:nvPr>
        </p:nvSpPr>
        <p:spPr>
          <a:xfrm>
            <a:off x="346364" y="360200"/>
            <a:ext cx="14284036" cy="971040"/>
          </a:xfrm>
          <a:prstGeom prst="rect">
            <a:avLst/>
          </a:prstGeom>
        </p:spPr>
        <p:txBody>
          <a:bodyPr spcFirstLastPara="1" vert="horz" wrap="square" lIns="146280" tIns="146280" rIns="146280" bIns="146280" rtlCol="0" anchor="b" anchorCtr="0">
            <a:noAutofit/>
          </a:bodyPr>
          <a:lstStyle/>
          <a:p>
            <a:r>
              <a:rPr lang="en-US" sz="5000" cap="none" dirty="0">
                <a:solidFill>
                  <a:srgbClr val="114E91"/>
                </a:solidFill>
                <a:latin typeface="+mj-lt"/>
              </a:rPr>
              <a:t>RESOURCE LINKS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idx="4294967295"/>
          </p:nvPr>
        </p:nvSpPr>
        <p:spPr>
          <a:xfrm>
            <a:off x="215900" y="299320"/>
            <a:ext cx="12154560" cy="1218720"/>
          </a:xfrm>
          <a:prstGeom prst="rect">
            <a:avLst/>
          </a:prstGeom>
        </p:spPr>
        <p:txBody>
          <a:bodyPr spcFirstLastPara="1" vert="horz" wrap="square" lIns="146280" tIns="146280" rIns="146280" bIns="146280" rtlCol="0" anchor="ctr" anchorCtr="0">
            <a:noAutofit/>
          </a:bodyPr>
          <a:lstStyle/>
          <a:p>
            <a:pPr>
              <a:spcBef>
                <a:spcPts val="0"/>
              </a:spcBef>
            </a:pPr>
            <a:r>
              <a:rPr lang="en-US" sz="5000" b="1" cap="none" dirty="0">
                <a:solidFill>
                  <a:srgbClr val="114E91"/>
                </a:solidFill>
              </a:rPr>
              <a:t>REFERENCES:</a:t>
            </a:r>
            <a:r>
              <a:rPr lang="en-US" sz="5000" cap="none" dirty="0">
                <a:solidFill>
                  <a:srgbClr val="114E91"/>
                </a:solidFill>
              </a:rPr>
              <a:t> </a:t>
            </a:r>
          </a:p>
        </p:txBody>
      </p:sp>
      <p:sp>
        <p:nvSpPr>
          <p:cNvPr id="247" name="Google Shape;247;p41"/>
          <p:cNvSpPr txBox="1">
            <a:spLocks noGrp="1"/>
          </p:cNvSpPr>
          <p:nvPr>
            <p:ph type="body" idx="4294967295"/>
          </p:nvPr>
        </p:nvSpPr>
        <p:spPr>
          <a:xfrm>
            <a:off x="279400" y="1187840"/>
            <a:ext cx="14198600" cy="5886060"/>
          </a:xfrm>
          <a:prstGeom prst="rect">
            <a:avLst/>
          </a:prstGeom>
        </p:spPr>
        <p:txBody>
          <a:bodyPr spcFirstLastPara="1" vert="horz" wrap="square" lIns="146280" tIns="146280" rIns="146280" bIns="146280" rtlCol="0" anchor="t" anchorCtr="0">
            <a:noAutofit/>
          </a:bodyPr>
          <a:lstStyle/>
          <a:p>
            <a:pPr marL="457200" indent="-457200">
              <a:lnSpc>
                <a:spcPct val="100000"/>
              </a:lnSpc>
              <a:spcAft>
                <a:spcPts val="1800"/>
              </a:spcAft>
              <a:buNone/>
            </a:pPr>
            <a:r>
              <a:rPr lang="en" sz="3200" dirty="0">
                <a:solidFill>
                  <a:srgbClr val="000000"/>
                </a:solidFill>
                <a:ea typeface="Arial"/>
                <a:cs typeface="Arial"/>
                <a:sym typeface="Arial"/>
              </a:rPr>
              <a:t>Illustrative Mathematics. (2014, February 12). Standards for Mathematical Practice: Commentary and Elaborations for K–5. Tucson, AZ.</a:t>
            </a:r>
            <a:endParaRPr sz="3200" dirty="0">
              <a:solidFill>
                <a:srgbClr val="000000"/>
              </a:solidFill>
              <a:ea typeface="Arial"/>
              <a:cs typeface="Arial"/>
              <a:sym typeface="Arial"/>
            </a:endParaRPr>
          </a:p>
          <a:p>
            <a:pPr marL="457200" indent="-457200">
              <a:lnSpc>
                <a:spcPct val="100000"/>
              </a:lnSpc>
              <a:spcAft>
                <a:spcPts val="1800"/>
              </a:spcAft>
              <a:buNone/>
            </a:pPr>
            <a:r>
              <a:rPr lang="en" sz="3200" dirty="0">
                <a:solidFill>
                  <a:srgbClr val="000000"/>
                </a:solidFill>
                <a:ea typeface="Arial"/>
                <a:cs typeface="Arial"/>
                <a:sym typeface="Arial"/>
              </a:rPr>
              <a:t>Illustrative Mathematics. (2014, May 6). Standards for Mathematical Practice: Commentary and Elaborations for 6–8. Tucson, AZ.</a:t>
            </a:r>
            <a:endParaRPr sz="3200" dirty="0">
              <a:solidFill>
                <a:srgbClr val="000000"/>
              </a:solidFill>
              <a:ea typeface="Arial"/>
              <a:cs typeface="Arial"/>
              <a:sym typeface="Arial"/>
            </a:endParaRPr>
          </a:p>
          <a:p>
            <a:pPr marL="457200" indent="-457200">
              <a:lnSpc>
                <a:spcPct val="100000"/>
              </a:lnSpc>
              <a:spcAft>
                <a:spcPts val="1800"/>
              </a:spcAft>
              <a:buNone/>
            </a:pPr>
            <a:r>
              <a:rPr lang="en" sz="3200" dirty="0">
                <a:solidFill>
                  <a:srgbClr val="000000"/>
                </a:solidFill>
                <a:ea typeface="Arial"/>
                <a:cs typeface="Arial"/>
                <a:sym typeface="Arial"/>
              </a:rPr>
              <a:t>Koestler, C., Felton-Koestler, M. D., Bieda, K., &amp; Otten, S. (2013). </a:t>
            </a:r>
            <a:r>
              <a:rPr lang="en" sz="3200" i="1" dirty="0">
                <a:solidFill>
                  <a:srgbClr val="000000"/>
                </a:solidFill>
                <a:ea typeface="Arial"/>
                <a:cs typeface="Arial"/>
                <a:sym typeface="Arial"/>
              </a:rPr>
              <a:t>Connecting the NCTM process standards and the CCSSM practices</a:t>
            </a:r>
            <a:r>
              <a:rPr lang="en" sz="3200" dirty="0">
                <a:solidFill>
                  <a:srgbClr val="000000"/>
                </a:solidFill>
                <a:ea typeface="Arial"/>
                <a:cs typeface="Arial"/>
                <a:sym typeface="Arial"/>
              </a:rPr>
              <a:t>. Reston, VA: The National Council of Teachers of Mathematics.</a:t>
            </a:r>
            <a:endParaRPr sz="3200" dirty="0">
              <a:solidFill>
                <a:srgbClr val="000000"/>
              </a:solidFill>
              <a:ea typeface="Arial"/>
              <a:cs typeface="Arial"/>
              <a:sym typeface="Arial"/>
            </a:endParaRPr>
          </a:p>
          <a:p>
            <a:pPr marL="457200" indent="-457200">
              <a:lnSpc>
                <a:spcPct val="100000"/>
              </a:lnSpc>
              <a:spcAft>
                <a:spcPts val="1800"/>
              </a:spcAft>
              <a:buNone/>
            </a:pPr>
            <a:r>
              <a:rPr lang="en" sz="3200" dirty="0">
                <a:solidFill>
                  <a:srgbClr val="000000"/>
                </a:solidFill>
                <a:ea typeface="Arial"/>
                <a:cs typeface="Arial"/>
                <a:sym typeface="Arial"/>
              </a:rPr>
              <a:t>O'Connell, S., &amp; SanGiovanni, J. (2013). </a:t>
            </a:r>
            <a:r>
              <a:rPr lang="en" sz="3200" i="1" dirty="0">
                <a:solidFill>
                  <a:srgbClr val="000000"/>
                </a:solidFill>
                <a:ea typeface="Arial"/>
                <a:cs typeface="Arial"/>
                <a:sym typeface="Arial"/>
              </a:rPr>
              <a:t>Putting the practices into action: Implementing the common core standards for mathematical practice, K-8</a:t>
            </a:r>
            <a:r>
              <a:rPr lang="en" sz="3200" dirty="0">
                <a:solidFill>
                  <a:srgbClr val="000000"/>
                </a:solidFill>
                <a:ea typeface="Arial"/>
                <a:cs typeface="Arial"/>
                <a:sym typeface="Arial"/>
              </a:rPr>
              <a:t>. Portsmouth, NH: Heinemann.</a:t>
            </a:r>
            <a:endParaRPr sz="3200" dirty="0">
              <a:solidFill>
                <a:srgbClr val="000000"/>
              </a:solidFil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9e317a2c8_0_20"/>
          <p:cNvSpPr txBox="1">
            <a:spLocks noGrp="1"/>
          </p:cNvSpPr>
          <p:nvPr>
            <p:ph type="title"/>
          </p:nvPr>
        </p:nvSpPr>
        <p:spPr>
          <a:xfrm>
            <a:off x="748376" y="1195850"/>
            <a:ext cx="13303770" cy="948978"/>
          </a:xfrm>
          <a:prstGeom prst="rect">
            <a:avLst/>
          </a:prstGeom>
          <a:noFill/>
          <a:ln>
            <a:noFill/>
          </a:ln>
        </p:spPr>
        <p:txBody>
          <a:bodyPr spcFirstLastPara="1" vert="horz" wrap="square" lIns="0" tIns="0" rIns="0" bIns="0" rtlCol="0" anchor="t" anchorCtr="0">
            <a:spAutoFit/>
          </a:bodyPr>
          <a:lstStyle/>
          <a:p>
            <a:pPr algn="ctr">
              <a:buClr>
                <a:srgbClr val="C00000"/>
              </a:buClr>
              <a:buSzPts val="5000"/>
            </a:pPr>
            <a:r>
              <a:rPr lang="en-US" sz="5400" dirty="0">
                <a:solidFill>
                  <a:srgbClr val="114E91"/>
                </a:solidFill>
              </a:rPr>
              <a:t>MATHEMATICS QUESTIONS? </a:t>
            </a:r>
          </a:p>
        </p:txBody>
      </p:sp>
      <p:graphicFrame>
        <p:nvGraphicFramePr>
          <p:cNvPr id="324" name="Google Shape;324;g239e317a2c8_0_20"/>
          <p:cNvGraphicFramePr/>
          <p:nvPr>
            <p:extLst>
              <p:ext uri="{D42A27DB-BD31-4B8C-83A1-F6EECF244321}">
                <p14:modId xmlns:p14="http://schemas.microsoft.com/office/powerpoint/2010/main" val="1390786387"/>
              </p:ext>
            </p:extLst>
          </p:nvPr>
        </p:nvGraphicFramePr>
        <p:xfrm>
          <a:off x="4216400" y="2654167"/>
          <a:ext cx="6299199" cy="2737757"/>
        </p:xfrm>
        <a:graphic>
          <a:graphicData uri="http://schemas.openxmlformats.org/drawingml/2006/table">
            <a:tbl>
              <a:tblPr firstRow="1" bandRow="1">
                <a:tableStyleId>{5A111915-BE36-4E01-A7E5-04B1672EAD32}</a:tableStyleId>
              </a:tblPr>
              <a:tblGrid>
                <a:gridCol w="6299199">
                  <a:extLst>
                    <a:ext uri="{9D8B030D-6E8A-4147-A177-3AD203B41FA5}">
                      <a16:colId xmlns:a16="http://schemas.microsoft.com/office/drawing/2014/main" val="20001"/>
                    </a:ext>
                  </a:extLst>
                </a:gridCol>
              </a:tblGrid>
              <a:tr h="524266">
                <a:tc>
                  <a:txBody>
                    <a:bodyPr/>
                    <a:lstStyle/>
                    <a:p>
                      <a:pPr marL="0" marR="0" lvl="0" indent="0" algn="ctr" rtl="0">
                        <a:spcBef>
                          <a:spcPts val="0"/>
                        </a:spcBef>
                        <a:spcAft>
                          <a:spcPts val="0"/>
                        </a:spcAft>
                        <a:buNone/>
                      </a:pPr>
                      <a:r>
                        <a:rPr lang="en-US" sz="3600" dirty="0">
                          <a:latin typeface="Source Sans Pro" panose="020B0503030403020204" pitchFamily="34" charset="0"/>
                          <a:ea typeface="Source Sans Pro" panose="020B0503030403020204" pitchFamily="34" charset="0"/>
                          <a:sym typeface="Arial"/>
                        </a:rPr>
                        <a:t>Email </a:t>
                      </a:r>
                      <a:endParaRPr sz="3600" dirty="0">
                        <a:latin typeface="Source Sans Pro" panose="020B0503030403020204" pitchFamily="34" charset="0"/>
                        <a:ea typeface="Source Sans Pro" panose="020B0503030403020204" pitchFamily="34" charset="0"/>
                        <a:cs typeface="Arial"/>
                        <a:sym typeface="Arial"/>
                      </a:endParaRPr>
                    </a:p>
                  </a:txBody>
                  <a:tcPr marL="109726" marR="109726" marT="54875" marB="54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37B"/>
                    </a:solidFill>
                  </a:tcPr>
                </a:tc>
                <a:extLst>
                  <a:ext uri="{0D108BD9-81ED-4DB2-BD59-A6C34878D82A}">
                    <a16:rowId xmlns:a16="http://schemas.microsoft.com/office/drawing/2014/main" val="10000"/>
                  </a:ext>
                </a:extLst>
              </a:tr>
              <a:tr h="2079367">
                <a:tc>
                  <a:txBody>
                    <a:bodyPr/>
                    <a:lstStyle/>
                    <a:p>
                      <a:pPr marL="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lang="en-US" sz="3200" b="0" u="none" strike="noStrike" cap="none" dirty="0">
                          <a:solidFill>
                            <a:schemeClr val="tx1"/>
                          </a:solidFill>
                          <a:effectLst/>
                          <a:latin typeface="Source Sans Pro" panose="020B0503030403020204" pitchFamily="34" charset="0"/>
                          <a:ea typeface="Source Sans Pro" panose="020B0503030403020204" pitchFamily="34" charset="0"/>
                          <a:sym typeface="Arial"/>
                          <a:hlinkClick r:id="rId3"/>
                        </a:rPr>
                        <a:t>Mathematics@education.ohio.gov</a:t>
                      </a:r>
                      <a:endParaRPr lang="en-US" sz="4800" dirty="0">
                        <a:latin typeface="Source Sans Pro" panose="020B0503030403020204" pitchFamily="34" charset="0"/>
                        <a:ea typeface="Source Sans Pro" panose="020B0503030403020204" pitchFamily="34" charset="0"/>
                        <a:cs typeface="Arial"/>
                        <a:sym typeface="Arial"/>
                      </a:endParaRPr>
                    </a:p>
                  </a:txBody>
                  <a:tcPr marL="109726" marR="109726" marT="54875" marB="54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06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6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999-C1C5-682E-0B14-4A0F56992291}"/>
              </a:ext>
            </a:extLst>
          </p:cNvPr>
          <p:cNvSpPr>
            <a:spLocks noGrp="1"/>
          </p:cNvSpPr>
          <p:nvPr>
            <p:ph type="title"/>
          </p:nvPr>
        </p:nvSpPr>
        <p:spPr>
          <a:xfrm>
            <a:off x="744449" y="398310"/>
            <a:ext cx="13019051" cy="848817"/>
          </a:xfrm>
          <a:noFill/>
        </p:spPr>
        <p:txBody>
          <a:bodyPr>
            <a:normAutofit/>
          </a:bodyPr>
          <a:lstStyle/>
          <a:p>
            <a:r>
              <a:rPr lang="en-US" sz="5000" cap="none" dirty="0">
                <a:solidFill>
                  <a:srgbClr val="11437B"/>
                </a:solidFill>
                <a:latin typeface="Source Sans 3 SemiBold" panose="020B0604020202020204" charset="0"/>
              </a:rPr>
              <a:t>AGENDA</a:t>
            </a:r>
          </a:p>
        </p:txBody>
      </p:sp>
      <p:graphicFrame>
        <p:nvGraphicFramePr>
          <p:cNvPr id="5" name="Content Placeholder 4">
            <a:extLst>
              <a:ext uri="{FF2B5EF4-FFF2-40B4-BE49-F238E27FC236}">
                <a16:creationId xmlns:a16="http://schemas.microsoft.com/office/drawing/2014/main" id="{4280B2A3-FE89-179A-5894-7940DFD98619}"/>
              </a:ext>
            </a:extLst>
          </p:cNvPr>
          <p:cNvGraphicFramePr>
            <a:graphicFrameLocks noGrp="1"/>
          </p:cNvGraphicFramePr>
          <p:nvPr>
            <p:ph idx="1"/>
            <p:extLst>
              <p:ext uri="{D42A27DB-BD31-4B8C-83A1-F6EECF244321}">
                <p14:modId xmlns:p14="http://schemas.microsoft.com/office/powerpoint/2010/main" val="988063712"/>
              </p:ext>
            </p:extLst>
          </p:nvPr>
        </p:nvGraphicFramePr>
        <p:xfrm>
          <a:off x="866900" y="1049265"/>
          <a:ext cx="13141502" cy="6444390"/>
        </p:xfrm>
        <a:graphic>
          <a:graphicData uri="http://schemas.openxmlformats.org/drawingml/2006/table">
            <a:tbl>
              <a:tblPr firstRow="1" bandRow="1">
                <a:tableStyleId>{5940675A-B579-460E-94D1-54222C63F5DA}</a:tableStyleId>
              </a:tblPr>
              <a:tblGrid>
                <a:gridCol w="4015091">
                  <a:extLst>
                    <a:ext uri="{9D8B030D-6E8A-4147-A177-3AD203B41FA5}">
                      <a16:colId xmlns:a16="http://schemas.microsoft.com/office/drawing/2014/main" val="2472675784"/>
                    </a:ext>
                  </a:extLst>
                </a:gridCol>
                <a:gridCol w="5289235">
                  <a:extLst>
                    <a:ext uri="{9D8B030D-6E8A-4147-A177-3AD203B41FA5}">
                      <a16:colId xmlns:a16="http://schemas.microsoft.com/office/drawing/2014/main" val="3961298753"/>
                    </a:ext>
                  </a:extLst>
                </a:gridCol>
                <a:gridCol w="3837176">
                  <a:extLst>
                    <a:ext uri="{9D8B030D-6E8A-4147-A177-3AD203B41FA5}">
                      <a16:colId xmlns:a16="http://schemas.microsoft.com/office/drawing/2014/main" val="475333306"/>
                    </a:ext>
                  </a:extLst>
                </a:gridCol>
              </a:tblGrid>
              <a:tr h="597111">
                <a:tc>
                  <a:txBody>
                    <a:bodyPr/>
                    <a:lstStyle/>
                    <a:p>
                      <a:r>
                        <a:rPr lang="en-US" sz="2800" b="1" dirty="0">
                          <a:solidFill>
                            <a:schemeClr val="bg1"/>
                          </a:solidFill>
                        </a:rPr>
                        <a:t>What:</a:t>
                      </a:r>
                      <a:endParaRPr lang="en-US" sz="2800" b="1" dirty="0">
                        <a:solidFill>
                          <a:schemeClr val="bg1"/>
                        </a:solidFill>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37B"/>
                    </a:solidFill>
                  </a:tcPr>
                </a:tc>
                <a:tc>
                  <a:txBody>
                    <a:bodyPr/>
                    <a:lstStyle/>
                    <a:p>
                      <a:r>
                        <a:rPr lang="en-US" sz="2800" b="1" dirty="0">
                          <a:solidFill>
                            <a:schemeClr val="bg1"/>
                          </a:solidFill>
                        </a:rPr>
                        <a:t>Why:</a:t>
                      </a:r>
                      <a:endParaRPr lang="en-US" sz="2800" b="1" dirty="0">
                        <a:solidFill>
                          <a:schemeClr val="bg1"/>
                        </a:solidFill>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37B"/>
                    </a:solidFill>
                  </a:tcPr>
                </a:tc>
                <a:tc>
                  <a:txBody>
                    <a:bodyPr/>
                    <a:lstStyle/>
                    <a:p>
                      <a:r>
                        <a:rPr lang="en-US" sz="2800" b="1" dirty="0">
                          <a:solidFill>
                            <a:schemeClr val="bg1"/>
                          </a:solidFill>
                        </a:rPr>
                        <a:t>How:</a:t>
                      </a:r>
                      <a:endParaRPr lang="en-US" sz="2800" b="1" dirty="0">
                        <a:solidFill>
                          <a:schemeClr val="bg1"/>
                        </a:solidFill>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37B"/>
                    </a:solidFill>
                  </a:tcPr>
                </a:tc>
                <a:extLst>
                  <a:ext uri="{0D108BD9-81ED-4DB2-BD59-A6C34878D82A}">
                    <a16:rowId xmlns:a16="http://schemas.microsoft.com/office/drawing/2014/main" val="793074921"/>
                  </a:ext>
                </a:extLst>
              </a:tr>
              <a:tr h="1128994">
                <a:tc>
                  <a:txBody>
                    <a:bodyPr/>
                    <a:lstStyle/>
                    <a:p>
                      <a:r>
                        <a:rPr lang="en-US" sz="2800" b="1" dirty="0"/>
                        <a:t>Welcome and Introductions</a:t>
                      </a:r>
                    </a:p>
                    <a:p>
                      <a:r>
                        <a:rPr lang="en-US" sz="2800" dirty="0"/>
                        <a:t>5-10 minutes</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dirty="0"/>
                        <a:t>To establish the session norms and outline the focus of the session</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dirty="0"/>
                        <a:t>Facilitator presentation</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988567062"/>
                  </a:ext>
                </a:extLst>
              </a:tr>
              <a:tr h="1301119">
                <a:tc>
                  <a:txBody>
                    <a:bodyPr/>
                    <a:lstStyle/>
                    <a:p>
                      <a:r>
                        <a:rPr lang="en-US" sz="2800" b="1"/>
                        <a:t>Ohio’s Plan for K-12 Mathematics</a:t>
                      </a:r>
                    </a:p>
                    <a:p>
                      <a:r>
                        <a:rPr lang="en-US" sz="2800"/>
                        <a:t>5 minutes</a:t>
                      </a:r>
                      <a:endParaRPr lang="en-US" sz="280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To learn about Ohio’s Vision for Mathematics as outlined in Ohio’s Plan for K-12 Mathematics</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a:t>Facilitator presentation</a:t>
                      </a:r>
                      <a:endParaRPr lang="en-US" sz="280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039771"/>
                  </a:ext>
                </a:extLst>
              </a:tr>
              <a:tr h="1326909">
                <a:tc>
                  <a:txBody>
                    <a:bodyPr/>
                    <a:lstStyle/>
                    <a:p>
                      <a:r>
                        <a:rPr lang="en-US" sz="2800" b="1" dirty="0"/>
                        <a:t>MPs Overview, Resources, and Discussions</a:t>
                      </a:r>
                    </a:p>
                    <a:p>
                      <a:r>
                        <a:rPr lang="en-US" sz="2800" b="0" dirty="0"/>
                        <a:t>45-60 minutes </a:t>
                      </a:r>
                      <a:endParaRPr lang="en-US" sz="2800" b="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dirty="0"/>
                        <a:t>Learn about and explore various resources aligned to the MPs. Discover how the MPs connect to Ohio’s Mathematics Vision. </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dirty="0"/>
                        <a:t>Breakout Rooms and Whole Group Discussion</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3734602780"/>
                  </a:ext>
                </a:extLst>
              </a:tr>
              <a:tr h="1250895">
                <a:tc>
                  <a:txBody>
                    <a:bodyPr/>
                    <a:lstStyle/>
                    <a:p>
                      <a:r>
                        <a:rPr lang="en-US" sz="2800" b="1" dirty="0"/>
                        <a:t>Closing</a:t>
                      </a:r>
                    </a:p>
                    <a:p>
                      <a:r>
                        <a:rPr lang="en-US" sz="2800" b="0" dirty="0"/>
                        <a:t>5 minutes </a:t>
                      </a:r>
                      <a:endParaRPr lang="en-US" sz="2800" b="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a:t>Address lingering questions and provide session feedback</a:t>
                      </a:r>
                      <a:endParaRPr lang="en-US" sz="280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Department contact information </a:t>
                      </a:r>
                      <a:endParaRPr lang="en-US" sz="2800" dirty="0">
                        <a:latin typeface="Source Sans Pro" panose="020B0503030403020204" pitchFamily="34" charset="0"/>
                        <a:ea typeface="Source Sans Pro" panose="020B0503030403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90332"/>
                  </a:ext>
                </a:extLst>
              </a:tr>
            </a:tbl>
          </a:graphicData>
        </a:graphic>
      </p:graphicFrame>
      <p:sp>
        <p:nvSpPr>
          <p:cNvPr id="4" name="Slide Number Placeholder 3">
            <a:extLst>
              <a:ext uri="{FF2B5EF4-FFF2-40B4-BE49-F238E27FC236}">
                <a16:creationId xmlns:a16="http://schemas.microsoft.com/office/drawing/2014/main" id="{435B6DB3-B40D-587D-0C30-5D1AEDBF8B33}"/>
              </a:ext>
            </a:extLst>
          </p:cNvPr>
          <p:cNvSpPr>
            <a:spLocks noGrp="1"/>
          </p:cNvSpPr>
          <p:nvPr>
            <p:ph type="sldNum" sz="quarter" idx="11"/>
          </p:nvPr>
        </p:nvSpPr>
        <p:spPr>
          <a:xfrm>
            <a:off x="11142751" y="7608887"/>
            <a:ext cx="2743200" cy="365125"/>
          </a:xfrm>
          <a:prstGeom prst="rect">
            <a:avLst/>
          </a:prstGeom>
        </p:spPr>
        <p:txBody>
          <a:bodyPr vert="horz" lIns="91440" tIns="45720" rIns="91440" bIns="45720" rtlCol="0" anchor="ctr"/>
          <a:lstStyle>
            <a:defPPr>
              <a:defRPr lang="en-US"/>
            </a:defPPr>
            <a:lvl1pPr marL="0" algn="r" defTabSz="914364" rtl="0" eaLnBrk="1" latinLnBrk="0" hangingPunct="1">
              <a:defRPr sz="1200" b="1"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a:lstStyle>
          <a:p>
            <a:pPr>
              <a:buClrTx/>
            </a:pPr>
            <a:fld id="{383B7B7A-CDDA-7C44-B1B0-1F1E45567B3B}" type="slidenum">
              <a:rPr lang="en-US">
                <a:solidFill>
                  <a:srgbClr val="FFFFFF">
                    <a:lumMod val="95000"/>
                  </a:srgbClr>
                </a:solidFill>
              </a:rPr>
              <a:pPr>
                <a:buClrTx/>
              </a:pPr>
              <a:t>7</a:t>
            </a:fld>
            <a:endParaRPr lang="en-US">
              <a:solidFill>
                <a:srgbClr val="FFFFFF">
                  <a:lumMod val="95000"/>
                </a:srgbClr>
              </a:solidFill>
            </a:endParaRPr>
          </a:p>
        </p:txBody>
      </p:sp>
    </p:spTree>
    <p:extLst>
      <p:ext uri="{BB962C8B-B14F-4D97-AF65-F5344CB8AC3E}">
        <p14:creationId xmlns:p14="http://schemas.microsoft.com/office/powerpoint/2010/main" val="185113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A2FA-A571-15C9-2CF5-11F0C62BAF72}"/>
              </a:ext>
            </a:extLst>
          </p:cNvPr>
          <p:cNvSpPr>
            <a:spLocks noGrp="1"/>
          </p:cNvSpPr>
          <p:nvPr>
            <p:ph type="title"/>
          </p:nvPr>
        </p:nvSpPr>
        <p:spPr>
          <a:xfrm>
            <a:off x="421204" y="609600"/>
            <a:ext cx="5738296" cy="1859281"/>
          </a:xfrm>
        </p:spPr>
        <p:txBody>
          <a:bodyPr>
            <a:normAutofit/>
          </a:bodyPr>
          <a:lstStyle/>
          <a:p>
            <a:pPr algn="ctr">
              <a:lnSpc>
                <a:spcPct val="100000"/>
              </a:lnSpc>
              <a:spcAft>
                <a:spcPts val="600"/>
              </a:spcAft>
            </a:pPr>
            <a:r>
              <a:rPr lang="en-US" sz="5000" cap="none" dirty="0">
                <a:solidFill>
                  <a:srgbClr val="11437B"/>
                </a:solidFill>
              </a:rPr>
              <a:t>OHIO’S PLAN FOR </a:t>
            </a:r>
            <a:br>
              <a:rPr lang="en-US" sz="5000" cap="none" dirty="0">
                <a:solidFill>
                  <a:srgbClr val="11437B"/>
                </a:solidFill>
              </a:rPr>
            </a:br>
            <a:r>
              <a:rPr lang="en-US" sz="5000" cap="none" dirty="0">
                <a:solidFill>
                  <a:srgbClr val="11437B"/>
                </a:solidFill>
              </a:rPr>
              <a:t>K-12 MATHEMATICS</a:t>
            </a:r>
          </a:p>
        </p:txBody>
      </p:sp>
      <p:pic>
        <p:nvPicPr>
          <p:cNvPr id="13" name="Picture 12" descr="Ohio's Plan for K-12 Mathematics QR code">
            <a:extLst>
              <a:ext uri="{FF2B5EF4-FFF2-40B4-BE49-F238E27FC236}">
                <a16:creationId xmlns:a16="http://schemas.microsoft.com/office/drawing/2014/main" id="{68658FBD-3331-80E3-47B3-1292B4C10C7A}"/>
              </a:ext>
            </a:extLst>
          </p:cNvPr>
          <p:cNvPicPr>
            <a:picLocks noChangeAspect="1"/>
          </p:cNvPicPr>
          <p:nvPr/>
        </p:nvPicPr>
        <p:blipFill>
          <a:blip r:embed="rId3"/>
          <a:stretch>
            <a:fillRect/>
          </a:stretch>
        </p:blipFill>
        <p:spPr>
          <a:xfrm>
            <a:off x="1364906" y="2513573"/>
            <a:ext cx="3431057" cy="3431057"/>
          </a:xfrm>
          <a:prstGeom prst="rect">
            <a:avLst/>
          </a:prstGeom>
          <a:ln w="38100">
            <a:solidFill>
              <a:srgbClr val="11437B"/>
            </a:solidFill>
          </a:ln>
        </p:spPr>
      </p:pic>
      <p:sp>
        <p:nvSpPr>
          <p:cNvPr id="11" name="Text Placeholder 10">
            <a:extLst>
              <a:ext uri="{FF2B5EF4-FFF2-40B4-BE49-F238E27FC236}">
                <a16:creationId xmlns:a16="http://schemas.microsoft.com/office/drawing/2014/main" id="{0F5D48D7-703E-88FD-AA66-5A74758B75FA}"/>
              </a:ext>
            </a:extLst>
          </p:cNvPr>
          <p:cNvSpPr>
            <a:spLocks noGrp="1"/>
          </p:cNvSpPr>
          <p:nvPr>
            <p:ph type="body" sz="half" idx="2"/>
          </p:nvPr>
        </p:nvSpPr>
        <p:spPr>
          <a:xfrm>
            <a:off x="924805" y="6309360"/>
            <a:ext cx="4731093" cy="723900"/>
          </a:xfrm>
        </p:spPr>
        <p:txBody>
          <a:bodyPr>
            <a:noAutofit/>
          </a:bodyPr>
          <a:lstStyle/>
          <a:p>
            <a:r>
              <a:rPr lang="en-US" sz="3200" dirty="0">
                <a:hlinkClick r:id="rId4"/>
              </a:rPr>
              <a:t>education.ohio.gov/math</a:t>
            </a:r>
            <a:endParaRPr lang="en-US" sz="3200" dirty="0"/>
          </a:p>
        </p:txBody>
      </p:sp>
      <p:sp>
        <p:nvSpPr>
          <p:cNvPr id="4" name="Slide Number Placeholder 3">
            <a:extLst>
              <a:ext uri="{FF2B5EF4-FFF2-40B4-BE49-F238E27FC236}">
                <a16:creationId xmlns:a16="http://schemas.microsoft.com/office/drawing/2014/main" id="{296B9DA5-FB82-C8E2-4FE8-CCB222E9E7FC}"/>
              </a:ext>
              <a:ext uri="{C183D7F6-B498-43B3-948B-1728B52AA6E4}">
                <adec:decorative xmlns:adec="http://schemas.microsoft.com/office/drawing/2017/decorative" val="1"/>
              </a:ext>
            </a:extLst>
          </p:cNvPr>
          <p:cNvSpPr>
            <a:spLocks noGrp="1"/>
          </p:cNvSpPr>
          <p:nvPr>
            <p:ph type="sldNum" sz="quarter" idx="11"/>
          </p:nvPr>
        </p:nvSpPr>
        <p:spPr/>
        <p:txBody>
          <a:bodyPr/>
          <a:lstStyle/>
          <a:p>
            <a:fld id="{383B7B7A-CDDA-7C44-B1B0-1F1E45567B3B}" type="slidenum">
              <a:rPr lang="en-US" smtClean="0"/>
              <a:pPr/>
              <a:t>8</a:t>
            </a:fld>
            <a:endParaRPr lang="en-US"/>
          </a:p>
        </p:txBody>
      </p:sp>
      <p:pic>
        <p:nvPicPr>
          <p:cNvPr id="9" name="Picture 8">
            <a:extLst>
              <a:ext uri="{FF2B5EF4-FFF2-40B4-BE49-F238E27FC236}">
                <a16:creationId xmlns:a16="http://schemas.microsoft.com/office/drawing/2014/main" id="{EAC349F5-9E11-1E26-7470-7D5D3B7C36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16800" y="240029"/>
            <a:ext cx="5950294" cy="7465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4517943"/>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129-239E-F424-2A62-2A50DBB40CED}"/>
              </a:ext>
            </a:extLst>
          </p:cNvPr>
          <p:cNvSpPr>
            <a:spLocks noGrp="1"/>
          </p:cNvSpPr>
          <p:nvPr>
            <p:ph type="title"/>
          </p:nvPr>
        </p:nvSpPr>
        <p:spPr>
          <a:xfrm>
            <a:off x="457200" y="438151"/>
            <a:ext cx="13716000" cy="1104900"/>
          </a:xfrm>
        </p:spPr>
        <p:txBody>
          <a:bodyPr>
            <a:normAutofit/>
          </a:bodyPr>
          <a:lstStyle/>
          <a:p>
            <a:pPr algn="ctr"/>
            <a:r>
              <a:rPr lang="en-US" sz="5000" cap="none" dirty="0">
                <a:solidFill>
                  <a:srgbClr val="11437B"/>
                </a:solidFill>
              </a:rPr>
              <a:t>STRUCTURE OF OHIO’S PLAN</a:t>
            </a:r>
          </a:p>
        </p:txBody>
      </p:sp>
      <p:graphicFrame>
        <p:nvGraphicFramePr>
          <p:cNvPr id="5" name="Content Placeholder 4" descr="Vertical Block LIst">
            <a:extLst>
              <a:ext uri="{FF2B5EF4-FFF2-40B4-BE49-F238E27FC236}">
                <a16:creationId xmlns:a16="http://schemas.microsoft.com/office/drawing/2014/main" id="{9FFE5C27-39DF-57BD-DBDC-DA74FE8FC1B3}"/>
              </a:ext>
            </a:extLst>
          </p:cNvPr>
          <p:cNvGraphicFramePr>
            <a:graphicFrameLocks noGrp="1"/>
          </p:cNvGraphicFramePr>
          <p:nvPr>
            <p:ph idx="1"/>
            <p:extLst>
              <p:ext uri="{D42A27DB-BD31-4B8C-83A1-F6EECF244321}">
                <p14:modId xmlns:p14="http://schemas.microsoft.com/office/powerpoint/2010/main" val="3794766846"/>
              </p:ext>
            </p:extLst>
          </p:nvPr>
        </p:nvGraphicFramePr>
        <p:xfrm>
          <a:off x="457199" y="1543051"/>
          <a:ext cx="13270230" cy="5634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C528C9-8415-9304-1825-2F3F5E9C0D10}"/>
              </a:ext>
            </a:extLst>
          </p:cNvPr>
          <p:cNvSpPr>
            <a:spLocks noGrp="1"/>
          </p:cNvSpPr>
          <p:nvPr>
            <p:ph type="sldNum" sz="quarter" idx="11"/>
          </p:nvPr>
        </p:nvSpPr>
        <p:spPr/>
        <p:txBody>
          <a:bodyPr/>
          <a:lstStyle/>
          <a:p>
            <a:pPr defTabSz="1097280">
              <a:buClrTx/>
            </a:pPr>
            <a:fld id="{383B7B7A-CDDA-7C44-B1B0-1F1E45567B3B}" type="slidenum">
              <a:rPr lang="en-US" kern="1200">
                <a:solidFill>
                  <a:srgbClr val="FFFFFF">
                    <a:lumMod val="95000"/>
                  </a:srgbClr>
                </a:solidFill>
              </a:rPr>
              <a:pPr defTabSz="1097280">
                <a:buClrTx/>
              </a:pPr>
              <a:t>9</a:t>
            </a:fld>
            <a:endParaRPr lang="en-US" kern="1200">
              <a:solidFill>
                <a:srgbClr val="FFFFFF">
                  <a:lumMod val="95000"/>
                </a:srgbClr>
              </a:solidFill>
            </a:endParaRPr>
          </a:p>
        </p:txBody>
      </p:sp>
    </p:spTree>
    <p:extLst>
      <p:ext uri="{BB962C8B-B14F-4D97-AF65-F5344CB8AC3E}">
        <p14:creationId xmlns:p14="http://schemas.microsoft.com/office/powerpoint/2010/main" val="2770451116"/>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spcFirstLastPara="1" wrap="square" lIns="0" tIns="0" rIns="0" bIns="0" anchor="ctr" anchorCtr="0">
        <a:noAutofit/>
      </a:bodyPr>
      <a:lstStyle>
        <a:defPPr marL="0" marR="0" indent="0" algn="ctr" rtl="0">
          <a:lnSpc>
            <a:spcPct val="100000"/>
          </a:lnSpc>
          <a:spcBef>
            <a:spcPts val="0"/>
          </a:spcBef>
          <a:spcAft>
            <a:spcPts val="0"/>
          </a:spcAft>
          <a:buClr>
            <a:srgbClr val="FFFFFF"/>
          </a:buClr>
          <a:buSzPts val="1800"/>
          <a:buFont typeface="Helvetica Neue"/>
          <a:buNone/>
          <a:defRPr sz="1800" b="1" i="0" u="none" strike="noStrike" cap="none">
            <a:solidFill>
              <a:srgbClr val="000000"/>
            </a:solidFill>
            <a:latin typeface="Helvetica Neue"/>
            <a:ea typeface="Helvetica Neue"/>
            <a:cs typeface="Helvetica Neue"/>
            <a:sym typeface="Helvetica Neue"/>
          </a:defRPr>
        </a:defPPr>
      </a:lstStyle>
    </a:spDef>
  </a:objectDefaults>
  <a:extraClrScheme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3E475D05-6907-4B90-95B8-7FD850C24B51}"/>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3ef070-bab6-49f4-b250-5e10b3e13e91" xsi:nil="true"/>
    <lcf76f155ced4ddcb4097134ff3c332f xmlns="665a6f92-3e53-4eaf-a7c5-2dacc5de3e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AE826B26E85B46AAA120A4B7A33EA7" ma:contentTypeVersion="16" ma:contentTypeDescription="Create a new document." ma:contentTypeScope="" ma:versionID="a96b813bb110b779cb3e666f9189e755">
  <xsd:schema xmlns:xsd="http://www.w3.org/2001/XMLSchema" xmlns:xs="http://www.w3.org/2001/XMLSchema" xmlns:p="http://schemas.microsoft.com/office/2006/metadata/properties" xmlns:ns2="665a6f92-3e53-4eaf-a7c5-2dacc5de3ec7" xmlns:ns3="a13ef070-bab6-49f4-b250-5e10b3e13e91" targetNamespace="http://schemas.microsoft.com/office/2006/metadata/properties" ma:root="true" ma:fieldsID="b97fb65f16333d3dd95a8beb9c4e9258" ns2:_="" ns3:_="">
    <xsd:import namespace="665a6f92-3e53-4eaf-a7c5-2dacc5de3ec7"/>
    <xsd:import namespace="a13ef070-bab6-49f4-b250-5e10b3e13e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a6f92-3e53-4eaf-a7c5-2dacc5de3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ef070-bab6-49f4-b250-5e10b3e13e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90d1264-d051-4d5f-a583-985370e39494}" ma:internalName="TaxCatchAll" ma:showField="CatchAllData" ma:web="a13ef070-bab6-49f4-b250-5e10b3e13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8C3E9-5538-462D-8194-18420754C200}">
  <ds:schemaRefs>
    <ds:schemaRef ds:uri="http://purl.org/dc/terms/"/>
    <ds:schemaRef ds:uri="665a6f92-3e53-4eaf-a7c5-2dacc5de3ec7"/>
    <ds:schemaRef ds:uri="http://schemas.microsoft.com/office/2006/metadata/properties"/>
    <ds:schemaRef ds:uri="http://purl.org/dc/dcmitype/"/>
    <ds:schemaRef ds:uri="a13ef070-bab6-49f4-b250-5e10b3e13e91"/>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B62A03E-E63D-49CD-922F-2DC44B25578F}">
  <ds:schemaRefs>
    <ds:schemaRef ds:uri="http://schemas.microsoft.com/sharepoint/v3/contenttype/forms"/>
  </ds:schemaRefs>
</ds:datastoreItem>
</file>

<file path=customXml/itemProps3.xml><?xml version="1.0" encoding="utf-8"?>
<ds:datastoreItem xmlns:ds="http://schemas.openxmlformats.org/officeDocument/2006/customXml" ds:itemID="{FF0D8089-C925-4BC1-B44A-08065CFD8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a6f92-3e53-4eaf-a7c5-2dacc5de3ec7"/>
    <ds:schemaRef ds:uri="a13ef070-bab6-49f4-b250-5e10b3e13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otalTime>95</TotalTime>
  <Words>13137</Words>
  <Application>Microsoft Office PowerPoint</Application>
  <PresentationFormat>Custom</PresentationFormat>
  <Paragraphs>762</Paragraphs>
  <Slides>69</Slides>
  <Notes>61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69</vt:i4>
      </vt:variant>
    </vt:vector>
  </HeadingPairs>
  <TitlesOfParts>
    <vt:vector size="86" baseType="lpstr">
      <vt:lpstr>Source Sans Pro SemiBold</vt:lpstr>
      <vt:lpstr>Wingdings</vt:lpstr>
      <vt:lpstr>Arial,Sans-Serif</vt:lpstr>
      <vt:lpstr>Tahoma</vt:lpstr>
      <vt:lpstr>Roboto</vt:lpstr>
      <vt:lpstr>Calibri</vt:lpstr>
      <vt:lpstr>Source Sans 3</vt:lpstr>
      <vt:lpstr>Arial</vt:lpstr>
      <vt:lpstr>Source Sans 3 SemiBold</vt:lpstr>
      <vt:lpstr>Symbol</vt:lpstr>
      <vt:lpstr>Source Sans Pro</vt:lpstr>
      <vt:lpstr>Cambria Math</vt:lpstr>
      <vt:lpstr>Open Sans</vt:lpstr>
      <vt:lpstr>Rockwell</vt:lpstr>
      <vt:lpstr>Heart of it All Deck</vt:lpstr>
      <vt:lpstr>Opening and Closing Slides</vt:lpstr>
      <vt:lpstr>1_Heart of it All Deck</vt:lpstr>
      <vt:lpstr>PowerPoint Presentation</vt:lpstr>
      <vt:lpstr>Standards for mathematical practice overview</vt:lpstr>
      <vt:lpstr>WELCOME</vt:lpstr>
      <vt:lpstr>OHIO DEPARTMENT OF EDUCATION AND WORKFORCE PRIORITIES</vt:lpstr>
      <vt:lpstr>SESSION NORMS</vt:lpstr>
      <vt:lpstr>PURPOSE:</vt:lpstr>
      <vt:lpstr>AGENDA</vt:lpstr>
      <vt:lpstr>OHIO’S PLAN FOR  K-12 MATHEMATICS</vt:lpstr>
      <vt:lpstr>STRUCTURE OF OHIO’S PLAN</vt:lpstr>
      <vt:lpstr>SECTION 2:  OHIO’S MATHEMATICS VISION</vt:lpstr>
      <vt:lpstr>OHIO’S MATHEMATICS VISION</vt:lpstr>
      <vt:lpstr>A SHIFT TOWARD RIGOR</vt:lpstr>
      <vt:lpstr>OHIO’S VISION FOR MATHEMATICS INSTRUCTION </vt:lpstr>
      <vt:lpstr>STANDARDS FOR MATHEMATICAL PRACTICE </vt:lpstr>
      <vt:lpstr>What comes to your mind when you think about the mathematical practices? </vt:lpstr>
      <vt:lpstr>RESOURCE LINKS</vt:lpstr>
      <vt:lpstr>BREAKOUT ROOM 1/DISCUSSION MP 1: MAKE SENSE OF PROBLEMS AND PERSEVERE IN SOLVING THEM</vt:lpstr>
      <vt:lpstr>MP 1: Make Sense of Problems &amp; Persevere  in Solving Them.</vt:lpstr>
      <vt:lpstr>MP 1: Make Sense of Problems and Persevere in Solving Them.</vt:lpstr>
      <vt:lpstr>Inside Mathematics Videos for MP 1: Make Sense of Problems and Persevere in Solving Them. </vt:lpstr>
      <vt:lpstr>ROBERT KAPLINSKY’S READABLE Math Practice 1: Make Sense Of Mathematics</vt:lpstr>
      <vt:lpstr>PowerPoint Presentation</vt:lpstr>
      <vt:lpstr>BREAKOUT ROOM 2 /DISCUSSION MP 2: Reason Abstractly And Quantitatively.</vt:lpstr>
      <vt:lpstr> MP 2: Reason Abstractly &amp; Quantitatively.</vt:lpstr>
      <vt:lpstr>MP 2: Reason Abstractly and Quantitatively.</vt:lpstr>
      <vt:lpstr>INSIDE MATHEMATICS VIDEOS FOR MP 2: REASON ABSTRACTLY &amp; QUANTITATIVELY </vt:lpstr>
      <vt:lpstr>ROBERT KAPLINSKY’S READABLE  Math Practice 2: Add or Remove Context to Solve Problems</vt:lpstr>
      <vt:lpstr>PowerPoint Presentation</vt:lpstr>
      <vt:lpstr>Breakout Room 3/Discussion MP 3: Construct viable arguments and critique the reasoning of others.</vt:lpstr>
      <vt:lpstr>MP 3: Construct Viable Arguments &amp; Critique the Reasoning of Others.</vt:lpstr>
      <vt:lpstr>MP 3: Construct Viable Arguments and Critique the Reasoning Of Others.</vt:lpstr>
      <vt:lpstr>Inside Mathematics Videos for MP 3: Construct Viable Arguments &amp; Critique the Reasoning of Others  </vt:lpstr>
      <vt:lpstr>ROBERT KAPLINSKY’S READABLE  Math Practice 3: Explain and Defend Your Reasoning</vt:lpstr>
      <vt:lpstr>PowerPoint Presentation</vt:lpstr>
      <vt:lpstr>BREAKOUT ROOM 4/DISCUSSION MP 4: Model with mathematics.</vt:lpstr>
      <vt:lpstr>MP 4: Model With Mathematics.</vt:lpstr>
      <vt:lpstr>MP 4: Model With Mathematics.</vt:lpstr>
      <vt:lpstr>Inside Mathematics Videos for MP 4: Model With Mathematics  </vt:lpstr>
      <vt:lpstr>ROBERT KAPLINSKY’S READABLE  Math Practice 4: Ask Questions About the World</vt:lpstr>
      <vt:lpstr>PowerPoint Presentation</vt:lpstr>
      <vt:lpstr>BREAKOUT ROOM 5/DISCUSSION MP 5: Use Appropriate Tools Strategically.</vt:lpstr>
      <vt:lpstr>MP 5: Use Appropriate Tools Strategically.</vt:lpstr>
      <vt:lpstr>MP 5: Use Appropriate Tools Strategically.</vt:lpstr>
      <vt:lpstr>Inside Mathematics Videos for MP 5: Use Appropriate Tools Strategically</vt:lpstr>
      <vt:lpstr>ROBERT KAPLINSKY’S READABLE  Math Practice 5: Use Tools to Make Sense of Mathematics</vt:lpstr>
      <vt:lpstr>PowerPoint Presentation</vt:lpstr>
      <vt:lpstr>Breakout Room 6/Discussion MP 6: Attend to precision.</vt:lpstr>
      <vt:lpstr>MP 6: Attend to Precision.</vt:lpstr>
      <vt:lpstr>MP 6: Attend to Precision.</vt:lpstr>
      <vt:lpstr>Inside Mathematics Videos for MP 6: Attend to Precision </vt:lpstr>
      <vt:lpstr>ROBERT KAPLINSKY’S READABLE  Math Practice 6: Communicate Precisely </vt:lpstr>
      <vt:lpstr>PowerPoint Presentation</vt:lpstr>
      <vt:lpstr>BREAKOUT ROOM 7/DISCUSSION MP 7: Look for and Make Use of Structure.</vt:lpstr>
      <vt:lpstr>MP 7: Look For and Make Use of Structure.</vt:lpstr>
      <vt:lpstr>MP 7: Look For and Make Use of Structure.</vt:lpstr>
      <vt:lpstr>Inside Mathematics Videos For  MP 7: Look For and Make Use of Structure </vt:lpstr>
      <vt:lpstr>ROBERT KAPLINSKY’S READABLE  Math Practice 7: Simplifying Problems by Using Their Structure</vt:lpstr>
      <vt:lpstr>PowerPoint Presentation</vt:lpstr>
      <vt:lpstr>BREAKOUT ROOM 8/DISCUSSION MP 8: Look For and Express Regularity in Repeated Reasoning.</vt:lpstr>
      <vt:lpstr>MP 8: Look For and Express Regularity in Repeated Reasoning.</vt:lpstr>
      <vt:lpstr>MP 8: Look For and Express Regularity in Repeated Reasoning.</vt:lpstr>
      <vt:lpstr>Inside Mathematics Videos For  MP 8: Look For and Express Regularity in Repeated Reasoning </vt:lpstr>
      <vt:lpstr>ROBERT KAPLINSKY’S READABLE  Math Practice 8: Simplify Problems by Noticing Patterns </vt:lpstr>
      <vt:lpstr>PowerPoint Presentation</vt:lpstr>
      <vt:lpstr>RESOURCE LINKS </vt:lpstr>
      <vt:lpstr>REFERENCES: </vt:lpstr>
      <vt:lpstr>MATHEMATICS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HQIM Rubrics Public Launch June 24, 2024</dc:title>
  <dc:creator>Castellaneta, Teresa</dc:creator>
  <cp:lastModifiedBy>Mallory, Andrea</cp:lastModifiedBy>
  <cp:revision>6</cp:revision>
  <dcterms:created xsi:type="dcterms:W3CDTF">2015-07-08T14:36:51Z</dcterms:created>
  <dcterms:modified xsi:type="dcterms:W3CDTF">2026-01-16T22:29:12Z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0x01010067AE826B26E85B46AAA120A4B7A33EA7</vt:lpwstr>
  </property>
  <property fmtid="{D5CDD505-2E9C-101B-9397-08002B2CF9AE}" pid="3" name="MediaServiceImageTags">
    <vt:lpwstr/>
  </property>
  <property fmtid="{D5CDD505-2E9C-101B-9397-08002B2CF9AE}" pid="4" name="_dlc_DocIdItemGuid">
    <vt:lpwstr>f0a2b6d2-2fc0-4bd1-86c0-30ae110822f1</vt:lpwstr>
  </property>
</Properties>
</file>