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7" r:id="rId4"/>
    <p:sldMasterId id="2147483795" r:id="rId5"/>
  </p:sldMasterIdLst>
  <p:notesMasterIdLst>
    <p:notesMasterId r:id="rId26"/>
  </p:notesMasterIdLst>
  <p:sldIdLst>
    <p:sldId id="267" r:id="rId6"/>
    <p:sldId id="268" r:id="rId7"/>
    <p:sldId id="258" r:id="rId8"/>
    <p:sldId id="277" r:id="rId9"/>
    <p:sldId id="279" r:id="rId10"/>
    <p:sldId id="290" r:id="rId11"/>
    <p:sldId id="281" r:id="rId12"/>
    <p:sldId id="282" r:id="rId13"/>
    <p:sldId id="283" r:id="rId14"/>
    <p:sldId id="287" r:id="rId15"/>
    <p:sldId id="286" r:id="rId16"/>
    <p:sldId id="288" r:id="rId17"/>
    <p:sldId id="291" r:id="rId18"/>
    <p:sldId id="292" r:id="rId19"/>
    <p:sldId id="293" r:id="rId20"/>
    <p:sldId id="296" r:id="rId21"/>
    <p:sldId id="264" r:id="rId22"/>
    <p:sldId id="265" r:id="rId23"/>
    <p:sldId id="266" r:id="rId24"/>
    <p:sldId id="269" r:id="rId25"/>
  </p:sldIdLst>
  <p:sldSz cx="12192000" cy="6858000"/>
  <p:notesSz cx="7010400" cy="9296400"/>
  <p:embeddedFontLst>
    <p:embeddedFont>
      <p:font typeface="Open Sans" panose="020B0606030504020204" pitchFamily="34" charset="0"/>
      <p:regular r:id="rId27"/>
      <p:bold r:id="rId28"/>
      <p:italic r:id="rId29"/>
      <p:boldItalic r:id="rId30"/>
    </p:embeddedFont>
    <p:embeddedFont>
      <p:font typeface="Source Sans Pro" panose="020B0503030403020204" pitchFamily="34" charset="0"/>
      <p:regular r:id="rId31"/>
      <p:bold r:id="rId32"/>
      <p:italic r:id="rId33"/>
      <p:boldItalic r:id="rId34"/>
    </p:embeddedFont>
    <p:embeddedFont>
      <p:font typeface="Source Sans Pro SemiBold" panose="020B0603030403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44"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3F75"/>
    <a:srgbClr val="008E51"/>
    <a:srgbClr val="007A46"/>
    <a:srgbClr val="F38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DEA752-ACE0-41C2-8527-D0F627D712BB}" v="540" dt="2024-07-16T17:54:2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7" autoAdjust="0"/>
    <p:restoredTop sz="86427" autoAdjust="0"/>
  </p:normalViewPr>
  <p:slideViewPr>
    <p:cSldViewPr snapToGrid="0">
      <p:cViewPr varScale="1">
        <p:scale>
          <a:sx n="57" d="100"/>
          <a:sy n="57" d="100"/>
        </p:scale>
        <p:origin x="260" y="44"/>
      </p:cViewPr>
      <p:guideLst>
        <p:guide orient="horz" pos="2160"/>
        <p:guide pos="3840"/>
        <p:guide orient="horz" pos="144"/>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7.fntdata"/><Relationship Id="rId38" Type="http://schemas.openxmlformats.org/officeDocument/2006/relationships/font" Target="fonts/font12.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CF26AC-3181-48CB-9211-CD0AD5532066}"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4F0D7538-F3DC-4DBB-BD96-D767ACD34827}">
      <dgm:prSet/>
      <dgm:spPr/>
      <dgm:t>
        <a:bodyPr/>
        <a:lstStyle/>
        <a:p>
          <a:r>
            <a:rPr lang="en-US" baseline="0"/>
            <a:t>Identify a topic</a:t>
          </a:r>
          <a:endParaRPr lang="en-US"/>
        </a:p>
      </dgm:t>
    </dgm:pt>
    <dgm:pt modelId="{1986CE00-F541-43D1-92AF-AA09AD2B9D33}" type="parTrans" cxnId="{75E76ADE-FECD-43CA-8627-F4AF247084FA}">
      <dgm:prSet/>
      <dgm:spPr/>
      <dgm:t>
        <a:bodyPr/>
        <a:lstStyle/>
        <a:p>
          <a:endParaRPr lang="en-US"/>
        </a:p>
      </dgm:t>
    </dgm:pt>
    <dgm:pt modelId="{7F60D309-7181-47A6-A892-6D7DDC3447F3}" type="sibTrans" cxnId="{75E76ADE-FECD-43CA-8627-F4AF247084FA}">
      <dgm:prSet/>
      <dgm:spPr/>
      <dgm:t>
        <a:bodyPr/>
        <a:lstStyle/>
        <a:p>
          <a:endParaRPr lang="en-US"/>
        </a:p>
      </dgm:t>
    </dgm:pt>
    <dgm:pt modelId="{A820CA0D-B0CB-4BB5-A5C9-BFB4D296C149}">
      <dgm:prSet/>
      <dgm:spPr/>
      <dgm:t>
        <a:bodyPr/>
        <a:lstStyle/>
        <a:p>
          <a:r>
            <a:rPr lang="en-US" baseline="0"/>
            <a:t>Think of a closed question</a:t>
          </a:r>
          <a:endParaRPr lang="en-US"/>
        </a:p>
      </dgm:t>
    </dgm:pt>
    <dgm:pt modelId="{D7EE7B53-3203-46DF-BB70-A5F258EEC4D5}" type="parTrans" cxnId="{7C848250-4907-4E6A-A9F8-079B14BB73D6}">
      <dgm:prSet/>
      <dgm:spPr/>
      <dgm:t>
        <a:bodyPr/>
        <a:lstStyle/>
        <a:p>
          <a:endParaRPr lang="en-US"/>
        </a:p>
      </dgm:t>
    </dgm:pt>
    <dgm:pt modelId="{F5FC000C-81B7-4F7E-A030-0E3B559D738A}" type="sibTrans" cxnId="{7C848250-4907-4E6A-A9F8-079B14BB73D6}">
      <dgm:prSet/>
      <dgm:spPr/>
      <dgm:t>
        <a:bodyPr/>
        <a:lstStyle/>
        <a:p>
          <a:endParaRPr lang="en-US"/>
        </a:p>
      </dgm:t>
    </dgm:pt>
    <dgm:pt modelId="{ADD92493-D444-4E55-B867-CECB4CEFF3E6}">
      <dgm:prSet/>
      <dgm:spPr/>
      <dgm:t>
        <a:bodyPr/>
        <a:lstStyle/>
        <a:p>
          <a:r>
            <a:rPr lang="en-US" baseline="0"/>
            <a:t>Make up a question that includes or addresses the answer</a:t>
          </a:r>
          <a:endParaRPr lang="en-US"/>
        </a:p>
      </dgm:t>
    </dgm:pt>
    <dgm:pt modelId="{8AC3F732-BB71-4D2B-B218-7D545ED06570}" type="parTrans" cxnId="{558A07B5-CEC0-4BB3-B9B2-5EE4FD9228E9}">
      <dgm:prSet/>
      <dgm:spPr/>
      <dgm:t>
        <a:bodyPr/>
        <a:lstStyle/>
        <a:p>
          <a:endParaRPr lang="en-US"/>
        </a:p>
      </dgm:t>
    </dgm:pt>
    <dgm:pt modelId="{1BE15DCF-0C20-4801-9F30-5FD83EC6F47B}" type="sibTrans" cxnId="{558A07B5-CEC0-4BB3-B9B2-5EE4FD9228E9}">
      <dgm:prSet/>
      <dgm:spPr/>
      <dgm:t>
        <a:bodyPr/>
        <a:lstStyle/>
        <a:p>
          <a:endParaRPr lang="en-US"/>
        </a:p>
      </dgm:t>
    </dgm:pt>
    <dgm:pt modelId="{F59F3027-A364-4B4E-99AC-1384CE639554}" type="pres">
      <dgm:prSet presAssocID="{1DCF26AC-3181-48CB-9211-CD0AD5532066}" presName="root" presStyleCnt="0">
        <dgm:presLayoutVars>
          <dgm:dir/>
          <dgm:resizeHandles val="exact"/>
        </dgm:presLayoutVars>
      </dgm:prSet>
      <dgm:spPr/>
    </dgm:pt>
    <dgm:pt modelId="{FB3648DE-8A71-4F23-8E8E-445721832EE0}" type="pres">
      <dgm:prSet presAssocID="{4F0D7538-F3DC-4DBB-BD96-D767ACD34827}" presName="compNode" presStyleCnt="0"/>
      <dgm:spPr/>
    </dgm:pt>
    <dgm:pt modelId="{744B6C71-4782-42FD-9DCE-C5F45E1EAE6B}" type="pres">
      <dgm:prSet presAssocID="{4F0D7538-F3DC-4DBB-BD96-D767ACD3482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75EAA618-AEB1-4673-AD6D-B505B740F009}" type="pres">
      <dgm:prSet presAssocID="{4F0D7538-F3DC-4DBB-BD96-D767ACD34827}" presName="spaceRect" presStyleCnt="0"/>
      <dgm:spPr/>
    </dgm:pt>
    <dgm:pt modelId="{F3733F04-C6E1-40D0-8D55-7679E9E07803}" type="pres">
      <dgm:prSet presAssocID="{4F0D7538-F3DC-4DBB-BD96-D767ACD34827}" presName="textRect" presStyleLbl="revTx" presStyleIdx="0" presStyleCnt="3">
        <dgm:presLayoutVars>
          <dgm:chMax val="1"/>
          <dgm:chPref val="1"/>
        </dgm:presLayoutVars>
      </dgm:prSet>
      <dgm:spPr/>
    </dgm:pt>
    <dgm:pt modelId="{5B21AC11-3359-4681-9E63-C2AD5D2BEE26}" type="pres">
      <dgm:prSet presAssocID="{7F60D309-7181-47A6-A892-6D7DDC3447F3}" presName="sibTrans" presStyleCnt="0"/>
      <dgm:spPr/>
    </dgm:pt>
    <dgm:pt modelId="{3F1C65B0-C993-4F8D-A01E-560F2704CF91}" type="pres">
      <dgm:prSet presAssocID="{A820CA0D-B0CB-4BB5-A5C9-BFB4D296C149}" presName="compNode" presStyleCnt="0"/>
      <dgm:spPr/>
    </dgm:pt>
    <dgm:pt modelId="{BC5D5E34-A4BD-4FAB-B374-61B435E64297}" type="pres">
      <dgm:prSet presAssocID="{A820CA0D-B0CB-4BB5-A5C9-BFB4D296C14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ought bubble"/>
        </a:ext>
      </dgm:extLst>
    </dgm:pt>
    <dgm:pt modelId="{B20BBFFB-76F2-479B-AEFA-A2DCF0BB23F3}" type="pres">
      <dgm:prSet presAssocID="{A820CA0D-B0CB-4BB5-A5C9-BFB4D296C149}" presName="spaceRect" presStyleCnt="0"/>
      <dgm:spPr/>
    </dgm:pt>
    <dgm:pt modelId="{ACB357D6-3794-4D1F-B91C-732FB17FABFD}" type="pres">
      <dgm:prSet presAssocID="{A820CA0D-B0CB-4BB5-A5C9-BFB4D296C149}" presName="textRect" presStyleLbl="revTx" presStyleIdx="1" presStyleCnt="3">
        <dgm:presLayoutVars>
          <dgm:chMax val="1"/>
          <dgm:chPref val="1"/>
        </dgm:presLayoutVars>
      </dgm:prSet>
      <dgm:spPr/>
    </dgm:pt>
    <dgm:pt modelId="{A50332A9-7CEC-4EDE-84A6-F479108FBD5A}" type="pres">
      <dgm:prSet presAssocID="{F5FC000C-81B7-4F7E-A030-0E3B559D738A}" presName="sibTrans" presStyleCnt="0"/>
      <dgm:spPr/>
    </dgm:pt>
    <dgm:pt modelId="{4DC8A69B-80E4-4C9A-B5E9-E54C8F06E089}" type="pres">
      <dgm:prSet presAssocID="{ADD92493-D444-4E55-B867-CECB4CEFF3E6}" presName="compNode" presStyleCnt="0"/>
      <dgm:spPr/>
    </dgm:pt>
    <dgm:pt modelId="{C189D80B-17C7-4FD7-A85A-1D3CFF4E902F}" type="pres">
      <dgm:prSet presAssocID="{ADD92493-D444-4E55-B867-CECB4CEFF3E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38F65DB0-5BF7-4B7D-A8B0-745386E2777A}" type="pres">
      <dgm:prSet presAssocID="{ADD92493-D444-4E55-B867-CECB4CEFF3E6}" presName="spaceRect" presStyleCnt="0"/>
      <dgm:spPr/>
    </dgm:pt>
    <dgm:pt modelId="{18DA08F2-BD6C-4460-89B9-EA92E80F4AD7}" type="pres">
      <dgm:prSet presAssocID="{ADD92493-D444-4E55-B867-CECB4CEFF3E6}" presName="textRect" presStyleLbl="revTx" presStyleIdx="2" presStyleCnt="3">
        <dgm:presLayoutVars>
          <dgm:chMax val="1"/>
          <dgm:chPref val="1"/>
        </dgm:presLayoutVars>
      </dgm:prSet>
      <dgm:spPr/>
    </dgm:pt>
  </dgm:ptLst>
  <dgm:cxnLst>
    <dgm:cxn modelId="{0774A403-A6B5-4A83-8530-1B27BFB1E9D1}" type="presOf" srcId="{4F0D7538-F3DC-4DBB-BD96-D767ACD34827}" destId="{F3733F04-C6E1-40D0-8D55-7679E9E07803}" srcOrd="0" destOrd="0" presId="urn:microsoft.com/office/officeart/2018/2/layout/IconLabelList"/>
    <dgm:cxn modelId="{E0AAA82D-B3D8-4D0F-9ACF-0CD7282884F0}" type="presOf" srcId="{A820CA0D-B0CB-4BB5-A5C9-BFB4D296C149}" destId="{ACB357D6-3794-4D1F-B91C-732FB17FABFD}" srcOrd="0" destOrd="0" presId="urn:microsoft.com/office/officeart/2018/2/layout/IconLabelList"/>
    <dgm:cxn modelId="{CA31D932-68E4-4D7C-ABE8-F9ACCC0D2C47}" type="presOf" srcId="{ADD92493-D444-4E55-B867-CECB4CEFF3E6}" destId="{18DA08F2-BD6C-4460-89B9-EA92E80F4AD7}" srcOrd="0" destOrd="0" presId="urn:microsoft.com/office/officeart/2018/2/layout/IconLabelList"/>
    <dgm:cxn modelId="{7C848250-4907-4E6A-A9F8-079B14BB73D6}" srcId="{1DCF26AC-3181-48CB-9211-CD0AD5532066}" destId="{A820CA0D-B0CB-4BB5-A5C9-BFB4D296C149}" srcOrd="1" destOrd="0" parTransId="{D7EE7B53-3203-46DF-BB70-A5F258EEC4D5}" sibTransId="{F5FC000C-81B7-4F7E-A030-0E3B559D738A}"/>
    <dgm:cxn modelId="{E958D9AA-C287-4ACB-8CDE-5110E93BD141}" type="presOf" srcId="{1DCF26AC-3181-48CB-9211-CD0AD5532066}" destId="{F59F3027-A364-4B4E-99AC-1384CE639554}" srcOrd="0" destOrd="0" presId="urn:microsoft.com/office/officeart/2018/2/layout/IconLabelList"/>
    <dgm:cxn modelId="{558A07B5-CEC0-4BB3-B9B2-5EE4FD9228E9}" srcId="{1DCF26AC-3181-48CB-9211-CD0AD5532066}" destId="{ADD92493-D444-4E55-B867-CECB4CEFF3E6}" srcOrd="2" destOrd="0" parTransId="{8AC3F732-BB71-4D2B-B218-7D545ED06570}" sibTransId="{1BE15DCF-0C20-4801-9F30-5FD83EC6F47B}"/>
    <dgm:cxn modelId="{75E76ADE-FECD-43CA-8627-F4AF247084FA}" srcId="{1DCF26AC-3181-48CB-9211-CD0AD5532066}" destId="{4F0D7538-F3DC-4DBB-BD96-D767ACD34827}" srcOrd="0" destOrd="0" parTransId="{1986CE00-F541-43D1-92AF-AA09AD2B9D33}" sibTransId="{7F60D309-7181-47A6-A892-6D7DDC3447F3}"/>
    <dgm:cxn modelId="{6E2D7EB1-038D-43DD-A4B4-938C726CC3D1}" type="presParOf" srcId="{F59F3027-A364-4B4E-99AC-1384CE639554}" destId="{FB3648DE-8A71-4F23-8E8E-445721832EE0}" srcOrd="0" destOrd="0" presId="urn:microsoft.com/office/officeart/2018/2/layout/IconLabelList"/>
    <dgm:cxn modelId="{9E5409F8-7950-41DA-BACE-E23A0C27C4DD}" type="presParOf" srcId="{FB3648DE-8A71-4F23-8E8E-445721832EE0}" destId="{744B6C71-4782-42FD-9DCE-C5F45E1EAE6B}" srcOrd="0" destOrd="0" presId="urn:microsoft.com/office/officeart/2018/2/layout/IconLabelList"/>
    <dgm:cxn modelId="{874C0B73-9276-42A1-A0E9-62885193EBC3}" type="presParOf" srcId="{FB3648DE-8A71-4F23-8E8E-445721832EE0}" destId="{75EAA618-AEB1-4673-AD6D-B505B740F009}" srcOrd="1" destOrd="0" presId="urn:microsoft.com/office/officeart/2018/2/layout/IconLabelList"/>
    <dgm:cxn modelId="{74401A95-345E-450A-A3BD-3F4DF78F7D0E}" type="presParOf" srcId="{FB3648DE-8A71-4F23-8E8E-445721832EE0}" destId="{F3733F04-C6E1-40D0-8D55-7679E9E07803}" srcOrd="2" destOrd="0" presId="urn:microsoft.com/office/officeart/2018/2/layout/IconLabelList"/>
    <dgm:cxn modelId="{48B8B4FA-39BB-457A-92DD-FB79679109EB}" type="presParOf" srcId="{F59F3027-A364-4B4E-99AC-1384CE639554}" destId="{5B21AC11-3359-4681-9E63-C2AD5D2BEE26}" srcOrd="1" destOrd="0" presId="urn:microsoft.com/office/officeart/2018/2/layout/IconLabelList"/>
    <dgm:cxn modelId="{1AB8DC63-2BBD-40EA-AAB8-BA7152C332CC}" type="presParOf" srcId="{F59F3027-A364-4B4E-99AC-1384CE639554}" destId="{3F1C65B0-C993-4F8D-A01E-560F2704CF91}" srcOrd="2" destOrd="0" presId="urn:microsoft.com/office/officeart/2018/2/layout/IconLabelList"/>
    <dgm:cxn modelId="{67B703ED-3605-416E-B5C2-671D34276FED}" type="presParOf" srcId="{3F1C65B0-C993-4F8D-A01E-560F2704CF91}" destId="{BC5D5E34-A4BD-4FAB-B374-61B435E64297}" srcOrd="0" destOrd="0" presId="urn:microsoft.com/office/officeart/2018/2/layout/IconLabelList"/>
    <dgm:cxn modelId="{1A8AA532-7BCD-4A0D-BF9E-121B1320CB6D}" type="presParOf" srcId="{3F1C65B0-C993-4F8D-A01E-560F2704CF91}" destId="{B20BBFFB-76F2-479B-AEFA-A2DCF0BB23F3}" srcOrd="1" destOrd="0" presId="urn:microsoft.com/office/officeart/2018/2/layout/IconLabelList"/>
    <dgm:cxn modelId="{8AC0C939-283C-4E91-843B-98C7E4DE1CB9}" type="presParOf" srcId="{3F1C65B0-C993-4F8D-A01E-560F2704CF91}" destId="{ACB357D6-3794-4D1F-B91C-732FB17FABFD}" srcOrd="2" destOrd="0" presId="urn:microsoft.com/office/officeart/2018/2/layout/IconLabelList"/>
    <dgm:cxn modelId="{110DCC58-942B-43DE-9EC7-5368BE2A2285}" type="presParOf" srcId="{F59F3027-A364-4B4E-99AC-1384CE639554}" destId="{A50332A9-7CEC-4EDE-84A6-F479108FBD5A}" srcOrd="3" destOrd="0" presId="urn:microsoft.com/office/officeart/2018/2/layout/IconLabelList"/>
    <dgm:cxn modelId="{A67BC262-6432-426F-86B0-E043D858E47D}" type="presParOf" srcId="{F59F3027-A364-4B4E-99AC-1384CE639554}" destId="{4DC8A69B-80E4-4C9A-B5E9-E54C8F06E089}" srcOrd="4" destOrd="0" presId="urn:microsoft.com/office/officeart/2018/2/layout/IconLabelList"/>
    <dgm:cxn modelId="{29031E40-F3FD-42F9-85C4-26C42ACDE815}" type="presParOf" srcId="{4DC8A69B-80E4-4C9A-B5E9-E54C8F06E089}" destId="{C189D80B-17C7-4FD7-A85A-1D3CFF4E902F}" srcOrd="0" destOrd="0" presId="urn:microsoft.com/office/officeart/2018/2/layout/IconLabelList"/>
    <dgm:cxn modelId="{F0034B61-4B26-4510-8C04-6EEF54544541}" type="presParOf" srcId="{4DC8A69B-80E4-4C9A-B5E9-E54C8F06E089}" destId="{38F65DB0-5BF7-4B7D-A8B0-745386E2777A}" srcOrd="1" destOrd="0" presId="urn:microsoft.com/office/officeart/2018/2/layout/IconLabelList"/>
    <dgm:cxn modelId="{B81643F5-9447-4001-A810-90D4CAD90A05}" type="presParOf" srcId="{4DC8A69B-80E4-4C9A-B5E9-E54C8F06E089}" destId="{18DA08F2-BD6C-4460-89B9-EA92E80F4AD7}"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2FA304-CFE2-43B1-8E6A-F887E72895ED}" type="doc">
      <dgm:prSet loTypeId="urn:microsoft.com/office/officeart/2005/8/layout/list1" loCatId="list" qsTypeId="urn:microsoft.com/office/officeart/2005/8/quickstyle/simple2" qsCatId="simple" csTypeId="urn:microsoft.com/office/officeart/2005/8/colors/colorful2" csCatId="colorful"/>
      <dgm:spPr/>
      <dgm:t>
        <a:bodyPr/>
        <a:lstStyle/>
        <a:p>
          <a:endParaRPr lang="en-US"/>
        </a:p>
      </dgm:t>
    </dgm:pt>
    <dgm:pt modelId="{0F2F0034-BE6F-46ED-84B7-2D6AF0DD071C}">
      <dgm:prSet/>
      <dgm:spPr/>
      <dgm:t>
        <a:bodyPr/>
        <a:lstStyle/>
        <a:p>
          <a:r>
            <a:rPr lang="en-US" baseline="0"/>
            <a:t>Percents</a:t>
          </a:r>
          <a:endParaRPr lang="en-US"/>
        </a:p>
      </dgm:t>
    </dgm:pt>
    <dgm:pt modelId="{19233E12-9CBB-4332-9BE3-762D2AA4737A}" type="parTrans" cxnId="{6E63EBE0-94E9-465A-AA32-6838AD19DFCD}">
      <dgm:prSet/>
      <dgm:spPr/>
      <dgm:t>
        <a:bodyPr/>
        <a:lstStyle/>
        <a:p>
          <a:endParaRPr lang="en-US"/>
        </a:p>
      </dgm:t>
    </dgm:pt>
    <dgm:pt modelId="{CF396D58-565A-40AB-81A9-4B9003778F8F}" type="sibTrans" cxnId="{6E63EBE0-94E9-465A-AA32-6838AD19DFCD}">
      <dgm:prSet/>
      <dgm:spPr/>
      <dgm:t>
        <a:bodyPr/>
        <a:lstStyle/>
        <a:p>
          <a:endParaRPr lang="en-US"/>
        </a:p>
      </dgm:t>
    </dgm:pt>
    <dgm:pt modelId="{2376A1C9-F21E-49FF-A028-59E20404EB30}">
      <dgm:prSet/>
      <dgm:spPr/>
      <dgm:t>
        <a:bodyPr/>
        <a:lstStyle/>
        <a:p>
          <a:r>
            <a:rPr lang="en-US" baseline="0"/>
            <a:t>True or false? 40% &gt; 3/5</a:t>
          </a:r>
          <a:endParaRPr lang="en-US"/>
        </a:p>
      </dgm:t>
    </dgm:pt>
    <dgm:pt modelId="{C630A85E-3379-4C8A-8E21-CA32AE30209D}" type="parTrans" cxnId="{31DCBE03-9A36-419D-9D91-647CCD4EF2BB}">
      <dgm:prSet/>
      <dgm:spPr/>
      <dgm:t>
        <a:bodyPr/>
        <a:lstStyle/>
        <a:p>
          <a:endParaRPr lang="en-US"/>
        </a:p>
      </dgm:t>
    </dgm:pt>
    <dgm:pt modelId="{EA8D76F2-1C30-4945-9D6C-9231925F08F9}" type="sibTrans" cxnId="{31DCBE03-9A36-419D-9D91-647CCD4EF2BB}">
      <dgm:prSet/>
      <dgm:spPr/>
      <dgm:t>
        <a:bodyPr/>
        <a:lstStyle/>
        <a:p>
          <a:endParaRPr lang="en-US"/>
        </a:p>
      </dgm:t>
    </dgm:pt>
    <dgm:pt modelId="{30D23410-4FDB-44F0-B3A1-0C3BF9C310D3}">
      <dgm:prSet/>
      <dgm:spPr/>
      <dgm:t>
        <a:bodyPr/>
        <a:lstStyle/>
        <a:p>
          <a:r>
            <a:rPr lang="en-US" baseline="0"/>
            <a:t>Choose a fraction and a percent.</a:t>
          </a:r>
          <a:endParaRPr lang="en-US"/>
        </a:p>
      </dgm:t>
    </dgm:pt>
    <dgm:pt modelId="{E2B302F9-AB75-453D-A5DE-921582B74D36}" type="parTrans" cxnId="{03D5BF09-B613-4E0D-8802-110F49EA1B32}">
      <dgm:prSet/>
      <dgm:spPr/>
      <dgm:t>
        <a:bodyPr/>
        <a:lstStyle/>
        <a:p>
          <a:endParaRPr lang="en-US"/>
        </a:p>
      </dgm:t>
    </dgm:pt>
    <dgm:pt modelId="{C5CA11DA-9129-4836-86B0-D93E34B4C3DA}" type="sibTrans" cxnId="{03D5BF09-B613-4E0D-8802-110F49EA1B32}">
      <dgm:prSet/>
      <dgm:spPr/>
      <dgm:t>
        <a:bodyPr/>
        <a:lstStyle/>
        <a:p>
          <a:endParaRPr lang="en-US"/>
        </a:p>
      </dgm:t>
    </dgm:pt>
    <dgm:pt modelId="{B2C0E8DE-E64D-45C1-A423-7B175F371538}">
      <dgm:prSet/>
      <dgm:spPr/>
      <dgm:t>
        <a:bodyPr/>
        <a:lstStyle/>
        <a:p>
          <a:r>
            <a:rPr lang="en-US" baseline="0" dirty="0"/>
            <a:t>Which is greater? Prove it!</a:t>
          </a:r>
          <a:endParaRPr lang="en-US" dirty="0"/>
        </a:p>
      </dgm:t>
    </dgm:pt>
    <dgm:pt modelId="{0B2950A6-C96A-4DA0-A6DF-B56B392836D1}" type="parTrans" cxnId="{4E65463A-7A51-4DA1-A347-522147AAE115}">
      <dgm:prSet/>
      <dgm:spPr/>
      <dgm:t>
        <a:bodyPr/>
        <a:lstStyle/>
        <a:p>
          <a:endParaRPr lang="en-US"/>
        </a:p>
      </dgm:t>
    </dgm:pt>
    <dgm:pt modelId="{1F3FA49C-B6E9-4DBE-A817-E0522F7801DF}" type="sibTrans" cxnId="{4E65463A-7A51-4DA1-A347-522147AAE115}">
      <dgm:prSet/>
      <dgm:spPr/>
      <dgm:t>
        <a:bodyPr/>
        <a:lstStyle/>
        <a:p>
          <a:endParaRPr lang="en-US"/>
        </a:p>
      </dgm:t>
    </dgm:pt>
    <dgm:pt modelId="{3A34278C-7D06-45C2-917D-5DBF693BE0A9}" type="pres">
      <dgm:prSet presAssocID="{882FA304-CFE2-43B1-8E6A-F887E72895ED}" presName="linear" presStyleCnt="0">
        <dgm:presLayoutVars>
          <dgm:dir/>
          <dgm:animLvl val="lvl"/>
          <dgm:resizeHandles val="exact"/>
        </dgm:presLayoutVars>
      </dgm:prSet>
      <dgm:spPr/>
    </dgm:pt>
    <dgm:pt modelId="{095DC313-C13F-4ECB-8430-A9507E8D0186}" type="pres">
      <dgm:prSet presAssocID="{0F2F0034-BE6F-46ED-84B7-2D6AF0DD071C}" presName="parentLin" presStyleCnt="0"/>
      <dgm:spPr/>
    </dgm:pt>
    <dgm:pt modelId="{63FC5EFE-A2E4-4224-962F-322E211F238A}" type="pres">
      <dgm:prSet presAssocID="{0F2F0034-BE6F-46ED-84B7-2D6AF0DD071C}" presName="parentLeftMargin" presStyleLbl="node1" presStyleIdx="0" presStyleCnt="4"/>
      <dgm:spPr/>
    </dgm:pt>
    <dgm:pt modelId="{E0E48261-0B61-4579-A8DF-067C0C1CE594}" type="pres">
      <dgm:prSet presAssocID="{0F2F0034-BE6F-46ED-84B7-2D6AF0DD071C}" presName="parentText" presStyleLbl="node1" presStyleIdx="0" presStyleCnt="4">
        <dgm:presLayoutVars>
          <dgm:chMax val="0"/>
          <dgm:bulletEnabled val="1"/>
        </dgm:presLayoutVars>
      </dgm:prSet>
      <dgm:spPr/>
    </dgm:pt>
    <dgm:pt modelId="{5EEB14D3-F803-4387-98AA-D02524FB99F4}" type="pres">
      <dgm:prSet presAssocID="{0F2F0034-BE6F-46ED-84B7-2D6AF0DD071C}" presName="negativeSpace" presStyleCnt="0"/>
      <dgm:spPr/>
    </dgm:pt>
    <dgm:pt modelId="{66F123B3-4DC1-458A-A9CE-50F73F837643}" type="pres">
      <dgm:prSet presAssocID="{0F2F0034-BE6F-46ED-84B7-2D6AF0DD071C}" presName="childText" presStyleLbl="conFgAcc1" presStyleIdx="0" presStyleCnt="4">
        <dgm:presLayoutVars>
          <dgm:bulletEnabled val="1"/>
        </dgm:presLayoutVars>
      </dgm:prSet>
      <dgm:spPr/>
    </dgm:pt>
    <dgm:pt modelId="{F803A267-A24F-446D-8385-55E8720434AB}" type="pres">
      <dgm:prSet presAssocID="{CF396D58-565A-40AB-81A9-4B9003778F8F}" presName="spaceBetweenRectangles" presStyleCnt="0"/>
      <dgm:spPr/>
    </dgm:pt>
    <dgm:pt modelId="{FBE99D86-1E6C-487D-B706-C9D02894777B}" type="pres">
      <dgm:prSet presAssocID="{2376A1C9-F21E-49FF-A028-59E20404EB30}" presName="parentLin" presStyleCnt="0"/>
      <dgm:spPr/>
    </dgm:pt>
    <dgm:pt modelId="{C7059138-CDEE-4119-8DDE-FA811FF2071C}" type="pres">
      <dgm:prSet presAssocID="{2376A1C9-F21E-49FF-A028-59E20404EB30}" presName="parentLeftMargin" presStyleLbl="node1" presStyleIdx="0" presStyleCnt="4"/>
      <dgm:spPr/>
    </dgm:pt>
    <dgm:pt modelId="{4388EC98-E2F5-4BD1-95F2-31A0159BBD33}" type="pres">
      <dgm:prSet presAssocID="{2376A1C9-F21E-49FF-A028-59E20404EB30}" presName="parentText" presStyleLbl="node1" presStyleIdx="1" presStyleCnt="4">
        <dgm:presLayoutVars>
          <dgm:chMax val="0"/>
          <dgm:bulletEnabled val="1"/>
        </dgm:presLayoutVars>
      </dgm:prSet>
      <dgm:spPr/>
    </dgm:pt>
    <dgm:pt modelId="{F8DE1FFE-F36F-464B-9349-8330B841B66E}" type="pres">
      <dgm:prSet presAssocID="{2376A1C9-F21E-49FF-A028-59E20404EB30}" presName="negativeSpace" presStyleCnt="0"/>
      <dgm:spPr/>
    </dgm:pt>
    <dgm:pt modelId="{DCF97DD1-0C6E-49AA-B548-7BC2A8E3A003}" type="pres">
      <dgm:prSet presAssocID="{2376A1C9-F21E-49FF-A028-59E20404EB30}" presName="childText" presStyleLbl="conFgAcc1" presStyleIdx="1" presStyleCnt="4">
        <dgm:presLayoutVars>
          <dgm:bulletEnabled val="1"/>
        </dgm:presLayoutVars>
      </dgm:prSet>
      <dgm:spPr/>
    </dgm:pt>
    <dgm:pt modelId="{D2BE93D0-E1FE-474A-92C1-C6B9EFC0B90C}" type="pres">
      <dgm:prSet presAssocID="{EA8D76F2-1C30-4945-9D6C-9231925F08F9}" presName="spaceBetweenRectangles" presStyleCnt="0"/>
      <dgm:spPr/>
    </dgm:pt>
    <dgm:pt modelId="{E943303A-AC40-4973-82DD-07306E43E26A}" type="pres">
      <dgm:prSet presAssocID="{30D23410-4FDB-44F0-B3A1-0C3BF9C310D3}" presName="parentLin" presStyleCnt="0"/>
      <dgm:spPr/>
    </dgm:pt>
    <dgm:pt modelId="{CBC968F3-3CA0-4648-A18A-6CF99C928BC4}" type="pres">
      <dgm:prSet presAssocID="{30D23410-4FDB-44F0-B3A1-0C3BF9C310D3}" presName="parentLeftMargin" presStyleLbl="node1" presStyleIdx="1" presStyleCnt="4"/>
      <dgm:spPr/>
    </dgm:pt>
    <dgm:pt modelId="{65473A12-C1A3-4A1E-A0E6-A73C677E989D}" type="pres">
      <dgm:prSet presAssocID="{30D23410-4FDB-44F0-B3A1-0C3BF9C310D3}" presName="parentText" presStyleLbl="node1" presStyleIdx="2" presStyleCnt="4">
        <dgm:presLayoutVars>
          <dgm:chMax val="0"/>
          <dgm:bulletEnabled val="1"/>
        </dgm:presLayoutVars>
      </dgm:prSet>
      <dgm:spPr/>
    </dgm:pt>
    <dgm:pt modelId="{9857A3C6-CF46-4E73-8535-374A0495874E}" type="pres">
      <dgm:prSet presAssocID="{30D23410-4FDB-44F0-B3A1-0C3BF9C310D3}" presName="negativeSpace" presStyleCnt="0"/>
      <dgm:spPr/>
    </dgm:pt>
    <dgm:pt modelId="{44DA1A69-388C-46D0-BA3C-6D5CE27682A2}" type="pres">
      <dgm:prSet presAssocID="{30D23410-4FDB-44F0-B3A1-0C3BF9C310D3}" presName="childText" presStyleLbl="conFgAcc1" presStyleIdx="2" presStyleCnt="4">
        <dgm:presLayoutVars>
          <dgm:bulletEnabled val="1"/>
        </dgm:presLayoutVars>
      </dgm:prSet>
      <dgm:spPr/>
    </dgm:pt>
    <dgm:pt modelId="{F18D45A5-E462-4249-A930-CEE29C309AC3}" type="pres">
      <dgm:prSet presAssocID="{C5CA11DA-9129-4836-86B0-D93E34B4C3DA}" presName="spaceBetweenRectangles" presStyleCnt="0"/>
      <dgm:spPr/>
    </dgm:pt>
    <dgm:pt modelId="{FD466DB7-6AD2-47C4-A5A6-D50ECBDA092B}" type="pres">
      <dgm:prSet presAssocID="{B2C0E8DE-E64D-45C1-A423-7B175F371538}" presName="parentLin" presStyleCnt="0"/>
      <dgm:spPr/>
    </dgm:pt>
    <dgm:pt modelId="{79235C69-FD3C-4EEE-A9B7-74DC79898BD2}" type="pres">
      <dgm:prSet presAssocID="{B2C0E8DE-E64D-45C1-A423-7B175F371538}" presName="parentLeftMargin" presStyleLbl="node1" presStyleIdx="2" presStyleCnt="4"/>
      <dgm:spPr/>
    </dgm:pt>
    <dgm:pt modelId="{31DE938E-23FE-4B71-BA79-CA75FD507CBB}" type="pres">
      <dgm:prSet presAssocID="{B2C0E8DE-E64D-45C1-A423-7B175F371538}" presName="parentText" presStyleLbl="node1" presStyleIdx="3" presStyleCnt="4">
        <dgm:presLayoutVars>
          <dgm:chMax val="0"/>
          <dgm:bulletEnabled val="1"/>
        </dgm:presLayoutVars>
      </dgm:prSet>
      <dgm:spPr/>
    </dgm:pt>
    <dgm:pt modelId="{25B8A1A6-966A-49D7-B77B-3F8B5E25EB59}" type="pres">
      <dgm:prSet presAssocID="{B2C0E8DE-E64D-45C1-A423-7B175F371538}" presName="negativeSpace" presStyleCnt="0"/>
      <dgm:spPr/>
    </dgm:pt>
    <dgm:pt modelId="{D7BF2A88-5C81-4835-ACA9-C3BFEE76A221}" type="pres">
      <dgm:prSet presAssocID="{B2C0E8DE-E64D-45C1-A423-7B175F371538}" presName="childText" presStyleLbl="conFgAcc1" presStyleIdx="3" presStyleCnt="4">
        <dgm:presLayoutVars>
          <dgm:bulletEnabled val="1"/>
        </dgm:presLayoutVars>
      </dgm:prSet>
      <dgm:spPr/>
    </dgm:pt>
  </dgm:ptLst>
  <dgm:cxnLst>
    <dgm:cxn modelId="{31DCBE03-9A36-419D-9D91-647CCD4EF2BB}" srcId="{882FA304-CFE2-43B1-8E6A-F887E72895ED}" destId="{2376A1C9-F21E-49FF-A028-59E20404EB30}" srcOrd="1" destOrd="0" parTransId="{C630A85E-3379-4C8A-8E21-CA32AE30209D}" sibTransId="{EA8D76F2-1C30-4945-9D6C-9231925F08F9}"/>
    <dgm:cxn modelId="{03D5BF09-B613-4E0D-8802-110F49EA1B32}" srcId="{882FA304-CFE2-43B1-8E6A-F887E72895ED}" destId="{30D23410-4FDB-44F0-B3A1-0C3BF9C310D3}" srcOrd="2" destOrd="0" parTransId="{E2B302F9-AB75-453D-A5DE-921582B74D36}" sibTransId="{C5CA11DA-9129-4836-86B0-D93E34B4C3DA}"/>
    <dgm:cxn modelId="{D4E6B821-712D-4FF6-BE23-B62C1781E79E}" type="presOf" srcId="{B2C0E8DE-E64D-45C1-A423-7B175F371538}" destId="{31DE938E-23FE-4B71-BA79-CA75FD507CBB}" srcOrd="1" destOrd="0" presId="urn:microsoft.com/office/officeart/2005/8/layout/list1"/>
    <dgm:cxn modelId="{4E65463A-7A51-4DA1-A347-522147AAE115}" srcId="{882FA304-CFE2-43B1-8E6A-F887E72895ED}" destId="{B2C0E8DE-E64D-45C1-A423-7B175F371538}" srcOrd="3" destOrd="0" parTransId="{0B2950A6-C96A-4DA0-A6DF-B56B392836D1}" sibTransId="{1F3FA49C-B6E9-4DBE-A817-E0522F7801DF}"/>
    <dgm:cxn modelId="{D1C5353B-10D6-4BFD-89EB-760021D09CB1}" type="presOf" srcId="{2376A1C9-F21E-49FF-A028-59E20404EB30}" destId="{4388EC98-E2F5-4BD1-95F2-31A0159BBD33}" srcOrd="1" destOrd="0" presId="urn:microsoft.com/office/officeart/2005/8/layout/list1"/>
    <dgm:cxn modelId="{681B7463-384E-486B-9EFF-474272DFFDB7}" type="presOf" srcId="{30D23410-4FDB-44F0-B3A1-0C3BF9C310D3}" destId="{CBC968F3-3CA0-4648-A18A-6CF99C928BC4}" srcOrd="0" destOrd="0" presId="urn:microsoft.com/office/officeart/2005/8/layout/list1"/>
    <dgm:cxn modelId="{07266047-7ADA-4C85-8942-006D70490847}" type="presOf" srcId="{0F2F0034-BE6F-46ED-84B7-2D6AF0DD071C}" destId="{63FC5EFE-A2E4-4224-962F-322E211F238A}" srcOrd="0" destOrd="0" presId="urn:microsoft.com/office/officeart/2005/8/layout/list1"/>
    <dgm:cxn modelId="{92B08AA3-7DD5-4BA5-9E49-80000589DC67}" type="presOf" srcId="{B2C0E8DE-E64D-45C1-A423-7B175F371538}" destId="{79235C69-FD3C-4EEE-A9B7-74DC79898BD2}" srcOrd="0" destOrd="0" presId="urn:microsoft.com/office/officeart/2005/8/layout/list1"/>
    <dgm:cxn modelId="{0C4D99B1-52DC-4362-B72E-3D69CA04F5BA}" type="presOf" srcId="{0F2F0034-BE6F-46ED-84B7-2D6AF0DD071C}" destId="{E0E48261-0B61-4579-A8DF-067C0C1CE594}" srcOrd="1" destOrd="0" presId="urn:microsoft.com/office/officeart/2005/8/layout/list1"/>
    <dgm:cxn modelId="{658258B4-0D3B-46B6-BCF1-9CCB3DE48841}" type="presOf" srcId="{30D23410-4FDB-44F0-B3A1-0C3BF9C310D3}" destId="{65473A12-C1A3-4A1E-A0E6-A73C677E989D}" srcOrd="1" destOrd="0" presId="urn:microsoft.com/office/officeart/2005/8/layout/list1"/>
    <dgm:cxn modelId="{044F7FC0-AD0F-4E5B-9713-A4C25A0D5036}" type="presOf" srcId="{882FA304-CFE2-43B1-8E6A-F887E72895ED}" destId="{3A34278C-7D06-45C2-917D-5DBF693BE0A9}" srcOrd="0" destOrd="0" presId="urn:microsoft.com/office/officeart/2005/8/layout/list1"/>
    <dgm:cxn modelId="{6E63EBE0-94E9-465A-AA32-6838AD19DFCD}" srcId="{882FA304-CFE2-43B1-8E6A-F887E72895ED}" destId="{0F2F0034-BE6F-46ED-84B7-2D6AF0DD071C}" srcOrd="0" destOrd="0" parTransId="{19233E12-9CBB-4332-9BE3-762D2AA4737A}" sibTransId="{CF396D58-565A-40AB-81A9-4B9003778F8F}"/>
    <dgm:cxn modelId="{56FAF6E0-A76D-4694-BDA1-35B0AA56D973}" type="presOf" srcId="{2376A1C9-F21E-49FF-A028-59E20404EB30}" destId="{C7059138-CDEE-4119-8DDE-FA811FF2071C}" srcOrd="0" destOrd="0" presId="urn:microsoft.com/office/officeart/2005/8/layout/list1"/>
    <dgm:cxn modelId="{A5F203EE-FA29-4B76-8E39-B7230633FE0E}" type="presParOf" srcId="{3A34278C-7D06-45C2-917D-5DBF693BE0A9}" destId="{095DC313-C13F-4ECB-8430-A9507E8D0186}" srcOrd="0" destOrd="0" presId="urn:microsoft.com/office/officeart/2005/8/layout/list1"/>
    <dgm:cxn modelId="{6CCCB331-C1FF-48AF-8EC6-AEBEBEF7446E}" type="presParOf" srcId="{095DC313-C13F-4ECB-8430-A9507E8D0186}" destId="{63FC5EFE-A2E4-4224-962F-322E211F238A}" srcOrd="0" destOrd="0" presId="urn:microsoft.com/office/officeart/2005/8/layout/list1"/>
    <dgm:cxn modelId="{A9E7C04A-45DA-4264-AC2E-37DBC7498EAB}" type="presParOf" srcId="{095DC313-C13F-4ECB-8430-A9507E8D0186}" destId="{E0E48261-0B61-4579-A8DF-067C0C1CE594}" srcOrd="1" destOrd="0" presId="urn:microsoft.com/office/officeart/2005/8/layout/list1"/>
    <dgm:cxn modelId="{F875EA21-A259-4073-AA3F-2D1E076206AF}" type="presParOf" srcId="{3A34278C-7D06-45C2-917D-5DBF693BE0A9}" destId="{5EEB14D3-F803-4387-98AA-D02524FB99F4}" srcOrd="1" destOrd="0" presId="urn:microsoft.com/office/officeart/2005/8/layout/list1"/>
    <dgm:cxn modelId="{36BDB5DC-EE22-47C8-9B2C-87C5AF35477F}" type="presParOf" srcId="{3A34278C-7D06-45C2-917D-5DBF693BE0A9}" destId="{66F123B3-4DC1-458A-A9CE-50F73F837643}" srcOrd="2" destOrd="0" presId="urn:microsoft.com/office/officeart/2005/8/layout/list1"/>
    <dgm:cxn modelId="{07B660BB-3596-4948-B511-0DB7713E0254}" type="presParOf" srcId="{3A34278C-7D06-45C2-917D-5DBF693BE0A9}" destId="{F803A267-A24F-446D-8385-55E8720434AB}" srcOrd="3" destOrd="0" presId="urn:microsoft.com/office/officeart/2005/8/layout/list1"/>
    <dgm:cxn modelId="{8874367E-7C63-4936-BC7C-3134496F7AAC}" type="presParOf" srcId="{3A34278C-7D06-45C2-917D-5DBF693BE0A9}" destId="{FBE99D86-1E6C-487D-B706-C9D02894777B}" srcOrd="4" destOrd="0" presId="urn:microsoft.com/office/officeart/2005/8/layout/list1"/>
    <dgm:cxn modelId="{6AD92CF9-E538-44B7-BC08-39C5C92F8708}" type="presParOf" srcId="{FBE99D86-1E6C-487D-B706-C9D02894777B}" destId="{C7059138-CDEE-4119-8DDE-FA811FF2071C}" srcOrd="0" destOrd="0" presId="urn:microsoft.com/office/officeart/2005/8/layout/list1"/>
    <dgm:cxn modelId="{118385F2-4416-43ED-A508-B4A06315590C}" type="presParOf" srcId="{FBE99D86-1E6C-487D-B706-C9D02894777B}" destId="{4388EC98-E2F5-4BD1-95F2-31A0159BBD33}" srcOrd="1" destOrd="0" presId="urn:microsoft.com/office/officeart/2005/8/layout/list1"/>
    <dgm:cxn modelId="{55C7BEF0-884C-4DF3-9ED3-819EA397A22E}" type="presParOf" srcId="{3A34278C-7D06-45C2-917D-5DBF693BE0A9}" destId="{F8DE1FFE-F36F-464B-9349-8330B841B66E}" srcOrd="5" destOrd="0" presId="urn:microsoft.com/office/officeart/2005/8/layout/list1"/>
    <dgm:cxn modelId="{E9E97528-28B2-45F2-9795-5D782C0FA108}" type="presParOf" srcId="{3A34278C-7D06-45C2-917D-5DBF693BE0A9}" destId="{DCF97DD1-0C6E-49AA-B548-7BC2A8E3A003}" srcOrd="6" destOrd="0" presId="urn:microsoft.com/office/officeart/2005/8/layout/list1"/>
    <dgm:cxn modelId="{E4743ABB-B858-489E-93C7-3EE2660F2D5D}" type="presParOf" srcId="{3A34278C-7D06-45C2-917D-5DBF693BE0A9}" destId="{D2BE93D0-E1FE-474A-92C1-C6B9EFC0B90C}" srcOrd="7" destOrd="0" presId="urn:microsoft.com/office/officeart/2005/8/layout/list1"/>
    <dgm:cxn modelId="{E6E6A5B1-D81B-4D0D-8F67-1A2517442FC9}" type="presParOf" srcId="{3A34278C-7D06-45C2-917D-5DBF693BE0A9}" destId="{E943303A-AC40-4973-82DD-07306E43E26A}" srcOrd="8" destOrd="0" presId="urn:microsoft.com/office/officeart/2005/8/layout/list1"/>
    <dgm:cxn modelId="{65BCE298-6FB3-4EB9-B9B8-71D703F0BA5C}" type="presParOf" srcId="{E943303A-AC40-4973-82DD-07306E43E26A}" destId="{CBC968F3-3CA0-4648-A18A-6CF99C928BC4}" srcOrd="0" destOrd="0" presId="urn:microsoft.com/office/officeart/2005/8/layout/list1"/>
    <dgm:cxn modelId="{61BE1660-A72E-45CF-A8A1-35B82C05262C}" type="presParOf" srcId="{E943303A-AC40-4973-82DD-07306E43E26A}" destId="{65473A12-C1A3-4A1E-A0E6-A73C677E989D}" srcOrd="1" destOrd="0" presId="urn:microsoft.com/office/officeart/2005/8/layout/list1"/>
    <dgm:cxn modelId="{62BECDBB-4BEB-4BD2-886E-33B338EE4FBA}" type="presParOf" srcId="{3A34278C-7D06-45C2-917D-5DBF693BE0A9}" destId="{9857A3C6-CF46-4E73-8535-374A0495874E}" srcOrd="9" destOrd="0" presId="urn:microsoft.com/office/officeart/2005/8/layout/list1"/>
    <dgm:cxn modelId="{A579E83F-0BF6-4F9F-B8F2-AB5A24634152}" type="presParOf" srcId="{3A34278C-7D06-45C2-917D-5DBF693BE0A9}" destId="{44DA1A69-388C-46D0-BA3C-6D5CE27682A2}" srcOrd="10" destOrd="0" presId="urn:microsoft.com/office/officeart/2005/8/layout/list1"/>
    <dgm:cxn modelId="{4E4C0CE9-EA9A-406D-93FC-78F3F4F17F3D}" type="presParOf" srcId="{3A34278C-7D06-45C2-917D-5DBF693BE0A9}" destId="{F18D45A5-E462-4249-A930-CEE29C309AC3}" srcOrd="11" destOrd="0" presId="urn:microsoft.com/office/officeart/2005/8/layout/list1"/>
    <dgm:cxn modelId="{61884C56-8925-491F-B87C-BA8A0A19468A}" type="presParOf" srcId="{3A34278C-7D06-45C2-917D-5DBF693BE0A9}" destId="{FD466DB7-6AD2-47C4-A5A6-D50ECBDA092B}" srcOrd="12" destOrd="0" presId="urn:microsoft.com/office/officeart/2005/8/layout/list1"/>
    <dgm:cxn modelId="{C28EC5BD-7178-43EB-B3BC-5EDABF3AC202}" type="presParOf" srcId="{FD466DB7-6AD2-47C4-A5A6-D50ECBDA092B}" destId="{79235C69-FD3C-4EEE-A9B7-74DC79898BD2}" srcOrd="0" destOrd="0" presId="urn:microsoft.com/office/officeart/2005/8/layout/list1"/>
    <dgm:cxn modelId="{FCBD6FFC-471E-4218-9F3E-9D1231053F4B}" type="presParOf" srcId="{FD466DB7-6AD2-47C4-A5A6-D50ECBDA092B}" destId="{31DE938E-23FE-4B71-BA79-CA75FD507CBB}" srcOrd="1" destOrd="0" presId="urn:microsoft.com/office/officeart/2005/8/layout/list1"/>
    <dgm:cxn modelId="{5C38F375-6130-4A32-A9C5-834764B4F15D}" type="presParOf" srcId="{3A34278C-7D06-45C2-917D-5DBF693BE0A9}" destId="{25B8A1A6-966A-49D7-B77B-3F8B5E25EB59}" srcOrd="13" destOrd="0" presId="urn:microsoft.com/office/officeart/2005/8/layout/list1"/>
    <dgm:cxn modelId="{C614ED0E-588A-482B-9041-1CAEBE0F33D4}" type="presParOf" srcId="{3A34278C-7D06-45C2-917D-5DBF693BE0A9}" destId="{D7BF2A88-5C81-4835-ACA9-C3BFEE76A22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9ABDA0-E6CB-4B21-A149-43F9BDAF2C8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US"/>
        </a:p>
      </dgm:t>
    </dgm:pt>
    <dgm:pt modelId="{1BEAFFA3-3098-48DF-AA1F-4E62EC2A7EE4}">
      <dgm:prSet/>
      <dgm:spPr/>
      <dgm:t>
        <a:bodyPr/>
        <a:lstStyle/>
        <a:p>
          <a:pPr>
            <a:defRPr cap="all"/>
          </a:pPr>
          <a:r>
            <a:rPr lang="en-US" baseline="0"/>
            <a:t>Identify a topic</a:t>
          </a:r>
          <a:endParaRPr lang="en-US"/>
        </a:p>
      </dgm:t>
    </dgm:pt>
    <dgm:pt modelId="{BDD7629F-B59F-4219-8DA8-20ED4108FC72}" type="parTrans" cxnId="{4960DBE6-117E-4043-8595-B27953CAEAB9}">
      <dgm:prSet/>
      <dgm:spPr/>
      <dgm:t>
        <a:bodyPr/>
        <a:lstStyle/>
        <a:p>
          <a:endParaRPr lang="en-US"/>
        </a:p>
      </dgm:t>
    </dgm:pt>
    <dgm:pt modelId="{0566DCAF-3E6A-4C90-B5C1-265C1D676C17}" type="sibTrans" cxnId="{4960DBE6-117E-4043-8595-B27953CAEAB9}">
      <dgm:prSet/>
      <dgm:spPr/>
      <dgm:t>
        <a:bodyPr/>
        <a:lstStyle/>
        <a:p>
          <a:endParaRPr lang="en-US"/>
        </a:p>
      </dgm:t>
    </dgm:pt>
    <dgm:pt modelId="{BE657E15-29EE-48E5-85EB-45F6029A5DEC}">
      <dgm:prSet/>
      <dgm:spPr/>
      <dgm:t>
        <a:bodyPr/>
        <a:lstStyle/>
        <a:p>
          <a:pPr>
            <a:defRPr cap="all"/>
          </a:pPr>
          <a:r>
            <a:rPr lang="en-US" baseline="0"/>
            <a:t>Think of a standard question</a:t>
          </a:r>
          <a:endParaRPr lang="en-US"/>
        </a:p>
      </dgm:t>
    </dgm:pt>
    <dgm:pt modelId="{A19DF298-A1E0-4B35-A8B3-805A921780CF}" type="parTrans" cxnId="{EA9AD3F9-FDB0-41EB-8F19-16F4F80455E2}">
      <dgm:prSet/>
      <dgm:spPr/>
      <dgm:t>
        <a:bodyPr/>
        <a:lstStyle/>
        <a:p>
          <a:endParaRPr lang="en-US"/>
        </a:p>
      </dgm:t>
    </dgm:pt>
    <dgm:pt modelId="{B5EE64B8-DB27-40B1-A92C-4C94398F054D}" type="sibTrans" cxnId="{EA9AD3F9-FDB0-41EB-8F19-16F4F80455E2}">
      <dgm:prSet/>
      <dgm:spPr/>
      <dgm:t>
        <a:bodyPr/>
        <a:lstStyle/>
        <a:p>
          <a:endParaRPr lang="en-US"/>
        </a:p>
      </dgm:t>
    </dgm:pt>
    <dgm:pt modelId="{91AF607D-8C22-46DC-B0CD-C2FD05491B6E}">
      <dgm:prSet/>
      <dgm:spPr/>
      <dgm:t>
        <a:bodyPr/>
        <a:lstStyle/>
        <a:p>
          <a:pPr>
            <a:defRPr cap="all"/>
          </a:pPr>
          <a:r>
            <a:rPr lang="en-US" baseline="0"/>
            <a:t>Adapt to make a good question</a:t>
          </a:r>
          <a:endParaRPr lang="en-US"/>
        </a:p>
      </dgm:t>
    </dgm:pt>
    <dgm:pt modelId="{2F38A5A5-DA7A-4F15-A02F-DC2D9ED2F273}" type="parTrans" cxnId="{71001A0D-F21F-4A2F-AF8D-3CF11F9FC6E8}">
      <dgm:prSet/>
      <dgm:spPr/>
      <dgm:t>
        <a:bodyPr/>
        <a:lstStyle/>
        <a:p>
          <a:endParaRPr lang="en-US"/>
        </a:p>
      </dgm:t>
    </dgm:pt>
    <dgm:pt modelId="{3931F7A7-792A-47C2-BDC4-EB5E97C96535}" type="sibTrans" cxnId="{71001A0D-F21F-4A2F-AF8D-3CF11F9FC6E8}">
      <dgm:prSet/>
      <dgm:spPr/>
      <dgm:t>
        <a:bodyPr/>
        <a:lstStyle/>
        <a:p>
          <a:endParaRPr lang="en-US"/>
        </a:p>
      </dgm:t>
    </dgm:pt>
    <dgm:pt modelId="{B176E74E-2DFF-4013-85F4-9D5D82382DB2}" type="pres">
      <dgm:prSet presAssocID="{A39ABDA0-E6CB-4B21-A149-43F9BDAF2C8C}" presName="root" presStyleCnt="0">
        <dgm:presLayoutVars>
          <dgm:dir/>
          <dgm:resizeHandles val="exact"/>
        </dgm:presLayoutVars>
      </dgm:prSet>
      <dgm:spPr/>
    </dgm:pt>
    <dgm:pt modelId="{DEAEE76B-92EB-4D26-9022-09B23286CF99}" type="pres">
      <dgm:prSet presAssocID="{1BEAFFA3-3098-48DF-AA1F-4E62EC2A7EE4}" presName="compNode" presStyleCnt="0"/>
      <dgm:spPr/>
    </dgm:pt>
    <dgm:pt modelId="{B6D405DF-4F40-43BC-A610-D71FFB9C721F}" type="pres">
      <dgm:prSet presAssocID="{1BEAFFA3-3098-48DF-AA1F-4E62EC2A7EE4}" presName="iconBgRect" presStyleLbl="bgShp" presStyleIdx="0" presStyleCnt="3"/>
      <dgm:spPr/>
    </dgm:pt>
    <dgm:pt modelId="{D396649B-440D-4016-AF25-8F5C508F9705}" type="pres">
      <dgm:prSet presAssocID="{1BEAFFA3-3098-48DF-AA1F-4E62EC2A7EE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F31BE39A-F02E-43FC-A74C-B4BE8B17D464}" type="pres">
      <dgm:prSet presAssocID="{1BEAFFA3-3098-48DF-AA1F-4E62EC2A7EE4}" presName="spaceRect" presStyleCnt="0"/>
      <dgm:spPr/>
    </dgm:pt>
    <dgm:pt modelId="{7AB299D4-6B9D-4B1E-80BA-7D38D9D20CF6}" type="pres">
      <dgm:prSet presAssocID="{1BEAFFA3-3098-48DF-AA1F-4E62EC2A7EE4}" presName="textRect" presStyleLbl="revTx" presStyleIdx="0" presStyleCnt="3">
        <dgm:presLayoutVars>
          <dgm:chMax val="1"/>
          <dgm:chPref val="1"/>
        </dgm:presLayoutVars>
      </dgm:prSet>
      <dgm:spPr/>
    </dgm:pt>
    <dgm:pt modelId="{52914832-892F-4925-B465-88E9519A98E2}" type="pres">
      <dgm:prSet presAssocID="{0566DCAF-3E6A-4C90-B5C1-265C1D676C17}" presName="sibTrans" presStyleCnt="0"/>
      <dgm:spPr/>
    </dgm:pt>
    <dgm:pt modelId="{E62B9962-46C2-438A-84D3-774B61FB075F}" type="pres">
      <dgm:prSet presAssocID="{BE657E15-29EE-48E5-85EB-45F6029A5DEC}" presName="compNode" presStyleCnt="0"/>
      <dgm:spPr/>
    </dgm:pt>
    <dgm:pt modelId="{3DC658B3-9F31-4C8A-AA07-4499EA5F4C57}" type="pres">
      <dgm:prSet presAssocID="{BE657E15-29EE-48E5-85EB-45F6029A5DEC}" presName="iconBgRect" presStyleLbl="bgShp" presStyleIdx="1" presStyleCnt="3"/>
      <dgm:spPr/>
    </dgm:pt>
    <dgm:pt modelId="{FCFEBC94-1A29-4369-816D-FDA3979F2AA2}" type="pres">
      <dgm:prSet presAssocID="{BE657E15-29EE-48E5-85EB-45F6029A5DE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345113AB-B084-42C4-A6B9-554BF9B11157}" type="pres">
      <dgm:prSet presAssocID="{BE657E15-29EE-48E5-85EB-45F6029A5DEC}" presName="spaceRect" presStyleCnt="0"/>
      <dgm:spPr/>
    </dgm:pt>
    <dgm:pt modelId="{60C16ACB-15FD-4DDA-82B7-0CEC2765056D}" type="pres">
      <dgm:prSet presAssocID="{BE657E15-29EE-48E5-85EB-45F6029A5DEC}" presName="textRect" presStyleLbl="revTx" presStyleIdx="1" presStyleCnt="3">
        <dgm:presLayoutVars>
          <dgm:chMax val="1"/>
          <dgm:chPref val="1"/>
        </dgm:presLayoutVars>
      </dgm:prSet>
      <dgm:spPr/>
    </dgm:pt>
    <dgm:pt modelId="{FF263E6F-F55F-4776-A919-64F5A519D326}" type="pres">
      <dgm:prSet presAssocID="{B5EE64B8-DB27-40B1-A92C-4C94398F054D}" presName="sibTrans" presStyleCnt="0"/>
      <dgm:spPr/>
    </dgm:pt>
    <dgm:pt modelId="{9FB21246-32DA-4D31-A1B9-51B1851DA16F}" type="pres">
      <dgm:prSet presAssocID="{91AF607D-8C22-46DC-B0CD-C2FD05491B6E}" presName="compNode" presStyleCnt="0"/>
      <dgm:spPr/>
    </dgm:pt>
    <dgm:pt modelId="{4AA40D6D-3B73-4BDA-B543-AB460712FC77}" type="pres">
      <dgm:prSet presAssocID="{91AF607D-8C22-46DC-B0CD-C2FD05491B6E}" presName="iconBgRect" presStyleLbl="bgShp" presStyleIdx="2" presStyleCnt="3"/>
      <dgm:spPr/>
    </dgm:pt>
    <dgm:pt modelId="{47536423-49E8-43BB-8CBD-2C4C3B1D59A0}" type="pres">
      <dgm:prSet presAssocID="{91AF607D-8C22-46DC-B0CD-C2FD05491B6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DDB848BB-CAE3-4FCA-B345-7B26033C34E9}" type="pres">
      <dgm:prSet presAssocID="{91AF607D-8C22-46DC-B0CD-C2FD05491B6E}" presName="spaceRect" presStyleCnt="0"/>
      <dgm:spPr/>
    </dgm:pt>
    <dgm:pt modelId="{F1457010-7625-4023-B503-A69E9D5E015B}" type="pres">
      <dgm:prSet presAssocID="{91AF607D-8C22-46DC-B0CD-C2FD05491B6E}" presName="textRect" presStyleLbl="revTx" presStyleIdx="2" presStyleCnt="3">
        <dgm:presLayoutVars>
          <dgm:chMax val="1"/>
          <dgm:chPref val="1"/>
        </dgm:presLayoutVars>
      </dgm:prSet>
      <dgm:spPr/>
    </dgm:pt>
  </dgm:ptLst>
  <dgm:cxnLst>
    <dgm:cxn modelId="{71001A0D-F21F-4A2F-AF8D-3CF11F9FC6E8}" srcId="{A39ABDA0-E6CB-4B21-A149-43F9BDAF2C8C}" destId="{91AF607D-8C22-46DC-B0CD-C2FD05491B6E}" srcOrd="2" destOrd="0" parTransId="{2F38A5A5-DA7A-4F15-A02F-DC2D9ED2F273}" sibTransId="{3931F7A7-792A-47C2-BDC4-EB5E97C96535}"/>
    <dgm:cxn modelId="{E391F615-B90A-4FA5-A845-A47A62423F8E}" type="presOf" srcId="{BE657E15-29EE-48E5-85EB-45F6029A5DEC}" destId="{60C16ACB-15FD-4DDA-82B7-0CEC2765056D}" srcOrd="0" destOrd="0" presId="urn:microsoft.com/office/officeart/2018/5/layout/IconCircleLabelList"/>
    <dgm:cxn modelId="{E18E8C2B-7629-4AC6-A883-4AB01AF5CA53}" type="presOf" srcId="{A39ABDA0-E6CB-4B21-A149-43F9BDAF2C8C}" destId="{B176E74E-2DFF-4013-85F4-9D5D82382DB2}" srcOrd="0" destOrd="0" presId="urn:microsoft.com/office/officeart/2018/5/layout/IconCircleLabelList"/>
    <dgm:cxn modelId="{83B6F544-5FE9-4B2A-BFBF-BBC38B7A78BA}" type="presOf" srcId="{91AF607D-8C22-46DC-B0CD-C2FD05491B6E}" destId="{F1457010-7625-4023-B503-A69E9D5E015B}" srcOrd="0" destOrd="0" presId="urn:microsoft.com/office/officeart/2018/5/layout/IconCircleLabelList"/>
    <dgm:cxn modelId="{48472A9F-DD48-432A-8B4D-F327FF9E4057}" type="presOf" srcId="{1BEAFFA3-3098-48DF-AA1F-4E62EC2A7EE4}" destId="{7AB299D4-6B9D-4B1E-80BA-7D38D9D20CF6}" srcOrd="0" destOrd="0" presId="urn:microsoft.com/office/officeart/2018/5/layout/IconCircleLabelList"/>
    <dgm:cxn modelId="{4960DBE6-117E-4043-8595-B27953CAEAB9}" srcId="{A39ABDA0-E6CB-4B21-A149-43F9BDAF2C8C}" destId="{1BEAFFA3-3098-48DF-AA1F-4E62EC2A7EE4}" srcOrd="0" destOrd="0" parTransId="{BDD7629F-B59F-4219-8DA8-20ED4108FC72}" sibTransId="{0566DCAF-3E6A-4C90-B5C1-265C1D676C17}"/>
    <dgm:cxn modelId="{EA9AD3F9-FDB0-41EB-8F19-16F4F80455E2}" srcId="{A39ABDA0-E6CB-4B21-A149-43F9BDAF2C8C}" destId="{BE657E15-29EE-48E5-85EB-45F6029A5DEC}" srcOrd="1" destOrd="0" parTransId="{A19DF298-A1E0-4B35-A8B3-805A921780CF}" sibTransId="{B5EE64B8-DB27-40B1-A92C-4C94398F054D}"/>
    <dgm:cxn modelId="{6C195BD4-3785-4126-AC1E-5A28DFABBA1A}" type="presParOf" srcId="{B176E74E-2DFF-4013-85F4-9D5D82382DB2}" destId="{DEAEE76B-92EB-4D26-9022-09B23286CF99}" srcOrd="0" destOrd="0" presId="urn:microsoft.com/office/officeart/2018/5/layout/IconCircleLabelList"/>
    <dgm:cxn modelId="{FA6A1AAB-8A63-4E6A-8D0A-E3E2559225A5}" type="presParOf" srcId="{DEAEE76B-92EB-4D26-9022-09B23286CF99}" destId="{B6D405DF-4F40-43BC-A610-D71FFB9C721F}" srcOrd="0" destOrd="0" presId="urn:microsoft.com/office/officeart/2018/5/layout/IconCircleLabelList"/>
    <dgm:cxn modelId="{75B5CA17-CFB4-499D-9412-36118CED7FE0}" type="presParOf" srcId="{DEAEE76B-92EB-4D26-9022-09B23286CF99}" destId="{D396649B-440D-4016-AF25-8F5C508F9705}" srcOrd="1" destOrd="0" presId="urn:microsoft.com/office/officeart/2018/5/layout/IconCircleLabelList"/>
    <dgm:cxn modelId="{D9E32220-B22E-4641-924B-28E3C42DE1D9}" type="presParOf" srcId="{DEAEE76B-92EB-4D26-9022-09B23286CF99}" destId="{F31BE39A-F02E-43FC-A74C-B4BE8B17D464}" srcOrd="2" destOrd="0" presId="urn:microsoft.com/office/officeart/2018/5/layout/IconCircleLabelList"/>
    <dgm:cxn modelId="{7FFAB481-014B-4DD7-B852-E1016F5E5FFD}" type="presParOf" srcId="{DEAEE76B-92EB-4D26-9022-09B23286CF99}" destId="{7AB299D4-6B9D-4B1E-80BA-7D38D9D20CF6}" srcOrd="3" destOrd="0" presId="urn:microsoft.com/office/officeart/2018/5/layout/IconCircleLabelList"/>
    <dgm:cxn modelId="{794868DE-4B1C-4B37-AA13-8E1CF01EBF35}" type="presParOf" srcId="{B176E74E-2DFF-4013-85F4-9D5D82382DB2}" destId="{52914832-892F-4925-B465-88E9519A98E2}" srcOrd="1" destOrd="0" presId="urn:microsoft.com/office/officeart/2018/5/layout/IconCircleLabelList"/>
    <dgm:cxn modelId="{62CB7F9D-821B-4BE8-83B4-D3EC31AF6E45}" type="presParOf" srcId="{B176E74E-2DFF-4013-85F4-9D5D82382DB2}" destId="{E62B9962-46C2-438A-84D3-774B61FB075F}" srcOrd="2" destOrd="0" presId="urn:microsoft.com/office/officeart/2018/5/layout/IconCircleLabelList"/>
    <dgm:cxn modelId="{45410800-9EC6-472A-A161-4B24CA6A0091}" type="presParOf" srcId="{E62B9962-46C2-438A-84D3-774B61FB075F}" destId="{3DC658B3-9F31-4C8A-AA07-4499EA5F4C57}" srcOrd="0" destOrd="0" presId="urn:microsoft.com/office/officeart/2018/5/layout/IconCircleLabelList"/>
    <dgm:cxn modelId="{E35A849A-ACB6-462F-82AD-3E5F84A66917}" type="presParOf" srcId="{E62B9962-46C2-438A-84D3-774B61FB075F}" destId="{FCFEBC94-1A29-4369-816D-FDA3979F2AA2}" srcOrd="1" destOrd="0" presId="urn:microsoft.com/office/officeart/2018/5/layout/IconCircleLabelList"/>
    <dgm:cxn modelId="{D317FA6B-204E-4932-A25C-2AA4E274DFB3}" type="presParOf" srcId="{E62B9962-46C2-438A-84D3-774B61FB075F}" destId="{345113AB-B084-42C4-A6B9-554BF9B11157}" srcOrd="2" destOrd="0" presId="urn:microsoft.com/office/officeart/2018/5/layout/IconCircleLabelList"/>
    <dgm:cxn modelId="{7E476B4F-3004-4521-85DC-CF56107C80E2}" type="presParOf" srcId="{E62B9962-46C2-438A-84D3-774B61FB075F}" destId="{60C16ACB-15FD-4DDA-82B7-0CEC2765056D}" srcOrd="3" destOrd="0" presId="urn:microsoft.com/office/officeart/2018/5/layout/IconCircleLabelList"/>
    <dgm:cxn modelId="{C8C03CE0-02A9-4DCE-A8B7-1A814344D5D3}" type="presParOf" srcId="{B176E74E-2DFF-4013-85F4-9D5D82382DB2}" destId="{FF263E6F-F55F-4776-A919-64F5A519D326}" srcOrd="3" destOrd="0" presId="urn:microsoft.com/office/officeart/2018/5/layout/IconCircleLabelList"/>
    <dgm:cxn modelId="{BB64F4CF-E8AA-4B31-B286-789B51A150DC}" type="presParOf" srcId="{B176E74E-2DFF-4013-85F4-9D5D82382DB2}" destId="{9FB21246-32DA-4D31-A1B9-51B1851DA16F}" srcOrd="4" destOrd="0" presId="urn:microsoft.com/office/officeart/2018/5/layout/IconCircleLabelList"/>
    <dgm:cxn modelId="{B600A949-5ACC-4739-8077-6FD69B3BD2B0}" type="presParOf" srcId="{9FB21246-32DA-4D31-A1B9-51B1851DA16F}" destId="{4AA40D6D-3B73-4BDA-B543-AB460712FC77}" srcOrd="0" destOrd="0" presId="urn:microsoft.com/office/officeart/2018/5/layout/IconCircleLabelList"/>
    <dgm:cxn modelId="{9D4D0101-DA9E-4B6E-8D4E-09D81CE539F7}" type="presParOf" srcId="{9FB21246-32DA-4D31-A1B9-51B1851DA16F}" destId="{47536423-49E8-43BB-8CBD-2C4C3B1D59A0}" srcOrd="1" destOrd="0" presId="urn:microsoft.com/office/officeart/2018/5/layout/IconCircleLabelList"/>
    <dgm:cxn modelId="{E40EBE3B-E35F-4EC6-8E7A-7736C29A506B}" type="presParOf" srcId="{9FB21246-32DA-4D31-A1B9-51B1851DA16F}" destId="{DDB848BB-CAE3-4FCA-B345-7B26033C34E9}" srcOrd="2" destOrd="0" presId="urn:microsoft.com/office/officeart/2018/5/layout/IconCircleLabelList"/>
    <dgm:cxn modelId="{76A7593B-CB25-405D-B868-8DDBFD72E0BD}" type="presParOf" srcId="{9FB21246-32DA-4D31-A1B9-51B1851DA16F}" destId="{F1457010-7625-4023-B503-A69E9D5E015B}"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1664E-6AA9-4650-9590-3BBF2142F632}" type="doc">
      <dgm:prSet loTypeId="urn:microsoft.com/office/officeart/2005/8/layout/hierarchy1" loCatId="hierarchy" qsTypeId="urn:microsoft.com/office/officeart/2005/8/quickstyle/simple2" qsCatId="simple" csTypeId="urn:microsoft.com/office/officeart/2005/8/colors/accent2_2" csCatId="accent2" phldr="1"/>
      <dgm:spPr/>
      <dgm:t>
        <a:bodyPr/>
        <a:lstStyle/>
        <a:p>
          <a:endParaRPr lang="en-US"/>
        </a:p>
      </dgm:t>
    </dgm:pt>
    <dgm:pt modelId="{2426BFE3-6CEC-47F0-9F78-F6B9E1301BB4}">
      <dgm:prSet/>
      <dgm:spPr/>
      <dgm:t>
        <a:bodyPr/>
        <a:lstStyle/>
        <a:p>
          <a:r>
            <a:rPr lang="en-US" baseline="0"/>
            <a:t>Expressions</a:t>
          </a:r>
          <a:endParaRPr lang="en-US"/>
        </a:p>
      </dgm:t>
    </dgm:pt>
    <dgm:pt modelId="{61753138-A2FC-4359-B547-38D59091A333}" type="parTrans" cxnId="{E25762F0-0F2A-4F0C-BE70-513A6C4C5E28}">
      <dgm:prSet/>
      <dgm:spPr/>
      <dgm:t>
        <a:bodyPr/>
        <a:lstStyle/>
        <a:p>
          <a:endParaRPr lang="en-US"/>
        </a:p>
      </dgm:t>
    </dgm:pt>
    <dgm:pt modelId="{B8EC55DC-460C-4264-B621-3573B94EF2E7}" type="sibTrans" cxnId="{E25762F0-0F2A-4F0C-BE70-513A6C4C5E28}">
      <dgm:prSet/>
      <dgm:spPr/>
      <dgm:t>
        <a:bodyPr/>
        <a:lstStyle/>
        <a:p>
          <a:endParaRPr lang="en-US"/>
        </a:p>
      </dgm:t>
    </dgm:pt>
    <dgm:pt modelId="{B05E9B53-D1E3-4AC0-B750-7818C2EB2DF8}">
      <dgm:prSet/>
      <dgm:spPr/>
      <dgm:t>
        <a:bodyPr/>
        <a:lstStyle/>
        <a:p>
          <a:r>
            <a:rPr lang="en-US" baseline="0" dirty="0"/>
            <a:t>Substitute and solve </a:t>
          </a:r>
        </a:p>
        <a:p>
          <a:r>
            <a:rPr lang="en-US" baseline="0" dirty="0"/>
            <a:t>k=4 </a:t>
          </a:r>
          <a:r>
            <a:rPr lang="en-US" baseline="0" dirty="0" err="1"/>
            <a:t>ini</a:t>
          </a:r>
          <a:r>
            <a:rPr lang="en-US" baseline="0" dirty="0"/>
            <a:t> 2k + 62</a:t>
          </a:r>
          <a:endParaRPr lang="en-US" dirty="0"/>
        </a:p>
      </dgm:t>
    </dgm:pt>
    <dgm:pt modelId="{69E34573-B25C-421B-A62E-94F607C69EC5}" type="parTrans" cxnId="{9E3A8D6B-D2EC-4755-AB5C-41E472A1A278}">
      <dgm:prSet/>
      <dgm:spPr/>
      <dgm:t>
        <a:bodyPr/>
        <a:lstStyle/>
        <a:p>
          <a:endParaRPr lang="en-US"/>
        </a:p>
      </dgm:t>
    </dgm:pt>
    <dgm:pt modelId="{26C0BF4D-246B-4E16-B4A3-237083F85C84}" type="sibTrans" cxnId="{9E3A8D6B-D2EC-4755-AB5C-41E472A1A278}">
      <dgm:prSet/>
      <dgm:spPr/>
      <dgm:t>
        <a:bodyPr/>
        <a:lstStyle/>
        <a:p>
          <a:endParaRPr lang="en-US"/>
        </a:p>
      </dgm:t>
    </dgm:pt>
    <dgm:pt modelId="{80A6A6E2-F0F2-4FCA-84FB-BB79D679F7AA}">
      <dgm:prSet/>
      <dgm:spPr/>
      <dgm:t>
        <a:bodyPr/>
        <a:lstStyle/>
        <a:p>
          <a:r>
            <a:rPr lang="en-US" baseline="0"/>
            <a:t>When k=4 an expression is equal to 10. </a:t>
          </a:r>
          <a:endParaRPr lang="en-US"/>
        </a:p>
      </dgm:t>
    </dgm:pt>
    <dgm:pt modelId="{37257ECA-783D-4325-A8B7-F648921756C2}" type="parTrans" cxnId="{F1B1F668-6D3D-434A-B03B-1C7F6BD69653}">
      <dgm:prSet/>
      <dgm:spPr/>
      <dgm:t>
        <a:bodyPr/>
        <a:lstStyle/>
        <a:p>
          <a:endParaRPr lang="en-US"/>
        </a:p>
      </dgm:t>
    </dgm:pt>
    <dgm:pt modelId="{3529C6AD-BE0E-43F3-8D97-926523F85DCC}" type="sibTrans" cxnId="{F1B1F668-6D3D-434A-B03B-1C7F6BD69653}">
      <dgm:prSet/>
      <dgm:spPr/>
      <dgm:t>
        <a:bodyPr/>
        <a:lstStyle/>
        <a:p>
          <a:endParaRPr lang="en-US"/>
        </a:p>
      </dgm:t>
    </dgm:pt>
    <dgm:pt modelId="{75A46F76-742E-46FF-8021-FEF6B1206D4B}">
      <dgm:prSet/>
      <dgm:spPr/>
      <dgm:t>
        <a:bodyPr/>
        <a:lstStyle/>
        <a:p>
          <a:r>
            <a:rPr lang="en-US" baseline="0"/>
            <a:t>What could the expression be?</a:t>
          </a:r>
          <a:endParaRPr lang="en-US"/>
        </a:p>
      </dgm:t>
    </dgm:pt>
    <dgm:pt modelId="{1A752E24-3828-4502-AA87-46D9C2910615}" type="parTrans" cxnId="{86892ED5-58CC-45EC-A208-1FFACF50A9CF}">
      <dgm:prSet/>
      <dgm:spPr/>
      <dgm:t>
        <a:bodyPr/>
        <a:lstStyle/>
        <a:p>
          <a:endParaRPr lang="en-US"/>
        </a:p>
      </dgm:t>
    </dgm:pt>
    <dgm:pt modelId="{1ADBCF5A-386D-4699-B796-7A2D825475A4}" type="sibTrans" cxnId="{86892ED5-58CC-45EC-A208-1FFACF50A9CF}">
      <dgm:prSet/>
      <dgm:spPr/>
      <dgm:t>
        <a:bodyPr/>
        <a:lstStyle/>
        <a:p>
          <a:endParaRPr lang="en-US"/>
        </a:p>
      </dgm:t>
    </dgm:pt>
    <dgm:pt modelId="{241F5BB4-C1C6-4132-899A-18A4AC4992F1}" type="pres">
      <dgm:prSet presAssocID="{DDC1664E-6AA9-4650-9590-3BBF2142F632}" presName="hierChild1" presStyleCnt="0">
        <dgm:presLayoutVars>
          <dgm:chPref val="1"/>
          <dgm:dir/>
          <dgm:animOne val="branch"/>
          <dgm:animLvl val="lvl"/>
          <dgm:resizeHandles/>
        </dgm:presLayoutVars>
      </dgm:prSet>
      <dgm:spPr/>
    </dgm:pt>
    <dgm:pt modelId="{F8336CAF-6C3D-4BD8-88B4-A47C3E4B894C}" type="pres">
      <dgm:prSet presAssocID="{2426BFE3-6CEC-47F0-9F78-F6B9E1301BB4}" presName="hierRoot1" presStyleCnt="0"/>
      <dgm:spPr/>
    </dgm:pt>
    <dgm:pt modelId="{3B9C2E2E-CC7F-443D-85F4-C6B41804AEBA}" type="pres">
      <dgm:prSet presAssocID="{2426BFE3-6CEC-47F0-9F78-F6B9E1301BB4}" presName="composite" presStyleCnt="0"/>
      <dgm:spPr/>
    </dgm:pt>
    <dgm:pt modelId="{4104E344-CA40-48FC-A6FA-C8195B8FD894}" type="pres">
      <dgm:prSet presAssocID="{2426BFE3-6CEC-47F0-9F78-F6B9E1301BB4}" presName="background" presStyleLbl="node0" presStyleIdx="0" presStyleCnt="4"/>
      <dgm:spPr/>
    </dgm:pt>
    <dgm:pt modelId="{59BF1349-47A1-4736-810C-42DE91FF3A92}" type="pres">
      <dgm:prSet presAssocID="{2426BFE3-6CEC-47F0-9F78-F6B9E1301BB4}" presName="text" presStyleLbl="fgAcc0" presStyleIdx="0" presStyleCnt="4">
        <dgm:presLayoutVars>
          <dgm:chPref val="3"/>
        </dgm:presLayoutVars>
      </dgm:prSet>
      <dgm:spPr/>
    </dgm:pt>
    <dgm:pt modelId="{1D5165AC-66AC-49F7-8B27-155C9530DA3A}" type="pres">
      <dgm:prSet presAssocID="{2426BFE3-6CEC-47F0-9F78-F6B9E1301BB4}" presName="hierChild2" presStyleCnt="0"/>
      <dgm:spPr/>
    </dgm:pt>
    <dgm:pt modelId="{E8004162-0476-43FA-917B-4316E99C2B00}" type="pres">
      <dgm:prSet presAssocID="{B05E9B53-D1E3-4AC0-B750-7818C2EB2DF8}" presName="hierRoot1" presStyleCnt="0"/>
      <dgm:spPr/>
    </dgm:pt>
    <dgm:pt modelId="{8B28091C-DC12-400A-8DAE-41BFDEDF01BD}" type="pres">
      <dgm:prSet presAssocID="{B05E9B53-D1E3-4AC0-B750-7818C2EB2DF8}" presName="composite" presStyleCnt="0"/>
      <dgm:spPr/>
    </dgm:pt>
    <dgm:pt modelId="{2E551075-7D54-458E-9CCB-A45CCF285901}" type="pres">
      <dgm:prSet presAssocID="{B05E9B53-D1E3-4AC0-B750-7818C2EB2DF8}" presName="background" presStyleLbl="node0" presStyleIdx="1" presStyleCnt="4"/>
      <dgm:spPr/>
    </dgm:pt>
    <dgm:pt modelId="{03296CA3-4D8F-4F74-B3E0-FBA875AA372C}" type="pres">
      <dgm:prSet presAssocID="{B05E9B53-D1E3-4AC0-B750-7818C2EB2DF8}" presName="text" presStyleLbl="fgAcc0" presStyleIdx="1" presStyleCnt="4">
        <dgm:presLayoutVars>
          <dgm:chPref val="3"/>
        </dgm:presLayoutVars>
      </dgm:prSet>
      <dgm:spPr/>
    </dgm:pt>
    <dgm:pt modelId="{6E95CAE0-6DC6-4DD6-B3D1-7708F2ECCFF6}" type="pres">
      <dgm:prSet presAssocID="{B05E9B53-D1E3-4AC0-B750-7818C2EB2DF8}" presName="hierChild2" presStyleCnt="0"/>
      <dgm:spPr/>
    </dgm:pt>
    <dgm:pt modelId="{8EDD0E33-3B1B-483C-9E7E-510169C236ED}" type="pres">
      <dgm:prSet presAssocID="{80A6A6E2-F0F2-4FCA-84FB-BB79D679F7AA}" presName="hierRoot1" presStyleCnt="0"/>
      <dgm:spPr/>
    </dgm:pt>
    <dgm:pt modelId="{6279A0A0-280E-4D60-83CA-D96AE911B2CD}" type="pres">
      <dgm:prSet presAssocID="{80A6A6E2-F0F2-4FCA-84FB-BB79D679F7AA}" presName="composite" presStyleCnt="0"/>
      <dgm:spPr/>
    </dgm:pt>
    <dgm:pt modelId="{13C93ACF-31AE-47B4-B253-437BD9A9A0B2}" type="pres">
      <dgm:prSet presAssocID="{80A6A6E2-F0F2-4FCA-84FB-BB79D679F7AA}" presName="background" presStyleLbl="node0" presStyleIdx="2" presStyleCnt="4"/>
      <dgm:spPr/>
    </dgm:pt>
    <dgm:pt modelId="{E307B1F7-D212-458E-BA0A-E72DA6EB5EF3}" type="pres">
      <dgm:prSet presAssocID="{80A6A6E2-F0F2-4FCA-84FB-BB79D679F7AA}" presName="text" presStyleLbl="fgAcc0" presStyleIdx="2" presStyleCnt="4">
        <dgm:presLayoutVars>
          <dgm:chPref val="3"/>
        </dgm:presLayoutVars>
      </dgm:prSet>
      <dgm:spPr/>
    </dgm:pt>
    <dgm:pt modelId="{04DEFCFA-A3B3-41ED-80F2-720E5E9C9EC3}" type="pres">
      <dgm:prSet presAssocID="{80A6A6E2-F0F2-4FCA-84FB-BB79D679F7AA}" presName="hierChild2" presStyleCnt="0"/>
      <dgm:spPr/>
    </dgm:pt>
    <dgm:pt modelId="{D6D6DFE2-AFB4-43F5-9301-E67290F2E82F}" type="pres">
      <dgm:prSet presAssocID="{75A46F76-742E-46FF-8021-FEF6B1206D4B}" presName="hierRoot1" presStyleCnt="0"/>
      <dgm:spPr/>
    </dgm:pt>
    <dgm:pt modelId="{7847A0D9-D098-46D1-BF5E-F620B65A2216}" type="pres">
      <dgm:prSet presAssocID="{75A46F76-742E-46FF-8021-FEF6B1206D4B}" presName="composite" presStyleCnt="0"/>
      <dgm:spPr/>
    </dgm:pt>
    <dgm:pt modelId="{ED8AEA93-5810-4581-8323-33589354C8BF}" type="pres">
      <dgm:prSet presAssocID="{75A46F76-742E-46FF-8021-FEF6B1206D4B}" presName="background" presStyleLbl="node0" presStyleIdx="3" presStyleCnt="4"/>
      <dgm:spPr/>
    </dgm:pt>
    <dgm:pt modelId="{D6C4B9BB-2AF8-4D3F-8803-227E8A6D48BB}" type="pres">
      <dgm:prSet presAssocID="{75A46F76-742E-46FF-8021-FEF6B1206D4B}" presName="text" presStyleLbl="fgAcc0" presStyleIdx="3" presStyleCnt="4">
        <dgm:presLayoutVars>
          <dgm:chPref val="3"/>
        </dgm:presLayoutVars>
      </dgm:prSet>
      <dgm:spPr/>
    </dgm:pt>
    <dgm:pt modelId="{712A7D64-285A-4041-933E-D840736A190C}" type="pres">
      <dgm:prSet presAssocID="{75A46F76-742E-46FF-8021-FEF6B1206D4B}" presName="hierChild2" presStyleCnt="0"/>
      <dgm:spPr/>
    </dgm:pt>
  </dgm:ptLst>
  <dgm:cxnLst>
    <dgm:cxn modelId="{C892A93C-EB78-4068-93C7-1AB44BAF4E11}" type="presOf" srcId="{B05E9B53-D1E3-4AC0-B750-7818C2EB2DF8}" destId="{03296CA3-4D8F-4F74-B3E0-FBA875AA372C}" srcOrd="0" destOrd="0" presId="urn:microsoft.com/office/officeart/2005/8/layout/hierarchy1"/>
    <dgm:cxn modelId="{F1B1F668-6D3D-434A-B03B-1C7F6BD69653}" srcId="{DDC1664E-6AA9-4650-9590-3BBF2142F632}" destId="{80A6A6E2-F0F2-4FCA-84FB-BB79D679F7AA}" srcOrd="2" destOrd="0" parTransId="{37257ECA-783D-4325-A8B7-F648921756C2}" sibTransId="{3529C6AD-BE0E-43F3-8D97-926523F85DCC}"/>
    <dgm:cxn modelId="{9E3A8D6B-D2EC-4755-AB5C-41E472A1A278}" srcId="{DDC1664E-6AA9-4650-9590-3BBF2142F632}" destId="{B05E9B53-D1E3-4AC0-B750-7818C2EB2DF8}" srcOrd="1" destOrd="0" parTransId="{69E34573-B25C-421B-A62E-94F607C69EC5}" sibTransId="{26C0BF4D-246B-4E16-B4A3-237083F85C84}"/>
    <dgm:cxn modelId="{9DD63482-49FC-4015-9E90-03C309EDC585}" type="presOf" srcId="{75A46F76-742E-46FF-8021-FEF6B1206D4B}" destId="{D6C4B9BB-2AF8-4D3F-8803-227E8A6D48BB}" srcOrd="0" destOrd="0" presId="urn:microsoft.com/office/officeart/2005/8/layout/hierarchy1"/>
    <dgm:cxn modelId="{A81F5DC9-62B0-4E82-A63A-83CBACEBC2C3}" type="presOf" srcId="{DDC1664E-6AA9-4650-9590-3BBF2142F632}" destId="{241F5BB4-C1C6-4132-899A-18A4AC4992F1}" srcOrd="0" destOrd="0" presId="urn:microsoft.com/office/officeart/2005/8/layout/hierarchy1"/>
    <dgm:cxn modelId="{EDDC3BD1-1B20-439F-AC08-93C698D10A39}" type="presOf" srcId="{80A6A6E2-F0F2-4FCA-84FB-BB79D679F7AA}" destId="{E307B1F7-D212-458E-BA0A-E72DA6EB5EF3}" srcOrd="0" destOrd="0" presId="urn:microsoft.com/office/officeart/2005/8/layout/hierarchy1"/>
    <dgm:cxn modelId="{86892ED5-58CC-45EC-A208-1FFACF50A9CF}" srcId="{DDC1664E-6AA9-4650-9590-3BBF2142F632}" destId="{75A46F76-742E-46FF-8021-FEF6B1206D4B}" srcOrd="3" destOrd="0" parTransId="{1A752E24-3828-4502-AA87-46D9C2910615}" sibTransId="{1ADBCF5A-386D-4699-B796-7A2D825475A4}"/>
    <dgm:cxn modelId="{E25762F0-0F2A-4F0C-BE70-513A6C4C5E28}" srcId="{DDC1664E-6AA9-4650-9590-3BBF2142F632}" destId="{2426BFE3-6CEC-47F0-9F78-F6B9E1301BB4}" srcOrd="0" destOrd="0" parTransId="{61753138-A2FC-4359-B547-38D59091A333}" sibTransId="{B8EC55DC-460C-4264-B621-3573B94EF2E7}"/>
    <dgm:cxn modelId="{B1598BFD-9B4F-4CC7-B45F-3F2A78A693A8}" type="presOf" srcId="{2426BFE3-6CEC-47F0-9F78-F6B9E1301BB4}" destId="{59BF1349-47A1-4736-810C-42DE91FF3A92}" srcOrd="0" destOrd="0" presId="urn:microsoft.com/office/officeart/2005/8/layout/hierarchy1"/>
    <dgm:cxn modelId="{D96462F0-07C9-44C8-A0EE-7ED25CBC82D2}" type="presParOf" srcId="{241F5BB4-C1C6-4132-899A-18A4AC4992F1}" destId="{F8336CAF-6C3D-4BD8-88B4-A47C3E4B894C}" srcOrd="0" destOrd="0" presId="urn:microsoft.com/office/officeart/2005/8/layout/hierarchy1"/>
    <dgm:cxn modelId="{33467C01-35F0-4517-819C-1361FB0268B5}" type="presParOf" srcId="{F8336CAF-6C3D-4BD8-88B4-A47C3E4B894C}" destId="{3B9C2E2E-CC7F-443D-85F4-C6B41804AEBA}" srcOrd="0" destOrd="0" presId="urn:microsoft.com/office/officeart/2005/8/layout/hierarchy1"/>
    <dgm:cxn modelId="{8DB2676B-3397-4333-8A17-B04C5EB18C9E}" type="presParOf" srcId="{3B9C2E2E-CC7F-443D-85F4-C6B41804AEBA}" destId="{4104E344-CA40-48FC-A6FA-C8195B8FD894}" srcOrd="0" destOrd="0" presId="urn:microsoft.com/office/officeart/2005/8/layout/hierarchy1"/>
    <dgm:cxn modelId="{C5C4E833-B661-48CC-AF66-9CB105B9D94A}" type="presParOf" srcId="{3B9C2E2E-CC7F-443D-85F4-C6B41804AEBA}" destId="{59BF1349-47A1-4736-810C-42DE91FF3A92}" srcOrd="1" destOrd="0" presId="urn:microsoft.com/office/officeart/2005/8/layout/hierarchy1"/>
    <dgm:cxn modelId="{535D8173-8467-49BE-9C58-EC478CFA3B67}" type="presParOf" srcId="{F8336CAF-6C3D-4BD8-88B4-A47C3E4B894C}" destId="{1D5165AC-66AC-49F7-8B27-155C9530DA3A}" srcOrd="1" destOrd="0" presId="urn:microsoft.com/office/officeart/2005/8/layout/hierarchy1"/>
    <dgm:cxn modelId="{B3B21A6A-070B-42A0-8DF1-707754140708}" type="presParOf" srcId="{241F5BB4-C1C6-4132-899A-18A4AC4992F1}" destId="{E8004162-0476-43FA-917B-4316E99C2B00}" srcOrd="1" destOrd="0" presId="urn:microsoft.com/office/officeart/2005/8/layout/hierarchy1"/>
    <dgm:cxn modelId="{2E07E047-A990-4C77-8FE8-CE7E3FD79E89}" type="presParOf" srcId="{E8004162-0476-43FA-917B-4316E99C2B00}" destId="{8B28091C-DC12-400A-8DAE-41BFDEDF01BD}" srcOrd="0" destOrd="0" presId="urn:microsoft.com/office/officeart/2005/8/layout/hierarchy1"/>
    <dgm:cxn modelId="{75328921-A7C8-4A0E-8894-6A4889BAD682}" type="presParOf" srcId="{8B28091C-DC12-400A-8DAE-41BFDEDF01BD}" destId="{2E551075-7D54-458E-9CCB-A45CCF285901}" srcOrd="0" destOrd="0" presId="urn:microsoft.com/office/officeart/2005/8/layout/hierarchy1"/>
    <dgm:cxn modelId="{CCB5D1D1-710C-4F3F-92B0-BAABF3F54BBB}" type="presParOf" srcId="{8B28091C-DC12-400A-8DAE-41BFDEDF01BD}" destId="{03296CA3-4D8F-4F74-B3E0-FBA875AA372C}" srcOrd="1" destOrd="0" presId="urn:microsoft.com/office/officeart/2005/8/layout/hierarchy1"/>
    <dgm:cxn modelId="{313DE533-0F2A-4EF8-8F75-74875687DDA5}" type="presParOf" srcId="{E8004162-0476-43FA-917B-4316E99C2B00}" destId="{6E95CAE0-6DC6-4DD6-B3D1-7708F2ECCFF6}" srcOrd="1" destOrd="0" presId="urn:microsoft.com/office/officeart/2005/8/layout/hierarchy1"/>
    <dgm:cxn modelId="{6D987D2C-011F-444E-8BD1-836877B1E124}" type="presParOf" srcId="{241F5BB4-C1C6-4132-899A-18A4AC4992F1}" destId="{8EDD0E33-3B1B-483C-9E7E-510169C236ED}" srcOrd="2" destOrd="0" presId="urn:microsoft.com/office/officeart/2005/8/layout/hierarchy1"/>
    <dgm:cxn modelId="{3A7EBEF0-3C64-4999-8DBF-73551C556C49}" type="presParOf" srcId="{8EDD0E33-3B1B-483C-9E7E-510169C236ED}" destId="{6279A0A0-280E-4D60-83CA-D96AE911B2CD}" srcOrd="0" destOrd="0" presId="urn:microsoft.com/office/officeart/2005/8/layout/hierarchy1"/>
    <dgm:cxn modelId="{01B76308-8008-4F12-B3AD-B4B9BCE8F968}" type="presParOf" srcId="{6279A0A0-280E-4D60-83CA-D96AE911B2CD}" destId="{13C93ACF-31AE-47B4-B253-437BD9A9A0B2}" srcOrd="0" destOrd="0" presId="urn:microsoft.com/office/officeart/2005/8/layout/hierarchy1"/>
    <dgm:cxn modelId="{A78E1605-DF53-417D-96FB-99C0D4786640}" type="presParOf" srcId="{6279A0A0-280E-4D60-83CA-D96AE911B2CD}" destId="{E307B1F7-D212-458E-BA0A-E72DA6EB5EF3}" srcOrd="1" destOrd="0" presId="urn:microsoft.com/office/officeart/2005/8/layout/hierarchy1"/>
    <dgm:cxn modelId="{439C679A-7ED5-4405-8159-D9CE455AC808}" type="presParOf" srcId="{8EDD0E33-3B1B-483C-9E7E-510169C236ED}" destId="{04DEFCFA-A3B3-41ED-80F2-720E5E9C9EC3}" srcOrd="1" destOrd="0" presId="urn:microsoft.com/office/officeart/2005/8/layout/hierarchy1"/>
    <dgm:cxn modelId="{E3B92686-91E6-4DB3-B140-03D2C74A6827}" type="presParOf" srcId="{241F5BB4-C1C6-4132-899A-18A4AC4992F1}" destId="{D6D6DFE2-AFB4-43F5-9301-E67290F2E82F}" srcOrd="3" destOrd="0" presId="urn:microsoft.com/office/officeart/2005/8/layout/hierarchy1"/>
    <dgm:cxn modelId="{C9E146EF-5869-4EB1-9CFF-16EBD023746F}" type="presParOf" srcId="{D6D6DFE2-AFB4-43F5-9301-E67290F2E82F}" destId="{7847A0D9-D098-46D1-BF5E-F620B65A2216}" srcOrd="0" destOrd="0" presId="urn:microsoft.com/office/officeart/2005/8/layout/hierarchy1"/>
    <dgm:cxn modelId="{7922AC0D-5992-423C-AA2D-42A71E441CF0}" type="presParOf" srcId="{7847A0D9-D098-46D1-BF5E-F620B65A2216}" destId="{ED8AEA93-5810-4581-8323-33589354C8BF}" srcOrd="0" destOrd="0" presId="urn:microsoft.com/office/officeart/2005/8/layout/hierarchy1"/>
    <dgm:cxn modelId="{805FF437-B68E-42F8-8917-B74769C77EA8}" type="presParOf" srcId="{7847A0D9-D098-46D1-BF5E-F620B65A2216}" destId="{D6C4B9BB-2AF8-4D3F-8803-227E8A6D48BB}" srcOrd="1" destOrd="0" presId="urn:microsoft.com/office/officeart/2005/8/layout/hierarchy1"/>
    <dgm:cxn modelId="{39156B2C-9129-4A88-AD41-44258874F433}" type="presParOf" srcId="{D6D6DFE2-AFB4-43F5-9301-E67290F2E82F}" destId="{712A7D64-285A-4041-933E-D840736A190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0258F3-7E40-47EA-B333-67EDA4902E15}" type="doc">
      <dgm:prSet loTypeId="urn:microsoft.com/office/officeart/2018/2/layout/IconVerticalSolidList" loCatId="icon" qsTypeId="urn:microsoft.com/office/officeart/2005/8/quickstyle/simple1" qsCatId="simple" csTypeId="urn:microsoft.com/office/officeart/2005/8/colors/accent5_4" csCatId="accent5" phldr="1"/>
      <dgm:spPr/>
      <dgm:t>
        <a:bodyPr/>
        <a:lstStyle/>
        <a:p>
          <a:endParaRPr lang="en-US"/>
        </a:p>
      </dgm:t>
    </dgm:pt>
    <dgm:pt modelId="{14AA44FC-39A4-4D6F-BA4E-F0B21E77E616}">
      <dgm:prSet/>
      <dgm:spPr/>
      <dgm:t>
        <a:bodyPr/>
        <a:lstStyle/>
        <a:p>
          <a:pPr>
            <a:lnSpc>
              <a:spcPct val="100000"/>
            </a:lnSpc>
          </a:pPr>
          <a:r>
            <a:rPr lang="en-US" baseline="0"/>
            <a:t>Identify a key relationship or procedure within a topic</a:t>
          </a:r>
          <a:endParaRPr lang="en-US"/>
        </a:p>
      </dgm:t>
    </dgm:pt>
    <dgm:pt modelId="{CD3A4363-C3E9-4D9E-827D-9C210DB5B56F}" type="parTrans" cxnId="{C0790863-7082-4FB9-A9A7-D479B39EACD7}">
      <dgm:prSet/>
      <dgm:spPr/>
      <dgm:t>
        <a:bodyPr/>
        <a:lstStyle/>
        <a:p>
          <a:endParaRPr lang="en-US"/>
        </a:p>
      </dgm:t>
    </dgm:pt>
    <dgm:pt modelId="{1557F5D7-FB1E-42FF-ADA6-8400DCB24933}" type="sibTrans" cxnId="{C0790863-7082-4FB9-A9A7-D479B39EACD7}">
      <dgm:prSet/>
      <dgm:spPr/>
      <dgm:t>
        <a:bodyPr/>
        <a:lstStyle/>
        <a:p>
          <a:endParaRPr lang="en-US"/>
        </a:p>
      </dgm:t>
    </dgm:pt>
    <dgm:pt modelId="{671F8762-4742-435A-A170-7022750E3251}">
      <dgm:prSet/>
      <dgm:spPr/>
      <dgm:t>
        <a:bodyPr/>
        <a:lstStyle/>
        <a:p>
          <a:pPr>
            <a:lnSpc>
              <a:spcPct val="100000"/>
            </a:lnSpc>
          </a:pPr>
          <a:r>
            <a:rPr lang="en-US" baseline="0"/>
            <a:t>Students solve several examples</a:t>
          </a:r>
          <a:endParaRPr lang="en-US"/>
        </a:p>
      </dgm:t>
    </dgm:pt>
    <dgm:pt modelId="{80F02065-CFB8-498D-A5DE-94C0A5A57C5E}" type="parTrans" cxnId="{D0D877B6-CFD3-448B-9CD2-65A279B19BAA}">
      <dgm:prSet/>
      <dgm:spPr/>
      <dgm:t>
        <a:bodyPr/>
        <a:lstStyle/>
        <a:p>
          <a:endParaRPr lang="en-US"/>
        </a:p>
      </dgm:t>
    </dgm:pt>
    <dgm:pt modelId="{E5E30ED6-CF54-4433-ADA5-0308003EC1BD}" type="sibTrans" cxnId="{D0D877B6-CFD3-448B-9CD2-65A279B19BAA}">
      <dgm:prSet/>
      <dgm:spPr/>
      <dgm:t>
        <a:bodyPr/>
        <a:lstStyle/>
        <a:p>
          <a:endParaRPr lang="en-US"/>
        </a:p>
      </dgm:t>
    </dgm:pt>
    <dgm:pt modelId="{29094B11-5D39-4351-8559-5FD8CDCB4BA3}">
      <dgm:prSet/>
      <dgm:spPr/>
      <dgm:t>
        <a:bodyPr/>
        <a:lstStyle/>
        <a:p>
          <a:pPr>
            <a:lnSpc>
              <a:spcPct val="100000"/>
            </a:lnSpc>
          </a:pPr>
          <a:r>
            <a:rPr lang="en-US" baseline="0"/>
            <a:t>Students generalize the steps followed</a:t>
          </a:r>
          <a:endParaRPr lang="en-US"/>
        </a:p>
      </dgm:t>
    </dgm:pt>
    <dgm:pt modelId="{A5542113-1F7A-4972-86B1-A60F035D37D2}" type="parTrans" cxnId="{520928E2-6629-4D1A-B6C4-9F629A6EF1C0}">
      <dgm:prSet/>
      <dgm:spPr/>
      <dgm:t>
        <a:bodyPr/>
        <a:lstStyle/>
        <a:p>
          <a:endParaRPr lang="en-US"/>
        </a:p>
      </dgm:t>
    </dgm:pt>
    <dgm:pt modelId="{A9494705-5570-4B96-91E9-B5C6324A0213}" type="sibTrans" cxnId="{520928E2-6629-4D1A-B6C4-9F629A6EF1C0}">
      <dgm:prSet/>
      <dgm:spPr/>
      <dgm:t>
        <a:bodyPr/>
        <a:lstStyle/>
        <a:p>
          <a:endParaRPr lang="en-US"/>
        </a:p>
      </dgm:t>
    </dgm:pt>
    <dgm:pt modelId="{9F75F655-270B-42C5-BAE5-3B9D93AE04D4}" type="pres">
      <dgm:prSet presAssocID="{BA0258F3-7E40-47EA-B333-67EDA4902E15}" presName="root" presStyleCnt="0">
        <dgm:presLayoutVars>
          <dgm:dir/>
          <dgm:resizeHandles val="exact"/>
        </dgm:presLayoutVars>
      </dgm:prSet>
      <dgm:spPr/>
    </dgm:pt>
    <dgm:pt modelId="{AB2BCF51-BBCE-437C-8623-1762FAF43797}" type="pres">
      <dgm:prSet presAssocID="{14AA44FC-39A4-4D6F-BA4E-F0B21E77E616}" presName="compNode" presStyleCnt="0"/>
      <dgm:spPr/>
    </dgm:pt>
    <dgm:pt modelId="{2932B373-CC67-4EE2-BBAE-80FD54764688}" type="pres">
      <dgm:prSet presAssocID="{14AA44FC-39A4-4D6F-BA4E-F0B21E77E616}" presName="bgRect" presStyleLbl="bgShp" presStyleIdx="0" presStyleCnt="3"/>
      <dgm:spPr/>
    </dgm:pt>
    <dgm:pt modelId="{E6278190-F6D9-4170-84B1-0F4D259E568D}" type="pres">
      <dgm:prSet presAssocID="{14AA44FC-39A4-4D6F-BA4E-F0B21E77E61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0415B40A-8241-44DD-BFD4-DBB2FF942552}" type="pres">
      <dgm:prSet presAssocID="{14AA44FC-39A4-4D6F-BA4E-F0B21E77E616}" presName="spaceRect" presStyleCnt="0"/>
      <dgm:spPr/>
    </dgm:pt>
    <dgm:pt modelId="{3DCFC239-4194-4D51-8988-D03309D076DA}" type="pres">
      <dgm:prSet presAssocID="{14AA44FC-39A4-4D6F-BA4E-F0B21E77E616}" presName="parTx" presStyleLbl="revTx" presStyleIdx="0" presStyleCnt="3">
        <dgm:presLayoutVars>
          <dgm:chMax val="0"/>
          <dgm:chPref val="0"/>
        </dgm:presLayoutVars>
      </dgm:prSet>
      <dgm:spPr/>
    </dgm:pt>
    <dgm:pt modelId="{2F9A879A-9C4C-4DAC-9C66-141735F1EA66}" type="pres">
      <dgm:prSet presAssocID="{1557F5D7-FB1E-42FF-ADA6-8400DCB24933}" presName="sibTrans" presStyleCnt="0"/>
      <dgm:spPr/>
    </dgm:pt>
    <dgm:pt modelId="{3281B5D0-7AED-4029-9726-E3C3E1D827F8}" type="pres">
      <dgm:prSet presAssocID="{671F8762-4742-435A-A170-7022750E3251}" presName="compNode" presStyleCnt="0"/>
      <dgm:spPr/>
    </dgm:pt>
    <dgm:pt modelId="{8F8496C7-63B6-4F95-A6A3-2F61A33379F3}" type="pres">
      <dgm:prSet presAssocID="{671F8762-4742-435A-A170-7022750E3251}" presName="bgRect" presStyleLbl="bgShp" presStyleIdx="1" presStyleCnt="3"/>
      <dgm:spPr/>
    </dgm:pt>
    <dgm:pt modelId="{C93D7CF1-A3BB-4F03-81DD-1BB86210A329}" type="pres">
      <dgm:prSet presAssocID="{671F8762-4742-435A-A170-7022750E325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Teacher"/>
        </a:ext>
      </dgm:extLst>
    </dgm:pt>
    <dgm:pt modelId="{B139AFCA-6F3F-4F28-BA2A-ECF8CC955007}" type="pres">
      <dgm:prSet presAssocID="{671F8762-4742-435A-A170-7022750E3251}" presName="spaceRect" presStyleCnt="0"/>
      <dgm:spPr/>
    </dgm:pt>
    <dgm:pt modelId="{4189B710-1DB1-41D7-ABE7-9B0EE4CBEB93}" type="pres">
      <dgm:prSet presAssocID="{671F8762-4742-435A-A170-7022750E3251}" presName="parTx" presStyleLbl="revTx" presStyleIdx="1" presStyleCnt="3">
        <dgm:presLayoutVars>
          <dgm:chMax val="0"/>
          <dgm:chPref val="0"/>
        </dgm:presLayoutVars>
      </dgm:prSet>
      <dgm:spPr/>
    </dgm:pt>
    <dgm:pt modelId="{0A076BF9-7E17-45E1-9646-59883B05A9C1}" type="pres">
      <dgm:prSet presAssocID="{E5E30ED6-CF54-4433-ADA5-0308003EC1BD}" presName="sibTrans" presStyleCnt="0"/>
      <dgm:spPr/>
    </dgm:pt>
    <dgm:pt modelId="{115F3AAB-C6BC-4A7D-AEC9-FDF26DBEC799}" type="pres">
      <dgm:prSet presAssocID="{29094B11-5D39-4351-8559-5FD8CDCB4BA3}" presName="compNode" presStyleCnt="0"/>
      <dgm:spPr/>
    </dgm:pt>
    <dgm:pt modelId="{860DC21C-1B7F-416B-B7BA-E7D25BF1BC40}" type="pres">
      <dgm:prSet presAssocID="{29094B11-5D39-4351-8559-5FD8CDCB4BA3}" presName="bgRect" presStyleLbl="bgShp" presStyleIdx="2" presStyleCnt="3"/>
      <dgm:spPr/>
    </dgm:pt>
    <dgm:pt modelId="{393EF8AF-D4C4-4DD3-9BAE-F2CF24732B4E}" type="pres">
      <dgm:prSet presAssocID="{29094B11-5D39-4351-8559-5FD8CDCB4BA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7EAFE534-6BC7-457A-8ADE-F465D80151BE}" type="pres">
      <dgm:prSet presAssocID="{29094B11-5D39-4351-8559-5FD8CDCB4BA3}" presName="spaceRect" presStyleCnt="0"/>
      <dgm:spPr/>
    </dgm:pt>
    <dgm:pt modelId="{94C41361-F5F7-4787-ACD1-5DF59F68EBEA}" type="pres">
      <dgm:prSet presAssocID="{29094B11-5D39-4351-8559-5FD8CDCB4BA3}" presName="parTx" presStyleLbl="revTx" presStyleIdx="2" presStyleCnt="3">
        <dgm:presLayoutVars>
          <dgm:chMax val="0"/>
          <dgm:chPref val="0"/>
        </dgm:presLayoutVars>
      </dgm:prSet>
      <dgm:spPr/>
    </dgm:pt>
  </dgm:ptLst>
  <dgm:cxnLst>
    <dgm:cxn modelId="{D255C63B-111A-4741-B026-ABB5B2683CD2}" type="presOf" srcId="{BA0258F3-7E40-47EA-B333-67EDA4902E15}" destId="{9F75F655-270B-42C5-BAE5-3B9D93AE04D4}" srcOrd="0" destOrd="0" presId="urn:microsoft.com/office/officeart/2018/2/layout/IconVerticalSolidList"/>
    <dgm:cxn modelId="{C0790863-7082-4FB9-A9A7-D479B39EACD7}" srcId="{BA0258F3-7E40-47EA-B333-67EDA4902E15}" destId="{14AA44FC-39A4-4D6F-BA4E-F0B21E77E616}" srcOrd="0" destOrd="0" parTransId="{CD3A4363-C3E9-4D9E-827D-9C210DB5B56F}" sibTransId="{1557F5D7-FB1E-42FF-ADA6-8400DCB24933}"/>
    <dgm:cxn modelId="{4CED754A-6739-46D8-8338-A24DDAB7DE9B}" type="presOf" srcId="{671F8762-4742-435A-A170-7022750E3251}" destId="{4189B710-1DB1-41D7-ABE7-9B0EE4CBEB93}" srcOrd="0" destOrd="0" presId="urn:microsoft.com/office/officeart/2018/2/layout/IconVerticalSolidList"/>
    <dgm:cxn modelId="{5B0134B1-637E-46FE-A097-4A0A3C04E543}" type="presOf" srcId="{29094B11-5D39-4351-8559-5FD8CDCB4BA3}" destId="{94C41361-F5F7-4787-ACD1-5DF59F68EBEA}" srcOrd="0" destOrd="0" presId="urn:microsoft.com/office/officeart/2018/2/layout/IconVerticalSolidList"/>
    <dgm:cxn modelId="{0A8091B4-6BF4-44E0-A485-7EF60F24BA41}" type="presOf" srcId="{14AA44FC-39A4-4D6F-BA4E-F0B21E77E616}" destId="{3DCFC239-4194-4D51-8988-D03309D076DA}" srcOrd="0" destOrd="0" presId="urn:microsoft.com/office/officeart/2018/2/layout/IconVerticalSolidList"/>
    <dgm:cxn modelId="{D0D877B6-CFD3-448B-9CD2-65A279B19BAA}" srcId="{BA0258F3-7E40-47EA-B333-67EDA4902E15}" destId="{671F8762-4742-435A-A170-7022750E3251}" srcOrd="1" destOrd="0" parTransId="{80F02065-CFB8-498D-A5DE-94C0A5A57C5E}" sibTransId="{E5E30ED6-CF54-4433-ADA5-0308003EC1BD}"/>
    <dgm:cxn modelId="{520928E2-6629-4D1A-B6C4-9F629A6EF1C0}" srcId="{BA0258F3-7E40-47EA-B333-67EDA4902E15}" destId="{29094B11-5D39-4351-8559-5FD8CDCB4BA3}" srcOrd="2" destOrd="0" parTransId="{A5542113-1F7A-4972-86B1-A60F035D37D2}" sibTransId="{A9494705-5570-4B96-91E9-B5C6324A0213}"/>
    <dgm:cxn modelId="{EB829BEA-CEDF-44A0-AAFA-227F16B6BF37}" type="presParOf" srcId="{9F75F655-270B-42C5-BAE5-3B9D93AE04D4}" destId="{AB2BCF51-BBCE-437C-8623-1762FAF43797}" srcOrd="0" destOrd="0" presId="urn:microsoft.com/office/officeart/2018/2/layout/IconVerticalSolidList"/>
    <dgm:cxn modelId="{08E93660-8CBF-4D6D-BA56-F62D53840C2B}" type="presParOf" srcId="{AB2BCF51-BBCE-437C-8623-1762FAF43797}" destId="{2932B373-CC67-4EE2-BBAE-80FD54764688}" srcOrd="0" destOrd="0" presId="urn:microsoft.com/office/officeart/2018/2/layout/IconVerticalSolidList"/>
    <dgm:cxn modelId="{8B114DA5-4493-40E0-A36C-3F2C6B6269FD}" type="presParOf" srcId="{AB2BCF51-BBCE-437C-8623-1762FAF43797}" destId="{E6278190-F6D9-4170-84B1-0F4D259E568D}" srcOrd="1" destOrd="0" presId="urn:microsoft.com/office/officeart/2018/2/layout/IconVerticalSolidList"/>
    <dgm:cxn modelId="{3C28F972-EFB7-4D6E-A5D7-CC668F1D75BC}" type="presParOf" srcId="{AB2BCF51-BBCE-437C-8623-1762FAF43797}" destId="{0415B40A-8241-44DD-BFD4-DBB2FF942552}" srcOrd="2" destOrd="0" presId="urn:microsoft.com/office/officeart/2018/2/layout/IconVerticalSolidList"/>
    <dgm:cxn modelId="{A8AD5DA7-6ACA-4832-BC43-04AC5D8AD4F6}" type="presParOf" srcId="{AB2BCF51-BBCE-437C-8623-1762FAF43797}" destId="{3DCFC239-4194-4D51-8988-D03309D076DA}" srcOrd="3" destOrd="0" presId="urn:microsoft.com/office/officeart/2018/2/layout/IconVerticalSolidList"/>
    <dgm:cxn modelId="{C6666312-5D27-4E18-A25B-EACB0E4C30E9}" type="presParOf" srcId="{9F75F655-270B-42C5-BAE5-3B9D93AE04D4}" destId="{2F9A879A-9C4C-4DAC-9C66-141735F1EA66}" srcOrd="1" destOrd="0" presId="urn:microsoft.com/office/officeart/2018/2/layout/IconVerticalSolidList"/>
    <dgm:cxn modelId="{F9128AE0-573A-4897-B387-FFEB8581FBE4}" type="presParOf" srcId="{9F75F655-270B-42C5-BAE5-3B9D93AE04D4}" destId="{3281B5D0-7AED-4029-9726-E3C3E1D827F8}" srcOrd="2" destOrd="0" presId="urn:microsoft.com/office/officeart/2018/2/layout/IconVerticalSolidList"/>
    <dgm:cxn modelId="{C584138F-231F-4FE9-BEAA-377625BE742E}" type="presParOf" srcId="{3281B5D0-7AED-4029-9726-E3C3E1D827F8}" destId="{8F8496C7-63B6-4F95-A6A3-2F61A33379F3}" srcOrd="0" destOrd="0" presId="urn:microsoft.com/office/officeart/2018/2/layout/IconVerticalSolidList"/>
    <dgm:cxn modelId="{2E7B7719-09B0-45F8-8D59-6B3249BA2612}" type="presParOf" srcId="{3281B5D0-7AED-4029-9726-E3C3E1D827F8}" destId="{C93D7CF1-A3BB-4F03-81DD-1BB86210A329}" srcOrd="1" destOrd="0" presId="urn:microsoft.com/office/officeart/2018/2/layout/IconVerticalSolidList"/>
    <dgm:cxn modelId="{1E4A72BB-23C5-4D4F-854A-FADF37FE063D}" type="presParOf" srcId="{3281B5D0-7AED-4029-9726-E3C3E1D827F8}" destId="{B139AFCA-6F3F-4F28-BA2A-ECF8CC955007}" srcOrd="2" destOrd="0" presId="urn:microsoft.com/office/officeart/2018/2/layout/IconVerticalSolidList"/>
    <dgm:cxn modelId="{AC71BD23-58D8-4D2D-ABA4-EE141412E872}" type="presParOf" srcId="{3281B5D0-7AED-4029-9726-E3C3E1D827F8}" destId="{4189B710-1DB1-41D7-ABE7-9B0EE4CBEB93}" srcOrd="3" destOrd="0" presId="urn:microsoft.com/office/officeart/2018/2/layout/IconVerticalSolidList"/>
    <dgm:cxn modelId="{E640A754-E565-4C8F-807B-E0FDF316025E}" type="presParOf" srcId="{9F75F655-270B-42C5-BAE5-3B9D93AE04D4}" destId="{0A076BF9-7E17-45E1-9646-59883B05A9C1}" srcOrd="3" destOrd="0" presId="urn:microsoft.com/office/officeart/2018/2/layout/IconVerticalSolidList"/>
    <dgm:cxn modelId="{D31FA3F9-171C-4F79-B220-C41567841D8C}" type="presParOf" srcId="{9F75F655-270B-42C5-BAE5-3B9D93AE04D4}" destId="{115F3AAB-C6BC-4A7D-AEC9-FDF26DBEC799}" srcOrd="4" destOrd="0" presId="urn:microsoft.com/office/officeart/2018/2/layout/IconVerticalSolidList"/>
    <dgm:cxn modelId="{2873C9C3-4720-4866-8AFC-3B3C91FA93A4}" type="presParOf" srcId="{115F3AAB-C6BC-4A7D-AEC9-FDF26DBEC799}" destId="{860DC21C-1B7F-416B-B7BA-E7D25BF1BC40}" srcOrd="0" destOrd="0" presId="urn:microsoft.com/office/officeart/2018/2/layout/IconVerticalSolidList"/>
    <dgm:cxn modelId="{FF14323C-EBBE-46DD-9458-76970CB3E623}" type="presParOf" srcId="{115F3AAB-C6BC-4A7D-AEC9-FDF26DBEC799}" destId="{393EF8AF-D4C4-4DD3-9BAE-F2CF24732B4E}" srcOrd="1" destOrd="0" presId="urn:microsoft.com/office/officeart/2018/2/layout/IconVerticalSolidList"/>
    <dgm:cxn modelId="{662C38E3-49C7-42E2-8ACC-F503918E2788}" type="presParOf" srcId="{115F3AAB-C6BC-4A7D-AEC9-FDF26DBEC799}" destId="{7EAFE534-6BC7-457A-8ADE-F465D80151BE}" srcOrd="2" destOrd="0" presId="urn:microsoft.com/office/officeart/2018/2/layout/IconVerticalSolidList"/>
    <dgm:cxn modelId="{67318291-E13E-45F9-864E-3660E8120B61}" type="presParOf" srcId="{115F3AAB-C6BC-4A7D-AEC9-FDF26DBEC799}" destId="{94C41361-F5F7-4787-ACD1-5DF59F68EBE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02EBF48-954F-433A-85FF-D48CEE268E88}"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9A395A5B-70B7-460D-8864-BC751C6058D1}">
      <dgm:prSet/>
      <dgm:spPr/>
      <dgm:t>
        <a:bodyPr/>
        <a:lstStyle/>
        <a:p>
          <a:r>
            <a:rPr lang="en-US" baseline="0"/>
            <a:t>Number of zeroes in a product</a:t>
          </a:r>
          <a:endParaRPr lang="en-US"/>
        </a:p>
      </dgm:t>
    </dgm:pt>
    <dgm:pt modelId="{80E28317-BFF1-4B6B-9948-188B1FBD7533}" type="parTrans" cxnId="{7D8573B5-8BF2-4D46-AEFC-8E43C5DA7EDF}">
      <dgm:prSet/>
      <dgm:spPr/>
      <dgm:t>
        <a:bodyPr/>
        <a:lstStyle/>
        <a:p>
          <a:endParaRPr lang="en-US"/>
        </a:p>
      </dgm:t>
    </dgm:pt>
    <dgm:pt modelId="{D5851AC8-17DC-49FC-B128-16618EBBDD11}" type="sibTrans" cxnId="{7D8573B5-8BF2-4D46-AEFC-8E43C5DA7EDF}">
      <dgm:prSet/>
      <dgm:spPr/>
      <dgm:t>
        <a:bodyPr/>
        <a:lstStyle/>
        <a:p>
          <a:endParaRPr lang="en-US"/>
        </a:p>
      </dgm:t>
    </dgm:pt>
    <dgm:pt modelId="{1A7D4DF8-B29D-4A42-B9F0-72A3813EE3E9}">
      <dgm:prSet/>
      <dgm:spPr/>
      <dgm:t>
        <a:bodyPr/>
        <a:lstStyle/>
        <a:p>
          <a:r>
            <a:rPr lang="en-US" baseline="0"/>
            <a:t>Placement of decimal in product</a:t>
          </a:r>
          <a:endParaRPr lang="en-US"/>
        </a:p>
      </dgm:t>
    </dgm:pt>
    <dgm:pt modelId="{90E7F9BB-2CE6-4524-BEA8-C8B4826A80CA}" type="parTrans" cxnId="{95DB5A06-CD82-4FD4-AE66-844F3646B076}">
      <dgm:prSet/>
      <dgm:spPr/>
      <dgm:t>
        <a:bodyPr/>
        <a:lstStyle/>
        <a:p>
          <a:endParaRPr lang="en-US"/>
        </a:p>
      </dgm:t>
    </dgm:pt>
    <dgm:pt modelId="{E3837831-4215-4D71-B70B-304D47914CD5}" type="sibTrans" cxnId="{95DB5A06-CD82-4FD4-AE66-844F3646B076}">
      <dgm:prSet/>
      <dgm:spPr/>
      <dgm:t>
        <a:bodyPr/>
        <a:lstStyle/>
        <a:p>
          <a:endParaRPr lang="en-US"/>
        </a:p>
      </dgm:t>
    </dgm:pt>
    <dgm:pt modelId="{B7E7A276-1BF0-4769-B279-75F87D6F4DDB}">
      <dgm:prSet/>
      <dgm:spPr/>
      <dgm:t>
        <a:bodyPr/>
        <a:lstStyle/>
        <a:p>
          <a:r>
            <a:rPr lang="en-US" baseline="0"/>
            <a:t>Equivalent fractions</a:t>
          </a:r>
          <a:endParaRPr lang="en-US"/>
        </a:p>
      </dgm:t>
    </dgm:pt>
    <dgm:pt modelId="{41DEE681-5D20-42BA-88E5-96FFBF046641}" type="parTrans" cxnId="{8DA65FC4-CAF4-4C69-B882-0DAE7AB86A62}">
      <dgm:prSet/>
      <dgm:spPr/>
      <dgm:t>
        <a:bodyPr/>
        <a:lstStyle/>
        <a:p>
          <a:endParaRPr lang="en-US"/>
        </a:p>
      </dgm:t>
    </dgm:pt>
    <dgm:pt modelId="{F42C1654-D3BD-4BE9-8B0D-B51A11EE86B3}" type="sibTrans" cxnId="{8DA65FC4-CAF4-4C69-B882-0DAE7AB86A62}">
      <dgm:prSet/>
      <dgm:spPr/>
      <dgm:t>
        <a:bodyPr/>
        <a:lstStyle/>
        <a:p>
          <a:endParaRPr lang="en-US"/>
        </a:p>
      </dgm:t>
    </dgm:pt>
    <dgm:pt modelId="{9EC3EBE5-F1E1-4622-93DA-74A2B3BDAF32}">
      <dgm:prSet/>
      <dgm:spPr/>
      <dgm:t>
        <a:bodyPr/>
        <a:lstStyle/>
        <a:p>
          <a:r>
            <a:rPr lang="en-US" baseline="0"/>
            <a:t>Algorithms</a:t>
          </a:r>
          <a:endParaRPr lang="en-US"/>
        </a:p>
      </dgm:t>
    </dgm:pt>
    <dgm:pt modelId="{66ABDB3A-EC0B-4F35-A3B2-3E3CFEB3D930}" type="parTrans" cxnId="{C8A5BE3A-C708-4DEE-8AE0-95EDFFF9F1A7}">
      <dgm:prSet/>
      <dgm:spPr/>
      <dgm:t>
        <a:bodyPr/>
        <a:lstStyle/>
        <a:p>
          <a:endParaRPr lang="en-US"/>
        </a:p>
      </dgm:t>
    </dgm:pt>
    <dgm:pt modelId="{5F41903A-A7A9-45BF-BAA2-F7C69CBB18A9}" type="sibTrans" cxnId="{C8A5BE3A-C708-4DEE-8AE0-95EDFFF9F1A7}">
      <dgm:prSet/>
      <dgm:spPr/>
      <dgm:t>
        <a:bodyPr/>
        <a:lstStyle/>
        <a:p>
          <a:endParaRPr lang="en-US"/>
        </a:p>
      </dgm:t>
    </dgm:pt>
    <dgm:pt modelId="{65885741-D776-43C5-9002-0C1CA787574E}">
      <dgm:prSet/>
      <dgm:spPr/>
      <dgm:t>
        <a:bodyPr/>
        <a:lstStyle/>
        <a:p>
          <a:r>
            <a:rPr lang="en-US" baseline="0"/>
            <a:t>Division of fractions</a:t>
          </a:r>
          <a:endParaRPr lang="en-US"/>
        </a:p>
      </dgm:t>
    </dgm:pt>
    <dgm:pt modelId="{5BFDB78F-B66E-43B0-BB2A-65E5FEB0A34E}" type="parTrans" cxnId="{A3B0FE5C-0AD5-48FC-A290-DE5DD48E7B6C}">
      <dgm:prSet/>
      <dgm:spPr/>
      <dgm:t>
        <a:bodyPr/>
        <a:lstStyle/>
        <a:p>
          <a:endParaRPr lang="en-US"/>
        </a:p>
      </dgm:t>
    </dgm:pt>
    <dgm:pt modelId="{991A4E3F-53D4-4CC9-8E35-B470D889A957}" type="sibTrans" cxnId="{A3B0FE5C-0AD5-48FC-A290-DE5DD48E7B6C}">
      <dgm:prSet/>
      <dgm:spPr/>
      <dgm:t>
        <a:bodyPr/>
        <a:lstStyle/>
        <a:p>
          <a:endParaRPr lang="en-US"/>
        </a:p>
      </dgm:t>
    </dgm:pt>
    <dgm:pt modelId="{060EB98E-A056-479B-AFA4-5AE123B94573}" type="pres">
      <dgm:prSet presAssocID="{102EBF48-954F-433A-85FF-D48CEE268E88}" presName="vert0" presStyleCnt="0">
        <dgm:presLayoutVars>
          <dgm:dir/>
          <dgm:animOne val="branch"/>
          <dgm:animLvl val="lvl"/>
        </dgm:presLayoutVars>
      </dgm:prSet>
      <dgm:spPr/>
    </dgm:pt>
    <dgm:pt modelId="{77EAD295-46F5-4EFE-91F2-4E457B389380}" type="pres">
      <dgm:prSet presAssocID="{9A395A5B-70B7-460D-8864-BC751C6058D1}" presName="thickLine" presStyleLbl="alignNode1" presStyleIdx="0" presStyleCnt="5"/>
      <dgm:spPr/>
    </dgm:pt>
    <dgm:pt modelId="{8A042482-2D6C-46E0-BE59-BAF7C85268A6}" type="pres">
      <dgm:prSet presAssocID="{9A395A5B-70B7-460D-8864-BC751C6058D1}" presName="horz1" presStyleCnt="0"/>
      <dgm:spPr/>
    </dgm:pt>
    <dgm:pt modelId="{79BDEF18-21D1-46C2-91C5-6CCECD4259BC}" type="pres">
      <dgm:prSet presAssocID="{9A395A5B-70B7-460D-8864-BC751C6058D1}" presName="tx1" presStyleLbl="revTx" presStyleIdx="0" presStyleCnt="5"/>
      <dgm:spPr/>
    </dgm:pt>
    <dgm:pt modelId="{9568C8D8-F139-4D70-846F-87C32274072D}" type="pres">
      <dgm:prSet presAssocID="{9A395A5B-70B7-460D-8864-BC751C6058D1}" presName="vert1" presStyleCnt="0"/>
      <dgm:spPr/>
    </dgm:pt>
    <dgm:pt modelId="{BEB9C0F6-0B98-4595-9448-7E902E8504FE}" type="pres">
      <dgm:prSet presAssocID="{1A7D4DF8-B29D-4A42-B9F0-72A3813EE3E9}" presName="thickLine" presStyleLbl="alignNode1" presStyleIdx="1" presStyleCnt="5"/>
      <dgm:spPr/>
    </dgm:pt>
    <dgm:pt modelId="{33CFEA28-A394-4876-9FF9-309C48286B4F}" type="pres">
      <dgm:prSet presAssocID="{1A7D4DF8-B29D-4A42-B9F0-72A3813EE3E9}" presName="horz1" presStyleCnt="0"/>
      <dgm:spPr/>
    </dgm:pt>
    <dgm:pt modelId="{7E11B7BC-EA68-4493-8DF3-EA6BF88C86ED}" type="pres">
      <dgm:prSet presAssocID="{1A7D4DF8-B29D-4A42-B9F0-72A3813EE3E9}" presName="tx1" presStyleLbl="revTx" presStyleIdx="1" presStyleCnt="5"/>
      <dgm:spPr/>
    </dgm:pt>
    <dgm:pt modelId="{B2BE25C8-828F-49B5-9AD9-C2FD4422D921}" type="pres">
      <dgm:prSet presAssocID="{1A7D4DF8-B29D-4A42-B9F0-72A3813EE3E9}" presName="vert1" presStyleCnt="0"/>
      <dgm:spPr/>
    </dgm:pt>
    <dgm:pt modelId="{82AB1636-5277-45E9-960F-E7C624A73972}" type="pres">
      <dgm:prSet presAssocID="{B7E7A276-1BF0-4769-B279-75F87D6F4DDB}" presName="thickLine" presStyleLbl="alignNode1" presStyleIdx="2" presStyleCnt="5"/>
      <dgm:spPr/>
    </dgm:pt>
    <dgm:pt modelId="{802BB0D2-C2B7-4F3B-8F08-6A738AAB9AD0}" type="pres">
      <dgm:prSet presAssocID="{B7E7A276-1BF0-4769-B279-75F87D6F4DDB}" presName="horz1" presStyleCnt="0"/>
      <dgm:spPr/>
    </dgm:pt>
    <dgm:pt modelId="{86CA3F0B-C1F9-453D-96C3-37580AB58AD7}" type="pres">
      <dgm:prSet presAssocID="{B7E7A276-1BF0-4769-B279-75F87D6F4DDB}" presName="tx1" presStyleLbl="revTx" presStyleIdx="2" presStyleCnt="5"/>
      <dgm:spPr/>
    </dgm:pt>
    <dgm:pt modelId="{D7D98BF4-6750-43F6-A755-DB0079619C19}" type="pres">
      <dgm:prSet presAssocID="{B7E7A276-1BF0-4769-B279-75F87D6F4DDB}" presName="vert1" presStyleCnt="0"/>
      <dgm:spPr/>
    </dgm:pt>
    <dgm:pt modelId="{D6F7950E-F410-4D89-A7CC-9CB2F29AF0BD}" type="pres">
      <dgm:prSet presAssocID="{9EC3EBE5-F1E1-4622-93DA-74A2B3BDAF32}" presName="thickLine" presStyleLbl="alignNode1" presStyleIdx="3" presStyleCnt="5"/>
      <dgm:spPr/>
    </dgm:pt>
    <dgm:pt modelId="{022D5C1F-FC59-42DA-A07E-3171909E58BB}" type="pres">
      <dgm:prSet presAssocID="{9EC3EBE5-F1E1-4622-93DA-74A2B3BDAF32}" presName="horz1" presStyleCnt="0"/>
      <dgm:spPr/>
    </dgm:pt>
    <dgm:pt modelId="{CFE9A536-4801-4CD6-B077-9E500855C852}" type="pres">
      <dgm:prSet presAssocID="{9EC3EBE5-F1E1-4622-93DA-74A2B3BDAF32}" presName="tx1" presStyleLbl="revTx" presStyleIdx="3" presStyleCnt="5"/>
      <dgm:spPr/>
    </dgm:pt>
    <dgm:pt modelId="{B762E1CB-2E39-4AB3-979E-8B1C6B2BCBE8}" type="pres">
      <dgm:prSet presAssocID="{9EC3EBE5-F1E1-4622-93DA-74A2B3BDAF32}" presName="vert1" presStyleCnt="0"/>
      <dgm:spPr/>
    </dgm:pt>
    <dgm:pt modelId="{4A29E684-DD5D-42F3-93B1-27B9CDF5230A}" type="pres">
      <dgm:prSet presAssocID="{65885741-D776-43C5-9002-0C1CA787574E}" presName="thickLine" presStyleLbl="alignNode1" presStyleIdx="4" presStyleCnt="5"/>
      <dgm:spPr/>
    </dgm:pt>
    <dgm:pt modelId="{E6D6DF97-5CCC-469F-BF1A-062AB9671A17}" type="pres">
      <dgm:prSet presAssocID="{65885741-D776-43C5-9002-0C1CA787574E}" presName="horz1" presStyleCnt="0"/>
      <dgm:spPr/>
    </dgm:pt>
    <dgm:pt modelId="{F34CFB5E-C32E-4706-9CAB-26894BC2EC3B}" type="pres">
      <dgm:prSet presAssocID="{65885741-D776-43C5-9002-0C1CA787574E}" presName="tx1" presStyleLbl="revTx" presStyleIdx="4" presStyleCnt="5"/>
      <dgm:spPr/>
    </dgm:pt>
    <dgm:pt modelId="{AF87E03D-FA68-4FD7-9565-EC4FA4968BBE}" type="pres">
      <dgm:prSet presAssocID="{65885741-D776-43C5-9002-0C1CA787574E}" presName="vert1" presStyleCnt="0"/>
      <dgm:spPr/>
    </dgm:pt>
  </dgm:ptLst>
  <dgm:cxnLst>
    <dgm:cxn modelId="{95DB5A06-CD82-4FD4-AE66-844F3646B076}" srcId="{102EBF48-954F-433A-85FF-D48CEE268E88}" destId="{1A7D4DF8-B29D-4A42-B9F0-72A3813EE3E9}" srcOrd="1" destOrd="0" parTransId="{90E7F9BB-2CE6-4524-BEA8-C8B4826A80CA}" sibTransId="{E3837831-4215-4D71-B70B-304D47914CD5}"/>
    <dgm:cxn modelId="{2A48C61A-E26A-4195-A8A5-451D169978D5}" type="presOf" srcId="{B7E7A276-1BF0-4769-B279-75F87D6F4DDB}" destId="{86CA3F0B-C1F9-453D-96C3-37580AB58AD7}" srcOrd="0" destOrd="0" presId="urn:microsoft.com/office/officeart/2008/layout/LinedList"/>
    <dgm:cxn modelId="{C8A5BE3A-C708-4DEE-8AE0-95EDFFF9F1A7}" srcId="{102EBF48-954F-433A-85FF-D48CEE268E88}" destId="{9EC3EBE5-F1E1-4622-93DA-74A2B3BDAF32}" srcOrd="3" destOrd="0" parTransId="{66ABDB3A-EC0B-4F35-A3B2-3E3CFEB3D930}" sibTransId="{5F41903A-A7A9-45BF-BAA2-F7C69CBB18A9}"/>
    <dgm:cxn modelId="{A3B0FE5C-0AD5-48FC-A290-DE5DD48E7B6C}" srcId="{102EBF48-954F-433A-85FF-D48CEE268E88}" destId="{65885741-D776-43C5-9002-0C1CA787574E}" srcOrd="4" destOrd="0" parTransId="{5BFDB78F-B66E-43B0-BB2A-65E5FEB0A34E}" sibTransId="{991A4E3F-53D4-4CC9-8E35-B470D889A957}"/>
    <dgm:cxn modelId="{9FD8EE51-0DEF-4107-A680-ED48840AE3A3}" type="presOf" srcId="{102EBF48-954F-433A-85FF-D48CEE268E88}" destId="{060EB98E-A056-479B-AFA4-5AE123B94573}" srcOrd="0" destOrd="0" presId="urn:microsoft.com/office/officeart/2008/layout/LinedList"/>
    <dgm:cxn modelId="{25BAEF52-A7EA-4999-B322-4E257B4EB2D1}" type="presOf" srcId="{9A395A5B-70B7-460D-8864-BC751C6058D1}" destId="{79BDEF18-21D1-46C2-91C5-6CCECD4259BC}" srcOrd="0" destOrd="0" presId="urn:microsoft.com/office/officeart/2008/layout/LinedList"/>
    <dgm:cxn modelId="{8CF94057-21C4-4ED7-BA92-29547262A76E}" type="presOf" srcId="{9EC3EBE5-F1E1-4622-93DA-74A2B3BDAF32}" destId="{CFE9A536-4801-4CD6-B077-9E500855C852}" srcOrd="0" destOrd="0" presId="urn:microsoft.com/office/officeart/2008/layout/LinedList"/>
    <dgm:cxn modelId="{34C38DA4-0BCF-4552-BCC5-C256E49BB483}" type="presOf" srcId="{1A7D4DF8-B29D-4A42-B9F0-72A3813EE3E9}" destId="{7E11B7BC-EA68-4493-8DF3-EA6BF88C86ED}" srcOrd="0" destOrd="0" presId="urn:microsoft.com/office/officeart/2008/layout/LinedList"/>
    <dgm:cxn modelId="{7D8573B5-8BF2-4D46-AEFC-8E43C5DA7EDF}" srcId="{102EBF48-954F-433A-85FF-D48CEE268E88}" destId="{9A395A5B-70B7-460D-8864-BC751C6058D1}" srcOrd="0" destOrd="0" parTransId="{80E28317-BFF1-4B6B-9948-188B1FBD7533}" sibTransId="{D5851AC8-17DC-49FC-B128-16618EBBDD11}"/>
    <dgm:cxn modelId="{8DA65FC4-CAF4-4C69-B882-0DAE7AB86A62}" srcId="{102EBF48-954F-433A-85FF-D48CEE268E88}" destId="{B7E7A276-1BF0-4769-B279-75F87D6F4DDB}" srcOrd="2" destOrd="0" parTransId="{41DEE681-5D20-42BA-88E5-96FFBF046641}" sibTransId="{F42C1654-D3BD-4BE9-8B0D-B51A11EE86B3}"/>
    <dgm:cxn modelId="{65E1D9DF-1931-4074-B99D-9390575FF413}" type="presOf" srcId="{65885741-D776-43C5-9002-0C1CA787574E}" destId="{F34CFB5E-C32E-4706-9CAB-26894BC2EC3B}" srcOrd="0" destOrd="0" presId="urn:microsoft.com/office/officeart/2008/layout/LinedList"/>
    <dgm:cxn modelId="{BB6F448A-EC1B-41D6-9F98-C3FED485F8D8}" type="presParOf" srcId="{060EB98E-A056-479B-AFA4-5AE123B94573}" destId="{77EAD295-46F5-4EFE-91F2-4E457B389380}" srcOrd="0" destOrd="0" presId="urn:microsoft.com/office/officeart/2008/layout/LinedList"/>
    <dgm:cxn modelId="{7A601FF7-B2DF-4BC0-8F4F-7C27CEB0F4E1}" type="presParOf" srcId="{060EB98E-A056-479B-AFA4-5AE123B94573}" destId="{8A042482-2D6C-46E0-BE59-BAF7C85268A6}" srcOrd="1" destOrd="0" presId="urn:microsoft.com/office/officeart/2008/layout/LinedList"/>
    <dgm:cxn modelId="{891BB396-AE91-48A4-B63F-72AC3DD40B81}" type="presParOf" srcId="{8A042482-2D6C-46E0-BE59-BAF7C85268A6}" destId="{79BDEF18-21D1-46C2-91C5-6CCECD4259BC}" srcOrd="0" destOrd="0" presId="urn:microsoft.com/office/officeart/2008/layout/LinedList"/>
    <dgm:cxn modelId="{F30277D4-7506-4AC3-8D64-2C9F75ACCFC5}" type="presParOf" srcId="{8A042482-2D6C-46E0-BE59-BAF7C85268A6}" destId="{9568C8D8-F139-4D70-846F-87C32274072D}" srcOrd="1" destOrd="0" presId="urn:microsoft.com/office/officeart/2008/layout/LinedList"/>
    <dgm:cxn modelId="{E9FA16C1-E39E-4360-BD6F-F8B8035FC865}" type="presParOf" srcId="{060EB98E-A056-479B-AFA4-5AE123B94573}" destId="{BEB9C0F6-0B98-4595-9448-7E902E8504FE}" srcOrd="2" destOrd="0" presId="urn:microsoft.com/office/officeart/2008/layout/LinedList"/>
    <dgm:cxn modelId="{D818F35E-D385-49E5-A8B4-68C746D253B6}" type="presParOf" srcId="{060EB98E-A056-479B-AFA4-5AE123B94573}" destId="{33CFEA28-A394-4876-9FF9-309C48286B4F}" srcOrd="3" destOrd="0" presId="urn:microsoft.com/office/officeart/2008/layout/LinedList"/>
    <dgm:cxn modelId="{A4FA95F9-86BC-4093-B027-935F6821641A}" type="presParOf" srcId="{33CFEA28-A394-4876-9FF9-309C48286B4F}" destId="{7E11B7BC-EA68-4493-8DF3-EA6BF88C86ED}" srcOrd="0" destOrd="0" presId="urn:microsoft.com/office/officeart/2008/layout/LinedList"/>
    <dgm:cxn modelId="{EC8DCF6A-2503-4FA4-B331-D663A8D92817}" type="presParOf" srcId="{33CFEA28-A394-4876-9FF9-309C48286B4F}" destId="{B2BE25C8-828F-49B5-9AD9-C2FD4422D921}" srcOrd="1" destOrd="0" presId="urn:microsoft.com/office/officeart/2008/layout/LinedList"/>
    <dgm:cxn modelId="{826051AC-552E-422D-AC2D-73410ED58232}" type="presParOf" srcId="{060EB98E-A056-479B-AFA4-5AE123B94573}" destId="{82AB1636-5277-45E9-960F-E7C624A73972}" srcOrd="4" destOrd="0" presId="urn:microsoft.com/office/officeart/2008/layout/LinedList"/>
    <dgm:cxn modelId="{B92CB90B-367F-4FE6-BCF3-D82F974F2BD9}" type="presParOf" srcId="{060EB98E-A056-479B-AFA4-5AE123B94573}" destId="{802BB0D2-C2B7-4F3B-8F08-6A738AAB9AD0}" srcOrd="5" destOrd="0" presId="urn:microsoft.com/office/officeart/2008/layout/LinedList"/>
    <dgm:cxn modelId="{522E710D-25B1-45CB-A614-39AA5E9EDEEC}" type="presParOf" srcId="{802BB0D2-C2B7-4F3B-8F08-6A738AAB9AD0}" destId="{86CA3F0B-C1F9-453D-96C3-37580AB58AD7}" srcOrd="0" destOrd="0" presId="urn:microsoft.com/office/officeart/2008/layout/LinedList"/>
    <dgm:cxn modelId="{ABACDDD0-063E-4481-8875-2B751AEEFA48}" type="presParOf" srcId="{802BB0D2-C2B7-4F3B-8F08-6A738AAB9AD0}" destId="{D7D98BF4-6750-43F6-A755-DB0079619C19}" srcOrd="1" destOrd="0" presId="urn:microsoft.com/office/officeart/2008/layout/LinedList"/>
    <dgm:cxn modelId="{064BAADE-830E-45EF-8A5E-C56B20D1DEB0}" type="presParOf" srcId="{060EB98E-A056-479B-AFA4-5AE123B94573}" destId="{D6F7950E-F410-4D89-A7CC-9CB2F29AF0BD}" srcOrd="6" destOrd="0" presId="urn:microsoft.com/office/officeart/2008/layout/LinedList"/>
    <dgm:cxn modelId="{A8ED0A84-DAF9-4B70-8DB7-C1152B74538F}" type="presParOf" srcId="{060EB98E-A056-479B-AFA4-5AE123B94573}" destId="{022D5C1F-FC59-42DA-A07E-3171909E58BB}" srcOrd="7" destOrd="0" presId="urn:microsoft.com/office/officeart/2008/layout/LinedList"/>
    <dgm:cxn modelId="{0893E345-6D16-4A00-B9C3-149836F672E4}" type="presParOf" srcId="{022D5C1F-FC59-42DA-A07E-3171909E58BB}" destId="{CFE9A536-4801-4CD6-B077-9E500855C852}" srcOrd="0" destOrd="0" presId="urn:microsoft.com/office/officeart/2008/layout/LinedList"/>
    <dgm:cxn modelId="{FA7E3683-E2E9-47E3-9B14-B597A8FD2B86}" type="presParOf" srcId="{022D5C1F-FC59-42DA-A07E-3171909E58BB}" destId="{B762E1CB-2E39-4AB3-979E-8B1C6B2BCBE8}" srcOrd="1" destOrd="0" presId="urn:microsoft.com/office/officeart/2008/layout/LinedList"/>
    <dgm:cxn modelId="{A0472F62-96D3-4043-AB19-FEC3FCE7B027}" type="presParOf" srcId="{060EB98E-A056-479B-AFA4-5AE123B94573}" destId="{4A29E684-DD5D-42F3-93B1-27B9CDF5230A}" srcOrd="8" destOrd="0" presId="urn:microsoft.com/office/officeart/2008/layout/LinedList"/>
    <dgm:cxn modelId="{B9FD3701-4954-44B6-AA40-50E06747AF22}" type="presParOf" srcId="{060EB98E-A056-479B-AFA4-5AE123B94573}" destId="{E6D6DF97-5CCC-469F-BF1A-062AB9671A17}" srcOrd="9" destOrd="0" presId="urn:microsoft.com/office/officeart/2008/layout/LinedList"/>
    <dgm:cxn modelId="{9D9A0B2C-5D6B-4178-A6A0-1722D0C1B6E3}" type="presParOf" srcId="{E6D6DF97-5CCC-469F-BF1A-062AB9671A17}" destId="{F34CFB5E-C32E-4706-9CAB-26894BC2EC3B}" srcOrd="0" destOrd="0" presId="urn:microsoft.com/office/officeart/2008/layout/LinedList"/>
    <dgm:cxn modelId="{2620BF3D-06A4-4632-8EE7-F52BA5A54DC7}" type="presParOf" srcId="{E6D6DF97-5CCC-469F-BF1A-062AB9671A17}" destId="{AF87E03D-FA68-4FD7-9565-EC4FA4968BB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B6C71-4782-42FD-9DCE-C5F45E1EAE6B}">
      <dsp:nvSpPr>
        <dsp:cNvPr id="0" name=""/>
        <dsp:cNvSpPr/>
      </dsp:nvSpPr>
      <dsp:spPr>
        <a:xfrm>
          <a:off x="1212569" y="874335"/>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733F04-C6E1-40D0-8D55-7679E9E07803}">
      <dsp:nvSpPr>
        <dsp:cNvPr id="0" name=""/>
        <dsp:cNvSpPr/>
      </dsp:nvSpPr>
      <dsp:spPr>
        <a:xfrm>
          <a:off x="417971" y="253113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Identify a topic</a:t>
          </a:r>
          <a:endParaRPr lang="en-US" sz="1600" kern="1200"/>
        </a:p>
      </dsp:txBody>
      <dsp:txXfrm>
        <a:off x="417971" y="2531134"/>
        <a:ext cx="2889450" cy="720000"/>
      </dsp:txXfrm>
    </dsp:sp>
    <dsp:sp modelId="{BC5D5E34-A4BD-4FAB-B374-61B435E64297}">
      <dsp:nvSpPr>
        <dsp:cNvPr id="0" name=""/>
        <dsp:cNvSpPr/>
      </dsp:nvSpPr>
      <dsp:spPr>
        <a:xfrm>
          <a:off x="4607673" y="874335"/>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B357D6-3794-4D1F-B91C-732FB17FABFD}">
      <dsp:nvSpPr>
        <dsp:cNvPr id="0" name=""/>
        <dsp:cNvSpPr/>
      </dsp:nvSpPr>
      <dsp:spPr>
        <a:xfrm>
          <a:off x="3813075" y="253113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Think of a closed question</a:t>
          </a:r>
          <a:endParaRPr lang="en-US" sz="1600" kern="1200"/>
        </a:p>
      </dsp:txBody>
      <dsp:txXfrm>
        <a:off x="3813075" y="2531134"/>
        <a:ext cx="2889450" cy="720000"/>
      </dsp:txXfrm>
    </dsp:sp>
    <dsp:sp modelId="{C189D80B-17C7-4FD7-A85A-1D3CFF4E902F}">
      <dsp:nvSpPr>
        <dsp:cNvPr id="0" name=""/>
        <dsp:cNvSpPr/>
      </dsp:nvSpPr>
      <dsp:spPr>
        <a:xfrm>
          <a:off x="8002777" y="874335"/>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DA08F2-BD6C-4460-89B9-EA92E80F4AD7}">
      <dsp:nvSpPr>
        <dsp:cNvPr id="0" name=""/>
        <dsp:cNvSpPr/>
      </dsp:nvSpPr>
      <dsp:spPr>
        <a:xfrm>
          <a:off x="7208178" y="2531134"/>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US" sz="1600" kern="1200" baseline="0"/>
            <a:t>Make up a question that includes or addresses the answer</a:t>
          </a:r>
          <a:endParaRPr lang="en-US" sz="1600" kern="1200"/>
        </a:p>
      </dsp:txBody>
      <dsp:txXfrm>
        <a:off x="7208178" y="2531134"/>
        <a:ext cx="28894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F123B3-4DC1-458A-A9CE-50F73F837643}">
      <dsp:nvSpPr>
        <dsp:cNvPr id="0" name=""/>
        <dsp:cNvSpPr/>
      </dsp:nvSpPr>
      <dsp:spPr>
        <a:xfrm>
          <a:off x="0" y="377755"/>
          <a:ext cx="10515600" cy="5796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E48261-0B61-4579-A8DF-067C0C1CE594}">
      <dsp:nvSpPr>
        <dsp:cNvPr id="0" name=""/>
        <dsp:cNvSpPr/>
      </dsp:nvSpPr>
      <dsp:spPr>
        <a:xfrm>
          <a:off x="525780" y="38275"/>
          <a:ext cx="7360920" cy="67896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baseline="0"/>
            <a:t>Percents</a:t>
          </a:r>
          <a:endParaRPr lang="en-US" sz="2300" kern="1200"/>
        </a:p>
      </dsp:txBody>
      <dsp:txXfrm>
        <a:off x="558924" y="71419"/>
        <a:ext cx="7294632" cy="612672"/>
      </dsp:txXfrm>
    </dsp:sp>
    <dsp:sp modelId="{DCF97DD1-0C6E-49AA-B548-7BC2A8E3A003}">
      <dsp:nvSpPr>
        <dsp:cNvPr id="0" name=""/>
        <dsp:cNvSpPr/>
      </dsp:nvSpPr>
      <dsp:spPr>
        <a:xfrm>
          <a:off x="0" y="1421035"/>
          <a:ext cx="10515600" cy="579600"/>
        </a:xfrm>
        <a:prstGeom prst="rect">
          <a:avLst/>
        </a:prstGeom>
        <a:solidFill>
          <a:schemeClr val="lt1">
            <a:alpha val="90000"/>
            <a:hueOff val="0"/>
            <a:satOff val="0"/>
            <a:lumOff val="0"/>
            <a:alphaOff val="0"/>
          </a:schemeClr>
        </a:solidFill>
        <a:ln w="12700" cap="flat" cmpd="sng" algn="ctr">
          <a:solidFill>
            <a:schemeClr val="accent2">
              <a:hueOff val="-5050183"/>
              <a:satOff val="-15640"/>
              <a:lumOff val="3987"/>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88EC98-E2F5-4BD1-95F2-31A0159BBD33}">
      <dsp:nvSpPr>
        <dsp:cNvPr id="0" name=""/>
        <dsp:cNvSpPr/>
      </dsp:nvSpPr>
      <dsp:spPr>
        <a:xfrm>
          <a:off x="525780" y="1081555"/>
          <a:ext cx="7360920" cy="678960"/>
        </a:xfrm>
        <a:prstGeom prst="roundRect">
          <a:avLst/>
        </a:prstGeom>
        <a:solidFill>
          <a:schemeClr val="accent2">
            <a:hueOff val="-5050183"/>
            <a:satOff val="-15640"/>
            <a:lumOff val="398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baseline="0"/>
            <a:t>True or false? 40% &gt; 3/5</a:t>
          </a:r>
          <a:endParaRPr lang="en-US" sz="2300" kern="1200"/>
        </a:p>
      </dsp:txBody>
      <dsp:txXfrm>
        <a:off x="558924" y="1114699"/>
        <a:ext cx="7294632" cy="612672"/>
      </dsp:txXfrm>
    </dsp:sp>
    <dsp:sp modelId="{44DA1A69-388C-46D0-BA3C-6D5CE27682A2}">
      <dsp:nvSpPr>
        <dsp:cNvPr id="0" name=""/>
        <dsp:cNvSpPr/>
      </dsp:nvSpPr>
      <dsp:spPr>
        <a:xfrm>
          <a:off x="0" y="2464315"/>
          <a:ext cx="10515600" cy="579600"/>
        </a:xfrm>
        <a:prstGeom prst="rect">
          <a:avLst/>
        </a:prstGeom>
        <a:solidFill>
          <a:schemeClr val="lt1">
            <a:alpha val="90000"/>
            <a:hueOff val="0"/>
            <a:satOff val="0"/>
            <a:lumOff val="0"/>
            <a:alphaOff val="0"/>
          </a:schemeClr>
        </a:solidFill>
        <a:ln w="12700" cap="flat" cmpd="sng" algn="ctr">
          <a:solidFill>
            <a:schemeClr val="accent2">
              <a:hueOff val="-10100366"/>
              <a:satOff val="-31279"/>
              <a:lumOff val="7974"/>
              <a:alphaOff val="0"/>
            </a:schemeClr>
          </a:solidFill>
          <a:prstDash val="solid"/>
          <a:miter lim="800000"/>
        </a:ln>
        <a:effectLst/>
      </dsp:spPr>
      <dsp:style>
        <a:lnRef idx="2">
          <a:scrgbClr r="0" g="0" b="0"/>
        </a:lnRef>
        <a:fillRef idx="1">
          <a:scrgbClr r="0" g="0" b="0"/>
        </a:fillRef>
        <a:effectRef idx="0">
          <a:scrgbClr r="0" g="0" b="0"/>
        </a:effectRef>
        <a:fontRef idx="minor"/>
      </dsp:style>
    </dsp:sp>
    <dsp:sp modelId="{65473A12-C1A3-4A1E-A0E6-A73C677E989D}">
      <dsp:nvSpPr>
        <dsp:cNvPr id="0" name=""/>
        <dsp:cNvSpPr/>
      </dsp:nvSpPr>
      <dsp:spPr>
        <a:xfrm>
          <a:off x="525780" y="2124835"/>
          <a:ext cx="7360920" cy="678960"/>
        </a:xfrm>
        <a:prstGeom prst="roundRect">
          <a:avLst/>
        </a:prstGeom>
        <a:solidFill>
          <a:schemeClr val="accent2">
            <a:hueOff val="-10100366"/>
            <a:satOff val="-31279"/>
            <a:lumOff val="797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baseline="0"/>
            <a:t>Choose a fraction and a percent.</a:t>
          </a:r>
          <a:endParaRPr lang="en-US" sz="2300" kern="1200"/>
        </a:p>
      </dsp:txBody>
      <dsp:txXfrm>
        <a:off x="558924" y="2157979"/>
        <a:ext cx="7294632" cy="612672"/>
      </dsp:txXfrm>
    </dsp:sp>
    <dsp:sp modelId="{D7BF2A88-5C81-4835-ACA9-C3BFEE76A221}">
      <dsp:nvSpPr>
        <dsp:cNvPr id="0" name=""/>
        <dsp:cNvSpPr/>
      </dsp:nvSpPr>
      <dsp:spPr>
        <a:xfrm>
          <a:off x="0" y="3507595"/>
          <a:ext cx="10515600" cy="579600"/>
        </a:xfrm>
        <a:prstGeom prst="rect">
          <a:avLst/>
        </a:prstGeom>
        <a:solidFill>
          <a:schemeClr val="lt1">
            <a:alpha val="90000"/>
            <a:hueOff val="0"/>
            <a:satOff val="0"/>
            <a:lumOff val="0"/>
            <a:alphaOff val="0"/>
          </a:schemeClr>
        </a:solidFill>
        <a:ln w="12700" cap="flat" cmpd="sng" algn="ctr">
          <a:solidFill>
            <a:schemeClr val="accent2">
              <a:hueOff val="-15150548"/>
              <a:satOff val="-46919"/>
              <a:lumOff val="119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1DE938E-23FE-4B71-BA79-CA75FD507CBB}">
      <dsp:nvSpPr>
        <dsp:cNvPr id="0" name=""/>
        <dsp:cNvSpPr/>
      </dsp:nvSpPr>
      <dsp:spPr>
        <a:xfrm>
          <a:off x="525780" y="3168115"/>
          <a:ext cx="7360920" cy="678960"/>
        </a:xfrm>
        <a:prstGeom prst="roundRect">
          <a:avLst/>
        </a:prstGeom>
        <a:solidFill>
          <a:schemeClr val="accent2">
            <a:hueOff val="-15150548"/>
            <a:satOff val="-46919"/>
            <a:lumOff val="1196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022350">
            <a:lnSpc>
              <a:spcPct val="90000"/>
            </a:lnSpc>
            <a:spcBef>
              <a:spcPct val="0"/>
            </a:spcBef>
            <a:spcAft>
              <a:spcPct val="35000"/>
            </a:spcAft>
            <a:buNone/>
          </a:pPr>
          <a:r>
            <a:rPr lang="en-US" sz="2300" kern="1200" baseline="0" dirty="0"/>
            <a:t>Which is greater? Prove it!</a:t>
          </a:r>
          <a:endParaRPr lang="en-US" sz="2300" kern="1200" dirty="0"/>
        </a:p>
      </dsp:txBody>
      <dsp:txXfrm>
        <a:off x="558924" y="3201259"/>
        <a:ext cx="7294632"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405DF-4F40-43BC-A610-D71FFB9C721F}">
      <dsp:nvSpPr>
        <dsp:cNvPr id="0" name=""/>
        <dsp:cNvSpPr/>
      </dsp:nvSpPr>
      <dsp:spPr>
        <a:xfrm>
          <a:off x="679050" y="465234"/>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96649B-440D-4016-AF25-8F5C508F9705}">
      <dsp:nvSpPr>
        <dsp:cNvPr id="0" name=""/>
        <dsp:cNvSpPr/>
      </dsp:nvSpPr>
      <dsp:spPr>
        <a:xfrm>
          <a:off x="1081237" y="867422"/>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AB299D4-6B9D-4B1E-80BA-7D38D9D20CF6}">
      <dsp:nvSpPr>
        <dsp:cNvPr id="0" name=""/>
        <dsp:cNvSpPr/>
      </dsp:nvSpPr>
      <dsp:spPr>
        <a:xfrm>
          <a:off x="75768" y="294023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baseline="0"/>
            <a:t>Identify a topic</a:t>
          </a:r>
          <a:endParaRPr lang="en-US" sz="2500" kern="1200"/>
        </a:p>
      </dsp:txBody>
      <dsp:txXfrm>
        <a:off x="75768" y="2940235"/>
        <a:ext cx="3093750" cy="720000"/>
      </dsp:txXfrm>
    </dsp:sp>
    <dsp:sp modelId="{3DC658B3-9F31-4C8A-AA07-4499EA5F4C57}">
      <dsp:nvSpPr>
        <dsp:cNvPr id="0" name=""/>
        <dsp:cNvSpPr/>
      </dsp:nvSpPr>
      <dsp:spPr>
        <a:xfrm>
          <a:off x="4314206" y="465234"/>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FEBC94-1A29-4369-816D-FDA3979F2AA2}">
      <dsp:nvSpPr>
        <dsp:cNvPr id="0" name=""/>
        <dsp:cNvSpPr/>
      </dsp:nvSpPr>
      <dsp:spPr>
        <a:xfrm>
          <a:off x="4716393" y="867422"/>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0C16ACB-15FD-4DDA-82B7-0CEC2765056D}">
      <dsp:nvSpPr>
        <dsp:cNvPr id="0" name=""/>
        <dsp:cNvSpPr/>
      </dsp:nvSpPr>
      <dsp:spPr>
        <a:xfrm>
          <a:off x="3710925" y="294023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baseline="0"/>
            <a:t>Think of a standard question</a:t>
          </a:r>
          <a:endParaRPr lang="en-US" sz="2500" kern="1200"/>
        </a:p>
      </dsp:txBody>
      <dsp:txXfrm>
        <a:off x="3710925" y="2940235"/>
        <a:ext cx="3093750" cy="720000"/>
      </dsp:txXfrm>
    </dsp:sp>
    <dsp:sp modelId="{4AA40D6D-3B73-4BDA-B543-AB460712FC77}">
      <dsp:nvSpPr>
        <dsp:cNvPr id="0" name=""/>
        <dsp:cNvSpPr/>
      </dsp:nvSpPr>
      <dsp:spPr>
        <a:xfrm>
          <a:off x="7949362" y="465234"/>
          <a:ext cx="1887187" cy="188718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536423-49E8-43BB-8CBD-2C4C3B1D59A0}">
      <dsp:nvSpPr>
        <dsp:cNvPr id="0" name=""/>
        <dsp:cNvSpPr/>
      </dsp:nvSpPr>
      <dsp:spPr>
        <a:xfrm>
          <a:off x="8351550" y="867422"/>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457010-7625-4023-B503-A69E9D5E015B}">
      <dsp:nvSpPr>
        <dsp:cNvPr id="0" name=""/>
        <dsp:cNvSpPr/>
      </dsp:nvSpPr>
      <dsp:spPr>
        <a:xfrm>
          <a:off x="7346081" y="2940235"/>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baseline="0"/>
            <a:t>Adapt to make a good question</a:t>
          </a:r>
          <a:endParaRPr lang="en-US" sz="2500" kern="1200"/>
        </a:p>
      </dsp:txBody>
      <dsp:txXfrm>
        <a:off x="7346081" y="2940235"/>
        <a:ext cx="3093750"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04E344-CA40-48FC-A6FA-C8195B8FD894}">
      <dsp:nvSpPr>
        <dsp:cNvPr id="0" name=""/>
        <dsp:cNvSpPr/>
      </dsp:nvSpPr>
      <dsp:spPr>
        <a:xfrm>
          <a:off x="3348" y="1177429"/>
          <a:ext cx="2390923" cy="1518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9BF1349-47A1-4736-810C-42DE91FF3A92}">
      <dsp:nvSpPr>
        <dsp:cNvPr id="0" name=""/>
        <dsp:cNvSpPr/>
      </dsp:nvSpPr>
      <dsp:spPr>
        <a:xfrm>
          <a:off x="269006" y="1429804"/>
          <a:ext cx="2390923" cy="1518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Expressions</a:t>
          </a:r>
          <a:endParaRPr lang="en-US" sz="2500" kern="1200"/>
        </a:p>
      </dsp:txBody>
      <dsp:txXfrm>
        <a:off x="313474" y="1474272"/>
        <a:ext cx="2301987" cy="1429300"/>
      </dsp:txXfrm>
    </dsp:sp>
    <dsp:sp modelId="{2E551075-7D54-458E-9CCB-A45CCF285901}">
      <dsp:nvSpPr>
        <dsp:cNvPr id="0" name=""/>
        <dsp:cNvSpPr/>
      </dsp:nvSpPr>
      <dsp:spPr>
        <a:xfrm>
          <a:off x="2925588" y="1177429"/>
          <a:ext cx="2390923" cy="1518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03296CA3-4D8F-4F74-B3E0-FBA875AA372C}">
      <dsp:nvSpPr>
        <dsp:cNvPr id="0" name=""/>
        <dsp:cNvSpPr/>
      </dsp:nvSpPr>
      <dsp:spPr>
        <a:xfrm>
          <a:off x="3191247" y="1429804"/>
          <a:ext cx="2390923" cy="1518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dirty="0"/>
            <a:t>Substitute and solve </a:t>
          </a:r>
        </a:p>
        <a:p>
          <a:pPr marL="0" lvl="0" indent="0" algn="ctr" defTabSz="1111250">
            <a:lnSpc>
              <a:spcPct val="90000"/>
            </a:lnSpc>
            <a:spcBef>
              <a:spcPct val="0"/>
            </a:spcBef>
            <a:spcAft>
              <a:spcPct val="35000"/>
            </a:spcAft>
            <a:buNone/>
          </a:pPr>
          <a:r>
            <a:rPr lang="en-US" sz="2500" kern="1200" baseline="0" dirty="0"/>
            <a:t>k=4 </a:t>
          </a:r>
          <a:r>
            <a:rPr lang="en-US" sz="2500" kern="1200" baseline="0" dirty="0" err="1"/>
            <a:t>ini</a:t>
          </a:r>
          <a:r>
            <a:rPr lang="en-US" sz="2500" kern="1200" baseline="0" dirty="0"/>
            <a:t> 2k + 62</a:t>
          </a:r>
          <a:endParaRPr lang="en-US" sz="2500" kern="1200" dirty="0"/>
        </a:p>
      </dsp:txBody>
      <dsp:txXfrm>
        <a:off x="3235715" y="1474272"/>
        <a:ext cx="2301987" cy="1429300"/>
      </dsp:txXfrm>
    </dsp:sp>
    <dsp:sp modelId="{13C93ACF-31AE-47B4-B253-437BD9A9A0B2}">
      <dsp:nvSpPr>
        <dsp:cNvPr id="0" name=""/>
        <dsp:cNvSpPr/>
      </dsp:nvSpPr>
      <dsp:spPr>
        <a:xfrm>
          <a:off x="5847829" y="1177429"/>
          <a:ext cx="2390923" cy="1518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E307B1F7-D212-458E-BA0A-E72DA6EB5EF3}">
      <dsp:nvSpPr>
        <dsp:cNvPr id="0" name=""/>
        <dsp:cNvSpPr/>
      </dsp:nvSpPr>
      <dsp:spPr>
        <a:xfrm>
          <a:off x="6113487" y="1429804"/>
          <a:ext cx="2390923" cy="1518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When k=4 an expression is equal to 10. </a:t>
          </a:r>
          <a:endParaRPr lang="en-US" sz="2500" kern="1200"/>
        </a:p>
      </dsp:txBody>
      <dsp:txXfrm>
        <a:off x="6157955" y="1474272"/>
        <a:ext cx="2301987" cy="1429300"/>
      </dsp:txXfrm>
    </dsp:sp>
    <dsp:sp modelId="{ED8AEA93-5810-4581-8323-33589354C8BF}">
      <dsp:nvSpPr>
        <dsp:cNvPr id="0" name=""/>
        <dsp:cNvSpPr/>
      </dsp:nvSpPr>
      <dsp:spPr>
        <a:xfrm>
          <a:off x="8770069" y="1177429"/>
          <a:ext cx="2390923" cy="1518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D6C4B9BB-2AF8-4D3F-8803-227E8A6D48BB}">
      <dsp:nvSpPr>
        <dsp:cNvPr id="0" name=""/>
        <dsp:cNvSpPr/>
      </dsp:nvSpPr>
      <dsp:spPr>
        <a:xfrm>
          <a:off x="9035727" y="1429804"/>
          <a:ext cx="2390923" cy="15182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baseline="0"/>
            <a:t>What could the expression be?</a:t>
          </a:r>
          <a:endParaRPr lang="en-US" sz="2500" kern="1200"/>
        </a:p>
      </dsp:txBody>
      <dsp:txXfrm>
        <a:off x="9080195" y="1474272"/>
        <a:ext cx="2301987" cy="14293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2B373-CC67-4EE2-BBAE-80FD54764688}">
      <dsp:nvSpPr>
        <dsp:cNvPr id="0" name=""/>
        <dsp:cNvSpPr/>
      </dsp:nvSpPr>
      <dsp:spPr>
        <a:xfrm>
          <a:off x="0" y="503"/>
          <a:ext cx="10515600" cy="1178417"/>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78190-F6D9-4170-84B1-0F4D259E568D}">
      <dsp:nvSpPr>
        <dsp:cNvPr id="0" name=""/>
        <dsp:cNvSpPr/>
      </dsp:nvSpPr>
      <dsp:spPr>
        <a:xfrm>
          <a:off x="356471" y="265647"/>
          <a:ext cx="648129" cy="64812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CFC239-4194-4D51-8988-D03309D076DA}">
      <dsp:nvSpPr>
        <dsp:cNvPr id="0" name=""/>
        <dsp:cNvSpPr/>
      </dsp:nvSpPr>
      <dsp:spPr>
        <a:xfrm>
          <a:off x="1361072" y="503"/>
          <a:ext cx="915452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baseline="0"/>
            <a:t>Identify a key relationship or procedure within a topic</a:t>
          </a:r>
          <a:endParaRPr lang="en-US" sz="2500" kern="1200"/>
        </a:p>
      </dsp:txBody>
      <dsp:txXfrm>
        <a:off x="1361072" y="503"/>
        <a:ext cx="9154527" cy="1178417"/>
      </dsp:txXfrm>
    </dsp:sp>
    <dsp:sp modelId="{8F8496C7-63B6-4F95-A6A3-2F61A33379F3}">
      <dsp:nvSpPr>
        <dsp:cNvPr id="0" name=""/>
        <dsp:cNvSpPr/>
      </dsp:nvSpPr>
      <dsp:spPr>
        <a:xfrm>
          <a:off x="0" y="1473526"/>
          <a:ext cx="10515600" cy="1178417"/>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3D7CF1-A3BB-4F03-81DD-1BB86210A329}">
      <dsp:nvSpPr>
        <dsp:cNvPr id="0" name=""/>
        <dsp:cNvSpPr/>
      </dsp:nvSpPr>
      <dsp:spPr>
        <a:xfrm>
          <a:off x="356471" y="1738670"/>
          <a:ext cx="648129" cy="64812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89B710-1DB1-41D7-ABE7-9B0EE4CBEB93}">
      <dsp:nvSpPr>
        <dsp:cNvPr id="0" name=""/>
        <dsp:cNvSpPr/>
      </dsp:nvSpPr>
      <dsp:spPr>
        <a:xfrm>
          <a:off x="1361072" y="1473526"/>
          <a:ext cx="915452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baseline="0"/>
            <a:t>Students solve several examples</a:t>
          </a:r>
          <a:endParaRPr lang="en-US" sz="2500" kern="1200"/>
        </a:p>
      </dsp:txBody>
      <dsp:txXfrm>
        <a:off x="1361072" y="1473526"/>
        <a:ext cx="9154527" cy="1178417"/>
      </dsp:txXfrm>
    </dsp:sp>
    <dsp:sp modelId="{860DC21C-1B7F-416B-B7BA-E7D25BF1BC40}">
      <dsp:nvSpPr>
        <dsp:cNvPr id="0" name=""/>
        <dsp:cNvSpPr/>
      </dsp:nvSpPr>
      <dsp:spPr>
        <a:xfrm>
          <a:off x="0" y="2946548"/>
          <a:ext cx="10515600" cy="1178417"/>
        </a:xfrm>
        <a:prstGeom prst="roundRect">
          <a:avLst>
            <a:gd name="adj" fmla="val 10000"/>
          </a:avLst>
        </a:prstGeom>
        <a:solidFill>
          <a:schemeClr val="accent5">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3EF8AF-D4C4-4DD3-9BAE-F2CF24732B4E}">
      <dsp:nvSpPr>
        <dsp:cNvPr id="0" name=""/>
        <dsp:cNvSpPr/>
      </dsp:nvSpPr>
      <dsp:spPr>
        <a:xfrm>
          <a:off x="356471" y="3211692"/>
          <a:ext cx="648129" cy="64812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C41361-F5F7-4787-ACD1-5DF59F68EBEA}">
      <dsp:nvSpPr>
        <dsp:cNvPr id="0" name=""/>
        <dsp:cNvSpPr/>
      </dsp:nvSpPr>
      <dsp:spPr>
        <a:xfrm>
          <a:off x="1361072" y="2946548"/>
          <a:ext cx="9154527" cy="1178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16" tIns="124716" rIns="124716" bIns="124716" numCol="1" spcCol="1270" anchor="ctr" anchorCtr="0">
          <a:noAutofit/>
        </a:bodyPr>
        <a:lstStyle/>
        <a:p>
          <a:pPr marL="0" lvl="0" indent="0" algn="l" defTabSz="1111250">
            <a:lnSpc>
              <a:spcPct val="100000"/>
            </a:lnSpc>
            <a:spcBef>
              <a:spcPct val="0"/>
            </a:spcBef>
            <a:spcAft>
              <a:spcPct val="35000"/>
            </a:spcAft>
            <a:buNone/>
          </a:pPr>
          <a:r>
            <a:rPr lang="en-US" sz="2500" kern="1200" baseline="0"/>
            <a:t>Students generalize the steps followed</a:t>
          </a:r>
          <a:endParaRPr lang="en-US" sz="2500" kern="1200"/>
        </a:p>
      </dsp:txBody>
      <dsp:txXfrm>
        <a:off x="1361072" y="2946548"/>
        <a:ext cx="9154527" cy="117841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AD295-46F5-4EFE-91F2-4E457B389380}">
      <dsp:nvSpPr>
        <dsp:cNvPr id="0" name=""/>
        <dsp:cNvSpPr/>
      </dsp:nvSpPr>
      <dsp:spPr>
        <a:xfrm>
          <a:off x="0" y="659"/>
          <a:ext cx="660151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9BDEF18-21D1-46C2-91C5-6CCECD4259BC}">
      <dsp:nvSpPr>
        <dsp:cNvPr id="0" name=""/>
        <dsp:cNvSpPr/>
      </dsp:nvSpPr>
      <dsp:spPr>
        <a:xfrm>
          <a:off x="0" y="659"/>
          <a:ext cx="6601510" cy="10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baseline="0"/>
            <a:t>Number of zeroes in a product</a:t>
          </a:r>
          <a:endParaRPr lang="en-US" sz="3600" kern="1200"/>
        </a:p>
      </dsp:txBody>
      <dsp:txXfrm>
        <a:off x="0" y="659"/>
        <a:ext cx="6601510" cy="1080506"/>
      </dsp:txXfrm>
    </dsp:sp>
    <dsp:sp modelId="{BEB9C0F6-0B98-4595-9448-7E902E8504FE}">
      <dsp:nvSpPr>
        <dsp:cNvPr id="0" name=""/>
        <dsp:cNvSpPr/>
      </dsp:nvSpPr>
      <dsp:spPr>
        <a:xfrm>
          <a:off x="0" y="1081165"/>
          <a:ext cx="660151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11B7BC-EA68-4493-8DF3-EA6BF88C86ED}">
      <dsp:nvSpPr>
        <dsp:cNvPr id="0" name=""/>
        <dsp:cNvSpPr/>
      </dsp:nvSpPr>
      <dsp:spPr>
        <a:xfrm>
          <a:off x="0" y="1081165"/>
          <a:ext cx="6601510" cy="10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baseline="0"/>
            <a:t>Placement of decimal in product</a:t>
          </a:r>
          <a:endParaRPr lang="en-US" sz="3600" kern="1200"/>
        </a:p>
      </dsp:txBody>
      <dsp:txXfrm>
        <a:off x="0" y="1081165"/>
        <a:ext cx="6601510" cy="1080506"/>
      </dsp:txXfrm>
    </dsp:sp>
    <dsp:sp modelId="{82AB1636-5277-45E9-960F-E7C624A73972}">
      <dsp:nvSpPr>
        <dsp:cNvPr id="0" name=""/>
        <dsp:cNvSpPr/>
      </dsp:nvSpPr>
      <dsp:spPr>
        <a:xfrm>
          <a:off x="0" y="2161671"/>
          <a:ext cx="660151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6CA3F0B-C1F9-453D-96C3-37580AB58AD7}">
      <dsp:nvSpPr>
        <dsp:cNvPr id="0" name=""/>
        <dsp:cNvSpPr/>
      </dsp:nvSpPr>
      <dsp:spPr>
        <a:xfrm>
          <a:off x="0" y="2161671"/>
          <a:ext cx="6601510" cy="10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baseline="0"/>
            <a:t>Equivalent fractions</a:t>
          </a:r>
          <a:endParaRPr lang="en-US" sz="3600" kern="1200"/>
        </a:p>
      </dsp:txBody>
      <dsp:txXfrm>
        <a:off x="0" y="2161671"/>
        <a:ext cx="6601510" cy="1080506"/>
      </dsp:txXfrm>
    </dsp:sp>
    <dsp:sp modelId="{D6F7950E-F410-4D89-A7CC-9CB2F29AF0BD}">
      <dsp:nvSpPr>
        <dsp:cNvPr id="0" name=""/>
        <dsp:cNvSpPr/>
      </dsp:nvSpPr>
      <dsp:spPr>
        <a:xfrm>
          <a:off x="0" y="3242178"/>
          <a:ext cx="660151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FE9A536-4801-4CD6-B077-9E500855C852}">
      <dsp:nvSpPr>
        <dsp:cNvPr id="0" name=""/>
        <dsp:cNvSpPr/>
      </dsp:nvSpPr>
      <dsp:spPr>
        <a:xfrm>
          <a:off x="0" y="3242178"/>
          <a:ext cx="6601510" cy="10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baseline="0"/>
            <a:t>Algorithms</a:t>
          </a:r>
          <a:endParaRPr lang="en-US" sz="3600" kern="1200"/>
        </a:p>
      </dsp:txBody>
      <dsp:txXfrm>
        <a:off x="0" y="3242178"/>
        <a:ext cx="6601510" cy="1080506"/>
      </dsp:txXfrm>
    </dsp:sp>
    <dsp:sp modelId="{4A29E684-DD5D-42F3-93B1-27B9CDF5230A}">
      <dsp:nvSpPr>
        <dsp:cNvPr id="0" name=""/>
        <dsp:cNvSpPr/>
      </dsp:nvSpPr>
      <dsp:spPr>
        <a:xfrm>
          <a:off x="0" y="4322684"/>
          <a:ext cx="660151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4CFB5E-C32E-4706-9CAB-26894BC2EC3B}">
      <dsp:nvSpPr>
        <dsp:cNvPr id="0" name=""/>
        <dsp:cNvSpPr/>
      </dsp:nvSpPr>
      <dsp:spPr>
        <a:xfrm>
          <a:off x="0" y="4322684"/>
          <a:ext cx="6601510" cy="10805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r>
            <a:rPr lang="en-US" sz="3600" kern="1200" baseline="0"/>
            <a:t>Division of fractions</a:t>
          </a:r>
          <a:endParaRPr lang="en-US" sz="3600" kern="1200"/>
        </a:p>
      </dsp:txBody>
      <dsp:txXfrm>
        <a:off x="0" y="4322684"/>
        <a:ext cx="6601510" cy="108050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3" tIns="46583" rIns="93163"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63" tIns="46583" rIns="93163" bIns="46583" rtlCol="0"/>
          <a:lstStyle>
            <a:lvl1pPr algn="r">
              <a:defRPr sz="1200"/>
            </a:lvl1pPr>
          </a:lstStyle>
          <a:p>
            <a:fld id="{CDC4ADDC-17FF-4FE4-A163-D89C2EB8540B}" type="datetimeFigureOut">
              <a:rPr lang="en-US" smtClean="0"/>
              <a:t>7/16/2024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3" tIns="46583" rIns="93163" bIns="46583"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63" tIns="46583" rIns="93163"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3" tIns="46583" rIns="93163"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3" tIns="46583" rIns="93163" bIns="46583" rtlCol="0" anchor="b"/>
          <a:lstStyle>
            <a:lvl1pPr algn="r">
              <a:defRPr sz="1200"/>
            </a:lvl1pPr>
          </a:lstStyle>
          <a:p>
            <a:fld id="{7A6E335F-6B58-4BAC-AAD9-EC2E6DC7157D}" type="slidenum">
              <a:rPr lang="en-US" smtClean="0"/>
              <a:t>‹#›</a:t>
            </a:fld>
            <a:endParaRPr lang="en-US"/>
          </a:p>
        </p:txBody>
      </p:sp>
    </p:spTree>
    <p:extLst>
      <p:ext uri="{BB962C8B-B14F-4D97-AF65-F5344CB8AC3E}">
        <p14:creationId xmlns:p14="http://schemas.microsoft.com/office/powerpoint/2010/main" val="148645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shift 1: Build a deep understanding of mathematics</a:t>
            </a:r>
            <a:r>
              <a:rPr lang="en-US" baseline="0" dirty="0"/>
              <a:t> and apply this thinking</a:t>
            </a:r>
          </a:p>
          <a:p>
            <a:r>
              <a:rPr lang="en-US" baseline="0" dirty="0"/>
              <a:t>A major shift in mathematics instruction lies within the way mathematics is learned and mathematical thinking is developed.</a:t>
            </a:r>
          </a:p>
          <a:p>
            <a:endParaRPr lang="en-US" baseline="0" dirty="0"/>
          </a:p>
          <a:p>
            <a:r>
              <a:rPr lang="en-US" baseline="0" dirty="0"/>
              <a:t>The Common Core is designed to allow time for the building of deep understanding of mathematical concepts. Students who understand how and why numbers do what they do are able to solve problems using multiple strategies, utilize shortcuts, recall facts, skills and procedures and apply their thinking in novel situations. </a:t>
            </a:r>
          </a:p>
          <a:p>
            <a:endParaRPr lang="en-US" baseline="0" dirty="0"/>
          </a:p>
          <a:p>
            <a:r>
              <a:rPr lang="en-US" baseline="0" dirty="0"/>
              <a:t>The Common Core establishes a progression of learning through the standards that moves through three stages starting with building mathematical understanding, evolving into using strategies, ending with developing efficient and effective skills and procedures with the ultimate goal of fluency. In the early grades, these stages are typically spread over three years.  By seventh grade, the time frame begins to shorten, with the completion of the progression occurring within a single grade or course.</a:t>
            </a:r>
          </a:p>
          <a:p>
            <a:endParaRPr lang="en-US" baseline="0" dirty="0"/>
          </a:p>
          <a:p>
            <a:r>
              <a:rPr lang="en-US" baseline="0" dirty="0"/>
              <a:t>In each grade or course, the starting and ending stage varies by concept. It is important for teachers to be aware of the stage of the learning for </a:t>
            </a:r>
            <a:r>
              <a:rPr lang="en-US" baseline="0"/>
              <a:t>the concepts, </a:t>
            </a:r>
            <a:r>
              <a:rPr lang="en-US" baseline="0" dirty="0"/>
              <a:t>and skill and procedures within the grade or course they are </a:t>
            </a:r>
            <a:r>
              <a:rPr lang="en-US" baseline="0"/>
              <a:t>teaching.  </a:t>
            </a:r>
            <a:endParaRPr lang="en-US" baseline="0" dirty="0"/>
          </a:p>
          <a:p>
            <a:endParaRPr lang="en-US" baseline="0" dirty="0"/>
          </a:p>
          <a:p>
            <a:r>
              <a:rPr lang="en-US" baseline="0" dirty="0"/>
              <a:t>It is an expectation that all students, in all grades and courses, should experience problem solving as a means of introducing each of these stages and as a means of trying out their newly acquired mathematical thinking in unfamiliar mathematical and relevant real-world situations.</a:t>
            </a:r>
            <a:endParaRPr lang="en-US" dirty="0"/>
          </a:p>
        </p:txBody>
      </p:sp>
      <p:sp>
        <p:nvSpPr>
          <p:cNvPr id="4" name="Slide Number Placeholder 3"/>
          <p:cNvSpPr>
            <a:spLocks noGrp="1"/>
          </p:cNvSpPr>
          <p:nvPr>
            <p:ph type="sldNum" sz="quarter" idx="10"/>
          </p:nvPr>
        </p:nvSpPr>
        <p:spPr/>
        <p:txBody>
          <a:bodyPr/>
          <a:lstStyle/>
          <a:p>
            <a:fld id="{C831AF86-E540-4DAC-85B8-717D0FF3CC6A}"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246097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02082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 – 2:50 in</a:t>
            </a:r>
            <a:r>
              <a:rPr lang="en-US" baseline="0" dirty="0"/>
              <a:t> Room 204</a:t>
            </a:r>
          </a:p>
          <a:p>
            <a:r>
              <a:rPr lang="en-US" baseline="0" dirty="0"/>
              <a:t>A Question &amp; Answer Session with ODE Staff</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16</a:t>
            </a:fld>
            <a:endParaRPr lang="en-US" dirty="0"/>
          </a:p>
        </p:txBody>
      </p:sp>
    </p:spTree>
    <p:extLst>
      <p:ext uri="{BB962C8B-B14F-4D97-AF65-F5344CB8AC3E}">
        <p14:creationId xmlns:p14="http://schemas.microsoft.com/office/powerpoint/2010/main" val="2166329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Intro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
        <p:nvSpPr>
          <p:cNvPr id="12" name="TextBox 11">
            <a:extLst>
              <a:ext uri="{FF2B5EF4-FFF2-40B4-BE49-F238E27FC236}">
                <a16:creationId xmlns:a16="http://schemas.microsoft.com/office/drawing/2014/main" id="{EB00BAA9-C1C4-3B4F-885F-F222E9FA0514}"/>
              </a:ext>
            </a:extLst>
          </p:cNvPr>
          <p:cNvSpPr txBox="1"/>
          <p:nvPr userDrawn="1"/>
        </p:nvSpPr>
        <p:spPr>
          <a:xfrm>
            <a:off x="383969" y="709644"/>
            <a:ext cx="11424062" cy="1107996"/>
          </a:xfrm>
          <a:prstGeom prst="rect">
            <a:avLst/>
          </a:prstGeom>
          <a:noFill/>
        </p:spPr>
        <p:txBody>
          <a:bodyPr wrap="square" rtlCol="0">
            <a:spAutoFit/>
          </a:bodyPr>
          <a:lstStyle/>
          <a:p>
            <a:pPr algn="ctr"/>
            <a:endParaRPr lang="en-US" sz="6600" b="1" cap="all" dirty="0">
              <a:solidFill>
                <a:srgbClr val="002060"/>
              </a:solidFill>
              <a:latin typeface="+mj-lt"/>
            </a:endParaRP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7" name="Title 1">
            <a:extLst>
              <a:ext uri="{FF2B5EF4-FFF2-40B4-BE49-F238E27FC236}">
                <a16:creationId xmlns:a16="http://schemas.microsoft.com/office/drawing/2014/main" id="{05BF5A61-E4C1-725F-EE45-C0A999591012}"/>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55540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ighligh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01BE4-CFAD-BC43-936B-79A89D2D90F7}"/>
              </a:ext>
            </a:extLst>
          </p:cNvPr>
          <p:cNvSpPr>
            <a:spLocks noGrp="1"/>
          </p:cNvSpPr>
          <p:nvPr>
            <p:ph type="title" hasCustomPrompt="1"/>
          </p:nvPr>
        </p:nvSpPr>
        <p:spPr>
          <a:xfrm>
            <a:off x="381000" y="559088"/>
            <a:ext cx="11430000" cy="982861"/>
          </a:xfrm>
        </p:spPr>
        <p:txBody>
          <a:bodyPr/>
          <a:lstStyle>
            <a:lvl1pPr>
              <a:defRPr cap="all" baseline="0"/>
            </a:lvl1pPr>
          </a:lstStyle>
          <a:p>
            <a:r>
              <a:rPr lang="en-US"/>
              <a:t>Click to edit title</a:t>
            </a:r>
          </a:p>
        </p:txBody>
      </p:sp>
      <p:sp>
        <p:nvSpPr>
          <p:cNvPr id="6" name="Text Placeholder 5">
            <a:extLst>
              <a:ext uri="{FF2B5EF4-FFF2-40B4-BE49-F238E27FC236}">
                <a16:creationId xmlns:a16="http://schemas.microsoft.com/office/drawing/2014/main" id="{A6D422E8-E84E-0149-880E-D3C6927AC71E}"/>
              </a:ext>
            </a:extLst>
          </p:cNvPr>
          <p:cNvSpPr>
            <a:spLocks noGrp="1"/>
          </p:cNvSpPr>
          <p:nvPr>
            <p:ph type="body" sz="quarter" idx="12" hasCustomPrompt="1"/>
          </p:nvPr>
        </p:nvSpPr>
        <p:spPr>
          <a:xfrm>
            <a:off x="1064302" y="2008683"/>
            <a:ext cx="9878336" cy="3687268"/>
          </a:xfrm>
          <a:prstGeom prst="rect">
            <a:avLst/>
          </a:prstGeom>
        </p:spPr>
        <p:txBody>
          <a:bodyPr/>
          <a:lstStyle>
            <a:lvl1pPr>
              <a:defRPr>
                <a:latin typeface="Source Sans Pro" panose="020B0503030403020204" pitchFamily="34" charset="0"/>
                <a:ea typeface="Open Sans" panose="020B0606030504020204" pitchFamily="34" charset="0"/>
                <a:cs typeface="Open Sans" panose="020B0606030504020204" pitchFamily="34" charset="0"/>
              </a:defRPr>
            </a:lvl1pPr>
            <a:lvl2pPr marL="548640" indent="0">
              <a:buNone/>
              <a:defRPr/>
            </a:lvl2pPr>
          </a:lstStyle>
          <a:p>
            <a:pPr lvl="0"/>
            <a:r>
              <a:rPr lang="en-US" dirty="0"/>
              <a:t>Click to edit highlight text</a:t>
            </a:r>
          </a:p>
        </p:txBody>
      </p:sp>
      <p:cxnSp>
        <p:nvCxnSpPr>
          <p:cNvPr id="7" name="Straight Connector 6">
            <a:extLst>
              <a:ext uri="{FF2B5EF4-FFF2-40B4-BE49-F238E27FC236}">
                <a16:creationId xmlns:a16="http://schemas.microsoft.com/office/drawing/2014/main" id="{8E7FD42D-4EBF-8140-92AE-0F63EFA73492}"/>
              </a:ext>
            </a:extLst>
          </p:cNvPr>
          <p:cNvCxnSpPr>
            <a:cxnSpLocks/>
          </p:cNvCxnSpPr>
          <p:nvPr userDrawn="1"/>
        </p:nvCxnSpPr>
        <p:spPr>
          <a:xfrm>
            <a:off x="838200" y="2008683"/>
            <a:ext cx="0" cy="3674496"/>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Slide Number Placeholder 10">
            <a:extLst>
              <a:ext uri="{FF2B5EF4-FFF2-40B4-BE49-F238E27FC236}">
                <a16:creationId xmlns:a16="http://schemas.microsoft.com/office/drawing/2014/main" id="{99CD66BB-3877-3245-81D3-AAD0AF3CDADA}"/>
              </a:ext>
            </a:extLst>
          </p:cNvPr>
          <p:cNvSpPr>
            <a:spLocks noGrp="1"/>
          </p:cNvSpPr>
          <p:nvPr>
            <p:ph type="sldNum" sz="quarter" idx="14"/>
          </p:nvPr>
        </p:nvSpPr>
        <p:spPr/>
        <p:txBody>
          <a:bodyPr/>
          <a:lstStyle/>
          <a:p>
            <a:fld id="{77F59FA7-9E35-E641-9260-462B0A5FC689}" type="slidenum">
              <a:rPr lang="en-US" smtClean="0"/>
              <a:pPr/>
              <a:t>‹#›</a:t>
            </a:fld>
            <a:endParaRPr lang="en-US"/>
          </a:p>
        </p:txBody>
      </p:sp>
    </p:spTree>
    <p:extLst>
      <p:ext uri="{BB962C8B-B14F-4D97-AF65-F5344CB8AC3E}">
        <p14:creationId xmlns:p14="http://schemas.microsoft.com/office/powerpoint/2010/main" val="2099470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9428-DA8C-2046-9013-4C44E755742E}"/>
              </a:ext>
            </a:extLst>
          </p:cNvPr>
          <p:cNvSpPr>
            <a:spLocks noGrp="1"/>
          </p:cNvSpPr>
          <p:nvPr>
            <p:ph type="title" hasCustomPrompt="1"/>
          </p:nvPr>
        </p:nvSpPr>
        <p:spPr>
          <a:xfrm>
            <a:off x="381000" y="365125"/>
            <a:ext cx="11430000" cy="1325563"/>
          </a:xfrm>
          <a:prstGeom prst="rect">
            <a:avLst/>
          </a:prstGeom>
        </p:spPr>
        <p:txBody>
          <a:bodyPr anchor="t"/>
          <a:lstStyle>
            <a:lvl1pPr>
              <a:defRPr cap="all" baseline="0">
                <a:latin typeface="Source Sans Pro SemiBold" panose="020B0603030403020204" pitchFamily="34" charset="0"/>
              </a:defRPr>
            </a:lvl1pPr>
          </a:lstStyle>
          <a:p>
            <a:r>
              <a:rPr lang="en-US" dirty="0"/>
              <a:t>Click to edit title</a:t>
            </a:r>
          </a:p>
        </p:txBody>
      </p:sp>
      <p:sp>
        <p:nvSpPr>
          <p:cNvPr id="16" name="Slide Number Placeholder 15">
            <a:extLst>
              <a:ext uri="{FF2B5EF4-FFF2-40B4-BE49-F238E27FC236}">
                <a16:creationId xmlns:a16="http://schemas.microsoft.com/office/drawing/2014/main" id="{29585CAF-7D25-E243-9B53-4E687CFDCD38}"/>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96282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C20D8-6935-1A43-8CF0-66FC6338B1EF}"/>
              </a:ext>
            </a:extLst>
          </p:cNvPr>
          <p:cNvSpPr>
            <a:spLocks noGrp="1"/>
          </p:cNvSpPr>
          <p:nvPr>
            <p:ph type="title" hasCustomPrompt="1"/>
          </p:nvPr>
        </p:nvSpPr>
        <p:spPr>
          <a:xfrm>
            <a:off x="407301" y="457200"/>
            <a:ext cx="4387121"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D2F00CDB-9C52-9346-A61D-22B158D8F919}"/>
              </a:ext>
            </a:extLst>
          </p:cNvPr>
          <p:cNvSpPr>
            <a:spLocks noGrp="1"/>
          </p:cNvSpPr>
          <p:nvPr>
            <p:ph idx="1" hasCustomPrompt="1"/>
          </p:nvPr>
        </p:nvSpPr>
        <p:spPr>
          <a:xfrm>
            <a:off x="5183187" y="457200"/>
            <a:ext cx="6601511" cy="5403850"/>
          </a:xfrm>
          <a:prstGeom prst="rect">
            <a:avLst/>
          </a:prstGeom>
        </p:spPr>
        <p:txBody>
          <a:bodyPr/>
          <a:lstStyle>
            <a:lvl1pPr>
              <a:defRPr sz="3200">
                <a:latin typeface="Source Sans Pro" panose="020B0503030403020204" pitchFamily="34" charset="0"/>
              </a:defRPr>
            </a:lvl1pPr>
            <a:lvl2pPr>
              <a:defRPr sz="2800">
                <a:latin typeface="Source Sans Pro" panose="020B0503030403020204" pitchFamily="34" charset="0"/>
              </a:defRPr>
            </a:lvl2pPr>
            <a:lvl3pPr>
              <a:defRPr sz="2400">
                <a:latin typeface="Source Sans Pro" panose="020B0503030403020204" pitchFamily="34" charset="0"/>
              </a:defRPr>
            </a:lvl3pPr>
            <a:lvl4pPr>
              <a:defRPr sz="2000">
                <a:latin typeface="Source Sans Pro" panose="020B0503030403020204" pitchFamily="34" charset="0"/>
              </a:defRPr>
            </a:lvl4pPr>
            <a:lvl5pPr>
              <a:defRPr sz="2000">
                <a:latin typeface="Source Sans Pro" panose="020B0503030403020204" pitchFamily="34" charset="0"/>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Text Placeholder 3">
            <a:extLst>
              <a:ext uri="{FF2B5EF4-FFF2-40B4-BE49-F238E27FC236}">
                <a16:creationId xmlns:a16="http://schemas.microsoft.com/office/drawing/2014/main" id="{EB070D2D-8242-384D-A978-71066F7E1936}"/>
              </a:ext>
            </a:extLst>
          </p:cNvPr>
          <p:cNvSpPr>
            <a:spLocks noGrp="1"/>
          </p:cNvSpPr>
          <p:nvPr>
            <p:ph type="body" sz="half" idx="2" hasCustomPrompt="1"/>
          </p:nvPr>
        </p:nvSpPr>
        <p:spPr>
          <a:xfrm>
            <a:off x="407301" y="2057400"/>
            <a:ext cx="4387121"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99A92EF9-4388-E64C-AE2E-5DD2230C105E}"/>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470132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8AFDE-CE73-E140-AEC8-2C7D74ACA9BC}"/>
              </a:ext>
            </a:extLst>
          </p:cNvPr>
          <p:cNvSpPr>
            <a:spLocks noGrp="1"/>
          </p:cNvSpPr>
          <p:nvPr>
            <p:ph type="title" hasCustomPrompt="1"/>
          </p:nvPr>
        </p:nvSpPr>
        <p:spPr>
          <a:xfrm>
            <a:off x="407302" y="457200"/>
            <a:ext cx="4387120" cy="1600200"/>
          </a:xfrm>
          <a:prstGeom prst="rect">
            <a:avLst/>
          </a:prstGeom>
        </p:spPr>
        <p:txBody>
          <a:bodyPr anchor="t"/>
          <a:lstStyle>
            <a:lvl1pPr>
              <a:lnSpc>
                <a:spcPts val="3200"/>
              </a:lnSpc>
              <a:defRPr sz="3200">
                <a:latin typeface="Source Sans Pro SemiBold" panose="020B0603030403020204" pitchFamily="34" charset="0"/>
              </a:defRPr>
            </a:lvl1pPr>
          </a:lstStyle>
          <a:p>
            <a:r>
              <a:rPr lang="en-US" dirty="0"/>
              <a:t>CLICK TO EDIT TITLE</a:t>
            </a:r>
          </a:p>
        </p:txBody>
      </p:sp>
      <p:sp>
        <p:nvSpPr>
          <p:cNvPr id="3" name="Picture Placeholder 2">
            <a:extLst>
              <a:ext uri="{FF2B5EF4-FFF2-40B4-BE49-F238E27FC236}">
                <a16:creationId xmlns:a16="http://schemas.microsoft.com/office/drawing/2014/main" id="{D46262F9-39B5-2A48-B7A0-306F146CDA4B}"/>
              </a:ext>
            </a:extLst>
          </p:cNvPr>
          <p:cNvSpPr>
            <a:spLocks noGrp="1"/>
          </p:cNvSpPr>
          <p:nvPr>
            <p:ph type="pic" idx="1"/>
          </p:nvPr>
        </p:nvSpPr>
        <p:spPr>
          <a:xfrm>
            <a:off x="5183188" y="457201"/>
            <a:ext cx="6627812" cy="5403850"/>
          </a:xfrm>
          <a:prstGeom prst="rect">
            <a:avLst/>
          </a:prstGeom>
        </p:spPr>
        <p:txBody>
          <a:bodyPr/>
          <a:lstStyle>
            <a:lvl1pPr marL="3429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sz="2400">
                <a:solidFill>
                  <a:schemeClr val="bg1">
                    <a:lumMod val="65000"/>
                  </a:schemeClr>
                </a:solidFill>
                <a:latin typeface="Source Sans Pro" panose="020B0503030403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3429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4" name="Text Placeholder 3">
            <a:extLst>
              <a:ext uri="{FF2B5EF4-FFF2-40B4-BE49-F238E27FC236}">
                <a16:creationId xmlns:a16="http://schemas.microsoft.com/office/drawing/2014/main" id="{9124CFF9-2C81-2040-9460-7970314A639A}"/>
              </a:ext>
            </a:extLst>
          </p:cNvPr>
          <p:cNvSpPr>
            <a:spLocks noGrp="1"/>
          </p:cNvSpPr>
          <p:nvPr>
            <p:ph type="body" sz="half" idx="2" hasCustomPrompt="1"/>
          </p:nvPr>
        </p:nvSpPr>
        <p:spPr>
          <a:xfrm>
            <a:off x="407302" y="2057400"/>
            <a:ext cx="4387120" cy="3811588"/>
          </a:xfrm>
          <a:prstGeom prst="rect">
            <a:avLst/>
          </a:prstGeom>
        </p:spPr>
        <p:txBody>
          <a:bodyPr>
            <a:normAutofit/>
          </a:bodyPr>
          <a:lstStyle>
            <a:lvl1pPr marL="0" indent="0">
              <a:buNone/>
              <a:defRPr sz="1800">
                <a:latin typeface="Source Sans Pro" panose="020B05030304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17" name="Slide Number Placeholder 16">
            <a:extLst>
              <a:ext uri="{FF2B5EF4-FFF2-40B4-BE49-F238E27FC236}">
                <a16:creationId xmlns:a16="http://schemas.microsoft.com/office/drawing/2014/main" id="{6F936C29-D718-AB47-8939-07EEA4D73EF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00621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Pictures With Titl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Source Sans Pro" panose="020B0503030403020204" pitchFamily="34" charset="0"/>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880204"/>
          </a:xfrm>
          <a:prstGeom prst="rect">
            <a:avLst/>
          </a:prstGeom>
        </p:spPr>
        <p:txBody>
          <a:bodyPr/>
          <a:lstStyle>
            <a:lvl1pPr marL="228600" marR="0" indent="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819645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86558" y="1965960"/>
            <a:ext cx="5491140" cy="3640361"/>
          </a:xfrm>
          <a:prstGeom prst="rect">
            <a:avLst/>
          </a:prstGeom>
        </p:spPr>
        <p:txBody>
          <a:bodyPr/>
          <a:lstStyle>
            <a:lvl1pPr marL="571500" marR="0" indent="-342900" algn="l" defTabSz="914400" rtl="0" eaLnBrk="1" fontAlgn="auto" latinLnBrk="0" hangingPunct="1">
              <a:lnSpc>
                <a:spcPct val="90000"/>
              </a:lnSpc>
              <a:spcBef>
                <a:spcPts val="0"/>
              </a:spcBef>
              <a:spcAft>
                <a:spcPts val="10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10" name="Picture Placeholder 7"/>
          <p:cNvSpPr>
            <a:spLocks noGrp="1"/>
          </p:cNvSpPr>
          <p:nvPr>
            <p:ph type="pic" sz="quarter" idx="13"/>
          </p:nvPr>
        </p:nvSpPr>
        <p:spPr>
          <a:xfrm>
            <a:off x="6314303" y="1965960"/>
            <a:ext cx="5491141" cy="3640361"/>
          </a:xfrm>
          <a:prstGeom prst="rect">
            <a:avLst/>
          </a:prstGeom>
        </p:spPr>
        <p:txBody>
          <a:bodyPr/>
          <a:lstStyle>
            <a:lvl1pPr marL="571500" marR="0" indent="-342900" algn="l" defTabSz="914400" rtl="0" eaLnBrk="1" fontAlgn="auto" latinLnBrk="0" hangingPunct="1">
              <a:lnSpc>
                <a:spcPct val="90000"/>
              </a:lnSpc>
              <a:spcBef>
                <a:spcPts val="0"/>
              </a:spcBef>
              <a:spcAft>
                <a:spcPts val="2400"/>
              </a:spcAft>
              <a:buClr>
                <a:schemeClr val="accent1"/>
              </a:buClr>
              <a:buSzPct val="110000"/>
              <a:buFont typeface="Arial" panose="020B0604020202020204" pitchFamily="34" charset="0"/>
              <a:buChar char="•"/>
              <a:tabLst/>
              <a:defRPr>
                <a:solidFill>
                  <a:schemeClr val="bg1">
                    <a:lumMod val="65000"/>
                  </a:schemeClr>
                </a:solidFill>
                <a:latin typeface="+mn-lt"/>
              </a:defRPr>
            </a:lvl1pPr>
          </a:lstStyle>
          <a:p>
            <a:pPr marL="571500" marR="0" lvl="0" indent="-342900" algn="l" defTabSz="914400" rtl="0" eaLnBrk="1" fontAlgn="auto" latinLnBrk="0" hangingPunct="1">
              <a:lnSpc>
                <a:spcPct val="90000"/>
              </a:lnSpc>
              <a:spcBef>
                <a:spcPts val="0"/>
              </a:spcBef>
              <a:spcAft>
                <a:spcPts val="2400"/>
              </a:spcAft>
              <a:buClr>
                <a:schemeClr val="accent1"/>
              </a:buClr>
              <a:buSzPct val="110000"/>
              <a:tabLst/>
              <a:defRPr/>
            </a:pPr>
            <a:r>
              <a:rPr lang="en-US"/>
              <a:t>Click icon to add picture</a:t>
            </a:r>
            <a:endParaRPr lang="en-US" dirty="0"/>
          </a:p>
        </p:txBody>
      </p:sp>
      <p:sp>
        <p:nvSpPr>
          <p:cNvPr id="2" name="Title 1"/>
          <p:cNvSpPr>
            <a:spLocks noGrp="1"/>
          </p:cNvSpPr>
          <p:nvPr>
            <p:ph type="title" hasCustomPrompt="1"/>
          </p:nvPr>
        </p:nvSpPr>
        <p:spPr>
          <a:xfrm>
            <a:off x="381000" y="365125"/>
            <a:ext cx="11424444" cy="1325563"/>
          </a:xfrm>
        </p:spPr>
        <p:txBody>
          <a:bodyPr/>
          <a:lstStyle>
            <a:lvl1pPr>
              <a:defRPr>
                <a:latin typeface="Source Sans Pro SemiBold" panose="020B0603030403020204" pitchFamily="34" charset="0"/>
              </a:defRPr>
            </a:lvl1pPr>
          </a:lstStyle>
          <a:p>
            <a:r>
              <a:rPr lang="en-US" dirty="0"/>
              <a:t>CLICK TO EDIT TITLE</a:t>
            </a:r>
          </a:p>
        </p:txBody>
      </p:sp>
      <p:sp>
        <p:nvSpPr>
          <p:cNvPr id="6" name="Slide Number Placeholder 5">
            <a:extLst>
              <a:ext uri="{FF2B5EF4-FFF2-40B4-BE49-F238E27FC236}">
                <a16:creationId xmlns:a16="http://schemas.microsoft.com/office/drawing/2014/main" id="{543A7ABC-58B1-2B44-9AE4-0F3296E88BE0}"/>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Text Placeholder 3">
            <a:extLst>
              <a:ext uri="{FF2B5EF4-FFF2-40B4-BE49-F238E27FC236}">
                <a16:creationId xmlns:a16="http://schemas.microsoft.com/office/drawing/2014/main" id="{42C34983-CD69-EF4D-9EF3-EB2110B4AF3F}"/>
              </a:ext>
            </a:extLst>
          </p:cNvPr>
          <p:cNvSpPr>
            <a:spLocks noGrp="1"/>
          </p:cNvSpPr>
          <p:nvPr>
            <p:ph type="body" sz="quarter" idx="16" hasCustomPrompt="1"/>
          </p:nvPr>
        </p:nvSpPr>
        <p:spPr>
          <a:xfrm>
            <a:off x="381000" y="5607050"/>
            <a:ext cx="5491140" cy="389796"/>
          </a:xfrm>
          <a:prstGeom prst="rect">
            <a:avLst/>
          </a:prstGeom>
        </p:spPr>
        <p:txBody>
          <a:bodyPr>
            <a:normAutofit/>
          </a:bodyPr>
          <a:lstStyle>
            <a:lvl1pPr marL="0" indent="0" algn="l">
              <a:buNone/>
              <a:defRPr sz="1600" i="1">
                <a:solidFill>
                  <a:schemeClr val="bg1">
                    <a:lumMod val="65000"/>
                  </a:schemeClr>
                </a:solidFill>
                <a:latin typeface="Source Sans Pro" panose="020B0503030403020204" pitchFamily="34" charset="0"/>
              </a:defRPr>
            </a:lvl1pPr>
          </a:lstStyle>
          <a:p>
            <a:pPr lvl="0"/>
            <a:r>
              <a:rPr lang="en-US" dirty="0"/>
              <a:t>Click to Edit Photo Caption</a:t>
            </a:r>
          </a:p>
        </p:txBody>
      </p:sp>
      <p:sp>
        <p:nvSpPr>
          <p:cNvPr id="9" name="Text Placeholder 3">
            <a:extLst>
              <a:ext uri="{FF2B5EF4-FFF2-40B4-BE49-F238E27FC236}">
                <a16:creationId xmlns:a16="http://schemas.microsoft.com/office/drawing/2014/main" id="{93E171EF-F7CC-354F-9CD9-4DDEECEB4FE9}"/>
              </a:ext>
            </a:extLst>
          </p:cNvPr>
          <p:cNvSpPr>
            <a:spLocks noGrp="1"/>
          </p:cNvSpPr>
          <p:nvPr>
            <p:ph type="body" sz="quarter" idx="17" hasCustomPrompt="1"/>
          </p:nvPr>
        </p:nvSpPr>
        <p:spPr>
          <a:xfrm>
            <a:off x="6314303" y="5607050"/>
            <a:ext cx="5491140" cy="389796"/>
          </a:xfrm>
          <a:prstGeom prst="rect">
            <a:avLst/>
          </a:prstGeom>
        </p:spPr>
        <p:txBody>
          <a:bodyPr>
            <a:normAutofit/>
          </a:bodyPr>
          <a:lstStyle>
            <a:lvl1pPr marL="0" indent="0" algn="l">
              <a:buNone/>
              <a:defRPr sz="1600" i="1">
                <a:solidFill>
                  <a:schemeClr val="bg1">
                    <a:lumMod val="65000"/>
                  </a:schemeClr>
                </a:solidFill>
                <a:latin typeface="+mn-lt"/>
              </a:defRPr>
            </a:lvl1pPr>
          </a:lstStyle>
          <a:p>
            <a:pPr lvl="0"/>
            <a:r>
              <a:rPr lang="en-US" dirty="0"/>
              <a:t>Click to Edit Photo Caption</a:t>
            </a:r>
          </a:p>
        </p:txBody>
      </p:sp>
    </p:spTree>
    <p:extLst>
      <p:ext uri="{BB962C8B-B14F-4D97-AF65-F5344CB8AC3E}">
        <p14:creationId xmlns:p14="http://schemas.microsoft.com/office/powerpoint/2010/main" val="3504045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Pictures With Title">
    <p:spTree>
      <p:nvGrpSpPr>
        <p:cNvPr id="1" name=""/>
        <p:cNvGrpSpPr/>
        <p:nvPr/>
      </p:nvGrpSpPr>
      <p:grpSpPr>
        <a:xfrm>
          <a:off x="0" y="0"/>
          <a:ext cx="0" cy="0"/>
          <a:chOff x="0" y="0"/>
          <a:chExt cx="0" cy="0"/>
        </a:xfrm>
      </p:grpSpPr>
      <p:sp>
        <p:nvSpPr>
          <p:cNvPr id="9" name="Picture Placeholder 7"/>
          <p:cNvSpPr>
            <a:spLocks noGrp="1"/>
          </p:cNvSpPr>
          <p:nvPr>
            <p:ph type="pic" sz="quarter" idx="12" hasCustomPrompt="1"/>
          </p:nvPr>
        </p:nvSpPr>
        <p:spPr>
          <a:xfrm>
            <a:off x="3924437" y="1558977"/>
            <a:ext cx="4292326"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0" name="Picture Placeholder 7"/>
          <p:cNvSpPr>
            <a:spLocks noGrp="1"/>
          </p:cNvSpPr>
          <p:nvPr>
            <p:ph type="pic" sz="quarter" idx="13" hasCustomPrompt="1"/>
          </p:nvPr>
        </p:nvSpPr>
        <p:spPr>
          <a:xfrm>
            <a:off x="8580556" y="1558977"/>
            <a:ext cx="3224888" cy="4302177"/>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latin typeface="+mn-lt"/>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2" name="Title 1"/>
          <p:cNvSpPr>
            <a:spLocks noGrp="1"/>
          </p:cNvSpPr>
          <p:nvPr>
            <p:ph type="title" hasCustomPrompt="1"/>
          </p:nvPr>
        </p:nvSpPr>
        <p:spPr/>
        <p:txBody>
          <a:bodyPr/>
          <a:lstStyle>
            <a:lvl1pPr>
              <a:defRPr>
                <a:latin typeface="+mj-lt"/>
              </a:defRPr>
            </a:lvl1pPr>
          </a:lstStyle>
          <a:p>
            <a:r>
              <a:rPr lang="en-US" dirty="0"/>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4" name="Picture Placeholder 3">
            <a:extLst>
              <a:ext uri="{FF2B5EF4-FFF2-40B4-BE49-F238E27FC236}">
                <a16:creationId xmlns:a16="http://schemas.microsoft.com/office/drawing/2014/main" id="{6FB7A6DA-4DC8-304B-B583-7CC4064FDF9A}"/>
              </a:ext>
            </a:extLst>
          </p:cNvPr>
          <p:cNvSpPr>
            <a:spLocks noGrp="1"/>
          </p:cNvSpPr>
          <p:nvPr>
            <p:ph type="pic" sz="quarter" idx="16" hasCustomPrompt="1"/>
          </p:nvPr>
        </p:nvSpPr>
        <p:spPr>
          <a:xfrm>
            <a:off x="381000" y="1558925"/>
            <a:ext cx="3224888" cy="4302125"/>
          </a:xfrm>
        </p:spPr>
        <p:txBody>
          <a:bodyPr>
            <a:normAutofit/>
          </a:bodyPr>
          <a:lstStyle>
            <a:lvl1pPr marL="285750" indent="-285750">
              <a:buFont typeface="Arial" panose="020B0604020202020204" pitchFamily="34" charset="0"/>
              <a:buChar char="•"/>
              <a:defRPr sz="2000">
                <a:solidFill>
                  <a:schemeClr val="bg1">
                    <a:lumMod val="65000"/>
                  </a:schemeClr>
                </a:solidFill>
                <a:latin typeface="+mn-lt"/>
              </a:defRPr>
            </a:lvl1pPr>
          </a:lstStyle>
          <a:p>
            <a:r>
              <a:rPr lang="en-US" dirty="0"/>
              <a:t>Click Icon to add picture</a:t>
            </a:r>
          </a:p>
        </p:txBody>
      </p:sp>
    </p:spTree>
    <p:extLst>
      <p:ext uri="{BB962C8B-B14F-4D97-AF65-F5344CB8AC3E}">
        <p14:creationId xmlns:p14="http://schemas.microsoft.com/office/powerpoint/2010/main" val="4275278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Pictures With captions and Title">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9" name="Picture Placeholder 7"/>
          <p:cNvSpPr>
            <a:spLocks noGrp="1"/>
          </p:cNvSpPr>
          <p:nvPr>
            <p:ph type="pic" sz="quarter" idx="12" hasCustomPrompt="1"/>
          </p:nvPr>
        </p:nvSpPr>
        <p:spPr>
          <a:xfrm>
            <a:off x="3924437" y="1558978"/>
            <a:ext cx="4292326"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558978"/>
            <a:ext cx="3224888" cy="404734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09DE8DF7-5E02-1A46-8F8F-7E735BA9F596}"/>
              </a:ext>
            </a:extLst>
          </p:cNvPr>
          <p:cNvSpPr>
            <a:spLocks noGrp="1"/>
          </p:cNvSpPr>
          <p:nvPr>
            <p:ph type="sldNum" sz="quarter" idx="15"/>
          </p:nvPr>
        </p:nvSpPr>
        <p:spPr/>
        <p:txBody>
          <a:bodyPr/>
          <a:lstStyle/>
          <a:p>
            <a:fld id="{383B7B7A-CDDA-7C44-B1B0-1F1E45567B3B}" type="slidenum">
              <a:rPr lang="en-US" smtClean="0"/>
              <a:pPr/>
              <a:t>‹#›</a:t>
            </a:fld>
            <a:endParaRPr lang="en-US"/>
          </a:p>
        </p:txBody>
      </p:sp>
      <p:sp>
        <p:nvSpPr>
          <p:cNvPr id="11" name="Text Placeholder 3">
            <a:extLst>
              <a:ext uri="{FF2B5EF4-FFF2-40B4-BE49-F238E27FC236}">
                <a16:creationId xmlns:a16="http://schemas.microsoft.com/office/drawing/2014/main" id="{9A387CA8-2BFC-514C-8463-0244B7A2006D}"/>
              </a:ext>
            </a:extLst>
          </p:cNvPr>
          <p:cNvSpPr>
            <a:spLocks noGrp="1"/>
          </p:cNvSpPr>
          <p:nvPr>
            <p:ph type="body" sz="quarter" idx="16" hasCustomPrompt="1"/>
          </p:nvPr>
        </p:nvSpPr>
        <p:spPr>
          <a:xfrm>
            <a:off x="3357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2" name="Text Placeholder 3">
            <a:extLst>
              <a:ext uri="{FF2B5EF4-FFF2-40B4-BE49-F238E27FC236}">
                <a16:creationId xmlns:a16="http://schemas.microsoft.com/office/drawing/2014/main" id="{19CD173F-9443-154B-A211-586A9B01DF30}"/>
              </a:ext>
            </a:extLst>
          </p:cNvPr>
          <p:cNvSpPr>
            <a:spLocks noGrp="1"/>
          </p:cNvSpPr>
          <p:nvPr>
            <p:ph type="body" sz="quarter" idx="17" hasCustomPrompt="1"/>
          </p:nvPr>
        </p:nvSpPr>
        <p:spPr>
          <a:xfrm>
            <a:off x="3924437" y="5607050"/>
            <a:ext cx="4292326"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
        <p:nvSpPr>
          <p:cNvPr id="13" name="Text Placeholder 3">
            <a:extLst>
              <a:ext uri="{FF2B5EF4-FFF2-40B4-BE49-F238E27FC236}">
                <a16:creationId xmlns:a16="http://schemas.microsoft.com/office/drawing/2014/main" id="{43393AB0-90E1-EB4C-9F92-469ECB0E4C7B}"/>
              </a:ext>
            </a:extLst>
          </p:cNvPr>
          <p:cNvSpPr>
            <a:spLocks noGrp="1"/>
          </p:cNvSpPr>
          <p:nvPr>
            <p:ph type="body" sz="quarter" idx="18" hasCustomPrompt="1"/>
          </p:nvPr>
        </p:nvSpPr>
        <p:spPr>
          <a:xfrm>
            <a:off x="8580556" y="5607050"/>
            <a:ext cx="3224888" cy="389796"/>
          </a:xfrm>
          <a:prstGeom prst="rect">
            <a:avLst/>
          </a:prstGeom>
        </p:spPr>
        <p:txBody>
          <a:bodyPr>
            <a:normAutofit/>
          </a:bodyPr>
          <a:lstStyle>
            <a:lvl1pPr marL="0" indent="0" algn="l">
              <a:buNone/>
              <a:defRPr sz="1600" i="1">
                <a:solidFill>
                  <a:schemeClr val="bg1">
                    <a:lumMod val="65000"/>
                  </a:schemeClr>
                </a:solidFill>
              </a:defRPr>
            </a:lvl1pPr>
          </a:lstStyle>
          <a:p>
            <a:pPr lvl="0"/>
            <a:r>
              <a:rPr lang="en-US"/>
              <a:t>Click to Edit Photo Caption</a:t>
            </a:r>
          </a:p>
        </p:txBody>
      </p:sp>
    </p:spTree>
    <p:extLst>
      <p:ext uri="{BB962C8B-B14F-4D97-AF65-F5344CB8AC3E}">
        <p14:creationId xmlns:p14="http://schemas.microsoft.com/office/powerpoint/2010/main" val="232131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Pictures With Title">
    <p:spTree>
      <p:nvGrpSpPr>
        <p:cNvPr id="1" name=""/>
        <p:cNvGrpSpPr/>
        <p:nvPr/>
      </p:nvGrpSpPr>
      <p:grpSpPr>
        <a:xfrm>
          <a:off x="0" y="0"/>
          <a:ext cx="0" cy="0"/>
          <a:chOff x="0" y="0"/>
          <a:chExt cx="0" cy="0"/>
        </a:xfrm>
      </p:grpSpPr>
      <p:sp>
        <p:nvSpPr>
          <p:cNvPr id="9" name="Picture Placeholder 8"/>
          <p:cNvSpPr>
            <a:spLocks noGrp="1"/>
          </p:cNvSpPr>
          <p:nvPr>
            <p:ph type="pic" sz="quarter" idx="11" hasCustomPrompt="1"/>
          </p:nvPr>
        </p:nvSpPr>
        <p:spPr>
          <a:xfrm>
            <a:off x="335756"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8"/>
          <p:cNvSpPr>
            <a:spLocks noGrp="1"/>
          </p:cNvSpPr>
          <p:nvPr>
            <p:ph type="pic" sz="quarter" idx="12" hasCustomPrompt="1"/>
          </p:nvPr>
        </p:nvSpPr>
        <p:spPr>
          <a:xfrm>
            <a:off x="3305969"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1" name="Picture Placeholder 8"/>
          <p:cNvSpPr>
            <a:spLocks noGrp="1"/>
          </p:cNvSpPr>
          <p:nvPr>
            <p:ph type="pic" sz="quarter" idx="13" hasCustomPrompt="1"/>
          </p:nvPr>
        </p:nvSpPr>
        <p:spPr>
          <a:xfrm>
            <a:off x="6276182"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8"/>
          <p:cNvSpPr>
            <a:spLocks noGrp="1"/>
          </p:cNvSpPr>
          <p:nvPr>
            <p:ph type="pic" sz="quarter" idx="14" hasCustomPrompt="1"/>
          </p:nvPr>
        </p:nvSpPr>
        <p:spPr>
          <a:xfrm>
            <a:off x="9246395" y="1633930"/>
            <a:ext cx="2609851" cy="4163214"/>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a:t>CLICK TO EDIT TITLE</a:t>
            </a:r>
          </a:p>
        </p:txBody>
      </p:sp>
      <p:sp>
        <p:nvSpPr>
          <p:cNvPr id="6" name="Slide Number Placeholder 5">
            <a:extLst>
              <a:ext uri="{FF2B5EF4-FFF2-40B4-BE49-F238E27FC236}">
                <a16:creationId xmlns:a16="http://schemas.microsoft.com/office/drawing/2014/main" id="{239ABB85-8254-264A-ADC9-F329B2CAF9E7}"/>
              </a:ext>
            </a:extLst>
          </p:cNvPr>
          <p:cNvSpPr>
            <a:spLocks noGrp="1"/>
          </p:cNvSpPr>
          <p:nvPr>
            <p:ph type="sldNum" sz="quarter" idx="16"/>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5273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ix Picture Gallery">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3357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9" name="Picture Placeholder 7"/>
          <p:cNvSpPr>
            <a:spLocks noGrp="1"/>
          </p:cNvSpPr>
          <p:nvPr>
            <p:ph type="pic" sz="quarter" idx="12" hasCustomPrompt="1"/>
          </p:nvPr>
        </p:nvSpPr>
        <p:spPr>
          <a:xfrm>
            <a:off x="3924437" y="1690688"/>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0" name="Picture Placeholder 7"/>
          <p:cNvSpPr>
            <a:spLocks noGrp="1"/>
          </p:cNvSpPr>
          <p:nvPr>
            <p:ph type="pic" sz="quarter" idx="13" hasCustomPrompt="1"/>
          </p:nvPr>
        </p:nvSpPr>
        <p:spPr>
          <a:xfrm>
            <a:off x="8580556" y="1690688"/>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 name="Title 1"/>
          <p:cNvSpPr>
            <a:spLocks noGrp="1"/>
          </p:cNvSpPr>
          <p:nvPr>
            <p:ph type="title" hasCustomPrompt="1"/>
          </p:nvPr>
        </p:nvSpPr>
        <p:spPr/>
        <p:txBody>
          <a:bodyPr/>
          <a:lstStyle/>
          <a:p>
            <a:r>
              <a:rPr lang="en-US" dirty="0"/>
              <a:t>CLICK TO EDIT TITLE</a:t>
            </a:r>
          </a:p>
        </p:txBody>
      </p:sp>
      <p:sp>
        <p:nvSpPr>
          <p:cNvPr id="7" name="Picture Placeholder 7">
            <a:extLst>
              <a:ext uri="{FF2B5EF4-FFF2-40B4-BE49-F238E27FC236}">
                <a16:creationId xmlns:a16="http://schemas.microsoft.com/office/drawing/2014/main" id="{E10DC94B-F063-2243-A82D-16ADBAF8AD50}"/>
              </a:ext>
            </a:extLst>
          </p:cNvPr>
          <p:cNvSpPr>
            <a:spLocks noGrp="1"/>
          </p:cNvSpPr>
          <p:nvPr>
            <p:ph type="pic" sz="quarter" idx="14" hasCustomPrompt="1"/>
          </p:nvPr>
        </p:nvSpPr>
        <p:spPr>
          <a:xfrm>
            <a:off x="335757" y="3929449"/>
            <a:ext cx="4292326"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2" name="Picture Placeholder 7">
            <a:extLst>
              <a:ext uri="{FF2B5EF4-FFF2-40B4-BE49-F238E27FC236}">
                <a16:creationId xmlns:a16="http://schemas.microsoft.com/office/drawing/2014/main" id="{DDAF7424-F60C-6A47-AB76-59580353DE81}"/>
              </a:ext>
            </a:extLst>
          </p:cNvPr>
          <p:cNvSpPr>
            <a:spLocks noGrp="1"/>
          </p:cNvSpPr>
          <p:nvPr>
            <p:ph type="pic" sz="quarter" idx="15" hasCustomPrompt="1"/>
          </p:nvPr>
        </p:nvSpPr>
        <p:spPr>
          <a:xfrm>
            <a:off x="499187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13" name="Picture Placeholder 7">
            <a:extLst>
              <a:ext uri="{FF2B5EF4-FFF2-40B4-BE49-F238E27FC236}">
                <a16:creationId xmlns:a16="http://schemas.microsoft.com/office/drawing/2014/main" id="{49621BFD-9F1D-1E4A-A859-9E916E1EF074}"/>
              </a:ext>
            </a:extLst>
          </p:cNvPr>
          <p:cNvSpPr>
            <a:spLocks noGrp="1"/>
          </p:cNvSpPr>
          <p:nvPr>
            <p:ph type="pic" sz="quarter" idx="16" hasCustomPrompt="1"/>
          </p:nvPr>
        </p:nvSpPr>
        <p:spPr>
          <a:xfrm>
            <a:off x="8580555" y="3929449"/>
            <a:ext cx="3224888" cy="1952369"/>
          </a:xfrm>
          <a:prstGeom prst="rect">
            <a:avLst/>
          </a:prstGeom>
        </p:spPr>
        <p:txBody>
          <a:bodyPr>
            <a:normAutofit/>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sz="2000">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
        <p:nvSpPr>
          <p:cNvPr id="21" name="Slide Number Placeholder 20">
            <a:extLst>
              <a:ext uri="{FF2B5EF4-FFF2-40B4-BE49-F238E27FC236}">
                <a16:creationId xmlns:a16="http://schemas.microsoft.com/office/drawing/2014/main" id="{ABA7123A-ECE0-244E-9B1F-9369CDAA40B4}"/>
              </a:ext>
            </a:extLst>
          </p:cNvPr>
          <p:cNvSpPr>
            <a:spLocks noGrp="1"/>
          </p:cNvSpPr>
          <p:nvPr>
            <p:ph type="sldNum" sz="quarter" idx="18"/>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16990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Intro Slide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a:extLst>
              <a:ext uri="{FF2B5EF4-FFF2-40B4-BE49-F238E27FC236}">
                <a16:creationId xmlns:a16="http://schemas.microsoft.com/office/drawing/2014/main" id="{ACF7C4BC-3865-A342-A7A3-C874F04EFDC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16582" y="5592341"/>
            <a:ext cx="2974109" cy="815755"/>
          </a:xfrm>
          <a:prstGeom prst="rect">
            <a:avLst/>
          </a:prstGeom>
        </p:spPr>
      </p:pic>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2338648" y="1864885"/>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9C8D9A76-764D-4243-BE8A-AFC03BBA7113}"/>
              </a:ext>
            </a:extLst>
          </p:cNvPr>
          <p:cNvSpPr>
            <a:spLocks noGrp="1"/>
          </p:cNvSpPr>
          <p:nvPr>
            <p:ph type="body" sz="quarter" idx="10" hasCustomPrompt="1"/>
          </p:nvPr>
        </p:nvSpPr>
        <p:spPr>
          <a:xfrm>
            <a:off x="2338649" y="2139210"/>
            <a:ext cx="7514704" cy="2500702"/>
          </a:xfrm>
          <a:prstGeom prst="rect">
            <a:avLst/>
          </a:prstGeom>
        </p:spPr>
        <p:txBody>
          <a:bodyPr/>
          <a:lstStyle>
            <a:lvl1pPr marL="0" indent="0" algn="ctr">
              <a:buNone/>
              <a:defRPr>
                <a:latin typeface="Source Sans Pro" panose="020B0503030403020204" pitchFamily="34" charset="0"/>
              </a:defRPr>
            </a:lvl1pPr>
            <a:lvl2pPr marL="548640" indent="0">
              <a:buNone/>
              <a:defRPr/>
            </a:lvl2pPr>
          </a:lstStyle>
          <a:p>
            <a:pPr lvl="0"/>
            <a:r>
              <a:rPr lang="en-US" dirty="0"/>
              <a:t>Vestibulum ante ipsum </a:t>
            </a:r>
            <a:r>
              <a:rPr lang="en-US" dirty="0" err="1"/>
              <a:t>primis</a:t>
            </a:r>
            <a:r>
              <a:rPr lang="en-US" dirty="0"/>
              <a:t> in </a:t>
            </a:r>
            <a:r>
              <a:rPr lang="en-US" dirty="0" err="1"/>
              <a:t>faucibus</a:t>
            </a:r>
            <a:r>
              <a:rPr lang="en-US" dirty="0"/>
              <a:t> </a:t>
            </a:r>
            <a:r>
              <a:rPr lang="en-US" dirty="0" err="1"/>
              <a:t>orci</a:t>
            </a:r>
            <a:r>
              <a:rPr lang="en-US" dirty="0"/>
              <a:t> </a:t>
            </a:r>
            <a:r>
              <a:rPr lang="en-US" dirty="0" err="1"/>
              <a:t>luctus</a:t>
            </a:r>
            <a:r>
              <a:rPr lang="en-US" dirty="0"/>
              <a:t> et </a:t>
            </a:r>
            <a:r>
              <a:rPr lang="en-US" dirty="0" err="1"/>
              <a:t>ultrices</a:t>
            </a:r>
            <a:r>
              <a:rPr lang="en-US" dirty="0"/>
              <a:t> </a:t>
            </a:r>
            <a:r>
              <a:rPr lang="en-US" dirty="0" err="1"/>
              <a:t>posuere</a:t>
            </a:r>
            <a:r>
              <a:rPr lang="en-US" dirty="0"/>
              <a:t> </a:t>
            </a:r>
            <a:r>
              <a:rPr lang="en-US" dirty="0" err="1"/>
              <a:t>cubilia</a:t>
            </a:r>
            <a:r>
              <a:rPr lang="en-US" dirty="0"/>
              <a:t> Curae; </a:t>
            </a:r>
            <a:r>
              <a:rPr lang="en-US" dirty="0" err="1"/>
              <a:t>Fusce</a:t>
            </a:r>
            <a:r>
              <a:rPr lang="en-US" dirty="0"/>
              <a:t> id </a:t>
            </a:r>
            <a:r>
              <a:rPr lang="en-US" dirty="0" err="1"/>
              <a:t>purus</a:t>
            </a:r>
            <a:r>
              <a:rPr lang="en-US" dirty="0"/>
              <a:t>. </a:t>
            </a:r>
            <a:r>
              <a:rPr lang="en-US" dirty="0" err="1"/>
              <a:t>Phasellus</a:t>
            </a:r>
            <a:r>
              <a:rPr lang="en-US" dirty="0"/>
              <a:t> </a:t>
            </a:r>
            <a:r>
              <a:rPr lang="en-US" dirty="0" err="1"/>
              <a:t>blandit</a:t>
            </a:r>
            <a:r>
              <a:rPr lang="en-US" dirty="0"/>
              <a:t> </a:t>
            </a:r>
            <a:r>
              <a:rPr lang="en-US" dirty="0" err="1"/>
              <a:t>leo</a:t>
            </a:r>
            <a:r>
              <a:rPr lang="en-US" dirty="0"/>
              <a:t> </a:t>
            </a:r>
            <a:r>
              <a:rPr lang="en-US" dirty="0" err="1"/>
              <a:t>ut</a:t>
            </a:r>
            <a:r>
              <a:rPr lang="en-US" dirty="0"/>
              <a:t> </a:t>
            </a:r>
            <a:r>
              <a:rPr lang="en-US" dirty="0" err="1"/>
              <a:t>odio</a:t>
            </a:r>
            <a:r>
              <a:rPr lang="en-US" dirty="0"/>
              <a:t>.</a:t>
            </a:r>
          </a:p>
        </p:txBody>
      </p:sp>
      <p:sp>
        <p:nvSpPr>
          <p:cNvPr id="2" name="Title 1">
            <a:extLst>
              <a:ext uri="{FF2B5EF4-FFF2-40B4-BE49-F238E27FC236}">
                <a16:creationId xmlns:a16="http://schemas.microsoft.com/office/drawing/2014/main" id="{E45FF6FB-3F8E-3FF4-AA8C-FC196A0DB287}"/>
              </a:ext>
            </a:extLst>
          </p:cNvPr>
          <p:cNvSpPr>
            <a:spLocks noGrp="1"/>
          </p:cNvSpPr>
          <p:nvPr>
            <p:ph type="title" hasCustomPrompt="1"/>
          </p:nvPr>
        </p:nvSpPr>
        <p:spPr>
          <a:xfrm>
            <a:off x="381000" y="481576"/>
            <a:ext cx="11430000" cy="982861"/>
          </a:xfrm>
        </p:spPr>
        <p:txBody>
          <a:bodyPr>
            <a:noAutofit/>
          </a:bodyPr>
          <a:lstStyle>
            <a:lvl1pPr algn="ctr">
              <a:defRPr sz="6600"/>
            </a:lvl1pPr>
          </a:lstStyle>
          <a:p>
            <a:r>
              <a:rPr lang="en-US" dirty="0"/>
              <a:t>Click to edit title</a:t>
            </a:r>
          </a:p>
        </p:txBody>
      </p:sp>
    </p:spTree>
    <p:extLst>
      <p:ext uri="{BB962C8B-B14F-4D97-AF65-F5344CB8AC3E}">
        <p14:creationId xmlns:p14="http://schemas.microsoft.com/office/powerpoint/2010/main" val="979810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Slide Image With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dirty="0"/>
              <a:t>Click Icon to add picture</a:t>
            </a:r>
          </a:p>
          <a:p>
            <a:endParaRPr lang="en-US" dirty="0"/>
          </a:p>
        </p:txBody>
      </p:sp>
      <p:sp>
        <p:nvSpPr>
          <p:cNvPr id="12" name="Slide Number Placeholder 11">
            <a:extLst>
              <a:ext uri="{FF2B5EF4-FFF2-40B4-BE49-F238E27FC236}">
                <a16:creationId xmlns:a16="http://schemas.microsoft.com/office/drawing/2014/main" id="{34867995-5DA7-0E46-92C1-17D3FB360190}"/>
              </a:ext>
            </a:extLst>
          </p:cNvPr>
          <p:cNvSpPr>
            <a:spLocks noGrp="1"/>
          </p:cNvSpPr>
          <p:nvPr>
            <p:ph type="sldNum" sz="quarter" idx="12"/>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423791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Full Slide Image No Footer">
    <p:spTree>
      <p:nvGrpSpPr>
        <p:cNvPr id="1" name=""/>
        <p:cNvGrpSpPr/>
        <p:nvPr/>
      </p:nvGrpSpPr>
      <p:grpSpPr>
        <a:xfrm>
          <a:off x="0" y="0"/>
          <a:ext cx="0" cy="0"/>
          <a:chOff x="0" y="0"/>
          <a:chExt cx="0" cy="0"/>
        </a:xfrm>
      </p:grpSpPr>
      <p:sp>
        <p:nvSpPr>
          <p:cNvPr id="5" name="Picture Placeholder 4"/>
          <p:cNvSpPr>
            <a:spLocks noGrp="1"/>
          </p:cNvSpPr>
          <p:nvPr>
            <p:ph type="pic" sz="quarter" idx="10" hasCustomPrompt="1"/>
          </p:nvPr>
        </p:nvSpPr>
        <p:spPr>
          <a:xfrm>
            <a:off x="0" y="0"/>
            <a:ext cx="12192000" cy="6858000"/>
          </a:xfrm>
          <a:prstGeom prst="rect">
            <a:avLst/>
          </a:prstGeom>
        </p:spPr>
        <p:txBody>
          <a:bodyPr/>
          <a:lstStyle>
            <a:lvl1pPr marL="228600" marR="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solidFill>
                  <a:schemeClr val="bg1">
                    <a:lumMod val="65000"/>
                  </a:schemeClr>
                </a:solidFill>
              </a:defRPr>
            </a:lvl1pPr>
          </a:lstStyle>
          <a:p>
            <a:pPr marL="228600" marR="0" lvl="0" indent="-228600" algn="l" defTabSz="914400" rtl="0" eaLnBrk="1" fontAlgn="auto" latinLnBrk="0" hangingPunct="1">
              <a:lnSpc>
                <a:spcPct val="120000"/>
              </a:lnSpc>
              <a:spcBef>
                <a:spcPts val="0"/>
              </a:spcBef>
              <a:spcAft>
                <a:spcPts val="500"/>
              </a:spcAft>
              <a:buClr>
                <a:schemeClr val="accent1"/>
              </a:buClr>
              <a:buSzPct val="110000"/>
              <a:buFont typeface="Arial" panose="020B0604020202020204" pitchFamily="34" charset="0"/>
              <a:buChar char="•"/>
              <a:tabLst/>
              <a:defRPr/>
            </a:pPr>
            <a:r>
              <a:rPr lang="en-US"/>
              <a:t>Click Icon to add picture</a:t>
            </a:r>
          </a:p>
          <a:p>
            <a:endParaRPr lang="en-US"/>
          </a:p>
        </p:txBody>
      </p:sp>
    </p:spTree>
    <p:extLst>
      <p:ext uri="{BB962C8B-B14F-4D97-AF65-F5344CB8AC3E}">
        <p14:creationId xmlns:p14="http://schemas.microsoft.com/office/powerpoint/2010/main" val="3882097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1091201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estions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50540"/>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QUESTIONS?</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4" y="5592194"/>
            <a:ext cx="2739695" cy="751459"/>
          </a:xfrm>
          <a:prstGeom prst="rect">
            <a:avLst/>
          </a:prstGeom>
        </p:spPr>
      </p:pic>
    </p:spTree>
    <p:extLst>
      <p:ext uri="{BB962C8B-B14F-4D97-AF65-F5344CB8AC3E}">
        <p14:creationId xmlns:p14="http://schemas.microsoft.com/office/powerpoint/2010/main" val="18397622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9487"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OHIO.ORG</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379396"/>
            <a:ext cx="2104204" cy="1001949"/>
          </a:xfrm>
          <a:prstGeom prst="rect">
            <a:avLst/>
          </a:prstGeom>
        </p:spPr>
      </p:pic>
    </p:spTree>
    <p:extLst>
      <p:ext uri="{BB962C8B-B14F-4D97-AF65-F5344CB8AC3E}">
        <p14:creationId xmlns:p14="http://schemas.microsoft.com/office/powerpoint/2010/main" val="23230193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DEW">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5D5F13-E17F-7F4B-B90E-02AA9844EE68}"/>
              </a:ext>
            </a:extLst>
          </p:cNvPr>
          <p:cNvSpPr/>
          <p:nvPr userDrawn="1"/>
        </p:nvSpPr>
        <p:spPr>
          <a:xfrm>
            <a:off x="0" y="5040360"/>
            <a:ext cx="12192000" cy="1817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8EE42633-3F03-C648-8455-266D21A2E86C}"/>
              </a:ext>
            </a:extLst>
          </p:cNvPr>
          <p:cNvSpPr txBox="1"/>
          <p:nvPr userDrawn="1"/>
        </p:nvSpPr>
        <p:spPr>
          <a:xfrm>
            <a:off x="3870251" y="3244334"/>
            <a:ext cx="4433026" cy="369332"/>
          </a:xfrm>
          <a:prstGeom prst="rect">
            <a:avLst/>
          </a:prstGeom>
          <a:noFill/>
        </p:spPr>
        <p:txBody>
          <a:bodyPr wrap="square" rtlCol="0">
            <a:spAutoFit/>
          </a:bodyPr>
          <a:lstStyle/>
          <a:p>
            <a:pPr algn="ctr"/>
            <a:r>
              <a:rPr lang="en-US" sz="1800" b="0" dirty="0">
                <a:solidFill>
                  <a:srgbClr val="002060"/>
                </a:solidFill>
                <a:latin typeface="+mn-lt"/>
                <a:ea typeface="Open Sans" panose="020B0606030504020204" pitchFamily="34" charset="0"/>
                <a:cs typeface="Open Sans" panose="020B0606030504020204" pitchFamily="34" charset="0"/>
              </a:rPr>
              <a:t>EDUCATION.OHIO.GOV</a:t>
            </a:r>
          </a:p>
        </p:txBody>
      </p:sp>
      <p:sp>
        <p:nvSpPr>
          <p:cNvPr id="12" name="TextBox 11">
            <a:extLst>
              <a:ext uri="{FF2B5EF4-FFF2-40B4-BE49-F238E27FC236}">
                <a16:creationId xmlns:a16="http://schemas.microsoft.com/office/drawing/2014/main" id="{EB00BAA9-C1C4-3B4F-885F-F222E9FA0514}"/>
              </a:ext>
            </a:extLst>
          </p:cNvPr>
          <p:cNvSpPr txBox="1"/>
          <p:nvPr userDrawn="1"/>
        </p:nvSpPr>
        <p:spPr>
          <a:xfrm>
            <a:off x="2532743" y="1817640"/>
            <a:ext cx="7126514" cy="1107996"/>
          </a:xfrm>
          <a:prstGeom prst="rect">
            <a:avLst/>
          </a:prstGeom>
          <a:noFill/>
        </p:spPr>
        <p:txBody>
          <a:bodyPr wrap="square" rtlCol="0">
            <a:spAutoFit/>
          </a:bodyPr>
          <a:lstStyle/>
          <a:p>
            <a:pPr algn="ctr"/>
            <a:r>
              <a:rPr lang="en-US" sz="6600" b="1" dirty="0">
                <a:solidFill>
                  <a:srgbClr val="002060"/>
                </a:solidFill>
                <a:latin typeface="+mj-lt"/>
              </a:rPr>
              <a:t>THANK YOU</a:t>
            </a:r>
          </a:p>
        </p:txBody>
      </p:sp>
      <p:cxnSp>
        <p:nvCxnSpPr>
          <p:cNvPr id="14" name="Straight Connector 13">
            <a:extLst>
              <a:ext uri="{FF2B5EF4-FFF2-40B4-BE49-F238E27FC236}">
                <a16:creationId xmlns:a16="http://schemas.microsoft.com/office/drawing/2014/main" id="{F201B720-2471-8549-925A-3799CDB9719D}"/>
              </a:ext>
            </a:extLst>
          </p:cNvPr>
          <p:cNvCxnSpPr>
            <a:cxnSpLocks/>
          </p:cNvCxnSpPr>
          <p:nvPr userDrawn="1"/>
        </p:nvCxnSpPr>
        <p:spPr>
          <a:xfrm>
            <a:off x="4477657" y="3027236"/>
            <a:ext cx="323668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F28F073-E9E1-7EEC-F3B0-17308C484DA3}"/>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869265" y="5592280"/>
            <a:ext cx="2621426" cy="719019"/>
          </a:xfrm>
          <a:prstGeom prst="rect">
            <a:avLst/>
          </a:prstGeom>
        </p:spPr>
      </p:pic>
    </p:spTree>
    <p:extLst>
      <p:ext uri="{BB962C8B-B14F-4D97-AF65-F5344CB8AC3E}">
        <p14:creationId xmlns:p14="http://schemas.microsoft.com/office/powerpoint/2010/main" val="2156565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Opening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9476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pening DEW">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23148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osing Slide DEW-w UR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019F13-D402-C2BE-894F-DC9D2CEE2060}"/>
              </a:ext>
            </a:extLst>
          </p:cNvPr>
          <p:cNvSpPr txBox="1"/>
          <p:nvPr userDrawn="1"/>
        </p:nvSpPr>
        <p:spPr>
          <a:xfrm>
            <a:off x="4064001" y="6289964"/>
            <a:ext cx="3916218" cy="369332"/>
          </a:xfrm>
          <a:prstGeom prst="rect">
            <a:avLst/>
          </a:prstGeom>
          <a:noFill/>
        </p:spPr>
        <p:txBody>
          <a:bodyPr wrap="square" rtlCol="0">
            <a:spAutoFit/>
          </a:bodyPr>
          <a:lstStyle/>
          <a:p>
            <a:pPr algn="ctr"/>
            <a:r>
              <a:rPr lang="en-US" dirty="0">
                <a:solidFill>
                  <a:srgbClr val="0E3F75"/>
                </a:solidFill>
                <a:latin typeface="Source Sans Pro" panose="020B0503030403020204" pitchFamily="34" charset="0"/>
              </a:rPr>
              <a:t>EDUCATION.OHIO.GOV</a:t>
            </a:r>
          </a:p>
        </p:txBody>
      </p:sp>
    </p:spTree>
    <p:extLst>
      <p:ext uri="{BB962C8B-B14F-4D97-AF65-F5344CB8AC3E}">
        <p14:creationId xmlns:p14="http://schemas.microsoft.com/office/powerpoint/2010/main" val="1706685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Slide HE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D42B658-2D5A-774F-A585-ED75BF68BE55}"/>
              </a:ext>
            </a:extLst>
          </p:cNvPr>
          <p:cNvSpPr txBox="1"/>
          <p:nvPr userDrawn="1"/>
        </p:nvSpPr>
        <p:spPr>
          <a:xfrm>
            <a:off x="3879487" y="6104321"/>
            <a:ext cx="4433026" cy="461665"/>
          </a:xfrm>
          <a:prstGeom prst="rect">
            <a:avLst/>
          </a:prstGeom>
          <a:noFill/>
        </p:spPr>
        <p:txBody>
          <a:bodyPr wrap="square" rtlCol="0">
            <a:spAutoFit/>
          </a:bodyPr>
          <a:lstStyle/>
          <a:p>
            <a:pPr algn="ctr"/>
            <a:r>
              <a:rPr lang="en-US" sz="2400" b="0" dirty="0">
                <a:solidFill>
                  <a:srgbClr val="002060"/>
                </a:solidFill>
                <a:latin typeface="+mn-lt"/>
                <a:ea typeface="Open Sans" panose="020B0606030504020204" pitchFamily="34" charset="0"/>
                <a:cs typeface="Open Sans" panose="020B0606030504020204" pitchFamily="34" charset="0"/>
              </a:rPr>
              <a:t>OHIO.ORG</a:t>
            </a:r>
          </a:p>
        </p:txBody>
      </p:sp>
    </p:spTree>
    <p:extLst>
      <p:ext uri="{BB962C8B-B14F-4D97-AF65-F5344CB8AC3E}">
        <p14:creationId xmlns:p14="http://schemas.microsoft.com/office/powerpoint/2010/main" val="2839496128"/>
      </p:ext>
    </p:extLst>
  </p:cSld>
  <p:clrMapOvr>
    <a:masterClrMapping/>
  </p:clrMapOvr>
  <p:extLst>
    <p:ext uri="{DCECCB84-F9BA-43D5-87BE-67443E8EF086}">
      <p15:sldGuideLst xmlns:p15="http://schemas.microsoft.com/office/powerpoint/2012/main">
        <p15:guide id="1" orient="horz" pos="1344">
          <p15:clr>
            <a:srgbClr val="FBAE40"/>
          </p15:clr>
        </p15:guide>
        <p15:guide id="2" orient="horz" pos="2496">
          <p15:clr>
            <a:srgbClr val="FBAE40"/>
          </p15:clr>
        </p15:guide>
        <p15:guide id="3" pos="6288">
          <p15:clr>
            <a:srgbClr val="FBAE40"/>
          </p15:clr>
        </p15:guide>
        <p15:guide id="4" pos="1392">
          <p15:clr>
            <a:srgbClr val="FBAE40"/>
          </p15:clr>
        </p15:guide>
        <p15:guide id="5" pos="1680">
          <p15:clr>
            <a:srgbClr val="FBAE40"/>
          </p15:clr>
        </p15:guide>
        <p15:guide id="6" pos="600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54C5D952-7020-4B33-84F7-CBC1B869BB00}"/>
              </a:ext>
            </a:extLst>
          </p:cNvPr>
          <p:cNvSpPr>
            <a:spLocks noGrp="1"/>
          </p:cNvSpPr>
          <p:nvPr>
            <p:ph type="body" sz="quarter" idx="15" hasCustomPrompt="1"/>
          </p:nvPr>
        </p:nvSpPr>
        <p:spPr>
          <a:xfrm>
            <a:off x="386810" y="1114428"/>
            <a:ext cx="5219169" cy="830263"/>
          </a:xfrm>
          <a:prstGeom prst="rect">
            <a:avLst/>
          </a:prstGeom>
        </p:spPr>
        <p:txBody>
          <a:bodyPr>
            <a:normAutofit/>
          </a:bodyPr>
          <a:lstStyle>
            <a:lvl1pPr marL="0" indent="0">
              <a:buNone/>
              <a:defRPr sz="2400">
                <a:solidFill>
                  <a:schemeClr val="tx1"/>
                </a:solidFill>
                <a:latin typeface="Source Sans Pro" panose="020B0503030403020204" pitchFamily="34" charset="0"/>
              </a:defRPr>
            </a:lvl1pPr>
          </a:lstStyle>
          <a:p>
            <a:pPr lvl="0"/>
            <a:r>
              <a:rPr lang="en-US" dirty="0"/>
              <a:t>Click to edit subtitle</a:t>
            </a:r>
          </a:p>
        </p:txBody>
      </p:sp>
      <p:sp>
        <p:nvSpPr>
          <p:cNvPr id="28" name="Text Placeholder 27">
            <a:extLst>
              <a:ext uri="{FF2B5EF4-FFF2-40B4-BE49-F238E27FC236}">
                <a16:creationId xmlns:a16="http://schemas.microsoft.com/office/drawing/2014/main" id="{D3068A40-1D69-47F3-AA7E-9CA2BC3F3834}"/>
              </a:ext>
            </a:extLst>
          </p:cNvPr>
          <p:cNvSpPr>
            <a:spLocks noGrp="1"/>
          </p:cNvSpPr>
          <p:nvPr>
            <p:ph type="body" sz="quarter" idx="16" hasCustomPrompt="1"/>
          </p:nvPr>
        </p:nvSpPr>
        <p:spPr>
          <a:xfrm>
            <a:off x="381001" y="4511176"/>
            <a:ext cx="5235550" cy="1336426"/>
          </a:xfrm>
          <a:prstGeom prst="rect">
            <a:avLst/>
          </a:prstGeom>
        </p:spPr>
        <p:txBody>
          <a:bodyPr>
            <a:normAutofit/>
          </a:bodyPr>
          <a:lstStyle>
            <a:lvl1pPr marL="0" indent="0">
              <a:buNone/>
              <a:defRPr sz="2000" b="0">
                <a:latin typeface="Source Sans Pro" panose="020B0503030403020204" pitchFamily="34" charset="0"/>
              </a:defRPr>
            </a:lvl1pPr>
          </a:lstStyle>
          <a:p>
            <a:pPr lvl="0"/>
            <a:r>
              <a:rPr lang="en-US" dirty="0"/>
              <a:t>Click to add additional info</a:t>
            </a:r>
          </a:p>
        </p:txBody>
      </p:sp>
      <p:sp>
        <p:nvSpPr>
          <p:cNvPr id="11" name="Text Placeholder 21">
            <a:extLst>
              <a:ext uri="{FF2B5EF4-FFF2-40B4-BE49-F238E27FC236}">
                <a16:creationId xmlns:a16="http://schemas.microsoft.com/office/drawing/2014/main" id="{842910E7-43EF-44FD-A4C0-9AECABD8CC5F}"/>
              </a:ext>
            </a:extLst>
          </p:cNvPr>
          <p:cNvSpPr>
            <a:spLocks noGrp="1"/>
          </p:cNvSpPr>
          <p:nvPr>
            <p:ph type="body" sz="quarter" idx="17" hasCustomPrompt="1"/>
          </p:nvPr>
        </p:nvSpPr>
        <p:spPr>
          <a:xfrm>
            <a:off x="381001" y="3507165"/>
            <a:ext cx="5240310" cy="624860"/>
          </a:xfrm>
          <a:prstGeom prst="rect">
            <a:avLst/>
          </a:prstGeom>
        </p:spPr>
        <p:txBody>
          <a:bodyPr>
            <a:normAutofit/>
          </a:bodyPr>
          <a:lstStyle>
            <a:lvl1pPr marL="0" indent="0">
              <a:buNone/>
              <a:defRPr sz="2000">
                <a:solidFill>
                  <a:schemeClr val="bg1">
                    <a:lumMod val="65000"/>
                  </a:schemeClr>
                </a:solidFill>
                <a:latin typeface="Source Sans Pro" panose="020B0503030403020204" pitchFamily="34" charset="0"/>
                <a:ea typeface="Source Serif Pro" panose="02040603050405020204" pitchFamily="18" charset="0"/>
              </a:defRPr>
            </a:lvl1pPr>
          </a:lstStyle>
          <a:p>
            <a:pPr lvl="0"/>
            <a:r>
              <a:rPr lang="en-US" dirty="0"/>
              <a:t>Title of presenter</a:t>
            </a:r>
          </a:p>
        </p:txBody>
      </p:sp>
      <p:sp>
        <p:nvSpPr>
          <p:cNvPr id="19" name="Text Placeholder 19">
            <a:extLst>
              <a:ext uri="{FF2B5EF4-FFF2-40B4-BE49-F238E27FC236}">
                <a16:creationId xmlns:a16="http://schemas.microsoft.com/office/drawing/2014/main" id="{E1D283C1-F316-43F0-BDE2-800E11D4BF38}"/>
              </a:ext>
            </a:extLst>
          </p:cNvPr>
          <p:cNvSpPr>
            <a:spLocks noGrp="1"/>
          </p:cNvSpPr>
          <p:nvPr>
            <p:ph type="body" sz="quarter" idx="14" hasCustomPrompt="1"/>
          </p:nvPr>
        </p:nvSpPr>
        <p:spPr>
          <a:xfrm>
            <a:off x="376240" y="2556086"/>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First Name</a:t>
            </a:r>
          </a:p>
        </p:txBody>
      </p:sp>
      <p:sp>
        <p:nvSpPr>
          <p:cNvPr id="21" name="Text Placeholder 19">
            <a:extLst>
              <a:ext uri="{FF2B5EF4-FFF2-40B4-BE49-F238E27FC236}">
                <a16:creationId xmlns:a16="http://schemas.microsoft.com/office/drawing/2014/main" id="{C1223FDD-7488-4253-8BC8-8FEC76158AD1}"/>
              </a:ext>
            </a:extLst>
          </p:cNvPr>
          <p:cNvSpPr>
            <a:spLocks noGrp="1"/>
          </p:cNvSpPr>
          <p:nvPr>
            <p:ph type="body" sz="quarter" idx="20" hasCustomPrompt="1"/>
          </p:nvPr>
        </p:nvSpPr>
        <p:spPr>
          <a:xfrm>
            <a:off x="376240" y="3027689"/>
            <a:ext cx="5240310" cy="479092"/>
          </a:xfrm>
          <a:prstGeom prst="rect">
            <a:avLst/>
          </a:prstGeom>
        </p:spPr>
        <p:txBody>
          <a:bodyPr>
            <a:noAutofit/>
          </a:bodyPr>
          <a:lstStyle>
            <a:lvl1pPr marL="0" indent="0">
              <a:spcBef>
                <a:spcPts val="0"/>
              </a:spcBef>
              <a:buFontTx/>
              <a:buNone/>
              <a:defRPr sz="2800" b="1" cap="all" baseline="0">
                <a:solidFill>
                  <a:srgbClr val="002060"/>
                </a:solidFill>
                <a:latin typeface="Source Sans Pro SemiBold" panose="020B0603030403020204" pitchFamily="34" charset="0"/>
              </a:defRPr>
            </a:lvl1pPr>
          </a:lstStyle>
          <a:p>
            <a:pPr lvl="0"/>
            <a:r>
              <a:rPr lang="en-US" dirty="0"/>
              <a:t>Last Name</a:t>
            </a:r>
          </a:p>
        </p:txBody>
      </p:sp>
      <p:sp>
        <p:nvSpPr>
          <p:cNvPr id="5" name="Picture Placeholder 4">
            <a:extLst>
              <a:ext uri="{FF2B5EF4-FFF2-40B4-BE49-F238E27FC236}">
                <a16:creationId xmlns:a16="http://schemas.microsoft.com/office/drawing/2014/main" id="{FA81CFAB-6E89-DB44-BE09-32E905D91A5B}"/>
              </a:ext>
            </a:extLst>
          </p:cNvPr>
          <p:cNvSpPr>
            <a:spLocks noGrp="1"/>
          </p:cNvSpPr>
          <p:nvPr>
            <p:ph type="pic" sz="quarter" idx="21"/>
          </p:nvPr>
        </p:nvSpPr>
        <p:spPr>
          <a:xfrm>
            <a:off x="5825484" y="1114428"/>
            <a:ext cx="5985516" cy="4701756"/>
          </a:xfrm>
          <a:prstGeom prst="rect">
            <a:avLst/>
          </a:prstGeom>
        </p:spPr>
        <p:txBody>
          <a:bodyPr>
            <a:normAutofit/>
          </a:bodyPr>
          <a:lstStyle>
            <a:lvl1pPr>
              <a:defRPr sz="2000">
                <a:solidFill>
                  <a:schemeClr val="bg1">
                    <a:lumMod val="65000"/>
                  </a:schemeClr>
                </a:solidFill>
                <a:latin typeface="Source Sans Pro" panose="020B0503030403020204" pitchFamily="34" charset="0"/>
              </a:defRPr>
            </a:lvl1pPr>
          </a:lstStyle>
          <a:p>
            <a:r>
              <a:rPr lang="en-US"/>
              <a:t>Click icon to add picture</a:t>
            </a:r>
            <a:endParaRPr lang="en-US" dirty="0"/>
          </a:p>
        </p:txBody>
      </p:sp>
      <p:sp>
        <p:nvSpPr>
          <p:cNvPr id="23" name="Title 22">
            <a:extLst>
              <a:ext uri="{FF2B5EF4-FFF2-40B4-BE49-F238E27FC236}">
                <a16:creationId xmlns:a16="http://schemas.microsoft.com/office/drawing/2014/main" id="{D518BF1B-32A6-9D47-93A2-A5E48DB86C49}"/>
              </a:ext>
            </a:extLst>
          </p:cNvPr>
          <p:cNvSpPr>
            <a:spLocks noGrp="1"/>
          </p:cNvSpPr>
          <p:nvPr>
            <p:ph type="title" hasCustomPrompt="1"/>
          </p:nvPr>
        </p:nvSpPr>
        <p:spPr>
          <a:xfrm>
            <a:off x="386810" y="503033"/>
            <a:ext cx="10515600" cy="569913"/>
          </a:xfrm>
        </p:spPr>
        <p:txBody>
          <a:bodyPr/>
          <a:lstStyle>
            <a:lvl1pPr>
              <a:defRPr>
                <a:latin typeface="Source Sans Pro SemiBold" panose="020B0603030403020204" pitchFamily="34" charset="0"/>
              </a:defRPr>
            </a:lvl1pPr>
          </a:lstStyle>
          <a:p>
            <a:r>
              <a:rPr lang="en-US" dirty="0"/>
              <a:t>Click to edit presentation title</a:t>
            </a:r>
          </a:p>
        </p:txBody>
      </p:sp>
      <p:sp>
        <p:nvSpPr>
          <p:cNvPr id="24" name="Footer Placeholder 23">
            <a:extLst>
              <a:ext uri="{FF2B5EF4-FFF2-40B4-BE49-F238E27FC236}">
                <a16:creationId xmlns:a16="http://schemas.microsoft.com/office/drawing/2014/main" id="{0EBDA6E4-77F4-A64D-89B8-E757AE4EAEAD}"/>
              </a:ext>
            </a:extLst>
          </p:cNvPr>
          <p:cNvSpPr>
            <a:spLocks noGrp="1"/>
          </p:cNvSpPr>
          <p:nvPr>
            <p:ph type="ftr" sz="quarter" idx="22"/>
          </p:nvPr>
        </p:nvSpPr>
        <p:spPr>
          <a:xfrm>
            <a:off x="205902" y="6356350"/>
            <a:ext cx="7935098" cy="365125"/>
          </a:xfrm>
          <a:prstGeom prst="rect">
            <a:avLst/>
          </a:prstGeom>
        </p:spPr>
        <p:txBody>
          <a:bodyPr/>
          <a:lstStyle>
            <a:lvl1pPr>
              <a:defRPr/>
            </a:lvl1pPr>
          </a:lstStyle>
          <a:p>
            <a:r>
              <a:rPr lang="en-US"/>
              <a:t>      </a:t>
            </a:r>
          </a:p>
        </p:txBody>
      </p:sp>
      <p:sp>
        <p:nvSpPr>
          <p:cNvPr id="25" name="Slide Number Placeholder 24">
            <a:extLst>
              <a:ext uri="{FF2B5EF4-FFF2-40B4-BE49-F238E27FC236}">
                <a16:creationId xmlns:a16="http://schemas.microsoft.com/office/drawing/2014/main" id="{0D96C5DD-3C5E-0B4F-829A-6F347372DF45}"/>
              </a:ext>
            </a:extLst>
          </p:cNvPr>
          <p:cNvSpPr>
            <a:spLocks noGrp="1"/>
          </p:cNvSpPr>
          <p:nvPr>
            <p:ph type="sldNum" sz="quarter" idx="23"/>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411291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18" name="Slide Number Placeholder 17">
            <a:extLst>
              <a:ext uri="{FF2B5EF4-FFF2-40B4-BE49-F238E27FC236}">
                <a16:creationId xmlns:a16="http://schemas.microsoft.com/office/drawing/2014/main" id="{7DF61195-A0F3-2E4F-BC0B-8D1AD1E2E510}"/>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3276244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le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380999" y="1104258"/>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017482B6-B14E-2840-9894-155B86AF1438}"/>
              </a:ext>
            </a:extLst>
          </p:cNvPr>
          <p:cNvSpPr>
            <a:spLocks noGrp="1"/>
          </p:cNvSpPr>
          <p:nvPr>
            <p:ph type="body" idx="1" hasCustomPrompt="1"/>
          </p:nvPr>
        </p:nvSpPr>
        <p:spPr>
          <a:xfrm>
            <a:off x="381000" y="2230132"/>
            <a:ext cx="9107774" cy="3523609"/>
          </a:xfrm>
          <a:prstGeom prst="rect">
            <a:avLst/>
          </a:prstGeom>
        </p:spPr>
        <p:txBody>
          <a:bodyPr/>
          <a:lstStyle>
            <a:lvl1pPr marL="0" indent="0">
              <a:buNone/>
              <a:defRPr sz="2400">
                <a:solidFill>
                  <a:schemeClr val="tx1"/>
                </a:solidFill>
                <a:latin typeface="Source Sans Pro" panose="020B0503030403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cxnSp>
        <p:nvCxnSpPr>
          <p:cNvPr id="6" name="Straight Connector 5">
            <a:extLst>
              <a:ext uri="{FF2B5EF4-FFF2-40B4-BE49-F238E27FC236}">
                <a16:creationId xmlns:a16="http://schemas.microsoft.com/office/drawing/2014/main" id="{87C5245B-7C5E-1B46-B288-83FE7ADFC2F0}"/>
              </a:ext>
            </a:extLst>
          </p:cNvPr>
          <p:cNvCxnSpPr>
            <a:cxnSpLocks/>
          </p:cNvCxnSpPr>
          <p:nvPr userDrawn="1"/>
        </p:nvCxnSpPr>
        <p:spPr>
          <a:xfrm>
            <a:off x="380999" y="2010937"/>
            <a:ext cx="751470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86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98D6F-B8D2-8645-91DD-AFAD33847913}"/>
              </a:ext>
            </a:extLst>
          </p:cNvPr>
          <p:cNvSpPr>
            <a:spLocks noGrp="1"/>
          </p:cNvSpPr>
          <p:nvPr>
            <p:ph type="title" hasCustomPrompt="1"/>
          </p:nvPr>
        </p:nvSpPr>
        <p:spPr>
          <a:xfrm>
            <a:off x="552762" y="2633955"/>
            <a:ext cx="11086475" cy="889427"/>
          </a:xfrm>
          <a:prstGeom prst="rect">
            <a:avLst/>
          </a:prstGeom>
        </p:spPr>
        <p:txBody>
          <a:bodyPr anchor="t"/>
          <a:lstStyle>
            <a:lvl1pPr algn="l">
              <a:lnSpc>
                <a:spcPts val="6200"/>
              </a:lnSpc>
              <a:defRPr sz="6000">
                <a:latin typeface="Source Sans Pro SemiBold" panose="020B0603030403020204" pitchFamily="34" charset="0"/>
              </a:defRPr>
            </a:lvl1pPr>
          </a:lstStyle>
          <a:p>
            <a:r>
              <a:rPr lang="en-US" dirty="0"/>
              <a:t>CLICK TO EDIT TEXT</a:t>
            </a:r>
          </a:p>
        </p:txBody>
      </p:sp>
      <p:sp>
        <p:nvSpPr>
          <p:cNvPr id="19" name="Slide Number Placeholder 18">
            <a:extLst>
              <a:ext uri="{FF2B5EF4-FFF2-40B4-BE49-F238E27FC236}">
                <a16:creationId xmlns:a16="http://schemas.microsoft.com/office/drawing/2014/main" id="{EB10EEF6-A19D-EF4F-8170-16C700AD679D}"/>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2097572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12F4-9ACB-D749-A463-6EF93D944A11}"/>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9C6C5217-C058-314A-A904-8613DFB63430}"/>
              </a:ext>
            </a:extLst>
          </p:cNvPr>
          <p:cNvSpPr>
            <a:spLocks noGrp="1"/>
          </p:cNvSpPr>
          <p:nvPr>
            <p:ph idx="1" hasCustomPrompt="1"/>
          </p:nvPr>
        </p:nvSpPr>
        <p:spPr>
          <a:xfrm>
            <a:off x="381000" y="1825625"/>
            <a:ext cx="10515600" cy="4125470"/>
          </a:xfrm>
          <a:prstGeom prst="rect">
            <a:avLst/>
          </a:prstGeom>
        </p:spPr>
        <p:txBody>
          <a:bodyPr/>
          <a:lstStyle>
            <a:lvl1pPr marL="228600" indent="-228600">
              <a:lnSpc>
                <a:spcPct val="120000"/>
              </a:lnSpc>
              <a:spcAft>
                <a:spcPts val="1000"/>
              </a:spcAft>
              <a:buFont typeface="Arial" panose="020B0604020202020204" pitchFamily="34" charset="0"/>
              <a:buChar char="•"/>
              <a:defRPr>
                <a:latin typeface="Source Sans Pro" panose="020B0503030403020204" pitchFamily="34" charset="0"/>
              </a:defRPr>
            </a:lvl1pPr>
            <a:lvl2pPr>
              <a:spcBef>
                <a:spcPts val="1000"/>
              </a:spcBef>
              <a:spcAft>
                <a:spcPts val="800"/>
              </a:spcAft>
              <a:defRPr>
                <a:latin typeface="Source Sans Pro" panose="020B0503030403020204" pitchFamily="34" charset="0"/>
              </a:defRPr>
            </a:lvl2pPr>
            <a:lvl3pPr>
              <a:spcBef>
                <a:spcPts val="1000"/>
              </a:spcBef>
              <a:defRPr>
                <a:latin typeface="Source Sans Pro" panose="020B0503030403020204" pitchFamily="34" charset="0"/>
              </a:defRPr>
            </a:lvl3pPr>
            <a:lvl4pPr>
              <a:spcBef>
                <a:spcPts val="1000"/>
              </a:spcBef>
              <a:defRPr>
                <a:latin typeface="Source Sans Pro" panose="020B0503030403020204" pitchFamily="34" charset="0"/>
              </a:defRPr>
            </a:lvl4pPr>
            <a:lvl5pPr>
              <a:spcBef>
                <a:spcPts val="1000"/>
              </a:spcBef>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21" name="Slide Number Placeholder 20">
            <a:extLst>
              <a:ext uri="{FF2B5EF4-FFF2-40B4-BE49-F238E27FC236}">
                <a16:creationId xmlns:a16="http://schemas.microsoft.com/office/drawing/2014/main" id="{2F45A2E2-F84B-3B4D-9847-EB91160C5EDB}"/>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54238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57EA-33AB-6E4E-8AE6-C519F2C70DF3}"/>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Content Placeholder 2">
            <a:extLst>
              <a:ext uri="{FF2B5EF4-FFF2-40B4-BE49-F238E27FC236}">
                <a16:creationId xmlns:a16="http://schemas.microsoft.com/office/drawing/2014/main" id="{4895D000-96C4-3146-A271-C3F0018F06F5}"/>
              </a:ext>
            </a:extLst>
          </p:cNvPr>
          <p:cNvSpPr>
            <a:spLocks noGrp="1"/>
          </p:cNvSpPr>
          <p:nvPr>
            <p:ph sz="half" idx="1" hasCustomPrompt="1"/>
          </p:nvPr>
        </p:nvSpPr>
        <p:spPr>
          <a:xfrm>
            <a:off x="381000" y="1825625"/>
            <a:ext cx="5439032"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4" name="Content Placeholder 3">
            <a:extLst>
              <a:ext uri="{FF2B5EF4-FFF2-40B4-BE49-F238E27FC236}">
                <a16:creationId xmlns:a16="http://schemas.microsoft.com/office/drawing/2014/main" id="{014340DB-97D6-6943-B475-09348084E3A9}"/>
              </a:ext>
            </a:extLst>
          </p:cNvPr>
          <p:cNvSpPr>
            <a:spLocks noGrp="1"/>
          </p:cNvSpPr>
          <p:nvPr>
            <p:ph sz="half" idx="2" hasCustomPrompt="1"/>
          </p:nvPr>
        </p:nvSpPr>
        <p:spPr>
          <a:xfrm>
            <a:off x="6096000" y="1825625"/>
            <a:ext cx="5715000" cy="4093261"/>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6DA248AA-651E-1C47-ACCF-5BA8CBD361A9}"/>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871458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B5D1D-0BAC-9D44-92DF-2FAC5F1F841B}"/>
              </a:ext>
            </a:extLst>
          </p:cNvPr>
          <p:cNvSpPr>
            <a:spLocks noGrp="1"/>
          </p:cNvSpPr>
          <p:nvPr>
            <p:ph type="title" hasCustomPrompt="1"/>
          </p:nvPr>
        </p:nvSpPr>
        <p:spPr>
          <a:xfrm>
            <a:off x="381000" y="365125"/>
            <a:ext cx="11430000" cy="1325563"/>
          </a:xfrm>
          <a:prstGeom prst="rect">
            <a:avLst/>
          </a:prstGeom>
        </p:spPr>
        <p:txBody>
          <a:bodyPr anchor="t"/>
          <a:lstStyle>
            <a:lvl1pPr algn="l">
              <a:defRPr>
                <a:latin typeface="Source Sans Pro SemiBold" panose="020B0603030403020204" pitchFamily="34" charset="0"/>
              </a:defRPr>
            </a:lvl1pPr>
          </a:lstStyle>
          <a:p>
            <a:r>
              <a:rPr lang="en-US" dirty="0"/>
              <a:t>CLICK TO EDIT TITLE</a:t>
            </a:r>
          </a:p>
        </p:txBody>
      </p:sp>
      <p:sp>
        <p:nvSpPr>
          <p:cNvPr id="3" name="Text Placeholder 2">
            <a:extLst>
              <a:ext uri="{FF2B5EF4-FFF2-40B4-BE49-F238E27FC236}">
                <a16:creationId xmlns:a16="http://schemas.microsoft.com/office/drawing/2014/main" id="{5178388F-D839-F04B-8146-F18EC1F5918C}"/>
              </a:ext>
            </a:extLst>
          </p:cNvPr>
          <p:cNvSpPr>
            <a:spLocks noGrp="1"/>
          </p:cNvSpPr>
          <p:nvPr>
            <p:ph type="body" idx="1" hasCustomPrompt="1"/>
          </p:nvPr>
        </p:nvSpPr>
        <p:spPr>
          <a:xfrm>
            <a:off x="381000" y="1681163"/>
            <a:ext cx="5550243"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4" name="Content Placeholder 3">
            <a:extLst>
              <a:ext uri="{FF2B5EF4-FFF2-40B4-BE49-F238E27FC236}">
                <a16:creationId xmlns:a16="http://schemas.microsoft.com/office/drawing/2014/main" id="{25E5DF2D-0CB8-8048-932F-27A74B3869BA}"/>
              </a:ext>
            </a:extLst>
          </p:cNvPr>
          <p:cNvSpPr>
            <a:spLocks noGrp="1"/>
          </p:cNvSpPr>
          <p:nvPr>
            <p:ph sz="half" idx="2" hasCustomPrompt="1"/>
          </p:nvPr>
        </p:nvSpPr>
        <p:spPr>
          <a:xfrm>
            <a:off x="381000" y="2505075"/>
            <a:ext cx="5550243"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Text Placeholder 4">
            <a:extLst>
              <a:ext uri="{FF2B5EF4-FFF2-40B4-BE49-F238E27FC236}">
                <a16:creationId xmlns:a16="http://schemas.microsoft.com/office/drawing/2014/main" id="{0CCFE60E-047E-DA43-8341-0EAA48D9EE95}"/>
              </a:ext>
            </a:extLst>
          </p:cNvPr>
          <p:cNvSpPr>
            <a:spLocks noGrp="1"/>
          </p:cNvSpPr>
          <p:nvPr>
            <p:ph type="body" sz="quarter" idx="3" hasCustomPrompt="1"/>
          </p:nvPr>
        </p:nvSpPr>
        <p:spPr>
          <a:xfrm>
            <a:off x="6172200" y="1681163"/>
            <a:ext cx="5638800" cy="657303"/>
          </a:xfrm>
          <a:prstGeom prst="rect">
            <a:avLst/>
          </a:prstGeom>
        </p:spPr>
        <p:txBody>
          <a:bodyPr anchor="b">
            <a:normAutofit/>
          </a:bodyPr>
          <a:lstStyle>
            <a:lvl1pPr marL="0" indent="0">
              <a:buNone/>
              <a:defRPr sz="2400" b="1" cap="all" baseline="0">
                <a:latin typeface="Source Sans Pro SemiBold" panose="020B0603030403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TEXT</a:t>
            </a:r>
          </a:p>
        </p:txBody>
      </p:sp>
      <p:sp>
        <p:nvSpPr>
          <p:cNvPr id="6" name="Content Placeholder 5">
            <a:extLst>
              <a:ext uri="{FF2B5EF4-FFF2-40B4-BE49-F238E27FC236}">
                <a16:creationId xmlns:a16="http://schemas.microsoft.com/office/drawing/2014/main" id="{3DBF4DAB-13B0-C64B-9B88-510DBA6D3D86}"/>
              </a:ext>
            </a:extLst>
          </p:cNvPr>
          <p:cNvSpPr>
            <a:spLocks noGrp="1"/>
          </p:cNvSpPr>
          <p:nvPr>
            <p:ph sz="quarter" idx="4" hasCustomPrompt="1"/>
          </p:nvPr>
        </p:nvSpPr>
        <p:spPr>
          <a:xfrm>
            <a:off x="6172200" y="2505075"/>
            <a:ext cx="5638800" cy="3426168"/>
          </a:xfrm>
          <a:prstGeom prst="rect">
            <a:avLst/>
          </a:prstGeom>
        </p:spPr>
        <p:txBody>
          <a:bodyPr/>
          <a:lstStyle>
            <a:lvl1pPr>
              <a:defRPr>
                <a:latin typeface="Source Sans Pro" panose="020B0503030403020204" pitchFamily="34" charset="0"/>
              </a:defRPr>
            </a:lvl1pPr>
            <a:lvl2pPr>
              <a:defRPr>
                <a:latin typeface="Source Sans Pro" panose="020B0503030403020204" pitchFamily="34" charset="0"/>
              </a:defRPr>
            </a:lvl2pPr>
            <a:lvl3pPr>
              <a:defRPr>
                <a:latin typeface="Source Sans Pro" panose="020B0503030403020204" pitchFamily="34" charset="0"/>
              </a:defRPr>
            </a:lvl3pPr>
            <a:lvl4pPr>
              <a:defRPr>
                <a:latin typeface="Source Sans Pro" panose="020B0503030403020204" pitchFamily="34" charset="0"/>
              </a:defRPr>
            </a:lvl4pPr>
            <a:lvl5pPr>
              <a:defRPr>
                <a:latin typeface="Source Sans Pro" panose="020B0503030403020204" pitchFamily="34"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20" name="Slide Number Placeholder 19">
            <a:extLst>
              <a:ext uri="{FF2B5EF4-FFF2-40B4-BE49-F238E27FC236}">
                <a16:creationId xmlns:a16="http://schemas.microsoft.com/office/drawing/2014/main" id="{055864F4-8E80-A249-9817-B55038EB962A}"/>
              </a:ext>
            </a:extLst>
          </p:cNvPr>
          <p:cNvSpPr>
            <a:spLocks noGrp="1"/>
          </p:cNvSpPr>
          <p:nvPr>
            <p:ph type="sldNum" sz="quarter" idx="11"/>
          </p:nvPr>
        </p:nvSpPr>
        <p:spPr/>
        <p:txBody>
          <a:bodyPr/>
          <a:lstStyle/>
          <a:p>
            <a:fld id="{383B7B7A-CDDA-7C44-B1B0-1F1E45567B3B}" type="slidenum">
              <a:rPr lang="en-US" smtClean="0"/>
              <a:pPr/>
              <a:t>‹#›</a:t>
            </a:fld>
            <a:endParaRPr lang="en-US"/>
          </a:p>
        </p:txBody>
      </p:sp>
    </p:spTree>
    <p:extLst>
      <p:ext uri="{BB962C8B-B14F-4D97-AF65-F5344CB8AC3E}">
        <p14:creationId xmlns:p14="http://schemas.microsoft.com/office/powerpoint/2010/main" val="1350729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6.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image" Target="../media/image5.jpg"/><Relationship Id="rId5" Type="http://schemas.openxmlformats.org/officeDocument/2006/relationships/theme" Target="../theme/theme2.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E12B7E9-3BA4-484E-9D9D-392D6666B3F1}"/>
              </a:ext>
            </a:extLst>
          </p:cNvPr>
          <p:cNvSpPr>
            <a:spLocks noGrp="1"/>
          </p:cNvSpPr>
          <p:nvPr>
            <p:ph type="body" idx="1"/>
          </p:nvPr>
        </p:nvSpPr>
        <p:spPr>
          <a:xfrm>
            <a:off x="380999" y="1658247"/>
            <a:ext cx="11430001" cy="4235926"/>
          </a:xfrm>
          <a:prstGeom prst="rect">
            <a:avLst/>
          </a:prstGeom>
        </p:spPr>
        <p:txBody>
          <a:bodyPr vert="horz" lIns="91440" tIns="45720" rIns="91440" bIns="45720" rtlCol="0">
            <a:normAutofit/>
          </a:bodyPr>
          <a:lstStyle/>
          <a:p>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Maecenas </a:t>
            </a:r>
            <a:r>
              <a:rPr lang="en-US" dirty="0" err="1"/>
              <a:t>nec</a:t>
            </a:r>
            <a:r>
              <a:rPr lang="en-US" dirty="0"/>
              <a:t> </a:t>
            </a:r>
            <a:r>
              <a:rPr lang="en-US" dirty="0" err="1"/>
              <a:t>odio</a:t>
            </a:r>
            <a:r>
              <a:rPr lang="en-US" dirty="0"/>
              <a:t> et ante </a:t>
            </a:r>
            <a:r>
              <a:rPr lang="en-US" dirty="0" err="1"/>
              <a:t>tincidunt</a:t>
            </a:r>
            <a:r>
              <a:rPr lang="en-US" dirty="0"/>
              <a:t> tempus. </a:t>
            </a:r>
            <a:r>
              <a:rPr lang="en-US" dirty="0" err="1"/>
              <a:t>Nullam</a:t>
            </a:r>
            <a:r>
              <a:rPr lang="en-US" dirty="0"/>
              <a:t> dictum </a:t>
            </a:r>
            <a:r>
              <a:rPr lang="en-US" dirty="0" err="1"/>
              <a:t>felis</a:t>
            </a:r>
            <a:r>
              <a:rPr lang="en-US" dirty="0"/>
              <a:t> </a:t>
            </a:r>
            <a:r>
              <a:rPr lang="en-US" dirty="0" err="1"/>
              <a:t>eu</a:t>
            </a:r>
            <a:r>
              <a:rPr lang="en-US" dirty="0"/>
              <a:t> </a:t>
            </a:r>
            <a:r>
              <a:rPr lang="en-US" dirty="0" err="1"/>
              <a:t>pede</a:t>
            </a:r>
            <a:r>
              <a:rPr lang="en-US" dirty="0"/>
              <a:t> </a:t>
            </a:r>
            <a:r>
              <a:rPr lang="en-US" dirty="0" err="1"/>
              <a:t>mollis</a:t>
            </a:r>
            <a:r>
              <a:rPr lang="en-US" dirty="0"/>
              <a:t> </a:t>
            </a:r>
            <a:r>
              <a:rPr lang="en-US" dirty="0" err="1"/>
              <a:t>pretium</a:t>
            </a:r>
            <a:r>
              <a:rPr lang="en-US" dirty="0"/>
              <a:t>. Class </a:t>
            </a:r>
            <a:r>
              <a:rPr lang="en-US" dirty="0" err="1"/>
              <a:t>aptent</a:t>
            </a:r>
            <a:r>
              <a:rPr lang="en-US" dirty="0"/>
              <a:t> </a:t>
            </a:r>
            <a:r>
              <a:rPr lang="en-US" dirty="0" err="1"/>
              <a:t>taciti</a:t>
            </a:r>
            <a:r>
              <a:rPr lang="en-US" dirty="0"/>
              <a:t> </a:t>
            </a:r>
            <a:r>
              <a:rPr lang="en-US" dirty="0" err="1"/>
              <a:t>sociosqu</a:t>
            </a:r>
            <a:r>
              <a:rPr lang="en-US" dirty="0"/>
              <a:t> ad </a:t>
            </a:r>
            <a:r>
              <a:rPr lang="en-US" dirty="0" err="1"/>
              <a:t>litora</a:t>
            </a:r>
            <a:r>
              <a:rPr lang="en-US" dirty="0"/>
              <a:t> </a:t>
            </a:r>
            <a:r>
              <a:rPr lang="en-US" dirty="0" err="1"/>
              <a:t>torquent</a:t>
            </a:r>
            <a:r>
              <a:rPr lang="en-US" dirty="0"/>
              <a:t> per </a:t>
            </a:r>
            <a:r>
              <a:rPr lang="en-US" dirty="0" err="1"/>
              <a:t>conubia</a:t>
            </a:r>
            <a:r>
              <a:rPr lang="en-US" dirty="0"/>
              <a:t> nostra, per </a:t>
            </a:r>
            <a:r>
              <a:rPr lang="en-US" dirty="0" err="1"/>
              <a:t>inceptos</a:t>
            </a:r>
            <a:r>
              <a:rPr lang="en-US" dirty="0"/>
              <a:t> </a:t>
            </a:r>
            <a:r>
              <a:rPr lang="en-US" dirty="0" err="1"/>
              <a:t>hymenaeos</a:t>
            </a:r>
            <a:r>
              <a:rPr lang="en-US" dirty="0"/>
              <a:t>.</a:t>
            </a:r>
          </a:p>
        </p:txBody>
      </p:sp>
      <p:sp>
        <p:nvSpPr>
          <p:cNvPr id="7" name="Title Placeholder 6">
            <a:extLst>
              <a:ext uri="{FF2B5EF4-FFF2-40B4-BE49-F238E27FC236}">
                <a16:creationId xmlns:a16="http://schemas.microsoft.com/office/drawing/2014/main" id="{9D996841-33AB-1041-B0F1-02114E0F8E16}"/>
              </a:ext>
            </a:extLst>
          </p:cNvPr>
          <p:cNvSpPr>
            <a:spLocks noGrp="1"/>
          </p:cNvSpPr>
          <p:nvPr>
            <p:ph type="title"/>
          </p:nvPr>
        </p:nvSpPr>
        <p:spPr>
          <a:xfrm>
            <a:off x="381000" y="365125"/>
            <a:ext cx="11430000" cy="982861"/>
          </a:xfrm>
          <a:prstGeom prst="rect">
            <a:avLst/>
          </a:prstGeom>
        </p:spPr>
        <p:txBody>
          <a:bodyPr vert="horz" lIns="91440" tIns="45720" rIns="91440" bIns="45720" rtlCol="0" anchor="t">
            <a:normAutofit/>
          </a:bodyPr>
          <a:lstStyle/>
          <a:p>
            <a:r>
              <a:rPr lang="en-US" dirty="0"/>
              <a:t>CLICK TO EDIT TITLE</a:t>
            </a:r>
          </a:p>
        </p:txBody>
      </p:sp>
      <p:sp>
        <p:nvSpPr>
          <p:cNvPr id="15" name="Rectangle 14">
            <a:extLst>
              <a:ext uri="{FF2B5EF4-FFF2-40B4-BE49-F238E27FC236}">
                <a16:creationId xmlns:a16="http://schemas.microsoft.com/office/drawing/2014/main" id="{FDDB4D39-9FA5-5C46-845E-A393FCAF090C}"/>
              </a:ext>
            </a:extLst>
          </p:cNvPr>
          <p:cNvSpPr/>
          <p:nvPr userDrawn="1"/>
        </p:nvSpPr>
        <p:spPr>
          <a:xfrm>
            <a:off x="381000" y="-36206"/>
            <a:ext cx="987552" cy="910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sp>
        <p:nvSpPr>
          <p:cNvPr id="16" name="Rectangle 15">
            <a:extLst>
              <a:ext uri="{FF2B5EF4-FFF2-40B4-BE49-F238E27FC236}">
                <a16:creationId xmlns:a16="http://schemas.microsoft.com/office/drawing/2014/main" id="{7A51A58E-E2B6-4F4D-91A6-034B810B725B}"/>
              </a:ext>
            </a:extLst>
          </p:cNvPr>
          <p:cNvSpPr/>
          <p:nvPr userDrawn="1"/>
        </p:nvSpPr>
        <p:spPr>
          <a:xfrm>
            <a:off x="0" y="6172200"/>
            <a:ext cx="121920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1" name="Slide Number Placeholder 20">
            <a:extLst>
              <a:ext uri="{FF2B5EF4-FFF2-40B4-BE49-F238E27FC236}">
                <a16:creationId xmlns:a16="http://schemas.microsoft.com/office/drawing/2014/main" id="{A93BE12D-B4D3-5E43-9B6B-11CE556E3DC1}"/>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lstStyle>
            <a:lvl1pPr algn="r">
              <a:defRPr sz="1200" b="1">
                <a:solidFill>
                  <a:schemeClr val="bg1">
                    <a:lumMod val="9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83B7B7A-CDDA-7C44-B1B0-1F1E45567B3B}" type="slidenum">
              <a:rPr lang="en-US" smtClean="0"/>
              <a:pPr/>
              <a:t>‹#›</a:t>
            </a:fld>
            <a:endParaRPr lang="en-US"/>
          </a:p>
        </p:txBody>
      </p:sp>
      <p:pic>
        <p:nvPicPr>
          <p:cNvPr id="8" name="Picture 7" descr="Logo&#10;&#10;Description automatically generated">
            <a:extLst>
              <a:ext uri="{FF2B5EF4-FFF2-40B4-BE49-F238E27FC236}">
                <a16:creationId xmlns:a16="http://schemas.microsoft.com/office/drawing/2014/main" id="{5079F368-1518-0DA1-C2A3-B61875C71656}"/>
              </a:ext>
            </a:extLst>
          </p:cNvPr>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98853" y="6361099"/>
            <a:ext cx="474847" cy="376776"/>
          </a:xfrm>
          <a:prstGeom prst="rect">
            <a:avLst/>
          </a:prstGeom>
        </p:spPr>
      </p:pic>
    </p:spTree>
    <p:extLst>
      <p:ext uri="{BB962C8B-B14F-4D97-AF65-F5344CB8AC3E}">
        <p14:creationId xmlns:p14="http://schemas.microsoft.com/office/powerpoint/2010/main" val="142617934"/>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4" r:id="rId3"/>
    <p:sldLayoutId id="2147483774" r:id="rId4"/>
    <p:sldLayoutId id="2147483770" r:id="rId5"/>
    <p:sldLayoutId id="2147483792" r:id="rId6"/>
    <p:sldLayoutId id="2147483769" r:id="rId7"/>
    <p:sldLayoutId id="2147483771" r:id="rId8"/>
    <p:sldLayoutId id="2147483772" r:id="rId9"/>
    <p:sldLayoutId id="2147483796" r:id="rId10"/>
    <p:sldLayoutId id="2147483773" r:id="rId11"/>
    <p:sldLayoutId id="2147483775" r:id="rId12"/>
    <p:sldLayoutId id="2147483776" r:id="rId13"/>
    <p:sldLayoutId id="2147483783" r:id="rId14"/>
    <p:sldLayoutId id="2147483788" r:id="rId15"/>
    <p:sldLayoutId id="2147483778" r:id="rId16"/>
    <p:sldLayoutId id="2147483787" r:id="rId17"/>
    <p:sldLayoutId id="2147483780" r:id="rId18"/>
    <p:sldLayoutId id="2147483779" r:id="rId19"/>
    <p:sldLayoutId id="2147483777" r:id="rId20"/>
    <p:sldLayoutId id="2147483781" r:id="rId21"/>
    <p:sldLayoutId id="2147483785" r:id="rId22"/>
    <p:sldLayoutId id="2147483793" r:id="rId23"/>
    <p:sldLayoutId id="2147483791" r:id="rId24"/>
    <p:sldLayoutId id="2147483794" r:id="rId25"/>
  </p:sldLayoutIdLst>
  <p:hf hdr="0" dt="0"/>
  <p:txStyles>
    <p:titleStyle>
      <a:lvl1pPr algn="l" defTabSz="914400" rtl="0" eaLnBrk="1" latinLnBrk="0" hangingPunct="1">
        <a:lnSpc>
          <a:spcPct val="90000"/>
        </a:lnSpc>
        <a:spcBef>
          <a:spcPct val="0"/>
        </a:spcBef>
        <a:buNone/>
        <a:defRPr sz="3600" b="1" kern="1200" cap="all" baseline="0">
          <a:solidFill>
            <a:srgbClr val="002060"/>
          </a:solidFill>
          <a:latin typeface="+mj-lt"/>
          <a:ea typeface="+mj-ea"/>
          <a:cs typeface="+mj-cs"/>
        </a:defRPr>
      </a:lvl1pPr>
    </p:titleStyle>
    <p:bodyStyle>
      <a:lvl1pPr marL="228600" indent="-22860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Char char="•"/>
        <a:defRPr sz="2400" kern="1200" baseline="0">
          <a:solidFill>
            <a:schemeClr val="tx1"/>
          </a:solidFill>
          <a:latin typeface="+mn-lt"/>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mn-lt"/>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2C0FF6-0872-B98B-BC37-6F17E855EC4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3854570" y="865528"/>
            <a:ext cx="3937708" cy="4886797"/>
          </a:xfrm>
          <a:prstGeom prst="rect">
            <a:avLst/>
          </a:prstGeom>
        </p:spPr>
      </p:pic>
    </p:spTree>
    <p:extLst>
      <p:ext uri="{BB962C8B-B14F-4D97-AF65-F5344CB8AC3E}">
        <p14:creationId xmlns:p14="http://schemas.microsoft.com/office/powerpoint/2010/main" val="155424163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57" r:id="rId3"/>
    <p:sldLayoutId id="21474837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mailto:annika.moore@education.ohio.gov"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5" Type="http://schemas.openxmlformats.org/officeDocument/2006/relationships/hyperlink" Target="mailto:yelena.palayeva@education.ohio.gov" TargetMode="External"/><Relationship Id="rId4" Type="http://schemas.openxmlformats.org/officeDocument/2006/relationships/hyperlink" Target="mailto:brian.bickley@education.ohio.gov"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1696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30000" cy="1325563"/>
          </a:xfrm>
        </p:spPr>
        <p:txBody>
          <a:bodyPr anchor="t">
            <a:normAutofit/>
          </a:bodyPr>
          <a:lstStyle/>
          <a:p>
            <a:r>
              <a:rPr lang="en-US" dirty="0"/>
              <a:t>Good Questions = Open Questions</a:t>
            </a:r>
            <a:br>
              <a:rPr lang="en-US" dirty="0"/>
            </a:br>
            <a:r>
              <a:rPr lang="en-US" dirty="0"/>
              <a:t>Adapt a Standard Question</a:t>
            </a:r>
          </a:p>
        </p:txBody>
      </p:sp>
      <p:sp>
        <p:nvSpPr>
          <p:cNvPr id="9" name="Slide Number Placeholder 3">
            <a:extLst>
              <a:ext uri="{FF2B5EF4-FFF2-40B4-BE49-F238E27FC236}">
                <a16:creationId xmlns:a16="http://schemas.microsoft.com/office/drawing/2014/main" id="{A0F4935F-7216-C785-00CA-8AB232C0AFFC}"/>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10</a:t>
            </a:fld>
            <a:endParaRPr lang="en-US"/>
          </a:p>
        </p:txBody>
      </p:sp>
      <p:graphicFrame>
        <p:nvGraphicFramePr>
          <p:cNvPr id="5" name="Content Placeholder 2" descr="Expressions. Substitute and solve the equation. K = 4 INI 2K + 62. When K = 4, an expression is equal to 10. What could the expression be?">
            <a:extLst>
              <a:ext uri="{FF2B5EF4-FFF2-40B4-BE49-F238E27FC236}">
                <a16:creationId xmlns:a16="http://schemas.microsoft.com/office/drawing/2014/main" id="{F935CBEE-2717-AE8E-91CA-21F93A88FED5}"/>
              </a:ext>
            </a:extLst>
          </p:cNvPr>
          <p:cNvGraphicFramePr>
            <a:graphicFrameLocks noGrp="1"/>
          </p:cNvGraphicFramePr>
          <p:nvPr>
            <p:ph idx="1"/>
            <p:extLst>
              <p:ext uri="{D42A27DB-BD31-4B8C-83A1-F6EECF244321}">
                <p14:modId xmlns:p14="http://schemas.microsoft.com/office/powerpoint/2010/main" val="797626492"/>
              </p:ext>
            </p:extLst>
          </p:nvPr>
        </p:nvGraphicFramePr>
        <p:xfrm>
          <a:off x="381000" y="1825625"/>
          <a:ext cx="114300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2632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30000" cy="1325563"/>
          </a:xfrm>
        </p:spPr>
        <p:txBody>
          <a:bodyPr anchor="t">
            <a:normAutofit/>
          </a:bodyPr>
          <a:lstStyle/>
          <a:p>
            <a:r>
              <a:rPr lang="en-US" dirty="0"/>
              <a:t>Good Questions = Open Questions</a:t>
            </a:r>
            <a:br>
              <a:rPr lang="en-US" dirty="0"/>
            </a:br>
            <a:r>
              <a:rPr lang="en-US" dirty="0"/>
              <a:t>Generalization</a:t>
            </a:r>
          </a:p>
        </p:txBody>
      </p:sp>
      <p:sp>
        <p:nvSpPr>
          <p:cNvPr id="9" name="Slide Number Placeholder 3">
            <a:extLst>
              <a:ext uri="{FF2B5EF4-FFF2-40B4-BE49-F238E27FC236}">
                <a16:creationId xmlns:a16="http://schemas.microsoft.com/office/drawing/2014/main" id="{A5636786-F197-A919-2AC8-B920032C2723}"/>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11</a:t>
            </a:fld>
            <a:endParaRPr lang="en-US"/>
          </a:p>
        </p:txBody>
      </p:sp>
      <p:graphicFrame>
        <p:nvGraphicFramePr>
          <p:cNvPr id="5" name="Content Placeholder 2" descr="Identify a key relationship or procedure within a topic. Students solve several examples. Students generalize the steps followed.">
            <a:extLst>
              <a:ext uri="{FF2B5EF4-FFF2-40B4-BE49-F238E27FC236}">
                <a16:creationId xmlns:a16="http://schemas.microsoft.com/office/drawing/2014/main" id="{594D9320-9F89-DA78-518B-787A75864C05}"/>
              </a:ext>
            </a:extLst>
          </p:cNvPr>
          <p:cNvGraphicFramePr>
            <a:graphicFrameLocks noGrp="1"/>
          </p:cNvGraphicFramePr>
          <p:nvPr>
            <p:ph idx="1"/>
            <p:extLst>
              <p:ext uri="{D42A27DB-BD31-4B8C-83A1-F6EECF244321}">
                <p14:modId xmlns:p14="http://schemas.microsoft.com/office/powerpoint/2010/main" val="1223160277"/>
              </p:ext>
            </p:extLst>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583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302" y="2628900"/>
            <a:ext cx="4387121" cy="1600200"/>
          </a:xfrm>
        </p:spPr>
        <p:txBody>
          <a:bodyPr anchor="t">
            <a:normAutofit/>
          </a:bodyPr>
          <a:lstStyle/>
          <a:p>
            <a:r>
              <a:rPr lang="en-US" dirty="0"/>
              <a:t>Good Questions = Open Questions</a:t>
            </a:r>
            <a:br>
              <a:rPr lang="en-US" dirty="0"/>
            </a:br>
            <a:r>
              <a:rPr lang="en-US" dirty="0"/>
              <a:t>Generalization</a:t>
            </a:r>
          </a:p>
        </p:txBody>
      </p:sp>
      <p:sp>
        <p:nvSpPr>
          <p:cNvPr id="11" name="Slide Number Placeholder 4">
            <a:extLst>
              <a:ext uri="{FF2B5EF4-FFF2-40B4-BE49-F238E27FC236}">
                <a16:creationId xmlns:a16="http://schemas.microsoft.com/office/drawing/2014/main" id="{23581987-98FF-1ED1-2729-27326CDCFF88}"/>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12</a:t>
            </a:fld>
            <a:endParaRPr lang="en-US"/>
          </a:p>
        </p:txBody>
      </p:sp>
      <p:graphicFrame>
        <p:nvGraphicFramePr>
          <p:cNvPr id="5" name="Content Placeholder 2" descr="Number of zeros in a product. Placement of a decimal in product. Equivalent fractions. Algorithms. Division of fractions.">
            <a:extLst>
              <a:ext uri="{FF2B5EF4-FFF2-40B4-BE49-F238E27FC236}">
                <a16:creationId xmlns:a16="http://schemas.microsoft.com/office/drawing/2014/main" id="{19480DC2-1969-5528-CFA8-AD225FC65F6E}"/>
              </a:ext>
            </a:extLst>
          </p:cNvPr>
          <p:cNvGraphicFramePr/>
          <p:nvPr>
            <p:extLst>
              <p:ext uri="{D42A27DB-BD31-4B8C-83A1-F6EECF244321}">
                <p14:modId xmlns:p14="http://schemas.microsoft.com/office/powerpoint/2010/main" val="771327276"/>
              </p:ext>
            </p:extLst>
          </p:nvPr>
        </p:nvGraphicFramePr>
        <p:xfrm>
          <a:off x="5183187" y="457200"/>
          <a:ext cx="6601511"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4929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1"/>
            <a:ext cx="8229600" cy="492443"/>
          </a:xfrm>
        </p:spPr>
        <p:txBody>
          <a:bodyPr>
            <a:normAutofit fontScale="90000"/>
          </a:bodyPr>
          <a:lstStyle/>
          <a:p>
            <a:r>
              <a:rPr lang="en-US" sz="3200"/>
              <a:t>It’s All About the Mathematical Practices!</a:t>
            </a:r>
            <a:endParaRPr lang="en-US" sz="3200" dirty="0"/>
          </a:p>
        </p:txBody>
      </p:sp>
      <p:pic>
        <p:nvPicPr>
          <p:cNvPr id="4" name="Content Placeholder 3" descr="The graphic shows the words math habits of mind. In the center. Around. The Math Habits of Mind are the 8 standards for mathematical practice. They are math practice one make sense of and persevere and problem solving. Math practice two reason, abstractly and quantitatively. Math practice 3 Construct viable arguments and critique the reasoning of others. Math practice 4 Model with mathematics. Math practice 5 Use tools appropriately and strategically. Math practice 6 Attend to precision. Math practice Seven Look for and make use of structure. Math practice 8 Look for and express regularity in reasoning."/>
          <p:cNvPicPr>
            <a:picLocks noGrp="1"/>
          </p:cNvPicPr>
          <p:nvPr>
            <p:ph idx="1"/>
          </p:nvPr>
        </p:nvPicPr>
        <p:blipFill rotWithShape="1">
          <a:blip r:embed="rId2"/>
          <a:srcRect l="9108" t="17822" r="15832" b="6985"/>
          <a:stretch/>
        </p:blipFill>
        <p:spPr>
          <a:xfrm>
            <a:off x="2523958" y="949644"/>
            <a:ext cx="6953101" cy="5607512"/>
          </a:xfrm>
          <a:prstGeom prst="rect">
            <a:avLst/>
          </a:prstGeom>
        </p:spPr>
      </p:pic>
    </p:spTree>
    <p:extLst>
      <p:ext uri="{BB962C8B-B14F-4D97-AF65-F5344CB8AC3E}">
        <p14:creationId xmlns:p14="http://schemas.microsoft.com/office/powerpoint/2010/main" val="2704846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RaMP</a:t>
            </a:r>
            <a:r>
              <a:rPr lang="en-US" dirty="0"/>
              <a:t> </a:t>
            </a:r>
            <a:r>
              <a:rPr lang="en-US" baseline="30000" dirty="0"/>
              <a:t>up</a:t>
            </a:r>
            <a:r>
              <a:rPr lang="en-US" dirty="0"/>
              <a:t> the Reasoning</a:t>
            </a:r>
          </a:p>
        </p:txBody>
      </p:sp>
      <p:pic>
        <p:nvPicPr>
          <p:cNvPr id="4" name="Content Placeholder 3" descr="Balance, cognitive demand and instruction and assessment. Develop understanding for major topics. Promote productive discussions. Practice what is understood. Apply the mathematics to their world."/>
          <p:cNvPicPr>
            <a:picLocks noGrp="1"/>
          </p:cNvPicPr>
          <p:nvPr>
            <p:ph idx="4294967295"/>
          </p:nvPr>
        </p:nvPicPr>
        <p:blipFill rotWithShape="1">
          <a:blip r:embed="rId2"/>
          <a:srcRect l="3465" t="20726" r="12673" b="23961"/>
          <a:stretch/>
        </p:blipFill>
        <p:spPr>
          <a:xfrm>
            <a:off x="949245" y="1816348"/>
            <a:ext cx="8533870" cy="4071937"/>
          </a:xfrm>
          <a:prstGeom prst="rect">
            <a:avLst/>
          </a:prstGeom>
        </p:spPr>
      </p:pic>
    </p:spTree>
    <p:extLst>
      <p:ext uri="{BB962C8B-B14F-4D97-AF65-F5344CB8AC3E}">
        <p14:creationId xmlns:p14="http://schemas.microsoft.com/office/powerpoint/2010/main" val="2298997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nformation is most likely to get stored if it makes sense and has meaning. Words from David A Sosa."/>
          <p:cNvPicPr>
            <a:picLocks noGrp="1"/>
          </p:cNvPicPr>
          <p:nvPr>
            <p:ph idx="1"/>
          </p:nvPr>
        </p:nvPicPr>
        <p:blipFill rotWithShape="1">
          <a:blip r:embed="rId2"/>
          <a:srcRect l="11039" t="25742" r="11039" b="23168"/>
          <a:stretch/>
        </p:blipFill>
        <p:spPr>
          <a:xfrm>
            <a:off x="2628142" y="1295401"/>
            <a:ext cx="7887457" cy="4046837"/>
          </a:xfrm>
          <a:prstGeom prst="rect">
            <a:avLst/>
          </a:prstGeom>
        </p:spPr>
      </p:pic>
    </p:spTree>
    <p:extLst>
      <p:ext uri="{BB962C8B-B14F-4D97-AF65-F5344CB8AC3E}">
        <p14:creationId xmlns:p14="http://schemas.microsoft.com/office/powerpoint/2010/main" val="3660671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924A7F2-DF35-041A-B6FC-65B17069FAED}"/>
              </a:ext>
            </a:extLst>
          </p:cNvPr>
          <p:cNvSpPr>
            <a:spLocks noGrp="1"/>
          </p:cNvSpPr>
          <p:nvPr>
            <p:ph type="pic" sz="quarter" idx="11"/>
          </p:nvPr>
        </p:nvSpPr>
        <p:spPr/>
        <p:txBody>
          <a:bodyPr>
            <a:normAutofit/>
          </a:bodyPr>
          <a:lstStyle/>
          <a:p>
            <a:pPr marL="0" indent="0">
              <a:buNone/>
            </a:pPr>
            <a:r>
              <a:rPr lang="en-US" sz="2000" b="1" dirty="0">
                <a:solidFill>
                  <a:schemeClr val="tx1"/>
                </a:solidFill>
              </a:rPr>
              <a:t>ANNIKA MOORE</a:t>
            </a:r>
            <a:br>
              <a:rPr lang="en-US" sz="2000" dirty="0">
                <a:solidFill>
                  <a:schemeClr val="tx1"/>
                </a:solidFill>
              </a:rPr>
            </a:br>
            <a:r>
              <a:rPr lang="en-US" sz="2000" dirty="0">
                <a:solidFill>
                  <a:schemeClr val="tx1"/>
                </a:solidFill>
              </a:rPr>
              <a:t>(P) 614-728-2373</a:t>
            </a:r>
            <a:br>
              <a:rPr lang="en-US" sz="2000" dirty="0"/>
            </a:br>
            <a:r>
              <a:rPr lang="en-US" sz="1600" u="sng" dirty="0">
                <a:hlinkClick r:id="rId3"/>
              </a:rPr>
              <a:t>annika.moore@education.ohio.gov</a:t>
            </a:r>
            <a:endParaRPr lang="en-US" sz="1600" dirty="0"/>
          </a:p>
          <a:p>
            <a:endParaRPr lang="en-US" dirty="0"/>
          </a:p>
        </p:txBody>
      </p:sp>
      <p:sp>
        <p:nvSpPr>
          <p:cNvPr id="9" name="Picture Placeholder 8">
            <a:extLst>
              <a:ext uri="{FF2B5EF4-FFF2-40B4-BE49-F238E27FC236}">
                <a16:creationId xmlns:a16="http://schemas.microsoft.com/office/drawing/2014/main" id="{86D9E7CC-EBA9-DC33-557D-180F2675FA6C}"/>
              </a:ext>
            </a:extLst>
          </p:cNvPr>
          <p:cNvSpPr>
            <a:spLocks noGrp="1"/>
          </p:cNvSpPr>
          <p:nvPr>
            <p:ph type="pic" sz="quarter" idx="12"/>
          </p:nvPr>
        </p:nvSpPr>
        <p:spPr/>
        <p:txBody>
          <a:bodyPr/>
          <a:lstStyle/>
          <a:p>
            <a:pPr marL="0" indent="0">
              <a:buNone/>
            </a:pPr>
            <a:r>
              <a:rPr lang="en-US" sz="2000" b="1" dirty="0">
                <a:solidFill>
                  <a:schemeClr val="tx1"/>
                </a:solidFill>
              </a:rPr>
              <a:t>BRIAN BICKLEY</a:t>
            </a:r>
            <a:br>
              <a:rPr lang="en-US" sz="2000" dirty="0">
                <a:solidFill>
                  <a:schemeClr val="tx1"/>
                </a:solidFill>
              </a:rPr>
            </a:br>
            <a:r>
              <a:rPr lang="en-US" sz="2000" dirty="0">
                <a:solidFill>
                  <a:schemeClr val="tx1"/>
                </a:solidFill>
              </a:rPr>
              <a:t>(P) 614-644-6814</a:t>
            </a:r>
            <a:br>
              <a:rPr lang="en-US" sz="2000" dirty="0"/>
            </a:br>
            <a:r>
              <a:rPr lang="en-US" sz="1600" dirty="0">
                <a:hlinkClick r:id="rId4"/>
              </a:rPr>
              <a:t>brian.bickley@education.ohio.gov</a:t>
            </a:r>
            <a:endParaRPr lang="en-US" sz="1600" dirty="0"/>
          </a:p>
          <a:p>
            <a:pPr marL="0" indent="0">
              <a:buNone/>
            </a:pPr>
            <a:endParaRPr lang="en-US" dirty="0"/>
          </a:p>
        </p:txBody>
      </p:sp>
      <p:sp>
        <p:nvSpPr>
          <p:cNvPr id="10" name="Picture Placeholder 9">
            <a:extLst>
              <a:ext uri="{FF2B5EF4-FFF2-40B4-BE49-F238E27FC236}">
                <a16:creationId xmlns:a16="http://schemas.microsoft.com/office/drawing/2014/main" id="{C5E2DAB2-73E1-4E13-916A-B609A4111D63}"/>
              </a:ext>
            </a:extLst>
          </p:cNvPr>
          <p:cNvSpPr>
            <a:spLocks noGrp="1"/>
          </p:cNvSpPr>
          <p:nvPr>
            <p:ph type="pic" sz="quarter" idx="13"/>
          </p:nvPr>
        </p:nvSpPr>
        <p:spPr>
          <a:xfrm>
            <a:off x="8353486" y="1558978"/>
            <a:ext cx="3451958" cy="4047344"/>
          </a:xfrm>
        </p:spPr>
        <p:txBody>
          <a:bodyPr/>
          <a:lstStyle/>
          <a:p>
            <a:pPr marL="0" indent="0">
              <a:buNone/>
            </a:pPr>
            <a:r>
              <a:rPr lang="en-US" b="1" dirty="0">
                <a:solidFill>
                  <a:schemeClr val="tx1"/>
                </a:solidFill>
              </a:rPr>
              <a:t>YELENA PALAYEVA</a:t>
            </a:r>
            <a:br>
              <a:rPr lang="en-US" dirty="0">
                <a:solidFill>
                  <a:schemeClr val="tx1"/>
                </a:solidFill>
              </a:rPr>
            </a:br>
            <a:r>
              <a:rPr lang="en-US" dirty="0">
                <a:solidFill>
                  <a:schemeClr val="tx1"/>
                </a:solidFill>
              </a:rPr>
              <a:t>(P) 614-387-7561</a:t>
            </a:r>
            <a:br>
              <a:rPr lang="en-US" dirty="0"/>
            </a:br>
            <a:r>
              <a:rPr lang="en-US" sz="1600" u="sng" dirty="0">
                <a:hlinkClick r:id="rId5"/>
              </a:rPr>
              <a:t>yelena.palayeva@education.ohio.gov</a:t>
            </a:r>
            <a:endParaRPr lang="en-US" sz="1500" dirty="0"/>
          </a:p>
        </p:txBody>
      </p:sp>
      <p:sp>
        <p:nvSpPr>
          <p:cNvPr id="2" name="Title 1"/>
          <p:cNvSpPr>
            <a:spLocks noGrp="1"/>
          </p:cNvSpPr>
          <p:nvPr>
            <p:ph type="title"/>
          </p:nvPr>
        </p:nvSpPr>
        <p:spPr/>
        <p:txBody>
          <a:bodyPr/>
          <a:lstStyle/>
          <a:p>
            <a:r>
              <a:rPr lang="en-US" dirty="0"/>
              <a:t>Contact Information</a:t>
            </a:r>
          </a:p>
        </p:txBody>
      </p:sp>
      <p:sp>
        <p:nvSpPr>
          <p:cNvPr id="11" name="Text Placeholder 10">
            <a:extLst>
              <a:ext uri="{FF2B5EF4-FFF2-40B4-BE49-F238E27FC236}">
                <a16:creationId xmlns:a16="http://schemas.microsoft.com/office/drawing/2014/main" id="{CFB3233B-65FD-3203-4072-6B7A6C93F0D5}"/>
              </a:ext>
            </a:extLst>
          </p:cNvPr>
          <p:cNvSpPr>
            <a:spLocks noGrp="1"/>
          </p:cNvSpPr>
          <p:nvPr>
            <p:ph type="body" sz="quarter" idx="17"/>
          </p:nvPr>
        </p:nvSpPr>
        <p:spPr/>
        <p:txBody>
          <a:bodyPr/>
          <a:lstStyle/>
          <a:p>
            <a:endParaRPr lang="en-US" dirty="0"/>
          </a:p>
        </p:txBody>
      </p:sp>
      <p:sp>
        <p:nvSpPr>
          <p:cNvPr id="12" name="Text Placeholder 11">
            <a:extLst>
              <a:ext uri="{FF2B5EF4-FFF2-40B4-BE49-F238E27FC236}">
                <a16:creationId xmlns:a16="http://schemas.microsoft.com/office/drawing/2014/main" id="{3EBC1F8D-3A3B-A8FE-2EE9-6068A1F8B62D}"/>
              </a:ext>
            </a:extLst>
          </p:cNvPr>
          <p:cNvSpPr>
            <a:spLocks noGrp="1"/>
          </p:cNvSpPr>
          <p:nvPr>
            <p:ph type="body" sz="quarter" idx="18"/>
          </p:nvPr>
        </p:nvSpPr>
        <p:spPr/>
        <p:txBody>
          <a:bodyPr/>
          <a:lstStyle/>
          <a:p>
            <a:endParaRPr lang="en-US"/>
          </a:p>
        </p:txBody>
      </p:sp>
      <p:sp>
        <p:nvSpPr>
          <p:cNvPr id="14" name="Text Placeholder 13">
            <a:extLst>
              <a:ext uri="{FF2B5EF4-FFF2-40B4-BE49-F238E27FC236}">
                <a16:creationId xmlns:a16="http://schemas.microsoft.com/office/drawing/2014/main" id="{74DE6099-E239-E34A-D778-3783F2F1AED8}"/>
              </a:ext>
            </a:extLst>
          </p:cNvPr>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97582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5006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6528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410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89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normAutofit/>
          </a:bodyPr>
          <a:lstStyle/>
          <a:p>
            <a:r>
              <a:rPr lang="en-US"/>
              <a:t>Compare the area of the outer ring to the area of the center, first and second rings.</a:t>
            </a:r>
            <a:endParaRPr lang="en-US" dirty="0"/>
          </a:p>
        </p:txBody>
      </p:sp>
      <p:pic>
        <p:nvPicPr>
          <p:cNvPr id="3" name="Picture 2" descr="One large circle with four. Inner circles circumscribed within is shown. The innermost circle has a radius of 1. Each of the four subsequent outer circles. Have a radius that increases by one."/>
          <p:cNvPicPr/>
          <p:nvPr/>
        </p:nvPicPr>
        <p:blipFill rotWithShape="1">
          <a:blip r:embed="rId2"/>
          <a:srcRect l="4952" t="4204" r="11881" b="2970"/>
          <a:stretch/>
        </p:blipFill>
        <p:spPr>
          <a:xfrm>
            <a:off x="2209801" y="0"/>
            <a:ext cx="7524183" cy="6147302"/>
          </a:xfrm>
          <a:prstGeom prst="rect">
            <a:avLst/>
          </a:prstGeom>
        </p:spPr>
      </p:pic>
    </p:spTree>
    <p:extLst>
      <p:ext uri="{BB962C8B-B14F-4D97-AF65-F5344CB8AC3E}">
        <p14:creationId xmlns:p14="http://schemas.microsoft.com/office/powerpoint/2010/main" val="4241724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descr="The graphic shows problem solving as the ability to solve mathematical and contextual problems. The components of problem solving are building mathematical understanding, using strategies, developing efficient and effective skills and procedures. Through the building of efficient and effective skills and procedures, students become fluent. The ability to problem solve is the ability to apply mathematics and mathematical in real world situations."/>
          <p:cNvGrpSpPr/>
          <p:nvPr/>
        </p:nvGrpSpPr>
        <p:grpSpPr>
          <a:xfrm>
            <a:off x="883947" y="273394"/>
            <a:ext cx="10820373" cy="5962224"/>
            <a:chOff x="0" y="0"/>
            <a:chExt cx="8153400" cy="6136504"/>
          </a:xfrm>
        </p:grpSpPr>
        <p:sp>
          <p:nvSpPr>
            <p:cNvPr id="7" name="Right Arrow 6"/>
            <p:cNvSpPr/>
            <p:nvPr/>
          </p:nvSpPr>
          <p:spPr>
            <a:xfrm>
              <a:off x="5267325" y="2743200"/>
              <a:ext cx="619125" cy="47625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grpSp>
          <p:nvGrpSpPr>
            <p:cNvPr id="8" name="Group 7"/>
            <p:cNvGrpSpPr/>
            <p:nvPr/>
          </p:nvGrpSpPr>
          <p:grpSpPr>
            <a:xfrm>
              <a:off x="0" y="0"/>
              <a:ext cx="8153400" cy="6136504"/>
              <a:chOff x="0" y="0"/>
              <a:chExt cx="8153400" cy="6136504"/>
            </a:xfrm>
          </p:grpSpPr>
          <p:sp>
            <p:nvSpPr>
              <p:cNvPr id="10" name="Rounded Rectangle 9"/>
              <p:cNvSpPr/>
              <p:nvPr/>
            </p:nvSpPr>
            <p:spPr>
              <a:xfrm>
                <a:off x="0" y="0"/>
                <a:ext cx="8153400" cy="1209675"/>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1"/>
                <a:tileRect/>
              </a:gradFill>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743200" indent="-3474720" defTabSz="457200">
                  <a:tabLst>
                    <a:tab pos="3543300" algn="l"/>
                  </a:tabLst>
                </a:pPr>
                <a:r>
                  <a:rPr lang="en-US" sz="2800" b="1" dirty="0">
                    <a:solidFill>
                      <a:prstClr val="white"/>
                    </a:solidFill>
                    <a:ea typeface="Calibri"/>
                  </a:rPr>
                  <a:t>Problem Solving:   </a:t>
                </a:r>
                <a:r>
                  <a:rPr lang="en-US" sz="2400" b="1" dirty="0">
                    <a:solidFill>
                      <a:prstClr val="white"/>
                    </a:solidFill>
                    <a:ea typeface="Calibri"/>
                  </a:rPr>
                  <a:t>Solve mathematical and contextual problems</a:t>
                </a:r>
                <a:endParaRPr lang="en-US" sz="2400" b="1" dirty="0">
                  <a:solidFill>
                    <a:prstClr val="white"/>
                  </a:solidFill>
                  <a:latin typeface="Arial"/>
                  <a:ea typeface="Calibri"/>
                </a:endParaRPr>
              </a:p>
            </p:txBody>
          </p:sp>
          <p:sp>
            <p:nvSpPr>
              <p:cNvPr id="11" name="Rounded Rectangle 10"/>
              <p:cNvSpPr/>
              <p:nvPr/>
            </p:nvSpPr>
            <p:spPr>
              <a:xfrm>
                <a:off x="9525" y="4761249"/>
                <a:ext cx="8143875" cy="1375255"/>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5400000" scaled="1"/>
                <a:tileRect/>
              </a:gradFill>
              <a:ln/>
              <a:scene3d>
                <a:camera prst="orthographicFront">
                  <a:rot lat="0" lon="0" rev="0"/>
                </a:camera>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2743200" indent="-3474720" defTabSz="457200">
                  <a:spcBef>
                    <a:spcPts val="1200"/>
                  </a:spcBef>
                </a:pPr>
                <a:r>
                  <a:rPr lang="en-US" sz="2800" b="1" dirty="0">
                    <a:solidFill>
                      <a:srgbClr val="FFFFFF"/>
                    </a:solidFill>
                    <a:ea typeface="Calibri"/>
                  </a:rPr>
                  <a:t>Problem Solving:   </a:t>
                </a:r>
              </a:p>
              <a:p>
                <a:pPr marL="2743200" indent="-3474720" defTabSz="457200">
                  <a:spcBef>
                    <a:spcPts val="1200"/>
                  </a:spcBef>
                </a:pPr>
                <a:r>
                  <a:rPr lang="en-US" sz="2400" b="1" dirty="0">
                    <a:solidFill>
                      <a:srgbClr val="FFFFFF"/>
                    </a:solidFill>
                    <a:ea typeface="Calibri"/>
                  </a:rPr>
                  <a:t>Apply mathematics in mathematical and real-world situations </a:t>
                </a:r>
                <a:endParaRPr lang="en-US" sz="2400" b="1" dirty="0">
                  <a:solidFill>
                    <a:prstClr val="white"/>
                  </a:solidFill>
                  <a:ea typeface="Calibri"/>
                </a:endParaRPr>
              </a:p>
              <a:p>
                <a:pPr algn="ctr" defTabSz="457200"/>
                <a:r>
                  <a:rPr lang="en-US" sz="1100" b="1" dirty="0">
                    <a:solidFill>
                      <a:prstClr val="white"/>
                    </a:solidFill>
                    <a:latin typeface="Arial"/>
                    <a:ea typeface="Calibri"/>
                  </a:rPr>
                  <a:t> </a:t>
                </a:r>
              </a:p>
            </p:txBody>
          </p:sp>
          <p:sp>
            <p:nvSpPr>
              <p:cNvPr id="12" name="Rounded Rectangle 11"/>
              <p:cNvSpPr/>
              <p:nvPr/>
            </p:nvSpPr>
            <p:spPr>
              <a:xfrm>
                <a:off x="57150" y="2219325"/>
                <a:ext cx="2181225" cy="146685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2000" b="1" dirty="0">
                    <a:solidFill>
                      <a:prstClr val="white"/>
                    </a:solidFill>
                    <a:ea typeface="Calibri"/>
                  </a:rPr>
                  <a:t>Building Mathematical Understanding</a:t>
                </a:r>
                <a:endParaRPr lang="en-US" sz="2000" b="1" dirty="0">
                  <a:solidFill>
                    <a:prstClr val="white"/>
                  </a:solidFill>
                  <a:latin typeface="Arial"/>
                  <a:ea typeface="Calibri"/>
                </a:endParaRPr>
              </a:p>
            </p:txBody>
          </p:sp>
          <p:sp>
            <p:nvSpPr>
              <p:cNvPr id="13" name="Rounded Rectangle 12"/>
              <p:cNvSpPr/>
              <p:nvPr/>
            </p:nvSpPr>
            <p:spPr>
              <a:xfrm>
                <a:off x="3009900" y="2171700"/>
                <a:ext cx="2181225" cy="1466850"/>
              </a:xfrm>
              <a:prstGeom prst="round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path path="circle">
                  <a:fillToRect l="50000" t="50000" r="50000" b="50000"/>
                </a:path>
                <a:tileRect/>
              </a:gra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sz="2000" b="1" dirty="0">
                    <a:solidFill>
                      <a:srgbClr val="FFFFFF"/>
                    </a:solidFill>
                    <a:ea typeface="Calibri"/>
                  </a:rPr>
                  <a:t>Using Strategies</a:t>
                </a:r>
                <a:endParaRPr lang="en-US" sz="2000" b="1" dirty="0">
                  <a:solidFill>
                    <a:prstClr val="black"/>
                  </a:solidFill>
                  <a:latin typeface="Arial"/>
                  <a:ea typeface="Calibri"/>
                </a:endParaRPr>
              </a:p>
            </p:txBody>
          </p:sp>
          <p:sp>
            <p:nvSpPr>
              <p:cNvPr id="14" name="Rounded Rectangle 13"/>
              <p:cNvSpPr/>
              <p:nvPr/>
            </p:nvSpPr>
            <p:spPr>
              <a:xfrm>
                <a:off x="5924550" y="2171700"/>
                <a:ext cx="2181225" cy="1466850"/>
              </a:xfrm>
              <a:prstGeom prst="roundRect">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3500000" scaled="1"/>
                <a:tileRect/>
              </a:gradFill>
              <a:ln w="25400" cap="flat" cmpd="sng" algn="ctr">
                <a:solidFill>
                  <a:srgbClr val="4F81BD">
                    <a:shade val="50000"/>
                  </a:srgbClr>
                </a:solidFill>
                <a:prstDash val="solid"/>
              </a:ln>
              <a:effectLst/>
              <a:scene3d>
                <a:camera prst="orthographicFront"/>
                <a:lightRig rig="threePt" dir="t"/>
              </a:scene3d>
              <a:sp3d>
                <a:bevelT/>
              </a:sp3d>
            </p:spPr>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srgbClr val="FFFFFF"/>
                    </a:solidFill>
                    <a:ea typeface="Calibri"/>
                  </a:rPr>
                  <a:t>Developing Efficient and Effective Skills and Procedures</a:t>
                </a:r>
                <a:endParaRPr lang="en-US" sz="1100" b="1" dirty="0">
                  <a:solidFill>
                    <a:prstClr val="black"/>
                  </a:solidFill>
                  <a:latin typeface="Arial"/>
                  <a:ea typeface="Calibri"/>
                </a:endParaRPr>
              </a:p>
            </p:txBody>
          </p:sp>
          <p:sp>
            <p:nvSpPr>
              <p:cNvPr id="15" name="Down Arrow 14"/>
              <p:cNvSpPr/>
              <p:nvPr/>
            </p:nvSpPr>
            <p:spPr>
              <a:xfrm>
                <a:off x="914400" y="1343025"/>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white"/>
                  </a:solidFill>
                </a:endParaRPr>
              </a:p>
            </p:txBody>
          </p:sp>
          <p:sp>
            <p:nvSpPr>
              <p:cNvPr id="16" name="Down Arrow 15"/>
              <p:cNvSpPr/>
              <p:nvPr/>
            </p:nvSpPr>
            <p:spPr>
              <a:xfrm>
                <a:off x="4019550" y="1343025"/>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sp>
            <p:nvSpPr>
              <p:cNvPr id="17" name="Down Arrow 16"/>
              <p:cNvSpPr/>
              <p:nvPr/>
            </p:nvSpPr>
            <p:spPr>
              <a:xfrm>
                <a:off x="6886575" y="1343025"/>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sp>
            <p:nvSpPr>
              <p:cNvPr id="18" name="Down Arrow 17"/>
              <p:cNvSpPr/>
              <p:nvPr/>
            </p:nvSpPr>
            <p:spPr>
              <a:xfrm>
                <a:off x="1009650" y="3962400"/>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sp>
            <p:nvSpPr>
              <p:cNvPr id="19" name="Down Arrow 18"/>
              <p:cNvSpPr/>
              <p:nvPr/>
            </p:nvSpPr>
            <p:spPr>
              <a:xfrm>
                <a:off x="3971925" y="3962400"/>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sp>
            <p:nvSpPr>
              <p:cNvPr id="20" name="Down Arrow 19"/>
              <p:cNvSpPr/>
              <p:nvPr/>
            </p:nvSpPr>
            <p:spPr>
              <a:xfrm>
                <a:off x="6381750" y="3962400"/>
                <a:ext cx="295275" cy="666750"/>
              </a:xfrm>
              <a:prstGeom prst="downArrow">
                <a:avLst/>
              </a:prstGeom>
              <a:gradFill flip="none" rotWithShape="1">
                <a:gsLst>
                  <a:gs pos="0">
                    <a:srgbClr val="4F81BD">
                      <a:shade val="30000"/>
                      <a:satMod val="115000"/>
                    </a:srgbClr>
                  </a:gs>
                  <a:gs pos="50000">
                    <a:srgbClr val="4F81BD">
                      <a:shade val="67500"/>
                      <a:satMod val="115000"/>
                    </a:srgbClr>
                  </a:gs>
                  <a:gs pos="100000">
                    <a:srgbClr val="4F81BD">
                      <a:shade val="100000"/>
                      <a:satMod val="115000"/>
                    </a:srgbClr>
                  </a:gs>
                </a:gsLst>
                <a:lin ang="16200000" scaled="1"/>
                <a:tileRect/>
              </a:gra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sp>
            <p:nvSpPr>
              <p:cNvPr id="21" name="Rounded Rectangle 20"/>
              <p:cNvSpPr/>
              <p:nvPr/>
            </p:nvSpPr>
            <p:spPr>
              <a:xfrm>
                <a:off x="6953250" y="4010025"/>
                <a:ext cx="1200150" cy="419100"/>
              </a:xfrm>
              <a:prstGeom prst="round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defTabSz="457200"/>
                <a:r>
                  <a:rPr lang="en-US" b="1" dirty="0">
                    <a:solidFill>
                      <a:prstClr val="white"/>
                    </a:solidFill>
                    <a:ea typeface="Calibri"/>
                  </a:rPr>
                  <a:t>Fluency</a:t>
                </a:r>
                <a:endParaRPr lang="en-US" sz="1100" b="1" dirty="0">
                  <a:solidFill>
                    <a:prstClr val="white"/>
                  </a:solidFill>
                  <a:latin typeface="Arial"/>
                  <a:ea typeface="Calibri"/>
                </a:endParaRPr>
              </a:p>
            </p:txBody>
          </p:sp>
          <p:sp>
            <p:nvSpPr>
              <p:cNvPr id="22" name="Down Arrow 21"/>
              <p:cNvSpPr/>
              <p:nvPr/>
            </p:nvSpPr>
            <p:spPr>
              <a:xfrm>
                <a:off x="7486650" y="3714750"/>
                <a:ext cx="92710" cy="247650"/>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white"/>
                  </a:solidFill>
                </a:endParaRPr>
              </a:p>
            </p:txBody>
          </p:sp>
          <p:sp>
            <p:nvSpPr>
              <p:cNvPr id="23" name="Down Arrow 22"/>
              <p:cNvSpPr/>
              <p:nvPr/>
            </p:nvSpPr>
            <p:spPr>
              <a:xfrm>
                <a:off x="7486650" y="4505325"/>
                <a:ext cx="92710" cy="209550"/>
              </a:xfrm>
              <a:prstGeom prst="downArrow">
                <a:avLst/>
              </a:prstGeom>
              <a:solidFill>
                <a:srgbClr val="4F81B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white"/>
                  </a:solidFill>
                </a:endParaRPr>
              </a:p>
            </p:txBody>
          </p:sp>
        </p:grpSp>
        <p:sp>
          <p:nvSpPr>
            <p:cNvPr id="9" name="Right Arrow 8"/>
            <p:cNvSpPr/>
            <p:nvPr/>
          </p:nvSpPr>
          <p:spPr>
            <a:xfrm>
              <a:off x="2324100" y="2743200"/>
              <a:ext cx="619125" cy="476250"/>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defTabSz="457200"/>
              <a:endParaRPr lang="en-US">
                <a:solidFill>
                  <a:prstClr val="black"/>
                </a:solidFill>
              </a:endParaRPr>
            </a:p>
          </p:txBody>
        </p:sp>
      </p:grpSp>
    </p:spTree>
    <p:extLst>
      <p:ext uri="{BB962C8B-B14F-4D97-AF65-F5344CB8AC3E}">
        <p14:creationId xmlns:p14="http://schemas.microsoft.com/office/powerpoint/2010/main" val="2413014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3442759-83CA-5EBC-9AF8-095FF9E34134}"/>
              </a:ext>
            </a:extLst>
          </p:cNvPr>
          <p:cNvGraphicFramePr>
            <a:graphicFrameLocks noGrp="1"/>
          </p:cNvGraphicFramePr>
          <p:nvPr>
            <p:extLst>
              <p:ext uri="{D42A27DB-BD31-4B8C-83A1-F6EECF244321}">
                <p14:modId xmlns:p14="http://schemas.microsoft.com/office/powerpoint/2010/main" val="3091724818"/>
              </p:ext>
            </p:extLst>
          </p:nvPr>
        </p:nvGraphicFramePr>
        <p:xfrm>
          <a:off x="450910" y="801511"/>
          <a:ext cx="11278467" cy="5411360"/>
        </p:xfrm>
        <a:graphic>
          <a:graphicData uri="http://schemas.openxmlformats.org/drawingml/2006/table">
            <a:tbl>
              <a:tblPr firstRow="1" firstCol="1" bandRow="1">
                <a:tableStyleId>{BDBED569-4797-4DF1-A0F4-6AAB3CD982D8}</a:tableStyleId>
              </a:tblPr>
              <a:tblGrid>
                <a:gridCol w="2241385">
                  <a:extLst>
                    <a:ext uri="{9D8B030D-6E8A-4147-A177-3AD203B41FA5}">
                      <a16:colId xmlns:a16="http://schemas.microsoft.com/office/drawing/2014/main" val="3343952835"/>
                    </a:ext>
                  </a:extLst>
                </a:gridCol>
                <a:gridCol w="2255694">
                  <a:extLst>
                    <a:ext uri="{9D8B030D-6E8A-4147-A177-3AD203B41FA5}">
                      <a16:colId xmlns:a16="http://schemas.microsoft.com/office/drawing/2014/main" val="1840328277"/>
                    </a:ext>
                  </a:extLst>
                </a:gridCol>
                <a:gridCol w="2253168">
                  <a:extLst>
                    <a:ext uri="{9D8B030D-6E8A-4147-A177-3AD203B41FA5}">
                      <a16:colId xmlns:a16="http://schemas.microsoft.com/office/drawing/2014/main" val="2075140002"/>
                    </a:ext>
                  </a:extLst>
                </a:gridCol>
                <a:gridCol w="2285152">
                  <a:extLst>
                    <a:ext uri="{9D8B030D-6E8A-4147-A177-3AD203B41FA5}">
                      <a16:colId xmlns:a16="http://schemas.microsoft.com/office/drawing/2014/main" val="3439561622"/>
                    </a:ext>
                  </a:extLst>
                </a:gridCol>
                <a:gridCol w="2243068">
                  <a:extLst>
                    <a:ext uri="{9D8B030D-6E8A-4147-A177-3AD203B41FA5}">
                      <a16:colId xmlns:a16="http://schemas.microsoft.com/office/drawing/2014/main" val="3435539833"/>
                    </a:ext>
                  </a:extLst>
                </a:gridCol>
              </a:tblGrid>
              <a:tr h="662986">
                <a:tc>
                  <a:txBody>
                    <a:bodyPr/>
                    <a:lstStyle/>
                    <a:p>
                      <a:pPr marL="0" marR="0" algn="ctr">
                        <a:lnSpc>
                          <a:spcPct val="115000"/>
                        </a:lnSpc>
                        <a:spcBef>
                          <a:spcPts val="0"/>
                        </a:spcBef>
                        <a:spcAft>
                          <a:spcPts val="0"/>
                        </a:spcAft>
                      </a:pPr>
                      <a:r>
                        <a:rPr lang="en-US" sz="1400" kern="100">
                          <a:effectLst/>
                          <a:latin typeface="+mn-lt"/>
                        </a:rPr>
                        <a:t>Memorize Facts, Definitions, Formulas</a:t>
                      </a:r>
                      <a:endParaRPr lang="en-US" sz="1400" b="1" kern="10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0" marR="0">
                        <a:spcBef>
                          <a:spcPts val="35"/>
                        </a:spcBef>
                        <a:spcAft>
                          <a:spcPts val="0"/>
                        </a:spcAft>
                      </a:pPr>
                      <a:r>
                        <a:rPr lang="en-US" sz="1400" u="none" strike="noStrike" kern="100">
                          <a:effectLst/>
                          <a:uFill>
                            <a:solidFill>
                              <a:srgbClr val="000000"/>
                            </a:solidFill>
                          </a:uFill>
                          <a:latin typeface="+mn-lt"/>
                        </a:rPr>
                        <a:t> </a:t>
                      </a:r>
                      <a:endParaRPr lang="en-US" sz="1400" u="sng" kern="100">
                        <a:effectLst/>
                        <a:uFill>
                          <a:solidFill>
                            <a:srgbClr val="000000"/>
                          </a:solidFill>
                        </a:uFill>
                        <a:latin typeface="+mn-lt"/>
                      </a:endParaRPr>
                    </a:p>
                    <a:p>
                      <a:pPr marL="0" marR="0" algn="ctr">
                        <a:lnSpc>
                          <a:spcPct val="115000"/>
                        </a:lnSpc>
                        <a:spcBef>
                          <a:spcPts val="0"/>
                        </a:spcBef>
                        <a:spcAft>
                          <a:spcPts val="0"/>
                        </a:spcAft>
                      </a:pPr>
                      <a:r>
                        <a:rPr lang="en-US" sz="1400" kern="100">
                          <a:effectLst/>
                          <a:latin typeface="+mn-lt"/>
                        </a:rPr>
                        <a:t>Perform Procedures</a:t>
                      </a:r>
                      <a:endParaRPr lang="en-US" sz="1400" b="1" kern="10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238125" marR="135890" indent="-635" algn="ctr">
                        <a:lnSpc>
                          <a:spcPct val="111000"/>
                        </a:lnSpc>
                        <a:spcBef>
                          <a:spcPts val="0"/>
                        </a:spcBef>
                        <a:spcAft>
                          <a:spcPts val="0"/>
                        </a:spcAft>
                      </a:pPr>
                      <a:r>
                        <a:rPr lang="en-US" sz="1400" u="none" strike="noStrike" kern="100" dirty="0">
                          <a:effectLst/>
                          <a:uFill>
                            <a:solidFill>
                              <a:srgbClr val="000000"/>
                            </a:solidFill>
                          </a:uFill>
                          <a:latin typeface="+mn-lt"/>
                        </a:rPr>
                        <a:t>Demonstrate Understanding of</a:t>
                      </a:r>
                      <a:endParaRPr lang="en-US" sz="1400" u="sng" kern="100" dirty="0">
                        <a:effectLst/>
                        <a:uFill>
                          <a:solidFill>
                            <a:srgbClr val="000000"/>
                          </a:solidFill>
                        </a:uFill>
                        <a:latin typeface="+mn-lt"/>
                      </a:endParaRPr>
                    </a:p>
                    <a:p>
                      <a:pPr marL="0" marR="0" algn="ctr">
                        <a:lnSpc>
                          <a:spcPct val="115000"/>
                        </a:lnSpc>
                        <a:spcBef>
                          <a:spcPts val="0"/>
                        </a:spcBef>
                        <a:spcAft>
                          <a:spcPts val="0"/>
                        </a:spcAft>
                      </a:pPr>
                      <a:r>
                        <a:rPr lang="en-US" sz="1400" kern="100" dirty="0">
                          <a:effectLst/>
                          <a:latin typeface="+mn-lt"/>
                        </a:rPr>
                        <a:t>Mathematical Ideas</a:t>
                      </a:r>
                      <a:endParaRPr lang="en-US" sz="1400" b="1" kern="100" dirty="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0" marR="0" algn="ctr">
                        <a:lnSpc>
                          <a:spcPct val="115000"/>
                        </a:lnSpc>
                        <a:spcBef>
                          <a:spcPts val="0"/>
                        </a:spcBef>
                        <a:spcAft>
                          <a:spcPts val="0"/>
                        </a:spcAft>
                      </a:pPr>
                      <a:r>
                        <a:rPr lang="en-US" sz="1400" kern="100">
                          <a:effectLst/>
                          <a:latin typeface="+mn-lt"/>
                        </a:rPr>
                        <a:t>Conjecture, Analyze, Generalize, Prove</a:t>
                      </a:r>
                      <a:endParaRPr lang="en-US" sz="1400" b="1" kern="10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190500" marR="41910" algn="ctr">
                        <a:lnSpc>
                          <a:spcPct val="111000"/>
                        </a:lnSpc>
                        <a:spcBef>
                          <a:spcPts val="0"/>
                        </a:spcBef>
                        <a:spcAft>
                          <a:spcPts val="0"/>
                        </a:spcAft>
                      </a:pPr>
                      <a:r>
                        <a:rPr lang="en-US" sz="1400" u="none" strike="noStrike" kern="100">
                          <a:effectLst/>
                          <a:uFill>
                            <a:solidFill>
                              <a:srgbClr val="000000"/>
                            </a:solidFill>
                          </a:uFill>
                          <a:latin typeface="+mn-lt"/>
                        </a:rPr>
                        <a:t>Solve Non-Routine Problems / Make</a:t>
                      </a:r>
                      <a:endParaRPr lang="en-US" sz="1400" u="sng" kern="100">
                        <a:effectLst/>
                        <a:uFill>
                          <a:solidFill>
                            <a:srgbClr val="000000"/>
                          </a:solidFill>
                        </a:uFill>
                        <a:latin typeface="+mn-lt"/>
                      </a:endParaRPr>
                    </a:p>
                    <a:p>
                      <a:pPr marL="0" marR="0" algn="ctr">
                        <a:lnSpc>
                          <a:spcPct val="115000"/>
                        </a:lnSpc>
                        <a:spcBef>
                          <a:spcPts val="0"/>
                        </a:spcBef>
                        <a:spcAft>
                          <a:spcPts val="0"/>
                        </a:spcAft>
                      </a:pPr>
                      <a:r>
                        <a:rPr lang="en-US" sz="1400" kern="100">
                          <a:effectLst/>
                          <a:latin typeface="+mn-lt"/>
                        </a:rPr>
                        <a:t>Connections</a:t>
                      </a:r>
                      <a:endParaRPr lang="en-US" sz="1400" b="1" kern="100">
                        <a:effectLst/>
                        <a:latin typeface="+mn-lt"/>
                        <a:ea typeface="Arial" panose="020B0604020202020204" pitchFamily="34" charset="0"/>
                        <a:cs typeface="Times New Roman" panose="02020603050405020304" pitchFamily="18" charset="0"/>
                      </a:endParaRPr>
                    </a:p>
                  </a:txBody>
                  <a:tcPr marL="60985" marR="60985" marT="0" marB="0"/>
                </a:tc>
                <a:extLst>
                  <a:ext uri="{0D108BD9-81ED-4DB2-BD59-A6C34878D82A}">
                    <a16:rowId xmlns:a16="http://schemas.microsoft.com/office/drawing/2014/main" val="3755333736"/>
                  </a:ext>
                </a:extLst>
              </a:tr>
              <a:tr h="4707335">
                <a:tc>
                  <a:txBody>
                    <a:bodyPr/>
                    <a:lstStyle/>
                    <a:p>
                      <a:pPr marL="342900" marR="0" lvl="0" indent="-342900">
                        <a:spcBef>
                          <a:spcPts val="0"/>
                        </a:spcBef>
                        <a:spcAft>
                          <a:spcPts val="0"/>
                        </a:spcAft>
                        <a:buFont typeface="Symbol" panose="05050102010706020507" pitchFamily="18" charset="2"/>
                        <a:buChar char=""/>
                      </a:pPr>
                      <a:r>
                        <a:rPr lang="en-US" sz="1300" b="0" u="none" strike="noStrike" kern="100" dirty="0">
                          <a:effectLst/>
                          <a:uFill>
                            <a:solidFill>
                              <a:srgbClr val="000000"/>
                            </a:solidFill>
                          </a:uFill>
                          <a:latin typeface="+mn-lt"/>
                        </a:rPr>
                        <a:t>Recite basic mathematical facts</a:t>
                      </a:r>
                      <a:endParaRPr lang="en-US" sz="1300" b="0" u="sng" kern="100" dirty="0">
                        <a:effectLst/>
                        <a:uFill>
                          <a:solidFill>
                            <a:srgbClr val="000000"/>
                          </a:solidFill>
                        </a:uFill>
                        <a:latin typeface="+mn-lt"/>
                      </a:endParaRPr>
                    </a:p>
                    <a:p>
                      <a:pPr marL="211455" marR="0" indent="-211455">
                        <a:spcBef>
                          <a:spcPts val="0"/>
                        </a:spcBef>
                        <a:spcAft>
                          <a:spcPts val="0"/>
                        </a:spcAft>
                      </a:pPr>
                      <a:r>
                        <a:rPr lang="en-US" sz="1300" b="0" u="none" strike="noStrike" kern="100" dirty="0">
                          <a:effectLst/>
                          <a:uFill>
                            <a:solidFill>
                              <a:srgbClr val="000000"/>
                            </a:solidFill>
                          </a:uFill>
                          <a:latin typeface="+mn-lt"/>
                        </a:rPr>
                        <a:t> </a:t>
                      </a:r>
                      <a:endParaRPr lang="en-US" sz="1300" b="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b="0" u="none" strike="noStrike" kern="100" dirty="0">
                          <a:effectLst/>
                          <a:uFill>
                            <a:solidFill>
                              <a:srgbClr val="000000"/>
                            </a:solidFill>
                          </a:uFill>
                          <a:latin typeface="+mn-lt"/>
                        </a:rPr>
                        <a:t>Recall mathematics terms and definitions</a:t>
                      </a:r>
                      <a:endParaRPr lang="en-US" sz="1300" b="0" u="sng" kern="100" dirty="0">
                        <a:effectLst/>
                        <a:uFill>
                          <a:solidFill>
                            <a:srgbClr val="000000"/>
                          </a:solidFill>
                        </a:uFill>
                        <a:latin typeface="+mn-lt"/>
                      </a:endParaRPr>
                    </a:p>
                    <a:p>
                      <a:pPr marL="211455" marR="0" indent="-211455">
                        <a:spcBef>
                          <a:spcPts val="0"/>
                        </a:spcBef>
                        <a:spcAft>
                          <a:spcPts val="0"/>
                        </a:spcAft>
                      </a:pPr>
                      <a:r>
                        <a:rPr lang="en-US" sz="1300" b="0" u="none" strike="noStrike" kern="100" dirty="0">
                          <a:effectLst/>
                          <a:uFill>
                            <a:solidFill>
                              <a:srgbClr val="000000"/>
                            </a:solidFill>
                          </a:uFill>
                          <a:latin typeface="+mn-lt"/>
                        </a:rPr>
                        <a:t> </a:t>
                      </a:r>
                      <a:endParaRPr lang="en-US" sz="1300" b="0" u="sng" kern="100" dirty="0">
                        <a:effectLst/>
                        <a:uFill>
                          <a:solidFill>
                            <a:srgbClr val="000000"/>
                          </a:solidFill>
                        </a:uFill>
                        <a:latin typeface="+mn-lt"/>
                      </a:endParaRPr>
                    </a:p>
                    <a:p>
                      <a:pPr marL="342900" marR="0" lvl="0" indent="-342900" algn="l">
                        <a:spcBef>
                          <a:spcPts val="0"/>
                        </a:spcBef>
                        <a:spcAft>
                          <a:spcPts val="1200"/>
                        </a:spcAft>
                        <a:buFont typeface="Symbol" panose="05050102010706020507" pitchFamily="18" charset="2"/>
                        <a:buChar char=""/>
                      </a:pPr>
                      <a:r>
                        <a:rPr lang="en-US" sz="1300" b="0" kern="100" dirty="0">
                          <a:effectLst/>
                          <a:latin typeface="+mn-lt"/>
                        </a:rPr>
                        <a:t>Recall formulas and computational procedures</a:t>
                      </a:r>
                      <a:endParaRPr lang="en-US" sz="1300" b="0" kern="100" dirty="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Use numbers to count, order, denote</a:t>
                      </a:r>
                      <a:endParaRPr lang="en-US" sz="1300" u="sng" kern="100" dirty="0">
                        <a:effectLst/>
                        <a:uFill>
                          <a:solidFill>
                            <a:srgbClr val="000000"/>
                          </a:solidFill>
                        </a:uFill>
                        <a:latin typeface="+mn-lt"/>
                      </a:endParaRPr>
                    </a:p>
                    <a:p>
                      <a:pPr marL="207010"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Do computational procedures or algorithms</a:t>
                      </a:r>
                      <a:endParaRPr lang="en-US" sz="1300" u="sng" kern="100" dirty="0">
                        <a:effectLst/>
                        <a:uFill>
                          <a:solidFill>
                            <a:srgbClr val="000000"/>
                          </a:solidFill>
                        </a:uFill>
                        <a:latin typeface="+mn-lt"/>
                      </a:endParaRPr>
                    </a:p>
                    <a:p>
                      <a:pPr marL="207010"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Follow procedures/instructions</a:t>
                      </a:r>
                      <a:endParaRPr lang="en-US" sz="1300" u="sng" kern="100" dirty="0">
                        <a:effectLst/>
                        <a:uFill>
                          <a:solidFill>
                            <a:srgbClr val="000000"/>
                          </a:solidFill>
                        </a:uFill>
                        <a:latin typeface="+mn-lt"/>
                      </a:endParaRPr>
                    </a:p>
                    <a:p>
                      <a:pPr marL="207010"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Solve equations, formulas, or routine word problems </a:t>
                      </a: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Organize or display data </a:t>
                      </a:r>
                    </a:p>
                    <a:p>
                      <a:pPr marL="342900" marR="6032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Read or produce graphs and tables </a:t>
                      </a:r>
                      <a:endParaRPr lang="en-US" sz="1300" u="sng" kern="100" dirty="0">
                        <a:effectLst/>
                        <a:uFill>
                          <a:solidFill>
                            <a:srgbClr val="000000"/>
                          </a:solidFill>
                        </a:uFill>
                        <a:latin typeface="+mn-lt"/>
                      </a:endParaRPr>
                    </a:p>
                    <a:p>
                      <a:pPr marL="207010" marR="60325">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Execute geometric </a:t>
                      </a:r>
                      <a:r>
                        <a:rPr lang="en-US" sz="1300" kern="100" dirty="0">
                          <a:effectLst/>
                          <a:latin typeface="+mn-lt"/>
                        </a:rPr>
                        <a:t>constructions</a:t>
                      </a:r>
                    </a:p>
                    <a:p>
                      <a:pPr marL="0" marR="0" algn="l">
                        <a:spcBef>
                          <a:spcPts val="0"/>
                        </a:spcBef>
                        <a:spcAft>
                          <a:spcPts val="1200"/>
                        </a:spcAft>
                      </a:pPr>
                      <a:r>
                        <a:rPr lang="en-US" sz="1300" kern="100" dirty="0">
                          <a:effectLst/>
                          <a:latin typeface="+mn-lt"/>
                        </a:rPr>
                        <a:t> </a:t>
                      </a:r>
                      <a:endParaRPr lang="en-US" sz="1300" b="1" kern="100" dirty="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342900" marR="6032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Communicate mathematical ideas</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Use representations to model mathematical ideas</a:t>
                      </a:r>
                      <a:endParaRPr lang="en-US" sz="1300" u="sng" kern="100" dirty="0">
                        <a:effectLst/>
                        <a:uFill>
                          <a:solidFill>
                            <a:srgbClr val="000000"/>
                          </a:solidFill>
                        </a:uFill>
                        <a:latin typeface="+mn-lt"/>
                      </a:endParaRPr>
                    </a:p>
                    <a:p>
                      <a:pPr marL="254635"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6032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Explain findings and results from data analysis strategies</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Develop/explain relationships between concepts</a:t>
                      </a:r>
                      <a:endParaRPr lang="en-US" sz="1300" u="sng" kern="100" dirty="0">
                        <a:effectLst/>
                        <a:uFill>
                          <a:solidFill>
                            <a:srgbClr val="000000"/>
                          </a:solidFill>
                        </a:uFill>
                        <a:latin typeface="+mn-lt"/>
                      </a:endParaRP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Show or explain relationships between models, diagrams, and/or other representations</a:t>
                      </a:r>
                      <a:endParaRPr lang="en-US" sz="1300" b="1" kern="100" dirty="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342900" marR="20129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Determine the truth of a mathematical pattern or proposition</a:t>
                      </a:r>
                      <a:endParaRPr lang="en-US" sz="1300" u="sng" kern="100" dirty="0">
                        <a:effectLst/>
                        <a:uFill>
                          <a:solidFill>
                            <a:srgbClr val="000000"/>
                          </a:solidFill>
                        </a:uFill>
                        <a:latin typeface="+mn-lt"/>
                      </a:endParaRPr>
                    </a:p>
                    <a:p>
                      <a:pPr marL="342900" marR="20383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Write formal or informal proofs</a:t>
                      </a:r>
                      <a:endParaRPr lang="en-US" sz="1300" u="sng" kern="100" dirty="0">
                        <a:effectLst/>
                        <a:uFill>
                          <a:solidFill>
                            <a:srgbClr val="000000"/>
                          </a:solidFill>
                        </a:uFill>
                        <a:latin typeface="+mn-lt"/>
                      </a:endParaRPr>
                    </a:p>
                    <a:p>
                      <a:pPr marL="342900" marR="25336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Recognize, generate or create patterns</a:t>
                      </a:r>
                      <a:endParaRPr lang="en-US" sz="1300" u="sng" kern="100" dirty="0">
                        <a:effectLst/>
                        <a:uFill>
                          <a:solidFill>
                            <a:srgbClr val="000000"/>
                          </a:solidFill>
                        </a:uFill>
                        <a:latin typeface="+mn-lt"/>
                      </a:endParaRP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Find a mathematical rule to generate a pattern or number sequence </a:t>
                      </a:r>
                    </a:p>
                    <a:p>
                      <a:pPr marL="342900" marR="0" lvl="0" indent="-342900" algn="l">
                        <a:spcBef>
                          <a:spcPts val="0"/>
                        </a:spcBef>
                        <a:spcAft>
                          <a:spcPts val="0"/>
                        </a:spcAft>
                        <a:buFont typeface="Symbol" panose="05050102010706020507" pitchFamily="18" charset="2"/>
                        <a:buChar char=""/>
                      </a:pPr>
                      <a:r>
                        <a:rPr lang="en-US" sz="1300" kern="100" dirty="0">
                          <a:effectLst/>
                          <a:latin typeface="+mn-lt"/>
                        </a:rPr>
                        <a:t>Make and investigate mathematical conjectures </a:t>
                      </a: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Identify faulty arguments or misrepresentations of data</a:t>
                      </a:r>
                    </a:p>
                    <a:p>
                      <a:pPr marL="342900" marR="0" lvl="0" indent="-342900" algn="l">
                        <a:spcBef>
                          <a:spcPts val="0"/>
                        </a:spcBef>
                        <a:spcAft>
                          <a:spcPts val="0"/>
                        </a:spcAft>
                        <a:buFont typeface="Symbol" panose="05050102010706020507" pitchFamily="18" charset="2"/>
                        <a:buChar char=""/>
                      </a:pPr>
                      <a:r>
                        <a:rPr lang="en-US" sz="1300" kern="100" dirty="0">
                          <a:effectLst/>
                          <a:latin typeface="+mn-lt"/>
                        </a:rPr>
                        <a:t>Reason inductively or deductively</a:t>
                      </a:r>
                      <a:endParaRPr lang="en-US" sz="1300" b="1" kern="100" dirty="0">
                        <a:effectLst/>
                        <a:latin typeface="+mn-lt"/>
                        <a:ea typeface="Arial" panose="020B0604020202020204" pitchFamily="34" charset="0"/>
                        <a:cs typeface="Times New Roman" panose="02020603050405020304" pitchFamily="18" charset="0"/>
                      </a:endParaRPr>
                    </a:p>
                  </a:txBody>
                  <a:tcPr marL="60985" marR="60985" marT="0" marB="0"/>
                </a:tc>
                <a:tc>
                  <a:txBody>
                    <a:bodyPr/>
                    <a:lstStyle/>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Apply and adapt a variety</a:t>
                      </a:r>
                      <a:r>
                        <a:rPr lang="en-US" sz="1300" u="none" strike="noStrike" kern="100" spc="150" dirty="0">
                          <a:effectLst/>
                          <a:uFill>
                            <a:solidFill>
                              <a:srgbClr val="000000"/>
                            </a:solidFill>
                          </a:uFill>
                          <a:latin typeface="+mn-lt"/>
                        </a:rPr>
                        <a:t> </a:t>
                      </a:r>
                      <a:r>
                        <a:rPr lang="en-US" sz="1300" u="none" strike="noStrike" kern="100" dirty="0">
                          <a:effectLst/>
                          <a:uFill>
                            <a:solidFill>
                              <a:srgbClr val="000000"/>
                            </a:solidFill>
                          </a:uFill>
                          <a:latin typeface="+mn-lt"/>
                        </a:rPr>
                        <a:t>of appropriate strategies to solve non-routine problems</a:t>
                      </a:r>
                      <a:endParaRPr lang="en-US" sz="1300" u="sng" kern="100" dirty="0">
                        <a:effectLst/>
                        <a:uFill>
                          <a:solidFill>
                            <a:srgbClr val="000000"/>
                          </a:solidFill>
                        </a:uFill>
                        <a:latin typeface="+mn-lt"/>
                      </a:endParaRPr>
                    </a:p>
                    <a:p>
                      <a:pPr marL="0"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Apply mathematics in contexts outside of mathematics</a:t>
                      </a:r>
                      <a:endParaRPr lang="en-US" sz="1300" u="sng" kern="100" dirty="0">
                        <a:effectLst/>
                        <a:uFill>
                          <a:solidFill>
                            <a:srgbClr val="000000"/>
                          </a:solidFill>
                        </a:uFill>
                        <a:latin typeface="+mn-lt"/>
                      </a:endParaRPr>
                    </a:p>
                    <a:p>
                      <a:pPr marL="0" marR="0">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17145" lvl="0" indent="-342900">
                        <a:spcBef>
                          <a:spcPts val="0"/>
                        </a:spcBef>
                        <a:spcAft>
                          <a:spcPts val="0"/>
                        </a:spcAft>
                        <a:buFont typeface="Symbol" panose="05050102010706020507" pitchFamily="18" charset="2"/>
                        <a:buChar char=""/>
                      </a:pPr>
                      <a:r>
                        <a:rPr lang="en-US" sz="1300" u="none" strike="noStrike" kern="100" dirty="0">
                          <a:effectLst/>
                          <a:uFill>
                            <a:solidFill>
                              <a:srgbClr val="000000"/>
                            </a:solidFill>
                          </a:uFill>
                          <a:latin typeface="+mn-lt"/>
                        </a:rPr>
                        <a:t>Apply to real-world situations</a:t>
                      </a:r>
                      <a:endParaRPr lang="en-US" sz="1300" u="sng" kern="100" dirty="0">
                        <a:effectLst/>
                        <a:uFill>
                          <a:solidFill>
                            <a:srgbClr val="000000"/>
                          </a:solidFill>
                        </a:uFill>
                        <a:latin typeface="+mn-lt"/>
                      </a:endParaRPr>
                    </a:p>
                    <a:p>
                      <a:pPr marL="12065" marR="17145">
                        <a:spcBef>
                          <a:spcPts val="0"/>
                        </a:spcBef>
                        <a:spcAft>
                          <a:spcPts val="0"/>
                        </a:spcAft>
                      </a:pPr>
                      <a:r>
                        <a:rPr lang="en-US" sz="1300" u="none" strike="noStrike" kern="100" dirty="0">
                          <a:effectLst/>
                          <a:uFill>
                            <a:solidFill>
                              <a:srgbClr val="000000"/>
                            </a:solidFill>
                          </a:uFill>
                          <a:latin typeface="+mn-lt"/>
                        </a:rPr>
                        <a:t> </a:t>
                      </a:r>
                      <a:endParaRPr lang="en-US" sz="1300" u="sng" kern="100" dirty="0">
                        <a:effectLst/>
                        <a:uFill>
                          <a:solidFill>
                            <a:srgbClr val="000000"/>
                          </a:solidFill>
                        </a:uFill>
                        <a:latin typeface="+mn-lt"/>
                      </a:endParaRPr>
                    </a:p>
                    <a:p>
                      <a:pPr marL="342900" marR="0" lvl="0" indent="-342900" algn="l">
                        <a:spcBef>
                          <a:spcPts val="0"/>
                        </a:spcBef>
                        <a:spcAft>
                          <a:spcPts val="1200"/>
                        </a:spcAft>
                        <a:buFont typeface="Symbol" panose="05050102010706020507" pitchFamily="18" charset="2"/>
                        <a:buChar char=""/>
                      </a:pPr>
                      <a:r>
                        <a:rPr lang="en-US" sz="1300" kern="100" dirty="0">
                          <a:effectLst/>
                          <a:latin typeface="+mn-lt"/>
                        </a:rPr>
                        <a:t>Synthesize content and ideas from several sources</a:t>
                      </a:r>
                      <a:endParaRPr lang="en-US" sz="1300" b="1" kern="100" dirty="0">
                        <a:effectLst/>
                        <a:latin typeface="+mn-lt"/>
                        <a:ea typeface="Arial" panose="020B0604020202020204" pitchFamily="34" charset="0"/>
                        <a:cs typeface="Times New Roman" panose="02020603050405020304" pitchFamily="18" charset="0"/>
                      </a:endParaRPr>
                    </a:p>
                  </a:txBody>
                  <a:tcPr marL="60985" marR="60985" marT="0" marB="0"/>
                </a:tc>
                <a:extLst>
                  <a:ext uri="{0D108BD9-81ED-4DB2-BD59-A6C34878D82A}">
                    <a16:rowId xmlns:a16="http://schemas.microsoft.com/office/drawing/2014/main" val="751236261"/>
                  </a:ext>
                </a:extLst>
              </a:tr>
            </a:tbl>
          </a:graphicData>
        </a:graphic>
      </p:graphicFrame>
      <p:sp>
        <p:nvSpPr>
          <p:cNvPr id="2" name="Title 1"/>
          <p:cNvSpPr>
            <a:spLocks noGrp="1"/>
          </p:cNvSpPr>
          <p:nvPr>
            <p:ph type="title"/>
          </p:nvPr>
        </p:nvSpPr>
        <p:spPr>
          <a:xfrm>
            <a:off x="450910" y="196141"/>
            <a:ext cx="11430000" cy="1325563"/>
          </a:xfrm>
        </p:spPr>
        <p:txBody>
          <a:bodyPr/>
          <a:lstStyle/>
          <a:p>
            <a:pPr algn="ctr"/>
            <a:r>
              <a:rPr lang="en-US" dirty="0"/>
              <a:t>Cognitive Demand</a:t>
            </a:r>
          </a:p>
        </p:txBody>
      </p:sp>
      <p:sp>
        <p:nvSpPr>
          <p:cNvPr id="8" name="Up Arrow 7" descr="The graphic shows a recommendation that when using cognitive demand, you should begin in the middle category. Of demonstrate understanding of mathematical ideas. From there you scaffold up or down depending on students needs and abilities."/>
          <p:cNvSpPr/>
          <p:nvPr/>
        </p:nvSpPr>
        <p:spPr>
          <a:xfrm>
            <a:off x="5728779" y="5657759"/>
            <a:ext cx="437131" cy="733425"/>
          </a:xfrm>
          <a:prstGeom prst="upArrow">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sp>
        <p:nvSpPr>
          <p:cNvPr id="5" name="Left-Right Arrow 4"/>
          <p:cNvSpPr/>
          <p:nvPr/>
        </p:nvSpPr>
        <p:spPr>
          <a:xfrm>
            <a:off x="3832467" y="6272121"/>
            <a:ext cx="4197142" cy="485775"/>
          </a:xfrm>
          <a:prstGeom prst="leftRightArrow">
            <a:avLst/>
          </a:prstGeom>
          <a:solidFill>
            <a:srgbClr val="CD092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Move Outward </a:t>
            </a:r>
          </a:p>
        </p:txBody>
      </p:sp>
      <p:sp>
        <p:nvSpPr>
          <p:cNvPr id="9" name="Rounded Rectangle 8"/>
          <p:cNvSpPr/>
          <p:nvPr/>
        </p:nvSpPr>
        <p:spPr>
          <a:xfrm>
            <a:off x="5382331" y="5176314"/>
            <a:ext cx="1130025" cy="48077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dirty="0">
                <a:solidFill>
                  <a:prstClr val="white"/>
                </a:solidFill>
              </a:rPr>
              <a:t>Start Here</a:t>
            </a:r>
          </a:p>
        </p:txBody>
      </p:sp>
    </p:spTree>
    <p:extLst>
      <p:ext uri="{BB962C8B-B14F-4D97-AF65-F5344CB8AC3E}">
        <p14:creationId xmlns:p14="http://schemas.microsoft.com/office/powerpoint/2010/main" val="1058107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Quadrilaterals</a:t>
            </a:r>
          </a:p>
        </p:txBody>
      </p:sp>
      <p:pic>
        <p:nvPicPr>
          <p:cNvPr id="4" name="Content Placeholder 3" descr="Draw 4 quadrilaterals. Connect the midpoints of each pair of consecutive sides. Compare your results with your shoulder partner. What do you notice?"/>
          <p:cNvPicPr>
            <a:picLocks noGrp="1"/>
          </p:cNvPicPr>
          <p:nvPr>
            <p:ph idx="4294967295"/>
          </p:nvPr>
        </p:nvPicPr>
        <p:blipFill rotWithShape="1">
          <a:blip r:embed="rId2"/>
          <a:srcRect t="18007" r="7921" b="13986"/>
          <a:stretch/>
        </p:blipFill>
        <p:spPr>
          <a:xfrm>
            <a:off x="1023401" y="1717338"/>
            <a:ext cx="8169275" cy="4525963"/>
          </a:xfrm>
          <a:prstGeom prst="rect">
            <a:avLst/>
          </a:prstGeom>
        </p:spPr>
      </p:pic>
    </p:spTree>
    <p:extLst>
      <p:ext uri="{BB962C8B-B14F-4D97-AF65-F5344CB8AC3E}">
        <p14:creationId xmlns:p14="http://schemas.microsoft.com/office/powerpoint/2010/main" val="3384597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30000" cy="1325563"/>
          </a:xfrm>
        </p:spPr>
        <p:txBody>
          <a:bodyPr anchor="t">
            <a:normAutofit/>
          </a:bodyPr>
          <a:lstStyle/>
          <a:p>
            <a:pPr algn="ctr"/>
            <a:r>
              <a:rPr lang="en-US" dirty="0"/>
              <a:t>Good Questions = Open Questions</a:t>
            </a:r>
            <a:br>
              <a:rPr lang="en-US" dirty="0"/>
            </a:br>
            <a:r>
              <a:rPr lang="en-US" dirty="0"/>
              <a:t>Work Backward </a:t>
            </a:r>
          </a:p>
        </p:txBody>
      </p:sp>
      <p:sp>
        <p:nvSpPr>
          <p:cNvPr id="9" name="Slide Number Placeholder 3">
            <a:extLst>
              <a:ext uri="{FF2B5EF4-FFF2-40B4-BE49-F238E27FC236}">
                <a16:creationId xmlns:a16="http://schemas.microsoft.com/office/drawing/2014/main" id="{A875F12D-FDAA-6BC4-768E-B8539ADECAA9}"/>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7</a:t>
            </a:fld>
            <a:endParaRPr lang="en-US"/>
          </a:p>
        </p:txBody>
      </p:sp>
      <p:graphicFrame>
        <p:nvGraphicFramePr>
          <p:cNvPr id="5" name="Content Placeholder 2" descr="Identify a topic. Think of a closed question. Make up a question that includes or addresses the answer.">
            <a:extLst>
              <a:ext uri="{FF2B5EF4-FFF2-40B4-BE49-F238E27FC236}">
                <a16:creationId xmlns:a16="http://schemas.microsoft.com/office/drawing/2014/main" id="{45DADA3F-C7AE-607D-922C-2D24040F83AC}"/>
              </a:ext>
            </a:extLst>
          </p:cNvPr>
          <p:cNvGraphicFramePr>
            <a:graphicFrameLocks noGrp="1"/>
          </p:cNvGraphicFramePr>
          <p:nvPr>
            <p:ph idx="1"/>
            <p:extLst>
              <p:ext uri="{D42A27DB-BD31-4B8C-83A1-F6EECF244321}">
                <p14:modId xmlns:p14="http://schemas.microsoft.com/office/powerpoint/2010/main" val="1367806290"/>
              </p:ext>
            </p:extLst>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7350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30000" cy="1325563"/>
          </a:xfrm>
        </p:spPr>
        <p:txBody>
          <a:bodyPr anchor="t">
            <a:normAutofit/>
          </a:bodyPr>
          <a:lstStyle/>
          <a:p>
            <a:r>
              <a:rPr lang="en-US" dirty="0"/>
              <a:t>Good Questions = Open Questions</a:t>
            </a:r>
            <a:br>
              <a:rPr lang="en-US" dirty="0"/>
            </a:br>
            <a:r>
              <a:rPr lang="en-US" dirty="0"/>
              <a:t>Work Backward </a:t>
            </a:r>
          </a:p>
        </p:txBody>
      </p:sp>
      <p:sp>
        <p:nvSpPr>
          <p:cNvPr id="9" name="Slide Number Placeholder 3">
            <a:extLst>
              <a:ext uri="{FF2B5EF4-FFF2-40B4-BE49-F238E27FC236}">
                <a16:creationId xmlns:a16="http://schemas.microsoft.com/office/drawing/2014/main" id="{21973A3F-6F9B-D313-D015-B5E9FC98E4F2}"/>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8</a:t>
            </a:fld>
            <a:endParaRPr lang="en-US"/>
          </a:p>
        </p:txBody>
      </p:sp>
      <p:graphicFrame>
        <p:nvGraphicFramePr>
          <p:cNvPr id="5" name="Content Placeholder 2" descr="Percents. True or false?. Choose a fraction and a percent. Which is greater.? Prove it.">
            <a:extLst>
              <a:ext uri="{FF2B5EF4-FFF2-40B4-BE49-F238E27FC236}">
                <a16:creationId xmlns:a16="http://schemas.microsoft.com/office/drawing/2014/main" id="{C2722E7C-907E-D08D-7337-62BC425BC700}"/>
              </a:ext>
            </a:extLst>
          </p:cNvPr>
          <p:cNvGraphicFramePr/>
          <p:nvPr>
            <p:extLst>
              <p:ext uri="{D42A27DB-BD31-4B8C-83A1-F6EECF244321}">
                <p14:modId xmlns:p14="http://schemas.microsoft.com/office/powerpoint/2010/main" val="3758696209"/>
              </p:ext>
            </p:extLst>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829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430000" cy="1325563"/>
          </a:xfrm>
        </p:spPr>
        <p:txBody>
          <a:bodyPr anchor="t">
            <a:normAutofit/>
          </a:bodyPr>
          <a:lstStyle/>
          <a:p>
            <a:r>
              <a:rPr lang="en-US" dirty="0"/>
              <a:t>Good Questions = Open Questions</a:t>
            </a:r>
            <a:br>
              <a:rPr lang="en-US" dirty="0"/>
            </a:br>
            <a:r>
              <a:rPr lang="en-US" dirty="0"/>
              <a:t>Adapt a Standard Question</a:t>
            </a:r>
          </a:p>
        </p:txBody>
      </p:sp>
      <p:sp>
        <p:nvSpPr>
          <p:cNvPr id="9" name="Slide Number Placeholder 3">
            <a:extLst>
              <a:ext uri="{FF2B5EF4-FFF2-40B4-BE49-F238E27FC236}">
                <a16:creationId xmlns:a16="http://schemas.microsoft.com/office/drawing/2014/main" id="{5712995C-2CE1-2393-D3F2-922CDD2B9FD6}"/>
              </a:ext>
            </a:extLst>
          </p:cNvPr>
          <p:cNvSpPr>
            <a:spLocks noGrp="1"/>
          </p:cNvSpPr>
          <p:nvPr>
            <p:ph type="sldNum" sz="quarter" idx="11"/>
          </p:nvPr>
        </p:nvSpPr>
        <p:spPr>
          <a:xfrm>
            <a:off x="9067800" y="6356350"/>
            <a:ext cx="2743200" cy="365125"/>
          </a:xfrm>
        </p:spPr>
        <p:txBody>
          <a:bodyPr/>
          <a:lstStyle/>
          <a:p>
            <a:pPr>
              <a:spcAft>
                <a:spcPts val="600"/>
              </a:spcAft>
            </a:pPr>
            <a:fld id="{383B7B7A-CDDA-7C44-B1B0-1F1E45567B3B}" type="slidenum">
              <a:rPr lang="en-US" smtClean="0"/>
              <a:pPr>
                <a:spcAft>
                  <a:spcPts val="600"/>
                </a:spcAft>
              </a:pPr>
              <a:t>9</a:t>
            </a:fld>
            <a:endParaRPr lang="en-US"/>
          </a:p>
        </p:txBody>
      </p:sp>
      <p:graphicFrame>
        <p:nvGraphicFramePr>
          <p:cNvPr id="5" name="Content Placeholder 2" descr="Identify a topic. Think of a standard question. Adapt to make a good question.">
            <a:extLst>
              <a:ext uri="{FF2B5EF4-FFF2-40B4-BE49-F238E27FC236}">
                <a16:creationId xmlns:a16="http://schemas.microsoft.com/office/drawing/2014/main" id="{B9ABDB19-0409-EBF8-3D47-CA6DF4BF28CA}"/>
              </a:ext>
            </a:extLst>
          </p:cNvPr>
          <p:cNvGraphicFramePr/>
          <p:nvPr>
            <p:extLst>
              <p:ext uri="{D42A27DB-BD31-4B8C-83A1-F6EECF244321}">
                <p14:modId xmlns:p14="http://schemas.microsoft.com/office/powerpoint/2010/main" val="357967269"/>
              </p:ext>
            </p:extLst>
          </p:nvPr>
        </p:nvGraphicFramePr>
        <p:xfrm>
          <a:off x="381000" y="1825625"/>
          <a:ext cx="10515600" cy="4125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008175"/>
      </p:ext>
    </p:extLst>
  </p:cSld>
  <p:clrMapOvr>
    <a:masterClrMapping/>
  </p:clrMapOvr>
</p:sld>
</file>

<file path=ppt/theme/theme1.xml><?xml version="1.0" encoding="utf-8"?>
<a:theme xmlns:a="http://schemas.openxmlformats.org/drawingml/2006/main" name="Heart of it All Deck">
  <a:themeElements>
    <a:clrScheme name="Custom 5">
      <a:dk1>
        <a:srgbClr val="2A2F36"/>
      </a:dk1>
      <a:lt1>
        <a:srgbClr val="FFFFFF"/>
      </a:lt1>
      <a:dk2>
        <a:srgbClr val="2A2F36"/>
      </a:dk2>
      <a:lt2>
        <a:srgbClr val="FAFAFA"/>
      </a:lt2>
      <a:accent1>
        <a:srgbClr val="C12637"/>
      </a:accent1>
      <a:accent2>
        <a:srgbClr val="C12637"/>
      </a:accent2>
      <a:accent3>
        <a:srgbClr val="8AA87C"/>
      </a:accent3>
      <a:accent4>
        <a:srgbClr val="718B64"/>
      </a:accent4>
      <a:accent5>
        <a:srgbClr val="6BB8E0"/>
      </a:accent5>
      <a:accent6>
        <a:srgbClr val="F3CD55"/>
      </a:accent6>
      <a:hlink>
        <a:srgbClr val="1196D3"/>
      </a:hlink>
      <a:folHlink>
        <a:srgbClr val="00C0EA"/>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EW Heart of it All Template" id="{79F7821D-C823-4EE5-8A2F-08604C83BF42}" vid="{38171F1C-E920-4420-83A3-4C0B01F0663F}"/>
    </a:ext>
  </a:extLst>
</a:theme>
</file>

<file path=ppt/theme/theme2.xml><?xml version="1.0" encoding="utf-8"?>
<a:theme xmlns:a="http://schemas.openxmlformats.org/drawingml/2006/main" name="Opening and Closing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eart of it all">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DEW Heart of it All Template" id="{79F7821D-C823-4EE5-8A2F-08604C83BF42}" vid="{5AF7BCCB-DF2E-41E0-8B08-1478B26CED6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sourceType xmlns="9e7345f5-23e2-40da-a527-d1432b04cf8d" xsi:nil="true"/>
    <TaxCatchAll xmlns="06a0b0f5-ab3f-4382-8730-459fb424e421" xsi:nil="true"/>
    <OhioLearnSimulation xmlns="9e7345f5-23e2-40da-a527-d1432b04cf8d" xsi:nil="true"/>
    <UserType xmlns="9e7345f5-23e2-40da-a527-d1432b04cf8d" xsi:nil="true"/>
    <lcf76f155ced4ddcb4097134ff3c332f xmlns="9e7345f5-23e2-40da-a527-d1432b04cf8d">
      <Terms xmlns="http://schemas.microsoft.com/office/infopath/2007/PartnerControls"/>
    </lcf76f155ced4ddcb4097134ff3c332f>
    <Video xmlns="9e7345f5-23e2-40da-a527-d1432b04cf8d">
      <Url xsi:nil="true"/>
      <Description xsi:nil="true"/>
    </Video>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F6BC4A516908D44B04DD851D72A7FB1" ma:contentTypeVersion="19" ma:contentTypeDescription="Create a new document." ma:contentTypeScope="" ma:versionID="f78149639458df6175245335ebb041af">
  <xsd:schema xmlns:xsd="http://www.w3.org/2001/XMLSchema" xmlns:xs="http://www.w3.org/2001/XMLSchema" xmlns:p="http://schemas.microsoft.com/office/2006/metadata/properties" xmlns:ns2="9e7345f5-23e2-40da-a527-d1432b04cf8d" xmlns:ns3="66eaf07b-c65c-473d-92a0-cd8f808fc83a" xmlns:ns4="06a0b0f5-ab3f-4382-8730-459fb424e421" targetNamespace="http://schemas.microsoft.com/office/2006/metadata/properties" ma:root="true" ma:fieldsID="2822fc8edecd794750ddcc9e6e06ec82" ns2:_="" ns3:_="" ns4:_="">
    <xsd:import namespace="9e7345f5-23e2-40da-a527-d1432b04cf8d"/>
    <xsd:import namespace="66eaf07b-c65c-473d-92a0-cd8f808fc83a"/>
    <xsd:import namespace="06a0b0f5-ab3f-4382-8730-459fb424e42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element ref="ns2:lcf76f155ced4ddcb4097134ff3c332f" minOccurs="0"/>
                <xsd:element ref="ns4:TaxCatchAll" minOccurs="0"/>
                <xsd:element ref="ns2:UserType" minOccurs="0"/>
                <xsd:element ref="ns2:Video" minOccurs="0"/>
                <xsd:element ref="ns2:OhioLearnSimulation" minOccurs="0"/>
                <xsd:element ref="ns2:ResourceTyp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345f5-23e2-40da-a527-d1432b04cf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234c9c0-dc82-4bd3-8448-fd5c6ce0fb75" ma:termSetId="09814cd3-568e-fe90-9814-8d621ff8fb84" ma:anchorId="fba54fb3-c3e1-fe81-a776-ca4b69148c4d" ma:open="true" ma:isKeyword="false">
      <xsd:complexType>
        <xsd:sequence>
          <xsd:element ref="pc:Terms" minOccurs="0" maxOccurs="1"/>
        </xsd:sequence>
      </xsd:complexType>
    </xsd:element>
    <xsd:element name="UserType" ma:index="22" nillable="true" ma:displayName="User Type" ma:format="RadioButtons" ma:internalName="UserType">
      <xsd:simpleType>
        <xsd:restriction base="dms:Choice">
          <xsd:enumeration value="Employee"/>
          <xsd:enumeration value="Supervisor"/>
        </xsd:restriction>
      </xsd:simpleType>
    </xsd:element>
    <xsd:element name="Video" ma:index="23" nillable="true" ma:displayName="Video" ma:format="Hyperlink" ma:internalName="Video">
      <xsd:complexType>
        <xsd:complexContent>
          <xsd:extension base="dms:URL">
            <xsd:sequence>
              <xsd:element name="Url" type="dms:ValidUrl" minOccurs="0" nillable="true"/>
              <xsd:element name="Description" type="xsd:string" nillable="true"/>
            </xsd:sequence>
          </xsd:extension>
        </xsd:complexContent>
      </xsd:complexType>
    </xsd:element>
    <xsd:element name="OhioLearnSimulation" ma:index="24" nillable="true" ma:displayName="Ohio Learn Simulation" ma:format="Dropdown" ma:internalName="OhioLearnSimulation">
      <xsd:simpleType>
        <xsd:restriction base="dms:Text">
          <xsd:maxLength value="255"/>
        </xsd:restriction>
      </xsd:simpleType>
    </xsd:element>
    <xsd:element name="ResourceType" ma:index="25" nillable="true" ma:displayName="Resource Type" ma:format="Dropdown" ma:internalName="ResourceType">
      <xsd:simpleType>
        <xsd:restriction base="dms:Choice">
          <xsd:enumeration value="Job Aid"/>
          <xsd:enumeration value="Form"/>
          <xsd:enumeration value="Tip Sheet"/>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6eaf07b-c65c-473d-92a0-cd8f808fc83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a0b0f5-ab3f-4382-8730-459fb424e42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2c3e647f-bee5-4c72-b508-7354bfd2a206}" ma:internalName="TaxCatchAll" ma:showField="CatchAllData" ma:web="66eaf07b-c65c-473d-92a0-cd8f808fc8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6360C12-CB4A-4572-A424-E960CA399007}">
  <ds:schemaRefs>
    <ds:schemaRef ds:uri="http://schemas.microsoft.com/sharepoint/v3/contenttype/forms"/>
  </ds:schemaRefs>
</ds:datastoreItem>
</file>

<file path=customXml/itemProps2.xml><?xml version="1.0" encoding="utf-8"?>
<ds:datastoreItem xmlns:ds="http://schemas.openxmlformats.org/officeDocument/2006/customXml" ds:itemID="{2D1CD16D-1598-4B65-9A1F-31D7D245A177}">
  <ds:schemaRefs>
    <ds:schemaRef ds:uri="http://purl.org/dc/dcmitype/"/>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9e7345f5-23e2-40da-a527-d1432b04cf8d"/>
    <ds:schemaRef ds:uri="06a0b0f5-ab3f-4382-8730-459fb424e421"/>
    <ds:schemaRef ds:uri="66eaf07b-c65c-473d-92a0-cd8f808fc83a"/>
    <ds:schemaRef ds:uri="http://www.w3.org/XML/1998/namespace"/>
    <ds:schemaRef ds:uri="http://purl.org/dc/elements/1.1/"/>
  </ds:schemaRefs>
</ds:datastoreItem>
</file>

<file path=customXml/itemProps3.xml><?xml version="1.0" encoding="utf-8"?>
<ds:datastoreItem xmlns:ds="http://schemas.openxmlformats.org/officeDocument/2006/customXml" ds:itemID="{16269648-C081-4BDC-93A3-A90114F1DC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345f5-23e2-40da-a527-d1432b04cf8d"/>
    <ds:schemaRef ds:uri="66eaf07b-c65c-473d-92a0-cd8f808fc83a"/>
    <ds:schemaRef ds:uri="06a0b0f5-ab3f-4382-8730-459fb424e4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2023 DEW Heart of it All Template</Template>
  <TotalTime>30</TotalTime>
  <Words>781</Words>
  <Application>Microsoft Office PowerPoint</Application>
  <PresentationFormat>Widescreen</PresentationFormat>
  <Paragraphs>114</Paragraphs>
  <Slides>20</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Symbol</vt:lpstr>
      <vt:lpstr>Source Sans Pro SemiBold</vt:lpstr>
      <vt:lpstr>Source Sans Pro</vt:lpstr>
      <vt:lpstr>Calibri</vt:lpstr>
      <vt:lpstr>Arial</vt:lpstr>
      <vt:lpstr>Open Sans</vt:lpstr>
      <vt:lpstr>Heart of it All Deck</vt:lpstr>
      <vt:lpstr>Opening and Closing Slides</vt:lpstr>
      <vt:lpstr>PowerPoint Presentation</vt:lpstr>
      <vt:lpstr>PowerPoint Presentation</vt:lpstr>
      <vt:lpstr>Compare the area of the outer ring to the area of the center, first and second rings.</vt:lpstr>
      <vt:lpstr>PowerPoint Presentation</vt:lpstr>
      <vt:lpstr>Cognitive Demand</vt:lpstr>
      <vt:lpstr>Quadrilaterals</vt:lpstr>
      <vt:lpstr>Good Questions = Open Questions Work Backward </vt:lpstr>
      <vt:lpstr>Good Questions = Open Questions Work Backward </vt:lpstr>
      <vt:lpstr>Good Questions = Open Questions Adapt a Standard Question</vt:lpstr>
      <vt:lpstr>Good Questions = Open Questions Adapt a Standard Question</vt:lpstr>
      <vt:lpstr>Good Questions = Open Questions Generalization</vt:lpstr>
      <vt:lpstr>Good Questions = Open Questions Generalization</vt:lpstr>
      <vt:lpstr>It’s All About the Mathematical Practices!</vt:lpstr>
      <vt:lpstr>RaMP up the Reasoning</vt:lpstr>
      <vt:lpstr>PowerPoint Presentation</vt:lpstr>
      <vt:lpstr>Contact Information</vt:lpstr>
      <vt:lpstr>PowerPoint Presentation</vt:lpstr>
      <vt:lpstr>PowerPoint Presentation</vt:lpstr>
      <vt:lpstr>PowerPoint Presentation</vt:lpstr>
      <vt:lpstr>PowerPoint Presentation</vt:lpstr>
    </vt:vector>
  </TitlesOfParts>
  <Manager/>
  <Company>State of Ohio Department of Education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Bickley, Brian</dc:creator>
  <cp:keywords/>
  <dc:description/>
  <cp:lastModifiedBy>Bickley, Brian</cp:lastModifiedBy>
  <cp:revision>2</cp:revision>
  <cp:lastPrinted>2023-06-01T12:39:21Z</cp:lastPrinted>
  <dcterms:created xsi:type="dcterms:W3CDTF">2024-07-16T17:24:15Z</dcterms:created>
  <dcterms:modified xsi:type="dcterms:W3CDTF">2024-07-16T17:56:43Z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0x0101000F6BC4A516908D44B04DD851D72A7FB1</vt:lpwstr>
  </property>
  <property fmtid="{D5CDD505-2E9C-101B-9397-08002B2CF9AE}" pid="3" name="MediaServiceImageTags">
    <vt:lpwstr/>
  </property>
</Properties>
</file>