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32"/>
  </p:notesMasterIdLst>
  <p:sldIdLst>
    <p:sldId id="257" r:id="rId3"/>
    <p:sldId id="964" r:id="rId4"/>
    <p:sldId id="282" r:id="rId5"/>
    <p:sldId id="260" r:id="rId6"/>
    <p:sldId id="965" r:id="rId7"/>
    <p:sldId id="265" r:id="rId8"/>
    <p:sldId id="264" r:id="rId9"/>
    <p:sldId id="266" r:id="rId10"/>
    <p:sldId id="267" r:id="rId11"/>
    <p:sldId id="321" r:id="rId12"/>
    <p:sldId id="269" r:id="rId13"/>
    <p:sldId id="288" r:id="rId14"/>
    <p:sldId id="270" r:id="rId15"/>
    <p:sldId id="290" r:id="rId16"/>
    <p:sldId id="291" r:id="rId17"/>
    <p:sldId id="295" r:id="rId18"/>
    <p:sldId id="314" r:id="rId19"/>
    <p:sldId id="309" r:id="rId20"/>
    <p:sldId id="312" r:id="rId21"/>
    <p:sldId id="313" r:id="rId22"/>
    <p:sldId id="310" r:id="rId23"/>
    <p:sldId id="307" r:id="rId24"/>
    <p:sldId id="311" r:id="rId25"/>
    <p:sldId id="305" r:id="rId26"/>
    <p:sldId id="315" r:id="rId27"/>
    <p:sldId id="316" r:id="rId28"/>
    <p:sldId id="285" r:id="rId29"/>
    <p:sldId id="258" r:id="rId30"/>
    <p:sldId id="25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046522-6895-4592-846C-93502DDBBB8D}" v="155" dt="2021-11-22T15:41:06.8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3" autoAdjust="0"/>
    <p:restoredTop sz="86449" autoAdjust="0"/>
  </p:normalViewPr>
  <p:slideViewPr>
    <p:cSldViewPr snapToGrid="0">
      <p:cViewPr varScale="1">
        <p:scale>
          <a:sx n="58" d="100"/>
          <a:sy n="58" d="100"/>
        </p:scale>
        <p:origin x="86" y="336"/>
      </p:cViewPr>
      <p:guideLst/>
    </p:cSldViewPr>
  </p:slideViewPr>
  <p:outlineViewPr>
    <p:cViewPr>
      <p:scale>
        <a:sx n="33" d="100"/>
        <a:sy n="33" d="100"/>
      </p:scale>
      <p:origin x="0" y="-428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996BE6-2B90-4274-8F9C-F2FC5468591C}" type="datetimeFigureOut">
              <a:rPr lang="en-US"/>
              <a:t>11/22/2021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6FAFF5-8814-4FC0-90A5-71DA89CB2335}" type="slidenum">
              <a:rPr lang="en-US"/>
              <a:t>‹#›</a:t>
            </a:fld>
            <a:endParaRPr lang="en-US"/>
          </a:p>
        </p:txBody>
      </p:sp>
    </p:spTree>
    <p:extLst>
      <p:ext uri="{BB962C8B-B14F-4D97-AF65-F5344CB8AC3E}">
        <p14:creationId xmlns:p14="http://schemas.microsoft.com/office/powerpoint/2010/main" val="2325409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envisiongifted.com/depth-and-complexity-math/"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ducation.ohio.gov/Topics/Learning-in-Ohio/Mathematics/Ohio-s-Learning-Standards-in-Mathematic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a:t>
            </a:fld>
            <a:endParaRPr lang="en-US"/>
          </a:p>
        </p:txBody>
      </p:sp>
    </p:spTree>
    <p:extLst>
      <p:ext uri="{BB962C8B-B14F-4D97-AF65-F5344CB8AC3E}">
        <p14:creationId xmlns:p14="http://schemas.microsoft.com/office/powerpoint/2010/main" val="1467554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https://www.edutopia.org/blog/differentiated-instruction-ways-to-plan-john-mccarthy</a:t>
            </a:r>
          </a:p>
        </p:txBody>
      </p:sp>
      <p:sp>
        <p:nvSpPr>
          <p:cNvPr id="4" name="Slide Number Placeholder 3"/>
          <p:cNvSpPr>
            <a:spLocks noGrp="1"/>
          </p:cNvSpPr>
          <p:nvPr>
            <p:ph type="sldNum" sz="quarter" idx="5"/>
          </p:nvPr>
        </p:nvSpPr>
        <p:spPr/>
        <p:txBody>
          <a:bodyPr/>
          <a:lstStyle/>
          <a:p>
            <a:fld id="{E46FAFF5-8814-4FC0-90A5-71DA89CB2335}" type="slidenum">
              <a:rPr lang="en-US"/>
              <a:t>14</a:t>
            </a:fld>
            <a:endParaRPr lang="en-US"/>
          </a:p>
        </p:txBody>
      </p:sp>
    </p:spTree>
    <p:extLst>
      <p:ext uri="{BB962C8B-B14F-4D97-AF65-F5344CB8AC3E}">
        <p14:creationId xmlns:p14="http://schemas.microsoft.com/office/powerpoint/2010/main" val="554577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a:cs typeface="Calibri" panose="020F0502020204030204"/>
            </a:endParaRPr>
          </a:p>
          <a:p>
            <a:pPr marL="171450" indent="-171450">
              <a:buFont typeface="Arial"/>
              <a:buChar char="•"/>
            </a:pPr>
            <a:endParaRPr lang="en-US">
              <a:cs typeface="Calibri" panose="020F0502020204030204"/>
            </a:endParaRPr>
          </a:p>
        </p:txBody>
      </p:sp>
      <p:sp>
        <p:nvSpPr>
          <p:cNvPr id="4" name="Slide Number Placeholder 3"/>
          <p:cNvSpPr>
            <a:spLocks noGrp="1"/>
          </p:cNvSpPr>
          <p:nvPr>
            <p:ph type="sldNum" sz="quarter" idx="5"/>
          </p:nvPr>
        </p:nvSpPr>
        <p:spPr/>
        <p:txBody>
          <a:bodyPr/>
          <a:lstStyle/>
          <a:p>
            <a:fld id="{58BEB824-EDCF-4D11-B2F5-A97401EA8643}" type="slidenum">
              <a:rPr lang="en-US"/>
              <a:t>15</a:t>
            </a:fld>
            <a:endParaRPr lang="en-US"/>
          </a:p>
        </p:txBody>
      </p:sp>
    </p:spTree>
    <p:extLst>
      <p:ext uri="{BB962C8B-B14F-4D97-AF65-F5344CB8AC3E}">
        <p14:creationId xmlns:p14="http://schemas.microsoft.com/office/powerpoint/2010/main" val="2509823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The eight Depth elements are:</a:t>
            </a:r>
            <a:endParaRPr lang="en-US"/>
          </a:p>
          <a:p>
            <a:pPr marL="285750" indent="-285750">
              <a:buFont typeface="Arial"/>
              <a:buChar char="•"/>
            </a:pPr>
            <a:r>
              <a:rPr lang="en-US"/>
              <a:t>Language of the Discipline</a:t>
            </a:r>
            <a:endParaRPr lang="en-US">
              <a:cs typeface="Calibri"/>
            </a:endParaRPr>
          </a:p>
          <a:p>
            <a:pPr marL="285750" indent="-285750">
              <a:buFont typeface="Arial"/>
              <a:buChar char="•"/>
            </a:pPr>
            <a:r>
              <a:rPr lang="en-US"/>
              <a:t>Details</a:t>
            </a:r>
            <a:endParaRPr lang="en-US">
              <a:cs typeface="Calibri"/>
            </a:endParaRPr>
          </a:p>
          <a:p>
            <a:pPr marL="285750" indent="-285750">
              <a:buFont typeface="Arial"/>
              <a:buChar char="•"/>
            </a:pPr>
            <a:r>
              <a:rPr lang="en-US"/>
              <a:t>Patterns</a:t>
            </a:r>
            <a:endParaRPr lang="en-US">
              <a:cs typeface="Calibri"/>
            </a:endParaRPr>
          </a:p>
          <a:p>
            <a:pPr marL="285750" indent="-285750">
              <a:buFont typeface="Arial"/>
              <a:buChar char="•"/>
            </a:pPr>
            <a:r>
              <a:rPr lang="en-US"/>
              <a:t>Unanswered Questions</a:t>
            </a:r>
            <a:endParaRPr lang="en-US">
              <a:cs typeface="Calibri"/>
            </a:endParaRPr>
          </a:p>
          <a:p>
            <a:pPr marL="285750" indent="-285750">
              <a:buFont typeface="Arial"/>
              <a:buChar char="•"/>
            </a:pPr>
            <a:r>
              <a:rPr lang="en-US"/>
              <a:t>Rules</a:t>
            </a:r>
            <a:endParaRPr lang="en-US">
              <a:cs typeface="Calibri"/>
            </a:endParaRPr>
          </a:p>
          <a:p>
            <a:pPr marL="285750" indent="-285750">
              <a:buFont typeface="Arial"/>
              <a:buChar char="•"/>
            </a:pPr>
            <a:r>
              <a:rPr lang="en-US"/>
              <a:t>Trends</a:t>
            </a:r>
            <a:endParaRPr lang="en-US">
              <a:cs typeface="Calibri"/>
            </a:endParaRPr>
          </a:p>
          <a:p>
            <a:pPr marL="285750" indent="-285750">
              <a:buFont typeface="Arial"/>
              <a:buChar char="•"/>
            </a:pPr>
            <a:r>
              <a:rPr lang="en-US"/>
              <a:t>Ethics</a:t>
            </a:r>
            <a:endParaRPr lang="en-US">
              <a:cs typeface="Calibri"/>
            </a:endParaRPr>
          </a:p>
          <a:p>
            <a:pPr marL="285750" indent="-285750">
              <a:buFont typeface="Arial"/>
              <a:buChar char="•"/>
            </a:pPr>
            <a:r>
              <a:rPr lang="en-US"/>
              <a:t>Big Idea</a:t>
            </a:r>
            <a:endParaRPr lang="en-US">
              <a:cs typeface="Calibri"/>
            </a:endParaRPr>
          </a:p>
          <a:p>
            <a:r>
              <a:rPr lang="en-US" b="1"/>
              <a:t>The three Complexity elements are:</a:t>
            </a:r>
            <a:endParaRPr lang="en-US"/>
          </a:p>
          <a:p>
            <a:pPr marL="285750" indent="-285750">
              <a:buFont typeface="Arial"/>
              <a:buChar char="•"/>
            </a:pPr>
            <a:r>
              <a:rPr lang="en-US"/>
              <a:t>Across Disciplines</a:t>
            </a:r>
            <a:endParaRPr lang="en-US">
              <a:cs typeface="Calibri"/>
            </a:endParaRPr>
          </a:p>
          <a:p>
            <a:pPr marL="285750" indent="-285750">
              <a:buFont typeface="Arial"/>
              <a:buChar char="•"/>
            </a:pPr>
            <a:r>
              <a:rPr lang="en-US"/>
              <a:t>Multiple Perspectives</a:t>
            </a:r>
            <a:endParaRPr lang="en-US">
              <a:cs typeface="Calibri"/>
            </a:endParaRPr>
          </a:p>
          <a:p>
            <a:pPr marL="285750" indent="-285750">
              <a:buFont typeface="Arial"/>
              <a:buChar char="•"/>
            </a:pPr>
            <a:r>
              <a:rPr lang="en-US"/>
              <a:t>Change over Time</a:t>
            </a:r>
            <a:endParaRPr lang="en-US">
              <a:cs typeface="Calibri"/>
            </a:endParaRPr>
          </a:p>
          <a:p>
            <a:endParaRPr lang="en-US">
              <a:cs typeface="Calibri"/>
            </a:endParaRPr>
          </a:p>
          <a:p>
            <a:r>
              <a:rPr lang="en-US">
                <a:cs typeface="Calibri"/>
              </a:rPr>
              <a:t>Source: </a:t>
            </a:r>
            <a:r>
              <a:rPr lang="en-US"/>
              <a:t>https://www.giftedguru.com/why-i-love-depth-and-complexity/</a:t>
            </a:r>
            <a:endParaRPr lang="en-US">
              <a:cs typeface="Calibri"/>
            </a:endParaRPr>
          </a:p>
        </p:txBody>
      </p:sp>
      <p:sp>
        <p:nvSpPr>
          <p:cNvPr id="4" name="Slide Number Placeholder 3"/>
          <p:cNvSpPr>
            <a:spLocks noGrp="1"/>
          </p:cNvSpPr>
          <p:nvPr>
            <p:ph type="sldNum" sz="quarter" idx="5"/>
          </p:nvPr>
        </p:nvSpPr>
        <p:spPr/>
        <p:txBody>
          <a:bodyPr/>
          <a:lstStyle/>
          <a:p>
            <a:fld id="{E46FAFF5-8814-4FC0-90A5-71DA89CB2335}" type="slidenum">
              <a:rPr lang="en-US"/>
              <a:t>16</a:t>
            </a:fld>
            <a:endParaRPr lang="en-US"/>
          </a:p>
        </p:txBody>
      </p:sp>
    </p:spTree>
    <p:extLst>
      <p:ext uri="{BB962C8B-B14F-4D97-AF65-F5344CB8AC3E}">
        <p14:creationId xmlns:p14="http://schemas.microsoft.com/office/powerpoint/2010/main" val="3205079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a:t>
            </a:r>
            <a:r>
              <a:rPr lang="en-US">
                <a:hlinkClick r:id="rId3"/>
              </a:rPr>
              <a:t>http://envisiongifted.com/depth-and-complexity-math/</a:t>
            </a:r>
            <a:endParaRPr lang="en-US"/>
          </a:p>
          <a:p>
            <a:r>
              <a:rPr lang="en-US">
                <a:cs typeface="Calibri"/>
              </a:rPr>
              <a:t>Questions from Gifted Guru</a:t>
            </a:r>
          </a:p>
        </p:txBody>
      </p:sp>
      <p:sp>
        <p:nvSpPr>
          <p:cNvPr id="4" name="Slide Number Placeholder 3"/>
          <p:cNvSpPr>
            <a:spLocks noGrp="1"/>
          </p:cNvSpPr>
          <p:nvPr>
            <p:ph type="sldNum" sz="quarter" idx="5"/>
          </p:nvPr>
        </p:nvSpPr>
        <p:spPr/>
        <p:txBody>
          <a:bodyPr/>
          <a:lstStyle/>
          <a:p>
            <a:fld id="{E46FAFF5-8814-4FC0-90A5-71DA89CB2335}" type="slidenum">
              <a:rPr lang="en-US"/>
              <a:t>17</a:t>
            </a:fld>
            <a:endParaRPr lang="en-US"/>
          </a:p>
        </p:txBody>
      </p:sp>
    </p:spTree>
    <p:extLst>
      <p:ext uri="{BB962C8B-B14F-4D97-AF65-F5344CB8AC3E}">
        <p14:creationId xmlns:p14="http://schemas.microsoft.com/office/powerpoint/2010/main" val="4228255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http://envisiongifted.com/depth-and-complexity-math/</a:t>
            </a:r>
          </a:p>
        </p:txBody>
      </p:sp>
      <p:sp>
        <p:nvSpPr>
          <p:cNvPr id="4" name="Slide Number Placeholder 3"/>
          <p:cNvSpPr>
            <a:spLocks noGrp="1"/>
          </p:cNvSpPr>
          <p:nvPr>
            <p:ph type="sldNum" sz="quarter" idx="5"/>
          </p:nvPr>
        </p:nvSpPr>
        <p:spPr/>
        <p:txBody>
          <a:bodyPr/>
          <a:lstStyle/>
          <a:p>
            <a:fld id="{E46FAFF5-8814-4FC0-90A5-71DA89CB2335}" type="slidenum">
              <a:rPr lang="en-US"/>
              <a:t>18</a:t>
            </a:fld>
            <a:endParaRPr lang="en-US"/>
          </a:p>
        </p:txBody>
      </p:sp>
    </p:spTree>
    <p:extLst>
      <p:ext uri="{BB962C8B-B14F-4D97-AF65-F5344CB8AC3E}">
        <p14:creationId xmlns:p14="http://schemas.microsoft.com/office/powerpoint/2010/main" val="3005563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http://envisiongifted.com/depth-and-complexity-math/</a:t>
            </a:r>
          </a:p>
        </p:txBody>
      </p:sp>
      <p:sp>
        <p:nvSpPr>
          <p:cNvPr id="4" name="Slide Number Placeholder 3"/>
          <p:cNvSpPr>
            <a:spLocks noGrp="1"/>
          </p:cNvSpPr>
          <p:nvPr>
            <p:ph type="sldNum" sz="quarter" idx="5"/>
          </p:nvPr>
        </p:nvSpPr>
        <p:spPr/>
        <p:txBody>
          <a:bodyPr/>
          <a:lstStyle/>
          <a:p>
            <a:fld id="{E46FAFF5-8814-4FC0-90A5-71DA89CB2335}" type="slidenum">
              <a:rPr lang="en-US"/>
              <a:t>19</a:t>
            </a:fld>
            <a:endParaRPr lang="en-US"/>
          </a:p>
        </p:txBody>
      </p:sp>
    </p:spTree>
    <p:extLst>
      <p:ext uri="{BB962C8B-B14F-4D97-AF65-F5344CB8AC3E}">
        <p14:creationId xmlns:p14="http://schemas.microsoft.com/office/powerpoint/2010/main" val="257943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http://envisiongifted.com/depth-and-complexity-math/</a:t>
            </a:r>
          </a:p>
        </p:txBody>
      </p:sp>
      <p:sp>
        <p:nvSpPr>
          <p:cNvPr id="4" name="Slide Number Placeholder 3"/>
          <p:cNvSpPr>
            <a:spLocks noGrp="1"/>
          </p:cNvSpPr>
          <p:nvPr>
            <p:ph type="sldNum" sz="quarter" idx="5"/>
          </p:nvPr>
        </p:nvSpPr>
        <p:spPr/>
        <p:txBody>
          <a:bodyPr/>
          <a:lstStyle/>
          <a:p>
            <a:fld id="{E46FAFF5-8814-4FC0-90A5-71DA89CB2335}" type="slidenum">
              <a:rPr lang="en-US"/>
              <a:t>20</a:t>
            </a:fld>
            <a:endParaRPr lang="en-US"/>
          </a:p>
        </p:txBody>
      </p:sp>
    </p:spTree>
    <p:extLst>
      <p:ext uri="{BB962C8B-B14F-4D97-AF65-F5344CB8AC3E}">
        <p14:creationId xmlns:p14="http://schemas.microsoft.com/office/powerpoint/2010/main" val="2861091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http://envisiongifted.com/depth-and-complexity-math/</a:t>
            </a:r>
          </a:p>
        </p:txBody>
      </p:sp>
      <p:sp>
        <p:nvSpPr>
          <p:cNvPr id="4" name="Slide Number Placeholder 3"/>
          <p:cNvSpPr>
            <a:spLocks noGrp="1"/>
          </p:cNvSpPr>
          <p:nvPr>
            <p:ph type="sldNum" sz="quarter" idx="5"/>
          </p:nvPr>
        </p:nvSpPr>
        <p:spPr/>
        <p:txBody>
          <a:bodyPr/>
          <a:lstStyle/>
          <a:p>
            <a:fld id="{E46FAFF5-8814-4FC0-90A5-71DA89CB2335}" type="slidenum">
              <a:rPr lang="en-US"/>
              <a:t>21</a:t>
            </a:fld>
            <a:endParaRPr lang="en-US"/>
          </a:p>
        </p:txBody>
      </p:sp>
    </p:spTree>
    <p:extLst>
      <p:ext uri="{BB962C8B-B14F-4D97-AF65-F5344CB8AC3E}">
        <p14:creationId xmlns:p14="http://schemas.microsoft.com/office/powerpoint/2010/main" val="2183845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http://envisiongifted.com/depth-and-complexity-math/</a:t>
            </a:r>
          </a:p>
        </p:txBody>
      </p:sp>
      <p:sp>
        <p:nvSpPr>
          <p:cNvPr id="4" name="Slide Number Placeholder 3"/>
          <p:cNvSpPr>
            <a:spLocks noGrp="1"/>
          </p:cNvSpPr>
          <p:nvPr>
            <p:ph type="sldNum" sz="quarter" idx="5"/>
          </p:nvPr>
        </p:nvSpPr>
        <p:spPr/>
        <p:txBody>
          <a:bodyPr/>
          <a:lstStyle/>
          <a:p>
            <a:fld id="{E46FAFF5-8814-4FC0-90A5-71DA89CB2335}" type="slidenum">
              <a:rPr lang="en-US"/>
              <a:t>22</a:t>
            </a:fld>
            <a:endParaRPr lang="en-US"/>
          </a:p>
        </p:txBody>
      </p:sp>
    </p:spTree>
    <p:extLst>
      <p:ext uri="{BB962C8B-B14F-4D97-AF65-F5344CB8AC3E}">
        <p14:creationId xmlns:p14="http://schemas.microsoft.com/office/powerpoint/2010/main" val="29059849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http://envisiongifted.com/depth-and-complexity-math/</a:t>
            </a:r>
          </a:p>
        </p:txBody>
      </p:sp>
      <p:sp>
        <p:nvSpPr>
          <p:cNvPr id="4" name="Slide Number Placeholder 3"/>
          <p:cNvSpPr>
            <a:spLocks noGrp="1"/>
          </p:cNvSpPr>
          <p:nvPr>
            <p:ph type="sldNum" sz="quarter" idx="5"/>
          </p:nvPr>
        </p:nvSpPr>
        <p:spPr/>
        <p:txBody>
          <a:bodyPr/>
          <a:lstStyle/>
          <a:p>
            <a:fld id="{E46FAFF5-8814-4FC0-90A5-71DA89CB2335}" type="slidenum">
              <a:rPr lang="en-US"/>
              <a:t>23</a:t>
            </a:fld>
            <a:endParaRPr lang="en-US"/>
          </a:p>
        </p:txBody>
      </p:sp>
    </p:spTree>
    <p:extLst>
      <p:ext uri="{BB962C8B-B14F-4D97-AF65-F5344CB8AC3E}">
        <p14:creationId xmlns:p14="http://schemas.microsoft.com/office/powerpoint/2010/main" val="3840343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A88EB8E9-7E05-4C60-A58D-798732DD5BFE}" type="slidenum">
              <a:rPr lang="en-US" smtClean="0"/>
              <a:t>2</a:t>
            </a:fld>
            <a:endParaRPr lang="en-US"/>
          </a:p>
        </p:txBody>
      </p:sp>
      <p:sp>
        <p:nvSpPr>
          <p:cNvPr id="5" name="Date Placeholder 4">
            <a:extLst>
              <a:ext uri="{FF2B5EF4-FFF2-40B4-BE49-F238E27FC236}">
                <a16:creationId xmlns:a16="http://schemas.microsoft.com/office/drawing/2014/main" id="{F6681ABD-B240-44EC-B2A8-4DFB7304212D}"/>
              </a:ext>
            </a:extLst>
          </p:cNvPr>
          <p:cNvSpPr>
            <a:spLocks noGrp="1"/>
          </p:cNvSpPr>
          <p:nvPr>
            <p:ph type="dt" idx="1"/>
          </p:nvPr>
        </p:nvSpPr>
        <p:spPr/>
        <p:txBody>
          <a:bodyPr/>
          <a:lstStyle/>
          <a:p>
            <a:fld id="{16919A03-ECE2-4DEE-80F6-CEB38514F6D4}" type="datetime6">
              <a:rPr lang="en-US" smtClean="0"/>
              <a:t>November 21</a:t>
            </a:fld>
            <a:endParaRPr lang="en-US"/>
          </a:p>
        </p:txBody>
      </p:sp>
    </p:spTree>
    <p:extLst>
      <p:ext uri="{BB962C8B-B14F-4D97-AF65-F5344CB8AC3E}">
        <p14:creationId xmlns:p14="http://schemas.microsoft.com/office/powerpoint/2010/main" val="2499782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Across Disciplines: </a:t>
            </a:r>
          </a:p>
          <a:p>
            <a:r>
              <a:rPr lang="en-US">
                <a:cs typeface="Calibri"/>
              </a:rPr>
              <a:t>Project-Based Learning- Pair with ELA, Science, Social Studies, etc.</a:t>
            </a:r>
          </a:p>
          <a:p>
            <a:endParaRPr lang="en-US">
              <a:cs typeface="Calibri"/>
            </a:endParaRPr>
          </a:p>
          <a:p>
            <a:r>
              <a:rPr lang="en-US">
                <a:cs typeface="Calibri"/>
              </a:rPr>
              <a:t>Changes Over Time:</a:t>
            </a:r>
          </a:p>
          <a:p>
            <a:r>
              <a:rPr lang="en-US">
                <a:cs typeface="Calibri"/>
              </a:rPr>
              <a:t>Data, Students understanding of the topic (from year to year, unit to unit, etc.)… Example: (When students begin subtraction, they are constantly told "you can't subtract 8 from 6", etc. Then they learn that negative numbers exist and their understanding changes</a:t>
            </a:r>
          </a:p>
        </p:txBody>
      </p:sp>
      <p:sp>
        <p:nvSpPr>
          <p:cNvPr id="4" name="Slide Number Placeholder 3"/>
          <p:cNvSpPr>
            <a:spLocks noGrp="1"/>
          </p:cNvSpPr>
          <p:nvPr>
            <p:ph type="sldNum" sz="quarter" idx="5"/>
          </p:nvPr>
        </p:nvSpPr>
        <p:spPr/>
        <p:txBody>
          <a:bodyPr/>
          <a:lstStyle/>
          <a:p>
            <a:fld id="{E46FAFF5-8814-4FC0-90A5-71DA89CB2335}" type="slidenum">
              <a:rPr lang="en-US"/>
              <a:t>25</a:t>
            </a:fld>
            <a:endParaRPr lang="en-US"/>
          </a:p>
        </p:txBody>
      </p:sp>
    </p:spTree>
    <p:extLst>
      <p:ext uri="{BB962C8B-B14F-4D97-AF65-F5344CB8AC3E}">
        <p14:creationId xmlns:p14="http://schemas.microsoft.com/office/powerpoint/2010/main" val="2134066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a:cs typeface="Calibri" panose="020F0502020204030204"/>
            </a:endParaRPr>
          </a:p>
          <a:p>
            <a:pPr marL="171450" indent="-171450">
              <a:buFont typeface="Arial"/>
              <a:buChar char="•"/>
            </a:pPr>
            <a:endParaRPr lang="en-US">
              <a:cs typeface="Calibri" panose="020F0502020204030204"/>
            </a:endParaRPr>
          </a:p>
        </p:txBody>
      </p:sp>
      <p:sp>
        <p:nvSpPr>
          <p:cNvPr id="4" name="Slide Number Placeholder 3"/>
          <p:cNvSpPr>
            <a:spLocks noGrp="1"/>
          </p:cNvSpPr>
          <p:nvPr>
            <p:ph type="sldNum" sz="quarter" idx="5"/>
          </p:nvPr>
        </p:nvSpPr>
        <p:spPr/>
        <p:txBody>
          <a:bodyPr/>
          <a:lstStyle/>
          <a:p>
            <a:fld id="{58BEB824-EDCF-4D11-B2F5-A97401EA8643}" type="slidenum">
              <a:rPr lang="en-US"/>
              <a:t>26</a:t>
            </a:fld>
            <a:endParaRPr lang="en-US"/>
          </a:p>
        </p:txBody>
      </p:sp>
    </p:spTree>
    <p:extLst>
      <p:ext uri="{BB962C8B-B14F-4D97-AF65-F5344CB8AC3E}">
        <p14:creationId xmlns:p14="http://schemas.microsoft.com/office/powerpoint/2010/main" val="31926675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indent="-226695">
              <a:spcBef>
                <a:spcPct val="20000"/>
              </a:spcBef>
              <a:buFont typeface="Arial"/>
              <a:buChar char="•"/>
            </a:pPr>
            <a:r>
              <a:rPr lang="en-US"/>
              <a:t>Set up easy access to important guidance documents</a:t>
            </a:r>
          </a:p>
          <a:p>
            <a:pPr marL="570865" lvl="1" indent="-224790">
              <a:spcBef>
                <a:spcPct val="20000"/>
              </a:spcBef>
              <a:buFont typeface="Arial"/>
              <a:buChar char="•"/>
            </a:pPr>
            <a:r>
              <a:rPr lang="en-US"/>
              <a:t>Bookmark in browser</a:t>
            </a:r>
            <a:endParaRPr lang="en-US">
              <a:cs typeface="Calibri"/>
            </a:endParaRPr>
          </a:p>
          <a:p>
            <a:pPr marL="570865" lvl="1" indent="-224790">
              <a:spcBef>
                <a:spcPct val="20000"/>
              </a:spcBef>
              <a:buFont typeface="Arial"/>
              <a:buChar char="•"/>
            </a:pPr>
            <a:r>
              <a:rPr lang="en-US"/>
              <a:t>Print and create a binder or display in room</a:t>
            </a:r>
            <a:endParaRPr lang="en-US">
              <a:cs typeface="Calibri"/>
            </a:endParaRPr>
          </a:p>
          <a:p>
            <a:pPr marL="570865" lvl="1" indent="-224790">
              <a:spcBef>
                <a:spcPct val="20000"/>
              </a:spcBef>
              <a:buFont typeface="Arial"/>
              <a:buChar char="•"/>
            </a:pPr>
            <a:endParaRPr lang="en-US">
              <a:cs typeface="Calibri"/>
            </a:endParaRPr>
          </a:p>
          <a:p>
            <a:pPr marL="570865" lvl="1" indent="-224790">
              <a:spcBef>
                <a:spcPct val="20000"/>
              </a:spcBef>
              <a:buFont typeface="Arial"/>
              <a:buChar char="•"/>
            </a:pPr>
            <a:r>
              <a:rPr lang="en-US"/>
              <a:t>Choose one differentiation strategy to focus on or incorporate into an upcoming lesson</a:t>
            </a:r>
          </a:p>
          <a:p>
            <a:pPr marL="570865" lvl="1" indent="-224790">
              <a:spcBef>
                <a:spcPct val="20000"/>
              </a:spcBef>
              <a:buFont typeface="Arial"/>
              <a:buChar char="•"/>
            </a:pPr>
            <a:endParaRPr lang="en-US">
              <a:cs typeface="Calibri"/>
            </a:endParaRPr>
          </a:p>
          <a:p>
            <a:pPr marL="570865" lvl="1" indent="-224790">
              <a:spcBef>
                <a:spcPct val="20000"/>
              </a:spcBef>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E46FAFF5-8814-4FC0-90A5-71DA89CB2335}" type="slidenum">
              <a:rPr lang="en-US"/>
              <a:t>27</a:t>
            </a:fld>
            <a:endParaRPr lang="en-US"/>
          </a:p>
        </p:txBody>
      </p:sp>
    </p:spTree>
    <p:extLst>
      <p:ext uri="{BB962C8B-B14F-4D97-AF65-F5344CB8AC3E}">
        <p14:creationId xmlns:p14="http://schemas.microsoft.com/office/powerpoint/2010/main" val="313607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E46FAFF5-8814-4FC0-90A5-71DA89CB2335}" type="slidenum">
              <a:rPr lang="en-US"/>
              <a:t>3</a:t>
            </a:fld>
            <a:endParaRPr lang="en-US"/>
          </a:p>
        </p:txBody>
      </p:sp>
    </p:spTree>
    <p:extLst>
      <p:ext uri="{BB962C8B-B14F-4D97-AF65-F5344CB8AC3E}">
        <p14:creationId xmlns:p14="http://schemas.microsoft.com/office/powerpoint/2010/main" val="460042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E46FAFF5-8814-4FC0-90A5-71DA89CB2335}" type="slidenum">
              <a:rPr lang="en-US"/>
              <a:t>4</a:t>
            </a:fld>
            <a:endParaRPr lang="en-US"/>
          </a:p>
        </p:txBody>
      </p:sp>
    </p:spTree>
    <p:extLst>
      <p:ext uri="{BB962C8B-B14F-4D97-AF65-F5344CB8AC3E}">
        <p14:creationId xmlns:p14="http://schemas.microsoft.com/office/powerpoint/2010/main" val="2344168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How to use the progressions:</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The coloring on the Ohio’s K-5 Learning Progressions identifies standards along a multi-year topic or theme. For example, in K-5 the coloring: </a:t>
            </a:r>
          </a:p>
          <a:p>
            <a:pPr marL="342900" marR="0" lvl="0" indent="-342900">
              <a:spcBef>
                <a:spcPts val="0"/>
              </a:spcBef>
              <a:spcAft>
                <a:spcPts val="0"/>
              </a:spcAft>
              <a:buFont typeface="Symbol" panose="05050102010706020507" pitchFamily="18" charset="2"/>
              <a:buChar char=""/>
            </a:pPr>
            <a:r>
              <a:rPr lang="en-US" sz="1800" b="1" dirty="0">
                <a:solidFill>
                  <a:srgbClr val="C00000"/>
                </a:solidFill>
                <a:effectLst/>
                <a:latin typeface="Calibri" panose="020F0502020204030204" pitchFamily="34" charset="0"/>
                <a:ea typeface="Times New Roman" panose="02020603050405020304" pitchFamily="18" charset="0"/>
              </a:rPr>
              <a:t>Red</a:t>
            </a:r>
            <a:r>
              <a:rPr lang="en-US" sz="1800" dirty="0">
                <a:effectLst/>
                <a:latin typeface="Calibri" panose="020F0502020204030204" pitchFamily="34" charset="0"/>
                <a:ea typeface="Times New Roman" panose="02020603050405020304" pitchFamily="18" charset="0"/>
              </a:rPr>
              <a:t> = Addition and Subtraction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b="1" dirty="0">
                <a:solidFill>
                  <a:srgbClr val="4472C4"/>
                </a:solidFill>
                <a:effectLst/>
                <a:latin typeface="Calibri" panose="020F0502020204030204" pitchFamily="34" charset="0"/>
                <a:ea typeface="Times New Roman" panose="02020603050405020304" pitchFamily="18" charset="0"/>
              </a:rPr>
              <a:t>Blue</a:t>
            </a:r>
            <a:r>
              <a:rPr lang="en-US" sz="1800" dirty="0">
                <a:effectLst/>
                <a:latin typeface="Calibri" panose="020F0502020204030204" pitchFamily="34" charset="0"/>
                <a:ea typeface="Times New Roman" panose="02020603050405020304" pitchFamily="18" charset="0"/>
              </a:rPr>
              <a:t> = Multiplication and Division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b="1" dirty="0">
                <a:effectLst/>
                <a:latin typeface="Calibri" panose="020F0502020204030204" pitchFamily="34" charset="0"/>
                <a:ea typeface="Times New Roman" panose="02020603050405020304" pitchFamily="18" charset="0"/>
              </a:rPr>
              <a:t>Black</a:t>
            </a:r>
            <a:r>
              <a:rPr lang="en-US" sz="1800" dirty="0">
                <a:effectLst/>
                <a:latin typeface="Calibri" panose="020F0502020204030204" pitchFamily="34" charset="0"/>
                <a:ea typeface="Times New Roman" panose="02020603050405020304" pitchFamily="18" charset="0"/>
              </a:rPr>
              <a:t> = Number/Place Value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b="1" dirty="0">
                <a:solidFill>
                  <a:srgbClr val="65350F"/>
                </a:solidFill>
                <a:effectLst/>
                <a:latin typeface="Calibri" panose="020F0502020204030204" pitchFamily="34" charset="0"/>
                <a:ea typeface="Times New Roman" panose="02020603050405020304" pitchFamily="18" charset="0"/>
              </a:rPr>
              <a:t>Brown</a:t>
            </a:r>
            <a:r>
              <a:rPr lang="en-US" sz="1800" dirty="0">
                <a:effectLst/>
                <a:latin typeface="Calibri" panose="020F0502020204030204" pitchFamily="34" charset="0"/>
                <a:ea typeface="Times New Roman" panose="02020603050405020304" pitchFamily="18" charset="0"/>
              </a:rPr>
              <a:t> = Geometry</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b="1" dirty="0">
                <a:solidFill>
                  <a:srgbClr val="00B050"/>
                </a:solidFill>
                <a:effectLst/>
                <a:latin typeface="Calibri" panose="020F0502020204030204" pitchFamily="34" charset="0"/>
                <a:ea typeface="Times New Roman" panose="02020603050405020304" pitchFamily="18" charset="0"/>
              </a:rPr>
              <a:t>Green</a:t>
            </a:r>
            <a:r>
              <a:rPr lang="en-US" sz="1800" dirty="0">
                <a:effectLst/>
                <a:latin typeface="Calibri" panose="020F0502020204030204" pitchFamily="34" charset="0"/>
                <a:ea typeface="Times New Roman" panose="02020603050405020304" pitchFamily="18" charset="0"/>
              </a:rPr>
              <a:t> = Fractions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Meanwhile, the Ohio’s K-8 Learning Progressions coloring identifies changes to the standards as part of the 2016-2017 revisions. </a:t>
            </a:r>
          </a:p>
          <a:p>
            <a:pPr marL="342900" marR="0" lvl="0" indent="-342900">
              <a:spcBef>
                <a:spcPts val="0"/>
              </a:spcBef>
              <a:spcAft>
                <a:spcPts val="0"/>
              </a:spcAft>
              <a:buFont typeface="Symbol" panose="05050102010706020507" pitchFamily="18" charset="2"/>
              <a:buChar char=""/>
            </a:pPr>
            <a:r>
              <a:rPr lang="en-US" sz="1800" b="1" dirty="0">
                <a:solidFill>
                  <a:srgbClr val="C00000"/>
                </a:solidFill>
                <a:effectLst/>
                <a:latin typeface="Calibri" panose="020F0502020204030204" pitchFamily="34" charset="0"/>
                <a:ea typeface="Times New Roman" panose="02020603050405020304" pitchFamily="18" charset="0"/>
              </a:rPr>
              <a:t>Red</a:t>
            </a:r>
            <a:r>
              <a:rPr lang="en-US" sz="1800" dirty="0">
                <a:effectLst/>
                <a:latin typeface="Calibri" panose="020F0502020204030204" pitchFamily="34" charset="0"/>
                <a:ea typeface="Times New Roman" panose="02020603050405020304" pitchFamily="18" charset="0"/>
              </a:rPr>
              <a:t> = changes in language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b="1" dirty="0">
                <a:solidFill>
                  <a:srgbClr val="7030A0"/>
                </a:solidFill>
                <a:effectLst/>
                <a:latin typeface="Calibri" panose="020F0502020204030204" pitchFamily="34" charset="0"/>
                <a:ea typeface="Times New Roman" panose="02020603050405020304" pitchFamily="18" charset="0"/>
              </a:rPr>
              <a:t>Purple</a:t>
            </a:r>
            <a:r>
              <a:rPr lang="en-US" sz="1800" b="1" dirty="0">
                <a:solidFill>
                  <a:srgbClr val="4472C4"/>
                </a:solidFill>
                <a:effectLst/>
                <a:latin typeface="Calibri" panose="020F0502020204030204" pitchFamily="34" charset="0"/>
                <a:ea typeface="Times New Roman" panose="02020603050405020304" pitchFamily="18" charset="0"/>
              </a:rPr>
              <a:t> </a:t>
            </a:r>
            <a:r>
              <a:rPr lang="en-US" sz="1800" dirty="0">
                <a:solidFill>
                  <a:srgbClr val="000000"/>
                </a:solidFill>
                <a:effectLst/>
                <a:latin typeface="Calibri" panose="020F0502020204030204" pitchFamily="34" charset="0"/>
                <a:ea typeface="Times New Roman" panose="02020603050405020304" pitchFamily="18" charset="0"/>
              </a:rPr>
              <a:t>=</a:t>
            </a:r>
            <a:r>
              <a:rPr lang="en-US" sz="1800" b="1" dirty="0">
                <a:solidFill>
                  <a:srgbClr val="4472C4"/>
                </a:solidFill>
                <a:effectLst/>
                <a:latin typeface="Calibri" panose="020F0502020204030204" pitchFamily="34" charset="0"/>
                <a:ea typeface="Times New Roman" panose="02020603050405020304" pitchFamily="18" charset="0"/>
              </a:rPr>
              <a:t> </a:t>
            </a:r>
            <a:r>
              <a:rPr lang="en-US" sz="1800" dirty="0">
                <a:solidFill>
                  <a:srgbClr val="000000"/>
                </a:solidFill>
                <a:effectLst/>
                <a:latin typeface="Calibri" panose="020F0502020204030204" pitchFamily="34" charset="0"/>
                <a:ea typeface="Times New Roman" panose="02020603050405020304" pitchFamily="18" charset="0"/>
              </a:rPr>
              <a:t>Footnotes from the 2011 Standards that were added directly into the 2017 Standards </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b="1" dirty="0">
                <a:solidFill>
                  <a:srgbClr val="000000"/>
                </a:solidFill>
                <a:effectLst/>
                <a:latin typeface="Calibri" panose="020F0502020204030204" pitchFamily="34" charset="0"/>
                <a:ea typeface="Times New Roman" panose="02020603050405020304" pitchFamily="18" charset="0"/>
              </a:rPr>
              <a:t>Black</a:t>
            </a:r>
            <a:r>
              <a:rPr lang="en-US" sz="1800" dirty="0">
                <a:solidFill>
                  <a:srgbClr val="000000"/>
                </a:solidFill>
                <a:effectLst/>
                <a:latin typeface="Calibri" panose="020F0502020204030204" pitchFamily="34" charset="0"/>
                <a:ea typeface="Times New Roman" panose="02020603050405020304" pitchFamily="18" charset="0"/>
              </a:rPr>
              <a:t> = no change made to the standard as part of the 2016-2017 revisions </a:t>
            </a:r>
            <a:endParaRPr lang="en-US" sz="1800" dirty="0">
              <a:solidFill>
                <a:srgbClr val="000000"/>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endParaRPr lang="en-US" dirty="0">
              <a:cs typeface="Calibri"/>
            </a:endParaRPr>
          </a:p>
          <a:p>
            <a:r>
              <a:rPr lang="en-US" dirty="0"/>
              <a:t>Multi-grade groups of teachers</a:t>
            </a:r>
            <a:endParaRPr lang="en-US" dirty="0">
              <a:cs typeface="Calibri"/>
            </a:endParaRPr>
          </a:p>
          <a:p>
            <a:r>
              <a:rPr lang="en-US" dirty="0"/>
              <a:t> Example 1: Select a domain within the standards, beginning at the lowest grade of the domain, then identify the main concepts at that grade. Follow each concept progressing through the grades by identifying how the concept changes and increases in rigor and understanding for the student. Additionally, identify new concepts introduced in subsequent grades and follow them through the years. </a:t>
            </a:r>
          </a:p>
          <a:p>
            <a:r>
              <a:rPr lang="en-US" dirty="0"/>
              <a:t>Example 2: Building on example one, begin to identify the connections among the learning progressions. For instance, how is Measurement and Data connected (used to develop the essential understandings) to other topics in grades 6-8? How is Measurement and Data used in the service of learning other concepts and skills in kindergarten through grade 5? </a:t>
            </a:r>
            <a:endParaRPr lang="en-US" dirty="0">
              <a:cs typeface="Calibri"/>
            </a:endParaRPr>
          </a:p>
          <a:p>
            <a:r>
              <a:rPr lang="en-US" dirty="0"/>
              <a:t>Example 3: Use the learning progressions to identify where concepts and skills have moved. Some concepts and skills have moved to earlier grades, other to later grades.</a:t>
            </a:r>
            <a:endParaRPr lang="en-US" dirty="0">
              <a:cs typeface="Calibri" panose="020F0502020204030204"/>
            </a:endParaRPr>
          </a:p>
          <a:p>
            <a:endParaRPr lang="en-US" dirty="0"/>
          </a:p>
          <a:p>
            <a:r>
              <a:rPr lang="en-US" dirty="0"/>
              <a:t>Grade level or individual teachers </a:t>
            </a:r>
            <a:endParaRPr lang="en-US" dirty="0">
              <a:cs typeface="Calibri"/>
            </a:endParaRPr>
          </a:p>
          <a:p>
            <a:r>
              <a:rPr lang="en-US" dirty="0"/>
              <a:t>Example 4: In partnership with regular classroom formative assessment, teachers can use the learning progression to assist in identifying where students are in the progression. Then they can develop supports to accelerate the students in an effort to bring their understandings and skills to the appropriate level or to go deeper into the content. Note that going deeper does not imply going to the next level in the progression, rather building stronger understandings of the content or making connections to other concepts or skills. </a:t>
            </a:r>
            <a:endParaRPr lang="en-US" dirty="0">
              <a:cs typeface="Calibri"/>
            </a:endParaRPr>
          </a:p>
          <a:p>
            <a:r>
              <a:rPr lang="en-US" dirty="0"/>
              <a:t>Example 5: It is important to make connections among the standards; between standards within a domain; between standards within a cluster; and between clusters across domains. Also use the Mathematics – K-8 Critical Areas of Focus to make further connections. </a:t>
            </a:r>
            <a:endParaRPr lang="en-US" dirty="0">
              <a:cs typeface="Calibri"/>
            </a:endParaRPr>
          </a:p>
        </p:txBody>
      </p:sp>
      <p:sp>
        <p:nvSpPr>
          <p:cNvPr id="4" name="Slide Number Placeholder 3"/>
          <p:cNvSpPr>
            <a:spLocks noGrp="1"/>
          </p:cNvSpPr>
          <p:nvPr>
            <p:ph type="sldNum" sz="quarter" idx="5"/>
          </p:nvPr>
        </p:nvSpPr>
        <p:spPr/>
        <p:txBody>
          <a:bodyPr/>
          <a:lstStyle/>
          <a:p>
            <a:fld id="{E46FAFF5-8814-4FC0-90A5-71DA89CB2335}" type="slidenum">
              <a:rPr lang="en-US"/>
              <a:t>5</a:t>
            </a:fld>
            <a:endParaRPr lang="en-US"/>
          </a:p>
        </p:txBody>
      </p:sp>
    </p:spTree>
    <p:extLst>
      <p:ext uri="{BB962C8B-B14F-4D97-AF65-F5344CB8AC3E}">
        <p14:creationId xmlns:p14="http://schemas.microsoft.com/office/powerpoint/2010/main" val="468661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r>
              <a:rPr lang="en-US" dirty="0">
                <a:cs typeface="Calibri"/>
              </a:rPr>
              <a:t>Layout of standards</a:t>
            </a:r>
          </a:p>
          <a:p>
            <a:r>
              <a:rPr lang="en-US" dirty="0">
                <a:cs typeface="Calibri"/>
              </a:rPr>
              <a:t>Supporting documents that teachers can access</a:t>
            </a:r>
          </a:p>
        </p:txBody>
      </p:sp>
      <p:sp>
        <p:nvSpPr>
          <p:cNvPr id="4" name="Slide Number Placeholder 3"/>
          <p:cNvSpPr>
            <a:spLocks noGrp="1"/>
          </p:cNvSpPr>
          <p:nvPr>
            <p:ph type="sldNum" sz="quarter" idx="5"/>
          </p:nvPr>
        </p:nvSpPr>
        <p:spPr/>
        <p:txBody>
          <a:bodyPr/>
          <a:lstStyle/>
          <a:p>
            <a:fld id="{E46FAFF5-8814-4FC0-90A5-71DA89CB2335}" type="slidenum">
              <a:rPr lang="en-US"/>
              <a:t>6</a:t>
            </a:fld>
            <a:endParaRPr lang="en-US"/>
          </a:p>
        </p:txBody>
      </p:sp>
    </p:spTree>
    <p:extLst>
      <p:ext uri="{BB962C8B-B14F-4D97-AF65-F5344CB8AC3E}">
        <p14:creationId xmlns:p14="http://schemas.microsoft.com/office/powerpoint/2010/main" val="1375999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Helpful for instructional coaches or coordinators</a:t>
            </a:r>
          </a:p>
        </p:txBody>
      </p:sp>
      <p:sp>
        <p:nvSpPr>
          <p:cNvPr id="4" name="Slide Number Placeholder 3"/>
          <p:cNvSpPr>
            <a:spLocks noGrp="1"/>
          </p:cNvSpPr>
          <p:nvPr>
            <p:ph type="sldNum" sz="quarter" idx="5"/>
          </p:nvPr>
        </p:nvSpPr>
        <p:spPr/>
        <p:txBody>
          <a:bodyPr/>
          <a:lstStyle/>
          <a:p>
            <a:fld id="{E46FAFF5-8814-4FC0-90A5-71DA89CB2335}" type="slidenum">
              <a:rPr lang="en-US" smtClean="0"/>
              <a:t>9</a:t>
            </a:fld>
            <a:endParaRPr lang="en-US"/>
          </a:p>
        </p:txBody>
      </p:sp>
    </p:spTree>
    <p:extLst>
      <p:ext uri="{BB962C8B-B14F-4D97-AF65-F5344CB8AC3E}">
        <p14:creationId xmlns:p14="http://schemas.microsoft.com/office/powerpoint/2010/main" val="1885836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000250" lvl="4" indent="-171450">
              <a:buFont typeface="Arial"/>
              <a:buChar char="•"/>
            </a:pPr>
            <a:r>
              <a:rPr lang="en-US" dirty="0">
                <a:cs typeface="Calibri"/>
              </a:rPr>
              <a:t>If you teach multiple grade levels, choose one</a:t>
            </a:r>
          </a:p>
          <a:p>
            <a:pPr marL="2000250" lvl="4" indent="-171450">
              <a:buFont typeface="Arial"/>
              <a:buChar char="•"/>
            </a:pPr>
            <a:r>
              <a:rPr lang="en-US" dirty="0"/>
              <a:t>Open your appropriate learning progression. (High School- Open your course document and focus on the standards and "critical area of focus")</a:t>
            </a:r>
            <a:endParaRPr lang="en-US" dirty="0">
              <a:cs typeface="Calibri"/>
            </a:endParaRPr>
          </a:p>
          <a:p>
            <a:pPr marL="2000250" lvl="4" indent="-171450">
              <a:buFont typeface="Arial"/>
              <a:buChar char="•"/>
            </a:pPr>
            <a:endParaRPr lang="en-US" dirty="0">
              <a:cs typeface="Calibri"/>
            </a:endParaRPr>
          </a:p>
          <a:p>
            <a:pPr marL="171450" indent="-171450">
              <a:buFont typeface="Arial,Sans-Serif"/>
              <a:buChar char="•"/>
            </a:pPr>
            <a:r>
              <a:rPr lang="en-US" dirty="0"/>
              <a:t>Link in chat:</a:t>
            </a:r>
            <a:endParaRPr lang="en-US" dirty="0">
              <a:cs typeface="Calibri"/>
            </a:endParaRPr>
          </a:p>
          <a:p>
            <a:pPr marL="171450" indent="-171450">
              <a:buFont typeface="Symbol,Sans-Serif"/>
              <a:buChar char="•"/>
            </a:pPr>
            <a:r>
              <a:rPr lang="en-US" u="sng" dirty="0">
                <a:hlinkClick r:id="rId3"/>
              </a:rPr>
              <a:t>http://education.ohio.gov/Topics/Learning-in-Ohio/Mathematics/Ohio-s-Learning-Standards-in-Mathematics</a:t>
            </a:r>
            <a:endParaRPr lang="en-US" dirty="0"/>
          </a:p>
          <a:p>
            <a:pPr marL="171450" indent="-171450">
              <a:buFont typeface="Symbol,Sans-Serif"/>
              <a:buChar char="•"/>
            </a:pPr>
            <a:endParaRPr lang="en-US" dirty="0">
              <a:cs typeface="Calibri"/>
            </a:endParaRPr>
          </a:p>
          <a:p>
            <a:pPr marL="171450" indent="-171450">
              <a:buFont typeface="Symbol,Sans-Serif"/>
              <a:buChar char="•"/>
            </a:pPr>
            <a:r>
              <a:rPr lang="en-US" dirty="0">
                <a:cs typeface="Calibri"/>
              </a:rPr>
              <a:t>Some of you may have helpful documents in your curriculum materials- feel free to use those as well! </a:t>
            </a:r>
          </a:p>
          <a:p>
            <a:pPr marL="2000250" lvl="4" indent="-171450">
              <a:buFont typeface="Arial"/>
              <a:buChar char="•"/>
            </a:pPr>
            <a:endParaRPr lang="en-US" dirty="0">
              <a:cs typeface="Calibri"/>
            </a:endParaRPr>
          </a:p>
          <a:p>
            <a:pPr marL="171450" indent="-1714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58BEB824-EDCF-4D11-B2F5-A97401EA8643}" type="slidenum">
              <a:rPr lang="en-US"/>
              <a:t>12</a:t>
            </a:fld>
            <a:endParaRPr lang="en-US"/>
          </a:p>
        </p:txBody>
      </p:sp>
    </p:spTree>
    <p:extLst>
      <p:ext uri="{BB962C8B-B14F-4D97-AF65-F5344CB8AC3E}">
        <p14:creationId xmlns:p14="http://schemas.microsoft.com/office/powerpoint/2010/main" val="2509823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Content- Changes the information they are learning</a:t>
            </a:r>
          </a:p>
          <a:p>
            <a:r>
              <a:rPr lang="en-US">
                <a:cs typeface="Calibri"/>
              </a:rPr>
              <a:t>Process- Changes how they are learning</a:t>
            </a:r>
          </a:p>
          <a:p>
            <a:r>
              <a:rPr lang="en-US">
                <a:cs typeface="Calibri"/>
              </a:rPr>
              <a:t>Product- Changes how they show what they learned</a:t>
            </a:r>
          </a:p>
        </p:txBody>
      </p:sp>
      <p:sp>
        <p:nvSpPr>
          <p:cNvPr id="4" name="Slide Number Placeholder 3"/>
          <p:cNvSpPr>
            <a:spLocks noGrp="1"/>
          </p:cNvSpPr>
          <p:nvPr>
            <p:ph type="sldNum" sz="quarter" idx="5"/>
          </p:nvPr>
        </p:nvSpPr>
        <p:spPr/>
        <p:txBody>
          <a:bodyPr/>
          <a:lstStyle/>
          <a:p>
            <a:fld id="{E46FAFF5-8814-4FC0-90A5-71DA89CB2335}" type="slidenum">
              <a:rPr lang="en-US"/>
              <a:t>13</a:t>
            </a:fld>
            <a:endParaRPr lang="en-US"/>
          </a:p>
        </p:txBody>
      </p:sp>
    </p:spTree>
    <p:extLst>
      <p:ext uri="{BB962C8B-B14F-4D97-AF65-F5344CB8AC3E}">
        <p14:creationId xmlns:p14="http://schemas.microsoft.com/office/powerpoint/2010/main" val="6230879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 screen shot of a person&#10;&#10;Description automatically generated">
            <a:extLst>
              <a:ext uri="{FF2B5EF4-FFF2-40B4-BE49-F238E27FC236}">
                <a16:creationId xmlns:a16="http://schemas.microsoft.com/office/drawing/2014/main" id="{7C8FB155-01D8-794A-A604-83588E7638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206396" y="446830"/>
            <a:ext cx="10363200" cy="641201"/>
          </a:xfrm>
        </p:spPr>
        <p:txBody>
          <a:bodyPr lIns="0" tIns="0" rIns="0" bIns="0" anchor="b" anchorCtr="0">
            <a:spAutoFit/>
          </a:bodyPr>
          <a:lstStyle>
            <a:lvl1pPr algn="l">
              <a:defRPr sz="42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206396" y="5654136"/>
            <a:ext cx="8534400" cy="436017"/>
          </a:xfrm>
        </p:spPr>
        <p:txBody>
          <a:bodyPr lIns="0" tIns="0" rIns="0" bIns="0" anchor="t" anchorCtr="0">
            <a:spAutoFit/>
          </a:bodyPr>
          <a:lstStyle>
            <a:lvl1pPr marL="0" indent="0" algn="l">
              <a:buNone/>
              <a:defRPr sz="2800">
                <a:solidFill>
                  <a:srgbClr val="CD0920"/>
                </a:solidFill>
              </a:defRPr>
            </a:lvl1pPr>
            <a:lvl2pPr marL="457159" indent="0" algn="ctr">
              <a:buNone/>
              <a:defRPr>
                <a:solidFill>
                  <a:schemeClr val="tx1">
                    <a:tint val="75000"/>
                  </a:schemeClr>
                </a:solidFill>
              </a:defRPr>
            </a:lvl2pPr>
            <a:lvl3pPr marL="914318" indent="0" algn="ctr">
              <a:buNone/>
              <a:defRPr>
                <a:solidFill>
                  <a:schemeClr val="tx1">
                    <a:tint val="75000"/>
                  </a:schemeClr>
                </a:solidFill>
              </a:defRPr>
            </a:lvl3pPr>
            <a:lvl4pPr marL="1371477" indent="0" algn="ctr">
              <a:buNone/>
              <a:defRPr>
                <a:solidFill>
                  <a:schemeClr val="tx1">
                    <a:tint val="75000"/>
                  </a:schemeClr>
                </a:solidFill>
              </a:defRPr>
            </a:lvl4pPr>
            <a:lvl5pPr marL="1828635" indent="0" algn="ctr">
              <a:buNone/>
              <a:defRPr>
                <a:solidFill>
                  <a:schemeClr val="tx1">
                    <a:tint val="75000"/>
                  </a:schemeClr>
                </a:solidFill>
              </a:defRPr>
            </a:lvl5pPr>
            <a:lvl6pPr marL="2285794" indent="0" algn="ctr">
              <a:buNone/>
              <a:defRPr>
                <a:solidFill>
                  <a:schemeClr val="tx1">
                    <a:tint val="75000"/>
                  </a:schemeClr>
                </a:solidFill>
              </a:defRPr>
            </a:lvl6pPr>
            <a:lvl7pPr marL="2742953" indent="0" algn="ctr">
              <a:buNone/>
              <a:defRPr>
                <a:solidFill>
                  <a:schemeClr val="tx1">
                    <a:tint val="75000"/>
                  </a:schemeClr>
                </a:solidFill>
              </a:defRPr>
            </a:lvl7pPr>
            <a:lvl8pPr marL="3200112" indent="0" algn="ctr">
              <a:buNone/>
              <a:defRPr>
                <a:solidFill>
                  <a:schemeClr val="tx1">
                    <a:tint val="75000"/>
                  </a:schemeClr>
                </a:solidFill>
              </a:defRPr>
            </a:lvl8pPr>
            <a:lvl9pPr marL="3657271" indent="0" algn="ctr">
              <a:buNone/>
              <a:defRPr>
                <a:solidFill>
                  <a:schemeClr val="tx1">
                    <a:tint val="75000"/>
                  </a:schemeClr>
                </a:solidFill>
              </a:defRPr>
            </a:lvl9pPr>
          </a:lstStyle>
          <a:p>
            <a:r>
              <a:rPr lang="en-US"/>
              <a:t>Click to edit Master subtitle style</a:t>
            </a:r>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E38958F0-E22B-4844-AC19-7C0D6F3750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44003"/>
            <a:ext cx="12192000" cy="717550"/>
          </a:xfrm>
          <a:prstGeom prst="rect">
            <a:avLst/>
          </a:prstGeom>
        </p:spPr>
      </p:pic>
      <p:sp>
        <p:nvSpPr>
          <p:cNvPr id="2" name="Title 1"/>
          <p:cNvSpPr>
            <a:spLocks noGrp="1"/>
          </p:cNvSpPr>
          <p:nvPr>
            <p:ph type="title"/>
          </p:nvPr>
        </p:nvSpPr>
        <p:spPr>
          <a:xfrm>
            <a:off x="609600" y="457203"/>
            <a:ext cx="10972800" cy="641201"/>
          </a:xfrm>
        </p:spPr>
        <p:txBody>
          <a:bodyPr>
            <a:spAutoFit/>
          </a:bodyPr>
          <a:lstStyle>
            <a:lvl1pPr>
              <a:defRPr sz="4200" b="1">
                <a:solidFill>
                  <a:srgbClr val="C00000"/>
                </a:solidFill>
              </a:defRPr>
            </a:lvl1pPr>
          </a:lstStyle>
          <a:p>
            <a:r>
              <a:rPr lang="en-US"/>
              <a:t>Click to edit Master title style</a:t>
            </a:r>
          </a:p>
        </p:txBody>
      </p:sp>
      <p:sp>
        <p:nvSpPr>
          <p:cNvPr id="3" name="Content Placeholder 2"/>
          <p:cNvSpPr>
            <a:spLocks noGrp="1"/>
          </p:cNvSpPr>
          <p:nvPr>
            <p:ph idx="1"/>
          </p:nvPr>
        </p:nvSpPr>
        <p:spPr>
          <a:xfrm>
            <a:off x="609600" y="1257154"/>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1407703A-D6B9-43B3-B974-1F517A402FCB}"/>
              </a:ext>
            </a:extLst>
          </p:cNvPr>
          <p:cNvSpPr>
            <a:spLocks noGrp="1"/>
          </p:cNvSpPr>
          <p:nvPr>
            <p:ph type="sldNum" sz="quarter" idx="12"/>
          </p:nvPr>
        </p:nvSpPr>
        <p:spPr>
          <a:xfrm>
            <a:off x="11586758" y="6412643"/>
            <a:ext cx="541743" cy="384382"/>
          </a:xfrm>
          <a:prstGeom prst="rect">
            <a:avLst/>
          </a:prstGeom>
        </p:spPr>
        <p:txBody>
          <a:bodyPr/>
          <a:lstStyle>
            <a:lvl1pPr>
              <a:defRPr sz="2000">
                <a:solidFill>
                  <a:schemeClr val="bg1">
                    <a:lumMod val="95000"/>
                  </a:schemeClr>
                </a:solidFill>
                <a:latin typeface="Arial" panose="020B0604020202020204" pitchFamily="34" charset="0"/>
                <a:cs typeface="Arial" panose="020B0604020202020204" pitchFamily="34" charset="0"/>
              </a:defRPr>
            </a:lvl1pPr>
          </a:lstStyle>
          <a:p>
            <a:fld id="{79463015-ABDD-44E9-850F-7B4794200E0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3"/>
            <a:ext cx="10972800" cy="641201"/>
          </a:xfrm>
        </p:spPr>
        <p:txBody>
          <a:bodyPr>
            <a:spAutoFit/>
          </a:bodyPr>
          <a:lstStyle>
            <a:lvl1pPr>
              <a:defRPr sz="4200" b="1">
                <a:solidFill>
                  <a:srgbClr val="C00000"/>
                </a:solidFill>
              </a:defRPr>
            </a:lvl1pPr>
          </a:lstStyle>
          <a:p>
            <a:r>
              <a:rPr lang="en-US"/>
              <a:t>Click to edit Master title style</a:t>
            </a:r>
          </a:p>
        </p:txBody>
      </p:sp>
      <p:sp>
        <p:nvSpPr>
          <p:cNvPr id="3" name="Content Placeholder 2"/>
          <p:cNvSpPr>
            <a:spLocks noGrp="1"/>
          </p:cNvSpPr>
          <p:nvPr>
            <p:ph idx="1"/>
          </p:nvPr>
        </p:nvSpPr>
        <p:spPr>
          <a:xfrm>
            <a:off x="609600" y="1257154"/>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0098882"/>
      </p:ext>
    </p:extLst>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C8FB155-01D8-794A-A604-83588E7638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9"/>
          </a:xfrm>
          <a:prstGeom prst="rect">
            <a:avLst/>
          </a:prstGeom>
        </p:spPr>
      </p:pic>
      <p:sp>
        <p:nvSpPr>
          <p:cNvPr id="2" name="Title 1"/>
          <p:cNvSpPr>
            <a:spLocks noGrp="1"/>
          </p:cNvSpPr>
          <p:nvPr>
            <p:ph type="ctrTitle"/>
          </p:nvPr>
        </p:nvSpPr>
        <p:spPr>
          <a:xfrm>
            <a:off x="206396" y="446830"/>
            <a:ext cx="10363200" cy="641201"/>
          </a:xfrm>
        </p:spPr>
        <p:txBody>
          <a:bodyPr lIns="0" tIns="0" rIns="0" bIns="0" anchor="b" anchorCtr="0">
            <a:spAutoFit/>
          </a:bodyPr>
          <a:lstStyle>
            <a:lvl1pPr algn="l">
              <a:defRPr sz="42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206396" y="5654136"/>
            <a:ext cx="8534400" cy="436017"/>
          </a:xfrm>
        </p:spPr>
        <p:txBody>
          <a:bodyPr lIns="0" tIns="0" rIns="0" bIns="0" anchor="t" anchorCtr="0">
            <a:spAutoFit/>
          </a:bodyPr>
          <a:lstStyle>
            <a:lvl1pPr marL="0" indent="0" algn="l">
              <a:buNone/>
              <a:defRPr sz="2800">
                <a:solidFill>
                  <a:srgbClr val="CD0920"/>
                </a:solidFill>
              </a:defRPr>
            </a:lvl1pPr>
            <a:lvl2pPr marL="457159" indent="0" algn="ctr">
              <a:buNone/>
              <a:defRPr>
                <a:solidFill>
                  <a:schemeClr val="tx1">
                    <a:tint val="75000"/>
                  </a:schemeClr>
                </a:solidFill>
              </a:defRPr>
            </a:lvl2pPr>
            <a:lvl3pPr marL="914318" indent="0" algn="ctr">
              <a:buNone/>
              <a:defRPr>
                <a:solidFill>
                  <a:schemeClr val="tx1">
                    <a:tint val="75000"/>
                  </a:schemeClr>
                </a:solidFill>
              </a:defRPr>
            </a:lvl3pPr>
            <a:lvl4pPr marL="1371477" indent="0" algn="ctr">
              <a:buNone/>
              <a:defRPr>
                <a:solidFill>
                  <a:schemeClr val="tx1">
                    <a:tint val="75000"/>
                  </a:schemeClr>
                </a:solidFill>
              </a:defRPr>
            </a:lvl4pPr>
            <a:lvl5pPr marL="1828635" indent="0" algn="ctr">
              <a:buNone/>
              <a:defRPr>
                <a:solidFill>
                  <a:schemeClr val="tx1">
                    <a:tint val="75000"/>
                  </a:schemeClr>
                </a:solidFill>
              </a:defRPr>
            </a:lvl5pPr>
            <a:lvl6pPr marL="2285794" indent="0" algn="ctr">
              <a:buNone/>
              <a:defRPr>
                <a:solidFill>
                  <a:schemeClr val="tx1">
                    <a:tint val="75000"/>
                  </a:schemeClr>
                </a:solidFill>
              </a:defRPr>
            </a:lvl6pPr>
            <a:lvl7pPr marL="2742953" indent="0" algn="ctr">
              <a:buNone/>
              <a:defRPr>
                <a:solidFill>
                  <a:schemeClr val="tx1">
                    <a:tint val="75000"/>
                  </a:schemeClr>
                </a:solidFill>
              </a:defRPr>
            </a:lvl7pPr>
            <a:lvl8pPr marL="3200112" indent="0" algn="ctr">
              <a:buNone/>
              <a:defRPr>
                <a:solidFill>
                  <a:schemeClr val="tx1">
                    <a:tint val="75000"/>
                  </a:schemeClr>
                </a:solidFill>
              </a:defRPr>
            </a:lvl8pPr>
            <a:lvl9pPr marL="3657271" indent="0" algn="ctr">
              <a:buNone/>
              <a:defRPr>
                <a:solidFill>
                  <a:schemeClr val="tx1">
                    <a:tint val="75000"/>
                  </a:schemeClr>
                </a:solidFill>
              </a:defRPr>
            </a:lvl9pPr>
          </a:lstStyle>
          <a:p>
            <a:r>
              <a:rPr lang="en-US"/>
              <a:t>Click to edit Master subtitle style</a:t>
            </a:r>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E38958F0-E22B-4844-AC19-7C0D6F3750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44003"/>
            <a:ext cx="12192000" cy="717550"/>
          </a:xfrm>
          <a:prstGeom prst="rect">
            <a:avLst/>
          </a:prstGeom>
        </p:spPr>
      </p:pic>
      <p:sp>
        <p:nvSpPr>
          <p:cNvPr id="2" name="Title 1"/>
          <p:cNvSpPr>
            <a:spLocks noGrp="1"/>
          </p:cNvSpPr>
          <p:nvPr>
            <p:ph type="title"/>
          </p:nvPr>
        </p:nvSpPr>
        <p:spPr>
          <a:xfrm>
            <a:off x="609600" y="457203"/>
            <a:ext cx="10972800" cy="641201"/>
          </a:xfrm>
        </p:spPr>
        <p:txBody>
          <a:bodyPr>
            <a:spAutoFit/>
          </a:bodyPr>
          <a:lstStyle>
            <a:lvl1pPr>
              <a:defRPr sz="4200" b="1">
                <a:solidFill>
                  <a:srgbClr val="C00000"/>
                </a:solidFill>
              </a:defRPr>
            </a:lvl1pPr>
          </a:lstStyle>
          <a:p>
            <a:r>
              <a:rPr lang="en-US"/>
              <a:t>Click to edit Master title style</a:t>
            </a:r>
          </a:p>
        </p:txBody>
      </p:sp>
      <p:sp>
        <p:nvSpPr>
          <p:cNvPr id="3" name="Content Placeholder 2"/>
          <p:cNvSpPr>
            <a:spLocks noGrp="1"/>
          </p:cNvSpPr>
          <p:nvPr>
            <p:ph idx="1"/>
          </p:nvPr>
        </p:nvSpPr>
        <p:spPr>
          <a:xfrm>
            <a:off x="609600" y="1257154"/>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43A69C57-A96E-4D28-B89E-61FE079DD911}"/>
              </a:ext>
            </a:extLst>
          </p:cNvPr>
          <p:cNvSpPr>
            <a:spLocks noGrp="1"/>
          </p:cNvSpPr>
          <p:nvPr>
            <p:ph type="sldNum" sz="quarter" idx="12"/>
          </p:nvPr>
        </p:nvSpPr>
        <p:spPr>
          <a:xfrm>
            <a:off x="11609917" y="6432548"/>
            <a:ext cx="550333" cy="304271"/>
          </a:xfrm>
          <a:prstGeom prst="rect">
            <a:avLst/>
          </a:prstGeom>
        </p:spPr>
        <p:txBody>
          <a:bodyPr/>
          <a:lstStyle>
            <a:lvl1pPr>
              <a:defRPr sz="2000">
                <a:solidFill>
                  <a:schemeClr val="bg1">
                    <a:lumMod val="95000"/>
                  </a:schemeClr>
                </a:solidFill>
                <a:latin typeface="Arial" panose="020B0604020202020204" pitchFamily="34" charset="0"/>
                <a:cs typeface="Arial" panose="020B0604020202020204" pitchFamily="34" charset="0"/>
              </a:defRPr>
            </a:lvl1pPr>
          </a:lstStyle>
          <a:p>
            <a:fld id="{6BA907D1-9C08-47F3-B047-6197268ACA7D}"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C8FB155-01D8-794A-A604-83588E7638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0"/>
            <a:ext cx="12191997" cy="6857998"/>
          </a:xfrm>
          <a:prstGeom prst="rect">
            <a:avLst/>
          </a:prstGeom>
        </p:spPr>
      </p:pic>
      <p:sp>
        <p:nvSpPr>
          <p:cNvPr id="2" name="Title 1"/>
          <p:cNvSpPr>
            <a:spLocks noGrp="1"/>
          </p:cNvSpPr>
          <p:nvPr>
            <p:ph type="ctrTitle"/>
          </p:nvPr>
        </p:nvSpPr>
        <p:spPr>
          <a:xfrm>
            <a:off x="206396" y="446830"/>
            <a:ext cx="10363200" cy="641201"/>
          </a:xfrm>
        </p:spPr>
        <p:txBody>
          <a:bodyPr lIns="0" tIns="0" rIns="0" bIns="0" anchor="b" anchorCtr="0">
            <a:spAutoFit/>
          </a:bodyPr>
          <a:lstStyle>
            <a:lvl1pPr algn="l">
              <a:defRPr sz="42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206396" y="5654136"/>
            <a:ext cx="8534400" cy="436017"/>
          </a:xfrm>
        </p:spPr>
        <p:txBody>
          <a:bodyPr lIns="0" tIns="0" rIns="0" bIns="0" anchor="t" anchorCtr="0">
            <a:spAutoFit/>
          </a:bodyPr>
          <a:lstStyle>
            <a:lvl1pPr marL="0" indent="0" algn="l">
              <a:buNone/>
              <a:defRPr sz="2800">
                <a:solidFill>
                  <a:srgbClr val="CD0920"/>
                </a:solidFill>
              </a:defRPr>
            </a:lvl1pPr>
            <a:lvl2pPr marL="457159" indent="0" algn="ctr">
              <a:buNone/>
              <a:defRPr>
                <a:solidFill>
                  <a:schemeClr val="tx1">
                    <a:tint val="75000"/>
                  </a:schemeClr>
                </a:solidFill>
              </a:defRPr>
            </a:lvl2pPr>
            <a:lvl3pPr marL="914318" indent="0" algn="ctr">
              <a:buNone/>
              <a:defRPr>
                <a:solidFill>
                  <a:schemeClr val="tx1">
                    <a:tint val="75000"/>
                  </a:schemeClr>
                </a:solidFill>
              </a:defRPr>
            </a:lvl3pPr>
            <a:lvl4pPr marL="1371477" indent="0" algn="ctr">
              <a:buNone/>
              <a:defRPr>
                <a:solidFill>
                  <a:schemeClr val="tx1">
                    <a:tint val="75000"/>
                  </a:schemeClr>
                </a:solidFill>
              </a:defRPr>
            </a:lvl4pPr>
            <a:lvl5pPr marL="1828635" indent="0" algn="ctr">
              <a:buNone/>
              <a:defRPr>
                <a:solidFill>
                  <a:schemeClr val="tx1">
                    <a:tint val="75000"/>
                  </a:schemeClr>
                </a:solidFill>
              </a:defRPr>
            </a:lvl5pPr>
            <a:lvl6pPr marL="2285794" indent="0" algn="ctr">
              <a:buNone/>
              <a:defRPr>
                <a:solidFill>
                  <a:schemeClr val="tx1">
                    <a:tint val="75000"/>
                  </a:schemeClr>
                </a:solidFill>
              </a:defRPr>
            </a:lvl6pPr>
            <a:lvl7pPr marL="2742953" indent="0" algn="ctr">
              <a:buNone/>
              <a:defRPr>
                <a:solidFill>
                  <a:schemeClr val="tx1">
                    <a:tint val="75000"/>
                  </a:schemeClr>
                </a:solidFill>
              </a:defRPr>
            </a:lvl7pPr>
            <a:lvl8pPr marL="3200112" indent="0" algn="ctr">
              <a:buNone/>
              <a:defRPr>
                <a:solidFill>
                  <a:schemeClr val="tx1">
                    <a:tint val="75000"/>
                  </a:schemeClr>
                </a:solidFill>
              </a:defRPr>
            </a:lvl8pPr>
            <a:lvl9pPr marL="3657271" indent="0" algn="ctr">
              <a:buNone/>
              <a:defRPr>
                <a:solidFill>
                  <a:schemeClr val="tx1">
                    <a:tint val="75000"/>
                  </a:schemeClr>
                </a:solidFill>
              </a:defRPr>
            </a:lvl9pPr>
          </a:lstStyle>
          <a:p>
            <a:r>
              <a:rPr lang="en-US"/>
              <a:t>Click to edit Master subtitle style</a:t>
            </a:r>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E38958F0-E22B-4844-AC19-7C0D6F3750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44003"/>
            <a:ext cx="12192000" cy="717550"/>
          </a:xfrm>
          <a:prstGeom prst="rect">
            <a:avLst/>
          </a:prstGeom>
        </p:spPr>
      </p:pic>
      <p:sp>
        <p:nvSpPr>
          <p:cNvPr id="2" name="Title 1"/>
          <p:cNvSpPr>
            <a:spLocks noGrp="1"/>
          </p:cNvSpPr>
          <p:nvPr>
            <p:ph type="title"/>
          </p:nvPr>
        </p:nvSpPr>
        <p:spPr>
          <a:xfrm>
            <a:off x="609600" y="457203"/>
            <a:ext cx="10972800" cy="641201"/>
          </a:xfrm>
        </p:spPr>
        <p:txBody>
          <a:bodyPr>
            <a:spAutoFit/>
          </a:bodyPr>
          <a:lstStyle>
            <a:lvl1pPr>
              <a:defRPr sz="4200" b="1">
                <a:solidFill>
                  <a:srgbClr val="C00000"/>
                </a:solidFill>
              </a:defRPr>
            </a:lvl1pPr>
          </a:lstStyle>
          <a:p>
            <a:r>
              <a:rPr lang="en-US"/>
              <a:t>Click to edit Master title style</a:t>
            </a:r>
          </a:p>
        </p:txBody>
      </p:sp>
      <p:sp>
        <p:nvSpPr>
          <p:cNvPr id="3" name="Content Placeholder 2"/>
          <p:cNvSpPr>
            <a:spLocks noGrp="1"/>
          </p:cNvSpPr>
          <p:nvPr>
            <p:ph idx="1"/>
          </p:nvPr>
        </p:nvSpPr>
        <p:spPr>
          <a:xfrm>
            <a:off x="609600" y="1257154"/>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7E542AD2-FBBA-4DE2-80FE-7A2CB7F8A796}"/>
              </a:ext>
            </a:extLst>
          </p:cNvPr>
          <p:cNvSpPr>
            <a:spLocks noGrp="1"/>
          </p:cNvSpPr>
          <p:nvPr>
            <p:ph type="sldNum" sz="quarter" idx="12"/>
          </p:nvPr>
        </p:nvSpPr>
        <p:spPr>
          <a:xfrm>
            <a:off x="11508441" y="6400797"/>
            <a:ext cx="668618" cy="384382"/>
          </a:xfrm>
          <a:prstGeom prst="rect">
            <a:avLst/>
          </a:prstGeom>
        </p:spPr>
        <p:txBody>
          <a:bodyPr/>
          <a:lstStyle>
            <a:lvl1pPr>
              <a:defRPr sz="2000">
                <a:solidFill>
                  <a:schemeClr val="bg1">
                    <a:lumMod val="95000"/>
                  </a:schemeClr>
                </a:solidFill>
                <a:latin typeface="Arial" panose="020B0604020202020204" pitchFamily="34" charset="0"/>
                <a:cs typeface="Arial" panose="020B0604020202020204" pitchFamily="34" charset="0"/>
              </a:defRPr>
            </a:lvl1pPr>
          </a:lstStyle>
          <a:p>
            <a:fld id="{79463015-ABDD-44E9-850F-7B4794200E0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457200"/>
            <a:ext cx="10972800" cy="681836"/>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609600" y="1297789"/>
            <a:ext cx="10972800" cy="4525963"/>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hf hdr="0" ftr="0" dt="0"/>
  <p:txStyles>
    <p:titleStyle>
      <a:lvl1pPr algn="ctr" defTabSz="457159" rtl="0" eaLnBrk="1" latinLnBrk="0" hangingPunct="1">
        <a:spcBef>
          <a:spcPct val="0"/>
        </a:spcBef>
        <a:buNone/>
        <a:defRPr sz="4200" b="1" kern="1200">
          <a:solidFill>
            <a:srgbClr val="C00000"/>
          </a:solidFill>
          <a:latin typeface="Arial"/>
          <a:ea typeface="+mj-ea"/>
          <a:cs typeface="Arial"/>
        </a:defRPr>
      </a:lvl1pPr>
    </p:titleStyle>
    <p:bodyStyle>
      <a:lvl1pPr marL="226993" indent="-226993" algn="l" defTabSz="457159" rtl="0" eaLnBrk="1" latinLnBrk="0" hangingPunct="1">
        <a:spcBef>
          <a:spcPct val="20000"/>
        </a:spcBef>
        <a:buFont typeface="Arial"/>
        <a:buChar char="•"/>
        <a:defRPr sz="3200" kern="1200">
          <a:solidFill>
            <a:schemeClr val="tx1"/>
          </a:solidFill>
          <a:latin typeface="Arial"/>
          <a:ea typeface="+mn-ea"/>
          <a:cs typeface="Arial"/>
        </a:defRPr>
      </a:lvl1pPr>
      <a:lvl2pPr marL="571449" indent="-225404" algn="l" defTabSz="457159" rtl="0" eaLnBrk="1" latinLnBrk="0" hangingPunct="1">
        <a:spcBef>
          <a:spcPct val="20000"/>
        </a:spcBef>
        <a:buFont typeface="Arial"/>
        <a:buChar char="–"/>
        <a:defRPr sz="3200" kern="1200">
          <a:solidFill>
            <a:schemeClr val="tx1"/>
          </a:solidFill>
          <a:latin typeface="Arial"/>
          <a:ea typeface="+mn-ea"/>
          <a:cs typeface="Arial"/>
        </a:defRPr>
      </a:lvl2pPr>
      <a:lvl3pPr marL="1025432" indent="-228579" algn="l" defTabSz="457159" rtl="0" eaLnBrk="1" latinLnBrk="0" hangingPunct="1">
        <a:spcBef>
          <a:spcPct val="20000"/>
        </a:spcBef>
        <a:buFont typeface="Arial"/>
        <a:buChar char="•"/>
        <a:defRPr sz="3200" kern="1200">
          <a:solidFill>
            <a:schemeClr val="tx1"/>
          </a:solidFill>
          <a:latin typeface="Arial"/>
          <a:ea typeface="+mn-ea"/>
          <a:cs typeface="Arial"/>
        </a:defRPr>
      </a:lvl3pPr>
      <a:lvl4pPr marL="1490529" indent="-228579" algn="l" defTabSz="457159" rtl="0" eaLnBrk="1" latinLnBrk="0" hangingPunct="1">
        <a:spcBef>
          <a:spcPct val="20000"/>
        </a:spcBef>
        <a:buFont typeface="Arial"/>
        <a:buChar char="–"/>
        <a:defRPr sz="3200" kern="1200">
          <a:solidFill>
            <a:schemeClr val="tx1"/>
          </a:solidFill>
          <a:latin typeface="Arial"/>
          <a:ea typeface="+mn-ea"/>
          <a:cs typeface="Arial"/>
        </a:defRPr>
      </a:lvl4pPr>
      <a:lvl5pPr marL="1947688" indent="-228579" algn="l" defTabSz="457159" rtl="0" eaLnBrk="1" latinLnBrk="0" hangingPunct="1">
        <a:spcBef>
          <a:spcPct val="20000"/>
        </a:spcBef>
        <a:buFont typeface="Arial"/>
        <a:buChar char="»"/>
        <a:defRPr sz="3200" kern="1200">
          <a:solidFill>
            <a:schemeClr val="tx1"/>
          </a:solidFill>
          <a:latin typeface="Arial"/>
          <a:ea typeface="+mn-ea"/>
          <a:cs typeface="Arial"/>
        </a:defRPr>
      </a:lvl5pPr>
      <a:lvl6pPr marL="2514374" indent="-228579" algn="l" defTabSz="457159" rtl="0" eaLnBrk="1" latinLnBrk="0" hangingPunct="1">
        <a:spcBef>
          <a:spcPct val="20000"/>
        </a:spcBef>
        <a:buFont typeface="Arial"/>
        <a:buChar char="•"/>
        <a:defRPr sz="2000" kern="1200">
          <a:solidFill>
            <a:schemeClr val="tx1"/>
          </a:solidFill>
          <a:latin typeface="+mn-lt"/>
          <a:ea typeface="+mn-ea"/>
          <a:cs typeface="+mn-cs"/>
        </a:defRPr>
      </a:lvl6pPr>
      <a:lvl7pPr marL="2971533" indent="-228579" algn="l" defTabSz="457159" rtl="0" eaLnBrk="1" latinLnBrk="0" hangingPunct="1">
        <a:spcBef>
          <a:spcPct val="20000"/>
        </a:spcBef>
        <a:buFont typeface="Arial"/>
        <a:buChar char="•"/>
        <a:defRPr sz="2000" kern="1200">
          <a:solidFill>
            <a:schemeClr val="tx1"/>
          </a:solidFill>
          <a:latin typeface="+mn-lt"/>
          <a:ea typeface="+mn-ea"/>
          <a:cs typeface="+mn-cs"/>
        </a:defRPr>
      </a:lvl7pPr>
      <a:lvl8pPr marL="3428691" indent="-228579" algn="l" defTabSz="457159" rtl="0" eaLnBrk="1" latinLnBrk="0" hangingPunct="1">
        <a:spcBef>
          <a:spcPct val="20000"/>
        </a:spcBef>
        <a:buFont typeface="Arial"/>
        <a:buChar char="•"/>
        <a:defRPr sz="2000" kern="1200">
          <a:solidFill>
            <a:schemeClr val="tx1"/>
          </a:solidFill>
          <a:latin typeface="+mn-lt"/>
          <a:ea typeface="+mn-ea"/>
          <a:cs typeface="+mn-cs"/>
        </a:defRPr>
      </a:lvl8pPr>
      <a:lvl9pPr marL="3885850" indent="-228579" algn="l" defTabSz="45715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9" rtl="0" eaLnBrk="1" latinLnBrk="0" hangingPunct="1">
        <a:defRPr sz="1700" kern="1200">
          <a:solidFill>
            <a:schemeClr val="tx1"/>
          </a:solidFill>
          <a:latin typeface="+mn-lt"/>
          <a:ea typeface="+mn-ea"/>
          <a:cs typeface="+mn-cs"/>
        </a:defRPr>
      </a:lvl1pPr>
      <a:lvl2pPr marL="457159" algn="l" defTabSz="457159" rtl="0" eaLnBrk="1" latinLnBrk="0" hangingPunct="1">
        <a:defRPr sz="1700" kern="1200">
          <a:solidFill>
            <a:schemeClr val="tx1"/>
          </a:solidFill>
          <a:latin typeface="+mn-lt"/>
          <a:ea typeface="+mn-ea"/>
          <a:cs typeface="+mn-cs"/>
        </a:defRPr>
      </a:lvl2pPr>
      <a:lvl3pPr marL="914318" algn="l" defTabSz="457159" rtl="0" eaLnBrk="1" latinLnBrk="0" hangingPunct="1">
        <a:defRPr sz="1700" kern="1200">
          <a:solidFill>
            <a:schemeClr val="tx1"/>
          </a:solidFill>
          <a:latin typeface="+mn-lt"/>
          <a:ea typeface="+mn-ea"/>
          <a:cs typeface="+mn-cs"/>
        </a:defRPr>
      </a:lvl3pPr>
      <a:lvl4pPr marL="1371477" algn="l" defTabSz="457159" rtl="0" eaLnBrk="1" latinLnBrk="0" hangingPunct="1">
        <a:defRPr sz="1700" kern="1200">
          <a:solidFill>
            <a:schemeClr val="tx1"/>
          </a:solidFill>
          <a:latin typeface="+mn-lt"/>
          <a:ea typeface="+mn-ea"/>
          <a:cs typeface="+mn-cs"/>
        </a:defRPr>
      </a:lvl4pPr>
      <a:lvl5pPr marL="1828635" algn="l" defTabSz="457159" rtl="0" eaLnBrk="1" latinLnBrk="0" hangingPunct="1">
        <a:defRPr sz="1700" kern="1200">
          <a:solidFill>
            <a:schemeClr val="tx1"/>
          </a:solidFill>
          <a:latin typeface="+mn-lt"/>
          <a:ea typeface="+mn-ea"/>
          <a:cs typeface="+mn-cs"/>
        </a:defRPr>
      </a:lvl5pPr>
      <a:lvl6pPr marL="2285794" algn="l" defTabSz="457159" rtl="0" eaLnBrk="1" latinLnBrk="0" hangingPunct="1">
        <a:defRPr sz="1700" kern="1200">
          <a:solidFill>
            <a:schemeClr val="tx1"/>
          </a:solidFill>
          <a:latin typeface="+mn-lt"/>
          <a:ea typeface="+mn-ea"/>
          <a:cs typeface="+mn-cs"/>
        </a:defRPr>
      </a:lvl6pPr>
      <a:lvl7pPr marL="2742953" algn="l" defTabSz="457159" rtl="0" eaLnBrk="1" latinLnBrk="0" hangingPunct="1">
        <a:defRPr sz="1700" kern="1200">
          <a:solidFill>
            <a:schemeClr val="tx1"/>
          </a:solidFill>
          <a:latin typeface="+mn-lt"/>
          <a:ea typeface="+mn-ea"/>
          <a:cs typeface="+mn-cs"/>
        </a:defRPr>
      </a:lvl7pPr>
      <a:lvl8pPr marL="3200112" algn="l" defTabSz="457159" rtl="0" eaLnBrk="1" latinLnBrk="0" hangingPunct="1">
        <a:defRPr sz="1700" kern="1200">
          <a:solidFill>
            <a:schemeClr val="tx1"/>
          </a:solidFill>
          <a:latin typeface="+mn-lt"/>
          <a:ea typeface="+mn-ea"/>
          <a:cs typeface="+mn-cs"/>
        </a:defRPr>
      </a:lvl8pPr>
      <a:lvl9pPr marL="3657271" algn="l" defTabSz="457159"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457200"/>
            <a:ext cx="10972800" cy="681836"/>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609600" y="1297789"/>
            <a:ext cx="10972800" cy="4525963"/>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3" r:id="rId3"/>
    <p:sldLayoutId id="2147483674" r:id="rId4"/>
  </p:sldLayoutIdLst>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hf hdr="0" ftr="0" dt="0"/>
  <p:txStyles>
    <p:titleStyle>
      <a:lvl1pPr algn="ctr" defTabSz="457159" rtl="0" eaLnBrk="1" latinLnBrk="0" hangingPunct="1">
        <a:spcBef>
          <a:spcPct val="0"/>
        </a:spcBef>
        <a:buNone/>
        <a:defRPr sz="4200" b="1" kern="1200">
          <a:solidFill>
            <a:srgbClr val="C00000"/>
          </a:solidFill>
          <a:latin typeface="Arial"/>
          <a:ea typeface="+mj-ea"/>
          <a:cs typeface="Arial"/>
        </a:defRPr>
      </a:lvl1pPr>
    </p:titleStyle>
    <p:bodyStyle>
      <a:lvl1pPr marL="226993" indent="-226993" algn="l" defTabSz="457159" rtl="0" eaLnBrk="1" latinLnBrk="0" hangingPunct="1">
        <a:spcBef>
          <a:spcPct val="20000"/>
        </a:spcBef>
        <a:buFont typeface="Arial"/>
        <a:buChar char="•"/>
        <a:defRPr sz="3200" kern="1200">
          <a:solidFill>
            <a:schemeClr val="tx1"/>
          </a:solidFill>
          <a:latin typeface="Arial"/>
          <a:ea typeface="+mn-ea"/>
          <a:cs typeface="Arial"/>
        </a:defRPr>
      </a:lvl1pPr>
      <a:lvl2pPr marL="571449" indent="-225404" algn="l" defTabSz="457159" rtl="0" eaLnBrk="1" latinLnBrk="0" hangingPunct="1">
        <a:spcBef>
          <a:spcPct val="20000"/>
        </a:spcBef>
        <a:buFont typeface="Arial"/>
        <a:buChar char="–"/>
        <a:defRPr sz="3200" kern="1200">
          <a:solidFill>
            <a:schemeClr val="tx1"/>
          </a:solidFill>
          <a:latin typeface="Arial"/>
          <a:ea typeface="+mn-ea"/>
          <a:cs typeface="Arial"/>
        </a:defRPr>
      </a:lvl2pPr>
      <a:lvl3pPr marL="1025432" indent="-228579" algn="l" defTabSz="457159" rtl="0" eaLnBrk="1" latinLnBrk="0" hangingPunct="1">
        <a:spcBef>
          <a:spcPct val="20000"/>
        </a:spcBef>
        <a:buFont typeface="Arial"/>
        <a:buChar char="•"/>
        <a:defRPr sz="3200" kern="1200">
          <a:solidFill>
            <a:schemeClr val="tx1"/>
          </a:solidFill>
          <a:latin typeface="Arial"/>
          <a:ea typeface="+mn-ea"/>
          <a:cs typeface="Arial"/>
        </a:defRPr>
      </a:lvl3pPr>
      <a:lvl4pPr marL="1490529" indent="-228579" algn="l" defTabSz="457159" rtl="0" eaLnBrk="1" latinLnBrk="0" hangingPunct="1">
        <a:spcBef>
          <a:spcPct val="20000"/>
        </a:spcBef>
        <a:buFont typeface="Arial"/>
        <a:buChar char="–"/>
        <a:defRPr sz="3200" kern="1200">
          <a:solidFill>
            <a:schemeClr val="tx1"/>
          </a:solidFill>
          <a:latin typeface="Arial"/>
          <a:ea typeface="+mn-ea"/>
          <a:cs typeface="Arial"/>
        </a:defRPr>
      </a:lvl4pPr>
      <a:lvl5pPr marL="1947688" indent="-228579" algn="l" defTabSz="457159" rtl="0" eaLnBrk="1" latinLnBrk="0" hangingPunct="1">
        <a:spcBef>
          <a:spcPct val="20000"/>
        </a:spcBef>
        <a:buFont typeface="Arial"/>
        <a:buChar char="»"/>
        <a:defRPr sz="3200" kern="1200">
          <a:solidFill>
            <a:schemeClr val="tx1"/>
          </a:solidFill>
          <a:latin typeface="Arial"/>
          <a:ea typeface="+mn-ea"/>
          <a:cs typeface="Arial"/>
        </a:defRPr>
      </a:lvl5pPr>
      <a:lvl6pPr marL="2514374" indent="-228579" algn="l" defTabSz="457159" rtl="0" eaLnBrk="1" latinLnBrk="0" hangingPunct="1">
        <a:spcBef>
          <a:spcPct val="20000"/>
        </a:spcBef>
        <a:buFont typeface="Arial"/>
        <a:buChar char="•"/>
        <a:defRPr sz="2000" kern="1200">
          <a:solidFill>
            <a:schemeClr val="tx1"/>
          </a:solidFill>
          <a:latin typeface="+mn-lt"/>
          <a:ea typeface="+mn-ea"/>
          <a:cs typeface="+mn-cs"/>
        </a:defRPr>
      </a:lvl6pPr>
      <a:lvl7pPr marL="2971533" indent="-228579" algn="l" defTabSz="457159" rtl="0" eaLnBrk="1" latinLnBrk="0" hangingPunct="1">
        <a:spcBef>
          <a:spcPct val="20000"/>
        </a:spcBef>
        <a:buFont typeface="Arial"/>
        <a:buChar char="•"/>
        <a:defRPr sz="2000" kern="1200">
          <a:solidFill>
            <a:schemeClr val="tx1"/>
          </a:solidFill>
          <a:latin typeface="+mn-lt"/>
          <a:ea typeface="+mn-ea"/>
          <a:cs typeface="+mn-cs"/>
        </a:defRPr>
      </a:lvl7pPr>
      <a:lvl8pPr marL="3428691" indent="-228579" algn="l" defTabSz="457159" rtl="0" eaLnBrk="1" latinLnBrk="0" hangingPunct="1">
        <a:spcBef>
          <a:spcPct val="20000"/>
        </a:spcBef>
        <a:buFont typeface="Arial"/>
        <a:buChar char="•"/>
        <a:defRPr sz="2000" kern="1200">
          <a:solidFill>
            <a:schemeClr val="tx1"/>
          </a:solidFill>
          <a:latin typeface="+mn-lt"/>
          <a:ea typeface="+mn-ea"/>
          <a:cs typeface="+mn-cs"/>
        </a:defRPr>
      </a:lvl8pPr>
      <a:lvl9pPr marL="3885850" indent="-228579" algn="l" defTabSz="45715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9" rtl="0" eaLnBrk="1" latinLnBrk="0" hangingPunct="1">
        <a:defRPr sz="1700" kern="1200">
          <a:solidFill>
            <a:schemeClr val="tx1"/>
          </a:solidFill>
          <a:latin typeface="+mn-lt"/>
          <a:ea typeface="+mn-ea"/>
          <a:cs typeface="+mn-cs"/>
        </a:defRPr>
      </a:lvl1pPr>
      <a:lvl2pPr marL="457159" algn="l" defTabSz="457159" rtl="0" eaLnBrk="1" latinLnBrk="0" hangingPunct="1">
        <a:defRPr sz="1700" kern="1200">
          <a:solidFill>
            <a:schemeClr val="tx1"/>
          </a:solidFill>
          <a:latin typeface="+mn-lt"/>
          <a:ea typeface="+mn-ea"/>
          <a:cs typeface="+mn-cs"/>
        </a:defRPr>
      </a:lvl2pPr>
      <a:lvl3pPr marL="914318" algn="l" defTabSz="457159" rtl="0" eaLnBrk="1" latinLnBrk="0" hangingPunct="1">
        <a:defRPr sz="1700" kern="1200">
          <a:solidFill>
            <a:schemeClr val="tx1"/>
          </a:solidFill>
          <a:latin typeface="+mn-lt"/>
          <a:ea typeface="+mn-ea"/>
          <a:cs typeface="+mn-cs"/>
        </a:defRPr>
      </a:lvl3pPr>
      <a:lvl4pPr marL="1371477" algn="l" defTabSz="457159" rtl="0" eaLnBrk="1" latinLnBrk="0" hangingPunct="1">
        <a:defRPr sz="1700" kern="1200">
          <a:solidFill>
            <a:schemeClr val="tx1"/>
          </a:solidFill>
          <a:latin typeface="+mn-lt"/>
          <a:ea typeface="+mn-ea"/>
          <a:cs typeface="+mn-cs"/>
        </a:defRPr>
      </a:lvl4pPr>
      <a:lvl5pPr marL="1828635" algn="l" defTabSz="457159" rtl="0" eaLnBrk="1" latinLnBrk="0" hangingPunct="1">
        <a:defRPr sz="1700" kern="1200">
          <a:solidFill>
            <a:schemeClr val="tx1"/>
          </a:solidFill>
          <a:latin typeface="+mn-lt"/>
          <a:ea typeface="+mn-ea"/>
          <a:cs typeface="+mn-cs"/>
        </a:defRPr>
      </a:lvl5pPr>
      <a:lvl6pPr marL="2285794" algn="l" defTabSz="457159" rtl="0" eaLnBrk="1" latinLnBrk="0" hangingPunct="1">
        <a:defRPr sz="1700" kern="1200">
          <a:solidFill>
            <a:schemeClr val="tx1"/>
          </a:solidFill>
          <a:latin typeface="+mn-lt"/>
          <a:ea typeface="+mn-ea"/>
          <a:cs typeface="+mn-cs"/>
        </a:defRPr>
      </a:lvl6pPr>
      <a:lvl7pPr marL="2742953" algn="l" defTabSz="457159" rtl="0" eaLnBrk="1" latinLnBrk="0" hangingPunct="1">
        <a:defRPr sz="1700" kern="1200">
          <a:solidFill>
            <a:schemeClr val="tx1"/>
          </a:solidFill>
          <a:latin typeface="+mn-lt"/>
          <a:ea typeface="+mn-ea"/>
          <a:cs typeface="+mn-cs"/>
        </a:defRPr>
      </a:lvl7pPr>
      <a:lvl8pPr marL="3200112" algn="l" defTabSz="457159" rtl="0" eaLnBrk="1" latinLnBrk="0" hangingPunct="1">
        <a:defRPr sz="1700" kern="1200">
          <a:solidFill>
            <a:schemeClr val="tx1"/>
          </a:solidFill>
          <a:latin typeface="+mn-lt"/>
          <a:ea typeface="+mn-ea"/>
          <a:cs typeface="+mn-cs"/>
        </a:defRPr>
      </a:lvl8pPr>
      <a:lvl9pPr marL="3657271" algn="l" defTabSz="457159"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ncrge.uconn.edu/implications/" TargetMode="External"/><Relationship Id="rId7" Type="http://schemas.openxmlformats.org/officeDocument/2006/relationships/image" Target="../media/image19.sv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hyperlink" Target="http://education.ohio.gov/Topics/Learning-in-Ohio/Mathematics/Ohio-s-Learning-Standards-in-Mathematics" TargetMode="External"/><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8.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8.svg"/><Relationship Id="rId11" Type="http://schemas.openxmlformats.org/officeDocument/2006/relationships/image" Target="../media/image7.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5.sv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43.jpeg"/></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54.sv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sv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34.png"/><Relationship Id="rId7"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jpe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education.ohio.gov/getattachment/Topics/Learning-in-Ohio/Mathematics/Ohio-s-Learning-Standards-in-Mathematics/Ohio-s-K-8-Learning-Progressions.pdf.aspx?lang=en-US" TargetMode="External"/><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ducation.ohio.gov/Topics/Learning-in-Ohio/Mathematics/Ohio-s-Learning-Standards-in-Mathematics" TargetMode="External"/><Relationship Id="rId7" Type="http://schemas.openxmlformats.org/officeDocument/2006/relationships/image" Target="../media/image8.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9641" y="2097379"/>
            <a:ext cx="5995293" cy="2462213"/>
          </a:xfrm>
        </p:spPr>
        <p:txBody>
          <a:bodyPr/>
          <a:lstStyle/>
          <a:p>
            <a:pPr algn="ctr"/>
            <a:r>
              <a:rPr lang="en-US" sz="4000" dirty="0">
                <a:solidFill>
                  <a:schemeClr val="tx1"/>
                </a:solidFill>
              </a:rPr>
              <a:t>Best Practices in K-12 Mathematics for Gifted Learners Using Ohio’s K-8 Learning Progressions</a:t>
            </a:r>
            <a:r>
              <a:rPr lang="en-US" sz="4000" b="0" dirty="0">
                <a:solidFill>
                  <a:schemeClr val="tx1"/>
                </a:solidFill>
              </a:rPr>
              <a:t> </a:t>
            </a:r>
            <a:r>
              <a:rPr lang="en-US" sz="2800" b="0" dirty="0">
                <a:solidFill>
                  <a:schemeClr val="tx1"/>
                </a:solidFill>
              </a:rPr>
              <a:t> </a:t>
            </a:r>
            <a:endParaRPr lang="en-US" dirty="0">
              <a:solidFill>
                <a:schemeClr val="tx1"/>
              </a:solidFill>
            </a:endParaRPr>
          </a:p>
        </p:txBody>
      </p:sp>
      <p:sp>
        <p:nvSpPr>
          <p:cNvPr id="3" name="Subtitle 2"/>
          <p:cNvSpPr>
            <a:spLocks noGrp="1"/>
          </p:cNvSpPr>
          <p:nvPr>
            <p:ph type="subTitle" idx="1"/>
          </p:nvPr>
        </p:nvSpPr>
        <p:spPr>
          <a:xfrm>
            <a:off x="305853" y="5558686"/>
            <a:ext cx="6400800" cy="461665"/>
          </a:xfrm>
        </p:spPr>
        <p:txBody>
          <a:bodyPr/>
          <a:lstStyle/>
          <a:p>
            <a:r>
              <a:rPr lang="en-US" sz="3000">
                <a:solidFill>
                  <a:schemeClr val="tx1">
                    <a:lumMod val="65000"/>
                    <a:lumOff val="35000"/>
                  </a:schemeClr>
                </a:solidFill>
              </a:rPr>
              <a:t>November 15th, 2021</a:t>
            </a:r>
          </a:p>
        </p:txBody>
      </p:sp>
    </p:spTree>
    <p:extLst>
      <p:ext uri="{BB962C8B-B14F-4D97-AF65-F5344CB8AC3E}">
        <p14:creationId xmlns:p14="http://schemas.microsoft.com/office/powerpoint/2010/main" val="20108325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D2C99F-19A3-45FB-9FA2-4AC9C834C906}"/>
              </a:ext>
            </a:extLst>
          </p:cNvPr>
          <p:cNvSpPr>
            <a:spLocks noGrp="1"/>
          </p:cNvSpPr>
          <p:nvPr>
            <p:ph type="title"/>
          </p:nvPr>
        </p:nvSpPr>
        <p:spPr>
          <a:xfrm>
            <a:off x="943277" y="712269"/>
            <a:ext cx="3370998" cy="5502264"/>
          </a:xfrm>
        </p:spPr>
        <p:txBody>
          <a:bodyPr>
            <a:normAutofit/>
          </a:bodyPr>
          <a:lstStyle/>
          <a:p>
            <a:r>
              <a:rPr lang="en-US" sz="3900" dirty="0">
                <a:solidFill>
                  <a:srgbClr val="FFFFFF"/>
                </a:solidFill>
              </a:rPr>
              <a:t>Why Differentiate?</a:t>
            </a:r>
          </a:p>
        </p:txBody>
      </p:sp>
      <p:cxnSp>
        <p:nvCxnSpPr>
          <p:cNvPr id="1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5216"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D942CCD6-C309-4DDA-935B-D9638CF861C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6174254"/>
            <a:ext cx="12191997" cy="683746"/>
          </a:xfrm>
          <a:prstGeom prst="rect">
            <a:avLst/>
          </a:prstGeom>
        </p:spPr>
      </p:pic>
      <p:sp>
        <p:nvSpPr>
          <p:cNvPr id="16" name="Rectangle: Rounded Corners 15" descr="burgundy text box">
            <a:extLst>
              <a:ext uri="{FF2B5EF4-FFF2-40B4-BE49-F238E27FC236}">
                <a16:creationId xmlns:a16="http://schemas.microsoft.com/office/drawing/2014/main" id="{6A086DE3-279D-4746-A9E0-17126DFD8D90}"/>
              </a:ext>
            </a:extLst>
          </p:cNvPr>
          <p:cNvSpPr/>
          <p:nvPr/>
        </p:nvSpPr>
        <p:spPr>
          <a:xfrm>
            <a:off x="5221224" y="264692"/>
            <a:ext cx="6268720" cy="1171575"/>
          </a:xfrm>
          <a:prstGeom prst="roundRect">
            <a:avLst>
              <a:gd name="adj" fmla="val 10000"/>
            </a:avLst>
          </a:prstGeom>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nchor="ctr"/>
          <a:lstStyle/>
          <a:p>
            <a:pPr marL="0" marR="0" algn="ctr">
              <a:lnSpc>
                <a:spcPct val="107000"/>
              </a:lnSpc>
              <a:spcBef>
                <a:spcPts val="0"/>
              </a:spcBef>
              <a:spcAft>
                <a:spcPts val="0"/>
              </a:spcAft>
            </a:pPr>
            <a:r>
              <a:rPr lang="en-US" sz="2400"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Thinking through a gifted lens</a:t>
            </a:r>
            <a:endParaRPr lang="en-US" sz="1200" dirty="0">
              <a:solidFill>
                <a:schemeClr val="bg1"/>
              </a:solidFill>
              <a:effectLst/>
              <a:ea typeface="Calibri" panose="020F0502020204030204" pitchFamily="34" charset="0"/>
              <a:cs typeface="Times New Roman" panose="02020603050405020304" pitchFamily="18" charset="0"/>
            </a:endParaRPr>
          </a:p>
        </p:txBody>
      </p:sp>
      <p:sp>
        <p:nvSpPr>
          <p:cNvPr id="17" name="Rectangle 16" descr="Head with Gears">
            <a:extLst>
              <a:ext uri="{FF2B5EF4-FFF2-40B4-BE49-F238E27FC236}">
                <a16:creationId xmlns:a16="http://schemas.microsoft.com/office/drawing/2014/main" id="{CEEB755E-8ED0-4309-9C1B-0DD6DCFD11E9}"/>
              </a:ext>
            </a:extLst>
          </p:cNvPr>
          <p:cNvSpPr/>
          <p:nvPr/>
        </p:nvSpPr>
        <p:spPr>
          <a:xfrm>
            <a:off x="5451473" y="513555"/>
            <a:ext cx="644525" cy="644525"/>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8" name="Rectangle: Rounded Corners 17" descr="green text box">
            <a:extLst>
              <a:ext uri="{FF2B5EF4-FFF2-40B4-BE49-F238E27FC236}">
                <a16:creationId xmlns:a16="http://schemas.microsoft.com/office/drawing/2014/main" id="{D23BC344-64B6-41DA-AB6A-DB5D41860A41}"/>
              </a:ext>
            </a:extLst>
          </p:cNvPr>
          <p:cNvSpPr/>
          <p:nvPr/>
        </p:nvSpPr>
        <p:spPr>
          <a:xfrm>
            <a:off x="5221224" y="1809324"/>
            <a:ext cx="6268720" cy="1171575"/>
          </a:xfrm>
          <a:prstGeom prst="roundRect">
            <a:avLst>
              <a:gd name="adj" fmla="val 10000"/>
            </a:avLst>
          </a:prstGeom>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txBody>
          <a:bodyPr anchor="ctr"/>
          <a:lstStyle/>
          <a:p>
            <a:pPr marL="971550" marR="0">
              <a:lnSpc>
                <a:spcPct val="107000"/>
              </a:lnSpc>
              <a:spcBef>
                <a:spcPts val="0"/>
              </a:spcBef>
              <a:spcAft>
                <a:spcPts val="800"/>
              </a:spcAft>
            </a:pPr>
            <a:r>
              <a:rPr lang="en-US" sz="24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Students learn best when curriculum is in Zone of Proximal Development</a:t>
            </a:r>
            <a:endParaRPr lang="en-US" sz="1200" dirty="0">
              <a:effectLst/>
              <a:ea typeface="Calibri" panose="020F0502020204030204" pitchFamily="34" charset="0"/>
              <a:cs typeface="Times New Roman" panose="02020603050405020304" pitchFamily="18" charset="0"/>
            </a:endParaRPr>
          </a:p>
        </p:txBody>
      </p:sp>
      <p:sp>
        <p:nvSpPr>
          <p:cNvPr id="19" name="Rectangle 18" descr="Books">
            <a:extLst>
              <a:ext uri="{FF2B5EF4-FFF2-40B4-BE49-F238E27FC236}">
                <a16:creationId xmlns:a16="http://schemas.microsoft.com/office/drawing/2014/main" id="{D97FF974-8D21-4F07-9F88-3D8EE44AE858}"/>
              </a:ext>
            </a:extLst>
          </p:cNvPr>
          <p:cNvSpPr/>
          <p:nvPr/>
        </p:nvSpPr>
        <p:spPr>
          <a:xfrm>
            <a:off x="5451472" y="1902667"/>
            <a:ext cx="644525" cy="644525"/>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0" name="Rectangle: Rounded Corners 19" descr="gray text box">
            <a:extLst>
              <a:ext uri="{FF2B5EF4-FFF2-40B4-BE49-F238E27FC236}">
                <a16:creationId xmlns:a16="http://schemas.microsoft.com/office/drawing/2014/main" id="{C90E592F-807F-4775-A0C4-40773D9F7A81}"/>
              </a:ext>
            </a:extLst>
          </p:cNvPr>
          <p:cNvSpPr/>
          <p:nvPr/>
        </p:nvSpPr>
        <p:spPr>
          <a:xfrm>
            <a:off x="5221224" y="3414739"/>
            <a:ext cx="6305047" cy="1171575"/>
          </a:xfrm>
          <a:prstGeom prst="roundRect">
            <a:avLst>
              <a:gd name="adj" fmla="val 10000"/>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txBody>
          <a:bodyPr/>
          <a:lstStyle/>
          <a:p>
            <a:endParaRPr lang="en-US"/>
          </a:p>
        </p:txBody>
      </p:sp>
      <p:sp>
        <p:nvSpPr>
          <p:cNvPr id="21" name="Rectangle 20" descr="Braille">
            <a:extLst>
              <a:ext uri="{FF2B5EF4-FFF2-40B4-BE49-F238E27FC236}">
                <a16:creationId xmlns:a16="http://schemas.microsoft.com/office/drawing/2014/main" id="{F2570239-0B22-42F8-96F6-529F5C1B2131}"/>
              </a:ext>
            </a:extLst>
          </p:cNvPr>
          <p:cNvSpPr/>
          <p:nvPr/>
        </p:nvSpPr>
        <p:spPr>
          <a:xfrm>
            <a:off x="5442924" y="3660707"/>
            <a:ext cx="698685" cy="679636"/>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2" name="Text Box 2">
            <a:extLst>
              <a:ext uri="{FF2B5EF4-FFF2-40B4-BE49-F238E27FC236}">
                <a16:creationId xmlns:a16="http://schemas.microsoft.com/office/drawing/2014/main" id="{249D07ED-E083-48E0-9606-20AAA1FBEC97}"/>
              </a:ext>
            </a:extLst>
          </p:cNvPr>
          <p:cNvSpPr txBox="1">
            <a:spLocks noChangeArrowheads="1"/>
          </p:cNvSpPr>
          <p:nvPr/>
        </p:nvSpPr>
        <p:spPr bwMode="auto">
          <a:xfrm>
            <a:off x="6326243" y="3583873"/>
            <a:ext cx="2990381" cy="771525"/>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To make materials accessible for all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33CBAA5E-4FDD-484B-B544-B87006ACD639}"/>
              </a:ext>
            </a:extLst>
          </p:cNvPr>
          <p:cNvSpPr txBox="1">
            <a:spLocks noChangeArrowheads="1"/>
          </p:cNvSpPr>
          <p:nvPr/>
        </p:nvSpPr>
        <p:spPr bwMode="auto">
          <a:xfrm>
            <a:off x="9333546" y="3587781"/>
            <a:ext cx="2127530" cy="825489"/>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6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English Language Learners, Twice Exceptional Students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Rounded Corners 24" descr="red text box">
            <a:extLst>
              <a:ext uri="{FF2B5EF4-FFF2-40B4-BE49-F238E27FC236}">
                <a16:creationId xmlns:a16="http://schemas.microsoft.com/office/drawing/2014/main" id="{2F7C0144-C155-429B-8398-49018093AF26}"/>
              </a:ext>
            </a:extLst>
          </p:cNvPr>
          <p:cNvSpPr/>
          <p:nvPr/>
        </p:nvSpPr>
        <p:spPr>
          <a:xfrm>
            <a:off x="5257552" y="4988552"/>
            <a:ext cx="6268720" cy="1171575"/>
          </a:xfrm>
          <a:prstGeom prst="roundRect">
            <a:avLst>
              <a:gd name="adj" fmla="val 10000"/>
            </a:avLst>
          </a:prstGeom>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nchor="ctr"/>
          <a:lstStyle/>
          <a:p>
            <a:pPr marL="736600" marR="0">
              <a:lnSpc>
                <a:spcPct val="107000"/>
              </a:lnSpc>
              <a:spcBef>
                <a:spcPts val="0"/>
              </a:spcBef>
              <a:spcAft>
                <a:spcPts val="800"/>
              </a:spcAft>
            </a:pPr>
            <a:r>
              <a:rPr lang="en-US" sz="24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Students learn best with curriculum is relevant and interesting to them</a:t>
            </a:r>
            <a:endParaRPr lang="en-US" sz="1200" dirty="0">
              <a:effectLst/>
              <a:ea typeface="Calibri" panose="020F0502020204030204" pitchFamily="34" charset="0"/>
              <a:cs typeface="Times New Roman" panose="02020603050405020304" pitchFamily="18" charset="0"/>
            </a:endParaRPr>
          </a:p>
        </p:txBody>
      </p:sp>
      <p:sp>
        <p:nvSpPr>
          <p:cNvPr id="26" name="Rectangle 25" descr="Teacher">
            <a:extLst>
              <a:ext uri="{FF2B5EF4-FFF2-40B4-BE49-F238E27FC236}">
                <a16:creationId xmlns:a16="http://schemas.microsoft.com/office/drawing/2014/main" id="{7A5C6CBD-DFC6-4FD3-A5D5-E17E332D5ABD}"/>
              </a:ext>
            </a:extLst>
          </p:cNvPr>
          <p:cNvSpPr/>
          <p:nvPr/>
        </p:nvSpPr>
        <p:spPr>
          <a:xfrm>
            <a:off x="5411260" y="5252076"/>
            <a:ext cx="644525" cy="644525"/>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4279043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20EE703D-3068-41B6-B43E-4631A6720E9B}"/>
              </a:ext>
            </a:extLst>
          </p:cNvPr>
          <p:cNvSpPr>
            <a:spLocks noGrp="1"/>
          </p:cNvSpPr>
          <p:nvPr>
            <p:ph idx="1"/>
          </p:nvPr>
        </p:nvSpPr>
        <p:spPr>
          <a:xfrm>
            <a:off x="6394783" y="400697"/>
            <a:ext cx="3276599" cy="524645"/>
          </a:xfrm>
        </p:spPr>
        <p:txBody>
          <a:bodyPr anchor="ctr"/>
          <a:lstStyle/>
          <a:p>
            <a:pPr marL="0" indent="0">
              <a:buNone/>
            </a:pPr>
            <a:r>
              <a:rPr lang="en-US" sz="3000">
                <a:solidFill>
                  <a:schemeClr val="bg1"/>
                </a:solidFill>
              </a:rPr>
              <a:t>Basic font sizes</a:t>
            </a:r>
          </a:p>
        </p:txBody>
      </p:sp>
      <p:sp>
        <p:nvSpPr>
          <p:cNvPr id="8" name="Content Placeholder 2">
            <a:extLst>
              <a:ext uri="{FF2B5EF4-FFF2-40B4-BE49-F238E27FC236}">
                <a16:creationId xmlns:a16="http://schemas.microsoft.com/office/drawing/2014/main" id="{1DDE2256-97BF-4AAF-9845-06C028FAAEB6}"/>
              </a:ext>
            </a:extLst>
          </p:cNvPr>
          <p:cNvSpPr txBox="1">
            <a:spLocks/>
          </p:cNvSpPr>
          <p:nvPr/>
        </p:nvSpPr>
        <p:spPr>
          <a:xfrm>
            <a:off x="6394781" y="1581356"/>
            <a:ext cx="5663535" cy="662631"/>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457159">
              <a:buNone/>
            </a:pPr>
            <a:r>
              <a:rPr lang="en-US" sz="3000">
                <a:solidFill>
                  <a:schemeClr val="bg1"/>
                </a:solidFill>
              </a:rPr>
              <a:t>Bullet points, lines and shapes </a:t>
            </a:r>
          </a:p>
        </p:txBody>
      </p:sp>
      <p:sp>
        <p:nvSpPr>
          <p:cNvPr id="11" name="Content Placeholder 2">
            <a:extLst>
              <a:ext uri="{FF2B5EF4-FFF2-40B4-BE49-F238E27FC236}">
                <a16:creationId xmlns:a16="http://schemas.microsoft.com/office/drawing/2014/main" id="{A0B49D21-3D20-4EC0-8155-9C1EA330DE5E}"/>
              </a:ext>
            </a:extLst>
          </p:cNvPr>
          <p:cNvSpPr txBox="1">
            <a:spLocks/>
          </p:cNvSpPr>
          <p:nvPr/>
        </p:nvSpPr>
        <p:spPr>
          <a:xfrm>
            <a:off x="6394781" y="5488098"/>
            <a:ext cx="3276599" cy="524645"/>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000">
                <a:solidFill>
                  <a:schemeClr val="bg1"/>
                </a:solidFill>
              </a:rPr>
              <a:t>Numbers</a:t>
            </a:r>
          </a:p>
        </p:txBody>
      </p:sp>
      <p:sp>
        <p:nvSpPr>
          <p:cNvPr id="12" name="Title 1">
            <a:extLst>
              <a:ext uri="{FF2B5EF4-FFF2-40B4-BE49-F238E27FC236}">
                <a16:creationId xmlns:a16="http://schemas.microsoft.com/office/drawing/2014/main" id="{DCE7B25B-5613-4576-BA48-839DD26075A3}"/>
              </a:ext>
            </a:extLst>
          </p:cNvPr>
          <p:cNvSpPr>
            <a:spLocks noGrp="1"/>
          </p:cNvSpPr>
          <p:nvPr>
            <p:ph type="title"/>
          </p:nvPr>
        </p:nvSpPr>
        <p:spPr>
          <a:xfrm>
            <a:off x="1052735" y="154012"/>
            <a:ext cx="10192780" cy="692497"/>
          </a:xfrm>
        </p:spPr>
        <p:txBody>
          <a:bodyPr/>
          <a:lstStyle/>
          <a:p>
            <a:r>
              <a:rPr lang="en-US" sz="4500" dirty="0"/>
              <a:t>Interactive Activity Example</a:t>
            </a:r>
          </a:p>
        </p:txBody>
      </p:sp>
      <p:pic>
        <p:nvPicPr>
          <p:cNvPr id="5" name="Picture 5" descr="Interactive activity example">
            <a:extLst>
              <a:ext uri="{FF2B5EF4-FFF2-40B4-BE49-F238E27FC236}">
                <a16:creationId xmlns:a16="http://schemas.microsoft.com/office/drawing/2014/main" id="{595DDD5A-A8D2-449D-B4FD-44A0ABE392B9}"/>
              </a:ext>
            </a:extLst>
          </p:cNvPr>
          <p:cNvPicPr>
            <a:picLocks noChangeAspect="1"/>
          </p:cNvPicPr>
          <p:nvPr/>
        </p:nvPicPr>
        <p:blipFill>
          <a:blip r:embed="rId2"/>
          <a:stretch>
            <a:fillRect/>
          </a:stretch>
        </p:blipFill>
        <p:spPr>
          <a:xfrm>
            <a:off x="1577439" y="1028142"/>
            <a:ext cx="9407236" cy="5020419"/>
          </a:xfrm>
          <a:prstGeom prst="rect">
            <a:avLst/>
          </a:prstGeom>
        </p:spPr>
      </p:pic>
    </p:spTree>
    <p:extLst>
      <p:ext uri="{BB962C8B-B14F-4D97-AF65-F5344CB8AC3E}">
        <p14:creationId xmlns:p14="http://schemas.microsoft.com/office/powerpoint/2010/main" val="1839452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A63C6-B0D0-418C-85BA-A23FA1ED7F29}"/>
              </a:ext>
            </a:extLst>
          </p:cNvPr>
          <p:cNvSpPr>
            <a:spLocks noGrp="1"/>
          </p:cNvSpPr>
          <p:nvPr>
            <p:ph type="title"/>
          </p:nvPr>
        </p:nvSpPr>
        <p:spPr>
          <a:xfrm>
            <a:off x="2152650" y="336472"/>
            <a:ext cx="7886700" cy="1133499"/>
          </a:xfrm>
        </p:spPr>
        <p:txBody>
          <a:bodyPr>
            <a:normAutofit/>
          </a:bodyPr>
          <a:lstStyle/>
          <a:p>
            <a:r>
              <a:rPr lang="en-US" sz="4500"/>
              <a:t>Interactive Task #1</a:t>
            </a:r>
            <a:endParaRPr lang="en-US"/>
          </a:p>
        </p:txBody>
      </p:sp>
      <p:pic>
        <p:nvPicPr>
          <p:cNvPr id="1710" name="Graphic 1710" descr="Internet with solid fill">
            <a:extLst>
              <a:ext uri="{FF2B5EF4-FFF2-40B4-BE49-F238E27FC236}">
                <a16:creationId xmlns:a16="http://schemas.microsoft.com/office/drawing/2014/main" id="{26AC1068-8354-41F4-B55B-C46422C0F8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5745" y="1184564"/>
            <a:ext cx="914400" cy="914400"/>
          </a:xfrm>
          <a:prstGeom prst="rect">
            <a:avLst/>
          </a:prstGeom>
        </p:spPr>
      </p:pic>
      <p:pic>
        <p:nvPicPr>
          <p:cNvPr id="559" name="Graphic 1710" descr="Internet with solid fill">
            <a:extLst>
              <a:ext uri="{FF2B5EF4-FFF2-40B4-BE49-F238E27FC236}">
                <a16:creationId xmlns:a16="http://schemas.microsoft.com/office/drawing/2014/main" id="{C5E0DF2D-9499-4ADD-9BBF-4708DFEE92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6072" y="2251363"/>
            <a:ext cx="914400" cy="914400"/>
          </a:xfrm>
          <a:prstGeom prst="rect">
            <a:avLst/>
          </a:prstGeom>
        </p:spPr>
      </p:pic>
      <p:pic>
        <p:nvPicPr>
          <p:cNvPr id="1711" name="Graphic 1711" descr="Magnifying glass with solid fill">
            <a:extLst>
              <a:ext uri="{FF2B5EF4-FFF2-40B4-BE49-F238E27FC236}">
                <a16:creationId xmlns:a16="http://schemas.microsoft.com/office/drawing/2014/main" id="{EFF6B6BA-A39C-4B7D-B47B-11F30AE05F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93273" y="3235036"/>
            <a:ext cx="914400" cy="914400"/>
          </a:xfrm>
          <a:prstGeom prst="rect">
            <a:avLst/>
          </a:prstGeom>
        </p:spPr>
      </p:pic>
      <p:pic>
        <p:nvPicPr>
          <p:cNvPr id="1712" name="Graphic 1712" descr="Graduation cap with solid fill">
            <a:extLst>
              <a:ext uri="{FF2B5EF4-FFF2-40B4-BE49-F238E27FC236}">
                <a16:creationId xmlns:a16="http://schemas.microsoft.com/office/drawing/2014/main" id="{FA2AFE9C-B712-47F4-8E2A-FF170F0464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30582" y="4301836"/>
            <a:ext cx="914400" cy="914400"/>
          </a:xfrm>
          <a:prstGeom prst="rect">
            <a:avLst/>
          </a:prstGeom>
        </p:spPr>
      </p:pic>
      <p:pic>
        <p:nvPicPr>
          <p:cNvPr id="562" name="Graphic 1341" descr="Thought outline">
            <a:extLst>
              <a:ext uri="{FF2B5EF4-FFF2-40B4-BE49-F238E27FC236}">
                <a16:creationId xmlns:a16="http://schemas.microsoft.com/office/drawing/2014/main" id="{5ACE7210-D0A0-428D-A3B7-94585566727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815087" y="5213884"/>
            <a:ext cx="914400" cy="914400"/>
          </a:xfrm>
          <a:prstGeom prst="rect">
            <a:avLst/>
          </a:prstGeom>
        </p:spPr>
      </p:pic>
      <p:pic>
        <p:nvPicPr>
          <p:cNvPr id="44" name="Graphic 44" descr="Link outline">
            <a:extLst>
              <a:ext uri="{FF2B5EF4-FFF2-40B4-BE49-F238E27FC236}">
                <a16:creationId xmlns:a16="http://schemas.microsoft.com/office/drawing/2014/main" id="{D37817CD-643E-485A-9134-860D6159636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310255" y="727364"/>
            <a:ext cx="914400" cy="914400"/>
          </a:xfrm>
          <a:prstGeom prst="rect">
            <a:avLst/>
          </a:prstGeom>
        </p:spPr>
      </p:pic>
      <p:sp>
        <p:nvSpPr>
          <p:cNvPr id="45" name="TextBox 44">
            <a:extLst>
              <a:ext uri="{FF2B5EF4-FFF2-40B4-BE49-F238E27FC236}">
                <a16:creationId xmlns:a16="http://schemas.microsoft.com/office/drawing/2014/main" id="{70A57575-4868-43D7-A745-55AD4A801C2B}"/>
              </a:ext>
            </a:extLst>
          </p:cNvPr>
          <p:cNvSpPr txBox="1"/>
          <p:nvPr/>
        </p:nvSpPr>
        <p:spPr>
          <a:xfrm>
            <a:off x="10044545" y="81741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13"/>
              </a:rPr>
              <a:t>Click here</a:t>
            </a:r>
            <a:endParaRPr lang="en-US"/>
          </a:p>
        </p:txBody>
      </p:sp>
      <p:sp>
        <p:nvSpPr>
          <p:cNvPr id="12" name="Rectangle: Rounded Corners 11" descr="text box">
            <a:extLst>
              <a:ext uri="{FF2B5EF4-FFF2-40B4-BE49-F238E27FC236}">
                <a16:creationId xmlns:a16="http://schemas.microsoft.com/office/drawing/2014/main" id="{B15C0AB1-8D76-48E2-843D-C9400F34032E}"/>
              </a:ext>
            </a:extLst>
          </p:cNvPr>
          <p:cNvSpPr/>
          <p:nvPr/>
        </p:nvSpPr>
        <p:spPr>
          <a:xfrm>
            <a:off x="1595055" y="1169807"/>
            <a:ext cx="7246238" cy="903160"/>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nchorCtr="0"/>
          <a:lstStyle/>
          <a:p>
            <a:r>
              <a:rPr lang="en-US" sz="2000" b="0" kern="1200" cap="all" dirty="0">
                <a:latin typeface="Arial" panose="020B0604020202020204" pitchFamily="34" charset="0"/>
                <a:cs typeface="Arial" panose="020B0604020202020204" pitchFamily="34" charset="0"/>
              </a:rPr>
              <a:t>Open your grade level standard document. </a:t>
            </a:r>
          </a:p>
        </p:txBody>
      </p:sp>
      <p:sp>
        <p:nvSpPr>
          <p:cNvPr id="16" name="Rectangle: Rounded Corners 15" descr="text box">
            <a:extLst>
              <a:ext uri="{FF2B5EF4-FFF2-40B4-BE49-F238E27FC236}">
                <a16:creationId xmlns:a16="http://schemas.microsoft.com/office/drawing/2014/main" id="{51CAD8B7-7FA2-4BBD-B25E-B594FE36139B}"/>
              </a:ext>
            </a:extLst>
          </p:cNvPr>
          <p:cNvSpPr/>
          <p:nvPr/>
        </p:nvSpPr>
        <p:spPr>
          <a:xfrm>
            <a:off x="2117664" y="2226726"/>
            <a:ext cx="7246238" cy="903160"/>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nchor="ctr" anchorCtr="0"/>
          <a:lstStyle/>
          <a:p>
            <a:r>
              <a:rPr lang="en-US" sz="2000" b="0" kern="1200" cap="all" dirty="0">
                <a:latin typeface="Arial" panose="020B0604020202020204" pitchFamily="34" charset="0"/>
                <a:cs typeface="Arial" panose="020B0604020202020204" pitchFamily="34" charset="0"/>
              </a:rPr>
              <a:t>Open your appropriate learning progression</a:t>
            </a:r>
            <a:r>
              <a:rPr lang="en-US" sz="1800" b="0" kern="1200" dirty="0">
                <a:latin typeface="Arial" panose="020B0604020202020204" pitchFamily="34" charset="0"/>
                <a:cs typeface="Arial" panose="020B0604020202020204" pitchFamily="34" charset="0"/>
              </a:rPr>
              <a:t>.</a:t>
            </a:r>
          </a:p>
        </p:txBody>
      </p:sp>
      <p:sp>
        <p:nvSpPr>
          <p:cNvPr id="19" name="Rectangle: Rounded Corners 18" descr="text box">
            <a:extLst>
              <a:ext uri="{FF2B5EF4-FFF2-40B4-BE49-F238E27FC236}">
                <a16:creationId xmlns:a16="http://schemas.microsoft.com/office/drawing/2014/main" id="{CD1B87EB-B657-4F8D-AC14-2D9D8EC2FD9A}"/>
              </a:ext>
            </a:extLst>
          </p:cNvPr>
          <p:cNvSpPr/>
          <p:nvPr/>
        </p:nvSpPr>
        <p:spPr>
          <a:xfrm>
            <a:off x="2553740" y="3295086"/>
            <a:ext cx="7246238" cy="903160"/>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nchor="ctr" anchorCtr="0"/>
          <a:lstStyle/>
          <a:p>
            <a:r>
              <a:rPr lang="en-US" sz="2000" b="0" kern="1200" cap="all" dirty="0">
                <a:latin typeface="Arial" panose="020B0604020202020204" pitchFamily="34" charset="0"/>
                <a:cs typeface="Arial" panose="020B0604020202020204" pitchFamily="34" charset="0"/>
              </a:rPr>
              <a:t>Choose a standard to examine.</a:t>
            </a:r>
          </a:p>
        </p:txBody>
      </p:sp>
      <p:sp>
        <p:nvSpPr>
          <p:cNvPr id="22" name="Rectangle: Rounded Corners 21" descr="text box">
            <a:extLst>
              <a:ext uri="{FF2B5EF4-FFF2-40B4-BE49-F238E27FC236}">
                <a16:creationId xmlns:a16="http://schemas.microsoft.com/office/drawing/2014/main" id="{91EFF6B6-683C-4208-8613-21BC4B5116B4}"/>
              </a:ext>
            </a:extLst>
          </p:cNvPr>
          <p:cNvSpPr/>
          <p:nvPr/>
        </p:nvSpPr>
        <p:spPr>
          <a:xfrm>
            <a:off x="3137926" y="4288335"/>
            <a:ext cx="7246238" cy="903160"/>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nchor="ctr" anchorCtr="0"/>
          <a:lstStyle/>
          <a:p>
            <a:r>
              <a:rPr lang="en-US" sz="2000" b="0" kern="1200" cap="all" dirty="0">
                <a:latin typeface="Arial" panose="020B0604020202020204" pitchFamily="34" charset="0"/>
                <a:cs typeface="Arial" panose="020B0604020202020204" pitchFamily="34" charset="0"/>
              </a:rPr>
              <a:t>Assume you have a student who has shown mastery of this standard.</a:t>
            </a:r>
            <a:endParaRPr lang="en-US" sz="2000" cap="all" dirty="0">
              <a:latin typeface="Arial" panose="020B0604020202020204" pitchFamily="34" charset="0"/>
              <a:cs typeface="Arial" panose="020B0604020202020204" pitchFamily="34" charset="0"/>
            </a:endParaRPr>
          </a:p>
        </p:txBody>
      </p:sp>
      <p:sp>
        <p:nvSpPr>
          <p:cNvPr id="25" name="Rectangle: Rounded Corners 24" descr="text box">
            <a:extLst>
              <a:ext uri="{FF2B5EF4-FFF2-40B4-BE49-F238E27FC236}">
                <a16:creationId xmlns:a16="http://schemas.microsoft.com/office/drawing/2014/main" id="{CA1AB688-3E44-4927-9FD4-14277DE13FBB}"/>
              </a:ext>
            </a:extLst>
          </p:cNvPr>
          <p:cNvSpPr/>
          <p:nvPr/>
        </p:nvSpPr>
        <p:spPr>
          <a:xfrm>
            <a:off x="3729487" y="5328311"/>
            <a:ext cx="7246238" cy="903160"/>
          </a:xfrm>
          <a:prstGeom prst="roundRect">
            <a:avLst>
              <a:gd name="adj" fmla="val 10000"/>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nchor="ctr" anchorCtr="0"/>
          <a:lstStyle/>
          <a:p>
            <a:r>
              <a:rPr lang="en-US" sz="2000" b="0" kern="1200" cap="none" dirty="0">
                <a:latin typeface="Arial" panose="020B0604020202020204" pitchFamily="34" charset="0"/>
                <a:cs typeface="Arial" panose="020B0604020202020204" pitchFamily="34" charset="0"/>
              </a:rPr>
              <a:t>HOW COULD YOU INCORPORATE AN ABOVE GRADE LEVEL CONCEPT INTO THEIR LEARNING?</a:t>
            </a:r>
            <a:endParaRPr lang="en-US" sz="2000" kern="1200" cap="none" dirty="0">
              <a:latin typeface="Arial" panose="020B0604020202020204" pitchFamily="34" charset="0"/>
              <a:cs typeface="Arial" panose="020B0604020202020204" pitchFamily="34" charset="0"/>
            </a:endParaRPr>
          </a:p>
        </p:txBody>
      </p:sp>
      <p:sp>
        <p:nvSpPr>
          <p:cNvPr id="28" name="Arrow: Down 27" descr="white arrow down 1">
            <a:extLst>
              <a:ext uri="{FF2B5EF4-FFF2-40B4-BE49-F238E27FC236}">
                <a16:creationId xmlns:a16="http://schemas.microsoft.com/office/drawing/2014/main" id="{FC5BE36A-9CC5-4D0D-AE8D-29F3B2F0A9F5}"/>
              </a:ext>
            </a:extLst>
          </p:cNvPr>
          <p:cNvSpPr/>
          <p:nvPr/>
        </p:nvSpPr>
        <p:spPr>
          <a:xfrm>
            <a:off x="8335850" y="1773591"/>
            <a:ext cx="587054" cy="587054"/>
          </a:xfrm>
          <a:prstGeom prst="downArrow">
            <a:avLst>
              <a:gd name="adj1" fmla="val 55000"/>
              <a:gd name="adj2" fmla="val 45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31" name="Arrow: Down 30" descr="white arrow down 2">
            <a:extLst>
              <a:ext uri="{FF2B5EF4-FFF2-40B4-BE49-F238E27FC236}">
                <a16:creationId xmlns:a16="http://schemas.microsoft.com/office/drawing/2014/main" id="{A1E0E3D1-1BCD-4D24-A298-7E0A1404041D}"/>
              </a:ext>
            </a:extLst>
          </p:cNvPr>
          <p:cNvSpPr/>
          <p:nvPr/>
        </p:nvSpPr>
        <p:spPr>
          <a:xfrm>
            <a:off x="8844040" y="2927255"/>
            <a:ext cx="587054" cy="587054"/>
          </a:xfrm>
          <a:prstGeom prst="downArrow">
            <a:avLst>
              <a:gd name="adj1" fmla="val 55000"/>
              <a:gd name="adj2" fmla="val 45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34" name="Arrow: Down 33" descr="white arrow down 3">
            <a:extLst>
              <a:ext uri="{FF2B5EF4-FFF2-40B4-BE49-F238E27FC236}">
                <a16:creationId xmlns:a16="http://schemas.microsoft.com/office/drawing/2014/main" id="{07CE0763-2866-47D5-9008-444C5A1BF6AA}"/>
              </a:ext>
            </a:extLst>
          </p:cNvPr>
          <p:cNvSpPr/>
          <p:nvPr/>
        </p:nvSpPr>
        <p:spPr>
          <a:xfrm>
            <a:off x="9310255" y="3981582"/>
            <a:ext cx="587054" cy="587054"/>
          </a:xfrm>
          <a:prstGeom prst="downArrow">
            <a:avLst>
              <a:gd name="adj1" fmla="val 55000"/>
              <a:gd name="adj2" fmla="val 45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37" name="Arrow: Down 36" descr="white arrow down 4">
            <a:extLst>
              <a:ext uri="{FF2B5EF4-FFF2-40B4-BE49-F238E27FC236}">
                <a16:creationId xmlns:a16="http://schemas.microsoft.com/office/drawing/2014/main" id="{4CD2DC76-CCE3-4F23-A3A1-E324C53F3FA5}"/>
              </a:ext>
            </a:extLst>
          </p:cNvPr>
          <p:cNvSpPr/>
          <p:nvPr/>
        </p:nvSpPr>
        <p:spPr>
          <a:xfrm>
            <a:off x="10039350" y="5012395"/>
            <a:ext cx="587054" cy="587054"/>
          </a:xfrm>
          <a:prstGeom prst="downArrow">
            <a:avLst>
              <a:gd name="adj1" fmla="val 55000"/>
              <a:gd name="adj2" fmla="val 45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27290494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24F5092-890F-4FF6-9AE7-20FEC249E7B3}"/>
              </a:ext>
            </a:extLst>
          </p:cNvPr>
          <p:cNvSpPr>
            <a:spLocks noGrp="1"/>
          </p:cNvSpPr>
          <p:nvPr>
            <p:ph type="title"/>
          </p:nvPr>
        </p:nvSpPr>
        <p:spPr>
          <a:xfrm>
            <a:off x="609600" y="457203"/>
            <a:ext cx="10972800" cy="738664"/>
          </a:xfrm>
        </p:spPr>
        <p:txBody>
          <a:bodyPr/>
          <a:lstStyle/>
          <a:p>
            <a:r>
              <a:rPr lang="en-US" sz="4800"/>
              <a:t>Three Ways to Plan Differentiation</a:t>
            </a:r>
          </a:p>
        </p:txBody>
      </p:sp>
      <p:sp>
        <p:nvSpPr>
          <p:cNvPr id="6" name="Rounded Rectangle 1" descr="capsule text box">
            <a:extLst>
              <a:ext uri="{FF2B5EF4-FFF2-40B4-BE49-F238E27FC236}">
                <a16:creationId xmlns:a16="http://schemas.microsoft.com/office/drawing/2014/main" id="{B9C95B35-9837-45F2-964D-D2875D175846}"/>
              </a:ext>
              <a:ext uri="{C183D7F6-B498-43B3-948B-1728B52AA6E4}">
                <adec:decorative xmlns:adec="http://schemas.microsoft.com/office/drawing/2017/decorative" val="0"/>
              </a:ext>
            </a:extLst>
          </p:cNvPr>
          <p:cNvSpPr/>
          <p:nvPr/>
        </p:nvSpPr>
        <p:spPr>
          <a:xfrm>
            <a:off x="490870" y="1550531"/>
            <a:ext cx="11210261" cy="1218339"/>
          </a:xfrm>
          <a:prstGeom prst="roundRect">
            <a:avLst>
              <a:gd name="adj" fmla="val 50000"/>
            </a:avLst>
          </a:prstGeom>
          <a:solidFill>
            <a:srgbClr val="D19D10"/>
          </a:solidFill>
          <a:ln>
            <a:solidFill>
              <a:srgbClr val="D19D10"/>
            </a:solidFill>
          </a:ln>
          <a:scene3d>
            <a:camera prst="orthographicFront"/>
            <a:lightRig rig="threePt" dir="t"/>
          </a:scene3d>
          <a:sp3d>
            <a:bevelT w="177800"/>
            <a:bevelB w="209550"/>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81000" tIns="38100" rIns="76200" bIns="38100" numCol="1" spcCol="0" rtlCol="0" fromWordArt="0" anchor="ctr" anchorCtr="0" forceAA="0" compatLnSpc="1">
            <a:prstTxWarp prst="textNoShape">
              <a:avLst/>
            </a:prstTxWarp>
            <a:noAutofit/>
          </a:bodyPr>
          <a:lstStyle/>
          <a:p>
            <a:pPr algn="ctr"/>
            <a:r>
              <a:rPr lang="en-US" sz="4400" b="1">
                <a:solidFill>
                  <a:schemeClr val="bg1"/>
                </a:solidFill>
                <a:latin typeface="Arial"/>
                <a:cs typeface="Arial"/>
              </a:rPr>
              <a:t>Content  </a:t>
            </a:r>
            <a:endParaRPr lang="en-US" sz="4400" b="1">
              <a:solidFill>
                <a:schemeClr val="bg1"/>
              </a:solidFill>
              <a:latin typeface="Arial" panose="020B0604020202020204" pitchFamily="34" charset="0"/>
              <a:cs typeface="Arial" panose="020B0604020202020204" pitchFamily="34" charset="0"/>
            </a:endParaRPr>
          </a:p>
        </p:txBody>
      </p:sp>
      <p:sp>
        <p:nvSpPr>
          <p:cNvPr id="7" name="Rounded Rectangle 1" descr="capsule text box">
            <a:extLst>
              <a:ext uri="{FF2B5EF4-FFF2-40B4-BE49-F238E27FC236}">
                <a16:creationId xmlns:a16="http://schemas.microsoft.com/office/drawing/2014/main" id="{85AA626A-9E7B-439E-8B48-BE12AFBFC969}"/>
              </a:ext>
              <a:ext uri="{C183D7F6-B498-43B3-948B-1728B52AA6E4}">
                <adec:decorative xmlns:adec="http://schemas.microsoft.com/office/drawing/2017/decorative" val="0"/>
              </a:ext>
            </a:extLst>
          </p:cNvPr>
          <p:cNvSpPr/>
          <p:nvPr/>
        </p:nvSpPr>
        <p:spPr>
          <a:xfrm>
            <a:off x="490870" y="3207682"/>
            <a:ext cx="11210261" cy="1218339"/>
          </a:xfrm>
          <a:prstGeom prst="roundRect">
            <a:avLst>
              <a:gd name="adj" fmla="val 50000"/>
            </a:avLst>
          </a:prstGeom>
          <a:solidFill>
            <a:srgbClr val="93AD2B"/>
          </a:solidFill>
          <a:ln>
            <a:solidFill>
              <a:srgbClr val="93AD2B"/>
            </a:solidFill>
          </a:ln>
          <a:scene3d>
            <a:camera prst="orthographicFront"/>
            <a:lightRig rig="threePt" dir="t"/>
          </a:scene3d>
          <a:sp3d>
            <a:bevelT w="177800"/>
            <a:bevelB w="209550"/>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81000" tIns="38100" rIns="76200" bIns="38100" numCol="1" spcCol="0" rtlCol="0" fromWordArt="0" anchor="ctr" anchorCtr="0" forceAA="0" compatLnSpc="1">
            <a:prstTxWarp prst="textNoShape">
              <a:avLst/>
            </a:prstTxWarp>
            <a:noAutofit/>
          </a:bodyPr>
          <a:lstStyle/>
          <a:p>
            <a:pPr algn="ctr"/>
            <a:r>
              <a:rPr lang="en-US" sz="4400" b="1">
                <a:solidFill>
                  <a:schemeClr val="bg1"/>
                </a:solidFill>
                <a:latin typeface="Arial"/>
                <a:cs typeface="Arial"/>
              </a:rPr>
              <a:t>Process</a:t>
            </a:r>
            <a:endParaRPr lang="en-US" sz="4400" b="1">
              <a:solidFill>
                <a:schemeClr val="bg1"/>
              </a:solidFill>
              <a:latin typeface="Arial" panose="020B0604020202020204" pitchFamily="34" charset="0"/>
              <a:cs typeface="Arial" panose="020B0604020202020204" pitchFamily="34" charset="0"/>
            </a:endParaRPr>
          </a:p>
        </p:txBody>
      </p:sp>
      <p:sp>
        <p:nvSpPr>
          <p:cNvPr id="8" name="Rounded Rectangle 1" descr="capsule text box">
            <a:extLst>
              <a:ext uri="{FF2B5EF4-FFF2-40B4-BE49-F238E27FC236}">
                <a16:creationId xmlns:a16="http://schemas.microsoft.com/office/drawing/2014/main" id="{6E5DD9FA-7BFB-4F6C-8F88-5C667B8576FD}"/>
              </a:ext>
              <a:ext uri="{C183D7F6-B498-43B3-948B-1728B52AA6E4}">
                <adec:decorative xmlns:adec="http://schemas.microsoft.com/office/drawing/2017/decorative" val="0"/>
              </a:ext>
            </a:extLst>
          </p:cNvPr>
          <p:cNvSpPr/>
          <p:nvPr/>
        </p:nvSpPr>
        <p:spPr>
          <a:xfrm>
            <a:off x="490870" y="4864833"/>
            <a:ext cx="11210261" cy="1218339"/>
          </a:xfrm>
          <a:prstGeom prst="roundRect">
            <a:avLst>
              <a:gd name="adj" fmla="val 50000"/>
            </a:avLst>
          </a:prstGeom>
          <a:solidFill>
            <a:srgbClr val="700017"/>
          </a:solidFill>
          <a:ln>
            <a:solidFill>
              <a:srgbClr val="700017"/>
            </a:solidFill>
          </a:ln>
          <a:scene3d>
            <a:camera prst="orthographicFront"/>
            <a:lightRig rig="threePt" dir="t"/>
          </a:scene3d>
          <a:sp3d>
            <a:bevelT w="177800"/>
            <a:bevelB w="209550"/>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81000" tIns="38100" rIns="76200" bIns="38100" numCol="1" spcCol="0" rtlCol="0" fromWordArt="0" anchor="ctr" anchorCtr="0" forceAA="0" compatLnSpc="1">
            <a:prstTxWarp prst="textNoShape">
              <a:avLst/>
            </a:prstTxWarp>
            <a:noAutofit/>
          </a:bodyPr>
          <a:lstStyle/>
          <a:p>
            <a:pPr algn="ctr"/>
            <a:r>
              <a:rPr lang="en-US" sz="4400" b="1">
                <a:solidFill>
                  <a:schemeClr val="bg1"/>
                </a:solidFill>
                <a:latin typeface="Arial"/>
                <a:cs typeface="Arial"/>
              </a:rPr>
              <a:t>Product</a:t>
            </a:r>
            <a:endParaRPr lang="en-US" sz="4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78317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9DA4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8AF5E2C-73D3-43AE-98FB-1FD1843D4355}"/>
              </a:ext>
            </a:extLst>
          </p:cNvPr>
          <p:cNvSpPr>
            <a:spLocks noGrp="1"/>
          </p:cNvSpPr>
          <p:nvPr>
            <p:ph type="title"/>
          </p:nvPr>
        </p:nvSpPr>
        <p:spPr>
          <a:xfrm>
            <a:off x="462623" y="614122"/>
            <a:ext cx="6594189" cy="1379485"/>
          </a:xfrm>
        </p:spPr>
        <p:txBody>
          <a:bodyPr>
            <a:normAutofit/>
          </a:bodyPr>
          <a:lstStyle/>
          <a:p>
            <a:r>
              <a:rPr lang="en-US" dirty="0">
                <a:solidFill>
                  <a:srgbClr val="FFFFFF"/>
                </a:solidFill>
              </a:rPr>
              <a:t>Student and Teacher Roles</a:t>
            </a:r>
          </a:p>
        </p:txBody>
      </p:sp>
      <p:pic>
        <p:nvPicPr>
          <p:cNvPr id="6" name="Picture 5" descr="The learner relationship">
            <a:extLst>
              <a:ext uri="{FF2B5EF4-FFF2-40B4-BE49-F238E27FC236}">
                <a16:creationId xmlns:a16="http://schemas.microsoft.com/office/drawing/2014/main" id="{EF6F0F55-5748-4715-9C12-29A15D9CB2AC}"/>
              </a:ext>
            </a:extLst>
          </p:cNvPr>
          <p:cNvPicPr>
            <a:picLocks noChangeAspect="1"/>
          </p:cNvPicPr>
          <p:nvPr/>
        </p:nvPicPr>
        <p:blipFill rotWithShape="1">
          <a:blip r:embed="rId3"/>
          <a:srcRect l="2009" r="592" b="1"/>
          <a:stretch/>
        </p:blipFill>
        <p:spPr>
          <a:xfrm>
            <a:off x="321732" y="2285997"/>
            <a:ext cx="6983967" cy="4037280"/>
          </a:xfrm>
          <a:prstGeom prst="rect">
            <a:avLst/>
          </a:prstGeom>
        </p:spPr>
      </p:pic>
      <p:sp>
        <p:nvSpPr>
          <p:cNvPr id="13" name="Rectangle 1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B864482-0BD3-4F4A-97CF-F3D7A5CD20D7}"/>
              </a:ext>
            </a:extLst>
          </p:cNvPr>
          <p:cNvSpPr>
            <a:spLocks noGrp="1"/>
          </p:cNvSpPr>
          <p:nvPr>
            <p:ph idx="1"/>
          </p:nvPr>
        </p:nvSpPr>
        <p:spPr>
          <a:xfrm>
            <a:off x="7738374" y="543652"/>
            <a:ext cx="3923502" cy="5766761"/>
          </a:xfrm>
        </p:spPr>
        <p:txBody>
          <a:bodyPr anchor="ctr">
            <a:normAutofit/>
          </a:bodyPr>
          <a:lstStyle/>
          <a:p>
            <a:pPr marL="342900" indent="-342900"/>
            <a:r>
              <a:rPr lang="en-US" sz="2000" b="1" dirty="0">
                <a:solidFill>
                  <a:srgbClr val="FFC000"/>
                </a:solidFill>
              </a:rPr>
              <a:t>Does every student need this content? </a:t>
            </a:r>
            <a:endParaRPr lang="en-US" b="1" dirty="0">
              <a:solidFill>
                <a:srgbClr val="FFC000"/>
              </a:solidFill>
            </a:endParaRPr>
          </a:p>
          <a:p>
            <a:pPr marL="342900" indent="-342900"/>
            <a:r>
              <a:rPr lang="en-US" sz="2000" b="1" dirty="0">
                <a:solidFill>
                  <a:srgbClr val="FFC000"/>
                </a:solidFill>
              </a:rPr>
              <a:t>Will it be newly learned information? Review?</a:t>
            </a:r>
          </a:p>
          <a:p>
            <a:pPr marL="342900" indent="-342900"/>
            <a:r>
              <a:rPr lang="en-US" sz="2000" b="1" dirty="0">
                <a:solidFill>
                  <a:srgbClr val="FFC000"/>
                </a:solidFill>
              </a:rPr>
              <a:t>Where does it fit into the continuum?</a:t>
            </a:r>
          </a:p>
          <a:p>
            <a:pPr marL="342900" indent="-342900"/>
            <a:endParaRPr lang="en-US" sz="2000" dirty="0">
              <a:solidFill>
                <a:srgbClr val="FFFFFF"/>
              </a:solidFill>
            </a:endParaRPr>
          </a:p>
          <a:p>
            <a:pPr marL="342900" indent="-342900"/>
            <a:r>
              <a:rPr lang="en-US" sz="2000" b="1" dirty="0">
                <a:solidFill>
                  <a:schemeClr val="accent3"/>
                </a:solidFill>
              </a:rPr>
              <a:t>Are there different ways I can make this content accessible based on student learning preference? Readiness?</a:t>
            </a:r>
          </a:p>
          <a:p>
            <a:pPr marL="342900" indent="-342900"/>
            <a:endParaRPr lang="en-US" sz="2000" dirty="0">
              <a:solidFill>
                <a:srgbClr val="FFFFFF"/>
              </a:solidFill>
            </a:endParaRPr>
          </a:p>
          <a:p>
            <a:pPr marL="342900" indent="-342900"/>
            <a:r>
              <a:rPr lang="en-US" sz="2000" b="1" dirty="0">
                <a:solidFill>
                  <a:schemeClr val="accent5">
                    <a:lumMod val="40000"/>
                    <a:lumOff val="60000"/>
                  </a:schemeClr>
                </a:solidFill>
              </a:rPr>
              <a:t>How will students show mastery? </a:t>
            </a:r>
          </a:p>
          <a:p>
            <a:pPr marL="342900" indent="-342900"/>
            <a:r>
              <a:rPr lang="en-US" sz="2000" b="1" dirty="0">
                <a:solidFill>
                  <a:schemeClr val="accent5">
                    <a:lumMod val="40000"/>
                    <a:lumOff val="60000"/>
                  </a:schemeClr>
                </a:solidFill>
              </a:rPr>
              <a:t>Does the evidence need to look the same for everyone?</a:t>
            </a:r>
          </a:p>
          <a:p>
            <a:pPr marL="342900" indent="-342900"/>
            <a:endParaRPr lang="en-US" sz="2000" dirty="0">
              <a:solidFill>
                <a:srgbClr val="FFFFFF"/>
              </a:solidFill>
            </a:endParaRPr>
          </a:p>
        </p:txBody>
      </p:sp>
      <p:pic>
        <p:nvPicPr>
          <p:cNvPr id="7" name="Picture 6">
            <a:extLst>
              <a:ext uri="{FF2B5EF4-FFF2-40B4-BE49-F238E27FC236}">
                <a16:creationId xmlns:a16="http://schemas.microsoft.com/office/drawing/2014/main" id="{70F7430D-FE7B-4FFB-B2E5-D08D165FDF3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6174254"/>
            <a:ext cx="12191997" cy="683746"/>
          </a:xfrm>
          <a:prstGeom prst="rect">
            <a:avLst/>
          </a:prstGeom>
        </p:spPr>
      </p:pic>
    </p:spTree>
    <p:extLst>
      <p:ext uri="{BB962C8B-B14F-4D97-AF65-F5344CB8AC3E}">
        <p14:creationId xmlns:p14="http://schemas.microsoft.com/office/powerpoint/2010/main" val="1809994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A63C6-B0D0-418C-85BA-A23FA1ED7F29}"/>
              </a:ext>
            </a:extLst>
          </p:cNvPr>
          <p:cNvSpPr>
            <a:spLocks noGrp="1"/>
          </p:cNvSpPr>
          <p:nvPr>
            <p:ph type="title"/>
          </p:nvPr>
        </p:nvSpPr>
        <p:spPr>
          <a:xfrm>
            <a:off x="2152650" y="336472"/>
            <a:ext cx="7886700" cy="1133499"/>
          </a:xfrm>
        </p:spPr>
        <p:txBody>
          <a:bodyPr>
            <a:normAutofit/>
          </a:bodyPr>
          <a:lstStyle/>
          <a:p>
            <a:r>
              <a:rPr lang="en-US" sz="4500"/>
              <a:t>Interactive Task #2</a:t>
            </a:r>
            <a:endParaRPr lang="en-US"/>
          </a:p>
        </p:txBody>
      </p:sp>
      <p:pic>
        <p:nvPicPr>
          <p:cNvPr id="1340" name="Graphic 1340" descr="Person with idea outline">
            <a:extLst>
              <a:ext uri="{FF2B5EF4-FFF2-40B4-BE49-F238E27FC236}">
                <a16:creationId xmlns:a16="http://schemas.microsoft.com/office/drawing/2014/main" id="{6405BCE5-813F-41B2-A4EB-C82052393D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2347" y="1260894"/>
            <a:ext cx="914400" cy="914400"/>
          </a:xfrm>
          <a:prstGeom prst="rect">
            <a:avLst/>
          </a:prstGeom>
        </p:spPr>
      </p:pic>
      <p:pic>
        <p:nvPicPr>
          <p:cNvPr id="1341" name="Graphic 1341" descr="Thought outline">
            <a:extLst>
              <a:ext uri="{FF2B5EF4-FFF2-40B4-BE49-F238E27FC236}">
                <a16:creationId xmlns:a16="http://schemas.microsoft.com/office/drawing/2014/main" id="{F1BC9EF5-29B4-4DA7-9FCB-8CDE297A4B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8687" y="2526102"/>
            <a:ext cx="914400" cy="914400"/>
          </a:xfrm>
          <a:prstGeom prst="rect">
            <a:avLst/>
          </a:prstGeom>
        </p:spPr>
      </p:pic>
      <p:pic>
        <p:nvPicPr>
          <p:cNvPr id="702" name="Graphic 1341" descr="Thought outline">
            <a:extLst>
              <a:ext uri="{FF2B5EF4-FFF2-40B4-BE49-F238E27FC236}">
                <a16:creationId xmlns:a16="http://schemas.microsoft.com/office/drawing/2014/main" id="{36AC605C-C0CD-41AC-9750-1310AFB0E0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14422" y="3863196"/>
            <a:ext cx="914400" cy="914400"/>
          </a:xfrm>
          <a:prstGeom prst="rect">
            <a:avLst/>
          </a:prstGeom>
        </p:spPr>
      </p:pic>
      <p:pic>
        <p:nvPicPr>
          <p:cNvPr id="23" name="Graphic 1341" descr="Thought outline">
            <a:extLst>
              <a:ext uri="{FF2B5EF4-FFF2-40B4-BE49-F238E27FC236}">
                <a16:creationId xmlns:a16="http://schemas.microsoft.com/office/drawing/2014/main" id="{20D461D7-E1E0-489B-A38A-C9315F4557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32648" y="5200290"/>
            <a:ext cx="914400" cy="914400"/>
          </a:xfrm>
          <a:prstGeom prst="rect">
            <a:avLst/>
          </a:prstGeom>
        </p:spPr>
      </p:pic>
      <p:sp>
        <p:nvSpPr>
          <p:cNvPr id="11" name="Rectangle: Rounded Corners 10" descr="red text box">
            <a:extLst>
              <a:ext uri="{FF2B5EF4-FFF2-40B4-BE49-F238E27FC236}">
                <a16:creationId xmlns:a16="http://schemas.microsoft.com/office/drawing/2014/main" id="{5BF9F29F-526F-4374-B310-316010B81135}"/>
              </a:ext>
            </a:extLst>
          </p:cNvPr>
          <p:cNvSpPr/>
          <p:nvPr/>
        </p:nvSpPr>
        <p:spPr>
          <a:xfrm>
            <a:off x="1595887" y="1144782"/>
            <a:ext cx="7528559" cy="1103863"/>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nchorCtr="0"/>
          <a:lstStyle/>
          <a:p>
            <a:r>
              <a:rPr lang="en-US" sz="2400" b="0" kern="1200" cap="all" dirty="0">
                <a:latin typeface="Arial" panose="020B0604020202020204" pitchFamily="34" charset="0"/>
                <a:cs typeface="Arial" panose="020B0604020202020204" pitchFamily="34" charset="0"/>
              </a:rPr>
              <a:t>Look at an upcoming lesson or topic</a:t>
            </a:r>
          </a:p>
        </p:txBody>
      </p:sp>
      <p:sp>
        <p:nvSpPr>
          <p:cNvPr id="15" name="Rectangle: Rounded Corners 14" descr="green text box">
            <a:extLst>
              <a:ext uri="{FF2B5EF4-FFF2-40B4-BE49-F238E27FC236}">
                <a16:creationId xmlns:a16="http://schemas.microsoft.com/office/drawing/2014/main" id="{D397A302-B20C-4D8F-88C4-D82D9B2D4AA7}"/>
              </a:ext>
            </a:extLst>
          </p:cNvPr>
          <p:cNvSpPr/>
          <p:nvPr/>
        </p:nvSpPr>
        <p:spPr>
          <a:xfrm>
            <a:off x="2053087" y="2423157"/>
            <a:ext cx="7528559" cy="1103863"/>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nchor="ctr" anchorCtr="0"/>
          <a:lstStyle/>
          <a:p>
            <a:r>
              <a:rPr lang="en-US" sz="2400" b="0" kern="1200" cap="all" dirty="0">
                <a:latin typeface="Arial" panose="020B0604020202020204" pitchFamily="34" charset="0"/>
                <a:cs typeface="Arial" panose="020B0604020202020204" pitchFamily="34" charset="0"/>
              </a:rPr>
              <a:t>How could you differentiate the content of this lesson?</a:t>
            </a:r>
            <a:endParaRPr lang="en-US" sz="2400" kern="1200" cap="all" dirty="0">
              <a:latin typeface="Arial" panose="020B0604020202020204" pitchFamily="34" charset="0"/>
              <a:cs typeface="Arial" panose="020B0604020202020204" pitchFamily="34" charset="0"/>
            </a:endParaRPr>
          </a:p>
        </p:txBody>
      </p:sp>
      <p:sp>
        <p:nvSpPr>
          <p:cNvPr id="18" name="Rectangle: Rounded Corners 17" descr="purple text box">
            <a:extLst>
              <a:ext uri="{FF2B5EF4-FFF2-40B4-BE49-F238E27FC236}">
                <a16:creationId xmlns:a16="http://schemas.microsoft.com/office/drawing/2014/main" id="{C338B729-A732-4585-92A2-0F08F34C7705}"/>
              </a:ext>
            </a:extLst>
          </p:cNvPr>
          <p:cNvSpPr/>
          <p:nvPr/>
        </p:nvSpPr>
        <p:spPr>
          <a:xfrm>
            <a:off x="2772879" y="3763504"/>
            <a:ext cx="7528559" cy="1103863"/>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nchor="ctr" anchorCtr="0"/>
          <a:lstStyle/>
          <a:p>
            <a:r>
              <a:rPr lang="en-US" sz="2400" b="0" kern="1200" cap="all" dirty="0">
                <a:latin typeface="Arial" panose="020B0604020202020204" pitchFamily="34" charset="0"/>
                <a:cs typeface="Arial" panose="020B0604020202020204" pitchFamily="34" charset="0"/>
              </a:rPr>
              <a:t>How could you differentiate the process of this lesson?</a:t>
            </a:r>
          </a:p>
        </p:txBody>
      </p:sp>
      <p:sp>
        <p:nvSpPr>
          <p:cNvPr id="21" name="Rectangle: Rounded Corners 20" descr="aqua text box">
            <a:extLst>
              <a:ext uri="{FF2B5EF4-FFF2-40B4-BE49-F238E27FC236}">
                <a16:creationId xmlns:a16="http://schemas.microsoft.com/office/drawing/2014/main" id="{2A321CD0-674B-457B-8BB6-5B9B1A095439}"/>
              </a:ext>
            </a:extLst>
          </p:cNvPr>
          <p:cNvSpPr/>
          <p:nvPr/>
        </p:nvSpPr>
        <p:spPr>
          <a:xfrm>
            <a:off x="3351045" y="5030811"/>
            <a:ext cx="7528559" cy="1103863"/>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nchor="ctr" anchorCtr="0"/>
          <a:lstStyle/>
          <a:p>
            <a:r>
              <a:rPr lang="en-US" sz="2400" b="0" kern="1200" cap="all" dirty="0">
                <a:latin typeface="Arial" panose="020B0604020202020204" pitchFamily="34" charset="0"/>
                <a:cs typeface="Arial" panose="020B0604020202020204" pitchFamily="34" charset="0"/>
              </a:rPr>
              <a:t>How could you differentiate the product of this lesson?</a:t>
            </a:r>
          </a:p>
        </p:txBody>
      </p:sp>
      <p:sp>
        <p:nvSpPr>
          <p:cNvPr id="25" name="Arrow: Down 24" descr="down arrow 3">
            <a:extLst>
              <a:ext uri="{FF2B5EF4-FFF2-40B4-BE49-F238E27FC236}">
                <a16:creationId xmlns:a16="http://schemas.microsoft.com/office/drawing/2014/main" id="{74688759-ABCE-4FC5-9EA2-64D54FF6969D}"/>
              </a:ext>
            </a:extLst>
          </p:cNvPr>
          <p:cNvSpPr/>
          <p:nvPr/>
        </p:nvSpPr>
        <p:spPr>
          <a:xfrm>
            <a:off x="9680594" y="4643492"/>
            <a:ext cx="717511" cy="717511"/>
          </a:xfrm>
          <a:prstGeom prst="downArrow">
            <a:avLst>
              <a:gd name="adj1" fmla="val 55000"/>
              <a:gd name="adj2" fmla="val 45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28" name="Arrow: Down 27" descr="down arrow 2">
            <a:extLst>
              <a:ext uri="{FF2B5EF4-FFF2-40B4-BE49-F238E27FC236}">
                <a16:creationId xmlns:a16="http://schemas.microsoft.com/office/drawing/2014/main" id="{2443E77B-4DB1-4FEF-8AF2-6DFFE2F98466}"/>
              </a:ext>
            </a:extLst>
          </p:cNvPr>
          <p:cNvSpPr/>
          <p:nvPr/>
        </p:nvSpPr>
        <p:spPr>
          <a:xfrm>
            <a:off x="8966846" y="3314801"/>
            <a:ext cx="717511" cy="717511"/>
          </a:xfrm>
          <a:prstGeom prst="downArrow">
            <a:avLst>
              <a:gd name="adj1" fmla="val 55000"/>
              <a:gd name="adj2" fmla="val 45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31" name="Arrow: Down 30" descr="down arrow 1">
            <a:extLst>
              <a:ext uri="{FF2B5EF4-FFF2-40B4-BE49-F238E27FC236}">
                <a16:creationId xmlns:a16="http://schemas.microsoft.com/office/drawing/2014/main" id="{80719599-04E8-4F82-AE94-D02FA7CE889E}"/>
              </a:ext>
            </a:extLst>
          </p:cNvPr>
          <p:cNvSpPr/>
          <p:nvPr/>
        </p:nvSpPr>
        <p:spPr>
          <a:xfrm>
            <a:off x="8487655" y="1930119"/>
            <a:ext cx="717511" cy="717511"/>
          </a:xfrm>
          <a:prstGeom prst="downArrow">
            <a:avLst>
              <a:gd name="adj1" fmla="val 55000"/>
              <a:gd name="adj2" fmla="val 45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10761056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A82FB-3017-493D-A976-6EE24F4EDF30}"/>
              </a:ext>
            </a:extLst>
          </p:cNvPr>
          <p:cNvSpPr>
            <a:spLocks noGrp="1"/>
          </p:cNvSpPr>
          <p:nvPr>
            <p:ph type="title"/>
          </p:nvPr>
        </p:nvSpPr>
        <p:spPr/>
        <p:txBody>
          <a:bodyPr/>
          <a:lstStyle/>
          <a:p>
            <a:r>
              <a:rPr lang="en-US"/>
              <a:t>Depth and Complexity</a:t>
            </a:r>
          </a:p>
        </p:txBody>
      </p:sp>
      <p:pic>
        <p:nvPicPr>
          <p:cNvPr id="8" name="Picture 8" descr="colorful tile icons of Depth and Complexity">
            <a:extLst>
              <a:ext uri="{FF2B5EF4-FFF2-40B4-BE49-F238E27FC236}">
                <a16:creationId xmlns:a16="http://schemas.microsoft.com/office/drawing/2014/main" id="{FF2073F2-6213-4E3C-8516-CA677C8EB850}"/>
              </a:ext>
            </a:extLst>
          </p:cNvPr>
          <p:cNvPicPr>
            <a:picLocks noGrp="1" noChangeAspect="1"/>
          </p:cNvPicPr>
          <p:nvPr>
            <p:ph idx="1"/>
          </p:nvPr>
        </p:nvPicPr>
        <p:blipFill>
          <a:blip r:embed="rId3"/>
          <a:stretch>
            <a:fillRect/>
          </a:stretch>
        </p:blipFill>
        <p:spPr>
          <a:xfrm>
            <a:off x="2475229" y="1257154"/>
            <a:ext cx="7241541" cy="4525963"/>
          </a:xfrm>
        </p:spPr>
      </p:pic>
    </p:spTree>
    <p:extLst>
      <p:ext uri="{BB962C8B-B14F-4D97-AF65-F5344CB8AC3E}">
        <p14:creationId xmlns:p14="http://schemas.microsoft.com/office/powerpoint/2010/main" val="41139753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D1D4658-32CD-4903-BDA6-7B54EEA4E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Freeform: Shape 18">
            <a:extLst>
              <a:ext uri="{FF2B5EF4-FFF2-40B4-BE49-F238E27FC236}">
                <a16:creationId xmlns:a16="http://schemas.microsoft.com/office/drawing/2014/main" id="{7A29A97C-0C3C-4F06-9CA4-68DFD1CE4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0886" y="983228"/>
            <a:ext cx="8301112" cy="5874772"/>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801292C1-8B12-4AF2-9B59-8851A132E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360023"/>
            <a:ext cx="5342806" cy="4453168"/>
          </a:xfrm>
          <a:custGeom>
            <a:avLst/>
            <a:gdLst>
              <a:gd name="connsiteX0" fmla="*/ 313737 w 5342806"/>
              <a:gd name="connsiteY0" fmla="*/ 2699726 h 4453168"/>
              <a:gd name="connsiteX1" fmla="*/ 775980 w 5342806"/>
              <a:gd name="connsiteY1" fmla="*/ 2699726 h 4453168"/>
              <a:gd name="connsiteX2" fmla="*/ 846865 w 5342806"/>
              <a:gd name="connsiteY2" fmla="*/ 2741502 h 4453168"/>
              <a:gd name="connsiteX3" fmla="*/ 1078485 w 5342806"/>
              <a:gd name="connsiteY3" fmla="*/ 3140369 h 4453168"/>
              <a:gd name="connsiteX4" fmla="*/ 1078485 w 5342806"/>
              <a:gd name="connsiteY4" fmla="*/ 3221933 h 4453168"/>
              <a:gd name="connsiteX5" fmla="*/ 846865 w 5342806"/>
              <a:gd name="connsiteY5" fmla="*/ 3620799 h 4453168"/>
              <a:gd name="connsiteX6" fmla="*/ 775980 w 5342806"/>
              <a:gd name="connsiteY6" fmla="*/ 3662576 h 4453168"/>
              <a:gd name="connsiteX7" fmla="*/ 313737 w 5342806"/>
              <a:gd name="connsiteY7" fmla="*/ 3662576 h 4453168"/>
              <a:gd name="connsiteX8" fmla="*/ 241855 w 5342806"/>
              <a:gd name="connsiteY8" fmla="*/ 3620799 h 4453168"/>
              <a:gd name="connsiteX9" fmla="*/ 11232 w 5342806"/>
              <a:gd name="connsiteY9" fmla="*/ 3221933 h 4453168"/>
              <a:gd name="connsiteX10" fmla="*/ 11232 w 5342806"/>
              <a:gd name="connsiteY10" fmla="*/ 3140369 h 4453168"/>
              <a:gd name="connsiteX11" fmla="*/ 241855 w 5342806"/>
              <a:gd name="connsiteY11" fmla="*/ 2741502 h 4453168"/>
              <a:gd name="connsiteX12" fmla="*/ 313737 w 5342806"/>
              <a:gd name="connsiteY12" fmla="*/ 2699726 h 4453168"/>
              <a:gd name="connsiteX13" fmla="*/ 2150770 w 5342806"/>
              <a:gd name="connsiteY13" fmla="*/ 492430 h 4453168"/>
              <a:gd name="connsiteX14" fmla="*/ 2388454 w 5342806"/>
              <a:gd name="connsiteY14" fmla="*/ 492430 h 4453168"/>
              <a:gd name="connsiteX15" fmla="*/ 2416181 w 5342806"/>
              <a:gd name="connsiteY15" fmla="*/ 492430 h 4453168"/>
              <a:gd name="connsiteX16" fmla="*/ 2442639 w 5342806"/>
              <a:gd name="connsiteY16" fmla="*/ 537992 h 4453168"/>
              <a:gd name="connsiteX17" fmla="*/ 2572233 w 5342806"/>
              <a:gd name="connsiteY17" fmla="*/ 761161 h 4453168"/>
              <a:gd name="connsiteX18" fmla="*/ 2572233 w 5342806"/>
              <a:gd name="connsiteY18" fmla="*/ 886078 h 4453168"/>
              <a:gd name="connsiteX19" fmla="*/ 2217501 w 5342806"/>
              <a:gd name="connsiteY19" fmla="*/ 1496950 h 4453168"/>
              <a:gd name="connsiteX20" fmla="*/ 2108941 w 5342806"/>
              <a:gd name="connsiteY20" fmla="*/ 1560931 h 4453168"/>
              <a:gd name="connsiteX21" fmla="*/ 1401007 w 5342806"/>
              <a:gd name="connsiteY21" fmla="*/ 1560931 h 4453168"/>
              <a:gd name="connsiteX22" fmla="*/ 1367679 w 5342806"/>
              <a:gd name="connsiteY22" fmla="*/ 1556504 h 4453168"/>
              <a:gd name="connsiteX23" fmla="*/ 1344756 w 5342806"/>
              <a:gd name="connsiteY23" fmla="*/ 1546893 h 4453168"/>
              <a:gd name="connsiteX24" fmla="*/ 1358765 w 5342806"/>
              <a:gd name="connsiteY24" fmla="*/ 1522665 h 4453168"/>
              <a:gd name="connsiteX25" fmla="*/ 1855078 w 5342806"/>
              <a:gd name="connsiteY25" fmla="*/ 664281 h 4453168"/>
              <a:gd name="connsiteX26" fmla="*/ 2150770 w 5342806"/>
              <a:gd name="connsiteY26" fmla="*/ 492430 h 4453168"/>
              <a:gd name="connsiteX27" fmla="*/ 1359084 w 5342806"/>
              <a:gd name="connsiteY27" fmla="*/ 0 h 4453168"/>
              <a:gd name="connsiteX28" fmla="*/ 2157630 w 5342806"/>
              <a:gd name="connsiteY28" fmla="*/ 0 h 4453168"/>
              <a:gd name="connsiteX29" fmla="*/ 2280085 w 5342806"/>
              <a:gd name="connsiteY29" fmla="*/ 72172 h 4453168"/>
              <a:gd name="connsiteX30" fmla="*/ 2494708 w 5342806"/>
              <a:gd name="connsiteY30" fmla="*/ 441767 h 4453168"/>
              <a:gd name="connsiteX31" fmla="*/ 2518954 w 5342806"/>
              <a:gd name="connsiteY31" fmla="*/ 483519 h 4453168"/>
              <a:gd name="connsiteX32" fmla="*/ 2499877 w 5342806"/>
              <a:gd name="connsiteY32" fmla="*/ 483519 h 4453168"/>
              <a:gd name="connsiteX33" fmla="*/ 2409708 w 5342806"/>
              <a:gd name="connsiteY33" fmla="*/ 483519 h 4453168"/>
              <a:gd name="connsiteX34" fmla="*/ 2370537 w 5342806"/>
              <a:gd name="connsiteY34" fmla="*/ 416064 h 4453168"/>
              <a:gd name="connsiteX35" fmla="*/ 2220885 w 5342806"/>
              <a:gd name="connsiteY35" fmla="*/ 158353 h 4453168"/>
              <a:gd name="connsiteX36" fmla="*/ 2112324 w 5342806"/>
              <a:gd name="connsiteY36" fmla="*/ 94371 h 4453168"/>
              <a:gd name="connsiteX37" fmla="*/ 1404390 w 5342806"/>
              <a:gd name="connsiteY37" fmla="*/ 94371 h 4453168"/>
              <a:gd name="connsiteX38" fmla="*/ 1294301 w 5342806"/>
              <a:gd name="connsiteY38" fmla="*/ 158353 h 4453168"/>
              <a:gd name="connsiteX39" fmla="*/ 941098 w 5342806"/>
              <a:gd name="connsiteY39" fmla="*/ 769224 h 4453168"/>
              <a:gd name="connsiteX40" fmla="*/ 941098 w 5342806"/>
              <a:gd name="connsiteY40" fmla="*/ 894141 h 4453168"/>
              <a:gd name="connsiteX41" fmla="*/ 1294301 w 5342806"/>
              <a:gd name="connsiteY41" fmla="*/ 1505013 h 4453168"/>
              <a:gd name="connsiteX42" fmla="*/ 1340745 w 5342806"/>
              <a:gd name="connsiteY42" fmla="*/ 1551856 h 4453168"/>
              <a:gd name="connsiteX43" fmla="*/ 1346119 w 5342806"/>
              <a:gd name="connsiteY43" fmla="*/ 1554109 h 4453168"/>
              <a:gd name="connsiteX44" fmla="*/ 1317310 w 5342806"/>
              <a:gd name="connsiteY44" fmla="*/ 1603934 h 4453168"/>
              <a:gd name="connsiteX45" fmla="*/ 1295884 w 5342806"/>
              <a:gd name="connsiteY45" fmla="*/ 1640991 h 4453168"/>
              <a:gd name="connsiteX46" fmla="*/ 1318107 w 5342806"/>
              <a:gd name="connsiteY46" fmla="*/ 1650309 h 4453168"/>
              <a:gd name="connsiteX47" fmla="*/ 1355700 w 5342806"/>
              <a:gd name="connsiteY47" fmla="*/ 1655302 h 4453168"/>
              <a:gd name="connsiteX48" fmla="*/ 2154247 w 5342806"/>
              <a:gd name="connsiteY48" fmla="*/ 1655302 h 4453168"/>
              <a:gd name="connsiteX49" fmla="*/ 2276701 w 5342806"/>
              <a:gd name="connsiteY49" fmla="*/ 1583132 h 4453168"/>
              <a:gd name="connsiteX50" fmla="*/ 2676837 w 5342806"/>
              <a:gd name="connsiteY50" fmla="*/ 894072 h 4453168"/>
              <a:gd name="connsiteX51" fmla="*/ 2676837 w 5342806"/>
              <a:gd name="connsiteY51" fmla="*/ 753167 h 4453168"/>
              <a:gd name="connsiteX52" fmla="*/ 2544761 w 5342806"/>
              <a:gd name="connsiteY52" fmla="*/ 525724 h 4453168"/>
              <a:gd name="connsiteX53" fmla="*/ 2525427 w 5342806"/>
              <a:gd name="connsiteY53" fmla="*/ 492430 h 4453168"/>
              <a:gd name="connsiteX54" fmla="*/ 2614995 w 5342806"/>
              <a:gd name="connsiteY54" fmla="*/ 492430 h 4453168"/>
              <a:gd name="connsiteX55" fmla="*/ 4052233 w 5342806"/>
              <a:gd name="connsiteY55" fmla="*/ 492430 h 4453168"/>
              <a:gd name="connsiteX56" fmla="*/ 4343819 w 5342806"/>
              <a:gd name="connsiteY56" fmla="*/ 664281 h 4453168"/>
              <a:gd name="connsiteX57" fmla="*/ 5296604 w 5342806"/>
              <a:gd name="connsiteY57" fmla="*/ 2305041 h 4453168"/>
              <a:gd name="connsiteX58" fmla="*/ 5296604 w 5342806"/>
              <a:gd name="connsiteY58" fmla="*/ 2640558 h 4453168"/>
              <a:gd name="connsiteX59" fmla="*/ 4343819 w 5342806"/>
              <a:gd name="connsiteY59" fmla="*/ 4281318 h 4453168"/>
              <a:gd name="connsiteX60" fmla="*/ 4052233 w 5342806"/>
              <a:gd name="connsiteY60" fmla="*/ 4453168 h 4453168"/>
              <a:gd name="connsiteX61" fmla="*/ 2150770 w 5342806"/>
              <a:gd name="connsiteY61" fmla="*/ 4453168 h 4453168"/>
              <a:gd name="connsiteX62" fmla="*/ 1855078 w 5342806"/>
              <a:gd name="connsiteY62" fmla="*/ 4281318 h 4453168"/>
              <a:gd name="connsiteX63" fmla="*/ 906399 w 5342806"/>
              <a:gd name="connsiteY63" fmla="*/ 2640558 h 4453168"/>
              <a:gd name="connsiteX64" fmla="*/ 906399 w 5342806"/>
              <a:gd name="connsiteY64" fmla="*/ 2305041 h 4453168"/>
              <a:gd name="connsiteX65" fmla="*/ 1258651 w 5342806"/>
              <a:gd name="connsiteY65" fmla="*/ 1695815 h 4453168"/>
              <a:gd name="connsiteX66" fmla="*/ 1288338 w 5342806"/>
              <a:gd name="connsiteY66" fmla="*/ 1644472 h 4453168"/>
              <a:gd name="connsiteX67" fmla="*/ 1287293 w 5342806"/>
              <a:gd name="connsiteY67" fmla="*/ 1644034 h 4453168"/>
              <a:gd name="connsiteX68" fmla="*/ 1234904 w 5342806"/>
              <a:gd name="connsiteY68" fmla="*/ 1591195 h 4453168"/>
              <a:gd name="connsiteX69" fmla="*/ 836494 w 5342806"/>
              <a:gd name="connsiteY69" fmla="*/ 902135 h 4453168"/>
              <a:gd name="connsiteX70" fmla="*/ 836494 w 5342806"/>
              <a:gd name="connsiteY70" fmla="*/ 761230 h 4453168"/>
              <a:gd name="connsiteX71" fmla="*/ 1234904 w 5342806"/>
              <a:gd name="connsiteY71" fmla="*/ 72172 h 4453168"/>
              <a:gd name="connsiteX72" fmla="*/ 1359084 w 5342806"/>
              <a:gd name="connsiteY72" fmla="*/ 0 h 445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342806" h="4453168">
                <a:moveTo>
                  <a:pt x="313737" y="2699726"/>
                </a:moveTo>
                <a:cubicBezTo>
                  <a:pt x="313737" y="2699726"/>
                  <a:pt x="313737" y="2699726"/>
                  <a:pt x="775980" y="2699726"/>
                </a:cubicBezTo>
                <a:cubicBezTo>
                  <a:pt x="804933" y="2699726"/>
                  <a:pt x="832887" y="2715641"/>
                  <a:pt x="846865" y="2741502"/>
                </a:cubicBezTo>
                <a:cubicBezTo>
                  <a:pt x="846865" y="2741502"/>
                  <a:pt x="846865" y="2741502"/>
                  <a:pt x="1078485" y="3140369"/>
                </a:cubicBezTo>
                <a:cubicBezTo>
                  <a:pt x="1093461" y="3165236"/>
                  <a:pt x="1093461" y="3197066"/>
                  <a:pt x="1078485" y="3221933"/>
                </a:cubicBezTo>
                <a:cubicBezTo>
                  <a:pt x="1078485" y="3221933"/>
                  <a:pt x="1078485" y="3221933"/>
                  <a:pt x="846865" y="3620799"/>
                </a:cubicBezTo>
                <a:cubicBezTo>
                  <a:pt x="832887" y="3646661"/>
                  <a:pt x="804933" y="3662576"/>
                  <a:pt x="775980" y="3662576"/>
                </a:cubicBezTo>
                <a:cubicBezTo>
                  <a:pt x="775980" y="3662576"/>
                  <a:pt x="775980" y="3662576"/>
                  <a:pt x="313737" y="3662576"/>
                </a:cubicBezTo>
                <a:cubicBezTo>
                  <a:pt x="283786" y="3662576"/>
                  <a:pt x="256830" y="3646661"/>
                  <a:pt x="241855" y="3620799"/>
                </a:cubicBezTo>
                <a:cubicBezTo>
                  <a:pt x="241855" y="3620799"/>
                  <a:pt x="241855" y="3620799"/>
                  <a:pt x="11232" y="3221933"/>
                </a:cubicBezTo>
                <a:cubicBezTo>
                  <a:pt x="-3743" y="3197066"/>
                  <a:pt x="-3743" y="3165236"/>
                  <a:pt x="11232" y="3140369"/>
                </a:cubicBezTo>
                <a:cubicBezTo>
                  <a:pt x="11232" y="3140369"/>
                  <a:pt x="11232" y="3140369"/>
                  <a:pt x="241855" y="2741502"/>
                </a:cubicBezTo>
                <a:cubicBezTo>
                  <a:pt x="256830" y="2715641"/>
                  <a:pt x="283786" y="2699726"/>
                  <a:pt x="313737" y="2699726"/>
                </a:cubicBezTo>
                <a:close/>
                <a:moveTo>
                  <a:pt x="2150770" y="492430"/>
                </a:moveTo>
                <a:cubicBezTo>
                  <a:pt x="2150770" y="492430"/>
                  <a:pt x="2150770" y="492430"/>
                  <a:pt x="2388454" y="492430"/>
                </a:cubicBezTo>
                <a:lnTo>
                  <a:pt x="2416181" y="492430"/>
                </a:lnTo>
                <a:lnTo>
                  <a:pt x="2442639" y="537992"/>
                </a:lnTo>
                <a:cubicBezTo>
                  <a:pt x="2479480" y="601434"/>
                  <a:pt x="2522349" y="675258"/>
                  <a:pt x="2572233" y="761161"/>
                </a:cubicBezTo>
                <a:cubicBezTo>
                  <a:pt x="2595168" y="799246"/>
                  <a:pt x="2595168" y="847994"/>
                  <a:pt x="2572233" y="886078"/>
                </a:cubicBezTo>
                <a:cubicBezTo>
                  <a:pt x="2572233" y="886078"/>
                  <a:pt x="2572233" y="886078"/>
                  <a:pt x="2217501" y="1496950"/>
                </a:cubicBezTo>
                <a:cubicBezTo>
                  <a:pt x="2196094" y="1536558"/>
                  <a:pt x="2153283" y="1560931"/>
                  <a:pt x="2108941" y="1560931"/>
                </a:cubicBezTo>
                <a:cubicBezTo>
                  <a:pt x="2108941" y="1560931"/>
                  <a:pt x="2108941" y="1560931"/>
                  <a:pt x="1401007" y="1560931"/>
                </a:cubicBezTo>
                <a:cubicBezTo>
                  <a:pt x="1389539" y="1560931"/>
                  <a:pt x="1378359" y="1559408"/>
                  <a:pt x="1367679" y="1556504"/>
                </a:cubicBezTo>
                <a:lnTo>
                  <a:pt x="1344756" y="1546893"/>
                </a:lnTo>
                <a:lnTo>
                  <a:pt x="1358765" y="1522665"/>
                </a:lnTo>
                <a:cubicBezTo>
                  <a:pt x="1485427" y="1303600"/>
                  <a:pt x="1647555" y="1023197"/>
                  <a:pt x="1855078" y="664281"/>
                </a:cubicBezTo>
                <a:cubicBezTo>
                  <a:pt x="1916680" y="557897"/>
                  <a:pt x="2027565" y="492430"/>
                  <a:pt x="2150770" y="492430"/>
                </a:cubicBezTo>
                <a:close/>
                <a:moveTo>
                  <a:pt x="1359084" y="0"/>
                </a:moveTo>
                <a:cubicBezTo>
                  <a:pt x="1359084" y="0"/>
                  <a:pt x="1359084" y="0"/>
                  <a:pt x="2157630" y="0"/>
                </a:cubicBezTo>
                <a:cubicBezTo>
                  <a:pt x="2207647" y="0"/>
                  <a:pt x="2255938" y="27495"/>
                  <a:pt x="2280085" y="72172"/>
                </a:cubicBezTo>
                <a:cubicBezTo>
                  <a:pt x="2280085" y="72172"/>
                  <a:pt x="2280085" y="72172"/>
                  <a:pt x="2494708" y="441767"/>
                </a:cubicBezTo>
                <a:lnTo>
                  <a:pt x="2518954" y="483519"/>
                </a:lnTo>
                <a:lnTo>
                  <a:pt x="2499877" y="483519"/>
                </a:lnTo>
                <a:lnTo>
                  <a:pt x="2409708" y="483519"/>
                </a:lnTo>
                <a:lnTo>
                  <a:pt x="2370537" y="416064"/>
                </a:lnTo>
                <a:cubicBezTo>
                  <a:pt x="2220885" y="158353"/>
                  <a:pt x="2220885" y="158353"/>
                  <a:pt x="2220885" y="158353"/>
                </a:cubicBezTo>
                <a:cubicBezTo>
                  <a:pt x="2199478" y="118745"/>
                  <a:pt x="2156666" y="94371"/>
                  <a:pt x="2112324" y="94371"/>
                </a:cubicBezTo>
                <a:cubicBezTo>
                  <a:pt x="1404390" y="94371"/>
                  <a:pt x="1404390" y="94371"/>
                  <a:pt x="1404390" y="94371"/>
                </a:cubicBezTo>
                <a:cubicBezTo>
                  <a:pt x="1358520" y="94371"/>
                  <a:pt x="1317236" y="118745"/>
                  <a:pt x="1294301" y="158353"/>
                </a:cubicBezTo>
                <a:cubicBezTo>
                  <a:pt x="941098" y="769224"/>
                  <a:pt x="941098" y="769224"/>
                  <a:pt x="941098" y="769224"/>
                </a:cubicBezTo>
                <a:cubicBezTo>
                  <a:pt x="918163" y="807309"/>
                  <a:pt x="918163" y="856057"/>
                  <a:pt x="941098" y="894141"/>
                </a:cubicBezTo>
                <a:cubicBezTo>
                  <a:pt x="1294301" y="1505013"/>
                  <a:pt x="1294301" y="1505013"/>
                  <a:pt x="1294301" y="1505013"/>
                </a:cubicBezTo>
                <a:cubicBezTo>
                  <a:pt x="1305769" y="1524817"/>
                  <a:pt x="1321823" y="1540812"/>
                  <a:pt x="1340745" y="1551856"/>
                </a:cubicBezTo>
                <a:lnTo>
                  <a:pt x="1346119" y="1554109"/>
                </a:lnTo>
                <a:lnTo>
                  <a:pt x="1317310" y="1603934"/>
                </a:lnTo>
                <a:lnTo>
                  <a:pt x="1295884" y="1640991"/>
                </a:lnTo>
                <a:lnTo>
                  <a:pt x="1318107" y="1650309"/>
                </a:lnTo>
                <a:cubicBezTo>
                  <a:pt x="1330154" y="1653584"/>
                  <a:pt x="1342766" y="1655302"/>
                  <a:pt x="1355700" y="1655302"/>
                </a:cubicBezTo>
                <a:cubicBezTo>
                  <a:pt x="2154247" y="1655302"/>
                  <a:pt x="2154247" y="1655302"/>
                  <a:pt x="2154247" y="1655302"/>
                </a:cubicBezTo>
                <a:cubicBezTo>
                  <a:pt x="2204264" y="1655302"/>
                  <a:pt x="2252555" y="1627810"/>
                  <a:pt x="2276701" y="1583132"/>
                </a:cubicBezTo>
                <a:cubicBezTo>
                  <a:pt x="2676837" y="894072"/>
                  <a:pt x="2676837" y="894072"/>
                  <a:pt x="2676837" y="894072"/>
                </a:cubicBezTo>
                <a:cubicBezTo>
                  <a:pt x="2702708" y="851114"/>
                  <a:pt x="2702708" y="796127"/>
                  <a:pt x="2676837" y="753167"/>
                </a:cubicBezTo>
                <a:cubicBezTo>
                  <a:pt x="2626820" y="667035"/>
                  <a:pt x="2583056" y="591669"/>
                  <a:pt x="2544761" y="525724"/>
                </a:cubicBezTo>
                <a:lnTo>
                  <a:pt x="2525427" y="492430"/>
                </a:lnTo>
                <a:lnTo>
                  <a:pt x="2614995" y="492430"/>
                </a:lnTo>
                <a:cubicBezTo>
                  <a:pt x="2893530" y="492430"/>
                  <a:pt x="3339185" y="492430"/>
                  <a:pt x="4052233" y="492430"/>
                </a:cubicBezTo>
                <a:cubicBezTo>
                  <a:pt x="4171332" y="492430"/>
                  <a:pt x="4286323" y="557897"/>
                  <a:pt x="4343819" y="664281"/>
                </a:cubicBezTo>
                <a:cubicBezTo>
                  <a:pt x="4343819" y="664281"/>
                  <a:pt x="4343819" y="664281"/>
                  <a:pt x="5296604" y="2305041"/>
                </a:cubicBezTo>
                <a:cubicBezTo>
                  <a:pt x="5358207" y="2407332"/>
                  <a:pt x="5358207" y="2538266"/>
                  <a:pt x="5296604" y="2640558"/>
                </a:cubicBezTo>
                <a:cubicBezTo>
                  <a:pt x="5296604" y="2640558"/>
                  <a:pt x="5296604" y="2640558"/>
                  <a:pt x="4343819" y="4281318"/>
                </a:cubicBezTo>
                <a:cubicBezTo>
                  <a:pt x="4286323" y="4387702"/>
                  <a:pt x="4171332" y="4453168"/>
                  <a:pt x="4052233" y="4453168"/>
                </a:cubicBezTo>
                <a:cubicBezTo>
                  <a:pt x="4052233" y="4453168"/>
                  <a:pt x="4052233" y="4453168"/>
                  <a:pt x="2150770" y="4453168"/>
                </a:cubicBezTo>
                <a:cubicBezTo>
                  <a:pt x="2027565" y="4453168"/>
                  <a:pt x="1916680" y="4387702"/>
                  <a:pt x="1855078" y="4281318"/>
                </a:cubicBezTo>
                <a:cubicBezTo>
                  <a:pt x="1855078" y="4281318"/>
                  <a:pt x="1855078" y="4281318"/>
                  <a:pt x="906399" y="2640558"/>
                </a:cubicBezTo>
                <a:cubicBezTo>
                  <a:pt x="844796" y="2538266"/>
                  <a:pt x="844796" y="2407332"/>
                  <a:pt x="906399" y="2305041"/>
                </a:cubicBezTo>
                <a:cubicBezTo>
                  <a:pt x="906399" y="2305041"/>
                  <a:pt x="906399" y="2305041"/>
                  <a:pt x="1258651" y="1695815"/>
                </a:cubicBezTo>
                <a:lnTo>
                  <a:pt x="1288338" y="1644472"/>
                </a:lnTo>
                <a:lnTo>
                  <a:pt x="1287293" y="1644034"/>
                </a:lnTo>
                <a:cubicBezTo>
                  <a:pt x="1265949" y="1631576"/>
                  <a:pt x="1247840" y="1613534"/>
                  <a:pt x="1234904" y="1591195"/>
                </a:cubicBezTo>
                <a:cubicBezTo>
                  <a:pt x="1234904" y="1591195"/>
                  <a:pt x="1234904" y="1591195"/>
                  <a:pt x="836494" y="902135"/>
                </a:cubicBezTo>
                <a:cubicBezTo>
                  <a:pt x="810622" y="859177"/>
                  <a:pt x="810622" y="804190"/>
                  <a:pt x="836494" y="761230"/>
                </a:cubicBezTo>
                <a:cubicBezTo>
                  <a:pt x="836494" y="761230"/>
                  <a:pt x="836494" y="761230"/>
                  <a:pt x="1234904" y="72172"/>
                </a:cubicBezTo>
                <a:cubicBezTo>
                  <a:pt x="1260775" y="27495"/>
                  <a:pt x="1307343" y="0"/>
                  <a:pt x="1359084"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5" descr="Language of the discipline tile. The image has a purple background with white lips in black outlines">
            <a:extLst>
              <a:ext uri="{FF2B5EF4-FFF2-40B4-BE49-F238E27FC236}">
                <a16:creationId xmlns:a16="http://schemas.microsoft.com/office/drawing/2014/main" id="{FEAD709E-269C-42B2-A036-37A286A0EB09}"/>
              </a:ext>
            </a:extLst>
          </p:cNvPr>
          <p:cNvPicPr>
            <a:picLocks noChangeAspect="1"/>
          </p:cNvPicPr>
          <p:nvPr/>
        </p:nvPicPr>
        <p:blipFill>
          <a:blip r:embed="rId3"/>
          <a:stretch>
            <a:fillRect/>
          </a:stretch>
        </p:blipFill>
        <p:spPr>
          <a:xfrm>
            <a:off x="2298648" y="1775534"/>
            <a:ext cx="2378991" cy="1999829"/>
          </a:xfrm>
          <a:prstGeom prst="rect">
            <a:avLst/>
          </a:prstGeom>
        </p:spPr>
      </p:pic>
      <p:sp>
        <p:nvSpPr>
          <p:cNvPr id="9" name="Title 1">
            <a:extLst>
              <a:ext uri="{FF2B5EF4-FFF2-40B4-BE49-F238E27FC236}">
                <a16:creationId xmlns:a16="http://schemas.microsoft.com/office/drawing/2014/main" id="{625949BD-CADA-466B-A2B7-E12BEFAED2F6}"/>
              </a:ext>
            </a:extLst>
          </p:cNvPr>
          <p:cNvSpPr>
            <a:spLocks noGrp="1"/>
          </p:cNvSpPr>
          <p:nvPr>
            <p:ph type="title" idx="4294967295"/>
          </p:nvPr>
        </p:nvSpPr>
        <p:spPr>
          <a:xfrm>
            <a:off x="6576424" y="983228"/>
            <a:ext cx="5314536" cy="13255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algn="ctr" defTabSz="457159"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159" rtl="0" eaLnBrk="1" fontAlgn="auto" latinLnBrk="0" hangingPunct="1">
              <a:lnSpc>
                <a:spcPct val="10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tx1"/>
                </a:solidFill>
                <a:effectLst/>
                <a:uLnTx/>
                <a:uFillTx/>
                <a:latin typeface="Arial"/>
                <a:ea typeface="+mj-ea"/>
                <a:cs typeface="Arial"/>
              </a:rPr>
              <a:t>Language of the Discipline</a:t>
            </a:r>
          </a:p>
        </p:txBody>
      </p:sp>
      <p:sp>
        <p:nvSpPr>
          <p:cNvPr id="10" name="Content Placeholder 8">
            <a:extLst>
              <a:ext uri="{FF2B5EF4-FFF2-40B4-BE49-F238E27FC236}">
                <a16:creationId xmlns:a16="http://schemas.microsoft.com/office/drawing/2014/main" id="{F0BE0138-1E8B-4941-91CF-AC19F49BB177}"/>
              </a:ext>
            </a:extLst>
          </p:cNvPr>
          <p:cNvSpPr>
            <a:spLocks noGrp="1"/>
          </p:cNvSpPr>
          <p:nvPr/>
        </p:nvSpPr>
        <p:spPr>
          <a:xfrm>
            <a:off x="6576424" y="2308791"/>
            <a:ext cx="5371427" cy="3772413"/>
          </a:xfrm>
          <a:prstGeom prst="rect">
            <a:avLst/>
          </a:prstGeom>
        </p:spPr>
        <p:txBody>
          <a:bodyPr vert="horz" lIns="0" tIns="0" rIns="0" bIns="0" rtlCol="0" anchor="t" anchorCtr="0">
            <a:normAutofit/>
          </a:bodyPr>
          <a:lstStyle>
            <a:lvl1pPr marL="226993" indent="-226993" algn="l" defTabSz="457159" rtl="0" eaLnBrk="1" latinLnBrk="0" hangingPunct="1">
              <a:spcBef>
                <a:spcPct val="20000"/>
              </a:spcBef>
              <a:buFont typeface="Arial"/>
              <a:buChar char="•"/>
              <a:defRPr sz="3200" kern="1200">
                <a:solidFill>
                  <a:schemeClr val="tx1"/>
                </a:solidFill>
                <a:latin typeface="Arial"/>
                <a:ea typeface="+mn-ea"/>
                <a:cs typeface="Arial"/>
              </a:defRPr>
            </a:lvl1pPr>
            <a:lvl2pPr marL="571449" indent="-225404" algn="l" defTabSz="457159" rtl="0" eaLnBrk="1" latinLnBrk="0" hangingPunct="1">
              <a:spcBef>
                <a:spcPct val="20000"/>
              </a:spcBef>
              <a:buFont typeface="Arial"/>
              <a:buChar char="–"/>
              <a:defRPr sz="3200" kern="1200">
                <a:solidFill>
                  <a:schemeClr val="tx1"/>
                </a:solidFill>
                <a:latin typeface="Arial"/>
                <a:ea typeface="+mn-ea"/>
                <a:cs typeface="Arial"/>
              </a:defRPr>
            </a:lvl2pPr>
            <a:lvl3pPr marL="1025432" indent="-228579" algn="l" defTabSz="457159" rtl="0" eaLnBrk="1" latinLnBrk="0" hangingPunct="1">
              <a:spcBef>
                <a:spcPct val="20000"/>
              </a:spcBef>
              <a:buFont typeface="Arial"/>
              <a:buChar char="•"/>
              <a:defRPr sz="3200" kern="1200">
                <a:solidFill>
                  <a:schemeClr val="tx1"/>
                </a:solidFill>
                <a:latin typeface="Arial"/>
                <a:ea typeface="+mn-ea"/>
                <a:cs typeface="Arial"/>
              </a:defRPr>
            </a:lvl3pPr>
            <a:lvl4pPr marL="1490529" indent="-228579" algn="l" defTabSz="457159" rtl="0" eaLnBrk="1" latinLnBrk="0" hangingPunct="1">
              <a:spcBef>
                <a:spcPct val="20000"/>
              </a:spcBef>
              <a:buFont typeface="Arial"/>
              <a:buChar char="–"/>
              <a:defRPr sz="3200" kern="1200">
                <a:solidFill>
                  <a:schemeClr val="tx1"/>
                </a:solidFill>
                <a:latin typeface="Arial"/>
                <a:ea typeface="+mn-ea"/>
                <a:cs typeface="Arial"/>
              </a:defRPr>
            </a:lvl4pPr>
            <a:lvl5pPr marL="1947688" indent="-228579" algn="l" defTabSz="457159" rtl="0" eaLnBrk="1" latinLnBrk="0" hangingPunct="1">
              <a:spcBef>
                <a:spcPct val="20000"/>
              </a:spcBef>
              <a:buFont typeface="Arial"/>
              <a:buChar char="»"/>
              <a:defRPr sz="3200" kern="1200">
                <a:solidFill>
                  <a:schemeClr val="tx1"/>
                </a:solidFill>
                <a:latin typeface="Arial"/>
                <a:ea typeface="+mn-ea"/>
                <a:cs typeface="Arial"/>
              </a:defRPr>
            </a:lvl5pPr>
            <a:lvl6pPr marL="2514374" indent="-228579" algn="l" defTabSz="457159" rtl="0" eaLnBrk="1" latinLnBrk="0" hangingPunct="1">
              <a:spcBef>
                <a:spcPct val="20000"/>
              </a:spcBef>
              <a:buFont typeface="Arial"/>
              <a:buChar char="•"/>
              <a:defRPr sz="2000" kern="1200">
                <a:solidFill>
                  <a:schemeClr val="tx1"/>
                </a:solidFill>
                <a:latin typeface="+mn-lt"/>
                <a:ea typeface="+mn-ea"/>
                <a:cs typeface="+mn-cs"/>
              </a:defRPr>
            </a:lvl6pPr>
            <a:lvl7pPr marL="2971533" indent="-228579" algn="l" defTabSz="457159" rtl="0" eaLnBrk="1" latinLnBrk="0" hangingPunct="1">
              <a:spcBef>
                <a:spcPct val="20000"/>
              </a:spcBef>
              <a:buFont typeface="Arial"/>
              <a:buChar char="•"/>
              <a:defRPr sz="2000" kern="1200">
                <a:solidFill>
                  <a:schemeClr val="tx1"/>
                </a:solidFill>
                <a:latin typeface="+mn-lt"/>
                <a:ea typeface="+mn-ea"/>
                <a:cs typeface="+mn-cs"/>
              </a:defRPr>
            </a:lvl7pPr>
            <a:lvl8pPr marL="3428691" indent="-228579" algn="l" defTabSz="457159" rtl="0" eaLnBrk="1" latinLnBrk="0" hangingPunct="1">
              <a:spcBef>
                <a:spcPct val="20000"/>
              </a:spcBef>
              <a:buFont typeface="Arial"/>
              <a:buChar char="•"/>
              <a:defRPr sz="2000" kern="1200">
                <a:solidFill>
                  <a:schemeClr val="tx1"/>
                </a:solidFill>
                <a:latin typeface="+mn-lt"/>
                <a:ea typeface="+mn-ea"/>
                <a:cs typeface="+mn-cs"/>
              </a:defRPr>
            </a:lvl8pPr>
            <a:lvl9pPr marL="3885850" indent="-228579" algn="l" defTabSz="457159" rtl="0" eaLnBrk="1" latinLnBrk="0" hangingPunct="1">
              <a:spcBef>
                <a:spcPct val="20000"/>
              </a:spcBef>
              <a:buFont typeface="Arial"/>
              <a:buChar char="•"/>
              <a:defRPr sz="2000" kern="1200">
                <a:solidFill>
                  <a:schemeClr val="tx1"/>
                </a:solidFill>
                <a:latin typeface="+mn-lt"/>
                <a:ea typeface="+mn-ea"/>
                <a:cs typeface="+mn-cs"/>
              </a:defRPr>
            </a:lvl9pPr>
          </a:lstStyle>
          <a:p>
            <a:pPr marL="226695" indent="-226695"/>
            <a:r>
              <a:rPr lang="en-US" sz="2400" dirty="0"/>
              <a:t>What words are associated with this content?</a:t>
            </a:r>
          </a:p>
          <a:p>
            <a:pPr marL="0" indent="0">
              <a:buNone/>
            </a:pPr>
            <a:endParaRPr lang="en-US" sz="1800" dirty="0"/>
          </a:p>
          <a:p>
            <a:pPr marL="226695" indent="-226695"/>
            <a:r>
              <a:rPr lang="en-US" sz="2400" dirty="0"/>
              <a:t>What vocabulary do you need to know to work with this content?</a:t>
            </a:r>
          </a:p>
          <a:p>
            <a:pPr marL="0" indent="0">
              <a:buNone/>
            </a:pPr>
            <a:endParaRPr lang="en-US" sz="1800" dirty="0"/>
          </a:p>
          <a:p>
            <a:pPr marL="226695" indent="-226695"/>
            <a:r>
              <a:rPr lang="en-US" sz="2400" dirty="0"/>
              <a:t>What are the phrases, signs, symbols, abbreviations, or figures of speech you need to understand to work effectively in this content?</a:t>
            </a:r>
          </a:p>
        </p:txBody>
      </p:sp>
      <p:pic>
        <p:nvPicPr>
          <p:cNvPr id="3" name="Picture 2">
            <a:extLst>
              <a:ext uri="{FF2B5EF4-FFF2-40B4-BE49-F238E27FC236}">
                <a16:creationId xmlns:a16="http://schemas.microsoft.com/office/drawing/2014/main" id="{64BA7008-183B-4FFD-BB38-2417E9F6528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6174254"/>
            <a:ext cx="12191997" cy="683746"/>
          </a:xfrm>
          <a:prstGeom prst="rect">
            <a:avLst/>
          </a:prstGeom>
        </p:spPr>
      </p:pic>
    </p:spTree>
    <p:extLst>
      <p:ext uri="{BB962C8B-B14F-4D97-AF65-F5344CB8AC3E}">
        <p14:creationId xmlns:p14="http://schemas.microsoft.com/office/powerpoint/2010/main" val="3102178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5D1D4658-32CD-4903-BDA6-7B54EEA4E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Freeform: Shape 27">
            <a:extLst>
              <a:ext uri="{FF2B5EF4-FFF2-40B4-BE49-F238E27FC236}">
                <a16:creationId xmlns:a16="http://schemas.microsoft.com/office/drawing/2014/main" id="{7A29A97C-0C3C-4F06-9CA4-68DFD1CE4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0886" y="983228"/>
            <a:ext cx="8301112" cy="5874772"/>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801292C1-8B12-4AF2-9B59-8851A132E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360023"/>
            <a:ext cx="5342806" cy="4453168"/>
          </a:xfrm>
          <a:custGeom>
            <a:avLst/>
            <a:gdLst>
              <a:gd name="connsiteX0" fmla="*/ 313737 w 5342806"/>
              <a:gd name="connsiteY0" fmla="*/ 2699726 h 4453168"/>
              <a:gd name="connsiteX1" fmla="*/ 775980 w 5342806"/>
              <a:gd name="connsiteY1" fmla="*/ 2699726 h 4453168"/>
              <a:gd name="connsiteX2" fmla="*/ 846865 w 5342806"/>
              <a:gd name="connsiteY2" fmla="*/ 2741502 h 4453168"/>
              <a:gd name="connsiteX3" fmla="*/ 1078485 w 5342806"/>
              <a:gd name="connsiteY3" fmla="*/ 3140369 h 4453168"/>
              <a:gd name="connsiteX4" fmla="*/ 1078485 w 5342806"/>
              <a:gd name="connsiteY4" fmla="*/ 3221933 h 4453168"/>
              <a:gd name="connsiteX5" fmla="*/ 846865 w 5342806"/>
              <a:gd name="connsiteY5" fmla="*/ 3620799 h 4453168"/>
              <a:gd name="connsiteX6" fmla="*/ 775980 w 5342806"/>
              <a:gd name="connsiteY6" fmla="*/ 3662576 h 4453168"/>
              <a:gd name="connsiteX7" fmla="*/ 313737 w 5342806"/>
              <a:gd name="connsiteY7" fmla="*/ 3662576 h 4453168"/>
              <a:gd name="connsiteX8" fmla="*/ 241855 w 5342806"/>
              <a:gd name="connsiteY8" fmla="*/ 3620799 h 4453168"/>
              <a:gd name="connsiteX9" fmla="*/ 11232 w 5342806"/>
              <a:gd name="connsiteY9" fmla="*/ 3221933 h 4453168"/>
              <a:gd name="connsiteX10" fmla="*/ 11232 w 5342806"/>
              <a:gd name="connsiteY10" fmla="*/ 3140369 h 4453168"/>
              <a:gd name="connsiteX11" fmla="*/ 241855 w 5342806"/>
              <a:gd name="connsiteY11" fmla="*/ 2741502 h 4453168"/>
              <a:gd name="connsiteX12" fmla="*/ 313737 w 5342806"/>
              <a:gd name="connsiteY12" fmla="*/ 2699726 h 4453168"/>
              <a:gd name="connsiteX13" fmla="*/ 2150770 w 5342806"/>
              <a:gd name="connsiteY13" fmla="*/ 492430 h 4453168"/>
              <a:gd name="connsiteX14" fmla="*/ 2388454 w 5342806"/>
              <a:gd name="connsiteY14" fmla="*/ 492430 h 4453168"/>
              <a:gd name="connsiteX15" fmla="*/ 2416181 w 5342806"/>
              <a:gd name="connsiteY15" fmla="*/ 492430 h 4453168"/>
              <a:gd name="connsiteX16" fmla="*/ 2442639 w 5342806"/>
              <a:gd name="connsiteY16" fmla="*/ 537992 h 4453168"/>
              <a:gd name="connsiteX17" fmla="*/ 2572233 w 5342806"/>
              <a:gd name="connsiteY17" fmla="*/ 761161 h 4453168"/>
              <a:gd name="connsiteX18" fmla="*/ 2572233 w 5342806"/>
              <a:gd name="connsiteY18" fmla="*/ 886078 h 4453168"/>
              <a:gd name="connsiteX19" fmla="*/ 2217501 w 5342806"/>
              <a:gd name="connsiteY19" fmla="*/ 1496950 h 4453168"/>
              <a:gd name="connsiteX20" fmla="*/ 2108941 w 5342806"/>
              <a:gd name="connsiteY20" fmla="*/ 1560931 h 4453168"/>
              <a:gd name="connsiteX21" fmla="*/ 1401007 w 5342806"/>
              <a:gd name="connsiteY21" fmla="*/ 1560931 h 4453168"/>
              <a:gd name="connsiteX22" fmla="*/ 1367679 w 5342806"/>
              <a:gd name="connsiteY22" fmla="*/ 1556504 h 4453168"/>
              <a:gd name="connsiteX23" fmla="*/ 1344756 w 5342806"/>
              <a:gd name="connsiteY23" fmla="*/ 1546893 h 4453168"/>
              <a:gd name="connsiteX24" fmla="*/ 1358765 w 5342806"/>
              <a:gd name="connsiteY24" fmla="*/ 1522665 h 4453168"/>
              <a:gd name="connsiteX25" fmla="*/ 1855078 w 5342806"/>
              <a:gd name="connsiteY25" fmla="*/ 664281 h 4453168"/>
              <a:gd name="connsiteX26" fmla="*/ 2150770 w 5342806"/>
              <a:gd name="connsiteY26" fmla="*/ 492430 h 4453168"/>
              <a:gd name="connsiteX27" fmla="*/ 1359084 w 5342806"/>
              <a:gd name="connsiteY27" fmla="*/ 0 h 4453168"/>
              <a:gd name="connsiteX28" fmla="*/ 2157630 w 5342806"/>
              <a:gd name="connsiteY28" fmla="*/ 0 h 4453168"/>
              <a:gd name="connsiteX29" fmla="*/ 2280085 w 5342806"/>
              <a:gd name="connsiteY29" fmla="*/ 72172 h 4453168"/>
              <a:gd name="connsiteX30" fmla="*/ 2494708 w 5342806"/>
              <a:gd name="connsiteY30" fmla="*/ 441767 h 4453168"/>
              <a:gd name="connsiteX31" fmla="*/ 2518954 w 5342806"/>
              <a:gd name="connsiteY31" fmla="*/ 483519 h 4453168"/>
              <a:gd name="connsiteX32" fmla="*/ 2499877 w 5342806"/>
              <a:gd name="connsiteY32" fmla="*/ 483519 h 4453168"/>
              <a:gd name="connsiteX33" fmla="*/ 2409708 w 5342806"/>
              <a:gd name="connsiteY33" fmla="*/ 483519 h 4453168"/>
              <a:gd name="connsiteX34" fmla="*/ 2370537 w 5342806"/>
              <a:gd name="connsiteY34" fmla="*/ 416064 h 4453168"/>
              <a:gd name="connsiteX35" fmla="*/ 2220885 w 5342806"/>
              <a:gd name="connsiteY35" fmla="*/ 158353 h 4453168"/>
              <a:gd name="connsiteX36" fmla="*/ 2112324 w 5342806"/>
              <a:gd name="connsiteY36" fmla="*/ 94371 h 4453168"/>
              <a:gd name="connsiteX37" fmla="*/ 1404390 w 5342806"/>
              <a:gd name="connsiteY37" fmla="*/ 94371 h 4453168"/>
              <a:gd name="connsiteX38" fmla="*/ 1294301 w 5342806"/>
              <a:gd name="connsiteY38" fmla="*/ 158353 h 4453168"/>
              <a:gd name="connsiteX39" fmla="*/ 941098 w 5342806"/>
              <a:gd name="connsiteY39" fmla="*/ 769224 h 4453168"/>
              <a:gd name="connsiteX40" fmla="*/ 941098 w 5342806"/>
              <a:gd name="connsiteY40" fmla="*/ 894141 h 4453168"/>
              <a:gd name="connsiteX41" fmla="*/ 1294301 w 5342806"/>
              <a:gd name="connsiteY41" fmla="*/ 1505013 h 4453168"/>
              <a:gd name="connsiteX42" fmla="*/ 1340745 w 5342806"/>
              <a:gd name="connsiteY42" fmla="*/ 1551856 h 4453168"/>
              <a:gd name="connsiteX43" fmla="*/ 1346119 w 5342806"/>
              <a:gd name="connsiteY43" fmla="*/ 1554109 h 4453168"/>
              <a:gd name="connsiteX44" fmla="*/ 1317310 w 5342806"/>
              <a:gd name="connsiteY44" fmla="*/ 1603934 h 4453168"/>
              <a:gd name="connsiteX45" fmla="*/ 1295884 w 5342806"/>
              <a:gd name="connsiteY45" fmla="*/ 1640991 h 4453168"/>
              <a:gd name="connsiteX46" fmla="*/ 1318107 w 5342806"/>
              <a:gd name="connsiteY46" fmla="*/ 1650309 h 4453168"/>
              <a:gd name="connsiteX47" fmla="*/ 1355700 w 5342806"/>
              <a:gd name="connsiteY47" fmla="*/ 1655302 h 4453168"/>
              <a:gd name="connsiteX48" fmla="*/ 2154247 w 5342806"/>
              <a:gd name="connsiteY48" fmla="*/ 1655302 h 4453168"/>
              <a:gd name="connsiteX49" fmla="*/ 2276701 w 5342806"/>
              <a:gd name="connsiteY49" fmla="*/ 1583132 h 4453168"/>
              <a:gd name="connsiteX50" fmla="*/ 2676837 w 5342806"/>
              <a:gd name="connsiteY50" fmla="*/ 894072 h 4453168"/>
              <a:gd name="connsiteX51" fmla="*/ 2676837 w 5342806"/>
              <a:gd name="connsiteY51" fmla="*/ 753167 h 4453168"/>
              <a:gd name="connsiteX52" fmla="*/ 2544761 w 5342806"/>
              <a:gd name="connsiteY52" fmla="*/ 525724 h 4453168"/>
              <a:gd name="connsiteX53" fmla="*/ 2525427 w 5342806"/>
              <a:gd name="connsiteY53" fmla="*/ 492430 h 4453168"/>
              <a:gd name="connsiteX54" fmla="*/ 2614995 w 5342806"/>
              <a:gd name="connsiteY54" fmla="*/ 492430 h 4453168"/>
              <a:gd name="connsiteX55" fmla="*/ 4052233 w 5342806"/>
              <a:gd name="connsiteY55" fmla="*/ 492430 h 4453168"/>
              <a:gd name="connsiteX56" fmla="*/ 4343819 w 5342806"/>
              <a:gd name="connsiteY56" fmla="*/ 664281 h 4453168"/>
              <a:gd name="connsiteX57" fmla="*/ 5296604 w 5342806"/>
              <a:gd name="connsiteY57" fmla="*/ 2305041 h 4453168"/>
              <a:gd name="connsiteX58" fmla="*/ 5296604 w 5342806"/>
              <a:gd name="connsiteY58" fmla="*/ 2640558 h 4453168"/>
              <a:gd name="connsiteX59" fmla="*/ 4343819 w 5342806"/>
              <a:gd name="connsiteY59" fmla="*/ 4281318 h 4453168"/>
              <a:gd name="connsiteX60" fmla="*/ 4052233 w 5342806"/>
              <a:gd name="connsiteY60" fmla="*/ 4453168 h 4453168"/>
              <a:gd name="connsiteX61" fmla="*/ 2150770 w 5342806"/>
              <a:gd name="connsiteY61" fmla="*/ 4453168 h 4453168"/>
              <a:gd name="connsiteX62" fmla="*/ 1855078 w 5342806"/>
              <a:gd name="connsiteY62" fmla="*/ 4281318 h 4453168"/>
              <a:gd name="connsiteX63" fmla="*/ 906399 w 5342806"/>
              <a:gd name="connsiteY63" fmla="*/ 2640558 h 4453168"/>
              <a:gd name="connsiteX64" fmla="*/ 906399 w 5342806"/>
              <a:gd name="connsiteY64" fmla="*/ 2305041 h 4453168"/>
              <a:gd name="connsiteX65" fmla="*/ 1258651 w 5342806"/>
              <a:gd name="connsiteY65" fmla="*/ 1695815 h 4453168"/>
              <a:gd name="connsiteX66" fmla="*/ 1288338 w 5342806"/>
              <a:gd name="connsiteY66" fmla="*/ 1644472 h 4453168"/>
              <a:gd name="connsiteX67" fmla="*/ 1287293 w 5342806"/>
              <a:gd name="connsiteY67" fmla="*/ 1644034 h 4453168"/>
              <a:gd name="connsiteX68" fmla="*/ 1234904 w 5342806"/>
              <a:gd name="connsiteY68" fmla="*/ 1591195 h 4453168"/>
              <a:gd name="connsiteX69" fmla="*/ 836494 w 5342806"/>
              <a:gd name="connsiteY69" fmla="*/ 902135 h 4453168"/>
              <a:gd name="connsiteX70" fmla="*/ 836494 w 5342806"/>
              <a:gd name="connsiteY70" fmla="*/ 761230 h 4453168"/>
              <a:gd name="connsiteX71" fmla="*/ 1234904 w 5342806"/>
              <a:gd name="connsiteY71" fmla="*/ 72172 h 4453168"/>
              <a:gd name="connsiteX72" fmla="*/ 1359084 w 5342806"/>
              <a:gd name="connsiteY72" fmla="*/ 0 h 445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342806" h="4453168">
                <a:moveTo>
                  <a:pt x="313737" y="2699726"/>
                </a:moveTo>
                <a:cubicBezTo>
                  <a:pt x="313737" y="2699726"/>
                  <a:pt x="313737" y="2699726"/>
                  <a:pt x="775980" y="2699726"/>
                </a:cubicBezTo>
                <a:cubicBezTo>
                  <a:pt x="804933" y="2699726"/>
                  <a:pt x="832887" y="2715641"/>
                  <a:pt x="846865" y="2741502"/>
                </a:cubicBezTo>
                <a:cubicBezTo>
                  <a:pt x="846865" y="2741502"/>
                  <a:pt x="846865" y="2741502"/>
                  <a:pt x="1078485" y="3140369"/>
                </a:cubicBezTo>
                <a:cubicBezTo>
                  <a:pt x="1093461" y="3165236"/>
                  <a:pt x="1093461" y="3197066"/>
                  <a:pt x="1078485" y="3221933"/>
                </a:cubicBezTo>
                <a:cubicBezTo>
                  <a:pt x="1078485" y="3221933"/>
                  <a:pt x="1078485" y="3221933"/>
                  <a:pt x="846865" y="3620799"/>
                </a:cubicBezTo>
                <a:cubicBezTo>
                  <a:pt x="832887" y="3646661"/>
                  <a:pt x="804933" y="3662576"/>
                  <a:pt x="775980" y="3662576"/>
                </a:cubicBezTo>
                <a:cubicBezTo>
                  <a:pt x="775980" y="3662576"/>
                  <a:pt x="775980" y="3662576"/>
                  <a:pt x="313737" y="3662576"/>
                </a:cubicBezTo>
                <a:cubicBezTo>
                  <a:pt x="283786" y="3662576"/>
                  <a:pt x="256830" y="3646661"/>
                  <a:pt x="241855" y="3620799"/>
                </a:cubicBezTo>
                <a:cubicBezTo>
                  <a:pt x="241855" y="3620799"/>
                  <a:pt x="241855" y="3620799"/>
                  <a:pt x="11232" y="3221933"/>
                </a:cubicBezTo>
                <a:cubicBezTo>
                  <a:pt x="-3743" y="3197066"/>
                  <a:pt x="-3743" y="3165236"/>
                  <a:pt x="11232" y="3140369"/>
                </a:cubicBezTo>
                <a:cubicBezTo>
                  <a:pt x="11232" y="3140369"/>
                  <a:pt x="11232" y="3140369"/>
                  <a:pt x="241855" y="2741502"/>
                </a:cubicBezTo>
                <a:cubicBezTo>
                  <a:pt x="256830" y="2715641"/>
                  <a:pt x="283786" y="2699726"/>
                  <a:pt x="313737" y="2699726"/>
                </a:cubicBezTo>
                <a:close/>
                <a:moveTo>
                  <a:pt x="2150770" y="492430"/>
                </a:moveTo>
                <a:cubicBezTo>
                  <a:pt x="2150770" y="492430"/>
                  <a:pt x="2150770" y="492430"/>
                  <a:pt x="2388454" y="492430"/>
                </a:cubicBezTo>
                <a:lnTo>
                  <a:pt x="2416181" y="492430"/>
                </a:lnTo>
                <a:lnTo>
                  <a:pt x="2442639" y="537992"/>
                </a:lnTo>
                <a:cubicBezTo>
                  <a:pt x="2479480" y="601434"/>
                  <a:pt x="2522349" y="675258"/>
                  <a:pt x="2572233" y="761161"/>
                </a:cubicBezTo>
                <a:cubicBezTo>
                  <a:pt x="2595168" y="799246"/>
                  <a:pt x="2595168" y="847994"/>
                  <a:pt x="2572233" y="886078"/>
                </a:cubicBezTo>
                <a:cubicBezTo>
                  <a:pt x="2572233" y="886078"/>
                  <a:pt x="2572233" y="886078"/>
                  <a:pt x="2217501" y="1496950"/>
                </a:cubicBezTo>
                <a:cubicBezTo>
                  <a:pt x="2196094" y="1536558"/>
                  <a:pt x="2153283" y="1560931"/>
                  <a:pt x="2108941" y="1560931"/>
                </a:cubicBezTo>
                <a:cubicBezTo>
                  <a:pt x="2108941" y="1560931"/>
                  <a:pt x="2108941" y="1560931"/>
                  <a:pt x="1401007" y="1560931"/>
                </a:cubicBezTo>
                <a:cubicBezTo>
                  <a:pt x="1389539" y="1560931"/>
                  <a:pt x="1378359" y="1559408"/>
                  <a:pt x="1367679" y="1556504"/>
                </a:cubicBezTo>
                <a:lnTo>
                  <a:pt x="1344756" y="1546893"/>
                </a:lnTo>
                <a:lnTo>
                  <a:pt x="1358765" y="1522665"/>
                </a:lnTo>
                <a:cubicBezTo>
                  <a:pt x="1485427" y="1303600"/>
                  <a:pt x="1647555" y="1023197"/>
                  <a:pt x="1855078" y="664281"/>
                </a:cubicBezTo>
                <a:cubicBezTo>
                  <a:pt x="1916680" y="557897"/>
                  <a:pt x="2027565" y="492430"/>
                  <a:pt x="2150770" y="492430"/>
                </a:cubicBezTo>
                <a:close/>
                <a:moveTo>
                  <a:pt x="1359084" y="0"/>
                </a:moveTo>
                <a:cubicBezTo>
                  <a:pt x="1359084" y="0"/>
                  <a:pt x="1359084" y="0"/>
                  <a:pt x="2157630" y="0"/>
                </a:cubicBezTo>
                <a:cubicBezTo>
                  <a:pt x="2207647" y="0"/>
                  <a:pt x="2255938" y="27495"/>
                  <a:pt x="2280085" y="72172"/>
                </a:cubicBezTo>
                <a:cubicBezTo>
                  <a:pt x="2280085" y="72172"/>
                  <a:pt x="2280085" y="72172"/>
                  <a:pt x="2494708" y="441767"/>
                </a:cubicBezTo>
                <a:lnTo>
                  <a:pt x="2518954" y="483519"/>
                </a:lnTo>
                <a:lnTo>
                  <a:pt x="2499877" y="483519"/>
                </a:lnTo>
                <a:lnTo>
                  <a:pt x="2409708" y="483519"/>
                </a:lnTo>
                <a:lnTo>
                  <a:pt x="2370537" y="416064"/>
                </a:lnTo>
                <a:cubicBezTo>
                  <a:pt x="2220885" y="158353"/>
                  <a:pt x="2220885" y="158353"/>
                  <a:pt x="2220885" y="158353"/>
                </a:cubicBezTo>
                <a:cubicBezTo>
                  <a:pt x="2199478" y="118745"/>
                  <a:pt x="2156666" y="94371"/>
                  <a:pt x="2112324" y="94371"/>
                </a:cubicBezTo>
                <a:cubicBezTo>
                  <a:pt x="1404390" y="94371"/>
                  <a:pt x="1404390" y="94371"/>
                  <a:pt x="1404390" y="94371"/>
                </a:cubicBezTo>
                <a:cubicBezTo>
                  <a:pt x="1358520" y="94371"/>
                  <a:pt x="1317236" y="118745"/>
                  <a:pt x="1294301" y="158353"/>
                </a:cubicBezTo>
                <a:cubicBezTo>
                  <a:pt x="941098" y="769224"/>
                  <a:pt x="941098" y="769224"/>
                  <a:pt x="941098" y="769224"/>
                </a:cubicBezTo>
                <a:cubicBezTo>
                  <a:pt x="918163" y="807309"/>
                  <a:pt x="918163" y="856057"/>
                  <a:pt x="941098" y="894141"/>
                </a:cubicBezTo>
                <a:cubicBezTo>
                  <a:pt x="1294301" y="1505013"/>
                  <a:pt x="1294301" y="1505013"/>
                  <a:pt x="1294301" y="1505013"/>
                </a:cubicBezTo>
                <a:cubicBezTo>
                  <a:pt x="1305769" y="1524817"/>
                  <a:pt x="1321823" y="1540812"/>
                  <a:pt x="1340745" y="1551856"/>
                </a:cubicBezTo>
                <a:lnTo>
                  <a:pt x="1346119" y="1554109"/>
                </a:lnTo>
                <a:lnTo>
                  <a:pt x="1317310" y="1603934"/>
                </a:lnTo>
                <a:lnTo>
                  <a:pt x="1295884" y="1640991"/>
                </a:lnTo>
                <a:lnTo>
                  <a:pt x="1318107" y="1650309"/>
                </a:lnTo>
                <a:cubicBezTo>
                  <a:pt x="1330154" y="1653584"/>
                  <a:pt x="1342766" y="1655302"/>
                  <a:pt x="1355700" y="1655302"/>
                </a:cubicBezTo>
                <a:cubicBezTo>
                  <a:pt x="2154247" y="1655302"/>
                  <a:pt x="2154247" y="1655302"/>
                  <a:pt x="2154247" y="1655302"/>
                </a:cubicBezTo>
                <a:cubicBezTo>
                  <a:pt x="2204264" y="1655302"/>
                  <a:pt x="2252555" y="1627810"/>
                  <a:pt x="2276701" y="1583132"/>
                </a:cubicBezTo>
                <a:cubicBezTo>
                  <a:pt x="2676837" y="894072"/>
                  <a:pt x="2676837" y="894072"/>
                  <a:pt x="2676837" y="894072"/>
                </a:cubicBezTo>
                <a:cubicBezTo>
                  <a:pt x="2702708" y="851114"/>
                  <a:pt x="2702708" y="796127"/>
                  <a:pt x="2676837" y="753167"/>
                </a:cubicBezTo>
                <a:cubicBezTo>
                  <a:pt x="2626820" y="667035"/>
                  <a:pt x="2583056" y="591669"/>
                  <a:pt x="2544761" y="525724"/>
                </a:cubicBezTo>
                <a:lnTo>
                  <a:pt x="2525427" y="492430"/>
                </a:lnTo>
                <a:lnTo>
                  <a:pt x="2614995" y="492430"/>
                </a:lnTo>
                <a:cubicBezTo>
                  <a:pt x="2893530" y="492430"/>
                  <a:pt x="3339185" y="492430"/>
                  <a:pt x="4052233" y="492430"/>
                </a:cubicBezTo>
                <a:cubicBezTo>
                  <a:pt x="4171332" y="492430"/>
                  <a:pt x="4286323" y="557897"/>
                  <a:pt x="4343819" y="664281"/>
                </a:cubicBezTo>
                <a:cubicBezTo>
                  <a:pt x="4343819" y="664281"/>
                  <a:pt x="4343819" y="664281"/>
                  <a:pt x="5296604" y="2305041"/>
                </a:cubicBezTo>
                <a:cubicBezTo>
                  <a:pt x="5358207" y="2407332"/>
                  <a:pt x="5358207" y="2538266"/>
                  <a:pt x="5296604" y="2640558"/>
                </a:cubicBezTo>
                <a:cubicBezTo>
                  <a:pt x="5296604" y="2640558"/>
                  <a:pt x="5296604" y="2640558"/>
                  <a:pt x="4343819" y="4281318"/>
                </a:cubicBezTo>
                <a:cubicBezTo>
                  <a:pt x="4286323" y="4387702"/>
                  <a:pt x="4171332" y="4453168"/>
                  <a:pt x="4052233" y="4453168"/>
                </a:cubicBezTo>
                <a:cubicBezTo>
                  <a:pt x="4052233" y="4453168"/>
                  <a:pt x="4052233" y="4453168"/>
                  <a:pt x="2150770" y="4453168"/>
                </a:cubicBezTo>
                <a:cubicBezTo>
                  <a:pt x="2027565" y="4453168"/>
                  <a:pt x="1916680" y="4387702"/>
                  <a:pt x="1855078" y="4281318"/>
                </a:cubicBezTo>
                <a:cubicBezTo>
                  <a:pt x="1855078" y="4281318"/>
                  <a:pt x="1855078" y="4281318"/>
                  <a:pt x="906399" y="2640558"/>
                </a:cubicBezTo>
                <a:cubicBezTo>
                  <a:pt x="844796" y="2538266"/>
                  <a:pt x="844796" y="2407332"/>
                  <a:pt x="906399" y="2305041"/>
                </a:cubicBezTo>
                <a:cubicBezTo>
                  <a:pt x="906399" y="2305041"/>
                  <a:pt x="906399" y="2305041"/>
                  <a:pt x="1258651" y="1695815"/>
                </a:cubicBezTo>
                <a:lnTo>
                  <a:pt x="1288338" y="1644472"/>
                </a:lnTo>
                <a:lnTo>
                  <a:pt x="1287293" y="1644034"/>
                </a:lnTo>
                <a:cubicBezTo>
                  <a:pt x="1265949" y="1631576"/>
                  <a:pt x="1247840" y="1613534"/>
                  <a:pt x="1234904" y="1591195"/>
                </a:cubicBezTo>
                <a:cubicBezTo>
                  <a:pt x="1234904" y="1591195"/>
                  <a:pt x="1234904" y="1591195"/>
                  <a:pt x="836494" y="902135"/>
                </a:cubicBezTo>
                <a:cubicBezTo>
                  <a:pt x="810622" y="859177"/>
                  <a:pt x="810622" y="804190"/>
                  <a:pt x="836494" y="761230"/>
                </a:cubicBezTo>
                <a:cubicBezTo>
                  <a:pt x="836494" y="761230"/>
                  <a:pt x="836494" y="761230"/>
                  <a:pt x="1234904" y="72172"/>
                </a:cubicBezTo>
                <a:cubicBezTo>
                  <a:pt x="1260775" y="27495"/>
                  <a:pt x="1307343" y="0"/>
                  <a:pt x="1359084"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5" descr="Details tile. The tile has a yellow-gold background with a white daisy.">
            <a:extLst>
              <a:ext uri="{FF2B5EF4-FFF2-40B4-BE49-F238E27FC236}">
                <a16:creationId xmlns:a16="http://schemas.microsoft.com/office/drawing/2014/main" id="{318A0673-4456-4332-B917-DBAF7AEE6E94}"/>
              </a:ext>
            </a:extLst>
          </p:cNvPr>
          <p:cNvPicPr>
            <a:picLocks noChangeAspect="1"/>
          </p:cNvPicPr>
          <p:nvPr/>
        </p:nvPicPr>
        <p:blipFill>
          <a:blip r:embed="rId3"/>
          <a:stretch>
            <a:fillRect/>
          </a:stretch>
        </p:blipFill>
        <p:spPr>
          <a:xfrm>
            <a:off x="2356516" y="2013626"/>
            <a:ext cx="2241411" cy="2002572"/>
          </a:xfrm>
          <a:prstGeom prst="rect">
            <a:avLst/>
          </a:prstGeom>
        </p:spPr>
      </p:pic>
      <p:pic>
        <p:nvPicPr>
          <p:cNvPr id="2" name="Picture 4" descr="purple frame with words in the center">
            <a:extLst>
              <a:ext uri="{FF2B5EF4-FFF2-40B4-BE49-F238E27FC236}">
                <a16:creationId xmlns:a16="http://schemas.microsoft.com/office/drawing/2014/main" id="{AACAF312-4257-427D-A238-C9D316BB71DD}"/>
              </a:ext>
            </a:extLst>
          </p:cNvPr>
          <p:cNvPicPr>
            <a:picLocks noChangeAspect="1"/>
          </p:cNvPicPr>
          <p:nvPr/>
        </p:nvPicPr>
        <p:blipFill>
          <a:blip r:embed="rId4"/>
          <a:stretch>
            <a:fillRect/>
          </a:stretch>
        </p:blipFill>
        <p:spPr>
          <a:xfrm>
            <a:off x="6331543" y="1264354"/>
            <a:ext cx="5804298" cy="4832079"/>
          </a:xfrm>
          <a:prstGeom prst="rect">
            <a:avLst/>
          </a:prstGeom>
        </p:spPr>
      </p:pic>
      <p:pic>
        <p:nvPicPr>
          <p:cNvPr id="7" name="Picture 6">
            <a:extLst>
              <a:ext uri="{FF2B5EF4-FFF2-40B4-BE49-F238E27FC236}">
                <a16:creationId xmlns:a16="http://schemas.microsoft.com/office/drawing/2014/main" id="{6E623C63-A446-4149-A4E0-B3C0EF917F0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0" y="6174254"/>
            <a:ext cx="12191997" cy="683746"/>
          </a:xfrm>
          <a:prstGeom prst="rect">
            <a:avLst/>
          </a:prstGeom>
        </p:spPr>
      </p:pic>
    </p:spTree>
    <p:extLst>
      <p:ext uri="{BB962C8B-B14F-4D97-AF65-F5344CB8AC3E}">
        <p14:creationId xmlns:p14="http://schemas.microsoft.com/office/powerpoint/2010/main" val="21931324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D1D4658-32CD-4903-BDA6-7B54EEA4E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Freeform: Shape 18">
            <a:extLst>
              <a:ext uri="{FF2B5EF4-FFF2-40B4-BE49-F238E27FC236}">
                <a16:creationId xmlns:a16="http://schemas.microsoft.com/office/drawing/2014/main" id="{7A29A97C-0C3C-4F06-9CA4-68DFD1CE4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0886" y="983228"/>
            <a:ext cx="8301112" cy="5874772"/>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801292C1-8B12-4AF2-9B59-8851A132E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360023"/>
            <a:ext cx="5342806" cy="4453168"/>
          </a:xfrm>
          <a:custGeom>
            <a:avLst/>
            <a:gdLst>
              <a:gd name="connsiteX0" fmla="*/ 313737 w 5342806"/>
              <a:gd name="connsiteY0" fmla="*/ 2699726 h 4453168"/>
              <a:gd name="connsiteX1" fmla="*/ 775980 w 5342806"/>
              <a:gd name="connsiteY1" fmla="*/ 2699726 h 4453168"/>
              <a:gd name="connsiteX2" fmla="*/ 846865 w 5342806"/>
              <a:gd name="connsiteY2" fmla="*/ 2741502 h 4453168"/>
              <a:gd name="connsiteX3" fmla="*/ 1078485 w 5342806"/>
              <a:gd name="connsiteY3" fmla="*/ 3140369 h 4453168"/>
              <a:gd name="connsiteX4" fmla="*/ 1078485 w 5342806"/>
              <a:gd name="connsiteY4" fmla="*/ 3221933 h 4453168"/>
              <a:gd name="connsiteX5" fmla="*/ 846865 w 5342806"/>
              <a:gd name="connsiteY5" fmla="*/ 3620799 h 4453168"/>
              <a:gd name="connsiteX6" fmla="*/ 775980 w 5342806"/>
              <a:gd name="connsiteY6" fmla="*/ 3662576 h 4453168"/>
              <a:gd name="connsiteX7" fmla="*/ 313737 w 5342806"/>
              <a:gd name="connsiteY7" fmla="*/ 3662576 h 4453168"/>
              <a:gd name="connsiteX8" fmla="*/ 241855 w 5342806"/>
              <a:gd name="connsiteY8" fmla="*/ 3620799 h 4453168"/>
              <a:gd name="connsiteX9" fmla="*/ 11232 w 5342806"/>
              <a:gd name="connsiteY9" fmla="*/ 3221933 h 4453168"/>
              <a:gd name="connsiteX10" fmla="*/ 11232 w 5342806"/>
              <a:gd name="connsiteY10" fmla="*/ 3140369 h 4453168"/>
              <a:gd name="connsiteX11" fmla="*/ 241855 w 5342806"/>
              <a:gd name="connsiteY11" fmla="*/ 2741502 h 4453168"/>
              <a:gd name="connsiteX12" fmla="*/ 313737 w 5342806"/>
              <a:gd name="connsiteY12" fmla="*/ 2699726 h 4453168"/>
              <a:gd name="connsiteX13" fmla="*/ 2150770 w 5342806"/>
              <a:gd name="connsiteY13" fmla="*/ 492430 h 4453168"/>
              <a:gd name="connsiteX14" fmla="*/ 2388454 w 5342806"/>
              <a:gd name="connsiteY14" fmla="*/ 492430 h 4453168"/>
              <a:gd name="connsiteX15" fmla="*/ 2416181 w 5342806"/>
              <a:gd name="connsiteY15" fmla="*/ 492430 h 4453168"/>
              <a:gd name="connsiteX16" fmla="*/ 2442639 w 5342806"/>
              <a:gd name="connsiteY16" fmla="*/ 537992 h 4453168"/>
              <a:gd name="connsiteX17" fmla="*/ 2572233 w 5342806"/>
              <a:gd name="connsiteY17" fmla="*/ 761161 h 4453168"/>
              <a:gd name="connsiteX18" fmla="*/ 2572233 w 5342806"/>
              <a:gd name="connsiteY18" fmla="*/ 886078 h 4453168"/>
              <a:gd name="connsiteX19" fmla="*/ 2217501 w 5342806"/>
              <a:gd name="connsiteY19" fmla="*/ 1496950 h 4453168"/>
              <a:gd name="connsiteX20" fmla="*/ 2108941 w 5342806"/>
              <a:gd name="connsiteY20" fmla="*/ 1560931 h 4453168"/>
              <a:gd name="connsiteX21" fmla="*/ 1401007 w 5342806"/>
              <a:gd name="connsiteY21" fmla="*/ 1560931 h 4453168"/>
              <a:gd name="connsiteX22" fmla="*/ 1367679 w 5342806"/>
              <a:gd name="connsiteY22" fmla="*/ 1556504 h 4453168"/>
              <a:gd name="connsiteX23" fmla="*/ 1344756 w 5342806"/>
              <a:gd name="connsiteY23" fmla="*/ 1546893 h 4453168"/>
              <a:gd name="connsiteX24" fmla="*/ 1358765 w 5342806"/>
              <a:gd name="connsiteY24" fmla="*/ 1522665 h 4453168"/>
              <a:gd name="connsiteX25" fmla="*/ 1855078 w 5342806"/>
              <a:gd name="connsiteY25" fmla="*/ 664281 h 4453168"/>
              <a:gd name="connsiteX26" fmla="*/ 2150770 w 5342806"/>
              <a:gd name="connsiteY26" fmla="*/ 492430 h 4453168"/>
              <a:gd name="connsiteX27" fmla="*/ 1359084 w 5342806"/>
              <a:gd name="connsiteY27" fmla="*/ 0 h 4453168"/>
              <a:gd name="connsiteX28" fmla="*/ 2157630 w 5342806"/>
              <a:gd name="connsiteY28" fmla="*/ 0 h 4453168"/>
              <a:gd name="connsiteX29" fmla="*/ 2280085 w 5342806"/>
              <a:gd name="connsiteY29" fmla="*/ 72172 h 4453168"/>
              <a:gd name="connsiteX30" fmla="*/ 2494708 w 5342806"/>
              <a:gd name="connsiteY30" fmla="*/ 441767 h 4453168"/>
              <a:gd name="connsiteX31" fmla="*/ 2518954 w 5342806"/>
              <a:gd name="connsiteY31" fmla="*/ 483519 h 4453168"/>
              <a:gd name="connsiteX32" fmla="*/ 2499877 w 5342806"/>
              <a:gd name="connsiteY32" fmla="*/ 483519 h 4453168"/>
              <a:gd name="connsiteX33" fmla="*/ 2409708 w 5342806"/>
              <a:gd name="connsiteY33" fmla="*/ 483519 h 4453168"/>
              <a:gd name="connsiteX34" fmla="*/ 2370537 w 5342806"/>
              <a:gd name="connsiteY34" fmla="*/ 416064 h 4453168"/>
              <a:gd name="connsiteX35" fmla="*/ 2220885 w 5342806"/>
              <a:gd name="connsiteY35" fmla="*/ 158353 h 4453168"/>
              <a:gd name="connsiteX36" fmla="*/ 2112324 w 5342806"/>
              <a:gd name="connsiteY36" fmla="*/ 94371 h 4453168"/>
              <a:gd name="connsiteX37" fmla="*/ 1404390 w 5342806"/>
              <a:gd name="connsiteY37" fmla="*/ 94371 h 4453168"/>
              <a:gd name="connsiteX38" fmla="*/ 1294301 w 5342806"/>
              <a:gd name="connsiteY38" fmla="*/ 158353 h 4453168"/>
              <a:gd name="connsiteX39" fmla="*/ 941098 w 5342806"/>
              <a:gd name="connsiteY39" fmla="*/ 769224 h 4453168"/>
              <a:gd name="connsiteX40" fmla="*/ 941098 w 5342806"/>
              <a:gd name="connsiteY40" fmla="*/ 894141 h 4453168"/>
              <a:gd name="connsiteX41" fmla="*/ 1294301 w 5342806"/>
              <a:gd name="connsiteY41" fmla="*/ 1505013 h 4453168"/>
              <a:gd name="connsiteX42" fmla="*/ 1340745 w 5342806"/>
              <a:gd name="connsiteY42" fmla="*/ 1551856 h 4453168"/>
              <a:gd name="connsiteX43" fmla="*/ 1346119 w 5342806"/>
              <a:gd name="connsiteY43" fmla="*/ 1554109 h 4453168"/>
              <a:gd name="connsiteX44" fmla="*/ 1317310 w 5342806"/>
              <a:gd name="connsiteY44" fmla="*/ 1603934 h 4453168"/>
              <a:gd name="connsiteX45" fmla="*/ 1295884 w 5342806"/>
              <a:gd name="connsiteY45" fmla="*/ 1640991 h 4453168"/>
              <a:gd name="connsiteX46" fmla="*/ 1318107 w 5342806"/>
              <a:gd name="connsiteY46" fmla="*/ 1650309 h 4453168"/>
              <a:gd name="connsiteX47" fmla="*/ 1355700 w 5342806"/>
              <a:gd name="connsiteY47" fmla="*/ 1655302 h 4453168"/>
              <a:gd name="connsiteX48" fmla="*/ 2154247 w 5342806"/>
              <a:gd name="connsiteY48" fmla="*/ 1655302 h 4453168"/>
              <a:gd name="connsiteX49" fmla="*/ 2276701 w 5342806"/>
              <a:gd name="connsiteY49" fmla="*/ 1583132 h 4453168"/>
              <a:gd name="connsiteX50" fmla="*/ 2676837 w 5342806"/>
              <a:gd name="connsiteY50" fmla="*/ 894072 h 4453168"/>
              <a:gd name="connsiteX51" fmla="*/ 2676837 w 5342806"/>
              <a:gd name="connsiteY51" fmla="*/ 753167 h 4453168"/>
              <a:gd name="connsiteX52" fmla="*/ 2544761 w 5342806"/>
              <a:gd name="connsiteY52" fmla="*/ 525724 h 4453168"/>
              <a:gd name="connsiteX53" fmla="*/ 2525427 w 5342806"/>
              <a:gd name="connsiteY53" fmla="*/ 492430 h 4453168"/>
              <a:gd name="connsiteX54" fmla="*/ 2614995 w 5342806"/>
              <a:gd name="connsiteY54" fmla="*/ 492430 h 4453168"/>
              <a:gd name="connsiteX55" fmla="*/ 4052233 w 5342806"/>
              <a:gd name="connsiteY55" fmla="*/ 492430 h 4453168"/>
              <a:gd name="connsiteX56" fmla="*/ 4343819 w 5342806"/>
              <a:gd name="connsiteY56" fmla="*/ 664281 h 4453168"/>
              <a:gd name="connsiteX57" fmla="*/ 5296604 w 5342806"/>
              <a:gd name="connsiteY57" fmla="*/ 2305041 h 4453168"/>
              <a:gd name="connsiteX58" fmla="*/ 5296604 w 5342806"/>
              <a:gd name="connsiteY58" fmla="*/ 2640558 h 4453168"/>
              <a:gd name="connsiteX59" fmla="*/ 4343819 w 5342806"/>
              <a:gd name="connsiteY59" fmla="*/ 4281318 h 4453168"/>
              <a:gd name="connsiteX60" fmla="*/ 4052233 w 5342806"/>
              <a:gd name="connsiteY60" fmla="*/ 4453168 h 4453168"/>
              <a:gd name="connsiteX61" fmla="*/ 2150770 w 5342806"/>
              <a:gd name="connsiteY61" fmla="*/ 4453168 h 4453168"/>
              <a:gd name="connsiteX62" fmla="*/ 1855078 w 5342806"/>
              <a:gd name="connsiteY62" fmla="*/ 4281318 h 4453168"/>
              <a:gd name="connsiteX63" fmla="*/ 906399 w 5342806"/>
              <a:gd name="connsiteY63" fmla="*/ 2640558 h 4453168"/>
              <a:gd name="connsiteX64" fmla="*/ 906399 w 5342806"/>
              <a:gd name="connsiteY64" fmla="*/ 2305041 h 4453168"/>
              <a:gd name="connsiteX65" fmla="*/ 1258651 w 5342806"/>
              <a:gd name="connsiteY65" fmla="*/ 1695815 h 4453168"/>
              <a:gd name="connsiteX66" fmla="*/ 1288338 w 5342806"/>
              <a:gd name="connsiteY66" fmla="*/ 1644472 h 4453168"/>
              <a:gd name="connsiteX67" fmla="*/ 1287293 w 5342806"/>
              <a:gd name="connsiteY67" fmla="*/ 1644034 h 4453168"/>
              <a:gd name="connsiteX68" fmla="*/ 1234904 w 5342806"/>
              <a:gd name="connsiteY68" fmla="*/ 1591195 h 4453168"/>
              <a:gd name="connsiteX69" fmla="*/ 836494 w 5342806"/>
              <a:gd name="connsiteY69" fmla="*/ 902135 h 4453168"/>
              <a:gd name="connsiteX70" fmla="*/ 836494 w 5342806"/>
              <a:gd name="connsiteY70" fmla="*/ 761230 h 4453168"/>
              <a:gd name="connsiteX71" fmla="*/ 1234904 w 5342806"/>
              <a:gd name="connsiteY71" fmla="*/ 72172 h 4453168"/>
              <a:gd name="connsiteX72" fmla="*/ 1359084 w 5342806"/>
              <a:gd name="connsiteY72" fmla="*/ 0 h 445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342806" h="4453168">
                <a:moveTo>
                  <a:pt x="313737" y="2699726"/>
                </a:moveTo>
                <a:cubicBezTo>
                  <a:pt x="313737" y="2699726"/>
                  <a:pt x="313737" y="2699726"/>
                  <a:pt x="775980" y="2699726"/>
                </a:cubicBezTo>
                <a:cubicBezTo>
                  <a:pt x="804933" y="2699726"/>
                  <a:pt x="832887" y="2715641"/>
                  <a:pt x="846865" y="2741502"/>
                </a:cubicBezTo>
                <a:cubicBezTo>
                  <a:pt x="846865" y="2741502"/>
                  <a:pt x="846865" y="2741502"/>
                  <a:pt x="1078485" y="3140369"/>
                </a:cubicBezTo>
                <a:cubicBezTo>
                  <a:pt x="1093461" y="3165236"/>
                  <a:pt x="1093461" y="3197066"/>
                  <a:pt x="1078485" y="3221933"/>
                </a:cubicBezTo>
                <a:cubicBezTo>
                  <a:pt x="1078485" y="3221933"/>
                  <a:pt x="1078485" y="3221933"/>
                  <a:pt x="846865" y="3620799"/>
                </a:cubicBezTo>
                <a:cubicBezTo>
                  <a:pt x="832887" y="3646661"/>
                  <a:pt x="804933" y="3662576"/>
                  <a:pt x="775980" y="3662576"/>
                </a:cubicBezTo>
                <a:cubicBezTo>
                  <a:pt x="775980" y="3662576"/>
                  <a:pt x="775980" y="3662576"/>
                  <a:pt x="313737" y="3662576"/>
                </a:cubicBezTo>
                <a:cubicBezTo>
                  <a:pt x="283786" y="3662576"/>
                  <a:pt x="256830" y="3646661"/>
                  <a:pt x="241855" y="3620799"/>
                </a:cubicBezTo>
                <a:cubicBezTo>
                  <a:pt x="241855" y="3620799"/>
                  <a:pt x="241855" y="3620799"/>
                  <a:pt x="11232" y="3221933"/>
                </a:cubicBezTo>
                <a:cubicBezTo>
                  <a:pt x="-3743" y="3197066"/>
                  <a:pt x="-3743" y="3165236"/>
                  <a:pt x="11232" y="3140369"/>
                </a:cubicBezTo>
                <a:cubicBezTo>
                  <a:pt x="11232" y="3140369"/>
                  <a:pt x="11232" y="3140369"/>
                  <a:pt x="241855" y="2741502"/>
                </a:cubicBezTo>
                <a:cubicBezTo>
                  <a:pt x="256830" y="2715641"/>
                  <a:pt x="283786" y="2699726"/>
                  <a:pt x="313737" y="2699726"/>
                </a:cubicBezTo>
                <a:close/>
                <a:moveTo>
                  <a:pt x="2150770" y="492430"/>
                </a:moveTo>
                <a:cubicBezTo>
                  <a:pt x="2150770" y="492430"/>
                  <a:pt x="2150770" y="492430"/>
                  <a:pt x="2388454" y="492430"/>
                </a:cubicBezTo>
                <a:lnTo>
                  <a:pt x="2416181" y="492430"/>
                </a:lnTo>
                <a:lnTo>
                  <a:pt x="2442639" y="537992"/>
                </a:lnTo>
                <a:cubicBezTo>
                  <a:pt x="2479480" y="601434"/>
                  <a:pt x="2522349" y="675258"/>
                  <a:pt x="2572233" y="761161"/>
                </a:cubicBezTo>
                <a:cubicBezTo>
                  <a:pt x="2595168" y="799246"/>
                  <a:pt x="2595168" y="847994"/>
                  <a:pt x="2572233" y="886078"/>
                </a:cubicBezTo>
                <a:cubicBezTo>
                  <a:pt x="2572233" y="886078"/>
                  <a:pt x="2572233" y="886078"/>
                  <a:pt x="2217501" y="1496950"/>
                </a:cubicBezTo>
                <a:cubicBezTo>
                  <a:pt x="2196094" y="1536558"/>
                  <a:pt x="2153283" y="1560931"/>
                  <a:pt x="2108941" y="1560931"/>
                </a:cubicBezTo>
                <a:cubicBezTo>
                  <a:pt x="2108941" y="1560931"/>
                  <a:pt x="2108941" y="1560931"/>
                  <a:pt x="1401007" y="1560931"/>
                </a:cubicBezTo>
                <a:cubicBezTo>
                  <a:pt x="1389539" y="1560931"/>
                  <a:pt x="1378359" y="1559408"/>
                  <a:pt x="1367679" y="1556504"/>
                </a:cubicBezTo>
                <a:lnTo>
                  <a:pt x="1344756" y="1546893"/>
                </a:lnTo>
                <a:lnTo>
                  <a:pt x="1358765" y="1522665"/>
                </a:lnTo>
                <a:cubicBezTo>
                  <a:pt x="1485427" y="1303600"/>
                  <a:pt x="1647555" y="1023197"/>
                  <a:pt x="1855078" y="664281"/>
                </a:cubicBezTo>
                <a:cubicBezTo>
                  <a:pt x="1916680" y="557897"/>
                  <a:pt x="2027565" y="492430"/>
                  <a:pt x="2150770" y="492430"/>
                </a:cubicBezTo>
                <a:close/>
                <a:moveTo>
                  <a:pt x="1359084" y="0"/>
                </a:moveTo>
                <a:cubicBezTo>
                  <a:pt x="1359084" y="0"/>
                  <a:pt x="1359084" y="0"/>
                  <a:pt x="2157630" y="0"/>
                </a:cubicBezTo>
                <a:cubicBezTo>
                  <a:pt x="2207647" y="0"/>
                  <a:pt x="2255938" y="27495"/>
                  <a:pt x="2280085" y="72172"/>
                </a:cubicBezTo>
                <a:cubicBezTo>
                  <a:pt x="2280085" y="72172"/>
                  <a:pt x="2280085" y="72172"/>
                  <a:pt x="2494708" y="441767"/>
                </a:cubicBezTo>
                <a:lnTo>
                  <a:pt x="2518954" y="483519"/>
                </a:lnTo>
                <a:lnTo>
                  <a:pt x="2499877" y="483519"/>
                </a:lnTo>
                <a:lnTo>
                  <a:pt x="2409708" y="483519"/>
                </a:lnTo>
                <a:lnTo>
                  <a:pt x="2370537" y="416064"/>
                </a:lnTo>
                <a:cubicBezTo>
                  <a:pt x="2220885" y="158353"/>
                  <a:pt x="2220885" y="158353"/>
                  <a:pt x="2220885" y="158353"/>
                </a:cubicBezTo>
                <a:cubicBezTo>
                  <a:pt x="2199478" y="118745"/>
                  <a:pt x="2156666" y="94371"/>
                  <a:pt x="2112324" y="94371"/>
                </a:cubicBezTo>
                <a:cubicBezTo>
                  <a:pt x="1404390" y="94371"/>
                  <a:pt x="1404390" y="94371"/>
                  <a:pt x="1404390" y="94371"/>
                </a:cubicBezTo>
                <a:cubicBezTo>
                  <a:pt x="1358520" y="94371"/>
                  <a:pt x="1317236" y="118745"/>
                  <a:pt x="1294301" y="158353"/>
                </a:cubicBezTo>
                <a:cubicBezTo>
                  <a:pt x="941098" y="769224"/>
                  <a:pt x="941098" y="769224"/>
                  <a:pt x="941098" y="769224"/>
                </a:cubicBezTo>
                <a:cubicBezTo>
                  <a:pt x="918163" y="807309"/>
                  <a:pt x="918163" y="856057"/>
                  <a:pt x="941098" y="894141"/>
                </a:cubicBezTo>
                <a:cubicBezTo>
                  <a:pt x="1294301" y="1505013"/>
                  <a:pt x="1294301" y="1505013"/>
                  <a:pt x="1294301" y="1505013"/>
                </a:cubicBezTo>
                <a:cubicBezTo>
                  <a:pt x="1305769" y="1524817"/>
                  <a:pt x="1321823" y="1540812"/>
                  <a:pt x="1340745" y="1551856"/>
                </a:cubicBezTo>
                <a:lnTo>
                  <a:pt x="1346119" y="1554109"/>
                </a:lnTo>
                <a:lnTo>
                  <a:pt x="1317310" y="1603934"/>
                </a:lnTo>
                <a:lnTo>
                  <a:pt x="1295884" y="1640991"/>
                </a:lnTo>
                <a:lnTo>
                  <a:pt x="1318107" y="1650309"/>
                </a:lnTo>
                <a:cubicBezTo>
                  <a:pt x="1330154" y="1653584"/>
                  <a:pt x="1342766" y="1655302"/>
                  <a:pt x="1355700" y="1655302"/>
                </a:cubicBezTo>
                <a:cubicBezTo>
                  <a:pt x="2154247" y="1655302"/>
                  <a:pt x="2154247" y="1655302"/>
                  <a:pt x="2154247" y="1655302"/>
                </a:cubicBezTo>
                <a:cubicBezTo>
                  <a:pt x="2204264" y="1655302"/>
                  <a:pt x="2252555" y="1627810"/>
                  <a:pt x="2276701" y="1583132"/>
                </a:cubicBezTo>
                <a:cubicBezTo>
                  <a:pt x="2676837" y="894072"/>
                  <a:pt x="2676837" y="894072"/>
                  <a:pt x="2676837" y="894072"/>
                </a:cubicBezTo>
                <a:cubicBezTo>
                  <a:pt x="2702708" y="851114"/>
                  <a:pt x="2702708" y="796127"/>
                  <a:pt x="2676837" y="753167"/>
                </a:cubicBezTo>
                <a:cubicBezTo>
                  <a:pt x="2626820" y="667035"/>
                  <a:pt x="2583056" y="591669"/>
                  <a:pt x="2544761" y="525724"/>
                </a:cubicBezTo>
                <a:lnTo>
                  <a:pt x="2525427" y="492430"/>
                </a:lnTo>
                <a:lnTo>
                  <a:pt x="2614995" y="492430"/>
                </a:lnTo>
                <a:cubicBezTo>
                  <a:pt x="2893530" y="492430"/>
                  <a:pt x="3339185" y="492430"/>
                  <a:pt x="4052233" y="492430"/>
                </a:cubicBezTo>
                <a:cubicBezTo>
                  <a:pt x="4171332" y="492430"/>
                  <a:pt x="4286323" y="557897"/>
                  <a:pt x="4343819" y="664281"/>
                </a:cubicBezTo>
                <a:cubicBezTo>
                  <a:pt x="4343819" y="664281"/>
                  <a:pt x="4343819" y="664281"/>
                  <a:pt x="5296604" y="2305041"/>
                </a:cubicBezTo>
                <a:cubicBezTo>
                  <a:pt x="5358207" y="2407332"/>
                  <a:pt x="5358207" y="2538266"/>
                  <a:pt x="5296604" y="2640558"/>
                </a:cubicBezTo>
                <a:cubicBezTo>
                  <a:pt x="5296604" y="2640558"/>
                  <a:pt x="5296604" y="2640558"/>
                  <a:pt x="4343819" y="4281318"/>
                </a:cubicBezTo>
                <a:cubicBezTo>
                  <a:pt x="4286323" y="4387702"/>
                  <a:pt x="4171332" y="4453168"/>
                  <a:pt x="4052233" y="4453168"/>
                </a:cubicBezTo>
                <a:cubicBezTo>
                  <a:pt x="4052233" y="4453168"/>
                  <a:pt x="4052233" y="4453168"/>
                  <a:pt x="2150770" y="4453168"/>
                </a:cubicBezTo>
                <a:cubicBezTo>
                  <a:pt x="2027565" y="4453168"/>
                  <a:pt x="1916680" y="4387702"/>
                  <a:pt x="1855078" y="4281318"/>
                </a:cubicBezTo>
                <a:cubicBezTo>
                  <a:pt x="1855078" y="4281318"/>
                  <a:pt x="1855078" y="4281318"/>
                  <a:pt x="906399" y="2640558"/>
                </a:cubicBezTo>
                <a:cubicBezTo>
                  <a:pt x="844796" y="2538266"/>
                  <a:pt x="844796" y="2407332"/>
                  <a:pt x="906399" y="2305041"/>
                </a:cubicBezTo>
                <a:cubicBezTo>
                  <a:pt x="906399" y="2305041"/>
                  <a:pt x="906399" y="2305041"/>
                  <a:pt x="1258651" y="1695815"/>
                </a:cubicBezTo>
                <a:lnTo>
                  <a:pt x="1288338" y="1644472"/>
                </a:lnTo>
                <a:lnTo>
                  <a:pt x="1287293" y="1644034"/>
                </a:lnTo>
                <a:cubicBezTo>
                  <a:pt x="1265949" y="1631576"/>
                  <a:pt x="1247840" y="1613534"/>
                  <a:pt x="1234904" y="1591195"/>
                </a:cubicBezTo>
                <a:cubicBezTo>
                  <a:pt x="1234904" y="1591195"/>
                  <a:pt x="1234904" y="1591195"/>
                  <a:pt x="836494" y="902135"/>
                </a:cubicBezTo>
                <a:cubicBezTo>
                  <a:pt x="810622" y="859177"/>
                  <a:pt x="810622" y="804190"/>
                  <a:pt x="836494" y="761230"/>
                </a:cubicBezTo>
                <a:cubicBezTo>
                  <a:pt x="836494" y="761230"/>
                  <a:pt x="836494" y="761230"/>
                  <a:pt x="1234904" y="72172"/>
                </a:cubicBezTo>
                <a:cubicBezTo>
                  <a:pt x="1260775" y="27495"/>
                  <a:pt x="1307343" y="0"/>
                  <a:pt x="1359084"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4" descr="gold frame with words inside">
            <a:extLst>
              <a:ext uri="{FF2B5EF4-FFF2-40B4-BE49-F238E27FC236}">
                <a16:creationId xmlns:a16="http://schemas.microsoft.com/office/drawing/2014/main" id="{DC4F1FBB-FA69-41AD-BE00-74BB47287957}"/>
              </a:ext>
            </a:extLst>
          </p:cNvPr>
          <p:cNvPicPr>
            <a:picLocks noChangeAspect="1"/>
          </p:cNvPicPr>
          <p:nvPr/>
        </p:nvPicPr>
        <p:blipFill>
          <a:blip r:embed="rId3"/>
          <a:stretch>
            <a:fillRect/>
          </a:stretch>
        </p:blipFill>
        <p:spPr>
          <a:xfrm>
            <a:off x="5876204" y="1041118"/>
            <a:ext cx="6315796" cy="5214019"/>
          </a:xfrm>
          <a:prstGeom prst="rect">
            <a:avLst/>
          </a:prstGeom>
        </p:spPr>
      </p:pic>
      <p:pic>
        <p:nvPicPr>
          <p:cNvPr id="5" name="Picture 5" descr="Patterns tile with pink background">
            <a:extLst>
              <a:ext uri="{FF2B5EF4-FFF2-40B4-BE49-F238E27FC236}">
                <a16:creationId xmlns:a16="http://schemas.microsoft.com/office/drawing/2014/main" id="{9CA2537A-A583-4621-82B2-4C1F837798BD}"/>
              </a:ext>
            </a:extLst>
          </p:cNvPr>
          <p:cNvPicPr>
            <a:picLocks noChangeAspect="1"/>
          </p:cNvPicPr>
          <p:nvPr/>
        </p:nvPicPr>
        <p:blipFill>
          <a:blip r:embed="rId4"/>
          <a:stretch>
            <a:fillRect/>
          </a:stretch>
        </p:blipFill>
        <p:spPr>
          <a:xfrm>
            <a:off x="2178996" y="1777494"/>
            <a:ext cx="2368758" cy="2202656"/>
          </a:xfrm>
          <a:prstGeom prst="rect">
            <a:avLst/>
          </a:prstGeom>
        </p:spPr>
      </p:pic>
      <p:pic>
        <p:nvPicPr>
          <p:cNvPr id="7" name="Picture 6">
            <a:extLst>
              <a:ext uri="{FF2B5EF4-FFF2-40B4-BE49-F238E27FC236}">
                <a16:creationId xmlns:a16="http://schemas.microsoft.com/office/drawing/2014/main" id="{E96FB415-0665-407D-8FAD-0EBD954BA6F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0" y="6174254"/>
            <a:ext cx="12191997" cy="683746"/>
          </a:xfrm>
          <a:prstGeom prst="rect">
            <a:avLst/>
          </a:prstGeom>
        </p:spPr>
      </p:pic>
    </p:spTree>
    <p:extLst>
      <p:ext uri="{BB962C8B-B14F-4D97-AF65-F5344CB8AC3E}">
        <p14:creationId xmlns:p14="http://schemas.microsoft.com/office/powerpoint/2010/main" val="33915110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108E860-0D8A-4816-B41D-76C62ED977D5}"/>
              </a:ext>
            </a:extLst>
          </p:cNvPr>
          <p:cNvSpPr>
            <a:spLocks noGrp="1"/>
          </p:cNvSpPr>
          <p:nvPr>
            <p:ph idx="1"/>
          </p:nvPr>
        </p:nvSpPr>
        <p:spPr>
          <a:xfrm>
            <a:off x="5075439" y="1778820"/>
            <a:ext cx="6586489" cy="3785418"/>
          </a:xfrm>
        </p:spPr>
        <p:txBody>
          <a:bodyPr>
            <a:normAutofit lnSpcReduction="10000"/>
          </a:bodyPr>
          <a:lstStyle/>
          <a:p>
            <a:pPr marL="226474" indent="-226474"/>
            <a:r>
              <a:rPr lang="en-US" sz="2333" dirty="0"/>
              <a:t>Bachelor's Degree in Early Childhood Education and Special Education from Capital University</a:t>
            </a:r>
          </a:p>
          <a:p>
            <a:pPr marL="0" indent="0">
              <a:buNone/>
            </a:pPr>
            <a:endParaRPr lang="en-US" sz="2333" dirty="0"/>
          </a:p>
          <a:p>
            <a:pPr marL="226474" indent="-226474"/>
            <a:r>
              <a:rPr lang="en-US" sz="2333" dirty="0"/>
              <a:t>Master's Degree in Curriculum and Instruction with a focus in Gifted Education from Cleveland State University</a:t>
            </a:r>
          </a:p>
          <a:p>
            <a:pPr marL="0" indent="0">
              <a:buNone/>
            </a:pPr>
            <a:endParaRPr lang="en-US" sz="2333" dirty="0"/>
          </a:p>
          <a:p>
            <a:pPr marL="226474" indent="-226474"/>
            <a:r>
              <a:rPr lang="en-US" sz="2333" dirty="0"/>
              <a:t>5 years teaching experience as a Gifted Intervention Specialist and General Education teacher </a:t>
            </a:r>
          </a:p>
          <a:p>
            <a:pPr marL="0" indent="0">
              <a:buNone/>
            </a:pPr>
            <a:endParaRPr lang="en-US" sz="2333" dirty="0"/>
          </a:p>
          <a:p>
            <a:pPr marL="226474" indent="-226474"/>
            <a:endParaRPr lang="en-US" sz="2333" dirty="0"/>
          </a:p>
          <a:p>
            <a:pPr marL="226474" indent="-226474"/>
            <a:endParaRPr lang="en-US" sz="2417" dirty="0"/>
          </a:p>
        </p:txBody>
      </p:sp>
      <p:pic>
        <p:nvPicPr>
          <p:cNvPr id="5" name="Picture 5" descr="Megan Vermillion smiling directly at the carmera">
            <a:extLst>
              <a:ext uri="{FF2B5EF4-FFF2-40B4-BE49-F238E27FC236}">
                <a16:creationId xmlns:a16="http://schemas.microsoft.com/office/drawing/2014/main" id="{AEFC54CC-CE78-4554-B747-6309A5BC5A40}"/>
              </a:ext>
            </a:extLst>
          </p:cNvPr>
          <p:cNvPicPr>
            <a:picLocks noChangeAspect="1"/>
          </p:cNvPicPr>
          <p:nvPr/>
        </p:nvPicPr>
        <p:blipFill rotWithShape="1">
          <a:blip r:embed="rId3"/>
          <a:srcRect r="9816" b="5"/>
          <a:stretch/>
        </p:blipFill>
        <p:spPr>
          <a:xfrm>
            <a:off x="125835" y="239500"/>
            <a:ext cx="4060271" cy="6006874"/>
          </a:xfrm>
          <a:prstGeom prst="rect">
            <a:avLst/>
          </a:prstGeom>
          <a:effectLst/>
        </p:spPr>
      </p:pic>
      <p:sp>
        <p:nvSpPr>
          <p:cNvPr id="6" name="Title 1">
            <a:extLst>
              <a:ext uri="{FF2B5EF4-FFF2-40B4-BE49-F238E27FC236}">
                <a16:creationId xmlns:a16="http://schemas.microsoft.com/office/drawing/2014/main" id="{B6285912-682C-4654-88B1-A58B10A04CD0}"/>
              </a:ext>
            </a:extLst>
          </p:cNvPr>
          <p:cNvSpPr txBox="1">
            <a:spLocks noGrp="1"/>
          </p:cNvSpPr>
          <p:nvPr>
            <p:ph type="title" idx="4294967295"/>
          </p:nvPr>
        </p:nvSpPr>
        <p:spPr>
          <a:xfrm>
            <a:off x="4253884" y="458527"/>
            <a:ext cx="8229600"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ctr" defTabSz="457159"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159"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a:ea typeface="+mj-ea"/>
                <a:cs typeface="Arial"/>
              </a:rPr>
              <a:t>Today’s Presenter: Megan Vermillion</a:t>
            </a:r>
          </a:p>
          <a:p>
            <a:pPr marL="0" marR="0" lvl="0" indent="0" algn="ctr" defTabSz="457159"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rial"/>
                <a:ea typeface="+mj-ea"/>
                <a:cs typeface="Arial"/>
              </a:rPr>
              <a:t>Education Program Specialist for Gifted Services</a:t>
            </a:r>
          </a:p>
        </p:txBody>
      </p:sp>
    </p:spTree>
    <p:extLst>
      <p:ext uri="{BB962C8B-B14F-4D97-AF65-F5344CB8AC3E}">
        <p14:creationId xmlns:p14="http://schemas.microsoft.com/office/powerpoint/2010/main" val="11869617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D1D4658-32CD-4903-BDA6-7B54EEA4E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Freeform: Shape 18">
            <a:extLst>
              <a:ext uri="{FF2B5EF4-FFF2-40B4-BE49-F238E27FC236}">
                <a16:creationId xmlns:a16="http://schemas.microsoft.com/office/drawing/2014/main" id="{7A29A97C-0C3C-4F06-9CA4-68DFD1CE4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0886" y="983228"/>
            <a:ext cx="8301112" cy="5874772"/>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801292C1-8B12-4AF2-9B59-8851A132E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360023"/>
            <a:ext cx="5342806" cy="4453168"/>
          </a:xfrm>
          <a:custGeom>
            <a:avLst/>
            <a:gdLst>
              <a:gd name="connsiteX0" fmla="*/ 313737 w 5342806"/>
              <a:gd name="connsiteY0" fmla="*/ 2699726 h 4453168"/>
              <a:gd name="connsiteX1" fmla="*/ 775980 w 5342806"/>
              <a:gd name="connsiteY1" fmla="*/ 2699726 h 4453168"/>
              <a:gd name="connsiteX2" fmla="*/ 846865 w 5342806"/>
              <a:gd name="connsiteY2" fmla="*/ 2741502 h 4453168"/>
              <a:gd name="connsiteX3" fmla="*/ 1078485 w 5342806"/>
              <a:gd name="connsiteY3" fmla="*/ 3140369 h 4453168"/>
              <a:gd name="connsiteX4" fmla="*/ 1078485 w 5342806"/>
              <a:gd name="connsiteY4" fmla="*/ 3221933 h 4453168"/>
              <a:gd name="connsiteX5" fmla="*/ 846865 w 5342806"/>
              <a:gd name="connsiteY5" fmla="*/ 3620799 h 4453168"/>
              <a:gd name="connsiteX6" fmla="*/ 775980 w 5342806"/>
              <a:gd name="connsiteY6" fmla="*/ 3662576 h 4453168"/>
              <a:gd name="connsiteX7" fmla="*/ 313737 w 5342806"/>
              <a:gd name="connsiteY7" fmla="*/ 3662576 h 4453168"/>
              <a:gd name="connsiteX8" fmla="*/ 241855 w 5342806"/>
              <a:gd name="connsiteY8" fmla="*/ 3620799 h 4453168"/>
              <a:gd name="connsiteX9" fmla="*/ 11232 w 5342806"/>
              <a:gd name="connsiteY9" fmla="*/ 3221933 h 4453168"/>
              <a:gd name="connsiteX10" fmla="*/ 11232 w 5342806"/>
              <a:gd name="connsiteY10" fmla="*/ 3140369 h 4453168"/>
              <a:gd name="connsiteX11" fmla="*/ 241855 w 5342806"/>
              <a:gd name="connsiteY11" fmla="*/ 2741502 h 4453168"/>
              <a:gd name="connsiteX12" fmla="*/ 313737 w 5342806"/>
              <a:gd name="connsiteY12" fmla="*/ 2699726 h 4453168"/>
              <a:gd name="connsiteX13" fmla="*/ 2150770 w 5342806"/>
              <a:gd name="connsiteY13" fmla="*/ 492430 h 4453168"/>
              <a:gd name="connsiteX14" fmla="*/ 2388454 w 5342806"/>
              <a:gd name="connsiteY14" fmla="*/ 492430 h 4453168"/>
              <a:gd name="connsiteX15" fmla="*/ 2416181 w 5342806"/>
              <a:gd name="connsiteY15" fmla="*/ 492430 h 4453168"/>
              <a:gd name="connsiteX16" fmla="*/ 2442639 w 5342806"/>
              <a:gd name="connsiteY16" fmla="*/ 537992 h 4453168"/>
              <a:gd name="connsiteX17" fmla="*/ 2572233 w 5342806"/>
              <a:gd name="connsiteY17" fmla="*/ 761161 h 4453168"/>
              <a:gd name="connsiteX18" fmla="*/ 2572233 w 5342806"/>
              <a:gd name="connsiteY18" fmla="*/ 886078 h 4453168"/>
              <a:gd name="connsiteX19" fmla="*/ 2217501 w 5342806"/>
              <a:gd name="connsiteY19" fmla="*/ 1496950 h 4453168"/>
              <a:gd name="connsiteX20" fmla="*/ 2108941 w 5342806"/>
              <a:gd name="connsiteY20" fmla="*/ 1560931 h 4453168"/>
              <a:gd name="connsiteX21" fmla="*/ 1401007 w 5342806"/>
              <a:gd name="connsiteY21" fmla="*/ 1560931 h 4453168"/>
              <a:gd name="connsiteX22" fmla="*/ 1367679 w 5342806"/>
              <a:gd name="connsiteY22" fmla="*/ 1556504 h 4453168"/>
              <a:gd name="connsiteX23" fmla="*/ 1344756 w 5342806"/>
              <a:gd name="connsiteY23" fmla="*/ 1546893 h 4453168"/>
              <a:gd name="connsiteX24" fmla="*/ 1358765 w 5342806"/>
              <a:gd name="connsiteY24" fmla="*/ 1522665 h 4453168"/>
              <a:gd name="connsiteX25" fmla="*/ 1855078 w 5342806"/>
              <a:gd name="connsiteY25" fmla="*/ 664281 h 4453168"/>
              <a:gd name="connsiteX26" fmla="*/ 2150770 w 5342806"/>
              <a:gd name="connsiteY26" fmla="*/ 492430 h 4453168"/>
              <a:gd name="connsiteX27" fmla="*/ 1359084 w 5342806"/>
              <a:gd name="connsiteY27" fmla="*/ 0 h 4453168"/>
              <a:gd name="connsiteX28" fmla="*/ 2157630 w 5342806"/>
              <a:gd name="connsiteY28" fmla="*/ 0 h 4453168"/>
              <a:gd name="connsiteX29" fmla="*/ 2280085 w 5342806"/>
              <a:gd name="connsiteY29" fmla="*/ 72172 h 4453168"/>
              <a:gd name="connsiteX30" fmla="*/ 2494708 w 5342806"/>
              <a:gd name="connsiteY30" fmla="*/ 441767 h 4453168"/>
              <a:gd name="connsiteX31" fmla="*/ 2518954 w 5342806"/>
              <a:gd name="connsiteY31" fmla="*/ 483519 h 4453168"/>
              <a:gd name="connsiteX32" fmla="*/ 2499877 w 5342806"/>
              <a:gd name="connsiteY32" fmla="*/ 483519 h 4453168"/>
              <a:gd name="connsiteX33" fmla="*/ 2409708 w 5342806"/>
              <a:gd name="connsiteY33" fmla="*/ 483519 h 4453168"/>
              <a:gd name="connsiteX34" fmla="*/ 2370537 w 5342806"/>
              <a:gd name="connsiteY34" fmla="*/ 416064 h 4453168"/>
              <a:gd name="connsiteX35" fmla="*/ 2220885 w 5342806"/>
              <a:gd name="connsiteY35" fmla="*/ 158353 h 4453168"/>
              <a:gd name="connsiteX36" fmla="*/ 2112324 w 5342806"/>
              <a:gd name="connsiteY36" fmla="*/ 94371 h 4453168"/>
              <a:gd name="connsiteX37" fmla="*/ 1404390 w 5342806"/>
              <a:gd name="connsiteY37" fmla="*/ 94371 h 4453168"/>
              <a:gd name="connsiteX38" fmla="*/ 1294301 w 5342806"/>
              <a:gd name="connsiteY38" fmla="*/ 158353 h 4453168"/>
              <a:gd name="connsiteX39" fmla="*/ 941098 w 5342806"/>
              <a:gd name="connsiteY39" fmla="*/ 769224 h 4453168"/>
              <a:gd name="connsiteX40" fmla="*/ 941098 w 5342806"/>
              <a:gd name="connsiteY40" fmla="*/ 894141 h 4453168"/>
              <a:gd name="connsiteX41" fmla="*/ 1294301 w 5342806"/>
              <a:gd name="connsiteY41" fmla="*/ 1505013 h 4453168"/>
              <a:gd name="connsiteX42" fmla="*/ 1340745 w 5342806"/>
              <a:gd name="connsiteY42" fmla="*/ 1551856 h 4453168"/>
              <a:gd name="connsiteX43" fmla="*/ 1346119 w 5342806"/>
              <a:gd name="connsiteY43" fmla="*/ 1554109 h 4453168"/>
              <a:gd name="connsiteX44" fmla="*/ 1317310 w 5342806"/>
              <a:gd name="connsiteY44" fmla="*/ 1603934 h 4453168"/>
              <a:gd name="connsiteX45" fmla="*/ 1295884 w 5342806"/>
              <a:gd name="connsiteY45" fmla="*/ 1640991 h 4453168"/>
              <a:gd name="connsiteX46" fmla="*/ 1318107 w 5342806"/>
              <a:gd name="connsiteY46" fmla="*/ 1650309 h 4453168"/>
              <a:gd name="connsiteX47" fmla="*/ 1355700 w 5342806"/>
              <a:gd name="connsiteY47" fmla="*/ 1655302 h 4453168"/>
              <a:gd name="connsiteX48" fmla="*/ 2154247 w 5342806"/>
              <a:gd name="connsiteY48" fmla="*/ 1655302 h 4453168"/>
              <a:gd name="connsiteX49" fmla="*/ 2276701 w 5342806"/>
              <a:gd name="connsiteY49" fmla="*/ 1583132 h 4453168"/>
              <a:gd name="connsiteX50" fmla="*/ 2676837 w 5342806"/>
              <a:gd name="connsiteY50" fmla="*/ 894072 h 4453168"/>
              <a:gd name="connsiteX51" fmla="*/ 2676837 w 5342806"/>
              <a:gd name="connsiteY51" fmla="*/ 753167 h 4453168"/>
              <a:gd name="connsiteX52" fmla="*/ 2544761 w 5342806"/>
              <a:gd name="connsiteY52" fmla="*/ 525724 h 4453168"/>
              <a:gd name="connsiteX53" fmla="*/ 2525427 w 5342806"/>
              <a:gd name="connsiteY53" fmla="*/ 492430 h 4453168"/>
              <a:gd name="connsiteX54" fmla="*/ 2614995 w 5342806"/>
              <a:gd name="connsiteY54" fmla="*/ 492430 h 4453168"/>
              <a:gd name="connsiteX55" fmla="*/ 4052233 w 5342806"/>
              <a:gd name="connsiteY55" fmla="*/ 492430 h 4453168"/>
              <a:gd name="connsiteX56" fmla="*/ 4343819 w 5342806"/>
              <a:gd name="connsiteY56" fmla="*/ 664281 h 4453168"/>
              <a:gd name="connsiteX57" fmla="*/ 5296604 w 5342806"/>
              <a:gd name="connsiteY57" fmla="*/ 2305041 h 4453168"/>
              <a:gd name="connsiteX58" fmla="*/ 5296604 w 5342806"/>
              <a:gd name="connsiteY58" fmla="*/ 2640558 h 4453168"/>
              <a:gd name="connsiteX59" fmla="*/ 4343819 w 5342806"/>
              <a:gd name="connsiteY59" fmla="*/ 4281318 h 4453168"/>
              <a:gd name="connsiteX60" fmla="*/ 4052233 w 5342806"/>
              <a:gd name="connsiteY60" fmla="*/ 4453168 h 4453168"/>
              <a:gd name="connsiteX61" fmla="*/ 2150770 w 5342806"/>
              <a:gd name="connsiteY61" fmla="*/ 4453168 h 4453168"/>
              <a:gd name="connsiteX62" fmla="*/ 1855078 w 5342806"/>
              <a:gd name="connsiteY62" fmla="*/ 4281318 h 4453168"/>
              <a:gd name="connsiteX63" fmla="*/ 906399 w 5342806"/>
              <a:gd name="connsiteY63" fmla="*/ 2640558 h 4453168"/>
              <a:gd name="connsiteX64" fmla="*/ 906399 w 5342806"/>
              <a:gd name="connsiteY64" fmla="*/ 2305041 h 4453168"/>
              <a:gd name="connsiteX65" fmla="*/ 1258651 w 5342806"/>
              <a:gd name="connsiteY65" fmla="*/ 1695815 h 4453168"/>
              <a:gd name="connsiteX66" fmla="*/ 1288338 w 5342806"/>
              <a:gd name="connsiteY66" fmla="*/ 1644472 h 4453168"/>
              <a:gd name="connsiteX67" fmla="*/ 1287293 w 5342806"/>
              <a:gd name="connsiteY67" fmla="*/ 1644034 h 4453168"/>
              <a:gd name="connsiteX68" fmla="*/ 1234904 w 5342806"/>
              <a:gd name="connsiteY68" fmla="*/ 1591195 h 4453168"/>
              <a:gd name="connsiteX69" fmla="*/ 836494 w 5342806"/>
              <a:gd name="connsiteY69" fmla="*/ 902135 h 4453168"/>
              <a:gd name="connsiteX70" fmla="*/ 836494 w 5342806"/>
              <a:gd name="connsiteY70" fmla="*/ 761230 h 4453168"/>
              <a:gd name="connsiteX71" fmla="*/ 1234904 w 5342806"/>
              <a:gd name="connsiteY71" fmla="*/ 72172 h 4453168"/>
              <a:gd name="connsiteX72" fmla="*/ 1359084 w 5342806"/>
              <a:gd name="connsiteY72" fmla="*/ 0 h 445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342806" h="4453168">
                <a:moveTo>
                  <a:pt x="313737" y="2699726"/>
                </a:moveTo>
                <a:cubicBezTo>
                  <a:pt x="313737" y="2699726"/>
                  <a:pt x="313737" y="2699726"/>
                  <a:pt x="775980" y="2699726"/>
                </a:cubicBezTo>
                <a:cubicBezTo>
                  <a:pt x="804933" y="2699726"/>
                  <a:pt x="832887" y="2715641"/>
                  <a:pt x="846865" y="2741502"/>
                </a:cubicBezTo>
                <a:cubicBezTo>
                  <a:pt x="846865" y="2741502"/>
                  <a:pt x="846865" y="2741502"/>
                  <a:pt x="1078485" y="3140369"/>
                </a:cubicBezTo>
                <a:cubicBezTo>
                  <a:pt x="1093461" y="3165236"/>
                  <a:pt x="1093461" y="3197066"/>
                  <a:pt x="1078485" y="3221933"/>
                </a:cubicBezTo>
                <a:cubicBezTo>
                  <a:pt x="1078485" y="3221933"/>
                  <a:pt x="1078485" y="3221933"/>
                  <a:pt x="846865" y="3620799"/>
                </a:cubicBezTo>
                <a:cubicBezTo>
                  <a:pt x="832887" y="3646661"/>
                  <a:pt x="804933" y="3662576"/>
                  <a:pt x="775980" y="3662576"/>
                </a:cubicBezTo>
                <a:cubicBezTo>
                  <a:pt x="775980" y="3662576"/>
                  <a:pt x="775980" y="3662576"/>
                  <a:pt x="313737" y="3662576"/>
                </a:cubicBezTo>
                <a:cubicBezTo>
                  <a:pt x="283786" y="3662576"/>
                  <a:pt x="256830" y="3646661"/>
                  <a:pt x="241855" y="3620799"/>
                </a:cubicBezTo>
                <a:cubicBezTo>
                  <a:pt x="241855" y="3620799"/>
                  <a:pt x="241855" y="3620799"/>
                  <a:pt x="11232" y="3221933"/>
                </a:cubicBezTo>
                <a:cubicBezTo>
                  <a:pt x="-3743" y="3197066"/>
                  <a:pt x="-3743" y="3165236"/>
                  <a:pt x="11232" y="3140369"/>
                </a:cubicBezTo>
                <a:cubicBezTo>
                  <a:pt x="11232" y="3140369"/>
                  <a:pt x="11232" y="3140369"/>
                  <a:pt x="241855" y="2741502"/>
                </a:cubicBezTo>
                <a:cubicBezTo>
                  <a:pt x="256830" y="2715641"/>
                  <a:pt x="283786" y="2699726"/>
                  <a:pt x="313737" y="2699726"/>
                </a:cubicBezTo>
                <a:close/>
                <a:moveTo>
                  <a:pt x="2150770" y="492430"/>
                </a:moveTo>
                <a:cubicBezTo>
                  <a:pt x="2150770" y="492430"/>
                  <a:pt x="2150770" y="492430"/>
                  <a:pt x="2388454" y="492430"/>
                </a:cubicBezTo>
                <a:lnTo>
                  <a:pt x="2416181" y="492430"/>
                </a:lnTo>
                <a:lnTo>
                  <a:pt x="2442639" y="537992"/>
                </a:lnTo>
                <a:cubicBezTo>
                  <a:pt x="2479480" y="601434"/>
                  <a:pt x="2522349" y="675258"/>
                  <a:pt x="2572233" y="761161"/>
                </a:cubicBezTo>
                <a:cubicBezTo>
                  <a:pt x="2595168" y="799246"/>
                  <a:pt x="2595168" y="847994"/>
                  <a:pt x="2572233" y="886078"/>
                </a:cubicBezTo>
                <a:cubicBezTo>
                  <a:pt x="2572233" y="886078"/>
                  <a:pt x="2572233" y="886078"/>
                  <a:pt x="2217501" y="1496950"/>
                </a:cubicBezTo>
                <a:cubicBezTo>
                  <a:pt x="2196094" y="1536558"/>
                  <a:pt x="2153283" y="1560931"/>
                  <a:pt x="2108941" y="1560931"/>
                </a:cubicBezTo>
                <a:cubicBezTo>
                  <a:pt x="2108941" y="1560931"/>
                  <a:pt x="2108941" y="1560931"/>
                  <a:pt x="1401007" y="1560931"/>
                </a:cubicBezTo>
                <a:cubicBezTo>
                  <a:pt x="1389539" y="1560931"/>
                  <a:pt x="1378359" y="1559408"/>
                  <a:pt x="1367679" y="1556504"/>
                </a:cubicBezTo>
                <a:lnTo>
                  <a:pt x="1344756" y="1546893"/>
                </a:lnTo>
                <a:lnTo>
                  <a:pt x="1358765" y="1522665"/>
                </a:lnTo>
                <a:cubicBezTo>
                  <a:pt x="1485427" y="1303600"/>
                  <a:pt x="1647555" y="1023197"/>
                  <a:pt x="1855078" y="664281"/>
                </a:cubicBezTo>
                <a:cubicBezTo>
                  <a:pt x="1916680" y="557897"/>
                  <a:pt x="2027565" y="492430"/>
                  <a:pt x="2150770" y="492430"/>
                </a:cubicBezTo>
                <a:close/>
                <a:moveTo>
                  <a:pt x="1359084" y="0"/>
                </a:moveTo>
                <a:cubicBezTo>
                  <a:pt x="1359084" y="0"/>
                  <a:pt x="1359084" y="0"/>
                  <a:pt x="2157630" y="0"/>
                </a:cubicBezTo>
                <a:cubicBezTo>
                  <a:pt x="2207647" y="0"/>
                  <a:pt x="2255938" y="27495"/>
                  <a:pt x="2280085" y="72172"/>
                </a:cubicBezTo>
                <a:cubicBezTo>
                  <a:pt x="2280085" y="72172"/>
                  <a:pt x="2280085" y="72172"/>
                  <a:pt x="2494708" y="441767"/>
                </a:cubicBezTo>
                <a:lnTo>
                  <a:pt x="2518954" y="483519"/>
                </a:lnTo>
                <a:lnTo>
                  <a:pt x="2499877" y="483519"/>
                </a:lnTo>
                <a:lnTo>
                  <a:pt x="2409708" y="483519"/>
                </a:lnTo>
                <a:lnTo>
                  <a:pt x="2370537" y="416064"/>
                </a:lnTo>
                <a:cubicBezTo>
                  <a:pt x="2220885" y="158353"/>
                  <a:pt x="2220885" y="158353"/>
                  <a:pt x="2220885" y="158353"/>
                </a:cubicBezTo>
                <a:cubicBezTo>
                  <a:pt x="2199478" y="118745"/>
                  <a:pt x="2156666" y="94371"/>
                  <a:pt x="2112324" y="94371"/>
                </a:cubicBezTo>
                <a:cubicBezTo>
                  <a:pt x="1404390" y="94371"/>
                  <a:pt x="1404390" y="94371"/>
                  <a:pt x="1404390" y="94371"/>
                </a:cubicBezTo>
                <a:cubicBezTo>
                  <a:pt x="1358520" y="94371"/>
                  <a:pt x="1317236" y="118745"/>
                  <a:pt x="1294301" y="158353"/>
                </a:cubicBezTo>
                <a:cubicBezTo>
                  <a:pt x="941098" y="769224"/>
                  <a:pt x="941098" y="769224"/>
                  <a:pt x="941098" y="769224"/>
                </a:cubicBezTo>
                <a:cubicBezTo>
                  <a:pt x="918163" y="807309"/>
                  <a:pt x="918163" y="856057"/>
                  <a:pt x="941098" y="894141"/>
                </a:cubicBezTo>
                <a:cubicBezTo>
                  <a:pt x="1294301" y="1505013"/>
                  <a:pt x="1294301" y="1505013"/>
                  <a:pt x="1294301" y="1505013"/>
                </a:cubicBezTo>
                <a:cubicBezTo>
                  <a:pt x="1305769" y="1524817"/>
                  <a:pt x="1321823" y="1540812"/>
                  <a:pt x="1340745" y="1551856"/>
                </a:cubicBezTo>
                <a:lnTo>
                  <a:pt x="1346119" y="1554109"/>
                </a:lnTo>
                <a:lnTo>
                  <a:pt x="1317310" y="1603934"/>
                </a:lnTo>
                <a:lnTo>
                  <a:pt x="1295884" y="1640991"/>
                </a:lnTo>
                <a:lnTo>
                  <a:pt x="1318107" y="1650309"/>
                </a:lnTo>
                <a:cubicBezTo>
                  <a:pt x="1330154" y="1653584"/>
                  <a:pt x="1342766" y="1655302"/>
                  <a:pt x="1355700" y="1655302"/>
                </a:cubicBezTo>
                <a:cubicBezTo>
                  <a:pt x="2154247" y="1655302"/>
                  <a:pt x="2154247" y="1655302"/>
                  <a:pt x="2154247" y="1655302"/>
                </a:cubicBezTo>
                <a:cubicBezTo>
                  <a:pt x="2204264" y="1655302"/>
                  <a:pt x="2252555" y="1627810"/>
                  <a:pt x="2276701" y="1583132"/>
                </a:cubicBezTo>
                <a:cubicBezTo>
                  <a:pt x="2676837" y="894072"/>
                  <a:pt x="2676837" y="894072"/>
                  <a:pt x="2676837" y="894072"/>
                </a:cubicBezTo>
                <a:cubicBezTo>
                  <a:pt x="2702708" y="851114"/>
                  <a:pt x="2702708" y="796127"/>
                  <a:pt x="2676837" y="753167"/>
                </a:cubicBezTo>
                <a:cubicBezTo>
                  <a:pt x="2626820" y="667035"/>
                  <a:pt x="2583056" y="591669"/>
                  <a:pt x="2544761" y="525724"/>
                </a:cubicBezTo>
                <a:lnTo>
                  <a:pt x="2525427" y="492430"/>
                </a:lnTo>
                <a:lnTo>
                  <a:pt x="2614995" y="492430"/>
                </a:lnTo>
                <a:cubicBezTo>
                  <a:pt x="2893530" y="492430"/>
                  <a:pt x="3339185" y="492430"/>
                  <a:pt x="4052233" y="492430"/>
                </a:cubicBezTo>
                <a:cubicBezTo>
                  <a:pt x="4171332" y="492430"/>
                  <a:pt x="4286323" y="557897"/>
                  <a:pt x="4343819" y="664281"/>
                </a:cubicBezTo>
                <a:cubicBezTo>
                  <a:pt x="4343819" y="664281"/>
                  <a:pt x="4343819" y="664281"/>
                  <a:pt x="5296604" y="2305041"/>
                </a:cubicBezTo>
                <a:cubicBezTo>
                  <a:pt x="5358207" y="2407332"/>
                  <a:pt x="5358207" y="2538266"/>
                  <a:pt x="5296604" y="2640558"/>
                </a:cubicBezTo>
                <a:cubicBezTo>
                  <a:pt x="5296604" y="2640558"/>
                  <a:pt x="5296604" y="2640558"/>
                  <a:pt x="4343819" y="4281318"/>
                </a:cubicBezTo>
                <a:cubicBezTo>
                  <a:pt x="4286323" y="4387702"/>
                  <a:pt x="4171332" y="4453168"/>
                  <a:pt x="4052233" y="4453168"/>
                </a:cubicBezTo>
                <a:cubicBezTo>
                  <a:pt x="4052233" y="4453168"/>
                  <a:pt x="4052233" y="4453168"/>
                  <a:pt x="2150770" y="4453168"/>
                </a:cubicBezTo>
                <a:cubicBezTo>
                  <a:pt x="2027565" y="4453168"/>
                  <a:pt x="1916680" y="4387702"/>
                  <a:pt x="1855078" y="4281318"/>
                </a:cubicBezTo>
                <a:cubicBezTo>
                  <a:pt x="1855078" y="4281318"/>
                  <a:pt x="1855078" y="4281318"/>
                  <a:pt x="906399" y="2640558"/>
                </a:cubicBezTo>
                <a:cubicBezTo>
                  <a:pt x="844796" y="2538266"/>
                  <a:pt x="844796" y="2407332"/>
                  <a:pt x="906399" y="2305041"/>
                </a:cubicBezTo>
                <a:cubicBezTo>
                  <a:pt x="906399" y="2305041"/>
                  <a:pt x="906399" y="2305041"/>
                  <a:pt x="1258651" y="1695815"/>
                </a:cubicBezTo>
                <a:lnTo>
                  <a:pt x="1288338" y="1644472"/>
                </a:lnTo>
                <a:lnTo>
                  <a:pt x="1287293" y="1644034"/>
                </a:lnTo>
                <a:cubicBezTo>
                  <a:pt x="1265949" y="1631576"/>
                  <a:pt x="1247840" y="1613534"/>
                  <a:pt x="1234904" y="1591195"/>
                </a:cubicBezTo>
                <a:cubicBezTo>
                  <a:pt x="1234904" y="1591195"/>
                  <a:pt x="1234904" y="1591195"/>
                  <a:pt x="836494" y="902135"/>
                </a:cubicBezTo>
                <a:cubicBezTo>
                  <a:pt x="810622" y="859177"/>
                  <a:pt x="810622" y="804190"/>
                  <a:pt x="836494" y="761230"/>
                </a:cubicBezTo>
                <a:cubicBezTo>
                  <a:pt x="836494" y="761230"/>
                  <a:pt x="836494" y="761230"/>
                  <a:pt x="1234904" y="72172"/>
                </a:cubicBezTo>
                <a:cubicBezTo>
                  <a:pt x="1260775" y="27495"/>
                  <a:pt x="1307343" y="0"/>
                  <a:pt x="1359084"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5" descr="green frame with words in it">
            <a:extLst>
              <a:ext uri="{FF2B5EF4-FFF2-40B4-BE49-F238E27FC236}">
                <a16:creationId xmlns:a16="http://schemas.microsoft.com/office/drawing/2014/main" id="{530AA52D-E91D-4549-AB7D-D2AD0BB80AB8}"/>
              </a:ext>
            </a:extLst>
          </p:cNvPr>
          <p:cNvPicPr>
            <a:picLocks noGrp="1" noChangeAspect="1"/>
          </p:cNvPicPr>
          <p:nvPr>
            <p:ph idx="1"/>
          </p:nvPr>
        </p:nvPicPr>
        <p:blipFill>
          <a:blip r:embed="rId3"/>
          <a:stretch>
            <a:fillRect/>
          </a:stretch>
        </p:blipFill>
        <p:spPr>
          <a:xfrm>
            <a:off x="6342434" y="1397385"/>
            <a:ext cx="5856448" cy="4842932"/>
          </a:xfrm>
        </p:spPr>
      </p:pic>
      <p:pic>
        <p:nvPicPr>
          <p:cNvPr id="4" name="Picture 5" descr="unanswered questions tile with a burgundy background and black question marks">
            <a:extLst>
              <a:ext uri="{FF2B5EF4-FFF2-40B4-BE49-F238E27FC236}">
                <a16:creationId xmlns:a16="http://schemas.microsoft.com/office/drawing/2014/main" id="{AE6C8DE2-1795-4949-9F95-27A63A97C63B}"/>
              </a:ext>
            </a:extLst>
          </p:cNvPr>
          <p:cNvPicPr>
            <a:picLocks noChangeAspect="1"/>
          </p:cNvPicPr>
          <p:nvPr/>
        </p:nvPicPr>
        <p:blipFill>
          <a:blip r:embed="rId4"/>
          <a:stretch>
            <a:fillRect/>
          </a:stretch>
        </p:blipFill>
        <p:spPr>
          <a:xfrm>
            <a:off x="2354093" y="1884198"/>
            <a:ext cx="2184135" cy="1872115"/>
          </a:xfrm>
          <a:prstGeom prst="rect">
            <a:avLst/>
          </a:prstGeom>
        </p:spPr>
      </p:pic>
      <p:pic>
        <p:nvPicPr>
          <p:cNvPr id="7" name="Picture 6">
            <a:extLst>
              <a:ext uri="{FF2B5EF4-FFF2-40B4-BE49-F238E27FC236}">
                <a16:creationId xmlns:a16="http://schemas.microsoft.com/office/drawing/2014/main" id="{C4C0B457-18AF-440D-B117-E12B5069011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0" y="6174254"/>
            <a:ext cx="12191997" cy="683746"/>
          </a:xfrm>
          <a:prstGeom prst="rect">
            <a:avLst/>
          </a:prstGeom>
        </p:spPr>
      </p:pic>
    </p:spTree>
    <p:extLst>
      <p:ext uri="{BB962C8B-B14F-4D97-AF65-F5344CB8AC3E}">
        <p14:creationId xmlns:p14="http://schemas.microsoft.com/office/powerpoint/2010/main" val="16167368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D1D4658-32CD-4903-BDA6-7B54EEA4E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Freeform: Shape 18">
            <a:extLst>
              <a:ext uri="{FF2B5EF4-FFF2-40B4-BE49-F238E27FC236}">
                <a16:creationId xmlns:a16="http://schemas.microsoft.com/office/drawing/2014/main" id="{7A29A97C-0C3C-4F06-9CA4-68DFD1CE4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0886" y="983228"/>
            <a:ext cx="8301112" cy="5874772"/>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801292C1-8B12-4AF2-9B59-8851A132E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360023"/>
            <a:ext cx="5342806" cy="4453168"/>
          </a:xfrm>
          <a:custGeom>
            <a:avLst/>
            <a:gdLst>
              <a:gd name="connsiteX0" fmla="*/ 313737 w 5342806"/>
              <a:gd name="connsiteY0" fmla="*/ 2699726 h 4453168"/>
              <a:gd name="connsiteX1" fmla="*/ 775980 w 5342806"/>
              <a:gd name="connsiteY1" fmla="*/ 2699726 h 4453168"/>
              <a:gd name="connsiteX2" fmla="*/ 846865 w 5342806"/>
              <a:gd name="connsiteY2" fmla="*/ 2741502 h 4453168"/>
              <a:gd name="connsiteX3" fmla="*/ 1078485 w 5342806"/>
              <a:gd name="connsiteY3" fmla="*/ 3140369 h 4453168"/>
              <a:gd name="connsiteX4" fmla="*/ 1078485 w 5342806"/>
              <a:gd name="connsiteY4" fmla="*/ 3221933 h 4453168"/>
              <a:gd name="connsiteX5" fmla="*/ 846865 w 5342806"/>
              <a:gd name="connsiteY5" fmla="*/ 3620799 h 4453168"/>
              <a:gd name="connsiteX6" fmla="*/ 775980 w 5342806"/>
              <a:gd name="connsiteY6" fmla="*/ 3662576 h 4453168"/>
              <a:gd name="connsiteX7" fmla="*/ 313737 w 5342806"/>
              <a:gd name="connsiteY7" fmla="*/ 3662576 h 4453168"/>
              <a:gd name="connsiteX8" fmla="*/ 241855 w 5342806"/>
              <a:gd name="connsiteY8" fmla="*/ 3620799 h 4453168"/>
              <a:gd name="connsiteX9" fmla="*/ 11232 w 5342806"/>
              <a:gd name="connsiteY9" fmla="*/ 3221933 h 4453168"/>
              <a:gd name="connsiteX10" fmla="*/ 11232 w 5342806"/>
              <a:gd name="connsiteY10" fmla="*/ 3140369 h 4453168"/>
              <a:gd name="connsiteX11" fmla="*/ 241855 w 5342806"/>
              <a:gd name="connsiteY11" fmla="*/ 2741502 h 4453168"/>
              <a:gd name="connsiteX12" fmla="*/ 313737 w 5342806"/>
              <a:gd name="connsiteY12" fmla="*/ 2699726 h 4453168"/>
              <a:gd name="connsiteX13" fmla="*/ 2150770 w 5342806"/>
              <a:gd name="connsiteY13" fmla="*/ 492430 h 4453168"/>
              <a:gd name="connsiteX14" fmla="*/ 2388454 w 5342806"/>
              <a:gd name="connsiteY14" fmla="*/ 492430 h 4453168"/>
              <a:gd name="connsiteX15" fmla="*/ 2416181 w 5342806"/>
              <a:gd name="connsiteY15" fmla="*/ 492430 h 4453168"/>
              <a:gd name="connsiteX16" fmla="*/ 2442639 w 5342806"/>
              <a:gd name="connsiteY16" fmla="*/ 537992 h 4453168"/>
              <a:gd name="connsiteX17" fmla="*/ 2572233 w 5342806"/>
              <a:gd name="connsiteY17" fmla="*/ 761161 h 4453168"/>
              <a:gd name="connsiteX18" fmla="*/ 2572233 w 5342806"/>
              <a:gd name="connsiteY18" fmla="*/ 886078 h 4453168"/>
              <a:gd name="connsiteX19" fmla="*/ 2217501 w 5342806"/>
              <a:gd name="connsiteY19" fmla="*/ 1496950 h 4453168"/>
              <a:gd name="connsiteX20" fmla="*/ 2108941 w 5342806"/>
              <a:gd name="connsiteY20" fmla="*/ 1560931 h 4453168"/>
              <a:gd name="connsiteX21" fmla="*/ 1401007 w 5342806"/>
              <a:gd name="connsiteY21" fmla="*/ 1560931 h 4453168"/>
              <a:gd name="connsiteX22" fmla="*/ 1367679 w 5342806"/>
              <a:gd name="connsiteY22" fmla="*/ 1556504 h 4453168"/>
              <a:gd name="connsiteX23" fmla="*/ 1344756 w 5342806"/>
              <a:gd name="connsiteY23" fmla="*/ 1546893 h 4453168"/>
              <a:gd name="connsiteX24" fmla="*/ 1358765 w 5342806"/>
              <a:gd name="connsiteY24" fmla="*/ 1522665 h 4453168"/>
              <a:gd name="connsiteX25" fmla="*/ 1855078 w 5342806"/>
              <a:gd name="connsiteY25" fmla="*/ 664281 h 4453168"/>
              <a:gd name="connsiteX26" fmla="*/ 2150770 w 5342806"/>
              <a:gd name="connsiteY26" fmla="*/ 492430 h 4453168"/>
              <a:gd name="connsiteX27" fmla="*/ 1359084 w 5342806"/>
              <a:gd name="connsiteY27" fmla="*/ 0 h 4453168"/>
              <a:gd name="connsiteX28" fmla="*/ 2157630 w 5342806"/>
              <a:gd name="connsiteY28" fmla="*/ 0 h 4453168"/>
              <a:gd name="connsiteX29" fmla="*/ 2280085 w 5342806"/>
              <a:gd name="connsiteY29" fmla="*/ 72172 h 4453168"/>
              <a:gd name="connsiteX30" fmla="*/ 2494708 w 5342806"/>
              <a:gd name="connsiteY30" fmla="*/ 441767 h 4453168"/>
              <a:gd name="connsiteX31" fmla="*/ 2518954 w 5342806"/>
              <a:gd name="connsiteY31" fmla="*/ 483519 h 4453168"/>
              <a:gd name="connsiteX32" fmla="*/ 2499877 w 5342806"/>
              <a:gd name="connsiteY32" fmla="*/ 483519 h 4453168"/>
              <a:gd name="connsiteX33" fmla="*/ 2409708 w 5342806"/>
              <a:gd name="connsiteY33" fmla="*/ 483519 h 4453168"/>
              <a:gd name="connsiteX34" fmla="*/ 2370537 w 5342806"/>
              <a:gd name="connsiteY34" fmla="*/ 416064 h 4453168"/>
              <a:gd name="connsiteX35" fmla="*/ 2220885 w 5342806"/>
              <a:gd name="connsiteY35" fmla="*/ 158353 h 4453168"/>
              <a:gd name="connsiteX36" fmla="*/ 2112324 w 5342806"/>
              <a:gd name="connsiteY36" fmla="*/ 94371 h 4453168"/>
              <a:gd name="connsiteX37" fmla="*/ 1404390 w 5342806"/>
              <a:gd name="connsiteY37" fmla="*/ 94371 h 4453168"/>
              <a:gd name="connsiteX38" fmla="*/ 1294301 w 5342806"/>
              <a:gd name="connsiteY38" fmla="*/ 158353 h 4453168"/>
              <a:gd name="connsiteX39" fmla="*/ 941098 w 5342806"/>
              <a:gd name="connsiteY39" fmla="*/ 769224 h 4453168"/>
              <a:gd name="connsiteX40" fmla="*/ 941098 w 5342806"/>
              <a:gd name="connsiteY40" fmla="*/ 894141 h 4453168"/>
              <a:gd name="connsiteX41" fmla="*/ 1294301 w 5342806"/>
              <a:gd name="connsiteY41" fmla="*/ 1505013 h 4453168"/>
              <a:gd name="connsiteX42" fmla="*/ 1340745 w 5342806"/>
              <a:gd name="connsiteY42" fmla="*/ 1551856 h 4453168"/>
              <a:gd name="connsiteX43" fmla="*/ 1346119 w 5342806"/>
              <a:gd name="connsiteY43" fmla="*/ 1554109 h 4453168"/>
              <a:gd name="connsiteX44" fmla="*/ 1317310 w 5342806"/>
              <a:gd name="connsiteY44" fmla="*/ 1603934 h 4453168"/>
              <a:gd name="connsiteX45" fmla="*/ 1295884 w 5342806"/>
              <a:gd name="connsiteY45" fmla="*/ 1640991 h 4453168"/>
              <a:gd name="connsiteX46" fmla="*/ 1318107 w 5342806"/>
              <a:gd name="connsiteY46" fmla="*/ 1650309 h 4453168"/>
              <a:gd name="connsiteX47" fmla="*/ 1355700 w 5342806"/>
              <a:gd name="connsiteY47" fmla="*/ 1655302 h 4453168"/>
              <a:gd name="connsiteX48" fmla="*/ 2154247 w 5342806"/>
              <a:gd name="connsiteY48" fmla="*/ 1655302 h 4453168"/>
              <a:gd name="connsiteX49" fmla="*/ 2276701 w 5342806"/>
              <a:gd name="connsiteY49" fmla="*/ 1583132 h 4453168"/>
              <a:gd name="connsiteX50" fmla="*/ 2676837 w 5342806"/>
              <a:gd name="connsiteY50" fmla="*/ 894072 h 4453168"/>
              <a:gd name="connsiteX51" fmla="*/ 2676837 w 5342806"/>
              <a:gd name="connsiteY51" fmla="*/ 753167 h 4453168"/>
              <a:gd name="connsiteX52" fmla="*/ 2544761 w 5342806"/>
              <a:gd name="connsiteY52" fmla="*/ 525724 h 4453168"/>
              <a:gd name="connsiteX53" fmla="*/ 2525427 w 5342806"/>
              <a:gd name="connsiteY53" fmla="*/ 492430 h 4453168"/>
              <a:gd name="connsiteX54" fmla="*/ 2614995 w 5342806"/>
              <a:gd name="connsiteY54" fmla="*/ 492430 h 4453168"/>
              <a:gd name="connsiteX55" fmla="*/ 4052233 w 5342806"/>
              <a:gd name="connsiteY55" fmla="*/ 492430 h 4453168"/>
              <a:gd name="connsiteX56" fmla="*/ 4343819 w 5342806"/>
              <a:gd name="connsiteY56" fmla="*/ 664281 h 4453168"/>
              <a:gd name="connsiteX57" fmla="*/ 5296604 w 5342806"/>
              <a:gd name="connsiteY57" fmla="*/ 2305041 h 4453168"/>
              <a:gd name="connsiteX58" fmla="*/ 5296604 w 5342806"/>
              <a:gd name="connsiteY58" fmla="*/ 2640558 h 4453168"/>
              <a:gd name="connsiteX59" fmla="*/ 4343819 w 5342806"/>
              <a:gd name="connsiteY59" fmla="*/ 4281318 h 4453168"/>
              <a:gd name="connsiteX60" fmla="*/ 4052233 w 5342806"/>
              <a:gd name="connsiteY60" fmla="*/ 4453168 h 4453168"/>
              <a:gd name="connsiteX61" fmla="*/ 2150770 w 5342806"/>
              <a:gd name="connsiteY61" fmla="*/ 4453168 h 4453168"/>
              <a:gd name="connsiteX62" fmla="*/ 1855078 w 5342806"/>
              <a:gd name="connsiteY62" fmla="*/ 4281318 h 4453168"/>
              <a:gd name="connsiteX63" fmla="*/ 906399 w 5342806"/>
              <a:gd name="connsiteY63" fmla="*/ 2640558 h 4453168"/>
              <a:gd name="connsiteX64" fmla="*/ 906399 w 5342806"/>
              <a:gd name="connsiteY64" fmla="*/ 2305041 h 4453168"/>
              <a:gd name="connsiteX65" fmla="*/ 1258651 w 5342806"/>
              <a:gd name="connsiteY65" fmla="*/ 1695815 h 4453168"/>
              <a:gd name="connsiteX66" fmla="*/ 1288338 w 5342806"/>
              <a:gd name="connsiteY66" fmla="*/ 1644472 h 4453168"/>
              <a:gd name="connsiteX67" fmla="*/ 1287293 w 5342806"/>
              <a:gd name="connsiteY67" fmla="*/ 1644034 h 4453168"/>
              <a:gd name="connsiteX68" fmla="*/ 1234904 w 5342806"/>
              <a:gd name="connsiteY68" fmla="*/ 1591195 h 4453168"/>
              <a:gd name="connsiteX69" fmla="*/ 836494 w 5342806"/>
              <a:gd name="connsiteY69" fmla="*/ 902135 h 4453168"/>
              <a:gd name="connsiteX70" fmla="*/ 836494 w 5342806"/>
              <a:gd name="connsiteY70" fmla="*/ 761230 h 4453168"/>
              <a:gd name="connsiteX71" fmla="*/ 1234904 w 5342806"/>
              <a:gd name="connsiteY71" fmla="*/ 72172 h 4453168"/>
              <a:gd name="connsiteX72" fmla="*/ 1359084 w 5342806"/>
              <a:gd name="connsiteY72" fmla="*/ 0 h 445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342806" h="4453168">
                <a:moveTo>
                  <a:pt x="313737" y="2699726"/>
                </a:moveTo>
                <a:cubicBezTo>
                  <a:pt x="313737" y="2699726"/>
                  <a:pt x="313737" y="2699726"/>
                  <a:pt x="775980" y="2699726"/>
                </a:cubicBezTo>
                <a:cubicBezTo>
                  <a:pt x="804933" y="2699726"/>
                  <a:pt x="832887" y="2715641"/>
                  <a:pt x="846865" y="2741502"/>
                </a:cubicBezTo>
                <a:cubicBezTo>
                  <a:pt x="846865" y="2741502"/>
                  <a:pt x="846865" y="2741502"/>
                  <a:pt x="1078485" y="3140369"/>
                </a:cubicBezTo>
                <a:cubicBezTo>
                  <a:pt x="1093461" y="3165236"/>
                  <a:pt x="1093461" y="3197066"/>
                  <a:pt x="1078485" y="3221933"/>
                </a:cubicBezTo>
                <a:cubicBezTo>
                  <a:pt x="1078485" y="3221933"/>
                  <a:pt x="1078485" y="3221933"/>
                  <a:pt x="846865" y="3620799"/>
                </a:cubicBezTo>
                <a:cubicBezTo>
                  <a:pt x="832887" y="3646661"/>
                  <a:pt x="804933" y="3662576"/>
                  <a:pt x="775980" y="3662576"/>
                </a:cubicBezTo>
                <a:cubicBezTo>
                  <a:pt x="775980" y="3662576"/>
                  <a:pt x="775980" y="3662576"/>
                  <a:pt x="313737" y="3662576"/>
                </a:cubicBezTo>
                <a:cubicBezTo>
                  <a:pt x="283786" y="3662576"/>
                  <a:pt x="256830" y="3646661"/>
                  <a:pt x="241855" y="3620799"/>
                </a:cubicBezTo>
                <a:cubicBezTo>
                  <a:pt x="241855" y="3620799"/>
                  <a:pt x="241855" y="3620799"/>
                  <a:pt x="11232" y="3221933"/>
                </a:cubicBezTo>
                <a:cubicBezTo>
                  <a:pt x="-3743" y="3197066"/>
                  <a:pt x="-3743" y="3165236"/>
                  <a:pt x="11232" y="3140369"/>
                </a:cubicBezTo>
                <a:cubicBezTo>
                  <a:pt x="11232" y="3140369"/>
                  <a:pt x="11232" y="3140369"/>
                  <a:pt x="241855" y="2741502"/>
                </a:cubicBezTo>
                <a:cubicBezTo>
                  <a:pt x="256830" y="2715641"/>
                  <a:pt x="283786" y="2699726"/>
                  <a:pt x="313737" y="2699726"/>
                </a:cubicBezTo>
                <a:close/>
                <a:moveTo>
                  <a:pt x="2150770" y="492430"/>
                </a:moveTo>
                <a:cubicBezTo>
                  <a:pt x="2150770" y="492430"/>
                  <a:pt x="2150770" y="492430"/>
                  <a:pt x="2388454" y="492430"/>
                </a:cubicBezTo>
                <a:lnTo>
                  <a:pt x="2416181" y="492430"/>
                </a:lnTo>
                <a:lnTo>
                  <a:pt x="2442639" y="537992"/>
                </a:lnTo>
                <a:cubicBezTo>
                  <a:pt x="2479480" y="601434"/>
                  <a:pt x="2522349" y="675258"/>
                  <a:pt x="2572233" y="761161"/>
                </a:cubicBezTo>
                <a:cubicBezTo>
                  <a:pt x="2595168" y="799246"/>
                  <a:pt x="2595168" y="847994"/>
                  <a:pt x="2572233" y="886078"/>
                </a:cubicBezTo>
                <a:cubicBezTo>
                  <a:pt x="2572233" y="886078"/>
                  <a:pt x="2572233" y="886078"/>
                  <a:pt x="2217501" y="1496950"/>
                </a:cubicBezTo>
                <a:cubicBezTo>
                  <a:pt x="2196094" y="1536558"/>
                  <a:pt x="2153283" y="1560931"/>
                  <a:pt x="2108941" y="1560931"/>
                </a:cubicBezTo>
                <a:cubicBezTo>
                  <a:pt x="2108941" y="1560931"/>
                  <a:pt x="2108941" y="1560931"/>
                  <a:pt x="1401007" y="1560931"/>
                </a:cubicBezTo>
                <a:cubicBezTo>
                  <a:pt x="1389539" y="1560931"/>
                  <a:pt x="1378359" y="1559408"/>
                  <a:pt x="1367679" y="1556504"/>
                </a:cubicBezTo>
                <a:lnTo>
                  <a:pt x="1344756" y="1546893"/>
                </a:lnTo>
                <a:lnTo>
                  <a:pt x="1358765" y="1522665"/>
                </a:lnTo>
                <a:cubicBezTo>
                  <a:pt x="1485427" y="1303600"/>
                  <a:pt x="1647555" y="1023197"/>
                  <a:pt x="1855078" y="664281"/>
                </a:cubicBezTo>
                <a:cubicBezTo>
                  <a:pt x="1916680" y="557897"/>
                  <a:pt x="2027565" y="492430"/>
                  <a:pt x="2150770" y="492430"/>
                </a:cubicBezTo>
                <a:close/>
                <a:moveTo>
                  <a:pt x="1359084" y="0"/>
                </a:moveTo>
                <a:cubicBezTo>
                  <a:pt x="1359084" y="0"/>
                  <a:pt x="1359084" y="0"/>
                  <a:pt x="2157630" y="0"/>
                </a:cubicBezTo>
                <a:cubicBezTo>
                  <a:pt x="2207647" y="0"/>
                  <a:pt x="2255938" y="27495"/>
                  <a:pt x="2280085" y="72172"/>
                </a:cubicBezTo>
                <a:cubicBezTo>
                  <a:pt x="2280085" y="72172"/>
                  <a:pt x="2280085" y="72172"/>
                  <a:pt x="2494708" y="441767"/>
                </a:cubicBezTo>
                <a:lnTo>
                  <a:pt x="2518954" y="483519"/>
                </a:lnTo>
                <a:lnTo>
                  <a:pt x="2499877" y="483519"/>
                </a:lnTo>
                <a:lnTo>
                  <a:pt x="2409708" y="483519"/>
                </a:lnTo>
                <a:lnTo>
                  <a:pt x="2370537" y="416064"/>
                </a:lnTo>
                <a:cubicBezTo>
                  <a:pt x="2220885" y="158353"/>
                  <a:pt x="2220885" y="158353"/>
                  <a:pt x="2220885" y="158353"/>
                </a:cubicBezTo>
                <a:cubicBezTo>
                  <a:pt x="2199478" y="118745"/>
                  <a:pt x="2156666" y="94371"/>
                  <a:pt x="2112324" y="94371"/>
                </a:cubicBezTo>
                <a:cubicBezTo>
                  <a:pt x="1404390" y="94371"/>
                  <a:pt x="1404390" y="94371"/>
                  <a:pt x="1404390" y="94371"/>
                </a:cubicBezTo>
                <a:cubicBezTo>
                  <a:pt x="1358520" y="94371"/>
                  <a:pt x="1317236" y="118745"/>
                  <a:pt x="1294301" y="158353"/>
                </a:cubicBezTo>
                <a:cubicBezTo>
                  <a:pt x="941098" y="769224"/>
                  <a:pt x="941098" y="769224"/>
                  <a:pt x="941098" y="769224"/>
                </a:cubicBezTo>
                <a:cubicBezTo>
                  <a:pt x="918163" y="807309"/>
                  <a:pt x="918163" y="856057"/>
                  <a:pt x="941098" y="894141"/>
                </a:cubicBezTo>
                <a:cubicBezTo>
                  <a:pt x="1294301" y="1505013"/>
                  <a:pt x="1294301" y="1505013"/>
                  <a:pt x="1294301" y="1505013"/>
                </a:cubicBezTo>
                <a:cubicBezTo>
                  <a:pt x="1305769" y="1524817"/>
                  <a:pt x="1321823" y="1540812"/>
                  <a:pt x="1340745" y="1551856"/>
                </a:cubicBezTo>
                <a:lnTo>
                  <a:pt x="1346119" y="1554109"/>
                </a:lnTo>
                <a:lnTo>
                  <a:pt x="1317310" y="1603934"/>
                </a:lnTo>
                <a:lnTo>
                  <a:pt x="1295884" y="1640991"/>
                </a:lnTo>
                <a:lnTo>
                  <a:pt x="1318107" y="1650309"/>
                </a:lnTo>
                <a:cubicBezTo>
                  <a:pt x="1330154" y="1653584"/>
                  <a:pt x="1342766" y="1655302"/>
                  <a:pt x="1355700" y="1655302"/>
                </a:cubicBezTo>
                <a:cubicBezTo>
                  <a:pt x="2154247" y="1655302"/>
                  <a:pt x="2154247" y="1655302"/>
                  <a:pt x="2154247" y="1655302"/>
                </a:cubicBezTo>
                <a:cubicBezTo>
                  <a:pt x="2204264" y="1655302"/>
                  <a:pt x="2252555" y="1627810"/>
                  <a:pt x="2276701" y="1583132"/>
                </a:cubicBezTo>
                <a:cubicBezTo>
                  <a:pt x="2676837" y="894072"/>
                  <a:pt x="2676837" y="894072"/>
                  <a:pt x="2676837" y="894072"/>
                </a:cubicBezTo>
                <a:cubicBezTo>
                  <a:pt x="2702708" y="851114"/>
                  <a:pt x="2702708" y="796127"/>
                  <a:pt x="2676837" y="753167"/>
                </a:cubicBezTo>
                <a:cubicBezTo>
                  <a:pt x="2626820" y="667035"/>
                  <a:pt x="2583056" y="591669"/>
                  <a:pt x="2544761" y="525724"/>
                </a:cubicBezTo>
                <a:lnTo>
                  <a:pt x="2525427" y="492430"/>
                </a:lnTo>
                <a:lnTo>
                  <a:pt x="2614995" y="492430"/>
                </a:lnTo>
                <a:cubicBezTo>
                  <a:pt x="2893530" y="492430"/>
                  <a:pt x="3339185" y="492430"/>
                  <a:pt x="4052233" y="492430"/>
                </a:cubicBezTo>
                <a:cubicBezTo>
                  <a:pt x="4171332" y="492430"/>
                  <a:pt x="4286323" y="557897"/>
                  <a:pt x="4343819" y="664281"/>
                </a:cubicBezTo>
                <a:cubicBezTo>
                  <a:pt x="4343819" y="664281"/>
                  <a:pt x="4343819" y="664281"/>
                  <a:pt x="5296604" y="2305041"/>
                </a:cubicBezTo>
                <a:cubicBezTo>
                  <a:pt x="5358207" y="2407332"/>
                  <a:pt x="5358207" y="2538266"/>
                  <a:pt x="5296604" y="2640558"/>
                </a:cubicBezTo>
                <a:cubicBezTo>
                  <a:pt x="5296604" y="2640558"/>
                  <a:pt x="5296604" y="2640558"/>
                  <a:pt x="4343819" y="4281318"/>
                </a:cubicBezTo>
                <a:cubicBezTo>
                  <a:pt x="4286323" y="4387702"/>
                  <a:pt x="4171332" y="4453168"/>
                  <a:pt x="4052233" y="4453168"/>
                </a:cubicBezTo>
                <a:cubicBezTo>
                  <a:pt x="4052233" y="4453168"/>
                  <a:pt x="4052233" y="4453168"/>
                  <a:pt x="2150770" y="4453168"/>
                </a:cubicBezTo>
                <a:cubicBezTo>
                  <a:pt x="2027565" y="4453168"/>
                  <a:pt x="1916680" y="4387702"/>
                  <a:pt x="1855078" y="4281318"/>
                </a:cubicBezTo>
                <a:cubicBezTo>
                  <a:pt x="1855078" y="4281318"/>
                  <a:pt x="1855078" y="4281318"/>
                  <a:pt x="906399" y="2640558"/>
                </a:cubicBezTo>
                <a:cubicBezTo>
                  <a:pt x="844796" y="2538266"/>
                  <a:pt x="844796" y="2407332"/>
                  <a:pt x="906399" y="2305041"/>
                </a:cubicBezTo>
                <a:cubicBezTo>
                  <a:pt x="906399" y="2305041"/>
                  <a:pt x="906399" y="2305041"/>
                  <a:pt x="1258651" y="1695815"/>
                </a:cubicBezTo>
                <a:lnTo>
                  <a:pt x="1288338" y="1644472"/>
                </a:lnTo>
                <a:lnTo>
                  <a:pt x="1287293" y="1644034"/>
                </a:lnTo>
                <a:cubicBezTo>
                  <a:pt x="1265949" y="1631576"/>
                  <a:pt x="1247840" y="1613534"/>
                  <a:pt x="1234904" y="1591195"/>
                </a:cubicBezTo>
                <a:cubicBezTo>
                  <a:pt x="1234904" y="1591195"/>
                  <a:pt x="1234904" y="1591195"/>
                  <a:pt x="836494" y="902135"/>
                </a:cubicBezTo>
                <a:cubicBezTo>
                  <a:pt x="810622" y="859177"/>
                  <a:pt x="810622" y="804190"/>
                  <a:pt x="836494" y="761230"/>
                </a:cubicBezTo>
                <a:cubicBezTo>
                  <a:pt x="836494" y="761230"/>
                  <a:pt x="836494" y="761230"/>
                  <a:pt x="1234904" y="72172"/>
                </a:cubicBezTo>
                <a:cubicBezTo>
                  <a:pt x="1260775" y="27495"/>
                  <a:pt x="1307343" y="0"/>
                  <a:pt x="1359084"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Slide Number Placeholder 3">
            <a:extLst>
              <a:ext uri="{FF2B5EF4-FFF2-40B4-BE49-F238E27FC236}">
                <a16:creationId xmlns:a16="http://schemas.microsoft.com/office/drawing/2014/main" id="{BC3B6612-596A-4191-B58F-6E8CD80E772C}"/>
              </a:ext>
            </a:extLst>
          </p:cNvPr>
          <p:cNvSpPr>
            <a:spLocks noGrp="1"/>
          </p:cNvSpPr>
          <p:nvPr>
            <p:ph type="sldNum" sz="quarter" idx="12"/>
          </p:nvPr>
        </p:nvSpPr>
        <p:spPr>
          <a:xfrm>
            <a:off x="11146536" y="6035040"/>
            <a:ext cx="548640" cy="548640"/>
          </a:xfrm>
          <a:prstGeom prst="ellipse">
            <a:avLst/>
          </a:prstGeom>
          <a:solidFill>
            <a:schemeClr val="tx1">
              <a:alpha val="80000"/>
            </a:schemeClr>
          </a:solidFill>
        </p:spPr>
        <p:txBody>
          <a:bodyPr vert="horz" lIns="91440" tIns="45720" rIns="91440" bIns="45720" rtlCol="0" anchor="ctr">
            <a:normAutofit/>
          </a:bodyPr>
          <a:lstStyle/>
          <a:p>
            <a:pPr algn="ctr">
              <a:spcAft>
                <a:spcPts val="600"/>
              </a:spcAft>
            </a:pPr>
            <a:fld id="{79463015-ABDD-44E9-850F-7B4794200E02}" type="slidenum">
              <a:rPr lang="en-US" sz="1200">
                <a:solidFill>
                  <a:schemeClr val="bg1"/>
                </a:solidFill>
                <a:latin typeface="+mn-lt"/>
                <a:cs typeface="+mn-cs"/>
              </a:rPr>
              <a:pPr algn="ctr">
                <a:spcAft>
                  <a:spcPts val="600"/>
                </a:spcAft>
              </a:pPr>
              <a:t>21</a:t>
            </a:fld>
            <a:endParaRPr lang="en-US" sz="1200">
              <a:solidFill>
                <a:schemeClr val="bg1"/>
              </a:solidFill>
              <a:latin typeface="+mn-lt"/>
              <a:cs typeface="+mn-cs"/>
            </a:endParaRPr>
          </a:p>
        </p:txBody>
      </p:sp>
      <p:pic>
        <p:nvPicPr>
          <p:cNvPr id="3" name="Picture 5" descr="Rules tile with a gray background and a structure">
            <a:extLst>
              <a:ext uri="{FF2B5EF4-FFF2-40B4-BE49-F238E27FC236}">
                <a16:creationId xmlns:a16="http://schemas.microsoft.com/office/drawing/2014/main" id="{4811BF3F-7C2D-46F0-B875-A8BE5520F0EA}"/>
              </a:ext>
            </a:extLst>
          </p:cNvPr>
          <p:cNvPicPr>
            <a:picLocks noChangeAspect="1"/>
          </p:cNvPicPr>
          <p:nvPr/>
        </p:nvPicPr>
        <p:blipFill>
          <a:blip r:embed="rId3"/>
          <a:stretch>
            <a:fillRect/>
          </a:stretch>
        </p:blipFill>
        <p:spPr>
          <a:xfrm>
            <a:off x="2213794" y="2003898"/>
            <a:ext cx="2399769" cy="2032746"/>
          </a:xfrm>
          <a:prstGeom prst="rect">
            <a:avLst/>
          </a:prstGeom>
        </p:spPr>
      </p:pic>
      <p:pic>
        <p:nvPicPr>
          <p:cNvPr id="6" name="Picture 6" descr="green frame with words in it">
            <a:extLst>
              <a:ext uri="{FF2B5EF4-FFF2-40B4-BE49-F238E27FC236}">
                <a16:creationId xmlns:a16="http://schemas.microsoft.com/office/drawing/2014/main" id="{53BA98B0-85AC-41D8-A549-00C90BBBCE6F}"/>
              </a:ext>
            </a:extLst>
          </p:cNvPr>
          <p:cNvPicPr>
            <a:picLocks noChangeAspect="1"/>
          </p:cNvPicPr>
          <p:nvPr/>
        </p:nvPicPr>
        <p:blipFill>
          <a:blip r:embed="rId4"/>
          <a:stretch>
            <a:fillRect/>
          </a:stretch>
        </p:blipFill>
        <p:spPr>
          <a:xfrm>
            <a:off x="6095998" y="1275793"/>
            <a:ext cx="6043251" cy="5033567"/>
          </a:xfrm>
          <a:prstGeom prst="rect">
            <a:avLst/>
          </a:prstGeom>
        </p:spPr>
      </p:pic>
      <p:pic>
        <p:nvPicPr>
          <p:cNvPr id="8" name="Picture 7">
            <a:extLst>
              <a:ext uri="{FF2B5EF4-FFF2-40B4-BE49-F238E27FC236}">
                <a16:creationId xmlns:a16="http://schemas.microsoft.com/office/drawing/2014/main" id="{84C48F26-129F-4A1B-84D7-57DE936E436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2748" y="6174254"/>
            <a:ext cx="12244746" cy="683746"/>
          </a:xfrm>
          <a:prstGeom prst="rect">
            <a:avLst/>
          </a:prstGeom>
        </p:spPr>
      </p:pic>
    </p:spTree>
    <p:extLst>
      <p:ext uri="{BB962C8B-B14F-4D97-AF65-F5344CB8AC3E}">
        <p14:creationId xmlns:p14="http://schemas.microsoft.com/office/powerpoint/2010/main" val="10076390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D1D4658-32CD-4903-BDA6-7B54EEA4E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Freeform: Shape 18">
            <a:extLst>
              <a:ext uri="{FF2B5EF4-FFF2-40B4-BE49-F238E27FC236}">
                <a16:creationId xmlns:a16="http://schemas.microsoft.com/office/drawing/2014/main" id="{7A29A97C-0C3C-4F06-9CA4-68DFD1CE4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0886" y="983228"/>
            <a:ext cx="8301112" cy="5874772"/>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801292C1-8B12-4AF2-9B59-8851A132E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360023"/>
            <a:ext cx="5342806" cy="4453168"/>
          </a:xfrm>
          <a:custGeom>
            <a:avLst/>
            <a:gdLst>
              <a:gd name="connsiteX0" fmla="*/ 313737 w 5342806"/>
              <a:gd name="connsiteY0" fmla="*/ 2699726 h 4453168"/>
              <a:gd name="connsiteX1" fmla="*/ 775980 w 5342806"/>
              <a:gd name="connsiteY1" fmla="*/ 2699726 h 4453168"/>
              <a:gd name="connsiteX2" fmla="*/ 846865 w 5342806"/>
              <a:gd name="connsiteY2" fmla="*/ 2741502 h 4453168"/>
              <a:gd name="connsiteX3" fmla="*/ 1078485 w 5342806"/>
              <a:gd name="connsiteY3" fmla="*/ 3140369 h 4453168"/>
              <a:gd name="connsiteX4" fmla="*/ 1078485 w 5342806"/>
              <a:gd name="connsiteY4" fmla="*/ 3221933 h 4453168"/>
              <a:gd name="connsiteX5" fmla="*/ 846865 w 5342806"/>
              <a:gd name="connsiteY5" fmla="*/ 3620799 h 4453168"/>
              <a:gd name="connsiteX6" fmla="*/ 775980 w 5342806"/>
              <a:gd name="connsiteY6" fmla="*/ 3662576 h 4453168"/>
              <a:gd name="connsiteX7" fmla="*/ 313737 w 5342806"/>
              <a:gd name="connsiteY7" fmla="*/ 3662576 h 4453168"/>
              <a:gd name="connsiteX8" fmla="*/ 241855 w 5342806"/>
              <a:gd name="connsiteY8" fmla="*/ 3620799 h 4453168"/>
              <a:gd name="connsiteX9" fmla="*/ 11232 w 5342806"/>
              <a:gd name="connsiteY9" fmla="*/ 3221933 h 4453168"/>
              <a:gd name="connsiteX10" fmla="*/ 11232 w 5342806"/>
              <a:gd name="connsiteY10" fmla="*/ 3140369 h 4453168"/>
              <a:gd name="connsiteX11" fmla="*/ 241855 w 5342806"/>
              <a:gd name="connsiteY11" fmla="*/ 2741502 h 4453168"/>
              <a:gd name="connsiteX12" fmla="*/ 313737 w 5342806"/>
              <a:gd name="connsiteY12" fmla="*/ 2699726 h 4453168"/>
              <a:gd name="connsiteX13" fmla="*/ 2150770 w 5342806"/>
              <a:gd name="connsiteY13" fmla="*/ 492430 h 4453168"/>
              <a:gd name="connsiteX14" fmla="*/ 2388454 w 5342806"/>
              <a:gd name="connsiteY14" fmla="*/ 492430 h 4453168"/>
              <a:gd name="connsiteX15" fmla="*/ 2416181 w 5342806"/>
              <a:gd name="connsiteY15" fmla="*/ 492430 h 4453168"/>
              <a:gd name="connsiteX16" fmla="*/ 2442639 w 5342806"/>
              <a:gd name="connsiteY16" fmla="*/ 537992 h 4453168"/>
              <a:gd name="connsiteX17" fmla="*/ 2572233 w 5342806"/>
              <a:gd name="connsiteY17" fmla="*/ 761161 h 4453168"/>
              <a:gd name="connsiteX18" fmla="*/ 2572233 w 5342806"/>
              <a:gd name="connsiteY18" fmla="*/ 886078 h 4453168"/>
              <a:gd name="connsiteX19" fmla="*/ 2217501 w 5342806"/>
              <a:gd name="connsiteY19" fmla="*/ 1496950 h 4453168"/>
              <a:gd name="connsiteX20" fmla="*/ 2108941 w 5342806"/>
              <a:gd name="connsiteY20" fmla="*/ 1560931 h 4453168"/>
              <a:gd name="connsiteX21" fmla="*/ 1401007 w 5342806"/>
              <a:gd name="connsiteY21" fmla="*/ 1560931 h 4453168"/>
              <a:gd name="connsiteX22" fmla="*/ 1367679 w 5342806"/>
              <a:gd name="connsiteY22" fmla="*/ 1556504 h 4453168"/>
              <a:gd name="connsiteX23" fmla="*/ 1344756 w 5342806"/>
              <a:gd name="connsiteY23" fmla="*/ 1546893 h 4453168"/>
              <a:gd name="connsiteX24" fmla="*/ 1358765 w 5342806"/>
              <a:gd name="connsiteY24" fmla="*/ 1522665 h 4453168"/>
              <a:gd name="connsiteX25" fmla="*/ 1855078 w 5342806"/>
              <a:gd name="connsiteY25" fmla="*/ 664281 h 4453168"/>
              <a:gd name="connsiteX26" fmla="*/ 2150770 w 5342806"/>
              <a:gd name="connsiteY26" fmla="*/ 492430 h 4453168"/>
              <a:gd name="connsiteX27" fmla="*/ 1359084 w 5342806"/>
              <a:gd name="connsiteY27" fmla="*/ 0 h 4453168"/>
              <a:gd name="connsiteX28" fmla="*/ 2157630 w 5342806"/>
              <a:gd name="connsiteY28" fmla="*/ 0 h 4453168"/>
              <a:gd name="connsiteX29" fmla="*/ 2280085 w 5342806"/>
              <a:gd name="connsiteY29" fmla="*/ 72172 h 4453168"/>
              <a:gd name="connsiteX30" fmla="*/ 2494708 w 5342806"/>
              <a:gd name="connsiteY30" fmla="*/ 441767 h 4453168"/>
              <a:gd name="connsiteX31" fmla="*/ 2518954 w 5342806"/>
              <a:gd name="connsiteY31" fmla="*/ 483519 h 4453168"/>
              <a:gd name="connsiteX32" fmla="*/ 2499877 w 5342806"/>
              <a:gd name="connsiteY32" fmla="*/ 483519 h 4453168"/>
              <a:gd name="connsiteX33" fmla="*/ 2409708 w 5342806"/>
              <a:gd name="connsiteY33" fmla="*/ 483519 h 4453168"/>
              <a:gd name="connsiteX34" fmla="*/ 2370537 w 5342806"/>
              <a:gd name="connsiteY34" fmla="*/ 416064 h 4453168"/>
              <a:gd name="connsiteX35" fmla="*/ 2220885 w 5342806"/>
              <a:gd name="connsiteY35" fmla="*/ 158353 h 4453168"/>
              <a:gd name="connsiteX36" fmla="*/ 2112324 w 5342806"/>
              <a:gd name="connsiteY36" fmla="*/ 94371 h 4453168"/>
              <a:gd name="connsiteX37" fmla="*/ 1404390 w 5342806"/>
              <a:gd name="connsiteY37" fmla="*/ 94371 h 4453168"/>
              <a:gd name="connsiteX38" fmla="*/ 1294301 w 5342806"/>
              <a:gd name="connsiteY38" fmla="*/ 158353 h 4453168"/>
              <a:gd name="connsiteX39" fmla="*/ 941098 w 5342806"/>
              <a:gd name="connsiteY39" fmla="*/ 769224 h 4453168"/>
              <a:gd name="connsiteX40" fmla="*/ 941098 w 5342806"/>
              <a:gd name="connsiteY40" fmla="*/ 894141 h 4453168"/>
              <a:gd name="connsiteX41" fmla="*/ 1294301 w 5342806"/>
              <a:gd name="connsiteY41" fmla="*/ 1505013 h 4453168"/>
              <a:gd name="connsiteX42" fmla="*/ 1340745 w 5342806"/>
              <a:gd name="connsiteY42" fmla="*/ 1551856 h 4453168"/>
              <a:gd name="connsiteX43" fmla="*/ 1346119 w 5342806"/>
              <a:gd name="connsiteY43" fmla="*/ 1554109 h 4453168"/>
              <a:gd name="connsiteX44" fmla="*/ 1317310 w 5342806"/>
              <a:gd name="connsiteY44" fmla="*/ 1603934 h 4453168"/>
              <a:gd name="connsiteX45" fmla="*/ 1295884 w 5342806"/>
              <a:gd name="connsiteY45" fmla="*/ 1640991 h 4453168"/>
              <a:gd name="connsiteX46" fmla="*/ 1318107 w 5342806"/>
              <a:gd name="connsiteY46" fmla="*/ 1650309 h 4453168"/>
              <a:gd name="connsiteX47" fmla="*/ 1355700 w 5342806"/>
              <a:gd name="connsiteY47" fmla="*/ 1655302 h 4453168"/>
              <a:gd name="connsiteX48" fmla="*/ 2154247 w 5342806"/>
              <a:gd name="connsiteY48" fmla="*/ 1655302 h 4453168"/>
              <a:gd name="connsiteX49" fmla="*/ 2276701 w 5342806"/>
              <a:gd name="connsiteY49" fmla="*/ 1583132 h 4453168"/>
              <a:gd name="connsiteX50" fmla="*/ 2676837 w 5342806"/>
              <a:gd name="connsiteY50" fmla="*/ 894072 h 4453168"/>
              <a:gd name="connsiteX51" fmla="*/ 2676837 w 5342806"/>
              <a:gd name="connsiteY51" fmla="*/ 753167 h 4453168"/>
              <a:gd name="connsiteX52" fmla="*/ 2544761 w 5342806"/>
              <a:gd name="connsiteY52" fmla="*/ 525724 h 4453168"/>
              <a:gd name="connsiteX53" fmla="*/ 2525427 w 5342806"/>
              <a:gd name="connsiteY53" fmla="*/ 492430 h 4453168"/>
              <a:gd name="connsiteX54" fmla="*/ 2614995 w 5342806"/>
              <a:gd name="connsiteY54" fmla="*/ 492430 h 4453168"/>
              <a:gd name="connsiteX55" fmla="*/ 4052233 w 5342806"/>
              <a:gd name="connsiteY55" fmla="*/ 492430 h 4453168"/>
              <a:gd name="connsiteX56" fmla="*/ 4343819 w 5342806"/>
              <a:gd name="connsiteY56" fmla="*/ 664281 h 4453168"/>
              <a:gd name="connsiteX57" fmla="*/ 5296604 w 5342806"/>
              <a:gd name="connsiteY57" fmla="*/ 2305041 h 4453168"/>
              <a:gd name="connsiteX58" fmla="*/ 5296604 w 5342806"/>
              <a:gd name="connsiteY58" fmla="*/ 2640558 h 4453168"/>
              <a:gd name="connsiteX59" fmla="*/ 4343819 w 5342806"/>
              <a:gd name="connsiteY59" fmla="*/ 4281318 h 4453168"/>
              <a:gd name="connsiteX60" fmla="*/ 4052233 w 5342806"/>
              <a:gd name="connsiteY60" fmla="*/ 4453168 h 4453168"/>
              <a:gd name="connsiteX61" fmla="*/ 2150770 w 5342806"/>
              <a:gd name="connsiteY61" fmla="*/ 4453168 h 4453168"/>
              <a:gd name="connsiteX62" fmla="*/ 1855078 w 5342806"/>
              <a:gd name="connsiteY62" fmla="*/ 4281318 h 4453168"/>
              <a:gd name="connsiteX63" fmla="*/ 906399 w 5342806"/>
              <a:gd name="connsiteY63" fmla="*/ 2640558 h 4453168"/>
              <a:gd name="connsiteX64" fmla="*/ 906399 w 5342806"/>
              <a:gd name="connsiteY64" fmla="*/ 2305041 h 4453168"/>
              <a:gd name="connsiteX65" fmla="*/ 1258651 w 5342806"/>
              <a:gd name="connsiteY65" fmla="*/ 1695815 h 4453168"/>
              <a:gd name="connsiteX66" fmla="*/ 1288338 w 5342806"/>
              <a:gd name="connsiteY66" fmla="*/ 1644472 h 4453168"/>
              <a:gd name="connsiteX67" fmla="*/ 1287293 w 5342806"/>
              <a:gd name="connsiteY67" fmla="*/ 1644034 h 4453168"/>
              <a:gd name="connsiteX68" fmla="*/ 1234904 w 5342806"/>
              <a:gd name="connsiteY68" fmla="*/ 1591195 h 4453168"/>
              <a:gd name="connsiteX69" fmla="*/ 836494 w 5342806"/>
              <a:gd name="connsiteY69" fmla="*/ 902135 h 4453168"/>
              <a:gd name="connsiteX70" fmla="*/ 836494 w 5342806"/>
              <a:gd name="connsiteY70" fmla="*/ 761230 h 4453168"/>
              <a:gd name="connsiteX71" fmla="*/ 1234904 w 5342806"/>
              <a:gd name="connsiteY71" fmla="*/ 72172 h 4453168"/>
              <a:gd name="connsiteX72" fmla="*/ 1359084 w 5342806"/>
              <a:gd name="connsiteY72" fmla="*/ 0 h 445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342806" h="4453168">
                <a:moveTo>
                  <a:pt x="313737" y="2699726"/>
                </a:moveTo>
                <a:cubicBezTo>
                  <a:pt x="313737" y="2699726"/>
                  <a:pt x="313737" y="2699726"/>
                  <a:pt x="775980" y="2699726"/>
                </a:cubicBezTo>
                <a:cubicBezTo>
                  <a:pt x="804933" y="2699726"/>
                  <a:pt x="832887" y="2715641"/>
                  <a:pt x="846865" y="2741502"/>
                </a:cubicBezTo>
                <a:cubicBezTo>
                  <a:pt x="846865" y="2741502"/>
                  <a:pt x="846865" y="2741502"/>
                  <a:pt x="1078485" y="3140369"/>
                </a:cubicBezTo>
                <a:cubicBezTo>
                  <a:pt x="1093461" y="3165236"/>
                  <a:pt x="1093461" y="3197066"/>
                  <a:pt x="1078485" y="3221933"/>
                </a:cubicBezTo>
                <a:cubicBezTo>
                  <a:pt x="1078485" y="3221933"/>
                  <a:pt x="1078485" y="3221933"/>
                  <a:pt x="846865" y="3620799"/>
                </a:cubicBezTo>
                <a:cubicBezTo>
                  <a:pt x="832887" y="3646661"/>
                  <a:pt x="804933" y="3662576"/>
                  <a:pt x="775980" y="3662576"/>
                </a:cubicBezTo>
                <a:cubicBezTo>
                  <a:pt x="775980" y="3662576"/>
                  <a:pt x="775980" y="3662576"/>
                  <a:pt x="313737" y="3662576"/>
                </a:cubicBezTo>
                <a:cubicBezTo>
                  <a:pt x="283786" y="3662576"/>
                  <a:pt x="256830" y="3646661"/>
                  <a:pt x="241855" y="3620799"/>
                </a:cubicBezTo>
                <a:cubicBezTo>
                  <a:pt x="241855" y="3620799"/>
                  <a:pt x="241855" y="3620799"/>
                  <a:pt x="11232" y="3221933"/>
                </a:cubicBezTo>
                <a:cubicBezTo>
                  <a:pt x="-3743" y="3197066"/>
                  <a:pt x="-3743" y="3165236"/>
                  <a:pt x="11232" y="3140369"/>
                </a:cubicBezTo>
                <a:cubicBezTo>
                  <a:pt x="11232" y="3140369"/>
                  <a:pt x="11232" y="3140369"/>
                  <a:pt x="241855" y="2741502"/>
                </a:cubicBezTo>
                <a:cubicBezTo>
                  <a:pt x="256830" y="2715641"/>
                  <a:pt x="283786" y="2699726"/>
                  <a:pt x="313737" y="2699726"/>
                </a:cubicBezTo>
                <a:close/>
                <a:moveTo>
                  <a:pt x="2150770" y="492430"/>
                </a:moveTo>
                <a:cubicBezTo>
                  <a:pt x="2150770" y="492430"/>
                  <a:pt x="2150770" y="492430"/>
                  <a:pt x="2388454" y="492430"/>
                </a:cubicBezTo>
                <a:lnTo>
                  <a:pt x="2416181" y="492430"/>
                </a:lnTo>
                <a:lnTo>
                  <a:pt x="2442639" y="537992"/>
                </a:lnTo>
                <a:cubicBezTo>
                  <a:pt x="2479480" y="601434"/>
                  <a:pt x="2522349" y="675258"/>
                  <a:pt x="2572233" y="761161"/>
                </a:cubicBezTo>
                <a:cubicBezTo>
                  <a:pt x="2595168" y="799246"/>
                  <a:pt x="2595168" y="847994"/>
                  <a:pt x="2572233" y="886078"/>
                </a:cubicBezTo>
                <a:cubicBezTo>
                  <a:pt x="2572233" y="886078"/>
                  <a:pt x="2572233" y="886078"/>
                  <a:pt x="2217501" y="1496950"/>
                </a:cubicBezTo>
                <a:cubicBezTo>
                  <a:pt x="2196094" y="1536558"/>
                  <a:pt x="2153283" y="1560931"/>
                  <a:pt x="2108941" y="1560931"/>
                </a:cubicBezTo>
                <a:cubicBezTo>
                  <a:pt x="2108941" y="1560931"/>
                  <a:pt x="2108941" y="1560931"/>
                  <a:pt x="1401007" y="1560931"/>
                </a:cubicBezTo>
                <a:cubicBezTo>
                  <a:pt x="1389539" y="1560931"/>
                  <a:pt x="1378359" y="1559408"/>
                  <a:pt x="1367679" y="1556504"/>
                </a:cubicBezTo>
                <a:lnTo>
                  <a:pt x="1344756" y="1546893"/>
                </a:lnTo>
                <a:lnTo>
                  <a:pt x="1358765" y="1522665"/>
                </a:lnTo>
                <a:cubicBezTo>
                  <a:pt x="1485427" y="1303600"/>
                  <a:pt x="1647555" y="1023197"/>
                  <a:pt x="1855078" y="664281"/>
                </a:cubicBezTo>
                <a:cubicBezTo>
                  <a:pt x="1916680" y="557897"/>
                  <a:pt x="2027565" y="492430"/>
                  <a:pt x="2150770" y="492430"/>
                </a:cubicBezTo>
                <a:close/>
                <a:moveTo>
                  <a:pt x="1359084" y="0"/>
                </a:moveTo>
                <a:cubicBezTo>
                  <a:pt x="1359084" y="0"/>
                  <a:pt x="1359084" y="0"/>
                  <a:pt x="2157630" y="0"/>
                </a:cubicBezTo>
                <a:cubicBezTo>
                  <a:pt x="2207647" y="0"/>
                  <a:pt x="2255938" y="27495"/>
                  <a:pt x="2280085" y="72172"/>
                </a:cubicBezTo>
                <a:cubicBezTo>
                  <a:pt x="2280085" y="72172"/>
                  <a:pt x="2280085" y="72172"/>
                  <a:pt x="2494708" y="441767"/>
                </a:cubicBezTo>
                <a:lnTo>
                  <a:pt x="2518954" y="483519"/>
                </a:lnTo>
                <a:lnTo>
                  <a:pt x="2499877" y="483519"/>
                </a:lnTo>
                <a:lnTo>
                  <a:pt x="2409708" y="483519"/>
                </a:lnTo>
                <a:lnTo>
                  <a:pt x="2370537" y="416064"/>
                </a:lnTo>
                <a:cubicBezTo>
                  <a:pt x="2220885" y="158353"/>
                  <a:pt x="2220885" y="158353"/>
                  <a:pt x="2220885" y="158353"/>
                </a:cubicBezTo>
                <a:cubicBezTo>
                  <a:pt x="2199478" y="118745"/>
                  <a:pt x="2156666" y="94371"/>
                  <a:pt x="2112324" y="94371"/>
                </a:cubicBezTo>
                <a:cubicBezTo>
                  <a:pt x="1404390" y="94371"/>
                  <a:pt x="1404390" y="94371"/>
                  <a:pt x="1404390" y="94371"/>
                </a:cubicBezTo>
                <a:cubicBezTo>
                  <a:pt x="1358520" y="94371"/>
                  <a:pt x="1317236" y="118745"/>
                  <a:pt x="1294301" y="158353"/>
                </a:cubicBezTo>
                <a:cubicBezTo>
                  <a:pt x="941098" y="769224"/>
                  <a:pt x="941098" y="769224"/>
                  <a:pt x="941098" y="769224"/>
                </a:cubicBezTo>
                <a:cubicBezTo>
                  <a:pt x="918163" y="807309"/>
                  <a:pt x="918163" y="856057"/>
                  <a:pt x="941098" y="894141"/>
                </a:cubicBezTo>
                <a:cubicBezTo>
                  <a:pt x="1294301" y="1505013"/>
                  <a:pt x="1294301" y="1505013"/>
                  <a:pt x="1294301" y="1505013"/>
                </a:cubicBezTo>
                <a:cubicBezTo>
                  <a:pt x="1305769" y="1524817"/>
                  <a:pt x="1321823" y="1540812"/>
                  <a:pt x="1340745" y="1551856"/>
                </a:cubicBezTo>
                <a:lnTo>
                  <a:pt x="1346119" y="1554109"/>
                </a:lnTo>
                <a:lnTo>
                  <a:pt x="1317310" y="1603934"/>
                </a:lnTo>
                <a:lnTo>
                  <a:pt x="1295884" y="1640991"/>
                </a:lnTo>
                <a:lnTo>
                  <a:pt x="1318107" y="1650309"/>
                </a:lnTo>
                <a:cubicBezTo>
                  <a:pt x="1330154" y="1653584"/>
                  <a:pt x="1342766" y="1655302"/>
                  <a:pt x="1355700" y="1655302"/>
                </a:cubicBezTo>
                <a:cubicBezTo>
                  <a:pt x="2154247" y="1655302"/>
                  <a:pt x="2154247" y="1655302"/>
                  <a:pt x="2154247" y="1655302"/>
                </a:cubicBezTo>
                <a:cubicBezTo>
                  <a:pt x="2204264" y="1655302"/>
                  <a:pt x="2252555" y="1627810"/>
                  <a:pt x="2276701" y="1583132"/>
                </a:cubicBezTo>
                <a:cubicBezTo>
                  <a:pt x="2676837" y="894072"/>
                  <a:pt x="2676837" y="894072"/>
                  <a:pt x="2676837" y="894072"/>
                </a:cubicBezTo>
                <a:cubicBezTo>
                  <a:pt x="2702708" y="851114"/>
                  <a:pt x="2702708" y="796127"/>
                  <a:pt x="2676837" y="753167"/>
                </a:cubicBezTo>
                <a:cubicBezTo>
                  <a:pt x="2626820" y="667035"/>
                  <a:pt x="2583056" y="591669"/>
                  <a:pt x="2544761" y="525724"/>
                </a:cubicBezTo>
                <a:lnTo>
                  <a:pt x="2525427" y="492430"/>
                </a:lnTo>
                <a:lnTo>
                  <a:pt x="2614995" y="492430"/>
                </a:lnTo>
                <a:cubicBezTo>
                  <a:pt x="2893530" y="492430"/>
                  <a:pt x="3339185" y="492430"/>
                  <a:pt x="4052233" y="492430"/>
                </a:cubicBezTo>
                <a:cubicBezTo>
                  <a:pt x="4171332" y="492430"/>
                  <a:pt x="4286323" y="557897"/>
                  <a:pt x="4343819" y="664281"/>
                </a:cubicBezTo>
                <a:cubicBezTo>
                  <a:pt x="4343819" y="664281"/>
                  <a:pt x="4343819" y="664281"/>
                  <a:pt x="5296604" y="2305041"/>
                </a:cubicBezTo>
                <a:cubicBezTo>
                  <a:pt x="5358207" y="2407332"/>
                  <a:pt x="5358207" y="2538266"/>
                  <a:pt x="5296604" y="2640558"/>
                </a:cubicBezTo>
                <a:cubicBezTo>
                  <a:pt x="5296604" y="2640558"/>
                  <a:pt x="5296604" y="2640558"/>
                  <a:pt x="4343819" y="4281318"/>
                </a:cubicBezTo>
                <a:cubicBezTo>
                  <a:pt x="4286323" y="4387702"/>
                  <a:pt x="4171332" y="4453168"/>
                  <a:pt x="4052233" y="4453168"/>
                </a:cubicBezTo>
                <a:cubicBezTo>
                  <a:pt x="4052233" y="4453168"/>
                  <a:pt x="4052233" y="4453168"/>
                  <a:pt x="2150770" y="4453168"/>
                </a:cubicBezTo>
                <a:cubicBezTo>
                  <a:pt x="2027565" y="4453168"/>
                  <a:pt x="1916680" y="4387702"/>
                  <a:pt x="1855078" y="4281318"/>
                </a:cubicBezTo>
                <a:cubicBezTo>
                  <a:pt x="1855078" y="4281318"/>
                  <a:pt x="1855078" y="4281318"/>
                  <a:pt x="906399" y="2640558"/>
                </a:cubicBezTo>
                <a:cubicBezTo>
                  <a:pt x="844796" y="2538266"/>
                  <a:pt x="844796" y="2407332"/>
                  <a:pt x="906399" y="2305041"/>
                </a:cubicBezTo>
                <a:cubicBezTo>
                  <a:pt x="906399" y="2305041"/>
                  <a:pt x="906399" y="2305041"/>
                  <a:pt x="1258651" y="1695815"/>
                </a:cubicBezTo>
                <a:lnTo>
                  <a:pt x="1288338" y="1644472"/>
                </a:lnTo>
                <a:lnTo>
                  <a:pt x="1287293" y="1644034"/>
                </a:lnTo>
                <a:cubicBezTo>
                  <a:pt x="1265949" y="1631576"/>
                  <a:pt x="1247840" y="1613534"/>
                  <a:pt x="1234904" y="1591195"/>
                </a:cubicBezTo>
                <a:cubicBezTo>
                  <a:pt x="1234904" y="1591195"/>
                  <a:pt x="1234904" y="1591195"/>
                  <a:pt x="836494" y="902135"/>
                </a:cubicBezTo>
                <a:cubicBezTo>
                  <a:pt x="810622" y="859177"/>
                  <a:pt x="810622" y="804190"/>
                  <a:pt x="836494" y="761230"/>
                </a:cubicBezTo>
                <a:cubicBezTo>
                  <a:pt x="836494" y="761230"/>
                  <a:pt x="836494" y="761230"/>
                  <a:pt x="1234904" y="72172"/>
                </a:cubicBezTo>
                <a:cubicBezTo>
                  <a:pt x="1260775" y="27495"/>
                  <a:pt x="1307343" y="0"/>
                  <a:pt x="1359084"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4" descr="trends tile with a green background and a graph">
            <a:extLst>
              <a:ext uri="{FF2B5EF4-FFF2-40B4-BE49-F238E27FC236}">
                <a16:creationId xmlns:a16="http://schemas.microsoft.com/office/drawing/2014/main" id="{B326159C-FD2E-4FDB-9B16-A27103119EC3}"/>
              </a:ext>
            </a:extLst>
          </p:cNvPr>
          <p:cNvPicPr>
            <a:picLocks noChangeAspect="1"/>
          </p:cNvPicPr>
          <p:nvPr/>
        </p:nvPicPr>
        <p:blipFill>
          <a:blip r:embed="rId3"/>
          <a:stretch>
            <a:fillRect/>
          </a:stretch>
        </p:blipFill>
        <p:spPr>
          <a:xfrm>
            <a:off x="2311396" y="1994170"/>
            <a:ext cx="2286532" cy="1996178"/>
          </a:xfrm>
          <a:prstGeom prst="rect">
            <a:avLst/>
          </a:prstGeom>
        </p:spPr>
      </p:pic>
      <p:pic>
        <p:nvPicPr>
          <p:cNvPr id="5" name="Picture 6" descr="blue frame with words in it.">
            <a:extLst>
              <a:ext uri="{FF2B5EF4-FFF2-40B4-BE49-F238E27FC236}">
                <a16:creationId xmlns:a16="http://schemas.microsoft.com/office/drawing/2014/main" id="{9C2C604D-F158-464A-AB37-21DA7454665C}"/>
              </a:ext>
            </a:extLst>
          </p:cNvPr>
          <p:cNvPicPr>
            <a:picLocks noChangeAspect="1"/>
          </p:cNvPicPr>
          <p:nvPr/>
        </p:nvPicPr>
        <p:blipFill>
          <a:blip r:embed="rId4"/>
          <a:stretch>
            <a:fillRect/>
          </a:stretch>
        </p:blipFill>
        <p:spPr>
          <a:xfrm>
            <a:off x="6264613" y="1162609"/>
            <a:ext cx="5927384" cy="4871335"/>
          </a:xfrm>
          <a:prstGeom prst="rect">
            <a:avLst/>
          </a:prstGeom>
        </p:spPr>
      </p:pic>
      <p:pic>
        <p:nvPicPr>
          <p:cNvPr id="7" name="Picture 6">
            <a:extLst>
              <a:ext uri="{FF2B5EF4-FFF2-40B4-BE49-F238E27FC236}">
                <a16:creationId xmlns:a16="http://schemas.microsoft.com/office/drawing/2014/main" id="{CE1A894E-E8A0-4066-A87E-72C8B752D78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0" y="6174254"/>
            <a:ext cx="12191997" cy="683746"/>
          </a:xfrm>
          <a:prstGeom prst="rect">
            <a:avLst/>
          </a:prstGeom>
        </p:spPr>
      </p:pic>
    </p:spTree>
    <p:extLst>
      <p:ext uri="{BB962C8B-B14F-4D97-AF65-F5344CB8AC3E}">
        <p14:creationId xmlns:p14="http://schemas.microsoft.com/office/powerpoint/2010/main" val="2971272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D1D4658-32CD-4903-BDA6-7B54EEA4E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Freeform: Shape 18">
            <a:extLst>
              <a:ext uri="{FF2B5EF4-FFF2-40B4-BE49-F238E27FC236}">
                <a16:creationId xmlns:a16="http://schemas.microsoft.com/office/drawing/2014/main" id="{7A29A97C-0C3C-4F06-9CA4-68DFD1CE4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0886" y="983228"/>
            <a:ext cx="8301112" cy="5874772"/>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801292C1-8B12-4AF2-9B59-8851A132E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360023"/>
            <a:ext cx="5342806" cy="4453168"/>
          </a:xfrm>
          <a:custGeom>
            <a:avLst/>
            <a:gdLst>
              <a:gd name="connsiteX0" fmla="*/ 313737 w 5342806"/>
              <a:gd name="connsiteY0" fmla="*/ 2699726 h 4453168"/>
              <a:gd name="connsiteX1" fmla="*/ 775980 w 5342806"/>
              <a:gd name="connsiteY1" fmla="*/ 2699726 h 4453168"/>
              <a:gd name="connsiteX2" fmla="*/ 846865 w 5342806"/>
              <a:gd name="connsiteY2" fmla="*/ 2741502 h 4453168"/>
              <a:gd name="connsiteX3" fmla="*/ 1078485 w 5342806"/>
              <a:gd name="connsiteY3" fmla="*/ 3140369 h 4453168"/>
              <a:gd name="connsiteX4" fmla="*/ 1078485 w 5342806"/>
              <a:gd name="connsiteY4" fmla="*/ 3221933 h 4453168"/>
              <a:gd name="connsiteX5" fmla="*/ 846865 w 5342806"/>
              <a:gd name="connsiteY5" fmla="*/ 3620799 h 4453168"/>
              <a:gd name="connsiteX6" fmla="*/ 775980 w 5342806"/>
              <a:gd name="connsiteY6" fmla="*/ 3662576 h 4453168"/>
              <a:gd name="connsiteX7" fmla="*/ 313737 w 5342806"/>
              <a:gd name="connsiteY7" fmla="*/ 3662576 h 4453168"/>
              <a:gd name="connsiteX8" fmla="*/ 241855 w 5342806"/>
              <a:gd name="connsiteY8" fmla="*/ 3620799 h 4453168"/>
              <a:gd name="connsiteX9" fmla="*/ 11232 w 5342806"/>
              <a:gd name="connsiteY9" fmla="*/ 3221933 h 4453168"/>
              <a:gd name="connsiteX10" fmla="*/ 11232 w 5342806"/>
              <a:gd name="connsiteY10" fmla="*/ 3140369 h 4453168"/>
              <a:gd name="connsiteX11" fmla="*/ 241855 w 5342806"/>
              <a:gd name="connsiteY11" fmla="*/ 2741502 h 4453168"/>
              <a:gd name="connsiteX12" fmla="*/ 313737 w 5342806"/>
              <a:gd name="connsiteY12" fmla="*/ 2699726 h 4453168"/>
              <a:gd name="connsiteX13" fmla="*/ 2150770 w 5342806"/>
              <a:gd name="connsiteY13" fmla="*/ 492430 h 4453168"/>
              <a:gd name="connsiteX14" fmla="*/ 2388454 w 5342806"/>
              <a:gd name="connsiteY14" fmla="*/ 492430 h 4453168"/>
              <a:gd name="connsiteX15" fmla="*/ 2416181 w 5342806"/>
              <a:gd name="connsiteY15" fmla="*/ 492430 h 4453168"/>
              <a:gd name="connsiteX16" fmla="*/ 2442639 w 5342806"/>
              <a:gd name="connsiteY16" fmla="*/ 537992 h 4453168"/>
              <a:gd name="connsiteX17" fmla="*/ 2572233 w 5342806"/>
              <a:gd name="connsiteY17" fmla="*/ 761161 h 4453168"/>
              <a:gd name="connsiteX18" fmla="*/ 2572233 w 5342806"/>
              <a:gd name="connsiteY18" fmla="*/ 886078 h 4453168"/>
              <a:gd name="connsiteX19" fmla="*/ 2217501 w 5342806"/>
              <a:gd name="connsiteY19" fmla="*/ 1496950 h 4453168"/>
              <a:gd name="connsiteX20" fmla="*/ 2108941 w 5342806"/>
              <a:gd name="connsiteY20" fmla="*/ 1560931 h 4453168"/>
              <a:gd name="connsiteX21" fmla="*/ 1401007 w 5342806"/>
              <a:gd name="connsiteY21" fmla="*/ 1560931 h 4453168"/>
              <a:gd name="connsiteX22" fmla="*/ 1367679 w 5342806"/>
              <a:gd name="connsiteY22" fmla="*/ 1556504 h 4453168"/>
              <a:gd name="connsiteX23" fmla="*/ 1344756 w 5342806"/>
              <a:gd name="connsiteY23" fmla="*/ 1546893 h 4453168"/>
              <a:gd name="connsiteX24" fmla="*/ 1358765 w 5342806"/>
              <a:gd name="connsiteY24" fmla="*/ 1522665 h 4453168"/>
              <a:gd name="connsiteX25" fmla="*/ 1855078 w 5342806"/>
              <a:gd name="connsiteY25" fmla="*/ 664281 h 4453168"/>
              <a:gd name="connsiteX26" fmla="*/ 2150770 w 5342806"/>
              <a:gd name="connsiteY26" fmla="*/ 492430 h 4453168"/>
              <a:gd name="connsiteX27" fmla="*/ 1359084 w 5342806"/>
              <a:gd name="connsiteY27" fmla="*/ 0 h 4453168"/>
              <a:gd name="connsiteX28" fmla="*/ 2157630 w 5342806"/>
              <a:gd name="connsiteY28" fmla="*/ 0 h 4453168"/>
              <a:gd name="connsiteX29" fmla="*/ 2280085 w 5342806"/>
              <a:gd name="connsiteY29" fmla="*/ 72172 h 4453168"/>
              <a:gd name="connsiteX30" fmla="*/ 2494708 w 5342806"/>
              <a:gd name="connsiteY30" fmla="*/ 441767 h 4453168"/>
              <a:gd name="connsiteX31" fmla="*/ 2518954 w 5342806"/>
              <a:gd name="connsiteY31" fmla="*/ 483519 h 4453168"/>
              <a:gd name="connsiteX32" fmla="*/ 2499877 w 5342806"/>
              <a:gd name="connsiteY32" fmla="*/ 483519 h 4453168"/>
              <a:gd name="connsiteX33" fmla="*/ 2409708 w 5342806"/>
              <a:gd name="connsiteY33" fmla="*/ 483519 h 4453168"/>
              <a:gd name="connsiteX34" fmla="*/ 2370537 w 5342806"/>
              <a:gd name="connsiteY34" fmla="*/ 416064 h 4453168"/>
              <a:gd name="connsiteX35" fmla="*/ 2220885 w 5342806"/>
              <a:gd name="connsiteY35" fmla="*/ 158353 h 4453168"/>
              <a:gd name="connsiteX36" fmla="*/ 2112324 w 5342806"/>
              <a:gd name="connsiteY36" fmla="*/ 94371 h 4453168"/>
              <a:gd name="connsiteX37" fmla="*/ 1404390 w 5342806"/>
              <a:gd name="connsiteY37" fmla="*/ 94371 h 4453168"/>
              <a:gd name="connsiteX38" fmla="*/ 1294301 w 5342806"/>
              <a:gd name="connsiteY38" fmla="*/ 158353 h 4453168"/>
              <a:gd name="connsiteX39" fmla="*/ 941098 w 5342806"/>
              <a:gd name="connsiteY39" fmla="*/ 769224 h 4453168"/>
              <a:gd name="connsiteX40" fmla="*/ 941098 w 5342806"/>
              <a:gd name="connsiteY40" fmla="*/ 894141 h 4453168"/>
              <a:gd name="connsiteX41" fmla="*/ 1294301 w 5342806"/>
              <a:gd name="connsiteY41" fmla="*/ 1505013 h 4453168"/>
              <a:gd name="connsiteX42" fmla="*/ 1340745 w 5342806"/>
              <a:gd name="connsiteY42" fmla="*/ 1551856 h 4453168"/>
              <a:gd name="connsiteX43" fmla="*/ 1346119 w 5342806"/>
              <a:gd name="connsiteY43" fmla="*/ 1554109 h 4453168"/>
              <a:gd name="connsiteX44" fmla="*/ 1317310 w 5342806"/>
              <a:gd name="connsiteY44" fmla="*/ 1603934 h 4453168"/>
              <a:gd name="connsiteX45" fmla="*/ 1295884 w 5342806"/>
              <a:gd name="connsiteY45" fmla="*/ 1640991 h 4453168"/>
              <a:gd name="connsiteX46" fmla="*/ 1318107 w 5342806"/>
              <a:gd name="connsiteY46" fmla="*/ 1650309 h 4453168"/>
              <a:gd name="connsiteX47" fmla="*/ 1355700 w 5342806"/>
              <a:gd name="connsiteY47" fmla="*/ 1655302 h 4453168"/>
              <a:gd name="connsiteX48" fmla="*/ 2154247 w 5342806"/>
              <a:gd name="connsiteY48" fmla="*/ 1655302 h 4453168"/>
              <a:gd name="connsiteX49" fmla="*/ 2276701 w 5342806"/>
              <a:gd name="connsiteY49" fmla="*/ 1583132 h 4453168"/>
              <a:gd name="connsiteX50" fmla="*/ 2676837 w 5342806"/>
              <a:gd name="connsiteY50" fmla="*/ 894072 h 4453168"/>
              <a:gd name="connsiteX51" fmla="*/ 2676837 w 5342806"/>
              <a:gd name="connsiteY51" fmla="*/ 753167 h 4453168"/>
              <a:gd name="connsiteX52" fmla="*/ 2544761 w 5342806"/>
              <a:gd name="connsiteY52" fmla="*/ 525724 h 4453168"/>
              <a:gd name="connsiteX53" fmla="*/ 2525427 w 5342806"/>
              <a:gd name="connsiteY53" fmla="*/ 492430 h 4453168"/>
              <a:gd name="connsiteX54" fmla="*/ 2614995 w 5342806"/>
              <a:gd name="connsiteY54" fmla="*/ 492430 h 4453168"/>
              <a:gd name="connsiteX55" fmla="*/ 4052233 w 5342806"/>
              <a:gd name="connsiteY55" fmla="*/ 492430 h 4453168"/>
              <a:gd name="connsiteX56" fmla="*/ 4343819 w 5342806"/>
              <a:gd name="connsiteY56" fmla="*/ 664281 h 4453168"/>
              <a:gd name="connsiteX57" fmla="*/ 5296604 w 5342806"/>
              <a:gd name="connsiteY57" fmla="*/ 2305041 h 4453168"/>
              <a:gd name="connsiteX58" fmla="*/ 5296604 w 5342806"/>
              <a:gd name="connsiteY58" fmla="*/ 2640558 h 4453168"/>
              <a:gd name="connsiteX59" fmla="*/ 4343819 w 5342806"/>
              <a:gd name="connsiteY59" fmla="*/ 4281318 h 4453168"/>
              <a:gd name="connsiteX60" fmla="*/ 4052233 w 5342806"/>
              <a:gd name="connsiteY60" fmla="*/ 4453168 h 4453168"/>
              <a:gd name="connsiteX61" fmla="*/ 2150770 w 5342806"/>
              <a:gd name="connsiteY61" fmla="*/ 4453168 h 4453168"/>
              <a:gd name="connsiteX62" fmla="*/ 1855078 w 5342806"/>
              <a:gd name="connsiteY62" fmla="*/ 4281318 h 4453168"/>
              <a:gd name="connsiteX63" fmla="*/ 906399 w 5342806"/>
              <a:gd name="connsiteY63" fmla="*/ 2640558 h 4453168"/>
              <a:gd name="connsiteX64" fmla="*/ 906399 w 5342806"/>
              <a:gd name="connsiteY64" fmla="*/ 2305041 h 4453168"/>
              <a:gd name="connsiteX65" fmla="*/ 1258651 w 5342806"/>
              <a:gd name="connsiteY65" fmla="*/ 1695815 h 4453168"/>
              <a:gd name="connsiteX66" fmla="*/ 1288338 w 5342806"/>
              <a:gd name="connsiteY66" fmla="*/ 1644472 h 4453168"/>
              <a:gd name="connsiteX67" fmla="*/ 1287293 w 5342806"/>
              <a:gd name="connsiteY67" fmla="*/ 1644034 h 4453168"/>
              <a:gd name="connsiteX68" fmla="*/ 1234904 w 5342806"/>
              <a:gd name="connsiteY68" fmla="*/ 1591195 h 4453168"/>
              <a:gd name="connsiteX69" fmla="*/ 836494 w 5342806"/>
              <a:gd name="connsiteY69" fmla="*/ 902135 h 4453168"/>
              <a:gd name="connsiteX70" fmla="*/ 836494 w 5342806"/>
              <a:gd name="connsiteY70" fmla="*/ 761230 h 4453168"/>
              <a:gd name="connsiteX71" fmla="*/ 1234904 w 5342806"/>
              <a:gd name="connsiteY71" fmla="*/ 72172 h 4453168"/>
              <a:gd name="connsiteX72" fmla="*/ 1359084 w 5342806"/>
              <a:gd name="connsiteY72" fmla="*/ 0 h 445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342806" h="4453168">
                <a:moveTo>
                  <a:pt x="313737" y="2699726"/>
                </a:moveTo>
                <a:cubicBezTo>
                  <a:pt x="313737" y="2699726"/>
                  <a:pt x="313737" y="2699726"/>
                  <a:pt x="775980" y="2699726"/>
                </a:cubicBezTo>
                <a:cubicBezTo>
                  <a:pt x="804933" y="2699726"/>
                  <a:pt x="832887" y="2715641"/>
                  <a:pt x="846865" y="2741502"/>
                </a:cubicBezTo>
                <a:cubicBezTo>
                  <a:pt x="846865" y="2741502"/>
                  <a:pt x="846865" y="2741502"/>
                  <a:pt x="1078485" y="3140369"/>
                </a:cubicBezTo>
                <a:cubicBezTo>
                  <a:pt x="1093461" y="3165236"/>
                  <a:pt x="1093461" y="3197066"/>
                  <a:pt x="1078485" y="3221933"/>
                </a:cubicBezTo>
                <a:cubicBezTo>
                  <a:pt x="1078485" y="3221933"/>
                  <a:pt x="1078485" y="3221933"/>
                  <a:pt x="846865" y="3620799"/>
                </a:cubicBezTo>
                <a:cubicBezTo>
                  <a:pt x="832887" y="3646661"/>
                  <a:pt x="804933" y="3662576"/>
                  <a:pt x="775980" y="3662576"/>
                </a:cubicBezTo>
                <a:cubicBezTo>
                  <a:pt x="775980" y="3662576"/>
                  <a:pt x="775980" y="3662576"/>
                  <a:pt x="313737" y="3662576"/>
                </a:cubicBezTo>
                <a:cubicBezTo>
                  <a:pt x="283786" y="3662576"/>
                  <a:pt x="256830" y="3646661"/>
                  <a:pt x="241855" y="3620799"/>
                </a:cubicBezTo>
                <a:cubicBezTo>
                  <a:pt x="241855" y="3620799"/>
                  <a:pt x="241855" y="3620799"/>
                  <a:pt x="11232" y="3221933"/>
                </a:cubicBezTo>
                <a:cubicBezTo>
                  <a:pt x="-3743" y="3197066"/>
                  <a:pt x="-3743" y="3165236"/>
                  <a:pt x="11232" y="3140369"/>
                </a:cubicBezTo>
                <a:cubicBezTo>
                  <a:pt x="11232" y="3140369"/>
                  <a:pt x="11232" y="3140369"/>
                  <a:pt x="241855" y="2741502"/>
                </a:cubicBezTo>
                <a:cubicBezTo>
                  <a:pt x="256830" y="2715641"/>
                  <a:pt x="283786" y="2699726"/>
                  <a:pt x="313737" y="2699726"/>
                </a:cubicBezTo>
                <a:close/>
                <a:moveTo>
                  <a:pt x="2150770" y="492430"/>
                </a:moveTo>
                <a:cubicBezTo>
                  <a:pt x="2150770" y="492430"/>
                  <a:pt x="2150770" y="492430"/>
                  <a:pt x="2388454" y="492430"/>
                </a:cubicBezTo>
                <a:lnTo>
                  <a:pt x="2416181" y="492430"/>
                </a:lnTo>
                <a:lnTo>
                  <a:pt x="2442639" y="537992"/>
                </a:lnTo>
                <a:cubicBezTo>
                  <a:pt x="2479480" y="601434"/>
                  <a:pt x="2522349" y="675258"/>
                  <a:pt x="2572233" y="761161"/>
                </a:cubicBezTo>
                <a:cubicBezTo>
                  <a:pt x="2595168" y="799246"/>
                  <a:pt x="2595168" y="847994"/>
                  <a:pt x="2572233" y="886078"/>
                </a:cubicBezTo>
                <a:cubicBezTo>
                  <a:pt x="2572233" y="886078"/>
                  <a:pt x="2572233" y="886078"/>
                  <a:pt x="2217501" y="1496950"/>
                </a:cubicBezTo>
                <a:cubicBezTo>
                  <a:pt x="2196094" y="1536558"/>
                  <a:pt x="2153283" y="1560931"/>
                  <a:pt x="2108941" y="1560931"/>
                </a:cubicBezTo>
                <a:cubicBezTo>
                  <a:pt x="2108941" y="1560931"/>
                  <a:pt x="2108941" y="1560931"/>
                  <a:pt x="1401007" y="1560931"/>
                </a:cubicBezTo>
                <a:cubicBezTo>
                  <a:pt x="1389539" y="1560931"/>
                  <a:pt x="1378359" y="1559408"/>
                  <a:pt x="1367679" y="1556504"/>
                </a:cubicBezTo>
                <a:lnTo>
                  <a:pt x="1344756" y="1546893"/>
                </a:lnTo>
                <a:lnTo>
                  <a:pt x="1358765" y="1522665"/>
                </a:lnTo>
                <a:cubicBezTo>
                  <a:pt x="1485427" y="1303600"/>
                  <a:pt x="1647555" y="1023197"/>
                  <a:pt x="1855078" y="664281"/>
                </a:cubicBezTo>
                <a:cubicBezTo>
                  <a:pt x="1916680" y="557897"/>
                  <a:pt x="2027565" y="492430"/>
                  <a:pt x="2150770" y="492430"/>
                </a:cubicBezTo>
                <a:close/>
                <a:moveTo>
                  <a:pt x="1359084" y="0"/>
                </a:moveTo>
                <a:cubicBezTo>
                  <a:pt x="1359084" y="0"/>
                  <a:pt x="1359084" y="0"/>
                  <a:pt x="2157630" y="0"/>
                </a:cubicBezTo>
                <a:cubicBezTo>
                  <a:pt x="2207647" y="0"/>
                  <a:pt x="2255938" y="27495"/>
                  <a:pt x="2280085" y="72172"/>
                </a:cubicBezTo>
                <a:cubicBezTo>
                  <a:pt x="2280085" y="72172"/>
                  <a:pt x="2280085" y="72172"/>
                  <a:pt x="2494708" y="441767"/>
                </a:cubicBezTo>
                <a:lnTo>
                  <a:pt x="2518954" y="483519"/>
                </a:lnTo>
                <a:lnTo>
                  <a:pt x="2499877" y="483519"/>
                </a:lnTo>
                <a:lnTo>
                  <a:pt x="2409708" y="483519"/>
                </a:lnTo>
                <a:lnTo>
                  <a:pt x="2370537" y="416064"/>
                </a:lnTo>
                <a:cubicBezTo>
                  <a:pt x="2220885" y="158353"/>
                  <a:pt x="2220885" y="158353"/>
                  <a:pt x="2220885" y="158353"/>
                </a:cubicBezTo>
                <a:cubicBezTo>
                  <a:pt x="2199478" y="118745"/>
                  <a:pt x="2156666" y="94371"/>
                  <a:pt x="2112324" y="94371"/>
                </a:cubicBezTo>
                <a:cubicBezTo>
                  <a:pt x="1404390" y="94371"/>
                  <a:pt x="1404390" y="94371"/>
                  <a:pt x="1404390" y="94371"/>
                </a:cubicBezTo>
                <a:cubicBezTo>
                  <a:pt x="1358520" y="94371"/>
                  <a:pt x="1317236" y="118745"/>
                  <a:pt x="1294301" y="158353"/>
                </a:cubicBezTo>
                <a:cubicBezTo>
                  <a:pt x="941098" y="769224"/>
                  <a:pt x="941098" y="769224"/>
                  <a:pt x="941098" y="769224"/>
                </a:cubicBezTo>
                <a:cubicBezTo>
                  <a:pt x="918163" y="807309"/>
                  <a:pt x="918163" y="856057"/>
                  <a:pt x="941098" y="894141"/>
                </a:cubicBezTo>
                <a:cubicBezTo>
                  <a:pt x="1294301" y="1505013"/>
                  <a:pt x="1294301" y="1505013"/>
                  <a:pt x="1294301" y="1505013"/>
                </a:cubicBezTo>
                <a:cubicBezTo>
                  <a:pt x="1305769" y="1524817"/>
                  <a:pt x="1321823" y="1540812"/>
                  <a:pt x="1340745" y="1551856"/>
                </a:cubicBezTo>
                <a:lnTo>
                  <a:pt x="1346119" y="1554109"/>
                </a:lnTo>
                <a:lnTo>
                  <a:pt x="1317310" y="1603934"/>
                </a:lnTo>
                <a:lnTo>
                  <a:pt x="1295884" y="1640991"/>
                </a:lnTo>
                <a:lnTo>
                  <a:pt x="1318107" y="1650309"/>
                </a:lnTo>
                <a:cubicBezTo>
                  <a:pt x="1330154" y="1653584"/>
                  <a:pt x="1342766" y="1655302"/>
                  <a:pt x="1355700" y="1655302"/>
                </a:cubicBezTo>
                <a:cubicBezTo>
                  <a:pt x="2154247" y="1655302"/>
                  <a:pt x="2154247" y="1655302"/>
                  <a:pt x="2154247" y="1655302"/>
                </a:cubicBezTo>
                <a:cubicBezTo>
                  <a:pt x="2204264" y="1655302"/>
                  <a:pt x="2252555" y="1627810"/>
                  <a:pt x="2276701" y="1583132"/>
                </a:cubicBezTo>
                <a:cubicBezTo>
                  <a:pt x="2676837" y="894072"/>
                  <a:pt x="2676837" y="894072"/>
                  <a:pt x="2676837" y="894072"/>
                </a:cubicBezTo>
                <a:cubicBezTo>
                  <a:pt x="2702708" y="851114"/>
                  <a:pt x="2702708" y="796127"/>
                  <a:pt x="2676837" y="753167"/>
                </a:cubicBezTo>
                <a:cubicBezTo>
                  <a:pt x="2626820" y="667035"/>
                  <a:pt x="2583056" y="591669"/>
                  <a:pt x="2544761" y="525724"/>
                </a:cubicBezTo>
                <a:lnTo>
                  <a:pt x="2525427" y="492430"/>
                </a:lnTo>
                <a:lnTo>
                  <a:pt x="2614995" y="492430"/>
                </a:lnTo>
                <a:cubicBezTo>
                  <a:pt x="2893530" y="492430"/>
                  <a:pt x="3339185" y="492430"/>
                  <a:pt x="4052233" y="492430"/>
                </a:cubicBezTo>
                <a:cubicBezTo>
                  <a:pt x="4171332" y="492430"/>
                  <a:pt x="4286323" y="557897"/>
                  <a:pt x="4343819" y="664281"/>
                </a:cubicBezTo>
                <a:cubicBezTo>
                  <a:pt x="4343819" y="664281"/>
                  <a:pt x="4343819" y="664281"/>
                  <a:pt x="5296604" y="2305041"/>
                </a:cubicBezTo>
                <a:cubicBezTo>
                  <a:pt x="5358207" y="2407332"/>
                  <a:pt x="5358207" y="2538266"/>
                  <a:pt x="5296604" y="2640558"/>
                </a:cubicBezTo>
                <a:cubicBezTo>
                  <a:pt x="5296604" y="2640558"/>
                  <a:pt x="5296604" y="2640558"/>
                  <a:pt x="4343819" y="4281318"/>
                </a:cubicBezTo>
                <a:cubicBezTo>
                  <a:pt x="4286323" y="4387702"/>
                  <a:pt x="4171332" y="4453168"/>
                  <a:pt x="4052233" y="4453168"/>
                </a:cubicBezTo>
                <a:cubicBezTo>
                  <a:pt x="4052233" y="4453168"/>
                  <a:pt x="4052233" y="4453168"/>
                  <a:pt x="2150770" y="4453168"/>
                </a:cubicBezTo>
                <a:cubicBezTo>
                  <a:pt x="2027565" y="4453168"/>
                  <a:pt x="1916680" y="4387702"/>
                  <a:pt x="1855078" y="4281318"/>
                </a:cubicBezTo>
                <a:cubicBezTo>
                  <a:pt x="1855078" y="4281318"/>
                  <a:pt x="1855078" y="4281318"/>
                  <a:pt x="906399" y="2640558"/>
                </a:cubicBezTo>
                <a:cubicBezTo>
                  <a:pt x="844796" y="2538266"/>
                  <a:pt x="844796" y="2407332"/>
                  <a:pt x="906399" y="2305041"/>
                </a:cubicBezTo>
                <a:cubicBezTo>
                  <a:pt x="906399" y="2305041"/>
                  <a:pt x="906399" y="2305041"/>
                  <a:pt x="1258651" y="1695815"/>
                </a:cubicBezTo>
                <a:lnTo>
                  <a:pt x="1288338" y="1644472"/>
                </a:lnTo>
                <a:lnTo>
                  <a:pt x="1287293" y="1644034"/>
                </a:lnTo>
                <a:cubicBezTo>
                  <a:pt x="1265949" y="1631576"/>
                  <a:pt x="1247840" y="1613534"/>
                  <a:pt x="1234904" y="1591195"/>
                </a:cubicBezTo>
                <a:cubicBezTo>
                  <a:pt x="1234904" y="1591195"/>
                  <a:pt x="1234904" y="1591195"/>
                  <a:pt x="836494" y="902135"/>
                </a:cubicBezTo>
                <a:cubicBezTo>
                  <a:pt x="810622" y="859177"/>
                  <a:pt x="810622" y="804190"/>
                  <a:pt x="836494" y="761230"/>
                </a:cubicBezTo>
                <a:cubicBezTo>
                  <a:pt x="836494" y="761230"/>
                  <a:pt x="836494" y="761230"/>
                  <a:pt x="1234904" y="72172"/>
                </a:cubicBezTo>
                <a:cubicBezTo>
                  <a:pt x="1260775" y="27495"/>
                  <a:pt x="1307343" y="0"/>
                  <a:pt x="1359084"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3" descr="multiple perspectives tile with a spring green background and glasses">
            <a:extLst>
              <a:ext uri="{FF2B5EF4-FFF2-40B4-BE49-F238E27FC236}">
                <a16:creationId xmlns:a16="http://schemas.microsoft.com/office/drawing/2014/main" id="{23496157-F615-4E1A-81D0-65F36F0ED8A9}"/>
              </a:ext>
            </a:extLst>
          </p:cNvPr>
          <p:cNvPicPr>
            <a:picLocks noChangeAspect="1"/>
          </p:cNvPicPr>
          <p:nvPr/>
        </p:nvPicPr>
        <p:blipFill>
          <a:blip r:embed="rId3"/>
          <a:stretch>
            <a:fillRect/>
          </a:stretch>
        </p:blipFill>
        <p:spPr>
          <a:xfrm>
            <a:off x="2063833" y="1848255"/>
            <a:ext cx="2413175" cy="2224953"/>
          </a:xfrm>
          <a:prstGeom prst="rect">
            <a:avLst/>
          </a:prstGeom>
        </p:spPr>
      </p:pic>
      <p:pic>
        <p:nvPicPr>
          <p:cNvPr id="4" name="Picture 5" descr="burgundy frame with words in it">
            <a:extLst>
              <a:ext uri="{FF2B5EF4-FFF2-40B4-BE49-F238E27FC236}">
                <a16:creationId xmlns:a16="http://schemas.microsoft.com/office/drawing/2014/main" id="{7D105C4B-0A08-4649-9227-B39EEFBA5048}"/>
              </a:ext>
            </a:extLst>
          </p:cNvPr>
          <p:cNvPicPr>
            <a:picLocks noChangeAspect="1"/>
          </p:cNvPicPr>
          <p:nvPr/>
        </p:nvPicPr>
        <p:blipFill>
          <a:blip r:embed="rId4"/>
          <a:stretch>
            <a:fillRect/>
          </a:stretch>
        </p:blipFill>
        <p:spPr>
          <a:xfrm>
            <a:off x="6096000" y="1447841"/>
            <a:ext cx="6109854" cy="4835294"/>
          </a:xfrm>
          <a:prstGeom prst="rect">
            <a:avLst/>
          </a:prstGeom>
        </p:spPr>
      </p:pic>
      <p:pic>
        <p:nvPicPr>
          <p:cNvPr id="7" name="Picture 6">
            <a:extLst>
              <a:ext uri="{FF2B5EF4-FFF2-40B4-BE49-F238E27FC236}">
                <a16:creationId xmlns:a16="http://schemas.microsoft.com/office/drawing/2014/main" id="{C514A53B-0700-4C89-A98B-1D244D85821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0" y="6174254"/>
            <a:ext cx="12191997" cy="683746"/>
          </a:xfrm>
          <a:prstGeom prst="rect">
            <a:avLst/>
          </a:prstGeom>
        </p:spPr>
      </p:pic>
    </p:spTree>
    <p:extLst>
      <p:ext uri="{BB962C8B-B14F-4D97-AF65-F5344CB8AC3E}">
        <p14:creationId xmlns:p14="http://schemas.microsoft.com/office/powerpoint/2010/main" val="13017467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Think like a statistician tile">
            <a:extLst>
              <a:ext uri="{FF2B5EF4-FFF2-40B4-BE49-F238E27FC236}">
                <a16:creationId xmlns:a16="http://schemas.microsoft.com/office/drawing/2014/main" id="{90B1BDF3-1277-4995-AFF8-D69859FC56CA}"/>
              </a:ext>
            </a:extLst>
          </p:cNvPr>
          <p:cNvPicPr>
            <a:picLocks noGrp="1" noChangeAspect="1"/>
          </p:cNvPicPr>
          <p:nvPr>
            <p:ph idx="1"/>
          </p:nvPr>
        </p:nvPicPr>
        <p:blipFill>
          <a:blip r:embed="rId2"/>
          <a:stretch>
            <a:fillRect/>
          </a:stretch>
        </p:blipFill>
        <p:spPr>
          <a:xfrm>
            <a:off x="2548646" y="603211"/>
            <a:ext cx="7290698" cy="5422801"/>
          </a:xfrm>
        </p:spPr>
      </p:pic>
    </p:spTree>
    <p:extLst>
      <p:ext uri="{BB962C8B-B14F-4D97-AF65-F5344CB8AC3E}">
        <p14:creationId xmlns:p14="http://schemas.microsoft.com/office/powerpoint/2010/main" val="24689556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ADD678-5C5B-4C03-BBC2-80DAB0AD7CD9}"/>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Missing Complexity Examples</a:t>
            </a:r>
          </a:p>
        </p:txBody>
      </p:sp>
      <p:sp>
        <p:nvSpPr>
          <p:cNvPr id="4" name="Slide Number Placeholder 3">
            <a:extLst>
              <a:ext uri="{FF2B5EF4-FFF2-40B4-BE49-F238E27FC236}">
                <a16:creationId xmlns:a16="http://schemas.microsoft.com/office/drawing/2014/main" id="{EB0F6002-E010-4D8A-82DD-52DE2AEB9417}"/>
              </a:ext>
            </a:extLst>
          </p:cNvPr>
          <p:cNvSpPr>
            <a:spLocks noGrp="1"/>
          </p:cNvSpPr>
          <p:nvPr>
            <p:ph type="sldNum" sz="quarter" idx="12"/>
          </p:nvPr>
        </p:nvSpPr>
        <p:spPr>
          <a:xfrm>
            <a:off x="11704320" y="6455664"/>
            <a:ext cx="448056" cy="365125"/>
          </a:xfrm>
        </p:spPr>
        <p:txBody>
          <a:bodyPr>
            <a:normAutofit/>
          </a:bodyPr>
          <a:lstStyle/>
          <a:p>
            <a:pPr>
              <a:spcAft>
                <a:spcPts val="600"/>
              </a:spcAft>
            </a:pPr>
            <a:fld id="{79463015-ABDD-44E9-850F-7B4794200E02}" type="slidenum">
              <a:rPr lang="en-US" sz="1100">
                <a:solidFill>
                  <a:schemeClr val="tx1">
                    <a:lumMod val="50000"/>
                    <a:lumOff val="50000"/>
                  </a:schemeClr>
                </a:solidFill>
              </a:rPr>
              <a:pPr>
                <a:spcAft>
                  <a:spcPts val="600"/>
                </a:spcAft>
              </a:pPr>
              <a:t>25</a:t>
            </a:fld>
            <a:endParaRPr lang="en-US" sz="1100">
              <a:solidFill>
                <a:schemeClr val="tx1">
                  <a:lumMod val="50000"/>
                  <a:lumOff val="50000"/>
                </a:schemeClr>
              </a:solidFill>
            </a:endParaRPr>
          </a:p>
        </p:txBody>
      </p:sp>
      <p:pic>
        <p:nvPicPr>
          <p:cNvPr id="10" name="Picture 9">
            <a:extLst>
              <a:ext uri="{FF2B5EF4-FFF2-40B4-BE49-F238E27FC236}">
                <a16:creationId xmlns:a16="http://schemas.microsoft.com/office/drawing/2014/main" id="{16BDB967-C218-4488-BAA1-46316BB37E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6174254"/>
            <a:ext cx="12191997" cy="683746"/>
          </a:xfrm>
          <a:prstGeom prst="rect">
            <a:avLst/>
          </a:prstGeom>
        </p:spPr>
      </p:pic>
      <p:sp>
        <p:nvSpPr>
          <p:cNvPr id="12" name="Rectangle 11" descr="ScientificThought">
            <a:extLst>
              <a:ext uri="{FF2B5EF4-FFF2-40B4-BE49-F238E27FC236}">
                <a16:creationId xmlns:a16="http://schemas.microsoft.com/office/drawing/2014/main" id="{65440116-DD24-4523-8B3F-EFB7956D2D4D}"/>
              </a:ext>
            </a:extLst>
          </p:cNvPr>
          <p:cNvSpPr/>
          <p:nvPr/>
        </p:nvSpPr>
        <p:spPr>
          <a:xfrm>
            <a:off x="2449170" y="2272996"/>
            <a:ext cx="1943735" cy="1943735"/>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14" name="Rectangle 13" descr="Stopwatch">
            <a:extLst>
              <a:ext uri="{FF2B5EF4-FFF2-40B4-BE49-F238E27FC236}">
                <a16:creationId xmlns:a16="http://schemas.microsoft.com/office/drawing/2014/main" id="{D767B8BC-8CF2-4111-855E-9D68223FDBD3}"/>
              </a:ext>
            </a:extLst>
          </p:cNvPr>
          <p:cNvSpPr/>
          <p:nvPr/>
        </p:nvSpPr>
        <p:spPr>
          <a:xfrm>
            <a:off x="7320585" y="2272995"/>
            <a:ext cx="1943735" cy="1943735"/>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accent2">
              <a:hueOff val="-16583368"/>
              <a:satOff val="-31538"/>
              <a:lumOff val="21959"/>
              <a:alphaOff val="0"/>
            </a:schemeClr>
          </a:effectRef>
          <a:fontRef idx="minor">
            <a:schemeClr val="lt1"/>
          </a:fontRef>
        </p:style>
        <p:txBody>
          <a:bodyPr/>
          <a:lstStyle/>
          <a:p>
            <a:endParaRPr lang="en-US" dirty="0"/>
          </a:p>
        </p:txBody>
      </p:sp>
      <p:sp>
        <p:nvSpPr>
          <p:cNvPr id="15" name="TextBox 14">
            <a:extLst>
              <a:ext uri="{FF2B5EF4-FFF2-40B4-BE49-F238E27FC236}">
                <a16:creationId xmlns:a16="http://schemas.microsoft.com/office/drawing/2014/main" id="{08B982AE-C4CD-49E3-AAAD-F3FB5DF70A1F}"/>
              </a:ext>
            </a:extLst>
          </p:cNvPr>
          <p:cNvSpPr txBox="1"/>
          <p:nvPr/>
        </p:nvSpPr>
        <p:spPr>
          <a:xfrm>
            <a:off x="1854655" y="4539026"/>
            <a:ext cx="3358790" cy="530145"/>
          </a:xfrm>
          <a:prstGeom prst="rect">
            <a:avLst/>
          </a:prstGeom>
          <a:noFill/>
        </p:spPr>
        <p:txBody>
          <a:bodyPr wrap="square" anchor="ctr" anchorCtr="1">
            <a:spAutoFit/>
          </a:bodyPr>
          <a:lstStyle/>
          <a:p>
            <a:pPr marL="0" marR="0">
              <a:lnSpc>
                <a:spcPct val="107000"/>
              </a:lnSpc>
              <a:spcBef>
                <a:spcPts val="0"/>
              </a:spcBef>
              <a:spcAft>
                <a:spcPts val="800"/>
              </a:spcAft>
            </a:pPr>
            <a:r>
              <a:rPr lang="en-US" sz="2800" dirty="0">
                <a:effectLst/>
                <a:latin typeface="Arial" panose="020B0604020202020204" pitchFamily="34" charset="0"/>
                <a:ea typeface="Calibri" panose="020F0502020204030204" pitchFamily="34" charset="0"/>
                <a:cs typeface="Times New Roman" panose="02020603050405020304" pitchFamily="18" charset="0"/>
              </a:rPr>
              <a:t>Across Disciplines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480176F4-073F-4F3D-B67C-93EC97F5560E}"/>
              </a:ext>
            </a:extLst>
          </p:cNvPr>
          <p:cNvSpPr txBox="1"/>
          <p:nvPr/>
        </p:nvSpPr>
        <p:spPr>
          <a:xfrm>
            <a:off x="6727718" y="4558525"/>
            <a:ext cx="3609627" cy="523220"/>
          </a:xfrm>
          <a:prstGeom prst="rect">
            <a:avLst/>
          </a:prstGeom>
          <a:noFill/>
        </p:spPr>
        <p:txBody>
          <a:bodyPr wrap="square">
            <a:spAutoFit/>
          </a:bodyPr>
          <a:lstStyle/>
          <a:p>
            <a:r>
              <a:rPr lang="en-US" sz="2800" dirty="0">
                <a:effectLst/>
                <a:latin typeface="Arial" panose="020B0604020202020204" pitchFamily="34" charset="0"/>
                <a:ea typeface="Calibri" panose="020F0502020204030204" pitchFamily="34" charset="0"/>
              </a:rPr>
              <a:t>Changes Over Time</a:t>
            </a:r>
            <a:endParaRPr lang="en-US" sz="2800" dirty="0"/>
          </a:p>
        </p:txBody>
      </p:sp>
    </p:spTree>
    <p:extLst>
      <p:ext uri="{BB962C8B-B14F-4D97-AF65-F5344CB8AC3E}">
        <p14:creationId xmlns:p14="http://schemas.microsoft.com/office/powerpoint/2010/main" val="13989682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A63C6-B0D0-418C-85BA-A23FA1ED7F29}"/>
              </a:ext>
            </a:extLst>
          </p:cNvPr>
          <p:cNvSpPr>
            <a:spLocks noGrp="1"/>
          </p:cNvSpPr>
          <p:nvPr>
            <p:ph type="title"/>
          </p:nvPr>
        </p:nvSpPr>
        <p:spPr>
          <a:xfrm>
            <a:off x="2152650" y="336472"/>
            <a:ext cx="7886700" cy="1133499"/>
          </a:xfrm>
        </p:spPr>
        <p:txBody>
          <a:bodyPr>
            <a:normAutofit/>
          </a:bodyPr>
          <a:lstStyle/>
          <a:p>
            <a:r>
              <a:rPr lang="en-US" sz="4500"/>
              <a:t>Interactive Task #3</a:t>
            </a:r>
            <a:endParaRPr lang="en-US"/>
          </a:p>
        </p:txBody>
      </p:sp>
      <p:pic>
        <p:nvPicPr>
          <p:cNvPr id="1340" name="Graphic 1340" descr="Person with idea outline">
            <a:extLst>
              <a:ext uri="{FF2B5EF4-FFF2-40B4-BE49-F238E27FC236}">
                <a16:creationId xmlns:a16="http://schemas.microsoft.com/office/drawing/2014/main" id="{6405BCE5-813F-41B2-A4EB-C82052393D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2347" y="1260894"/>
            <a:ext cx="914400" cy="914400"/>
          </a:xfrm>
          <a:prstGeom prst="rect">
            <a:avLst/>
          </a:prstGeom>
        </p:spPr>
      </p:pic>
      <p:pic>
        <p:nvPicPr>
          <p:cNvPr id="23" name="Graphic 1341" descr="Thought outline">
            <a:extLst>
              <a:ext uri="{FF2B5EF4-FFF2-40B4-BE49-F238E27FC236}">
                <a16:creationId xmlns:a16="http://schemas.microsoft.com/office/drawing/2014/main" id="{20D461D7-E1E0-489B-A38A-C9315F4557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61593" y="5034036"/>
            <a:ext cx="914400" cy="914400"/>
          </a:xfrm>
          <a:prstGeom prst="rect">
            <a:avLst/>
          </a:prstGeom>
        </p:spPr>
      </p:pic>
      <p:pic>
        <p:nvPicPr>
          <p:cNvPr id="1540" name="Graphic 1540" descr="Right pointing backhand index outline">
            <a:extLst>
              <a:ext uri="{FF2B5EF4-FFF2-40B4-BE49-F238E27FC236}">
                <a16:creationId xmlns:a16="http://schemas.microsoft.com/office/drawing/2014/main" id="{28E3BF05-D398-44AA-8EB1-E51C70AA83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3055" y="3151909"/>
            <a:ext cx="914400" cy="914400"/>
          </a:xfrm>
          <a:prstGeom prst="rect">
            <a:avLst/>
          </a:prstGeom>
        </p:spPr>
      </p:pic>
      <p:sp>
        <p:nvSpPr>
          <p:cNvPr id="8" name="Rectangle: Rounded Corners 7" descr="text box">
            <a:extLst>
              <a:ext uri="{FF2B5EF4-FFF2-40B4-BE49-F238E27FC236}">
                <a16:creationId xmlns:a16="http://schemas.microsoft.com/office/drawing/2014/main" id="{F1B3AE1C-1F0D-4CFE-ADE0-45A8C60CA2D6}"/>
              </a:ext>
            </a:extLst>
          </p:cNvPr>
          <p:cNvSpPr/>
          <p:nvPr/>
        </p:nvSpPr>
        <p:spPr>
          <a:xfrm>
            <a:off x="1690255" y="1068480"/>
            <a:ext cx="7999094" cy="1505268"/>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nchorCtr="0"/>
          <a:lstStyle/>
          <a:p>
            <a:r>
              <a:rPr lang="en-US" sz="2400" b="0" kern="1200" cap="all" dirty="0">
                <a:latin typeface="Arial" panose="020B0604020202020204" pitchFamily="34" charset="0"/>
                <a:cs typeface="Arial" panose="020B0604020202020204" pitchFamily="34" charset="0"/>
              </a:rPr>
              <a:t>Look at an upcoming lesson or topic</a:t>
            </a:r>
          </a:p>
        </p:txBody>
      </p:sp>
      <p:sp>
        <p:nvSpPr>
          <p:cNvPr id="15" name="Rectangle: Rounded Corners 14" descr="text box">
            <a:extLst>
              <a:ext uri="{FF2B5EF4-FFF2-40B4-BE49-F238E27FC236}">
                <a16:creationId xmlns:a16="http://schemas.microsoft.com/office/drawing/2014/main" id="{C9CB4BB0-D940-407B-BD25-0CB0F18B4842}"/>
              </a:ext>
            </a:extLst>
          </p:cNvPr>
          <p:cNvSpPr/>
          <p:nvPr/>
        </p:nvSpPr>
        <p:spPr>
          <a:xfrm>
            <a:off x="2147455" y="2865675"/>
            <a:ext cx="7999094" cy="1505268"/>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nchor="ctr" anchorCtr="0"/>
          <a:lstStyle/>
          <a:p>
            <a:r>
              <a:rPr lang="en-US" sz="2400" b="0" kern="1200" cap="all" dirty="0">
                <a:latin typeface="Arial" panose="020B0604020202020204" pitchFamily="34" charset="0"/>
                <a:cs typeface="Arial" panose="020B0604020202020204" pitchFamily="34" charset="0"/>
              </a:rPr>
              <a:t>Choose</a:t>
            </a:r>
            <a:r>
              <a:rPr lang="en-US" sz="2400" kern="1200" cap="all" dirty="0">
                <a:latin typeface="Arial" panose="020B0604020202020204" pitchFamily="34" charset="0"/>
                <a:cs typeface="Arial" panose="020B0604020202020204" pitchFamily="34" charset="0"/>
              </a:rPr>
              <a:t> one or two of the Depth and Complexity Icons</a:t>
            </a:r>
          </a:p>
        </p:txBody>
      </p:sp>
      <p:sp>
        <p:nvSpPr>
          <p:cNvPr id="18" name="Rectangle: Rounded Corners 17" descr="text box">
            <a:extLst>
              <a:ext uri="{FF2B5EF4-FFF2-40B4-BE49-F238E27FC236}">
                <a16:creationId xmlns:a16="http://schemas.microsoft.com/office/drawing/2014/main" id="{3E666BD1-80EC-4F4A-9224-E35CB5F9DADA}"/>
              </a:ext>
            </a:extLst>
          </p:cNvPr>
          <p:cNvSpPr/>
          <p:nvPr/>
        </p:nvSpPr>
        <p:spPr>
          <a:xfrm>
            <a:off x="2875993" y="4635395"/>
            <a:ext cx="7999094" cy="1505268"/>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nchor="ctr" anchorCtr="0"/>
          <a:lstStyle/>
          <a:p>
            <a:r>
              <a:rPr lang="en-US" sz="2400" b="0" kern="1200" cap="all" dirty="0">
                <a:latin typeface="Arial" panose="020B0604020202020204" pitchFamily="34" charset="0"/>
                <a:cs typeface="Arial" panose="020B0604020202020204" pitchFamily="34" charset="0"/>
              </a:rPr>
              <a:t>How could you add in that level of depth and complexity to this lesson?</a:t>
            </a:r>
          </a:p>
        </p:txBody>
      </p:sp>
      <p:sp>
        <p:nvSpPr>
          <p:cNvPr id="11" name="Arrow: Down 10" descr="white arrow down">
            <a:extLst>
              <a:ext uri="{FF2B5EF4-FFF2-40B4-BE49-F238E27FC236}">
                <a16:creationId xmlns:a16="http://schemas.microsoft.com/office/drawing/2014/main" id="{369E784B-5F1F-42E9-8CB9-1C02D16403B4}"/>
              </a:ext>
            </a:extLst>
          </p:cNvPr>
          <p:cNvSpPr/>
          <p:nvPr/>
        </p:nvSpPr>
        <p:spPr>
          <a:xfrm>
            <a:off x="8894433" y="2187238"/>
            <a:ext cx="978424" cy="978424"/>
          </a:xfrm>
          <a:prstGeom prst="downArrow">
            <a:avLst>
              <a:gd name="adj1" fmla="val 55000"/>
              <a:gd name="adj2" fmla="val 45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22" name="Arrow: Down 21" descr="white arrow down">
            <a:extLst>
              <a:ext uri="{FF2B5EF4-FFF2-40B4-BE49-F238E27FC236}">
                <a16:creationId xmlns:a16="http://schemas.microsoft.com/office/drawing/2014/main" id="{B9BA4D02-DEE1-4E76-8942-5AFB2C94901D}"/>
              </a:ext>
            </a:extLst>
          </p:cNvPr>
          <p:cNvSpPr/>
          <p:nvPr/>
        </p:nvSpPr>
        <p:spPr>
          <a:xfrm>
            <a:off x="9307885" y="4055612"/>
            <a:ext cx="978424" cy="978424"/>
          </a:xfrm>
          <a:prstGeom prst="downArrow">
            <a:avLst>
              <a:gd name="adj1" fmla="val 55000"/>
              <a:gd name="adj2" fmla="val 45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19416937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08B56395-CB94-4924-A7C7-5C90475A4E4B}"/>
              </a:ext>
            </a:extLst>
          </p:cNvPr>
          <p:cNvSpPr>
            <a:spLocks noGrp="1"/>
          </p:cNvSpPr>
          <p:nvPr>
            <p:ph type="title"/>
          </p:nvPr>
        </p:nvSpPr>
        <p:spPr>
          <a:xfrm>
            <a:off x="594360" y="637125"/>
            <a:ext cx="3802276" cy="5256371"/>
          </a:xfrm>
        </p:spPr>
        <p:txBody>
          <a:bodyPr vert="horz" lIns="91440" tIns="45720" rIns="91440" bIns="45720" rtlCol="0" anchor="ctr">
            <a:normAutofit/>
          </a:bodyPr>
          <a:lstStyle/>
          <a:p>
            <a:pPr algn="l" defTabSz="914400">
              <a:lnSpc>
                <a:spcPct val="90000"/>
              </a:lnSpc>
            </a:pPr>
            <a:r>
              <a:rPr lang="en-US" sz="4800" kern="1200" dirty="0">
                <a:solidFill>
                  <a:schemeClr val="bg1"/>
                </a:solidFill>
                <a:latin typeface="+mj-lt"/>
                <a:ea typeface="+mj-ea"/>
                <a:cs typeface="+mj-cs"/>
              </a:rPr>
              <a:t>Toolbox Takeaways</a:t>
            </a:r>
          </a:p>
        </p:txBody>
      </p:sp>
      <p:sp>
        <p:nvSpPr>
          <p:cNvPr id="6" name="Rectangle: Rounded Corners 5" descr="Text box">
            <a:extLst>
              <a:ext uri="{FF2B5EF4-FFF2-40B4-BE49-F238E27FC236}">
                <a16:creationId xmlns:a16="http://schemas.microsoft.com/office/drawing/2014/main" id="{2764849B-D678-4911-9D38-4D28464A6694}"/>
              </a:ext>
            </a:extLst>
          </p:cNvPr>
          <p:cNvSpPr/>
          <p:nvPr/>
        </p:nvSpPr>
        <p:spPr>
          <a:xfrm>
            <a:off x="5204365" y="303591"/>
            <a:ext cx="6588691" cy="1684372"/>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7" name="Rectangle: Rounded Corners 6" descr="Text box">
            <a:extLst>
              <a:ext uri="{FF2B5EF4-FFF2-40B4-BE49-F238E27FC236}">
                <a16:creationId xmlns:a16="http://schemas.microsoft.com/office/drawing/2014/main" id="{DB0A22F3-6A00-4C4B-94D6-C2D76BAF790B}"/>
              </a:ext>
            </a:extLst>
          </p:cNvPr>
          <p:cNvSpPr/>
          <p:nvPr/>
        </p:nvSpPr>
        <p:spPr>
          <a:xfrm>
            <a:off x="5264981" y="2308854"/>
            <a:ext cx="6588691" cy="1684372"/>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8" name="Rectangle: Rounded Corners 7" descr="Text box">
            <a:extLst>
              <a:ext uri="{FF2B5EF4-FFF2-40B4-BE49-F238E27FC236}">
                <a16:creationId xmlns:a16="http://schemas.microsoft.com/office/drawing/2014/main" id="{76F5A971-D232-4CB1-8EB4-38DF8971CD02}"/>
              </a:ext>
            </a:extLst>
          </p:cNvPr>
          <p:cNvSpPr/>
          <p:nvPr/>
        </p:nvSpPr>
        <p:spPr>
          <a:xfrm>
            <a:off x="5264981" y="4386214"/>
            <a:ext cx="6588691" cy="1684372"/>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9" name="Rectangle 8" descr="Open Folder">
            <a:extLst>
              <a:ext uri="{FF2B5EF4-FFF2-40B4-BE49-F238E27FC236}">
                <a16:creationId xmlns:a16="http://schemas.microsoft.com/office/drawing/2014/main" id="{58E11179-7B44-4C5B-9648-6D1FD9E00C5F}"/>
              </a:ext>
            </a:extLst>
          </p:cNvPr>
          <p:cNvSpPr/>
          <p:nvPr/>
        </p:nvSpPr>
        <p:spPr>
          <a:xfrm>
            <a:off x="5508817" y="577735"/>
            <a:ext cx="926404" cy="926404"/>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12" name="Rectangle 11" descr="Light Bulb and Gear">
            <a:extLst>
              <a:ext uri="{FF2B5EF4-FFF2-40B4-BE49-F238E27FC236}">
                <a16:creationId xmlns:a16="http://schemas.microsoft.com/office/drawing/2014/main" id="{6A855B28-19CC-43C8-B974-DE121BD152BA}"/>
              </a:ext>
            </a:extLst>
          </p:cNvPr>
          <p:cNvSpPr/>
          <p:nvPr/>
        </p:nvSpPr>
        <p:spPr>
          <a:xfrm>
            <a:off x="5521661" y="2687838"/>
            <a:ext cx="926404" cy="926404"/>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sp>
      <p:sp>
        <p:nvSpPr>
          <p:cNvPr id="13" name="Rectangle 12" descr="Classroom">
            <a:extLst>
              <a:ext uri="{FF2B5EF4-FFF2-40B4-BE49-F238E27FC236}">
                <a16:creationId xmlns:a16="http://schemas.microsoft.com/office/drawing/2014/main" id="{067CD87E-61D7-4670-AB1D-B416422C385D}"/>
              </a:ext>
            </a:extLst>
          </p:cNvPr>
          <p:cNvSpPr/>
          <p:nvPr/>
        </p:nvSpPr>
        <p:spPr>
          <a:xfrm>
            <a:off x="5508817" y="4765198"/>
            <a:ext cx="926404" cy="926404"/>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sp>
      <p:sp>
        <p:nvSpPr>
          <p:cNvPr id="2" name="TextBox 1">
            <a:extLst>
              <a:ext uri="{FF2B5EF4-FFF2-40B4-BE49-F238E27FC236}">
                <a16:creationId xmlns:a16="http://schemas.microsoft.com/office/drawing/2014/main" id="{57AF75DF-7A18-4C57-A7C9-BA7621B6E115}"/>
              </a:ext>
            </a:extLst>
          </p:cNvPr>
          <p:cNvSpPr txBox="1"/>
          <p:nvPr/>
        </p:nvSpPr>
        <p:spPr>
          <a:xfrm>
            <a:off x="6609688" y="624914"/>
            <a:ext cx="2733443" cy="1015663"/>
          </a:xfrm>
          <a:prstGeom prst="rect">
            <a:avLst/>
          </a:prstGeom>
          <a:noFill/>
        </p:spPr>
        <p:txBody>
          <a:bodyPr wrap="square" rtlCol="0">
            <a:spAutoFit/>
          </a:bodyPr>
          <a:lstStyle/>
          <a:p>
            <a:r>
              <a:rPr lang="en-US" sz="2000" dirty="0">
                <a:effectLst/>
                <a:latin typeface="Arial" panose="020B0604020202020204" pitchFamily="34" charset="0"/>
                <a:ea typeface="Calibri" panose="020F0502020204030204" pitchFamily="34" charset="0"/>
                <a:cs typeface="Arial" panose="020B0604020202020204" pitchFamily="34" charset="0"/>
              </a:rPr>
              <a:t>Set up easy access to important guidance documents</a:t>
            </a:r>
          </a:p>
        </p:txBody>
      </p:sp>
      <p:sp>
        <p:nvSpPr>
          <p:cNvPr id="3" name="TextBox 2">
            <a:extLst>
              <a:ext uri="{FF2B5EF4-FFF2-40B4-BE49-F238E27FC236}">
                <a16:creationId xmlns:a16="http://schemas.microsoft.com/office/drawing/2014/main" id="{92493B87-955F-4FD5-8754-BDFD9BAB69E9}"/>
              </a:ext>
            </a:extLst>
          </p:cNvPr>
          <p:cNvSpPr txBox="1"/>
          <p:nvPr/>
        </p:nvSpPr>
        <p:spPr>
          <a:xfrm>
            <a:off x="9517598" y="580620"/>
            <a:ext cx="2156346" cy="1229632"/>
          </a:xfrm>
          <a:prstGeom prst="rect">
            <a:avLst/>
          </a:prstGeom>
          <a:noFill/>
        </p:spPr>
        <p:txBody>
          <a:bodyPr wrap="square" rtlCol="0">
            <a:spAutoFit/>
          </a:bodyPr>
          <a:lstStyle/>
          <a:p>
            <a:pPr marL="0" marR="0">
              <a:lnSpc>
                <a:spcPct val="107000"/>
              </a:lnSpc>
              <a:spcBef>
                <a:spcPts val="0"/>
              </a:spcBef>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Bookmark in browser</a:t>
            </a:r>
          </a:p>
          <a:p>
            <a:pPr marL="0" marR="0">
              <a:lnSpc>
                <a:spcPct val="107000"/>
              </a:lnSpc>
              <a:spcBef>
                <a:spcPts val="0"/>
              </a:spcBef>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Print and create a binder or display in room</a:t>
            </a:r>
          </a:p>
        </p:txBody>
      </p:sp>
      <p:sp>
        <p:nvSpPr>
          <p:cNvPr id="14" name="TextBox 13">
            <a:extLst>
              <a:ext uri="{FF2B5EF4-FFF2-40B4-BE49-F238E27FC236}">
                <a16:creationId xmlns:a16="http://schemas.microsoft.com/office/drawing/2014/main" id="{E32E8818-2D73-4B15-B52C-C618D5421A45}"/>
              </a:ext>
            </a:extLst>
          </p:cNvPr>
          <p:cNvSpPr txBox="1"/>
          <p:nvPr/>
        </p:nvSpPr>
        <p:spPr>
          <a:xfrm>
            <a:off x="6593437" y="2337795"/>
            <a:ext cx="2733443" cy="163121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Choose one differentiation strategy to focus on or incorporate into an upcoming lesson</a:t>
            </a:r>
          </a:p>
        </p:txBody>
      </p:sp>
      <p:sp>
        <p:nvSpPr>
          <p:cNvPr id="15" name="TextBox 14">
            <a:extLst>
              <a:ext uri="{FF2B5EF4-FFF2-40B4-BE49-F238E27FC236}">
                <a16:creationId xmlns:a16="http://schemas.microsoft.com/office/drawing/2014/main" id="{DB25A90B-FE3D-4FE3-8811-67C7BB42B929}"/>
              </a:ext>
            </a:extLst>
          </p:cNvPr>
          <p:cNvSpPr txBox="1"/>
          <p:nvPr/>
        </p:nvSpPr>
        <p:spPr>
          <a:xfrm>
            <a:off x="9517607" y="2723036"/>
            <a:ext cx="2275458" cy="907941"/>
          </a:xfrm>
          <a:prstGeom prst="rect">
            <a:avLst/>
          </a:prstGeom>
          <a:noFill/>
        </p:spPr>
        <p:txBody>
          <a:bodyPr wrap="square" rtlCol="0">
            <a:spAutoFit/>
          </a:bodyPr>
          <a:lstStyle/>
          <a:p>
            <a:pPr lvl="0">
              <a:lnSpc>
                <a:spcPct val="100000"/>
              </a:lnSpc>
              <a:spcAft>
                <a:spcPts val="600"/>
              </a:spcAft>
            </a:pPr>
            <a:r>
              <a:rPr lang="en-US" sz="1600" dirty="0">
                <a:latin typeface="Arial" panose="020B0604020202020204" pitchFamily="34" charset="0"/>
                <a:cs typeface="Arial" panose="020B0604020202020204" pitchFamily="34" charset="0"/>
              </a:rPr>
              <a:t>Content, Process, Product</a:t>
            </a:r>
          </a:p>
          <a:p>
            <a:pPr lvl="0" rtl="0"/>
            <a:r>
              <a:rPr lang="en-US" sz="1600" dirty="0">
                <a:latin typeface="Arial" panose="020B0604020202020204" pitchFamily="34" charset="0"/>
                <a:cs typeface="Arial" panose="020B0604020202020204" pitchFamily="34" charset="0"/>
              </a:rPr>
              <a:t>Depth and Complexity</a:t>
            </a:r>
          </a:p>
        </p:txBody>
      </p:sp>
      <p:sp>
        <p:nvSpPr>
          <p:cNvPr id="16" name="TextBox 15">
            <a:extLst>
              <a:ext uri="{FF2B5EF4-FFF2-40B4-BE49-F238E27FC236}">
                <a16:creationId xmlns:a16="http://schemas.microsoft.com/office/drawing/2014/main" id="{FD076545-9D02-4EB0-A044-255FF5EDE64E}"/>
              </a:ext>
            </a:extLst>
          </p:cNvPr>
          <p:cNvSpPr txBox="1"/>
          <p:nvPr/>
        </p:nvSpPr>
        <p:spPr>
          <a:xfrm>
            <a:off x="6609688" y="4585834"/>
            <a:ext cx="2733443" cy="1323439"/>
          </a:xfrm>
          <a:prstGeom prst="rect">
            <a:avLst/>
          </a:prstGeom>
          <a:noFill/>
        </p:spPr>
        <p:txBody>
          <a:bodyPr wrap="square" rtlCol="0">
            <a:spAutoFit/>
          </a:bodyPr>
          <a:lstStyle/>
          <a:p>
            <a:pPr lvl="0">
              <a:lnSpc>
                <a:spcPct val="100000"/>
              </a:lnSpc>
            </a:pPr>
            <a:r>
              <a:rPr lang="en-US" sz="2000" dirty="0">
                <a:latin typeface="Arial" panose="020B0604020202020204" pitchFamily="34" charset="0"/>
                <a:cs typeface="Arial" panose="020B0604020202020204" pitchFamily="34" charset="0"/>
              </a:rPr>
              <a:t>Set up systems that make this differentiation easier on you:</a:t>
            </a:r>
          </a:p>
        </p:txBody>
      </p:sp>
      <p:sp>
        <p:nvSpPr>
          <p:cNvPr id="4" name="TextBox 3">
            <a:extLst>
              <a:ext uri="{FF2B5EF4-FFF2-40B4-BE49-F238E27FC236}">
                <a16:creationId xmlns:a16="http://schemas.microsoft.com/office/drawing/2014/main" id="{8830F167-FF09-4AF1-A9B1-112AFF574D07}"/>
              </a:ext>
            </a:extLst>
          </p:cNvPr>
          <p:cNvSpPr txBox="1"/>
          <p:nvPr/>
        </p:nvSpPr>
        <p:spPr>
          <a:xfrm>
            <a:off x="9517598" y="4585834"/>
            <a:ext cx="2080042" cy="984885"/>
          </a:xfrm>
          <a:prstGeom prst="rect">
            <a:avLst/>
          </a:prstGeom>
          <a:noFill/>
        </p:spPr>
        <p:txBody>
          <a:bodyPr wrap="square" rtlCol="0">
            <a:spAutoFit/>
          </a:bodyPr>
          <a:lstStyle/>
          <a:p>
            <a:pPr lvl="0">
              <a:lnSpc>
                <a:spcPct val="100000"/>
              </a:lnSpc>
              <a:spcAft>
                <a:spcPts val="600"/>
              </a:spcAft>
            </a:pPr>
            <a:r>
              <a:rPr lang="en-US" sz="1600" dirty="0">
                <a:latin typeface="Arial" panose="020B0604020202020204" pitchFamily="34" charset="0"/>
                <a:cs typeface="Arial" panose="020B0604020202020204" pitchFamily="34" charset="0"/>
              </a:rPr>
              <a:t>Choice Menu Boards</a:t>
            </a:r>
          </a:p>
          <a:p>
            <a:pPr lvl="0">
              <a:lnSpc>
                <a:spcPct val="100000"/>
              </a:lnSpc>
              <a:spcAft>
                <a:spcPts val="600"/>
              </a:spcAft>
            </a:pPr>
            <a:r>
              <a:rPr lang="en-US" sz="1600" dirty="0">
                <a:latin typeface="Arial" panose="020B0604020202020204" pitchFamily="34" charset="0"/>
                <a:cs typeface="Arial" panose="020B0604020202020204" pitchFamily="34" charset="0"/>
              </a:rPr>
              <a:t>Stations</a:t>
            </a:r>
          </a:p>
          <a:p>
            <a:pPr lvl="0">
              <a:lnSpc>
                <a:spcPct val="100000"/>
              </a:lnSpc>
            </a:pPr>
            <a:r>
              <a:rPr lang="en-US" sz="1600" dirty="0">
                <a:latin typeface="Arial" panose="020B0604020202020204" pitchFamily="34" charset="0"/>
                <a:cs typeface="Arial" panose="020B0604020202020204" pitchFamily="34" charset="0"/>
              </a:rPr>
              <a:t>Student-guided</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79464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FAD9606-863B-1F44-A236-EE7DF988ACF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6460"/>
            <a:ext cx="12170384" cy="6670565"/>
          </a:xfrm>
          <a:prstGeom prst="rect">
            <a:avLst/>
          </a:prstGeom>
        </p:spPr>
      </p:pic>
      <p:grpSp>
        <p:nvGrpSpPr>
          <p:cNvPr id="31" name="Group 30">
            <a:extLst>
              <a:ext uri="{FF2B5EF4-FFF2-40B4-BE49-F238E27FC236}">
                <a16:creationId xmlns:a16="http://schemas.microsoft.com/office/drawing/2014/main" id="{30EA1648-C598-4A22-B7F4-FD7F9994DC4B}"/>
              </a:ext>
              <a:ext uri="{C183D7F6-B498-43B3-948B-1728B52AA6E4}">
                <adec:decorative xmlns:adec="http://schemas.microsoft.com/office/drawing/2017/decorative" val="1"/>
              </a:ext>
            </a:extLst>
          </p:cNvPr>
          <p:cNvGrpSpPr/>
          <p:nvPr/>
        </p:nvGrpSpPr>
        <p:grpSpPr>
          <a:xfrm>
            <a:off x="48693" y="18665"/>
            <a:ext cx="12170384" cy="1540696"/>
            <a:chOff x="25939" y="350539"/>
            <a:chExt cx="14630400" cy="1848834"/>
          </a:xfrm>
        </p:grpSpPr>
        <p:sp>
          <p:nvSpPr>
            <p:cNvPr id="32" name="Rectangle 31">
              <a:extLst>
                <a:ext uri="{FF2B5EF4-FFF2-40B4-BE49-F238E27FC236}">
                  <a16:creationId xmlns:a16="http://schemas.microsoft.com/office/drawing/2014/main" id="{9ECC4AD4-F570-4E66-AE88-37DB80714660}"/>
                </a:ext>
              </a:extLst>
            </p:cNvPr>
            <p:cNvSpPr/>
            <p:nvPr/>
          </p:nvSpPr>
          <p:spPr>
            <a:xfrm>
              <a:off x="25939" y="350539"/>
              <a:ext cx="14630400" cy="16299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a:solidFill>
                  <a:prstClr val="white"/>
                </a:solidFill>
                <a:latin typeface="Calibri"/>
              </a:endParaRPr>
            </a:p>
          </p:txBody>
        </p:sp>
        <p:sp>
          <p:nvSpPr>
            <p:cNvPr id="33" name="Oval 32">
              <a:extLst>
                <a:ext uri="{FF2B5EF4-FFF2-40B4-BE49-F238E27FC236}">
                  <a16:creationId xmlns:a16="http://schemas.microsoft.com/office/drawing/2014/main" id="{1AC924A6-021D-443E-801B-BBF9C8E71345}"/>
                </a:ext>
              </a:extLst>
            </p:cNvPr>
            <p:cNvSpPr/>
            <p:nvPr/>
          </p:nvSpPr>
          <p:spPr>
            <a:xfrm>
              <a:off x="4515338" y="1761657"/>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a:solidFill>
                  <a:prstClr val="white"/>
                </a:solidFill>
                <a:latin typeface="Calibri"/>
              </a:endParaRPr>
            </a:p>
          </p:txBody>
        </p:sp>
      </p:grpSp>
      <p:sp>
        <p:nvSpPr>
          <p:cNvPr id="14" name="Oval 13">
            <a:extLst>
              <a:ext uri="{FF2B5EF4-FFF2-40B4-BE49-F238E27FC236}">
                <a16:creationId xmlns:a16="http://schemas.microsoft.com/office/drawing/2014/main" id="{DA1AE617-059B-ED49-AD0C-8E1E4E930BF8}"/>
              </a:ext>
              <a:ext uri="{C183D7F6-B498-43B3-948B-1728B52AA6E4}">
                <adec:decorative xmlns:adec="http://schemas.microsoft.com/office/drawing/2017/decorative" val="1"/>
              </a:ext>
            </a:extLst>
          </p:cNvPr>
          <p:cNvSpPr/>
          <p:nvPr/>
        </p:nvSpPr>
        <p:spPr>
          <a:xfrm>
            <a:off x="9005278" y="1345051"/>
            <a:ext cx="403295" cy="36476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a:solidFill>
                <a:prstClr val="white"/>
              </a:solidFill>
              <a:latin typeface="Calibri"/>
            </a:endParaRPr>
          </a:p>
        </p:txBody>
      </p:sp>
      <p:sp>
        <p:nvSpPr>
          <p:cNvPr id="18" name="Rectangle 17">
            <a:extLst>
              <a:ext uri="{FF2B5EF4-FFF2-40B4-BE49-F238E27FC236}">
                <a16:creationId xmlns:a16="http://schemas.microsoft.com/office/drawing/2014/main" id="{D60F6FDA-8BBD-4F13-A590-435CAE186CD6}"/>
              </a:ext>
              <a:ext uri="{C183D7F6-B498-43B3-948B-1728B52AA6E4}">
                <adec:decorative xmlns:adec="http://schemas.microsoft.com/office/drawing/2017/decorative" val="1"/>
              </a:ext>
            </a:extLst>
          </p:cNvPr>
          <p:cNvSpPr/>
          <p:nvPr/>
        </p:nvSpPr>
        <p:spPr>
          <a:xfrm>
            <a:off x="48693" y="1215803"/>
            <a:ext cx="12170384" cy="135831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a:solidFill>
                <a:prstClr val="white"/>
              </a:solidFill>
              <a:latin typeface="Calibri"/>
            </a:endParaRPr>
          </a:p>
        </p:txBody>
      </p:sp>
      <p:sp>
        <p:nvSpPr>
          <p:cNvPr id="19" name="Oval 18">
            <a:extLst>
              <a:ext uri="{FF2B5EF4-FFF2-40B4-BE49-F238E27FC236}">
                <a16:creationId xmlns:a16="http://schemas.microsoft.com/office/drawing/2014/main" id="{DFAA07CB-C71F-4100-ACC5-159A1E08387D}"/>
              </a:ext>
              <a:ext uri="{C183D7F6-B498-43B3-948B-1728B52AA6E4}">
                <adec:decorative xmlns:adec="http://schemas.microsoft.com/office/drawing/2017/decorative" val="1"/>
              </a:ext>
            </a:extLst>
          </p:cNvPr>
          <p:cNvSpPr/>
          <p:nvPr/>
        </p:nvSpPr>
        <p:spPr>
          <a:xfrm>
            <a:off x="8484982" y="2407539"/>
            <a:ext cx="402580" cy="364764"/>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a:solidFill>
                <a:prstClr val="white"/>
              </a:solidFill>
              <a:latin typeface="Calibri"/>
            </a:endParaRPr>
          </a:p>
        </p:txBody>
      </p:sp>
      <p:sp>
        <p:nvSpPr>
          <p:cNvPr id="20" name="Oval 19">
            <a:extLst>
              <a:ext uri="{FF2B5EF4-FFF2-40B4-BE49-F238E27FC236}">
                <a16:creationId xmlns:a16="http://schemas.microsoft.com/office/drawing/2014/main" id="{3204E559-C252-42CF-9C6C-210A590E7454}"/>
              </a:ext>
              <a:ext uri="{C183D7F6-B498-43B3-948B-1728B52AA6E4}">
                <adec:decorative xmlns:adec="http://schemas.microsoft.com/office/drawing/2017/decorative" val="1"/>
              </a:ext>
            </a:extLst>
          </p:cNvPr>
          <p:cNvSpPr/>
          <p:nvPr/>
        </p:nvSpPr>
        <p:spPr>
          <a:xfrm>
            <a:off x="9156659" y="2358150"/>
            <a:ext cx="402580" cy="364764"/>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a:solidFill>
                <a:prstClr val="white"/>
              </a:solidFill>
              <a:latin typeface="Calibri"/>
            </a:endParaRPr>
          </a:p>
        </p:txBody>
      </p:sp>
      <p:sp>
        <p:nvSpPr>
          <p:cNvPr id="21" name="Oval 20">
            <a:extLst>
              <a:ext uri="{FF2B5EF4-FFF2-40B4-BE49-F238E27FC236}">
                <a16:creationId xmlns:a16="http://schemas.microsoft.com/office/drawing/2014/main" id="{72BFF75C-25A5-4D6C-8A55-DD2688577172}"/>
              </a:ext>
              <a:ext uri="{C183D7F6-B498-43B3-948B-1728B52AA6E4}">
                <adec:decorative xmlns:adec="http://schemas.microsoft.com/office/drawing/2017/decorative" val="1"/>
              </a:ext>
            </a:extLst>
          </p:cNvPr>
          <p:cNvSpPr/>
          <p:nvPr/>
        </p:nvSpPr>
        <p:spPr>
          <a:xfrm>
            <a:off x="9531358" y="1557848"/>
            <a:ext cx="402580" cy="364764"/>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a:solidFill>
                <a:prstClr val="white"/>
              </a:solidFill>
              <a:latin typeface="Calibri"/>
            </a:endParaRPr>
          </a:p>
        </p:txBody>
      </p:sp>
      <p:sp>
        <p:nvSpPr>
          <p:cNvPr id="22" name="Oval 21">
            <a:extLst>
              <a:ext uri="{FF2B5EF4-FFF2-40B4-BE49-F238E27FC236}">
                <a16:creationId xmlns:a16="http://schemas.microsoft.com/office/drawing/2014/main" id="{7CECF845-F7AA-4FA8-8CC1-13565D21ECF5}"/>
              </a:ext>
              <a:ext uri="{C183D7F6-B498-43B3-948B-1728B52AA6E4}">
                <adec:decorative xmlns:adec="http://schemas.microsoft.com/office/drawing/2017/decorative" val="1"/>
              </a:ext>
            </a:extLst>
          </p:cNvPr>
          <p:cNvSpPr/>
          <p:nvPr/>
        </p:nvSpPr>
        <p:spPr>
          <a:xfrm>
            <a:off x="9048262" y="2381740"/>
            <a:ext cx="402580" cy="364764"/>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a:solidFill>
                <a:prstClr val="white"/>
              </a:solidFill>
              <a:latin typeface="Calibri"/>
            </a:endParaRPr>
          </a:p>
        </p:txBody>
      </p:sp>
      <p:sp>
        <p:nvSpPr>
          <p:cNvPr id="23" name="Oval 22">
            <a:extLst>
              <a:ext uri="{FF2B5EF4-FFF2-40B4-BE49-F238E27FC236}">
                <a16:creationId xmlns:a16="http://schemas.microsoft.com/office/drawing/2014/main" id="{C8869AD2-936F-4455-B4DC-F7A00333BF07}"/>
              </a:ext>
              <a:ext uri="{C183D7F6-B498-43B3-948B-1728B52AA6E4}">
                <adec:decorative xmlns:adec="http://schemas.microsoft.com/office/drawing/2017/decorative" val="1"/>
              </a:ext>
            </a:extLst>
          </p:cNvPr>
          <p:cNvSpPr/>
          <p:nvPr/>
        </p:nvSpPr>
        <p:spPr>
          <a:xfrm>
            <a:off x="2741158" y="2088811"/>
            <a:ext cx="437501" cy="559422"/>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a:solidFill>
                <a:prstClr val="white"/>
              </a:solidFill>
              <a:latin typeface="Calibri"/>
            </a:endParaRPr>
          </a:p>
        </p:txBody>
      </p:sp>
      <p:sp>
        <p:nvSpPr>
          <p:cNvPr id="24" name="Oval 23">
            <a:extLst>
              <a:ext uri="{FF2B5EF4-FFF2-40B4-BE49-F238E27FC236}">
                <a16:creationId xmlns:a16="http://schemas.microsoft.com/office/drawing/2014/main" id="{AEF111C6-5456-4A5F-9181-E773B7EED997}"/>
              </a:ext>
              <a:ext uri="{C183D7F6-B498-43B3-948B-1728B52AA6E4}">
                <adec:decorative xmlns:adec="http://schemas.microsoft.com/office/drawing/2017/decorative" val="1"/>
              </a:ext>
            </a:extLst>
          </p:cNvPr>
          <p:cNvSpPr/>
          <p:nvPr/>
        </p:nvSpPr>
        <p:spPr>
          <a:xfrm>
            <a:off x="1933476" y="2341780"/>
            <a:ext cx="402580" cy="364764"/>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a:solidFill>
                <a:prstClr val="white"/>
              </a:solidFill>
              <a:latin typeface="Calibri"/>
            </a:endParaRPr>
          </a:p>
        </p:txBody>
      </p:sp>
      <p:sp>
        <p:nvSpPr>
          <p:cNvPr id="25" name="Title 24" descr="@OHEducation&#10;">
            <a:extLst>
              <a:ext uri="{FF2B5EF4-FFF2-40B4-BE49-F238E27FC236}">
                <a16:creationId xmlns:a16="http://schemas.microsoft.com/office/drawing/2014/main" id="{AEB6FA7E-2254-4B0E-9063-3421DE447727}"/>
              </a:ext>
            </a:extLst>
          </p:cNvPr>
          <p:cNvSpPr>
            <a:spLocks noGrp="1"/>
          </p:cNvSpPr>
          <p:nvPr>
            <p:ph type="title" idx="4294967295"/>
          </p:nvPr>
        </p:nvSpPr>
        <p:spPr>
          <a:xfrm>
            <a:off x="2336056" y="1163987"/>
            <a:ext cx="7595658" cy="20774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380985"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525051"/>
                </a:solidFill>
                <a:effectLst/>
                <a:uLnTx/>
                <a:uFillTx/>
                <a:latin typeface="Arial"/>
                <a:ea typeface="+mn-ea"/>
                <a:cs typeface="Arial"/>
              </a:rPr>
              <a:t>@OHEducation</a:t>
            </a:r>
          </a:p>
          <a:p>
            <a:pPr marL="0" marR="0" lvl="0" indent="0" algn="ctr" defTabSz="38098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525051"/>
                </a:solidFill>
                <a:effectLst/>
                <a:uLnTx/>
                <a:uFillTx/>
                <a:latin typeface="Arial"/>
                <a:ea typeface="+mn-ea"/>
                <a:cs typeface="Arial"/>
              </a:rPr>
              <a:t>gifted@education.ohio.gov</a:t>
            </a:r>
          </a:p>
          <a:p>
            <a:pPr marL="0" marR="0" lvl="0" indent="0" algn="ctr" defTabSz="38098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525051"/>
                </a:solidFill>
                <a:effectLst/>
                <a:uLnTx/>
                <a:uFillTx/>
                <a:latin typeface="Arial"/>
                <a:ea typeface="+mn-ea"/>
                <a:cs typeface="Arial"/>
              </a:rPr>
              <a:t>Megan.vermillion@education.ohio.gov</a:t>
            </a:r>
          </a:p>
          <a:p>
            <a:pPr marL="0" marR="0" lvl="0" indent="0" algn="ctr" defTabSz="380985" rtl="0" eaLnBrk="1" fontAlgn="auto" latinLnBrk="0" hangingPunct="1">
              <a:lnSpc>
                <a:spcPct val="100000"/>
              </a:lnSpc>
              <a:spcBef>
                <a:spcPct val="0"/>
              </a:spcBef>
              <a:spcAft>
                <a:spcPts val="0"/>
              </a:spcAft>
              <a:buClrTx/>
              <a:buSzTx/>
              <a:buFontTx/>
              <a:buNone/>
              <a:tabLst/>
              <a:defRPr/>
            </a:pPr>
            <a:endParaRPr kumimoji="0" lang="en-US" sz="4500" b="1" i="0" u="none" strike="noStrike" kern="1200" cap="none" spc="0" normalizeH="0" baseline="0" noProof="0" dirty="0">
              <a:ln>
                <a:noFill/>
              </a:ln>
              <a:solidFill>
                <a:srgbClr val="525051"/>
              </a:solidFill>
              <a:effectLst>
                <a:outerShdw blurRad="38100" dist="38100" dir="2700000" algn="tl">
                  <a:srgbClr val="000000">
                    <a:alpha val="43137"/>
                  </a:srgbClr>
                </a:outerShdw>
              </a:effectLst>
              <a:uLnTx/>
              <a:uFillTx/>
              <a:latin typeface="Arial"/>
              <a:ea typeface="+mn-ea"/>
              <a:cs typeface="Arial"/>
            </a:endParaRPr>
          </a:p>
        </p:txBody>
      </p:sp>
      <p:pic>
        <p:nvPicPr>
          <p:cNvPr id="26" name="Picture 25" descr="Facebook">
            <a:extLst>
              <a:ext uri="{FF2B5EF4-FFF2-40B4-BE49-F238E27FC236}">
                <a16:creationId xmlns:a16="http://schemas.microsoft.com/office/drawing/2014/main" id="{955EE82C-FABB-4ED4-B0C6-D0082BC15752}"/>
              </a:ext>
            </a:extLst>
          </p:cNvPr>
          <p:cNvPicPr>
            <a:picLocks noChangeAspect="1"/>
          </p:cNvPicPr>
          <p:nvPr/>
        </p:nvPicPr>
        <p:blipFill rotWithShape="1">
          <a:blip r:embed="rId3"/>
          <a:srcRect/>
          <a:stretch/>
        </p:blipFill>
        <p:spPr>
          <a:xfrm>
            <a:off x="2671736" y="180980"/>
            <a:ext cx="784200" cy="786116"/>
          </a:xfrm>
          <a:prstGeom prst="rect">
            <a:avLst/>
          </a:prstGeom>
        </p:spPr>
      </p:pic>
      <p:pic>
        <p:nvPicPr>
          <p:cNvPr id="27" name="Picture 26" descr="twitter">
            <a:extLst>
              <a:ext uri="{FF2B5EF4-FFF2-40B4-BE49-F238E27FC236}">
                <a16:creationId xmlns:a16="http://schemas.microsoft.com/office/drawing/2014/main" id="{B90FF5EB-8063-4087-A656-0753EA4D01A3}"/>
              </a:ext>
            </a:extLst>
          </p:cNvPr>
          <p:cNvPicPr>
            <a:picLocks noChangeAspect="1"/>
          </p:cNvPicPr>
          <p:nvPr/>
        </p:nvPicPr>
        <p:blipFill>
          <a:blip r:embed="rId4"/>
          <a:stretch>
            <a:fillRect/>
          </a:stretch>
        </p:blipFill>
        <p:spPr>
          <a:xfrm>
            <a:off x="4292073" y="185021"/>
            <a:ext cx="774168" cy="775918"/>
          </a:xfrm>
          <a:prstGeom prst="rect">
            <a:avLst/>
          </a:prstGeom>
        </p:spPr>
      </p:pic>
      <p:pic>
        <p:nvPicPr>
          <p:cNvPr id="28" name="Picture 27" descr="instagram">
            <a:extLst>
              <a:ext uri="{FF2B5EF4-FFF2-40B4-BE49-F238E27FC236}">
                <a16:creationId xmlns:a16="http://schemas.microsoft.com/office/drawing/2014/main" id="{AD0199F8-17E1-42B9-85A6-D34C560DD98B}"/>
              </a:ext>
            </a:extLst>
          </p:cNvPr>
          <p:cNvPicPr>
            <a:picLocks noChangeAspect="1"/>
          </p:cNvPicPr>
          <p:nvPr/>
        </p:nvPicPr>
        <p:blipFill rotWithShape="1">
          <a:blip r:embed="rId5"/>
          <a:srcRect/>
          <a:stretch/>
        </p:blipFill>
        <p:spPr>
          <a:xfrm>
            <a:off x="5902378" y="177102"/>
            <a:ext cx="785789" cy="787798"/>
          </a:xfrm>
          <a:prstGeom prst="rect">
            <a:avLst/>
          </a:prstGeom>
        </p:spPr>
      </p:pic>
      <p:pic>
        <p:nvPicPr>
          <p:cNvPr id="29" name="Picture 28" descr="youtube">
            <a:extLst>
              <a:ext uri="{FF2B5EF4-FFF2-40B4-BE49-F238E27FC236}">
                <a16:creationId xmlns:a16="http://schemas.microsoft.com/office/drawing/2014/main" id="{12E61739-39A0-4B0F-BA37-F2F275CD2415}"/>
              </a:ext>
            </a:extLst>
          </p:cNvPr>
          <p:cNvPicPr>
            <a:picLocks noChangeAspect="1"/>
          </p:cNvPicPr>
          <p:nvPr/>
        </p:nvPicPr>
        <p:blipFill>
          <a:blip r:embed="rId6"/>
          <a:stretch>
            <a:fillRect/>
          </a:stretch>
        </p:blipFill>
        <p:spPr>
          <a:xfrm>
            <a:off x="7456616" y="177427"/>
            <a:ext cx="780213" cy="781909"/>
          </a:xfrm>
          <a:prstGeom prst="rect">
            <a:avLst/>
          </a:prstGeom>
        </p:spPr>
      </p:pic>
      <p:pic>
        <p:nvPicPr>
          <p:cNvPr id="30" name="Picture 29" descr="linked in">
            <a:extLst>
              <a:ext uri="{FF2B5EF4-FFF2-40B4-BE49-F238E27FC236}">
                <a16:creationId xmlns:a16="http://schemas.microsoft.com/office/drawing/2014/main" id="{7CD7891A-B726-4557-8CC0-3A4FDA61E8F2}"/>
              </a:ext>
            </a:extLst>
          </p:cNvPr>
          <p:cNvPicPr>
            <a:picLocks noChangeAspect="1"/>
          </p:cNvPicPr>
          <p:nvPr/>
        </p:nvPicPr>
        <p:blipFill rotWithShape="1">
          <a:blip r:embed="rId7"/>
          <a:srcRect/>
          <a:stretch/>
        </p:blipFill>
        <p:spPr>
          <a:xfrm>
            <a:off x="8992757" y="182666"/>
            <a:ext cx="774731" cy="776670"/>
          </a:xfrm>
          <a:prstGeom prst="rect">
            <a:avLst/>
          </a:prstGeom>
        </p:spPr>
      </p:pic>
    </p:spTree>
    <p:extLst>
      <p:ext uri="{BB962C8B-B14F-4D97-AF65-F5344CB8AC3E}">
        <p14:creationId xmlns:p14="http://schemas.microsoft.com/office/powerpoint/2010/main" val="28628305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60A21B-81FF-4DF0-84F5-41A6DF73D09E}"/>
              </a:ext>
              <a:ext uri="{C183D7F6-B498-43B3-948B-1728B52AA6E4}">
                <adec:decorative xmlns:adec="http://schemas.microsoft.com/office/drawing/2017/decorative" val="1"/>
              </a:ext>
            </a:extLst>
          </p:cNvPr>
          <p:cNvSpPr/>
          <p:nvPr/>
        </p:nvSpPr>
        <p:spPr>
          <a:xfrm>
            <a:off x="0" y="3435455"/>
            <a:ext cx="12192000" cy="2917567"/>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a:solidFill>
                <a:prstClr val="white"/>
              </a:solidFill>
              <a:latin typeface="Calibri"/>
            </a:endParaRPr>
          </a:p>
        </p:txBody>
      </p:sp>
      <p:sp>
        <p:nvSpPr>
          <p:cNvPr id="5" name="Title 1">
            <a:extLst>
              <a:ext uri="{FF2B5EF4-FFF2-40B4-BE49-F238E27FC236}">
                <a16:creationId xmlns:a16="http://schemas.microsoft.com/office/drawing/2014/main" id="{AB3E1B7F-CC0F-4798-84CF-BE751FCCD565}"/>
              </a:ext>
            </a:extLst>
          </p:cNvPr>
          <p:cNvSpPr>
            <a:spLocks noGrp="1"/>
          </p:cNvSpPr>
          <p:nvPr>
            <p:ph type="title"/>
          </p:nvPr>
        </p:nvSpPr>
        <p:spPr>
          <a:xfrm>
            <a:off x="0" y="224984"/>
            <a:ext cx="12191999" cy="1692771"/>
          </a:xfrm>
          <a:noFill/>
        </p:spPr>
        <p:txBody>
          <a:bodyPr/>
          <a:lstStyle/>
          <a:p>
            <a:r>
              <a:rPr lang="en-US" sz="5500" dirty="0">
                <a:solidFill>
                  <a:schemeClr val="tx1">
                    <a:lumMod val="95000"/>
                    <a:lumOff val="5000"/>
                  </a:schemeClr>
                </a:solidFill>
              </a:rPr>
              <a:t>Share your learning </a:t>
            </a:r>
            <a:br>
              <a:rPr lang="en-US" sz="5500" dirty="0">
                <a:solidFill>
                  <a:schemeClr val="tx1">
                    <a:lumMod val="95000"/>
                    <a:lumOff val="5000"/>
                  </a:schemeClr>
                </a:solidFill>
              </a:rPr>
            </a:br>
            <a:r>
              <a:rPr lang="en-US" sz="5500" dirty="0">
                <a:solidFill>
                  <a:schemeClr val="tx1">
                    <a:lumMod val="95000"/>
                    <a:lumOff val="5000"/>
                  </a:schemeClr>
                </a:solidFill>
              </a:rPr>
              <a:t>community with us!</a:t>
            </a:r>
          </a:p>
        </p:txBody>
      </p:sp>
      <p:sp>
        <p:nvSpPr>
          <p:cNvPr id="6" name="Title 1">
            <a:extLst>
              <a:ext uri="{FF2B5EF4-FFF2-40B4-BE49-F238E27FC236}">
                <a16:creationId xmlns:a16="http://schemas.microsoft.com/office/drawing/2014/main" id="{C305C576-F03E-49E7-B0F1-3799FD710325}"/>
              </a:ext>
            </a:extLst>
          </p:cNvPr>
          <p:cNvSpPr txBox="1">
            <a:spLocks/>
          </p:cNvSpPr>
          <p:nvPr/>
        </p:nvSpPr>
        <p:spPr>
          <a:xfrm>
            <a:off x="0" y="2001822"/>
            <a:ext cx="12192000" cy="846386"/>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defTabSz="380985">
              <a:defRPr/>
            </a:pPr>
            <a:r>
              <a:rPr lang="en-US" sz="5500" dirty="0">
                <a:solidFill>
                  <a:srgbClr val="74A7CE"/>
                </a:solidFill>
              </a:rPr>
              <a:t>#MyOhioClassroom</a:t>
            </a:r>
          </a:p>
        </p:txBody>
      </p:sp>
      <p:sp>
        <p:nvSpPr>
          <p:cNvPr id="7" name="Title 1">
            <a:extLst>
              <a:ext uri="{FF2B5EF4-FFF2-40B4-BE49-F238E27FC236}">
                <a16:creationId xmlns:a16="http://schemas.microsoft.com/office/drawing/2014/main" id="{ECA66C49-5B7B-455B-88D4-9B28D33D03AB}"/>
              </a:ext>
            </a:extLst>
          </p:cNvPr>
          <p:cNvSpPr txBox="1">
            <a:spLocks/>
          </p:cNvSpPr>
          <p:nvPr/>
        </p:nvSpPr>
        <p:spPr>
          <a:xfrm>
            <a:off x="-2" y="4138174"/>
            <a:ext cx="12192000" cy="846386"/>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defTabSz="380985">
              <a:defRPr/>
            </a:pPr>
            <a:r>
              <a:rPr lang="en-US" sz="5500" dirty="0">
                <a:solidFill>
                  <a:prstClr val="white"/>
                </a:solidFill>
              </a:rPr>
              <a:t>Celebrate educators!</a:t>
            </a:r>
          </a:p>
        </p:txBody>
      </p:sp>
      <p:sp>
        <p:nvSpPr>
          <p:cNvPr id="8" name="Title 1">
            <a:extLst>
              <a:ext uri="{FF2B5EF4-FFF2-40B4-BE49-F238E27FC236}">
                <a16:creationId xmlns:a16="http://schemas.microsoft.com/office/drawing/2014/main" id="{6B1F3B27-B9CE-4F88-9CB8-BD4661B77C53}"/>
              </a:ext>
            </a:extLst>
          </p:cNvPr>
          <p:cNvSpPr txBox="1">
            <a:spLocks/>
          </p:cNvSpPr>
          <p:nvPr/>
        </p:nvSpPr>
        <p:spPr>
          <a:xfrm>
            <a:off x="0" y="4998349"/>
            <a:ext cx="12191998" cy="769441"/>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defTabSz="380985">
              <a:defRPr/>
            </a:pPr>
            <a:r>
              <a:rPr lang="en-US" sz="5000" dirty="0">
                <a:solidFill>
                  <a:srgbClr val="700017"/>
                </a:solidFill>
              </a:rPr>
              <a:t>#OhioLovesTeachers</a:t>
            </a:r>
          </a:p>
        </p:txBody>
      </p:sp>
      <p:cxnSp>
        <p:nvCxnSpPr>
          <p:cNvPr id="9" name="Straight Connector 8">
            <a:extLst>
              <a:ext uri="{FF2B5EF4-FFF2-40B4-BE49-F238E27FC236}">
                <a16:creationId xmlns:a16="http://schemas.microsoft.com/office/drawing/2014/main" id="{43E9B150-FC38-4E87-869B-CE0D231BF62D}"/>
              </a:ext>
              <a:ext uri="{C183D7F6-B498-43B3-948B-1728B52AA6E4}">
                <adec:decorative xmlns:adec="http://schemas.microsoft.com/office/drawing/2017/decorative" val="1"/>
              </a:ext>
            </a:extLst>
          </p:cNvPr>
          <p:cNvCxnSpPr>
            <a:cxnSpLocks/>
          </p:cNvCxnSpPr>
          <p:nvPr/>
        </p:nvCxnSpPr>
        <p:spPr>
          <a:xfrm>
            <a:off x="0" y="3451226"/>
            <a:ext cx="12192000" cy="0"/>
          </a:xfrm>
          <a:prstGeom prst="line">
            <a:avLst/>
          </a:prstGeom>
          <a:ln w="111125">
            <a:solidFill>
              <a:srgbClr val="BA8F1B"/>
            </a:solidFill>
          </a:ln>
        </p:spPr>
        <p:style>
          <a:lnRef idx="2">
            <a:schemeClr val="accent6"/>
          </a:lnRef>
          <a:fillRef idx="0">
            <a:schemeClr val="accent6"/>
          </a:fillRef>
          <a:effectRef idx="1">
            <a:schemeClr val="accent6"/>
          </a:effectRef>
          <a:fontRef idx="minor">
            <a:schemeClr val="tx1"/>
          </a:fontRef>
        </p:style>
      </p:cxnSp>
      <p:pic>
        <p:nvPicPr>
          <p:cNvPr id="10" name="Picture 9" descr="twitter">
            <a:extLst>
              <a:ext uri="{FF2B5EF4-FFF2-40B4-BE49-F238E27FC236}">
                <a16:creationId xmlns:a16="http://schemas.microsoft.com/office/drawing/2014/main" id="{9F49E8A3-A631-4FEC-92BC-EBA33D3317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6059" y="3011122"/>
            <a:ext cx="1289144" cy="1048067"/>
          </a:xfrm>
          <a:prstGeom prst="rect">
            <a:avLst/>
          </a:prstGeom>
          <a:ln>
            <a:noFill/>
          </a:ln>
          <a:effectLst>
            <a:outerShdw blurRad="292100" dist="139700" dir="2700000" algn="tl" rotWithShape="0">
              <a:srgbClr val="333333">
                <a:alpha val="65000"/>
              </a:srgbClr>
            </a:outerShdw>
          </a:effectLst>
        </p:spPr>
      </p:pic>
      <p:pic>
        <p:nvPicPr>
          <p:cNvPr id="11" name="Picture 10" descr="instagram">
            <a:extLst>
              <a:ext uri="{FF2B5EF4-FFF2-40B4-BE49-F238E27FC236}">
                <a16:creationId xmlns:a16="http://schemas.microsoft.com/office/drawing/2014/main" id="{7A0C50C3-06B0-4B5D-B3AF-0F7F3A69CB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6799" y="2927194"/>
            <a:ext cx="1216571" cy="121657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769954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DEFF674-99D5-406F-B66A-ECADA4A2F5D2}"/>
              </a:ext>
            </a:extLst>
          </p:cNvPr>
          <p:cNvSpPr>
            <a:spLocks noGrp="1"/>
          </p:cNvSpPr>
          <p:nvPr>
            <p:ph type="title"/>
          </p:nvPr>
        </p:nvSpPr>
        <p:spPr>
          <a:xfrm>
            <a:off x="0" y="299508"/>
            <a:ext cx="12192000" cy="646331"/>
          </a:xfrm>
        </p:spPr>
        <p:txBody>
          <a:bodyPr/>
          <a:lstStyle/>
          <a:p>
            <a:r>
              <a:rPr lang="en-US"/>
              <a:t>Today’s Discussion</a:t>
            </a:r>
          </a:p>
        </p:txBody>
      </p:sp>
      <p:sp>
        <p:nvSpPr>
          <p:cNvPr id="6" name="Rectangle: Rounded Corners 5" descr="green text box">
            <a:extLst>
              <a:ext uri="{FF2B5EF4-FFF2-40B4-BE49-F238E27FC236}">
                <a16:creationId xmlns:a16="http://schemas.microsoft.com/office/drawing/2014/main" id="{A872D3A2-0445-4AB3-AC25-67ED419620ED}"/>
              </a:ext>
            </a:extLst>
          </p:cNvPr>
          <p:cNvSpPr/>
          <p:nvPr/>
        </p:nvSpPr>
        <p:spPr>
          <a:xfrm>
            <a:off x="1983336" y="2631593"/>
            <a:ext cx="8353514" cy="1267627"/>
          </a:xfrm>
          <a:prstGeom prst="roundRect">
            <a:avLst/>
          </a:prstGeom>
          <a:solidFill>
            <a:srgbClr val="94AF2A"/>
          </a:solidFill>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4000" dirty="0">
                <a:latin typeface="Arial"/>
                <a:cs typeface="Arial"/>
              </a:rPr>
              <a:t>Interactive Planning Options</a:t>
            </a:r>
          </a:p>
        </p:txBody>
      </p:sp>
      <p:sp>
        <p:nvSpPr>
          <p:cNvPr id="7" name="Rectangle: Rounded Corners 6" descr="blue text box">
            <a:extLst>
              <a:ext uri="{FF2B5EF4-FFF2-40B4-BE49-F238E27FC236}">
                <a16:creationId xmlns:a16="http://schemas.microsoft.com/office/drawing/2014/main" id="{DB421120-4431-4153-AF23-1745B663555F}"/>
              </a:ext>
            </a:extLst>
          </p:cNvPr>
          <p:cNvSpPr/>
          <p:nvPr/>
        </p:nvSpPr>
        <p:spPr>
          <a:xfrm>
            <a:off x="1983337" y="1075815"/>
            <a:ext cx="8353514" cy="1267627"/>
          </a:xfrm>
          <a:prstGeom prst="roundRect">
            <a:avLst/>
          </a:prstGeom>
          <a:solidFill>
            <a:srgbClr val="73A5CC"/>
          </a:solidFill>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4000">
                <a:latin typeface="Arial"/>
                <a:cs typeface="Arial"/>
              </a:rPr>
              <a:t>Lifting Instruction Using Progressions</a:t>
            </a:r>
            <a:endParaRPr lang="en-US" sz="4000">
              <a:latin typeface="Arial" panose="020B0604020202020204" pitchFamily="34" charset="0"/>
              <a:cs typeface="Arial" panose="020B0604020202020204" pitchFamily="34" charset="0"/>
            </a:endParaRPr>
          </a:p>
        </p:txBody>
      </p:sp>
      <p:sp>
        <p:nvSpPr>
          <p:cNvPr id="8" name="Rectangle: Rounded Corners 7" descr="gold text box">
            <a:extLst>
              <a:ext uri="{FF2B5EF4-FFF2-40B4-BE49-F238E27FC236}">
                <a16:creationId xmlns:a16="http://schemas.microsoft.com/office/drawing/2014/main" id="{C4D8846B-6611-4660-B02C-C4F9BC7B8AD9}"/>
              </a:ext>
            </a:extLst>
          </p:cNvPr>
          <p:cNvSpPr/>
          <p:nvPr/>
        </p:nvSpPr>
        <p:spPr>
          <a:xfrm>
            <a:off x="1983337" y="4163632"/>
            <a:ext cx="8353514" cy="1267627"/>
          </a:xfrm>
          <a:prstGeom prst="roundRect">
            <a:avLst/>
          </a:prstGeom>
          <a:solidFill>
            <a:srgbClr val="D19D11"/>
          </a:solidFill>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4000">
                <a:latin typeface="Arial" panose="020B0604020202020204" pitchFamily="34" charset="0"/>
                <a:cs typeface="Arial" panose="020B0604020202020204" pitchFamily="34" charset="0"/>
              </a:rPr>
              <a:t>Differentiation Tools</a:t>
            </a:r>
            <a:endParaRPr lang="en-US"/>
          </a:p>
        </p:txBody>
      </p:sp>
    </p:spTree>
    <p:extLst>
      <p:ext uri="{BB962C8B-B14F-4D97-AF65-F5344CB8AC3E}">
        <p14:creationId xmlns:p14="http://schemas.microsoft.com/office/powerpoint/2010/main" val="30636226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K-8 Learning Progressions chart">
            <a:extLst>
              <a:ext uri="{FF2B5EF4-FFF2-40B4-BE49-F238E27FC236}">
                <a16:creationId xmlns:a16="http://schemas.microsoft.com/office/drawing/2014/main" id="{C603BFBF-A5DA-4468-8609-AB8C9292B697}"/>
              </a:ext>
            </a:extLst>
          </p:cNvPr>
          <p:cNvPicPr>
            <a:picLocks noChangeAspect="1"/>
          </p:cNvPicPr>
          <p:nvPr/>
        </p:nvPicPr>
        <p:blipFill>
          <a:blip r:embed="rId3"/>
          <a:stretch>
            <a:fillRect/>
          </a:stretch>
        </p:blipFill>
        <p:spPr>
          <a:xfrm>
            <a:off x="228600" y="-3708"/>
            <a:ext cx="11531600" cy="6306617"/>
          </a:xfrm>
          <a:prstGeom prst="rect">
            <a:avLst/>
          </a:prstGeom>
        </p:spPr>
      </p:pic>
      <p:pic>
        <p:nvPicPr>
          <p:cNvPr id="4" name="Graphic 4" descr="Link outline">
            <a:extLst>
              <a:ext uri="{FF2B5EF4-FFF2-40B4-BE49-F238E27FC236}">
                <a16:creationId xmlns:a16="http://schemas.microsoft.com/office/drawing/2014/main" id="{03B6B7FC-E180-4951-9D6B-69A40BE528A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39200" y="-6927"/>
            <a:ext cx="914400" cy="914400"/>
          </a:xfrm>
          <a:prstGeom prst="rect">
            <a:avLst/>
          </a:prstGeom>
        </p:spPr>
      </p:pic>
      <p:sp>
        <p:nvSpPr>
          <p:cNvPr id="5" name="Title 4">
            <a:extLst>
              <a:ext uri="{FF2B5EF4-FFF2-40B4-BE49-F238E27FC236}">
                <a16:creationId xmlns:a16="http://schemas.microsoft.com/office/drawing/2014/main" id="{D8F67B9A-2836-4EB5-8722-D4CF81B58BC1}"/>
              </a:ext>
            </a:extLst>
          </p:cNvPr>
          <p:cNvSpPr txBox="1">
            <a:spLocks noGrp="1"/>
          </p:cNvSpPr>
          <p:nvPr>
            <p:ph type="title" idx="4294967295"/>
          </p:nvPr>
        </p:nvSpPr>
        <p:spPr>
          <a:xfrm>
            <a:off x="9642764" y="263236"/>
            <a:ext cx="27432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hlinkClick r:id="rId6"/>
              </a:rPr>
              <a:t>click here</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0418491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hio's K through five learning progressions">
            <a:extLst>
              <a:ext uri="{FF2B5EF4-FFF2-40B4-BE49-F238E27FC236}">
                <a16:creationId xmlns:a16="http://schemas.microsoft.com/office/drawing/2014/main" id="{B5D99837-7C69-4B5A-9C0C-8E0A5C602741}"/>
              </a:ext>
            </a:extLst>
          </p:cNvPr>
          <p:cNvPicPr>
            <a:picLocks noChangeAspect="1"/>
          </p:cNvPicPr>
          <p:nvPr/>
        </p:nvPicPr>
        <p:blipFill>
          <a:blip r:embed="rId3"/>
          <a:stretch>
            <a:fillRect/>
          </a:stretch>
        </p:blipFill>
        <p:spPr>
          <a:xfrm>
            <a:off x="438600" y="0"/>
            <a:ext cx="11068455" cy="6064907"/>
          </a:xfrm>
          <a:prstGeom prst="rect">
            <a:avLst/>
          </a:prstGeom>
        </p:spPr>
      </p:pic>
    </p:spTree>
    <p:extLst>
      <p:ext uri="{BB962C8B-B14F-4D97-AF65-F5344CB8AC3E}">
        <p14:creationId xmlns:p14="http://schemas.microsoft.com/office/powerpoint/2010/main" val="20812079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1385353-6C2E-4AD2-8345-D76EB3511523}"/>
              </a:ext>
            </a:extLst>
          </p:cNvPr>
          <p:cNvSpPr>
            <a:spLocks noGrp="1"/>
          </p:cNvSpPr>
          <p:nvPr>
            <p:ph type="title"/>
          </p:nvPr>
        </p:nvSpPr>
        <p:spPr>
          <a:xfrm>
            <a:off x="747935" y="1318784"/>
            <a:ext cx="3182382" cy="2412037"/>
          </a:xfrm>
        </p:spPr>
        <p:txBody>
          <a:bodyPr/>
          <a:lstStyle/>
          <a:p>
            <a:r>
              <a:rPr lang="en-US" sz="4500" dirty="0"/>
              <a:t>Ohio's Learning Standards</a:t>
            </a:r>
            <a:endParaRPr lang="en-US" dirty="0"/>
          </a:p>
        </p:txBody>
      </p:sp>
      <p:sp>
        <p:nvSpPr>
          <p:cNvPr id="7" name="Content Placeholder 2">
            <a:extLst>
              <a:ext uri="{FF2B5EF4-FFF2-40B4-BE49-F238E27FC236}">
                <a16:creationId xmlns:a16="http://schemas.microsoft.com/office/drawing/2014/main" id="{20EE703D-3068-41B6-B43E-4631A6720E9B}"/>
              </a:ext>
            </a:extLst>
          </p:cNvPr>
          <p:cNvSpPr>
            <a:spLocks noGrp="1"/>
          </p:cNvSpPr>
          <p:nvPr>
            <p:ph idx="1"/>
          </p:nvPr>
        </p:nvSpPr>
        <p:spPr>
          <a:xfrm>
            <a:off x="6394783" y="400697"/>
            <a:ext cx="3276599" cy="524645"/>
          </a:xfrm>
        </p:spPr>
        <p:txBody>
          <a:bodyPr anchor="ctr"/>
          <a:lstStyle/>
          <a:p>
            <a:pPr marL="0" indent="0">
              <a:buNone/>
            </a:pPr>
            <a:r>
              <a:rPr lang="en-US" sz="3000">
                <a:solidFill>
                  <a:schemeClr val="bg1"/>
                </a:solidFill>
              </a:rPr>
              <a:t>Basic font sizes</a:t>
            </a:r>
          </a:p>
        </p:txBody>
      </p:sp>
      <p:sp>
        <p:nvSpPr>
          <p:cNvPr id="8" name="Content Placeholder 2">
            <a:extLst>
              <a:ext uri="{FF2B5EF4-FFF2-40B4-BE49-F238E27FC236}">
                <a16:creationId xmlns:a16="http://schemas.microsoft.com/office/drawing/2014/main" id="{1DDE2256-97BF-4AAF-9845-06C028FAAEB6}"/>
              </a:ext>
            </a:extLst>
          </p:cNvPr>
          <p:cNvSpPr txBox="1">
            <a:spLocks/>
          </p:cNvSpPr>
          <p:nvPr/>
        </p:nvSpPr>
        <p:spPr>
          <a:xfrm>
            <a:off x="9969253" y="1193429"/>
            <a:ext cx="1271646" cy="967431"/>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457159">
              <a:buNone/>
            </a:pPr>
            <a:r>
              <a:rPr lang="en-US" sz="1800">
                <a:solidFill>
                  <a:srgbClr val="000000"/>
                </a:solidFill>
                <a:hlinkClick r:id="rId3"/>
              </a:rPr>
              <a:t>Click</a:t>
            </a:r>
            <a:r>
              <a:rPr lang="en-US" sz="1800">
                <a:hlinkClick r:id="rId3"/>
              </a:rPr>
              <a:t> here</a:t>
            </a:r>
            <a:endParaRPr lang="en-US" sz="1800"/>
          </a:p>
        </p:txBody>
      </p:sp>
      <p:sp>
        <p:nvSpPr>
          <p:cNvPr id="9" name="Content Placeholder 2">
            <a:extLst>
              <a:ext uri="{FF2B5EF4-FFF2-40B4-BE49-F238E27FC236}">
                <a16:creationId xmlns:a16="http://schemas.microsoft.com/office/drawing/2014/main" id="{30A554CC-84FD-4428-B5D9-C255D633686A}"/>
              </a:ext>
            </a:extLst>
          </p:cNvPr>
          <p:cNvSpPr txBox="1">
            <a:spLocks/>
          </p:cNvSpPr>
          <p:nvPr/>
        </p:nvSpPr>
        <p:spPr>
          <a:xfrm>
            <a:off x="6394782" y="2956863"/>
            <a:ext cx="5335336" cy="702919"/>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457159">
              <a:buNone/>
            </a:pPr>
            <a:r>
              <a:rPr lang="en-US" sz="3000">
                <a:solidFill>
                  <a:schemeClr val="bg1"/>
                </a:solidFill>
              </a:rPr>
              <a:t>Sequences and timelines</a:t>
            </a:r>
          </a:p>
        </p:txBody>
      </p:sp>
      <p:sp>
        <p:nvSpPr>
          <p:cNvPr id="11" name="Content Placeholder 2">
            <a:extLst>
              <a:ext uri="{FF2B5EF4-FFF2-40B4-BE49-F238E27FC236}">
                <a16:creationId xmlns:a16="http://schemas.microsoft.com/office/drawing/2014/main" id="{A0B49D21-3D20-4EC0-8155-9C1EA330DE5E}"/>
              </a:ext>
            </a:extLst>
          </p:cNvPr>
          <p:cNvSpPr txBox="1">
            <a:spLocks/>
          </p:cNvSpPr>
          <p:nvPr/>
        </p:nvSpPr>
        <p:spPr>
          <a:xfrm>
            <a:off x="6394781" y="5488098"/>
            <a:ext cx="3276599" cy="524645"/>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000">
                <a:solidFill>
                  <a:schemeClr val="bg1"/>
                </a:solidFill>
              </a:rPr>
              <a:t>Numbers</a:t>
            </a:r>
          </a:p>
        </p:txBody>
      </p:sp>
      <p:pic>
        <p:nvPicPr>
          <p:cNvPr id="2" name="Picture 16" descr="Learning in Ohio website button wheel&#10;Clockwise the buttons read Resources, assessments, model curricula. At the center of the wheel is Ohio's learning standards.">
            <a:extLst>
              <a:ext uri="{FF2B5EF4-FFF2-40B4-BE49-F238E27FC236}">
                <a16:creationId xmlns:a16="http://schemas.microsoft.com/office/drawing/2014/main" id="{EE23A017-EDC6-461B-85D1-1F6D04922C4A}"/>
              </a:ext>
            </a:extLst>
          </p:cNvPr>
          <p:cNvPicPr>
            <a:picLocks noChangeAspect="1"/>
          </p:cNvPicPr>
          <p:nvPr/>
        </p:nvPicPr>
        <p:blipFill>
          <a:blip r:embed="rId4"/>
          <a:stretch>
            <a:fillRect/>
          </a:stretch>
        </p:blipFill>
        <p:spPr>
          <a:xfrm>
            <a:off x="4856921" y="168617"/>
            <a:ext cx="4355547" cy="3561113"/>
          </a:xfrm>
          <a:prstGeom prst="rect">
            <a:avLst/>
          </a:prstGeom>
        </p:spPr>
      </p:pic>
      <p:pic>
        <p:nvPicPr>
          <p:cNvPr id="18" name="Picture 7" descr="Ohio's learning standards identify what students need to know and be able to do.&#10;&#10;Model curricula offer guidance to local educators as they teach the standards and create aligned assessments.&#10;&#10;Assessments measure how students are progressing through the standards.&#10;&#10;Resources provide tools to help all students and educators.">
            <a:extLst>
              <a:ext uri="{FF2B5EF4-FFF2-40B4-BE49-F238E27FC236}">
                <a16:creationId xmlns:a16="http://schemas.microsoft.com/office/drawing/2014/main" id="{922B767D-3410-44C3-9ACA-3D409E00BCB8}"/>
              </a:ext>
            </a:extLst>
          </p:cNvPr>
          <p:cNvPicPr>
            <a:picLocks noChangeAspect="1"/>
          </p:cNvPicPr>
          <p:nvPr/>
        </p:nvPicPr>
        <p:blipFill>
          <a:blip r:embed="rId5"/>
          <a:stretch>
            <a:fillRect/>
          </a:stretch>
        </p:blipFill>
        <p:spPr>
          <a:xfrm>
            <a:off x="2725531" y="4026389"/>
            <a:ext cx="8607286" cy="2118267"/>
          </a:xfrm>
          <a:prstGeom prst="rect">
            <a:avLst/>
          </a:prstGeom>
        </p:spPr>
      </p:pic>
      <p:pic>
        <p:nvPicPr>
          <p:cNvPr id="6" name="Graphic 9" descr="Link outline">
            <a:extLst>
              <a:ext uri="{FF2B5EF4-FFF2-40B4-BE49-F238E27FC236}">
                <a16:creationId xmlns:a16="http://schemas.microsoft.com/office/drawing/2014/main" id="{CBBCFC6E-2306-4A8F-92B4-1003E7E8C79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0582" y="394853"/>
            <a:ext cx="1149927" cy="1136073"/>
          </a:xfrm>
          <a:prstGeom prst="rect">
            <a:avLst/>
          </a:prstGeom>
        </p:spPr>
      </p:pic>
    </p:spTree>
    <p:extLst>
      <p:ext uri="{BB962C8B-B14F-4D97-AF65-F5344CB8AC3E}">
        <p14:creationId xmlns:p14="http://schemas.microsoft.com/office/powerpoint/2010/main" val="11668897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20EE703D-3068-41B6-B43E-4631A6720E9B}"/>
              </a:ext>
            </a:extLst>
          </p:cNvPr>
          <p:cNvSpPr>
            <a:spLocks noGrp="1"/>
          </p:cNvSpPr>
          <p:nvPr>
            <p:ph idx="1"/>
          </p:nvPr>
        </p:nvSpPr>
        <p:spPr>
          <a:xfrm>
            <a:off x="6394783" y="400697"/>
            <a:ext cx="3276599" cy="524645"/>
          </a:xfrm>
        </p:spPr>
        <p:txBody>
          <a:bodyPr anchor="ctr"/>
          <a:lstStyle/>
          <a:p>
            <a:pPr marL="0" indent="0">
              <a:buNone/>
            </a:pPr>
            <a:r>
              <a:rPr lang="en-US" sz="3000">
                <a:solidFill>
                  <a:schemeClr val="bg1"/>
                </a:solidFill>
              </a:rPr>
              <a:t>Basic font sizes</a:t>
            </a:r>
          </a:p>
        </p:txBody>
      </p:sp>
      <p:sp>
        <p:nvSpPr>
          <p:cNvPr id="8" name="Content Placeholder 2">
            <a:extLst>
              <a:ext uri="{FF2B5EF4-FFF2-40B4-BE49-F238E27FC236}">
                <a16:creationId xmlns:a16="http://schemas.microsoft.com/office/drawing/2014/main" id="{1DDE2256-97BF-4AAF-9845-06C028FAAEB6}"/>
              </a:ext>
            </a:extLst>
          </p:cNvPr>
          <p:cNvSpPr txBox="1">
            <a:spLocks/>
          </p:cNvSpPr>
          <p:nvPr/>
        </p:nvSpPr>
        <p:spPr>
          <a:xfrm>
            <a:off x="6394781" y="1581356"/>
            <a:ext cx="5663535" cy="662631"/>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457159">
              <a:buNone/>
            </a:pPr>
            <a:r>
              <a:rPr lang="en-US" sz="3000">
                <a:solidFill>
                  <a:schemeClr val="bg1"/>
                </a:solidFill>
              </a:rPr>
              <a:t>Bullet points, lines and shapes </a:t>
            </a:r>
          </a:p>
        </p:txBody>
      </p:sp>
      <p:sp>
        <p:nvSpPr>
          <p:cNvPr id="11" name="Content Placeholder 2">
            <a:extLst>
              <a:ext uri="{FF2B5EF4-FFF2-40B4-BE49-F238E27FC236}">
                <a16:creationId xmlns:a16="http://schemas.microsoft.com/office/drawing/2014/main" id="{A0B49D21-3D20-4EC0-8155-9C1EA330DE5E}"/>
              </a:ext>
            </a:extLst>
          </p:cNvPr>
          <p:cNvSpPr txBox="1">
            <a:spLocks/>
          </p:cNvSpPr>
          <p:nvPr/>
        </p:nvSpPr>
        <p:spPr>
          <a:xfrm>
            <a:off x="6394781" y="5488098"/>
            <a:ext cx="3276599" cy="524645"/>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000">
                <a:solidFill>
                  <a:schemeClr val="bg1"/>
                </a:solidFill>
              </a:rPr>
              <a:t>Numbers</a:t>
            </a:r>
          </a:p>
        </p:txBody>
      </p:sp>
      <p:sp>
        <p:nvSpPr>
          <p:cNvPr id="12" name="Title 1">
            <a:extLst>
              <a:ext uri="{FF2B5EF4-FFF2-40B4-BE49-F238E27FC236}">
                <a16:creationId xmlns:a16="http://schemas.microsoft.com/office/drawing/2014/main" id="{DCE7B25B-5613-4576-BA48-839DD26075A3}"/>
              </a:ext>
            </a:extLst>
          </p:cNvPr>
          <p:cNvSpPr>
            <a:spLocks noGrp="1"/>
          </p:cNvSpPr>
          <p:nvPr>
            <p:ph type="title"/>
          </p:nvPr>
        </p:nvSpPr>
        <p:spPr>
          <a:xfrm>
            <a:off x="1052735" y="154012"/>
            <a:ext cx="10192780" cy="1384995"/>
          </a:xfrm>
        </p:spPr>
        <p:txBody>
          <a:bodyPr/>
          <a:lstStyle/>
          <a:p>
            <a:r>
              <a:rPr lang="en-US" sz="4500"/>
              <a:t>Department Website- Grades K-12</a:t>
            </a:r>
            <a:endParaRPr lang="en-US"/>
          </a:p>
        </p:txBody>
      </p:sp>
      <p:pic>
        <p:nvPicPr>
          <p:cNvPr id="13" name="Picture 15" descr="Website table for k through twelve">
            <a:extLst>
              <a:ext uri="{FF2B5EF4-FFF2-40B4-BE49-F238E27FC236}">
                <a16:creationId xmlns:a16="http://schemas.microsoft.com/office/drawing/2014/main" id="{3C8B44D0-9C93-4A5B-B3B5-CB1695F67B40}"/>
              </a:ext>
            </a:extLst>
          </p:cNvPr>
          <p:cNvPicPr>
            <a:picLocks noChangeAspect="1"/>
          </p:cNvPicPr>
          <p:nvPr/>
        </p:nvPicPr>
        <p:blipFill>
          <a:blip r:embed="rId2"/>
          <a:stretch>
            <a:fillRect/>
          </a:stretch>
        </p:blipFill>
        <p:spPr>
          <a:xfrm>
            <a:off x="1948543" y="849705"/>
            <a:ext cx="8991600" cy="5354533"/>
          </a:xfrm>
          <a:prstGeom prst="rect">
            <a:avLst/>
          </a:prstGeom>
        </p:spPr>
      </p:pic>
    </p:spTree>
    <p:extLst>
      <p:ext uri="{BB962C8B-B14F-4D97-AF65-F5344CB8AC3E}">
        <p14:creationId xmlns:p14="http://schemas.microsoft.com/office/powerpoint/2010/main" val="6911391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20EE703D-3068-41B6-B43E-4631A6720E9B}"/>
              </a:ext>
            </a:extLst>
          </p:cNvPr>
          <p:cNvSpPr>
            <a:spLocks noGrp="1"/>
          </p:cNvSpPr>
          <p:nvPr>
            <p:ph idx="1"/>
          </p:nvPr>
        </p:nvSpPr>
        <p:spPr>
          <a:xfrm>
            <a:off x="6394783" y="400697"/>
            <a:ext cx="3276599" cy="524645"/>
          </a:xfrm>
        </p:spPr>
        <p:txBody>
          <a:bodyPr anchor="ctr"/>
          <a:lstStyle/>
          <a:p>
            <a:pPr marL="0" indent="0">
              <a:buNone/>
            </a:pPr>
            <a:r>
              <a:rPr lang="en-US" sz="3000">
                <a:solidFill>
                  <a:schemeClr val="bg1"/>
                </a:solidFill>
              </a:rPr>
              <a:t>Basic font sizes</a:t>
            </a:r>
          </a:p>
        </p:txBody>
      </p:sp>
      <p:sp>
        <p:nvSpPr>
          <p:cNvPr id="8" name="Content Placeholder 2">
            <a:extLst>
              <a:ext uri="{FF2B5EF4-FFF2-40B4-BE49-F238E27FC236}">
                <a16:creationId xmlns:a16="http://schemas.microsoft.com/office/drawing/2014/main" id="{1DDE2256-97BF-4AAF-9845-06C028FAAEB6}"/>
              </a:ext>
            </a:extLst>
          </p:cNvPr>
          <p:cNvSpPr txBox="1">
            <a:spLocks/>
          </p:cNvSpPr>
          <p:nvPr/>
        </p:nvSpPr>
        <p:spPr>
          <a:xfrm>
            <a:off x="6394781" y="1581356"/>
            <a:ext cx="5663535" cy="662631"/>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457159">
              <a:buNone/>
            </a:pPr>
            <a:r>
              <a:rPr lang="en-US" sz="3000">
                <a:solidFill>
                  <a:schemeClr val="bg1"/>
                </a:solidFill>
              </a:rPr>
              <a:t>Bullet points, lines and shapes </a:t>
            </a:r>
          </a:p>
        </p:txBody>
      </p:sp>
      <p:sp>
        <p:nvSpPr>
          <p:cNvPr id="11" name="Content Placeholder 2">
            <a:extLst>
              <a:ext uri="{FF2B5EF4-FFF2-40B4-BE49-F238E27FC236}">
                <a16:creationId xmlns:a16="http://schemas.microsoft.com/office/drawing/2014/main" id="{A0B49D21-3D20-4EC0-8155-9C1EA330DE5E}"/>
              </a:ext>
            </a:extLst>
          </p:cNvPr>
          <p:cNvSpPr txBox="1">
            <a:spLocks/>
          </p:cNvSpPr>
          <p:nvPr/>
        </p:nvSpPr>
        <p:spPr>
          <a:xfrm>
            <a:off x="6394781" y="5488098"/>
            <a:ext cx="3276599" cy="524645"/>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000">
                <a:solidFill>
                  <a:schemeClr val="bg1"/>
                </a:solidFill>
              </a:rPr>
              <a:t>Numbers</a:t>
            </a:r>
          </a:p>
        </p:txBody>
      </p:sp>
      <p:sp>
        <p:nvSpPr>
          <p:cNvPr id="12" name="Title 1">
            <a:extLst>
              <a:ext uri="{FF2B5EF4-FFF2-40B4-BE49-F238E27FC236}">
                <a16:creationId xmlns:a16="http://schemas.microsoft.com/office/drawing/2014/main" id="{DCE7B25B-5613-4576-BA48-839DD26075A3}"/>
              </a:ext>
            </a:extLst>
          </p:cNvPr>
          <p:cNvSpPr>
            <a:spLocks noGrp="1"/>
          </p:cNvSpPr>
          <p:nvPr>
            <p:ph type="title"/>
          </p:nvPr>
        </p:nvSpPr>
        <p:spPr>
          <a:xfrm>
            <a:off x="1052735" y="154012"/>
            <a:ext cx="10192780" cy="692497"/>
          </a:xfrm>
        </p:spPr>
        <p:txBody>
          <a:bodyPr/>
          <a:lstStyle/>
          <a:p>
            <a:r>
              <a:rPr lang="en-US" sz="4500"/>
              <a:t>Department Website- Grades K-8</a:t>
            </a:r>
            <a:endParaRPr lang="en-US"/>
          </a:p>
        </p:txBody>
      </p:sp>
      <p:pic>
        <p:nvPicPr>
          <p:cNvPr id="2" name="Picture 2" descr="website table for kindergarten through grade eight">
            <a:extLst>
              <a:ext uri="{FF2B5EF4-FFF2-40B4-BE49-F238E27FC236}">
                <a16:creationId xmlns:a16="http://schemas.microsoft.com/office/drawing/2014/main" id="{EBC86A10-1B67-4110-BACC-FF3F4563DC99}"/>
              </a:ext>
            </a:extLst>
          </p:cNvPr>
          <p:cNvPicPr>
            <a:picLocks noChangeAspect="1"/>
          </p:cNvPicPr>
          <p:nvPr/>
        </p:nvPicPr>
        <p:blipFill>
          <a:blip r:embed="rId2"/>
          <a:stretch>
            <a:fillRect/>
          </a:stretch>
        </p:blipFill>
        <p:spPr>
          <a:xfrm>
            <a:off x="2133600" y="926183"/>
            <a:ext cx="8381999" cy="5179803"/>
          </a:xfrm>
          <a:prstGeom prst="rect">
            <a:avLst/>
          </a:prstGeom>
        </p:spPr>
      </p:pic>
    </p:spTree>
    <p:extLst>
      <p:ext uri="{BB962C8B-B14F-4D97-AF65-F5344CB8AC3E}">
        <p14:creationId xmlns:p14="http://schemas.microsoft.com/office/powerpoint/2010/main" val="3039995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20EE703D-3068-41B6-B43E-4631A6720E9B}"/>
              </a:ext>
            </a:extLst>
          </p:cNvPr>
          <p:cNvSpPr>
            <a:spLocks noGrp="1"/>
          </p:cNvSpPr>
          <p:nvPr>
            <p:ph idx="1"/>
          </p:nvPr>
        </p:nvSpPr>
        <p:spPr>
          <a:xfrm>
            <a:off x="6394783" y="400697"/>
            <a:ext cx="3276599" cy="524645"/>
          </a:xfrm>
        </p:spPr>
        <p:txBody>
          <a:bodyPr anchor="ctr"/>
          <a:lstStyle/>
          <a:p>
            <a:pPr marL="0" indent="0">
              <a:buNone/>
            </a:pPr>
            <a:r>
              <a:rPr lang="en-US" sz="3000">
                <a:solidFill>
                  <a:schemeClr val="bg1"/>
                </a:solidFill>
              </a:rPr>
              <a:t>Basic font sizes</a:t>
            </a:r>
          </a:p>
        </p:txBody>
      </p:sp>
      <p:sp>
        <p:nvSpPr>
          <p:cNvPr id="8" name="Content Placeholder 2">
            <a:extLst>
              <a:ext uri="{FF2B5EF4-FFF2-40B4-BE49-F238E27FC236}">
                <a16:creationId xmlns:a16="http://schemas.microsoft.com/office/drawing/2014/main" id="{1DDE2256-97BF-4AAF-9845-06C028FAAEB6}"/>
              </a:ext>
            </a:extLst>
          </p:cNvPr>
          <p:cNvSpPr txBox="1">
            <a:spLocks/>
          </p:cNvSpPr>
          <p:nvPr/>
        </p:nvSpPr>
        <p:spPr>
          <a:xfrm>
            <a:off x="6394781" y="1581356"/>
            <a:ext cx="5663535" cy="662631"/>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457159">
              <a:buNone/>
            </a:pPr>
            <a:r>
              <a:rPr lang="en-US" sz="3000">
                <a:solidFill>
                  <a:schemeClr val="bg1"/>
                </a:solidFill>
              </a:rPr>
              <a:t>Bullet points, lines and shapes </a:t>
            </a:r>
          </a:p>
        </p:txBody>
      </p:sp>
      <p:sp>
        <p:nvSpPr>
          <p:cNvPr id="11" name="Content Placeholder 2">
            <a:extLst>
              <a:ext uri="{FF2B5EF4-FFF2-40B4-BE49-F238E27FC236}">
                <a16:creationId xmlns:a16="http://schemas.microsoft.com/office/drawing/2014/main" id="{A0B49D21-3D20-4EC0-8155-9C1EA330DE5E}"/>
              </a:ext>
            </a:extLst>
          </p:cNvPr>
          <p:cNvSpPr txBox="1">
            <a:spLocks/>
          </p:cNvSpPr>
          <p:nvPr/>
        </p:nvSpPr>
        <p:spPr>
          <a:xfrm>
            <a:off x="6394781" y="5488098"/>
            <a:ext cx="3276599" cy="524645"/>
          </a:xfrm>
          <a:prstGeom prst="rect">
            <a:avLst/>
          </a:prstGeom>
        </p:spPr>
        <p:txBody>
          <a:bodyPr vert="horz" lIns="0" tIns="0" rIns="0" bIns="0" rtlCol="0" anchor="ctr"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000">
                <a:solidFill>
                  <a:schemeClr val="bg1"/>
                </a:solidFill>
              </a:rPr>
              <a:t>Numbers</a:t>
            </a:r>
          </a:p>
        </p:txBody>
      </p:sp>
      <p:sp>
        <p:nvSpPr>
          <p:cNvPr id="12" name="Title 1">
            <a:extLst>
              <a:ext uri="{FF2B5EF4-FFF2-40B4-BE49-F238E27FC236}">
                <a16:creationId xmlns:a16="http://schemas.microsoft.com/office/drawing/2014/main" id="{DCE7B25B-5613-4576-BA48-839DD26075A3}"/>
              </a:ext>
            </a:extLst>
          </p:cNvPr>
          <p:cNvSpPr>
            <a:spLocks noGrp="1"/>
          </p:cNvSpPr>
          <p:nvPr>
            <p:ph type="title"/>
          </p:nvPr>
        </p:nvSpPr>
        <p:spPr>
          <a:xfrm>
            <a:off x="1052735" y="154012"/>
            <a:ext cx="10192780" cy="692497"/>
          </a:xfrm>
        </p:spPr>
        <p:txBody>
          <a:bodyPr/>
          <a:lstStyle/>
          <a:p>
            <a:r>
              <a:rPr lang="en-US" sz="4500"/>
              <a:t>Department Website- High School</a:t>
            </a:r>
            <a:endParaRPr lang="en-US"/>
          </a:p>
        </p:txBody>
      </p:sp>
      <p:pic>
        <p:nvPicPr>
          <p:cNvPr id="3" name="Picture 4" descr="website table for high school">
            <a:extLst>
              <a:ext uri="{FF2B5EF4-FFF2-40B4-BE49-F238E27FC236}">
                <a16:creationId xmlns:a16="http://schemas.microsoft.com/office/drawing/2014/main" id="{832974D3-CC92-4A45-810C-CA7B09DE7A9C}"/>
              </a:ext>
            </a:extLst>
          </p:cNvPr>
          <p:cNvPicPr>
            <a:picLocks noChangeAspect="1"/>
          </p:cNvPicPr>
          <p:nvPr/>
        </p:nvPicPr>
        <p:blipFill>
          <a:blip r:embed="rId3"/>
          <a:stretch>
            <a:fillRect/>
          </a:stretch>
        </p:blipFill>
        <p:spPr>
          <a:xfrm>
            <a:off x="3243944" y="845257"/>
            <a:ext cx="5802085" cy="5399168"/>
          </a:xfrm>
          <a:prstGeom prst="rect">
            <a:avLst/>
          </a:prstGeom>
        </p:spPr>
      </p:pic>
    </p:spTree>
    <p:extLst>
      <p:ext uri="{BB962C8B-B14F-4D97-AF65-F5344CB8AC3E}">
        <p14:creationId xmlns:p14="http://schemas.microsoft.com/office/powerpoint/2010/main" val="36631117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Default Color Scheme">
      <a:dk1>
        <a:srgbClr val="000000"/>
      </a:dk1>
      <a:lt1>
        <a:srgbClr val="FFFFFF"/>
      </a:lt1>
      <a:dk2>
        <a:srgbClr val="202945"/>
      </a:dk2>
      <a:lt2>
        <a:srgbClr val="EEEAE3"/>
      </a:lt2>
      <a:accent1>
        <a:srgbClr val="73A5CB"/>
      </a:accent1>
      <a:accent2>
        <a:srgbClr val="6F0C1A"/>
      </a:accent2>
      <a:accent3>
        <a:srgbClr val="92AF3C"/>
      </a:accent3>
      <a:accent4>
        <a:srgbClr val="535050"/>
      </a:accent4>
      <a:accent5>
        <a:srgbClr val="F10117"/>
      </a:accent5>
      <a:accent6>
        <a:srgbClr val="D19D0D"/>
      </a:accent6>
      <a:hlink>
        <a:srgbClr val="0055B8"/>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5873</TotalTime>
  <Words>1330</Words>
  <Application>Microsoft Office PowerPoint</Application>
  <PresentationFormat>Widescreen</PresentationFormat>
  <Paragraphs>194</Paragraphs>
  <Slides>29</Slides>
  <Notes>22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29</vt:i4>
      </vt:variant>
    </vt:vector>
  </HeadingPairs>
  <TitlesOfParts>
    <vt:vector size="36" baseType="lpstr">
      <vt:lpstr>Arial</vt:lpstr>
      <vt:lpstr>Arial,Sans-Serif</vt:lpstr>
      <vt:lpstr>Calibri</vt:lpstr>
      <vt:lpstr>Symbol</vt:lpstr>
      <vt:lpstr>Symbol,Sans-Serif</vt:lpstr>
      <vt:lpstr>Office Theme</vt:lpstr>
      <vt:lpstr>Office Theme</vt:lpstr>
      <vt:lpstr>Best Practices in K-12 Mathematics for Gifted Learners Using Ohio’s K-8 Learning Progressions  </vt:lpstr>
      <vt:lpstr>Today’s Presenter: Megan Vermillion Education Program Specialist for Gifted Services</vt:lpstr>
      <vt:lpstr>Today’s Discussion</vt:lpstr>
      <vt:lpstr>click here</vt:lpstr>
      <vt:lpstr>PowerPoint Presentation</vt:lpstr>
      <vt:lpstr>Ohio's Learning Standards</vt:lpstr>
      <vt:lpstr>Department Website- Grades K-12</vt:lpstr>
      <vt:lpstr>Department Website- Grades K-8</vt:lpstr>
      <vt:lpstr>Department Website- High School</vt:lpstr>
      <vt:lpstr>Why Differentiate?</vt:lpstr>
      <vt:lpstr>Interactive Activity Example</vt:lpstr>
      <vt:lpstr>Interactive Task #1</vt:lpstr>
      <vt:lpstr>Three Ways to Plan Differentiation</vt:lpstr>
      <vt:lpstr>Student and Teacher Roles</vt:lpstr>
      <vt:lpstr>Interactive Task #2</vt:lpstr>
      <vt:lpstr>Depth and Complexity</vt:lpstr>
      <vt:lpstr>Language of the Discipline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Missing Complexity Examples</vt:lpstr>
      <vt:lpstr>Interactive Task #3</vt:lpstr>
      <vt:lpstr>Toolbox Takeaways</vt:lpstr>
      <vt:lpstr>@OHEducation gifted@education.ohio.gov Megan.vermillion@education.ohio.gov </vt:lpstr>
      <vt:lpstr>Share your learning  community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 Practices in K-12 Mathematics for Gifted Learners Using Ohio’s K-8 Learning Progressions</dc:title>
  <dc:creator>Mallory, Andrea</dc:creator>
  <cp:keywords>gifted, math</cp:keywords>
  <cp:lastModifiedBy>Mallory, Andrea</cp:lastModifiedBy>
  <cp:revision>9</cp:revision>
  <dcterms:created xsi:type="dcterms:W3CDTF">2021-09-23T16:44:19Z</dcterms:created>
  <dcterms:modified xsi:type="dcterms:W3CDTF">2021-11-22T15:52:52Z</dcterms:modified>
</cp:coreProperties>
</file>