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5"/>
    <p:sldMasterId id="2147483687" r:id="rId6"/>
    <p:sldMasterId id="2147483688" r:id="rId7"/>
  </p:sldMasterIdLst>
  <p:notesMasterIdLst>
    <p:notesMasterId r:id="rId28"/>
  </p:notesMasterIdLst>
  <p:sldIdLst>
    <p:sldId id="276" r:id="rId8"/>
    <p:sldId id="277" r:id="rId9"/>
    <p:sldId id="256" r:id="rId10"/>
    <p:sldId id="259" r:id="rId11"/>
    <p:sldId id="260" r:id="rId12"/>
    <p:sldId id="261" r:id="rId13"/>
    <p:sldId id="278" r:id="rId14"/>
    <p:sldId id="263" r:id="rId15"/>
    <p:sldId id="264" r:id="rId16"/>
    <p:sldId id="265" r:id="rId17"/>
    <p:sldId id="262" r:id="rId18"/>
    <p:sldId id="279" r:id="rId19"/>
    <p:sldId id="280" r:id="rId20"/>
    <p:sldId id="269" r:id="rId21"/>
    <p:sldId id="270" r:id="rId22"/>
    <p:sldId id="271" r:id="rId23"/>
    <p:sldId id="272" r:id="rId24"/>
    <p:sldId id="273" r:id="rId25"/>
    <p:sldId id="274" r:id="rId26"/>
    <p:sldId id="275"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Libre Baskerville" panose="020B0604020202020204" charset="0"/>
      <p:regular r:id="rId33"/>
      <p:bold r:id="rId34"/>
      <p:italic r:id="rId35"/>
    </p:embeddedFont>
    <p:embeddedFont>
      <p:font typeface="Roboto" panose="02000000000000000000" pitchFamily="2" charset="0"/>
      <p:regular r:id="rId36"/>
      <p:bold r:id="rId37"/>
      <p:italic r:id="rId38"/>
      <p:boldItalic r:id="rId39"/>
    </p:embeddedFont>
    <p:embeddedFont>
      <p:font typeface="Roboto Condensed Light" panose="02000000000000000000" pitchFamily="2" charset="0"/>
      <p:regular r:id="rId40"/>
      <p: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9AE923-C633-49CB-8D27-0E2D7653B3CC}" v="20" dt="2021-11-16T17:08:50.098"/>
    <p1510:client id="{8FC82F93-EE91-33A7-A695-B6FF51C60C2A}" v="3" dt="2021-11-16T16:36:07.878"/>
  </p1510:revLst>
</p1510:revInfo>
</file>

<file path=ppt/tableStyles.xml><?xml version="1.0" encoding="utf-8"?>
<a:tblStyleLst xmlns:a="http://schemas.openxmlformats.org/drawingml/2006/main" def="{85794115-2643-4FC1-8272-F23606C19C0F}">
  <a:tblStyle styleId="{85794115-2643-4FC1-8272-F23606C19C0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0F6"/>
          </a:solidFill>
        </a:fill>
      </a:tcStyle>
    </a:wholeTbl>
    <a:band1H>
      <a:tcTxStyle/>
      <a:tcStyle>
        <a:tcBdr/>
        <a:fill>
          <a:solidFill>
            <a:srgbClr val="D4E0EC"/>
          </a:solidFill>
        </a:fill>
      </a:tcStyle>
    </a:band1H>
    <a:band2H>
      <a:tcTxStyle/>
      <a:tcStyle>
        <a:tcBdr/>
      </a:tcStyle>
    </a:band2H>
    <a:band1V>
      <a:tcTxStyle/>
      <a:tcStyle>
        <a:tcBdr/>
        <a:fill>
          <a:solidFill>
            <a:srgbClr val="D4E0EC"/>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C497898-D666-4914-8144-6FB7ACCA3B62}"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11.fntdata"/><Relationship Id="rId21" Type="http://schemas.openxmlformats.org/officeDocument/2006/relationships/slide" Target="slides/slide14.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font" Target="fonts/font1.fntdata"/><Relationship Id="rId20" Type="http://schemas.openxmlformats.org/officeDocument/2006/relationships/slide" Target="slides/slide13.xml"/><Relationship Id="rId41"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8" Type="http://schemas.openxmlformats.org/officeDocument/2006/relationships/slide" Target="slides/slide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5.fntdata"/><Relationship Id="rId38" Type="http://schemas.openxmlformats.org/officeDocument/2006/relationships/font" Target="fonts/font10.fntdata"/><Relationship Id="rId46"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rive.google.com/file/d/18gVDgrZC1aRmb5mtFYgzatGlQn8T8Yd3/view?usp=sharin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0118c82f44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g10118c82f44_0_1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 sz="1400" b="1">
                <a:latin typeface="Calibri"/>
                <a:ea typeface="Calibri"/>
                <a:cs typeface="Calibri"/>
                <a:sym typeface="Calibri"/>
              </a:rPr>
              <a:t>Note: Yelena </a:t>
            </a:r>
            <a:r>
              <a:rPr lang="en" sz="1400" b="1"/>
              <a:t>will introduce and press record. Annika will support. </a:t>
            </a:r>
            <a:endParaRPr sz="1400" b="1">
              <a:latin typeface="Calibri"/>
              <a:ea typeface="Calibri"/>
              <a:cs typeface="Calibri"/>
              <a:sym typeface="Calibri"/>
            </a:endParaRPr>
          </a:p>
          <a:p>
            <a:pPr marL="0" lvl="0" indent="0" algn="l" rtl="0">
              <a:spcBef>
                <a:spcPts val="0"/>
              </a:spcBef>
              <a:spcAft>
                <a:spcPts val="0"/>
              </a:spcAft>
              <a:buNone/>
            </a:pPr>
            <a:r>
              <a:rPr lang="en"/>
              <a:t>Padlet Link: https://padlet.com/annacannelongo/k1iiu6ny9gzvlg8c </a:t>
            </a:r>
            <a:endParaRPr/>
          </a:p>
        </p:txBody>
      </p:sp>
      <p:sp>
        <p:nvSpPr>
          <p:cNvPr id="291" name="Google Shape;291;g10118c82f44_0_1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0137b1486e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10137b1486e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00c1752246_0_7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100c1752246_0_7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00c1752246_0_10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100c1752246_0_10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Math-Pathways Course Descriptions for Students</a:t>
            </a:r>
            <a:endParaRPr/>
          </a:p>
          <a:p>
            <a:pPr marL="0" lvl="0" indent="0" algn="l" rtl="0">
              <a:spcBef>
                <a:spcPts val="0"/>
              </a:spcBef>
              <a:spcAft>
                <a:spcPts val="0"/>
              </a:spcAft>
              <a:buNone/>
            </a:pPr>
            <a:r>
              <a:rPr lang="en"/>
              <a:t>Let’s check out the resources in the Teacher Toolkit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100c1752246_0_10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100c1752246_0_10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00c1752246_0_9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100c1752246_0_9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10118c82f44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10118c82f44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100c1752246_0_10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100c1752246_0_10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0118c82f44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0118c82f44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10118c82f44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10118c82f44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10118c82f4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10118c82f4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00c1752246_0_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100c1752246_0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10137b1486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10137b1486e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00c1752246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00c1752246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0137b1486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0137b1486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0137b1486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10137b1486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0137b1486e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10137b1486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0118c82f44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g10118c82f44_0_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endParaRPr/>
          </a:p>
          <a:p>
            <a:pPr marL="0" lvl="0" indent="0" algn="l" rtl="0">
              <a:spcBef>
                <a:spcPts val="0"/>
              </a:spcBef>
              <a:spcAft>
                <a:spcPts val="0"/>
              </a:spcAft>
              <a:buNone/>
            </a:pPr>
            <a:endParaRPr/>
          </a:p>
        </p:txBody>
      </p:sp>
      <p:sp>
        <p:nvSpPr>
          <p:cNvPr id="318" name="Google Shape;318;g10118c82f44_0_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0137b1486e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g10137b1486e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endParaRPr/>
          </a:p>
          <a:p>
            <a:pPr marL="0" lvl="0" indent="0" algn="l" rtl="0">
              <a:spcBef>
                <a:spcPts val="0"/>
              </a:spcBef>
              <a:spcAft>
                <a:spcPts val="0"/>
              </a:spcAft>
              <a:buNone/>
            </a:pPr>
            <a:endParaRPr/>
          </a:p>
        </p:txBody>
      </p:sp>
      <p:sp>
        <p:nvSpPr>
          <p:cNvPr id="346" name="Google Shape;346;g10137b1486e_0_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0137b1486e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g10137b1486e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endParaRPr/>
          </a:p>
          <a:p>
            <a:pPr marL="0" lvl="0" indent="0" algn="l" rtl="0">
              <a:spcBef>
                <a:spcPts val="0"/>
              </a:spcBef>
              <a:spcAft>
                <a:spcPts val="0"/>
              </a:spcAft>
              <a:buNone/>
            </a:pPr>
            <a:endParaRPr/>
          </a:p>
        </p:txBody>
      </p:sp>
      <p:sp>
        <p:nvSpPr>
          <p:cNvPr id="352" name="Google Shape;352;g10137b1486e_0_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www.freepik.com/" TargetMode="External"/><Relationship Id="rId5" Type="http://schemas.openxmlformats.org/officeDocument/2006/relationships/hyperlink" Target="https://www.flaticon.com/" TargetMode="External"/><Relationship Id="rId4" Type="http://schemas.openxmlformats.org/officeDocument/2006/relationships/hyperlink" Target="https://slidesgo.com/" TargetMode="Externa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53"/>
        <p:cNvGrpSpPr/>
        <p:nvPr/>
      </p:nvGrpSpPr>
      <p:grpSpPr>
        <a:xfrm>
          <a:off x="0" y="0"/>
          <a:ext cx="0" cy="0"/>
          <a:chOff x="0" y="0"/>
          <a:chExt cx="0" cy="0"/>
        </a:xfrm>
      </p:grpSpPr>
      <p:pic>
        <p:nvPicPr>
          <p:cNvPr id="54" name="Google Shape;54;p14"/>
          <p:cNvPicPr preferRelativeResize="0"/>
          <p:nvPr/>
        </p:nvPicPr>
        <p:blipFill>
          <a:blip r:embed="rId2">
            <a:alphaModFix amt="75000"/>
          </a:blip>
          <a:stretch>
            <a:fillRect/>
          </a:stretch>
        </p:blipFill>
        <p:spPr>
          <a:xfrm rot="10800000">
            <a:off x="7083550" y="3159225"/>
            <a:ext cx="2060450" cy="1984276"/>
          </a:xfrm>
          <a:prstGeom prst="rect">
            <a:avLst/>
          </a:prstGeom>
          <a:noFill/>
          <a:ln>
            <a:noFill/>
          </a:ln>
        </p:spPr>
      </p:pic>
      <p:pic>
        <p:nvPicPr>
          <p:cNvPr id="55" name="Google Shape;55;p14"/>
          <p:cNvPicPr preferRelativeResize="0"/>
          <p:nvPr/>
        </p:nvPicPr>
        <p:blipFill>
          <a:blip r:embed="rId3">
            <a:alphaModFix amt="55000"/>
          </a:blip>
          <a:stretch>
            <a:fillRect/>
          </a:stretch>
        </p:blipFill>
        <p:spPr>
          <a:xfrm>
            <a:off x="-3" y="0"/>
            <a:ext cx="3227225" cy="3330400"/>
          </a:xfrm>
          <a:prstGeom prst="rect">
            <a:avLst/>
          </a:prstGeom>
          <a:noFill/>
          <a:ln>
            <a:noFill/>
          </a:ln>
        </p:spPr>
      </p:pic>
      <p:sp>
        <p:nvSpPr>
          <p:cNvPr id="56" name="Google Shape;56;p14"/>
          <p:cNvSpPr txBox="1">
            <a:spLocks noGrp="1"/>
          </p:cNvSpPr>
          <p:nvPr>
            <p:ph type="ctrTitle"/>
          </p:nvPr>
        </p:nvSpPr>
        <p:spPr>
          <a:xfrm>
            <a:off x="4228725" y="1288138"/>
            <a:ext cx="4200900" cy="1850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6100">
                <a:latin typeface="Libre Baskerville"/>
                <a:ea typeface="Libre Baskerville"/>
                <a:cs typeface="Libre Baskerville"/>
                <a:sym typeface="Libre Baskerville"/>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7" name="Google Shape;57;p14"/>
          <p:cNvSpPr txBox="1">
            <a:spLocks noGrp="1"/>
          </p:cNvSpPr>
          <p:nvPr>
            <p:ph type="subTitle" idx="1"/>
          </p:nvPr>
        </p:nvSpPr>
        <p:spPr>
          <a:xfrm>
            <a:off x="5562775" y="3062763"/>
            <a:ext cx="28671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2"/>
              </a:buClr>
              <a:buSzPts val="1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8" name="Google Shape;58;p14"/>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07"/>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SECTION_TITLE_AND_DESCRIPTION_1">
    <p:bg>
      <p:bgPr>
        <a:solidFill>
          <a:schemeClr val="lt2"/>
        </a:solidFill>
        <a:effectLst/>
      </p:bgPr>
    </p:bg>
    <p:spTree>
      <p:nvGrpSpPr>
        <p:cNvPr id="1" name="Shape 108"/>
        <p:cNvGrpSpPr/>
        <p:nvPr/>
      </p:nvGrpSpPr>
      <p:grpSpPr>
        <a:xfrm>
          <a:off x="0" y="0"/>
          <a:ext cx="0" cy="0"/>
          <a:chOff x="0" y="0"/>
          <a:chExt cx="0" cy="0"/>
        </a:xfrm>
      </p:grpSpPr>
      <p:pic>
        <p:nvPicPr>
          <p:cNvPr id="109" name="Google Shape;109;p25"/>
          <p:cNvPicPr preferRelativeResize="0"/>
          <p:nvPr/>
        </p:nvPicPr>
        <p:blipFill>
          <a:blip r:embed="rId2">
            <a:alphaModFix amt="55000"/>
          </a:blip>
          <a:stretch>
            <a:fillRect/>
          </a:stretch>
        </p:blipFill>
        <p:spPr>
          <a:xfrm flipH="1">
            <a:off x="5563410" y="758425"/>
            <a:ext cx="3227225" cy="3330400"/>
          </a:xfrm>
          <a:prstGeom prst="rect">
            <a:avLst/>
          </a:prstGeom>
          <a:noFill/>
          <a:ln>
            <a:noFill/>
          </a:ln>
        </p:spPr>
      </p:pic>
      <p:sp>
        <p:nvSpPr>
          <p:cNvPr id="110" name="Google Shape;110;p25"/>
          <p:cNvSpPr txBox="1">
            <a:spLocks noGrp="1"/>
          </p:cNvSpPr>
          <p:nvPr>
            <p:ph type="title"/>
          </p:nvPr>
        </p:nvSpPr>
        <p:spPr>
          <a:xfrm>
            <a:off x="714120" y="2110294"/>
            <a:ext cx="30600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2000">
                <a:solidFill>
                  <a:schemeClr val="dk2"/>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11" name="Google Shape;111;p25"/>
          <p:cNvSpPr txBox="1">
            <a:spLocks noGrp="1"/>
          </p:cNvSpPr>
          <p:nvPr>
            <p:ph type="title" idx="2"/>
          </p:nvPr>
        </p:nvSpPr>
        <p:spPr>
          <a:xfrm>
            <a:off x="714125" y="570900"/>
            <a:ext cx="5384400" cy="761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4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12" name="Google Shape;112;p25"/>
          <p:cNvSpPr txBox="1">
            <a:spLocks noGrp="1"/>
          </p:cNvSpPr>
          <p:nvPr>
            <p:ph type="subTitle" idx="1"/>
          </p:nvPr>
        </p:nvSpPr>
        <p:spPr>
          <a:xfrm>
            <a:off x="714125" y="2178149"/>
            <a:ext cx="2650200" cy="901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a:endParaRPr/>
          </a:p>
        </p:txBody>
      </p:sp>
      <p:sp>
        <p:nvSpPr>
          <p:cNvPr id="113" name="Google Shape;113;p25"/>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4 columns">
  <p:cSld name="SECTION_HEADER_1_2">
    <p:bg>
      <p:bgPr>
        <a:solidFill>
          <a:schemeClr val="lt2"/>
        </a:solidFill>
        <a:effectLst/>
      </p:bgPr>
    </p:bg>
    <p:spTree>
      <p:nvGrpSpPr>
        <p:cNvPr id="1" name="Shape 114"/>
        <p:cNvGrpSpPr/>
        <p:nvPr/>
      </p:nvGrpSpPr>
      <p:grpSpPr>
        <a:xfrm>
          <a:off x="0" y="0"/>
          <a:ext cx="0" cy="0"/>
          <a:chOff x="0" y="0"/>
          <a:chExt cx="0" cy="0"/>
        </a:xfrm>
      </p:grpSpPr>
      <p:pic>
        <p:nvPicPr>
          <p:cNvPr id="115" name="Google Shape;115;p26"/>
          <p:cNvPicPr preferRelativeResize="0"/>
          <p:nvPr/>
        </p:nvPicPr>
        <p:blipFill>
          <a:blip r:embed="rId2">
            <a:alphaModFix amt="75000"/>
          </a:blip>
          <a:stretch>
            <a:fillRect/>
          </a:stretch>
        </p:blipFill>
        <p:spPr>
          <a:xfrm>
            <a:off x="0" y="0"/>
            <a:ext cx="2060450" cy="1984276"/>
          </a:xfrm>
          <a:prstGeom prst="rect">
            <a:avLst/>
          </a:prstGeom>
          <a:noFill/>
          <a:ln>
            <a:noFill/>
          </a:ln>
        </p:spPr>
      </p:pic>
      <p:pic>
        <p:nvPicPr>
          <p:cNvPr id="116" name="Google Shape;116;p26"/>
          <p:cNvPicPr preferRelativeResize="0"/>
          <p:nvPr/>
        </p:nvPicPr>
        <p:blipFill>
          <a:blip r:embed="rId2">
            <a:alphaModFix amt="75000"/>
          </a:blip>
          <a:stretch>
            <a:fillRect/>
          </a:stretch>
        </p:blipFill>
        <p:spPr>
          <a:xfrm rot="10800000">
            <a:off x="7083550" y="3159225"/>
            <a:ext cx="2060450" cy="1984276"/>
          </a:xfrm>
          <a:prstGeom prst="rect">
            <a:avLst/>
          </a:prstGeom>
          <a:noFill/>
          <a:ln>
            <a:noFill/>
          </a:ln>
        </p:spPr>
      </p:pic>
      <p:sp>
        <p:nvSpPr>
          <p:cNvPr id="117" name="Google Shape;117;p26"/>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6"/>
          <p:cNvSpPr txBox="1">
            <a:spLocks noGrp="1"/>
          </p:cNvSpPr>
          <p:nvPr>
            <p:ph type="title"/>
          </p:nvPr>
        </p:nvSpPr>
        <p:spPr>
          <a:xfrm>
            <a:off x="714125" y="544231"/>
            <a:ext cx="77157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19" name="Google Shape;119;p26"/>
          <p:cNvSpPr txBox="1">
            <a:spLocks noGrp="1"/>
          </p:cNvSpPr>
          <p:nvPr>
            <p:ph type="subTitle" idx="1"/>
          </p:nvPr>
        </p:nvSpPr>
        <p:spPr>
          <a:xfrm>
            <a:off x="3685926" y="1821469"/>
            <a:ext cx="19653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endParaRPr/>
          </a:p>
        </p:txBody>
      </p:sp>
      <p:sp>
        <p:nvSpPr>
          <p:cNvPr id="120" name="Google Shape;120;p26"/>
          <p:cNvSpPr txBox="1">
            <a:spLocks noGrp="1"/>
          </p:cNvSpPr>
          <p:nvPr>
            <p:ph type="title" idx="2"/>
          </p:nvPr>
        </p:nvSpPr>
        <p:spPr>
          <a:xfrm>
            <a:off x="3739626" y="1329681"/>
            <a:ext cx="19116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000">
                <a:solidFill>
                  <a:schemeClr val="dk2"/>
                </a:solidFill>
              </a:defRPr>
            </a:lvl1pPr>
            <a:lvl2pPr lvl="1" algn="r" rtl="0">
              <a:spcBef>
                <a:spcPts val="0"/>
              </a:spcBef>
              <a:spcAft>
                <a:spcPts val="0"/>
              </a:spcAft>
              <a:buClr>
                <a:schemeClr val="lt1"/>
              </a:buClr>
              <a:buSzPts val="3600"/>
              <a:buNone/>
              <a:defRPr sz="3600">
                <a:solidFill>
                  <a:schemeClr val="lt1"/>
                </a:solidFill>
              </a:defRPr>
            </a:lvl2pPr>
            <a:lvl3pPr lvl="2" algn="r" rtl="0">
              <a:spcBef>
                <a:spcPts val="0"/>
              </a:spcBef>
              <a:spcAft>
                <a:spcPts val="0"/>
              </a:spcAft>
              <a:buClr>
                <a:schemeClr val="lt1"/>
              </a:buClr>
              <a:buSzPts val="3600"/>
              <a:buNone/>
              <a:defRPr sz="3600">
                <a:solidFill>
                  <a:schemeClr val="lt1"/>
                </a:solidFill>
              </a:defRPr>
            </a:lvl3pPr>
            <a:lvl4pPr lvl="3" algn="r" rtl="0">
              <a:spcBef>
                <a:spcPts val="0"/>
              </a:spcBef>
              <a:spcAft>
                <a:spcPts val="0"/>
              </a:spcAft>
              <a:buClr>
                <a:schemeClr val="lt1"/>
              </a:buClr>
              <a:buSzPts val="3600"/>
              <a:buNone/>
              <a:defRPr sz="3600">
                <a:solidFill>
                  <a:schemeClr val="lt1"/>
                </a:solidFill>
              </a:defRPr>
            </a:lvl4pPr>
            <a:lvl5pPr lvl="4" algn="r" rtl="0">
              <a:spcBef>
                <a:spcPts val="0"/>
              </a:spcBef>
              <a:spcAft>
                <a:spcPts val="0"/>
              </a:spcAft>
              <a:buClr>
                <a:schemeClr val="lt1"/>
              </a:buClr>
              <a:buSzPts val="3600"/>
              <a:buNone/>
              <a:defRPr sz="3600">
                <a:solidFill>
                  <a:schemeClr val="lt1"/>
                </a:solidFill>
              </a:defRPr>
            </a:lvl5pPr>
            <a:lvl6pPr lvl="5" algn="r" rtl="0">
              <a:spcBef>
                <a:spcPts val="0"/>
              </a:spcBef>
              <a:spcAft>
                <a:spcPts val="0"/>
              </a:spcAft>
              <a:buClr>
                <a:schemeClr val="lt1"/>
              </a:buClr>
              <a:buSzPts val="3600"/>
              <a:buNone/>
              <a:defRPr sz="3600">
                <a:solidFill>
                  <a:schemeClr val="lt1"/>
                </a:solidFill>
              </a:defRPr>
            </a:lvl6pPr>
            <a:lvl7pPr lvl="6" algn="r" rtl="0">
              <a:spcBef>
                <a:spcPts val="0"/>
              </a:spcBef>
              <a:spcAft>
                <a:spcPts val="0"/>
              </a:spcAft>
              <a:buClr>
                <a:schemeClr val="lt1"/>
              </a:buClr>
              <a:buSzPts val="3600"/>
              <a:buNone/>
              <a:defRPr sz="3600">
                <a:solidFill>
                  <a:schemeClr val="lt1"/>
                </a:solidFill>
              </a:defRPr>
            </a:lvl7pPr>
            <a:lvl8pPr lvl="7" algn="r" rtl="0">
              <a:spcBef>
                <a:spcPts val="0"/>
              </a:spcBef>
              <a:spcAft>
                <a:spcPts val="0"/>
              </a:spcAft>
              <a:buClr>
                <a:schemeClr val="lt1"/>
              </a:buClr>
              <a:buSzPts val="3600"/>
              <a:buNone/>
              <a:defRPr sz="3600">
                <a:solidFill>
                  <a:schemeClr val="lt1"/>
                </a:solidFill>
              </a:defRPr>
            </a:lvl8pPr>
            <a:lvl9pPr lvl="8" algn="r" rtl="0">
              <a:spcBef>
                <a:spcPts val="0"/>
              </a:spcBef>
              <a:spcAft>
                <a:spcPts val="0"/>
              </a:spcAft>
              <a:buClr>
                <a:schemeClr val="lt1"/>
              </a:buClr>
              <a:buSzPts val="3600"/>
              <a:buNone/>
              <a:defRPr sz="3600">
                <a:solidFill>
                  <a:schemeClr val="lt1"/>
                </a:solidFill>
              </a:defRPr>
            </a:lvl9pPr>
          </a:lstStyle>
          <a:p>
            <a:endParaRPr/>
          </a:p>
        </p:txBody>
      </p:sp>
      <p:sp>
        <p:nvSpPr>
          <p:cNvPr id="121" name="Google Shape;121;p26"/>
          <p:cNvSpPr txBox="1">
            <a:spLocks noGrp="1"/>
          </p:cNvSpPr>
          <p:nvPr>
            <p:ph type="subTitle" idx="3"/>
          </p:nvPr>
        </p:nvSpPr>
        <p:spPr>
          <a:xfrm>
            <a:off x="3685926" y="3752919"/>
            <a:ext cx="19653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endParaRPr/>
          </a:p>
        </p:txBody>
      </p:sp>
      <p:sp>
        <p:nvSpPr>
          <p:cNvPr id="122" name="Google Shape;122;p26"/>
          <p:cNvSpPr txBox="1">
            <a:spLocks noGrp="1"/>
          </p:cNvSpPr>
          <p:nvPr>
            <p:ph type="title" idx="4"/>
          </p:nvPr>
        </p:nvSpPr>
        <p:spPr>
          <a:xfrm>
            <a:off x="3739626" y="3257056"/>
            <a:ext cx="19116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000">
                <a:solidFill>
                  <a:schemeClr val="dk2"/>
                </a:solidFill>
              </a:defRPr>
            </a:lvl1pPr>
            <a:lvl2pPr lvl="1" algn="r" rtl="0">
              <a:spcBef>
                <a:spcPts val="0"/>
              </a:spcBef>
              <a:spcAft>
                <a:spcPts val="0"/>
              </a:spcAft>
              <a:buClr>
                <a:schemeClr val="lt1"/>
              </a:buClr>
              <a:buSzPts val="3600"/>
              <a:buNone/>
              <a:defRPr sz="3600">
                <a:solidFill>
                  <a:schemeClr val="lt1"/>
                </a:solidFill>
              </a:defRPr>
            </a:lvl2pPr>
            <a:lvl3pPr lvl="2" algn="r" rtl="0">
              <a:spcBef>
                <a:spcPts val="0"/>
              </a:spcBef>
              <a:spcAft>
                <a:spcPts val="0"/>
              </a:spcAft>
              <a:buClr>
                <a:schemeClr val="lt1"/>
              </a:buClr>
              <a:buSzPts val="3600"/>
              <a:buNone/>
              <a:defRPr sz="3600">
                <a:solidFill>
                  <a:schemeClr val="lt1"/>
                </a:solidFill>
              </a:defRPr>
            </a:lvl3pPr>
            <a:lvl4pPr lvl="3" algn="r" rtl="0">
              <a:spcBef>
                <a:spcPts val="0"/>
              </a:spcBef>
              <a:spcAft>
                <a:spcPts val="0"/>
              </a:spcAft>
              <a:buClr>
                <a:schemeClr val="lt1"/>
              </a:buClr>
              <a:buSzPts val="3600"/>
              <a:buNone/>
              <a:defRPr sz="3600">
                <a:solidFill>
                  <a:schemeClr val="lt1"/>
                </a:solidFill>
              </a:defRPr>
            </a:lvl4pPr>
            <a:lvl5pPr lvl="4" algn="r" rtl="0">
              <a:spcBef>
                <a:spcPts val="0"/>
              </a:spcBef>
              <a:spcAft>
                <a:spcPts val="0"/>
              </a:spcAft>
              <a:buClr>
                <a:schemeClr val="lt1"/>
              </a:buClr>
              <a:buSzPts val="3600"/>
              <a:buNone/>
              <a:defRPr sz="3600">
                <a:solidFill>
                  <a:schemeClr val="lt1"/>
                </a:solidFill>
              </a:defRPr>
            </a:lvl5pPr>
            <a:lvl6pPr lvl="5" algn="r" rtl="0">
              <a:spcBef>
                <a:spcPts val="0"/>
              </a:spcBef>
              <a:spcAft>
                <a:spcPts val="0"/>
              </a:spcAft>
              <a:buClr>
                <a:schemeClr val="lt1"/>
              </a:buClr>
              <a:buSzPts val="3600"/>
              <a:buNone/>
              <a:defRPr sz="3600">
                <a:solidFill>
                  <a:schemeClr val="lt1"/>
                </a:solidFill>
              </a:defRPr>
            </a:lvl6pPr>
            <a:lvl7pPr lvl="6" algn="r" rtl="0">
              <a:spcBef>
                <a:spcPts val="0"/>
              </a:spcBef>
              <a:spcAft>
                <a:spcPts val="0"/>
              </a:spcAft>
              <a:buClr>
                <a:schemeClr val="lt1"/>
              </a:buClr>
              <a:buSzPts val="3600"/>
              <a:buNone/>
              <a:defRPr sz="3600">
                <a:solidFill>
                  <a:schemeClr val="lt1"/>
                </a:solidFill>
              </a:defRPr>
            </a:lvl7pPr>
            <a:lvl8pPr lvl="7" algn="r" rtl="0">
              <a:spcBef>
                <a:spcPts val="0"/>
              </a:spcBef>
              <a:spcAft>
                <a:spcPts val="0"/>
              </a:spcAft>
              <a:buClr>
                <a:schemeClr val="lt1"/>
              </a:buClr>
              <a:buSzPts val="3600"/>
              <a:buNone/>
              <a:defRPr sz="3600">
                <a:solidFill>
                  <a:schemeClr val="lt1"/>
                </a:solidFill>
              </a:defRPr>
            </a:lvl8pPr>
            <a:lvl9pPr lvl="8" algn="r" rtl="0">
              <a:spcBef>
                <a:spcPts val="0"/>
              </a:spcBef>
              <a:spcAft>
                <a:spcPts val="0"/>
              </a:spcAft>
              <a:buClr>
                <a:schemeClr val="lt1"/>
              </a:buClr>
              <a:buSzPts val="3600"/>
              <a:buNone/>
              <a:defRPr sz="3600">
                <a:solidFill>
                  <a:schemeClr val="lt1"/>
                </a:solidFill>
              </a:defRPr>
            </a:lvl9pPr>
          </a:lstStyle>
          <a:p>
            <a:endParaRPr/>
          </a:p>
        </p:txBody>
      </p:sp>
      <p:sp>
        <p:nvSpPr>
          <p:cNvPr id="123" name="Google Shape;123;p26"/>
          <p:cNvSpPr txBox="1">
            <a:spLocks noGrp="1"/>
          </p:cNvSpPr>
          <p:nvPr>
            <p:ph type="subTitle" idx="5"/>
          </p:nvPr>
        </p:nvSpPr>
        <p:spPr>
          <a:xfrm>
            <a:off x="6132949" y="1821469"/>
            <a:ext cx="19653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endParaRPr/>
          </a:p>
        </p:txBody>
      </p:sp>
      <p:sp>
        <p:nvSpPr>
          <p:cNvPr id="124" name="Google Shape;124;p26"/>
          <p:cNvSpPr txBox="1">
            <a:spLocks noGrp="1"/>
          </p:cNvSpPr>
          <p:nvPr>
            <p:ph type="title" idx="6"/>
          </p:nvPr>
        </p:nvSpPr>
        <p:spPr>
          <a:xfrm>
            <a:off x="6186649" y="1329681"/>
            <a:ext cx="19116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000">
                <a:solidFill>
                  <a:schemeClr val="dk2"/>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25" name="Google Shape;125;p26"/>
          <p:cNvSpPr txBox="1">
            <a:spLocks noGrp="1"/>
          </p:cNvSpPr>
          <p:nvPr>
            <p:ph type="subTitle" idx="7"/>
          </p:nvPr>
        </p:nvSpPr>
        <p:spPr>
          <a:xfrm>
            <a:off x="6132949" y="3752919"/>
            <a:ext cx="19653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endParaRPr/>
          </a:p>
        </p:txBody>
      </p:sp>
      <p:sp>
        <p:nvSpPr>
          <p:cNvPr id="126" name="Google Shape;126;p26"/>
          <p:cNvSpPr txBox="1">
            <a:spLocks noGrp="1"/>
          </p:cNvSpPr>
          <p:nvPr>
            <p:ph type="title" idx="8"/>
          </p:nvPr>
        </p:nvSpPr>
        <p:spPr>
          <a:xfrm>
            <a:off x="6186649" y="3257056"/>
            <a:ext cx="19116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000">
                <a:solidFill>
                  <a:schemeClr val="dk2"/>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SECTION_HEADER_1_3">
    <p:bg>
      <p:bgPr>
        <a:solidFill>
          <a:schemeClr val="lt2"/>
        </a:solidFill>
        <a:effectLst/>
      </p:bgPr>
    </p:bg>
    <p:spTree>
      <p:nvGrpSpPr>
        <p:cNvPr id="1" name="Shape 127"/>
        <p:cNvGrpSpPr/>
        <p:nvPr/>
      </p:nvGrpSpPr>
      <p:grpSpPr>
        <a:xfrm>
          <a:off x="0" y="0"/>
          <a:ext cx="0" cy="0"/>
          <a:chOff x="0" y="0"/>
          <a:chExt cx="0" cy="0"/>
        </a:xfrm>
      </p:grpSpPr>
      <p:pic>
        <p:nvPicPr>
          <p:cNvPr id="128" name="Google Shape;128;p27"/>
          <p:cNvPicPr preferRelativeResize="0"/>
          <p:nvPr/>
        </p:nvPicPr>
        <p:blipFill>
          <a:blip r:embed="rId2">
            <a:alphaModFix amt="35000"/>
          </a:blip>
          <a:stretch>
            <a:fillRect/>
          </a:stretch>
        </p:blipFill>
        <p:spPr>
          <a:xfrm>
            <a:off x="1176338" y="1157288"/>
            <a:ext cx="6791325" cy="2828925"/>
          </a:xfrm>
          <a:prstGeom prst="rect">
            <a:avLst/>
          </a:prstGeom>
          <a:noFill/>
          <a:ln>
            <a:noFill/>
          </a:ln>
        </p:spPr>
      </p:pic>
      <p:sp>
        <p:nvSpPr>
          <p:cNvPr id="129" name="Google Shape;129;p27"/>
          <p:cNvSpPr txBox="1">
            <a:spLocks noGrp="1"/>
          </p:cNvSpPr>
          <p:nvPr>
            <p:ph type="subTitle" idx="1"/>
          </p:nvPr>
        </p:nvSpPr>
        <p:spPr>
          <a:xfrm>
            <a:off x="1660113" y="2083138"/>
            <a:ext cx="2340000" cy="365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30" name="Google Shape;130;p27"/>
          <p:cNvSpPr txBox="1">
            <a:spLocks noGrp="1"/>
          </p:cNvSpPr>
          <p:nvPr>
            <p:ph type="title"/>
          </p:nvPr>
        </p:nvSpPr>
        <p:spPr>
          <a:xfrm>
            <a:off x="1660127" y="1591375"/>
            <a:ext cx="21690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0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31" name="Google Shape;131;p27"/>
          <p:cNvSpPr txBox="1">
            <a:spLocks noGrp="1"/>
          </p:cNvSpPr>
          <p:nvPr>
            <p:ph type="title" idx="2" hasCustomPrompt="1"/>
          </p:nvPr>
        </p:nvSpPr>
        <p:spPr>
          <a:xfrm>
            <a:off x="820488" y="1525213"/>
            <a:ext cx="912600" cy="498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34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132" name="Google Shape;132;p27"/>
          <p:cNvSpPr txBox="1">
            <a:spLocks noGrp="1"/>
          </p:cNvSpPr>
          <p:nvPr>
            <p:ph type="subTitle" idx="3"/>
          </p:nvPr>
        </p:nvSpPr>
        <p:spPr>
          <a:xfrm>
            <a:off x="1660113" y="3785988"/>
            <a:ext cx="2340000" cy="365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33" name="Google Shape;133;p27"/>
          <p:cNvSpPr txBox="1">
            <a:spLocks noGrp="1"/>
          </p:cNvSpPr>
          <p:nvPr>
            <p:ph type="title" idx="4"/>
          </p:nvPr>
        </p:nvSpPr>
        <p:spPr>
          <a:xfrm>
            <a:off x="1660127" y="3290150"/>
            <a:ext cx="21690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0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34" name="Google Shape;134;p27"/>
          <p:cNvSpPr txBox="1">
            <a:spLocks noGrp="1"/>
          </p:cNvSpPr>
          <p:nvPr>
            <p:ph type="title" idx="5" hasCustomPrompt="1"/>
          </p:nvPr>
        </p:nvSpPr>
        <p:spPr>
          <a:xfrm>
            <a:off x="818688" y="3223988"/>
            <a:ext cx="914400" cy="498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34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135" name="Google Shape;135;p27"/>
          <p:cNvSpPr txBox="1">
            <a:spLocks noGrp="1"/>
          </p:cNvSpPr>
          <p:nvPr>
            <p:ph type="subTitle" idx="6"/>
          </p:nvPr>
        </p:nvSpPr>
        <p:spPr>
          <a:xfrm>
            <a:off x="5985313" y="2083138"/>
            <a:ext cx="2340000" cy="365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36" name="Google Shape;136;p27"/>
          <p:cNvSpPr txBox="1">
            <a:spLocks noGrp="1"/>
          </p:cNvSpPr>
          <p:nvPr>
            <p:ph type="title" idx="7"/>
          </p:nvPr>
        </p:nvSpPr>
        <p:spPr>
          <a:xfrm>
            <a:off x="5985327" y="1591375"/>
            <a:ext cx="21690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0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37" name="Google Shape;137;p27"/>
          <p:cNvSpPr txBox="1">
            <a:spLocks noGrp="1"/>
          </p:cNvSpPr>
          <p:nvPr>
            <p:ph type="title" idx="8" hasCustomPrompt="1"/>
          </p:nvPr>
        </p:nvSpPr>
        <p:spPr>
          <a:xfrm>
            <a:off x="5130913" y="1525213"/>
            <a:ext cx="914400" cy="498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34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138" name="Google Shape;138;p27"/>
          <p:cNvSpPr txBox="1">
            <a:spLocks noGrp="1"/>
          </p:cNvSpPr>
          <p:nvPr>
            <p:ph type="subTitle" idx="9"/>
          </p:nvPr>
        </p:nvSpPr>
        <p:spPr>
          <a:xfrm>
            <a:off x="5985313" y="3785988"/>
            <a:ext cx="2340000" cy="365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39" name="Google Shape;139;p27"/>
          <p:cNvSpPr txBox="1">
            <a:spLocks noGrp="1"/>
          </p:cNvSpPr>
          <p:nvPr>
            <p:ph type="title" idx="13"/>
          </p:nvPr>
        </p:nvSpPr>
        <p:spPr>
          <a:xfrm>
            <a:off x="5985327" y="3290150"/>
            <a:ext cx="21690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0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40" name="Google Shape;140;p27"/>
          <p:cNvSpPr txBox="1">
            <a:spLocks noGrp="1"/>
          </p:cNvSpPr>
          <p:nvPr>
            <p:ph type="title" idx="14" hasCustomPrompt="1"/>
          </p:nvPr>
        </p:nvSpPr>
        <p:spPr>
          <a:xfrm>
            <a:off x="5130913" y="3223988"/>
            <a:ext cx="914400" cy="498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3400"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141" name="Google Shape;141;p27"/>
          <p:cNvSpPr txBox="1">
            <a:spLocks noGrp="1"/>
          </p:cNvSpPr>
          <p:nvPr>
            <p:ph type="title" idx="15"/>
          </p:nvPr>
        </p:nvSpPr>
        <p:spPr>
          <a:xfrm>
            <a:off x="714125" y="546825"/>
            <a:ext cx="77157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3000" b="1">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42" name="Google Shape;142;p27"/>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3 columns">
  <p:cSld name="SECTION_HEADER_1_1_1_1">
    <p:bg>
      <p:bgPr>
        <a:solidFill>
          <a:schemeClr val="lt2"/>
        </a:solidFill>
        <a:effectLst/>
      </p:bgPr>
    </p:bg>
    <p:spTree>
      <p:nvGrpSpPr>
        <p:cNvPr id="1" name="Shape 143"/>
        <p:cNvGrpSpPr/>
        <p:nvPr/>
      </p:nvGrpSpPr>
      <p:grpSpPr>
        <a:xfrm>
          <a:off x="0" y="0"/>
          <a:ext cx="0" cy="0"/>
          <a:chOff x="0" y="0"/>
          <a:chExt cx="0" cy="0"/>
        </a:xfrm>
      </p:grpSpPr>
      <p:pic>
        <p:nvPicPr>
          <p:cNvPr id="144" name="Google Shape;144;p28"/>
          <p:cNvPicPr preferRelativeResize="0"/>
          <p:nvPr/>
        </p:nvPicPr>
        <p:blipFill>
          <a:blip r:embed="rId2">
            <a:alphaModFix amt="75000"/>
          </a:blip>
          <a:stretch>
            <a:fillRect/>
          </a:stretch>
        </p:blipFill>
        <p:spPr>
          <a:xfrm>
            <a:off x="0" y="0"/>
            <a:ext cx="2060450" cy="1984276"/>
          </a:xfrm>
          <a:prstGeom prst="rect">
            <a:avLst/>
          </a:prstGeom>
          <a:noFill/>
          <a:ln>
            <a:noFill/>
          </a:ln>
        </p:spPr>
      </p:pic>
      <p:pic>
        <p:nvPicPr>
          <p:cNvPr id="145" name="Google Shape;145;p28"/>
          <p:cNvPicPr preferRelativeResize="0"/>
          <p:nvPr/>
        </p:nvPicPr>
        <p:blipFill>
          <a:blip r:embed="rId2">
            <a:alphaModFix amt="75000"/>
          </a:blip>
          <a:stretch>
            <a:fillRect/>
          </a:stretch>
        </p:blipFill>
        <p:spPr>
          <a:xfrm rot="10800000">
            <a:off x="7083550" y="3159225"/>
            <a:ext cx="2060450" cy="1984276"/>
          </a:xfrm>
          <a:prstGeom prst="rect">
            <a:avLst/>
          </a:prstGeom>
          <a:noFill/>
          <a:ln>
            <a:noFill/>
          </a:ln>
        </p:spPr>
      </p:pic>
      <p:sp>
        <p:nvSpPr>
          <p:cNvPr id="146" name="Google Shape;146;p28"/>
          <p:cNvSpPr txBox="1">
            <a:spLocks noGrp="1"/>
          </p:cNvSpPr>
          <p:nvPr>
            <p:ph type="subTitle" idx="1"/>
          </p:nvPr>
        </p:nvSpPr>
        <p:spPr>
          <a:xfrm>
            <a:off x="624575" y="2908099"/>
            <a:ext cx="2377500" cy="714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47" name="Google Shape;147;p28"/>
          <p:cNvSpPr txBox="1">
            <a:spLocks noGrp="1"/>
          </p:cNvSpPr>
          <p:nvPr>
            <p:ph type="subTitle" idx="2"/>
          </p:nvPr>
        </p:nvSpPr>
        <p:spPr>
          <a:xfrm>
            <a:off x="6141950" y="2908099"/>
            <a:ext cx="2377500" cy="714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48" name="Google Shape;148;p28"/>
          <p:cNvSpPr txBox="1">
            <a:spLocks noGrp="1"/>
          </p:cNvSpPr>
          <p:nvPr>
            <p:ph type="subTitle" idx="3"/>
          </p:nvPr>
        </p:nvSpPr>
        <p:spPr>
          <a:xfrm>
            <a:off x="3383250" y="2908099"/>
            <a:ext cx="2377500" cy="714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49" name="Google Shape;149;p28"/>
          <p:cNvSpPr txBox="1">
            <a:spLocks noGrp="1"/>
          </p:cNvSpPr>
          <p:nvPr>
            <p:ph type="title"/>
          </p:nvPr>
        </p:nvSpPr>
        <p:spPr>
          <a:xfrm>
            <a:off x="913325" y="2472427"/>
            <a:ext cx="18000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50" name="Google Shape;150;p28"/>
          <p:cNvSpPr txBox="1">
            <a:spLocks noGrp="1"/>
          </p:cNvSpPr>
          <p:nvPr>
            <p:ph type="title" idx="4"/>
          </p:nvPr>
        </p:nvSpPr>
        <p:spPr>
          <a:xfrm>
            <a:off x="6430700" y="2472427"/>
            <a:ext cx="18000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51" name="Google Shape;151;p28"/>
          <p:cNvSpPr txBox="1">
            <a:spLocks noGrp="1"/>
          </p:cNvSpPr>
          <p:nvPr>
            <p:ph type="title" idx="5"/>
          </p:nvPr>
        </p:nvSpPr>
        <p:spPr>
          <a:xfrm>
            <a:off x="3672000" y="2472427"/>
            <a:ext cx="18000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52" name="Google Shape;152;p28"/>
          <p:cNvSpPr txBox="1">
            <a:spLocks noGrp="1"/>
          </p:cNvSpPr>
          <p:nvPr>
            <p:ph type="title" idx="6"/>
          </p:nvPr>
        </p:nvSpPr>
        <p:spPr>
          <a:xfrm>
            <a:off x="714125" y="544075"/>
            <a:ext cx="77157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3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53" name="Google Shape;153;p28"/>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4 columns 1">
  <p:cSld name="SECTION_HEADER_1_2_1">
    <p:bg>
      <p:bgPr>
        <a:solidFill>
          <a:schemeClr val="lt2"/>
        </a:solidFill>
        <a:effectLst/>
      </p:bgPr>
    </p:bg>
    <p:spTree>
      <p:nvGrpSpPr>
        <p:cNvPr id="1" name="Shape 154"/>
        <p:cNvGrpSpPr/>
        <p:nvPr/>
      </p:nvGrpSpPr>
      <p:grpSpPr>
        <a:xfrm>
          <a:off x="0" y="0"/>
          <a:ext cx="0" cy="0"/>
          <a:chOff x="0" y="0"/>
          <a:chExt cx="0" cy="0"/>
        </a:xfrm>
      </p:grpSpPr>
      <p:pic>
        <p:nvPicPr>
          <p:cNvPr id="155" name="Google Shape;155;p29"/>
          <p:cNvPicPr preferRelativeResize="0"/>
          <p:nvPr/>
        </p:nvPicPr>
        <p:blipFill>
          <a:blip r:embed="rId2">
            <a:alphaModFix amt="75000"/>
          </a:blip>
          <a:stretch>
            <a:fillRect/>
          </a:stretch>
        </p:blipFill>
        <p:spPr>
          <a:xfrm flipH="1">
            <a:off x="7083550" y="0"/>
            <a:ext cx="2060450" cy="1984276"/>
          </a:xfrm>
          <a:prstGeom prst="rect">
            <a:avLst/>
          </a:prstGeom>
          <a:noFill/>
          <a:ln>
            <a:noFill/>
          </a:ln>
        </p:spPr>
      </p:pic>
      <p:pic>
        <p:nvPicPr>
          <p:cNvPr id="156" name="Google Shape;156;p29"/>
          <p:cNvPicPr preferRelativeResize="0"/>
          <p:nvPr/>
        </p:nvPicPr>
        <p:blipFill>
          <a:blip r:embed="rId2">
            <a:alphaModFix amt="75000"/>
          </a:blip>
          <a:stretch>
            <a:fillRect/>
          </a:stretch>
        </p:blipFill>
        <p:spPr>
          <a:xfrm rot="10800000" flipH="1">
            <a:off x="0" y="3159225"/>
            <a:ext cx="2060450" cy="1984276"/>
          </a:xfrm>
          <a:prstGeom prst="rect">
            <a:avLst/>
          </a:prstGeom>
          <a:noFill/>
          <a:ln>
            <a:noFill/>
          </a:ln>
        </p:spPr>
      </p:pic>
      <p:sp>
        <p:nvSpPr>
          <p:cNvPr id="157" name="Google Shape;157;p29"/>
          <p:cNvSpPr txBox="1">
            <a:spLocks noGrp="1"/>
          </p:cNvSpPr>
          <p:nvPr>
            <p:ph type="title"/>
          </p:nvPr>
        </p:nvSpPr>
        <p:spPr>
          <a:xfrm>
            <a:off x="714125" y="546825"/>
            <a:ext cx="77157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58" name="Google Shape;158;p29"/>
          <p:cNvSpPr txBox="1">
            <a:spLocks noGrp="1"/>
          </p:cNvSpPr>
          <p:nvPr>
            <p:ph type="subTitle" idx="1"/>
          </p:nvPr>
        </p:nvSpPr>
        <p:spPr>
          <a:xfrm>
            <a:off x="1426756" y="2043225"/>
            <a:ext cx="19653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endParaRPr/>
          </a:p>
        </p:txBody>
      </p:sp>
      <p:sp>
        <p:nvSpPr>
          <p:cNvPr id="159" name="Google Shape;159;p29"/>
          <p:cNvSpPr txBox="1">
            <a:spLocks noGrp="1"/>
          </p:cNvSpPr>
          <p:nvPr>
            <p:ph type="title" idx="2"/>
          </p:nvPr>
        </p:nvSpPr>
        <p:spPr>
          <a:xfrm>
            <a:off x="714125" y="1551450"/>
            <a:ext cx="26778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60" name="Google Shape;160;p29"/>
          <p:cNvSpPr txBox="1">
            <a:spLocks noGrp="1"/>
          </p:cNvSpPr>
          <p:nvPr>
            <p:ph type="subTitle" idx="3"/>
          </p:nvPr>
        </p:nvSpPr>
        <p:spPr>
          <a:xfrm>
            <a:off x="1426756" y="3683563"/>
            <a:ext cx="19653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endParaRPr/>
          </a:p>
        </p:txBody>
      </p:sp>
      <p:sp>
        <p:nvSpPr>
          <p:cNvPr id="161" name="Google Shape;161;p29"/>
          <p:cNvSpPr txBox="1">
            <a:spLocks noGrp="1"/>
          </p:cNvSpPr>
          <p:nvPr>
            <p:ph type="title" idx="4"/>
          </p:nvPr>
        </p:nvSpPr>
        <p:spPr>
          <a:xfrm>
            <a:off x="714125" y="3187700"/>
            <a:ext cx="26778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62" name="Google Shape;162;p29"/>
          <p:cNvSpPr txBox="1">
            <a:spLocks noGrp="1"/>
          </p:cNvSpPr>
          <p:nvPr>
            <p:ph type="subTitle" idx="5"/>
          </p:nvPr>
        </p:nvSpPr>
        <p:spPr>
          <a:xfrm>
            <a:off x="5751944" y="2043225"/>
            <a:ext cx="1965300" cy="365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63" name="Google Shape;163;p29"/>
          <p:cNvSpPr txBox="1">
            <a:spLocks noGrp="1"/>
          </p:cNvSpPr>
          <p:nvPr>
            <p:ph type="title" idx="6"/>
          </p:nvPr>
        </p:nvSpPr>
        <p:spPr>
          <a:xfrm>
            <a:off x="5751952" y="1551450"/>
            <a:ext cx="26778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64" name="Google Shape;164;p29"/>
          <p:cNvSpPr txBox="1">
            <a:spLocks noGrp="1"/>
          </p:cNvSpPr>
          <p:nvPr>
            <p:ph type="subTitle" idx="7"/>
          </p:nvPr>
        </p:nvSpPr>
        <p:spPr>
          <a:xfrm>
            <a:off x="5751944" y="3683563"/>
            <a:ext cx="1965300" cy="365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65" name="Google Shape;165;p29"/>
          <p:cNvSpPr txBox="1">
            <a:spLocks noGrp="1"/>
          </p:cNvSpPr>
          <p:nvPr>
            <p:ph type="title" idx="8"/>
          </p:nvPr>
        </p:nvSpPr>
        <p:spPr>
          <a:xfrm>
            <a:off x="5751952" y="3187702"/>
            <a:ext cx="26778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66" name="Google Shape;166;p29"/>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anks">
  <p:cSld name="SECTION_HEADER_1_2_2">
    <p:bg>
      <p:bgPr>
        <a:solidFill>
          <a:schemeClr val="lt2"/>
        </a:solidFill>
        <a:effectLst/>
      </p:bgPr>
    </p:bg>
    <p:spTree>
      <p:nvGrpSpPr>
        <p:cNvPr id="1" name="Shape 167"/>
        <p:cNvGrpSpPr/>
        <p:nvPr/>
      </p:nvGrpSpPr>
      <p:grpSpPr>
        <a:xfrm>
          <a:off x="0" y="0"/>
          <a:ext cx="0" cy="0"/>
          <a:chOff x="0" y="0"/>
          <a:chExt cx="0" cy="0"/>
        </a:xfrm>
      </p:grpSpPr>
      <p:pic>
        <p:nvPicPr>
          <p:cNvPr id="168" name="Google Shape;168;p30"/>
          <p:cNvPicPr preferRelativeResize="0"/>
          <p:nvPr/>
        </p:nvPicPr>
        <p:blipFill>
          <a:blip r:embed="rId2">
            <a:alphaModFix amt="75000"/>
          </a:blip>
          <a:stretch>
            <a:fillRect/>
          </a:stretch>
        </p:blipFill>
        <p:spPr>
          <a:xfrm rot="10800000">
            <a:off x="7083550" y="3159225"/>
            <a:ext cx="2060450" cy="1984276"/>
          </a:xfrm>
          <a:prstGeom prst="rect">
            <a:avLst/>
          </a:prstGeom>
          <a:noFill/>
          <a:ln>
            <a:noFill/>
          </a:ln>
        </p:spPr>
      </p:pic>
      <p:pic>
        <p:nvPicPr>
          <p:cNvPr id="169" name="Google Shape;169;p30"/>
          <p:cNvPicPr preferRelativeResize="0"/>
          <p:nvPr/>
        </p:nvPicPr>
        <p:blipFill>
          <a:blip r:embed="rId3">
            <a:alphaModFix amt="55000"/>
          </a:blip>
          <a:stretch>
            <a:fillRect/>
          </a:stretch>
        </p:blipFill>
        <p:spPr>
          <a:xfrm>
            <a:off x="-3" y="0"/>
            <a:ext cx="3227225" cy="3330400"/>
          </a:xfrm>
          <a:prstGeom prst="rect">
            <a:avLst/>
          </a:prstGeom>
          <a:noFill/>
          <a:ln>
            <a:noFill/>
          </a:ln>
        </p:spPr>
      </p:pic>
      <p:sp>
        <p:nvSpPr>
          <p:cNvPr id="170" name="Google Shape;170;p30"/>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0"/>
          <p:cNvSpPr txBox="1">
            <a:spLocks noGrp="1"/>
          </p:cNvSpPr>
          <p:nvPr>
            <p:ph type="title"/>
          </p:nvPr>
        </p:nvSpPr>
        <p:spPr>
          <a:xfrm>
            <a:off x="3045000" y="543950"/>
            <a:ext cx="3054000" cy="906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000"/>
              <a:buNone/>
              <a:defRPr sz="5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72" name="Google Shape;172;p30"/>
          <p:cNvSpPr txBox="1">
            <a:spLocks noGrp="1"/>
          </p:cNvSpPr>
          <p:nvPr>
            <p:ph type="subTitle" idx="1"/>
          </p:nvPr>
        </p:nvSpPr>
        <p:spPr>
          <a:xfrm>
            <a:off x="3289500" y="2085975"/>
            <a:ext cx="2565000" cy="121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73" name="Google Shape;173;p30"/>
          <p:cNvSpPr txBox="1"/>
          <p:nvPr/>
        </p:nvSpPr>
        <p:spPr>
          <a:xfrm>
            <a:off x="2660700" y="3251975"/>
            <a:ext cx="3822600" cy="959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a:solidFill>
                  <a:schemeClr val="dk2"/>
                </a:solidFill>
                <a:latin typeface="Roboto"/>
                <a:ea typeface="Roboto"/>
                <a:cs typeface="Roboto"/>
                <a:sym typeface="Roboto"/>
              </a:rPr>
              <a:t>CREDITS: This presentation template was created by </a:t>
            </a:r>
            <a:r>
              <a:rPr lang="en" b="1">
                <a:solidFill>
                  <a:schemeClr val="dk2"/>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Slidesgo</a:t>
            </a:r>
            <a:r>
              <a:rPr lang="en">
                <a:solidFill>
                  <a:schemeClr val="dk2"/>
                </a:solidFill>
                <a:latin typeface="Roboto"/>
                <a:ea typeface="Roboto"/>
                <a:cs typeface="Roboto"/>
                <a:sym typeface="Roboto"/>
              </a:rPr>
              <a:t>, including icons by </a:t>
            </a:r>
            <a:r>
              <a:rPr lang="en" b="1">
                <a:solidFill>
                  <a:schemeClr val="dk2"/>
                </a:solidFill>
                <a:uFill>
                  <a:noFill/>
                </a:uFill>
                <a:latin typeface="Roboto"/>
                <a:ea typeface="Roboto"/>
                <a:cs typeface="Roboto"/>
                <a:sym typeface="Roboto"/>
                <a:hlinkClick r:id="rId5">
                  <a:extLst>
                    <a:ext uri="{A12FA001-AC4F-418D-AE19-62706E023703}">
                      <ahyp:hlinkClr xmlns:ahyp="http://schemas.microsoft.com/office/drawing/2018/hyperlinkcolor" val="tx"/>
                    </a:ext>
                  </a:extLst>
                </a:hlinkClick>
              </a:rPr>
              <a:t>Flaticon</a:t>
            </a:r>
            <a:r>
              <a:rPr lang="en">
                <a:solidFill>
                  <a:schemeClr val="dk2"/>
                </a:solidFill>
                <a:latin typeface="Roboto"/>
                <a:ea typeface="Roboto"/>
                <a:cs typeface="Roboto"/>
                <a:sym typeface="Roboto"/>
              </a:rPr>
              <a:t>, infographics &amp; images by </a:t>
            </a:r>
            <a:r>
              <a:rPr lang="en" b="1">
                <a:solidFill>
                  <a:schemeClr val="dk2"/>
                </a:solidFill>
                <a:uFill>
                  <a:noFill/>
                </a:uFill>
                <a:latin typeface="Roboto"/>
                <a:ea typeface="Roboto"/>
                <a:cs typeface="Roboto"/>
                <a:sym typeface="Roboto"/>
                <a:hlinkClick r:id="rId6">
                  <a:extLst>
                    <a:ext uri="{A12FA001-AC4F-418D-AE19-62706E023703}">
                      <ahyp:hlinkClr xmlns:ahyp="http://schemas.microsoft.com/office/drawing/2018/hyperlinkcolor" val="tx"/>
                    </a:ext>
                  </a:extLst>
                </a:hlinkClick>
              </a:rPr>
              <a:t>Freepik</a:t>
            </a:r>
            <a:endParaRPr>
              <a:solidFill>
                <a:schemeClr val="dk2"/>
              </a:solidFill>
              <a:latin typeface="Roboto"/>
              <a:ea typeface="Roboto"/>
              <a:cs typeface="Roboto"/>
              <a:sym typeface="Robo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6 columns">
  <p:cSld name="SECTION_HEADER_1_1_1_1_1">
    <p:bg>
      <p:bgPr>
        <a:solidFill>
          <a:schemeClr val="lt2"/>
        </a:solidFill>
        <a:effectLst/>
      </p:bgPr>
    </p:bg>
    <p:spTree>
      <p:nvGrpSpPr>
        <p:cNvPr id="1" name="Shape 174"/>
        <p:cNvGrpSpPr/>
        <p:nvPr/>
      </p:nvGrpSpPr>
      <p:grpSpPr>
        <a:xfrm>
          <a:off x="0" y="0"/>
          <a:ext cx="0" cy="0"/>
          <a:chOff x="0" y="0"/>
          <a:chExt cx="0" cy="0"/>
        </a:xfrm>
      </p:grpSpPr>
      <p:pic>
        <p:nvPicPr>
          <p:cNvPr id="175" name="Google Shape;175;p31"/>
          <p:cNvPicPr preferRelativeResize="0"/>
          <p:nvPr/>
        </p:nvPicPr>
        <p:blipFill>
          <a:blip r:embed="rId2">
            <a:alphaModFix amt="75000"/>
          </a:blip>
          <a:stretch>
            <a:fillRect/>
          </a:stretch>
        </p:blipFill>
        <p:spPr>
          <a:xfrm flipH="1">
            <a:off x="7083550" y="0"/>
            <a:ext cx="2060450" cy="1984276"/>
          </a:xfrm>
          <a:prstGeom prst="rect">
            <a:avLst/>
          </a:prstGeom>
          <a:noFill/>
          <a:ln>
            <a:noFill/>
          </a:ln>
        </p:spPr>
      </p:pic>
      <p:pic>
        <p:nvPicPr>
          <p:cNvPr id="176" name="Google Shape;176;p31"/>
          <p:cNvPicPr preferRelativeResize="0"/>
          <p:nvPr/>
        </p:nvPicPr>
        <p:blipFill>
          <a:blip r:embed="rId2">
            <a:alphaModFix amt="75000"/>
          </a:blip>
          <a:stretch>
            <a:fillRect/>
          </a:stretch>
        </p:blipFill>
        <p:spPr>
          <a:xfrm rot="10800000" flipH="1">
            <a:off x="0" y="3159225"/>
            <a:ext cx="2060450" cy="1984276"/>
          </a:xfrm>
          <a:prstGeom prst="rect">
            <a:avLst/>
          </a:prstGeom>
          <a:noFill/>
          <a:ln>
            <a:noFill/>
          </a:ln>
        </p:spPr>
      </p:pic>
      <p:sp>
        <p:nvSpPr>
          <p:cNvPr id="177" name="Google Shape;177;p31"/>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1"/>
          <p:cNvSpPr txBox="1">
            <a:spLocks noGrp="1"/>
          </p:cNvSpPr>
          <p:nvPr>
            <p:ph type="subTitle" idx="1"/>
          </p:nvPr>
        </p:nvSpPr>
        <p:spPr>
          <a:xfrm>
            <a:off x="548363" y="2037113"/>
            <a:ext cx="23775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79" name="Google Shape;179;p31"/>
          <p:cNvSpPr txBox="1">
            <a:spLocks noGrp="1"/>
          </p:cNvSpPr>
          <p:nvPr>
            <p:ph type="subTitle" idx="2"/>
          </p:nvPr>
        </p:nvSpPr>
        <p:spPr>
          <a:xfrm>
            <a:off x="6218138" y="2037113"/>
            <a:ext cx="23775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80" name="Google Shape;180;p31"/>
          <p:cNvSpPr txBox="1">
            <a:spLocks noGrp="1"/>
          </p:cNvSpPr>
          <p:nvPr>
            <p:ph type="subTitle" idx="3"/>
          </p:nvPr>
        </p:nvSpPr>
        <p:spPr>
          <a:xfrm>
            <a:off x="3383250" y="2037113"/>
            <a:ext cx="23775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81" name="Google Shape;181;p31"/>
          <p:cNvSpPr txBox="1">
            <a:spLocks noGrp="1"/>
          </p:cNvSpPr>
          <p:nvPr>
            <p:ph type="title"/>
          </p:nvPr>
        </p:nvSpPr>
        <p:spPr>
          <a:xfrm>
            <a:off x="837113" y="1601438"/>
            <a:ext cx="18000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82" name="Google Shape;182;p31"/>
          <p:cNvSpPr txBox="1">
            <a:spLocks noGrp="1"/>
          </p:cNvSpPr>
          <p:nvPr>
            <p:ph type="title" idx="4"/>
          </p:nvPr>
        </p:nvSpPr>
        <p:spPr>
          <a:xfrm>
            <a:off x="6506888" y="1601438"/>
            <a:ext cx="18000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83" name="Google Shape;183;p31"/>
          <p:cNvSpPr txBox="1">
            <a:spLocks noGrp="1"/>
          </p:cNvSpPr>
          <p:nvPr>
            <p:ph type="title" idx="5"/>
          </p:nvPr>
        </p:nvSpPr>
        <p:spPr>
          <a:xfrm>
            <a:off x="3672000" y="1601438"/>
            <a:ext cx="18000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84" name="Google Shape;184;p31"/>
          <p:cNvSpPr txBox="1">
            <a:spLocks noGrp="1"/>
          </p:cNvSpPr>
          <p:nvPr>
            <p:ph type="title" idx="6"/>
          </p:nvPr>
        </p:nvSpPr>
        <p:spPr>
          <a:xfrm>
            <a:off x="714125" y="544075"/>
            <a:ext cx="77157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3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85" name="Google Shape;185;p31"/>
          <p:cNvSpPr txBox="1">
            <a:spLocks noGrp="1"/>
          </p:cNvSpPr>
          <p:nvPr>
            <p:ph type="subTitle" idx="7"/>
          </p:nvPr>
        </p:nvSpPr>
        <p:spPr>
          <a:xfrm>
            <a:off x="548363" y="3780188"/>
            <a:ext cx="23775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86" name="Google Shape;186;p31"/>
          <p:cNvSpPr txBox="1">
            <a:spLocks noGrp="1"/>
          </p:cNvSpPr>
          <p:nvPr>
            <p:ph type="subTitle" idx="8"/>
          </p:nvPr>
        </p:nvSpPr>
        <p:spPr>
          <a:xfrm>
            <a:off x="6218138" y="3780188"/>
            <a:ext cx="23775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87" name="Google Shape;187;p31"/>
          <p:cNvSpPr txBox="1">
            <a:spLocks noGrp="1"/>
          </p:cNvSpPr>
          <p:nvPr>
            <p:ph type="subTitle" idx="9"/>
          </p:nvPr>
        </p:nvSpPr>
        <p:spPr>
          <a:xfrm>
            <a:off x="3383250" y="3780188"/>
            <a:ext cx="23775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88" name="Google Shape;188;p31"/>
          <p:cNvSpPr txBox="1">
            <a:spLocks noGrp="1"/>
          </p:cNvSpPr>
          <p:nvPr>
            <p:ph type="title" idx="13"/>
          </p:nvPr>
        </p:nvSpPr>
        <p:spPr>
          <a:xfrm>
            <a:off x="837113" y="3344513"/>
            <a:ext cx="18000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89" name="Google Shape;189;p31"/>
          <p:cNvSpPr txBox="1">
            <a:spLocks noGrp="1"/>
          </p:cNvSpPr>
          <p:nvPr>
            <p:ph type="title" idx="14"/>
          </p:nvPr>
        </p:nvSpPr>
        <p:spPr>
          <a:xfrm>
            <a:off x="6506888" y="3344513"/>
            <a:ext cx="18000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90" name="Google Shape;190;p31"/>
          <p:cNvSpPr txBox="1">
            <a:spLocks noGrp="1"/>
          </p:cNvSpPr>
          <p:nvPr>
            <p:ph type="title" idx="15"/>
          </p:nvPr>
        </p:nvSpPr>
        <p:spPr>
          <a:xfrm>
            <a:off x="3672000" y="3344513"/>
            <a:ext cx="18000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p:cSld name="SECTION_HEADER_1_3_1">
    <p:bg>
      <p:bgPr>
        <a:solidFill>
          <a:schemeClr val="lt2"/>
        </a:solidFill>
        <a:effectLst/>
      </p:bgPr>
    </p:bg>
    <p:spTree>
      <p:nvGrpSpPr>
        <p:cNvPr id="1" name="Shape 191"/>
        <p:cNvGrpSpPr/>
        <p:nvPr/>
      </p:nvGrpSpPr>
      <p:grpSpPr>
        <a:xfrm>
          <a:off x="0" y="0"/>
          <a:ext cx="0" cy="0"/>
          <a:chOff x="0" y="0"/>
          <a:chExt cx="0" cy="0"/>
        </a:xfrm>
      </p:grpSpPr>
      <p:pic>
        <p:nvPicPr>
          <p:cNvPr id="192" name="Google Shape;192;p32"/>
          <p:cNvPicPr preferRelativeResize="0"/>
          <p:nvPr/>
        </p:nvPicPr>
        <p:blipFill>
          <a:blip r:embed="rId2">
            <a:alphaModFix amt="75000"/>
          </a:blip>
          <a:stretch>
            <a:fillRect/>
          </a:stretch>
        </p:blipFill>
        <p:spPr>
          <a:xfrm flipH="1">
            <a:off x="7083550" y="0"/>
            <a:ext cx="2060450" cy="1984276"/>
          </a:xfrm>
          <a:prstGeom prst="rect">
            <a:avLst/>
          </a:prstGeom>
          <a:noFill/>
          <a:ln>
            <a:noFill/>
          </a:ln>
        </p:spPr>
      </p:pic>
      <p:pic>
        <p:nvPicPr>
          <p:cNvPr id="193" name="Google Shape;193;p32"/>
          <p:cNvPicPr preferRelativeResize="0"/>
          <p:nvPr/>
        </p:nvPicPr>
        <p:blipFill>
          <a:blip r:embed="rId2">
            <a:alphaModFix amt="75000"/>
          </a:blip>
          <a:stretch>
            <a:fillRect/>
          </a:stretch>
        </p:blipFill>
        <p:spPr>
          <a:xfrm rot="10800000" flipH="1">
            <a:off x="0" y="3159225"/>
            <a:ext cx="2060450" cy="1984276"/>
          </a:xfrm>
          <a:prstGeom prst="rect">
            <a:avLst/>
          </a:prstGeom>
          <a:noFill/>
          <a:ln>
            <a:noFill/>
          </a:ln>
        </p:spPr>
      </p:pic>
      <p:sp>
        <p:nvSpPr>
          <p:cNvPr id="194" name="Google Shape;194;p32"/>
          <p:cNvSpPr txBox="1">
            <a:spLocks noGrp="1"/>
          </p:cNvSpPr>
          <p:nvPr>
            <p:ph type="subTitle" idx="1"/>
          </p:nvPr>
        </p:nvSpPr>
        <p:spPr>
          <a:xfrm>
            <a:off x="2390700" y="1772513"/>
            <a:ext cx="43626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195" name="Google Shape;195;p32"/>
          <p:cNvSpPr txBox="1">
            <a:spLocks noGrp="1"/>
          </p:cNvSpPr>
          <p:nvPr>
            <p:ph type="title" hasCustomPrompt="1"/>
          </p:nvPr>
        </p:nvSpPr>
        <p:spPr>
          <a:xfrm>
            <a:off x="2643000" y="1224113"/>
            <a:ext cx="38580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3800"/>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196" name="Google Shape;196;p32"/>
          <p:cNvSpPr txBox="1">
            <a:spLocks noGrp="1"/>
          </p:cNvSpPr>
          <p:nvPr>
            <p:ph type="subTitle" idx="2"/>
          </p:nvPr>
        </p:nvSpPr>
        <p:spPr>
          <a:xfrm>
            <a:off x="2390700" y="2999057"/>
            <a:ext cx="4362600" cy="365700"/>
          </a:xfrm>
          <a:prstGeom prst="rect">
            <a:avLst/>
          </a:prstGeom>
        </p:spPr>
        <p:txBody>
          <a:bodyPr spcFirstLastPara="1" wrap="square" lIns="91425" tIns="91425" rIns="91425" bIns="91425" anchor="ctr" anchorCtr="0">
            <a:noAutofit/>
          </a:bodyPr>
          <a:lstStyle>
            <a:lvl1pPr lvl="0" algn="ctr" rtl="0">
              <a:lnSpc>
                <a:spcPct val="150000"/>
              </a:lnSpc>
              <a:spcBef>
                <a:spcPts val="0"/>
              </a:spcBef>
              <a:spcAft>
                <a:spcPts val="0"/>
              </a:spcAft>
              <a:buNone/>
              <a:defRPr sz="1600"/>
            </a:lvl1pPr>
            <a:lvl2pPr lvl="1" algn="ctr" rtl="0">
              <a:lnSpc>
                <a:spcPct val="150000"/>
              </a:lnSpc>
              <a:spcBef>
                <a:spcPts val="0"/>
              </a:spcBef>
              <a:spcAft>
                <a:spcPts val="0"/>
              </a:spcAft>
              <a:buNone/>
              <a:defRPr sz="1600"/>
            </a:lvl2pPr>
            <a:lvl3pPr lvl="2" algn="ctr" rtl="0">
              <a:lnSpc>
                <a:spcPct val="150000"/>
              </a:lnSpc>
              <a:spcBef>
                <a:spcPts val="0"/>
              </a:spcBef>
              <a:spcAft>
                <a:spcPts val="0"/>
              </a:spcAft>
              <a:buNone/>
              <a:defRPr sz="1600"/>
            </a:lvl3pPr>
            <a:lvl4pPr lvl="3" algn="ctr" rtl="0">
              <a:lnSpc>
                <a:spcPct val="150000"/>
              </a:lnSpc>
              <a:spcBef>
                <a:spcPts val="0"/>
              </a:spcBef>
              <a:spcAft>
                <a:spcPts val="0"/>
              </a:spcAft>
              <a:buNone/>
              <a:defRPr sz="1600"/>
            </a:lvl4pPr>
            <a:lvl5pPr lvl="4" algn="ctr" rtl="0">
              <a:lnSpc>
                <a:spcPct val="150000"/>
              </a:lnSpc>
              <a:spcBef>
                <a:spcPts val="0"/>
              </a:spcBef>
              <a:spcAft>
                <a:spcPts val="0"/>
              </a:spcAft>
              <a:buNone/>
              <a:defRPr sz="1600"/>
            </a:lvl5pPr>
            <a:lvl6pPr lvl="5" algn="ctr" rtl="0">
              <a:lnSpc>
                <a:spcPct val="150000"/>
              </a:lnSpc>
              <a:spcBef>
                <a:spcPts val="0"/>
              </a:spcBef>
              <a:spcAft>
                <a:spcPts val="0"/>
              </a:spcAft>
              <a:buNone/>
              <a:defRPr sz="1600"/>
            </a:lvl6pPr>
            <a:lvl7pPr lvl="6" algn="ctr" rtl="0">
              <a:lnSpc>
                <a:spcPct val="150000"/>
              </a:lnSpc>
              <a:spcBef>
                <a:spcPts val="0"/>
              </a:spcBef>
              <a:spcAft>
                <a:spcPts val="0"/>
              </a:spcAft>
              <a:buNone/>
              <a:defRPr sz="1600"/>
            </a:lvl7pPr>
            <a:lvl8pPr lvl="7" algn="ctr" rtl="0">
              <a:lnSpc>
                <a:spcPct val="150000"/>
              </a:lnSpc>
              <a:spcBef>
                <a:spcPts val="0"/>
              </a:spcBef>
              <a:spcAft>
                <a:spcPts val="0"/>
              </a:spcAft>
              <a:buNone/>
              <a:defRPr sz="1600"/>
            </a:lvl8pPr>
            <a:lvl9pPr lvl="8" algn="ctr" rtl="0">
              <a:lnSpc>
                <a:spcPct val="150000"/>
              </a:lnSpc>
              <a:spcBef>
                <a:spcPts val="0"/>
              </a:spcBef>
              <a:spcAft>
                <a:spcPts val="0"/>
              </a:spcAft>
              <a:buNone/>
              <a:defRPr sz="1600"/>
            </a:lvl9pPr>
          </a:lstStyle>
          <a:p>
            <a:endParaRPr/>
          </a:p>
        </p:txBody>
      </p:sp>
      <p:sp>
        <p:nvSpPr>
          <p:cNvPr id="197" name="Google Shape;197;p32"/>
          <p:cNvSpPr txBox="1">
            <a:spLocks noGrp="1"/>
          </p:cNvSpPr>
          <p:nvPr>
            <p:ph type="title" idx="3" hasCustomPrompt="1"/>
          </p:nvPr>
        </p:nvSpPr>
        <p:spPr>
          <a:xfrm>
            <a:off x="2643000" y="2451059"/>
            <a:ext cx="38580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3800"/>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198" name="Google Shape;198;p32"/>
          <p:cNvSpPr txBox="1">
            <a:spLocks noGrp="1"/>
          </p:cNvSpPr>
          <p:nvPr>
            <p:ph type="subTitle" idx="4"/>
          </p:nvPr>
        </p:nvSpPr>
        <p:spPr>
          <a:xfrm>
            <a:off x="2390700" y="4225602"/>
            <a:ext cx="43626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sp>
        <p:nvSpPr>
          <p:cNvPr id="199" name="Google Shape;199;p32"/>
          <p:cNvSpPr txBox="1">
            <a:spLocks noGrp="1"/>
          </p:cNvSpPr>
          <p:nvPr>
            <p:ph type="title" idx="5" hasCustomPrompt="1"/>
          </p:nvPr>
        </p:nvSpPr>
        <p:spPr>
          <a:xfrm>
            <a:off x="2643000" y="3678005"/>
            <a:ext cx="38580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3800"/>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200" name="Google Shape;200;p32"/>
          <p:cNvSpPr txBox="1">
            <a:spLocks noGrp="1"/>
          </p:cNvSpPr>
          <p:nvPr>
            <p:ph type="title" idx="6"/>
          </p:nvPr>
        </p:nvSpPr>
        <p:spPr>
          <a:xfrm>
            <a:off x="714125" y="546825"/>
            <a:ext cx="76605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201" name="Google Shape;201;p32"/>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SECTION_HEADER_1">
    <p:bg>
      <p:bgPr>
        <a:solidFill>
          <a:schemeClr val="lt2"/>
        </a:solidFill>
        <a:effectLst/>
      </p:bgPr>
    </p:bg>
    <p:spTree>
      <p:nvGrpSpPr>
        <p:cNvPr id="1" name="Shape 202"/>
        <p:cNvGrpSpPr/>
        <p:nvPr/>
      </p:nvGrpSpPr>
      <p:grpSpPr>
        <a:xfrm>
          <a:off x="0" y="0"/>
          <a:ext cx="0" cy="0"/>
          <a:chOff x="0" y="0"/>
          <a:chExt cx="0" cy="0"/>
        </a:xfrm>
      </p:grpSpPr>
      <p:pic>
        <p:nvPicPr>
          <p:cNvPr id="203" name="Google Shape;203;p33"/>
          <p:cNvPicPr preferRelativeResize="0"/>
          <p:nvPr/>
        </p:nvPicPr>
        <p:blipFill>
          <a:blip r:embed="rId2">
            <a:alphaModFix amt="35000"/>
          </a:blip>
          <a:stretch>
            <a:fillRect/>
          </a:stretch>
        </p:blipFill>
        <p:spPr>
          <a:xfrm>
            <a:off x="1176338" y="1157288"/>
            <a:ext cx="6791325" cy="2828925"/>
          </a:xfrm>
          <a:prstGeom prst="rect">
            <a:avLst/>
          </a:prstGeom>
          <a:noFill/>
          <a:ln>
            <a:noFill/>
          </a:ln>
        </p:spPr>
      </p:pic>
      <p:sp>
        <p:nvSpPr>
          <p:cNvPr id="204" name="Google Shape;204;p33"/>
          <p:cNvSpPr txBox="1">
            <a:spLocks noGrp="1"/>
          </p:cNvSpPr>
          <p:nvPr>
            <p:ph type="subTitle" idx="1"/>
          </p:nvPr>
        </p:nvSpPr>
        <p:spPr>
          <a:xfrm>
            <a:off x="2863350" y="3448131"/>
            <a:ext cx="3417300" cy="41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a:endParaRPr/>
          </a:p>
        </p:txBody>
      </p:sp>
      <p:sp>
        <p:nvSpPr>
          <p:cNvPr id="205" name="Google Shape;205;p33"/>
          <p:cNvSpPr txBox="1">
            <a:spLocks noGrp="1"/>
          </p:cNvSpPr>
          <p:nvPr>
            <p:ph type="title"/>
          </p:nvPr>
        </p:nvSpPr>
        <p:spPr>
          <a:xfrm>
            <a:off x="1345800" y="1284969"/>
            <a:ext cx="6452400" cy="20673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Clr>
                <a:schemeClr val="accent2"/>
              </a:buClr>
              <a:buSzPts val="2400"/>
              <a:buNone/>
              <a:defRPr sz="2900">
                <a:solidFill>
                  <a:schemeClr val="dk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206" name="Google Shape;206;p33"/>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59"/>
        <p:cNvGrpSpPr/>
        <p:nvPr/>
      </p:nvGrpSpPr>
      <p:grpSpPr>
        <a:xfrm>
          <a:off x="0" y="0"/>
          <a:ext cx="0" cy="0"/>
          <a:chOff x="0" y="0"/>
          <a:chExt cx="0" cy="0"/>
        </a:xfrm>
      </p:grpSpPr>
      <p:pic>
        <p:nvPicPr>
          <p:cNvPr id="60" name="Google Shape;60;p15"/>
          <p:cNvPicPr preferRelativeResize="0"/>
          <p:nvPr/>
        </p:nvPicPr>
        <p:blipFill>
          <a:blip r:embed="rId2">
            <a:alphaModFix amt="55000"/>
          </a:blip>
          <a:stretch>
            <a:fillRect/>
          </a:stretch>
        </p:blipFill>
        <p:spPr>
          <a:xfrm>
            <a:off x="5916772" y="0"/>
            <a:ext cx="3227225" cy="3330400"/>
          </a:xfrm>
          <a:prstGeom prst="rect">
            <a:avLst/>
          </a:prstGeom>
          <a:noFill/>
          <a:ln>
            <a:noFill/>
          </a:ln>
        </p:spPr>
      </p:pic>
      <p:sp>
        <p:nvSpPr>
          <p:cNvPr id="61" name="Google Shape;61;p15"/>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txBox="1">
            <a:spLocks noGrp="1"/>
          </p:cNvSpPr>
          <p:nvPr>
            <p:ph type="title"/>
          </p:nvPr>
        </p:nvSpPr>
        <p:spPr>
          <a:xfrm>
            <a:off x="714125" y="1572350"/>
            <a:ext cx="3248400" cy="1680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3800">
                <a:solidFill>
                  <a:schemeClr val="dk2"/>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63" name="Google Shape;63;p15"/>
          <p:cNvSpPr txBox="1">
            <a:spLocks noGrp="1"/>
          </p:cNvSpPr>
          <p:nvPr>
            <p:ph type="title" idx="2"/>
          </p:nvPr>
        </p:nvSpPr>
        <p:spPr>
          <a:xfrm>
            <a:off x="714125" y="543950"/>
            <a:ext cx="1429200" cy="876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400"/>
              <a:buNone/>
              <a:defRPr sz="6000">
                <a:solidFill>
                  <a:schemeClr val="dk2"/>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64" name="Google Shape;64;p15"/>
          <p:cNvSpPr txBox="1">
            <a:spLocks noGrp="1"/>
          </p:cNvSpPr>
          <p:nvPr>
            <p:ph type="subTitle" idx="1"/>
          </p:nvPr>
        </p:nvSpPr>
        <p:spPr>
          <a:xfrm>
            <a:off x="714125" y="3331275"/>
            <a:ext cx="2610300" cy="622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SECTION_HEADER_1_3_1_1">
    <p:bg>
      <p:bgPr>
        <a:solidFill>
          <a:schemeClr val="lt2"/>
        </a:solidFill>
        <a:effectLst/>
      </p:bgPr>
    </p:bg>
    <p:spTree>
      <p:nvGrpSpPr>
        <p:cNvPr id="1" name="Shape 207"/>
        <p:cNvGrpSpPr/>
        <p:nvPr/>
      </p:nvGrpSpPr>
      <p:grpSpPr>
        <a:xfrm>
          <a:off x="0" y="0"/>
          <a:ext cx="0" cy="0"/>
          <a:chOff x="0" y="0"/>
          <a:chExt cx="0" cy="0"/>
        </a:xfrm>
      </p:grpSpPr>
      <p:pic>
        <p:nvPicPr>
          <p:cNvPr id="208" name="Google Shape;208;p34"/>
          <p:cNvPicPr preferRelativeResize="0"/>
          <p:nvPr/>
        </p:nvPicPr>
        <p:blipFill>
          <a:blip r:embed="rId2">
            <a:alphaModFix amt="75000"/>
          </a:blip>
          <a:stretch>
            <a:fillRect/>
          </a:stretch>
        </p:blipFill>
        <p:spPr>
          <a:xfrm>
            <a:off x="0" y="1519237"/>
            <a:ext cx="2060450" cy="1984276"/>
          </a:xfrm>
          <a:prstGeom prst="rect">
            <a:avLst/>
          </a:prstGeom>
          <a:noFill/>
          <a:ln>
            <a:noFill/>
          </a:ln>
        </p:spPr>
      </p:pic>
      <p:pic>
        <p:nvPicPr>
          <p:cNvPr id="209" name="Google Shape;209;p34"/>
          <p:cNvPicPr preferRelativeResize="0"/>
          <p:nvPr/>
        </p:nvPicPr>
        <p:blipFill>
          <a:blip r:embed="rId2">
            <a:alphaModFix amt="75000"/>
          </a:blip>
          <a:stretch>
            <a:fillRect/>
          </a:stretch>
        </p:blipFill>
        <p:spPr>
          <a:xfrm rot="10800000">
            <a:off x="7083550" y="1639987"/>
            <a:ext cx="2060450" cy="1984276"/>
          </a:xfrm>
          <a:prstGeom prst="rect">
            <a:avLst/>
          </a:prstGeom>
          <a:noFill/>
          <a:ln>
            <a:noFill/>
          </a:ln>
        </p:spPr>
      </p:pic>
      <p:sp>
        <p:nvSpPr>
          <p:cNvPr id="210" name="Google Shape;210;p34"/>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SECTION_HEADER_1_3_1_1_1">
    <p:bg>
      <p:bgPr>
        <a:solidFill>
          <a:schemeClr val="lt2"/>
        </a:solidFill>
        <a:effectLst/>
      </p:bgPr>
    </p:bg>
    <p:spTree>
      <p:nvGrpSpPr>
        <p:cNvPr id="1" name="Shape 211"/>
        <p:cNvGrpSpPr/>
        <p:nvPr/>
      </p:nvGrpSpPr>
      <p:grpSpPr>
        <a:xfrm>
          <a:off x="0" y="0"/>
          <a:ext cx="0" cy="0"/>
          <a:chOff x="0" y="0"/>
          <a:chExt cx="0" cy="0"/>
        </a:xfrm>
      </p:grpSpPr>
      <p:sp>
        <p:nvSpPr>
          <p:cNvPr id="212" name="Google Shape;212;p35"/>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3" name="Google Shape;213;p35"/>
          <p:cNvPicPr preferRelativeResize="0"/>
          <p:nvPr/>
        </p:nvPicPr>
        <p:blipFill>
          <a:blip r:embed="rId2">
            <a:alphaModFix amt="55000"/>
          </a:blip>
          <a:stretch>
            <a:fillRect/>
          </a:stretch>
        </p:blipFill>
        <p:spPr>
          <a:xfrm>
            <a:off x="2209800" y="0"/>
            <a:ext cx="2105025" cy="2172326"/>
          </a:xfrm>
          <a:prstGeom prst="rect">
            <a:avLst/>
          </a:prstGeom>
          <a:noFill/>
          <a:ln>
            <a:noFill/>
          </a:ln>
        </p:spPr>
      </p:pic>
      <p:pic>
        <p:nvPicPr>
          <p:cNvPr id="214" name="Google Shape;214;p35"/>
          <p:cNvPicPr preferRelativeResize="0"/>
          <p:nvPr/>
        </p:nvPicPr>
        <p:blipFill>
          <a:blip r:embed="rId2">
            <a:alphaModFix amt="55000"/>
          </a:blip>
          <a:stretch>
            <a:fillRect/>
          </a:stretch>
        </p:blipFill>
        <p:spPr>
          <a:xfrm rot="10800000" flipH="1">
            <a:off x="4829175" y="2971175"/>
            <a:ext cx="2105025" cy="2172326"/>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lt2"/>
        </a:solidFill>
        <a:effectLst/>
      </p:bgPr>
    </p:bg>
    <p:spTree>
      <p:nvGrpSpPr>
        <p:cNvPr id="1" name="Shape 94"/>
        <p:cNvGrpSpPr/>
        <p:nvPr/>
      </p:nvGrpSpPr>
      <p:grpSpPr>
        <a:xfrm>
          <a:off x="0" y="0"/>
          <a:ext cx="0" cy="0"/>
          <a:chOff x="0" y="0"/>
          <a:chExt cx="0" cy="0"/>
        </a:xfrm>
      </p:grpSpPr>
      <p:pic>
        <p:nvPicPr>
          <p:cNvPr id="95" name="Google Shape;95;p21"/>
          <p:cNvPicPr preferRelativeResize="0"/>
          <p:nvPr/>
        </p:nvPicPr>
        <p:blipFill>
          <a:blip r:embed="rId2">
            <a:alphaModFix amt="55000"/>
          </a:blip>
          <a:stretch>
            <a:fillRect/>
          </a:stretch>
        </p:blipFill>
        <p:spPr>
          <a:xfrm flipH="1">
            <a:off x="2958360" y="1779725"/>
            <a:ext cx="3227225" cy="3330400"/>
          </a:xfrm>
          <a:prstGeom prst="rect">
            <a:avLst/>
          </a:prstGeom>
          <a:noFill/>
          <a:ln>
            <a:noFill/>
          </a:ln>
        </p:spPr>
      </p:pic>
      <p:sp>
        <p:nvSpPr>
          <p:cNvPr id="96" name="Google Shape;96;p21"/>
          <p:cNvSpPr txBox="1">
            <a:spLocks noGrp="1"/>
          </p:cNvSpPr>
          <p:nvPr>
            <p:ph type="title"/>
          </p:nvPr>
        </p:nvSpPr>
        <p:spPr>
          <a:xfrm>
            <a:off x="714120" y="1576894"/>
            <a:ext cx="30600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2000">
                <a:solidFill>
                  <a:schemeClr val="dk2"/>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97" name="Google Shape;97;p21"/>
          <p:cNvSpPr txBox="1">
            <a:spLocks noGrp="1"/>
          </p:cNvSpPr>
          <p:nvPr>
            <p:ph type="title" idx="2"/>
          </p:nvPr>
        </p:nvSpPr>
        <p:spPr>
          <a:xfrm>
            <a:off x="714125" y="546825"/>
            <a:ext cx="77157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4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98" name="Google Shape;98;p21"/>
          <p:cNvSpPr txBox="1">
            <a:spLocks noGrp="1"/>
          </p:cNvSpPr>
          <p:nvPr>
            <p:ph type="subTitle" idx="1"/>
          </p:nvPr>
        </p:nvSpPr>
        <p:spPr>
          <a:xfrm>
            <a:off x="714125" y="1995206"/>
            <a:ext cx="2650200" cy="15714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99" name="Google Shape;99;p21"/>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4224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8"/>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8"/>
        <p:cNvGrpSpPr/>
        <p:nvPr/>
      </p:nvGrpSpPr>
      <p:grpSpPr>
        <a:xfrm>
          <a:off x="0" y="0"/>
          <a:ext cx="0" cy="0"/>
          <a:chOff x="0" y="0"/>
          <a:chExt cx="0" cy="0"/>
        </a:xfrm>
      </p:grpSpPr>
      <p:pic>
        <p:nvPicPr>
          <p:cNvPr id="219" name="Google Shape;219;p37" descr="A close up of a logo&#10;&#10;Description automatically generated"/>
          <p:cNvPicPr preferRelativeResize="0"/>
          <p:nvPr/>
        </p:nvPicPr>
        <p:blipFill rotWithShape="1">
          <a:blip r:embed="rId2">
            <a:alphaModFix/>
          </a:blip>
          <a:srcRect/>
          <a:stretch/>
        </p:blipFill>
        <p:spPr>
          <a:xfrm>
            <a:off x="0" y="4608002"/>
            <a:ext cx="9144001" cy="538162"/>
          </a:xfrm>
          <a:prstGeom prst="rect">
            <a:avLst/>
          </a:prstGeom>
          <a:noFill/>
          <a:ln>
            <a:noFill/>
          </a:ln>
        </p:spPr>
      </p:pic>
      <p:sp>
        <p:nvSpPr>
          <p:cNvPr id="220" name="Google Shape;220;p37"/>
          <p:cNvSpPr txBox="1">
            <a:spLocks noGrp="1"/>
          </p:cNvSpPr>
          <p:nvPr>
            <p:ph type="title"/>
          </p:nvPr>
        </p:nvSpPr>
        <p:spPr>
          <a:xfrm>
            <a:off x="457200" y="342902"/>
            <a:ext cx="8229600" cy="4809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Clr>
                <a:srgbClr val="C00000"/>
              </a:buClr>
              <a:buSzPts val="3100"/>
              <a:buFont typeface="Arial"/>
              <a:buNone/>
              <a:defRPr sz="3100" b="1">
                <a:solidFill>
                  <a:srgbClr val="C00000"/>
                </a:solidFill>
              </a:defRPr>
            </a:lvl1pPr>
            <a:lvl2pPr lvl="1" rtl="0">
              <a:spcBef>
                <a:spcPts val="0"/>
              </a:spcBef>
              <a:spcAft>
                <a:spcPts val="0"/>
              </a:spcAft>
              <a:buSzPts val="900"/>
              <a:buNone/>
              <a:defRPr/>
            </a:lvl2pPr>
            <a:lvl3pPr lvl="2" rtl="0">
              <a:spcBef>
                <a:spcPts val="0"/>
              </a:spcBef>
              <a:spcAft>
                <a:spcPts val="0"/>
              </a:spcAft>
              <a:buSzPts val="900"/>
              <a:buNone/>
              <a:defRPr/>
            </a:lvl3pPr>
            <a:lvl4pPr lvl="3" rtl="0">
              <a:spcBef>
                <a:spcPts val="0"/>
              </a:spcBef>
              <a:spcAft>
                <a:spcPts val="0"/>
              </a:spcAft>
              <a:buSzPts val="900"/>
              <a:buNone/>
              <a:defRPr/>
            </a:lvl4pPr>
            <a:lvl5pPr lvl="4" rtl="0">
              <a:spcBef>
                <a:spcPts val="0"/>
              </a:spcBef>
              <a:spcAft>
                <a:spcPts val="0"/>
              </a:spcAft>
              <a:buSzPts val="900"/>
              <a:buNone/>
              <a:defRPr/>
            </a:lvl5pPr>
            <a:lvl6pPr lvl="5" rtl="0">
              <a:spcBef>
                <a:spcPts val="0"/>
              </a:spcBef>
              <a:spcAft>
                <a:spcPts val="0"/>
              </a:spcAft>
              <a:buSzPts val="900"/>
              <a:buNone/>
              <a:defRPr/>
            </a:lvl6pPr>
            <a:lvl7pPr lvl="6" rtl="0">
              <a:spcBef>
                <a:spcPts val="0"/>
              </a:spcBef>
              <a:spcAft>
                <a:spcPts val="0"/>
              </a:spcAft>
              <a:buSzPts val="900"/>
              <a:buNone/>
              <a:defRPr/>
            </a:lvl7pPr>
            <a:lvl8pPr lvl="7" rtl="0">
              <a:spcBef>
                <a:spcPts val="0"/>
              </a:spcBef>
              <a:spcAft>
                <a:spcPts val="0"/>
              </a:spcAft>
              <a:buSzPts val="900"/>
              <a:buNone/>
              <a:defRPr/>
            </a:lvl8pPr>
            <a:lvl9pPr lvl="8" rtl="0">
              <a:spcBef>
                <a:spcPts val="0"/>
              </a:spcBef>
              <a:spcAft>
                <a:spcPts val="0"/>
              </a:spcAft>
              <a:buSzPts val="900"/>
              <a:buNone/>
              <a:defRPr/>
            </a:lvl9pPr>
          </a:lstStyle>
          <a:p>
            <a:endParaRPr/>
          </a:p>
        </p:txBody>
      </p:sp>
      <p:sp>
        <p:nvSpPr>
          <p:cNvPr id="221" name="Google Shape;221;p37"/>
          <p:cNvSpPr txBox="1">
            <a:spLocks noGrp="1"/>
          </p:cNvSpPr>
          <p:nvPr>
            <p:ph type="body" idx="1"/>
          </p:nvPr>
        </p:nvSpPr>
        <p:spPr>
          <a:xfrm>
            <a:off x="457200" y="942865"/>
            <a:ext cx="8229600" cy="3394500"/>
          </a:xfrm>
          <a:prstGeom prst="rect">
            <a:avLst/>
          </a:prstGeom>
          <a:noFill/>
          <a:ln>
            <a:noFill/>
          </a:ln>
        </p:spPr>
        <p:txBody>
          <a:bodyPr spcFirstLastPara="1" wrap="square" lIns="0" tIns="0" rIns="0" bIns="0" anchor="t" anchorCtr="0">
            <a:noAutofit/>
          </a:bodyPr>
          <a:lstStyle>
            <a:lvl1pPr marL="457200" lvl="0" indent="-298450" algn="l" rtl="0">
              <a:spcBef>
                <a:spcPts val="200"/>
              </a:spcBef>
              <a:spcAft>
                <a:spcPts val="0"/>
              </a:spcAft>
              <a:buClr>
                <a:schemeClr val="dk1"/>
              </a:buClr>
              <a:buSzPts val="1100"/>
              <a:buChar char="•"/>
              <a:defRPr/>
            </a:lvl1pPr>
            <a:lvl2pPr marL="914400" lvl="1" indent="-298450" algn="l" rtl="0">
              <a:spcBef>
                <a:spcPts val="200"/>
              </a:spcBef>
              <a:spcAft>
                <a:spcPts val="0"/>
              </a:spcAft>
              <a:buClr>
                <a:schemeClr val="dk1"/>
              </a:buClr>
              <a:buSzPts val="1100"/>
              <a:buChar char="–"/>
              <a:defRPr/>
            </a:lvl2pPr>
            <a:lvl3pPr marL="1371600" lvl="2" indent="-298450" algn="l" rtl="0">
              <a:spcBef>
                <a:spcPts val="200"/>
              </a:spcBef>
              <a:spcAft>
                <a:spcPts val="0"/>
              </a:spcAft>
              <a:buClr>
                <a:schemeClr val="dk1"/>
              </a:buClr>
              <a:buSzPts val="1100"/>
              <a:buChar char="•"/>
              <a:defRPr/>
            </a:lvl3pPr>
            <a:lvl4pPr marL="1828800" lvl="3" indent="-298450" algn="l" rtl="0">
              <a:spcBef>
                <a:spcPts val="200"/>
              </a:spcBef>
              <a:spcAft>
                <a:spcPts val="0"/>
              </a:spcAft>
              <a:buClr>
                <a:schemeClr val="dk1"/>
              </a:buClr>
              <a:buSzPts val="1100"/>
              <a:buChar char="–"/>
              <a:defRPr/>
            </a:lvl4pPr>
            <a:lvl5pPr marL="2286000" lvl="4" indent="-298450" algn="l" rtl="0">
              <a:spcBef>
                <a:spcPts val="200"/>
              </a:spcBef>
              <a:spcAft>
                <a:spcPts val="0"/>
              </a:spcAft>
              <a:buClr>
                <a:schemeClr val="dk1"/>
              </a:buClr>
              <a:buSzPts val="1100"/>
              <a:buChar char="»"/>
              <a:defRPr/>
            </a:lvl5pPr>
            <a:lvl6pPr marL="2743200" lvl="5" indent="-298450" algn="l" rtl="0">
              <a:spcBef>
                <a:spcPts val="200"/>
              </a:spcBef>
              <a:spcAft>
                <a:spcPts val="0"/>
              </a:spcAft>
              <a:buClr>
                <a:schemeClr val="dk1"/>
              </a:buClr>
              <a:buSzPts val="1100"/>
              <a:buChar char="•"/>
              <a:defRPr/>
            </a:lvl6pPr>
            <a:lvl7pPr marL="3200400" lvl="6" indent="-298450" algn="l" rtl="0">
              <a:spcBef>
                <a:spcPts val="200"/>
              </a:spcBef>
              <a:spcAft>
                <a:spcPts val="0"/>
              </a:spcAft>
              <a:buClr>
                <a:schemeClr val="dk1"/>
              </a:buClr>
              <a:buSzPts val="1100"/>
              <a:buChar char="•"/>
              <a:defRPr/>
            </a:lvl7pPr>
            <a:lvl8pPr marL="3657600" lvl="7" indent="-298450" algn="l" rtl="0">
              <a:spcBef>
                <a:spcPts val="200"/>
              </a:spcBef>
              <a:spcAft>
                <a:spcPts val="0"/>
              </a:spcAft>
              <a:buClr>
                <a:schemeClr val="dk1"/>
              </a:buClr>
              <a:buSzPts val="1100"/>
              <a:buChar char="•"/>
              <a:defRPr/>
            </a:lvl8pPr>
            <a:lvl9pPr marL="4114800" lvl="8" indent="-298450" algn="l" rtl="0">
              <a:spcBef>
                <a:spcPts val="200"/>
              </a:spcBef>
              <a:spcAft>
                <a:spcPts val="0"/>
              </a:spcAft>
              <a:buClr>
                <a:schemeClr val="dk1"/>
              </a:buClr>
              <a:buSzPts val="1100"/>
              <a:buChar char="•"/>
              <a:defRPr/>
            </a:lvl9pPr>
          </a:lstStyle>
          <a:p>
            <a:endParaRPr/>
          </a:p>
        </p:txBody>
      </p:sp>
      <p:sp>
        <p:nvSpPr>
          <p:cNvPr id="222" name="Google Shape;222;p37"/>
          <p:cNvSpPr txBox="1">
            <a:spLocks noGrp="1"/>
          </p:cNvSpPr>
          <p:nvPr>
            <p:ph type="sldNum" idx="12"/>
          </p:nvPr>
        </p:nvSpPr>
        <p:spPr>
          <a:xfrm>
            <a:off x="8631331" y="4800598"/>
            <a:ext cx="501300" cy="288300"/>
          </a:xfrm>
          <a:prstGeom prst="rect">
            <a:avLst/>
          </a:prstGeom>
          <a:noFill/>
          <a:ln>
            <a:noFill/>
          </a:ln>
        </p:spPr>
        <p:txBody>
          <a:bodyPr spcFirstLastPara="1" wrap="square" lIns="57150" tIns="28575" rIns="57150" bIns="28575" anchor="t" anchorCtr="0">
            <a:noAutofit/>
          </a:bodyPr>
          <a:lstStyle>
            <a:lvl1pPr marL="0" marR="0" lvl="0" indent="0" algn="l" rtl="0">
              <a:spcBef>
                <a:spcPts val="0"/>
              </a:spcBef>
              <a:buNone/>
              <a:defRPr sz="1500" b="0" i="0" u="none" strike="noStrike" cap="none">
                <a:solidFill>
                  <a:srgbClr val="F2F2F2"/>
                </a:solidFill>
                <a:latin typeface="Arial"/>
                <a:ea typeface="Arial"/>
                <a:cs typeface="Arial"/>
                <a:sym typeface="Arial"/>
              </a:defRPr>
            </a:lvl1pPr>
            <a:lvl2pPr marL="0" marR="0" lvl="1" indent="0" algn="l" rtl="0">
              <a:spcBef>
                <a:spcPts val="0"/>
              </a:spcBef>
              <a:buNone/>
              <a:defRPr sz="1500" b="0" i="0" u="none" strike="noStrike" cap="none">
                <a:solidFill>
                  <a:srgbClr val="F2F2F2"/>
                </a:solidFill>
                <a:latin typeface="Arial"/>
                <a:ea typeface="Arial"/>
                <a:cs typeface="Arial"/>
                <a:sym typeface="Arial"/>
              </a:defRPr>
            </a:lvl2pPr>
            <a:lvl3pPr marL="0" marR="0" lvl="2" indent="0" algn="l" rtl="0">
              <a:spcBef>
                <a:spcPts val="0"/>
              </a:spcBef>
              <a:buNone/>
              <a:defRPr sz="1500" b="0" i="0" u="none" strike="noStrike" cap="none">
                <a:solidFill>
                  <a:srgbClr val="F2F2F2"/>
                </a:solidFill>
                <a:latin typeface="Arial"/>
                <a:ea typeface="Arial"/>
                <a:cs typeface="Arial"/>
                <a:sym typeface="Arial"/>
              </a:defRPr>
            </a:lvl3pPr>
            <a:lvl4pPr marL="0" marR="0" lvl="3" indent="0" algn="l" rtl="0">
              <a:spcBef>
                <a:spcPts val="0"/>
              </a:spcBef>
              <a:buNone/>
              <a:defRPr sz="1500" b="0" i="0" u="none" strike="noStrike" cap="none">
                <a:solidFill>
                  <a:srgbClr val="F2F2F2"/>
                </a:solidFill>
                <a:latin typeface="Arial"/>
                <a:ea typeface="Arial"/>
                <a:cs typeface="Arial"/>
                <a:sym typeface="Arial"/>
              </a:defRPr>
            </a:lvl4pPr>
            <a:lvl5pPr marL="0" marR="0" lvl="4" indent="0" algn="l" rtl="0">
              <a:spcBef>
                <a:spcPts val="0"/>
              </a:spcBef>
              <a:buNone/>
              <a:defRPr sz="1500" b="0" i="0" u="none" strike="noStrike" cap="none">
                <a:solidFill>
                  <a:srgbClr val="F2F2F2"/>
                </a:solidFill>
                <a:latin typeface="Arial"/>
                <a:ea typeface="Arial"/>
                <a:cs typeface="Arial"/>
                <a:sym typeface="Arial"/>
              </a:defRPr>
            </a:lvl5pPr>
            <a:lvl6pPr marL="0" marR="0" lvl="5" indent="0" algn="l" rtl="0">
              <a:spcBef>
                <a:spcPts val="0"/>
              </a:spcBef>
              <a:buNone/>
              <a:defRPr sz="1500" b="0" i="0" u="none" strike="noStrike" cap="none">
                <a:solidFill>
                  <a:srgbClr val="F2F2F2"/>
                </a:solidFill>
                <a:latin typeface="Arial"/>
                <a:ea typeface="Arial"/>
                <a:cs typeface="Arial"/>
                <a:sym typeface="Arial"/>
              </a:defRPr>
            </a:lvl6pPr>
            <a:lvl7pPr marL="0" marR="0" lvl="6" indent="0" algn="l" rtl="0">
              <a:spcBef>
                <a:spcPts val="0"/>
              </a:spcBef>
              <a:buNone/>
              <a:defRPr sz="1500" b="0" i="0" u="none" strike="noStrike" cap="none">
                <a:solidFill>
                  <a:srgbClr val="F2F2F2"/>
                </a:solidFill>
                <a:latin typeface="Arial"/>
                <a:ea typeface="Arial"/>
                <a:cs typeface="Arial"/>
                <a:sym typeface="Arial"/>
              </a:defRPr>
            </a:lvl7pPr>
            <a:lvl8pPr marL="0" marR="0" lvl="7" indent="0" algn="l" rtl="0">
              <a:spcBef>
                <a:spcPts val="0"/>
              </a:spcBef>
              <a:buNone/>
              <a:defRPr sz="1500" b="0" i="0" u="none" strike="noStrike" cap="none">
                <a:solidFill>
                  <a:srgbClr val="F2F2F2"/>
                </a:solidFill>
                <a:latin typeface="Arial"/>
                <a:ea typeface="Arial"/>
                <a:cs typeface="Arial"/>
                <a:sym typeface="Arial"/>
              </a:defRPr>
            </a:lvl8pPr>
            <a:lvl9pPr marL="0" marR="0" lvl="8" indent="0" algn="l" rtl="0">
              <a:spcBef>
                <a:spcPts val="0"/>
              </a:spcBef>
              <a:buNone/>
              <a:defRPr sz="1500" b="0" i="0" u="none" strike="noStrike" cap="none">
                <a:solidFill>
                  <a:srgbClr val="F2F2F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881360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23"/>
        <p:cNvGrpSpPr/>
        <p:nvPr/>
      </p:nvGrpSpPr>
      <p:grpSpPr>
        <a:xfrm>
          <a:off x="0" y="0"/>
          <a:ext cx="0" cy="0"/>
          <a:chOff x="0" y="0"/>
          <a:chExt cx="0" cy="0"/>
        </a:xfrm>
      </p:grpSpPr>
      <p:pic>
        <p:nvPicPr>
          <p:cNvPr id="224" name="Google Shape;224;p38"/>
          <p:cNvPicPr preferRelativeResize="0"/>
          <p:nvPr/>
        </p:nvPicPr>
        <p:blipFill rotWithShape="1">
          <a:blip r:embed="rId2">
            <a:alphaModFix/>
          </a:blip>
          <a:srcRect/>
          <a:stretch/>
        </p:blipFill>
        <p:spPr>
          <a:xfrm>
            <a:off x="1" y="0"/>
            <a:ext cx="9144002" cy="5143497"/>
          </a:xfrm>
          <a:prstGeom prst="rect">
            <a:avLst/>
          </a:prstGeom>
          <a:noFill/>
          <a:ln>
            <a:noFill/>
          </a:ln>
        </p:spPr>
      </p:pic>
      <p:sp>
        <p:nvSpPr>
          <p:cNvPr id="225" name="Google Shape;225;p38"/>
          <p:cNvSpPr txBox="1">
            <a:spLocks noGrp="1"/>
          </p:cNvSpPr>
          <p:nvPr>
            <p:ph type="ctrTitle"/>
          </p:nvPr>
        </p:nvSpPr>
        <p:spPr>
          <a:xfrm>
            <a:off x="154797" y="335122"/>
            <a:ext cx="7772400" cy="480900"/>
          </a:xfrm>
          <a:prstGeom prst="rect">
            <a:avLst/>
          </a:prstGeom>
          <a:noFill/>
          <a:ln>
            <a:noFill/>
          </a:ln>
        </p:spPr>
        <p:txBody>
          <a:bodyPr spcFirstLastPara="1" wrap="square" lIns="0" tIns="0" rIns="0" bIns="0" anchor="b" anchorCtr="0">
            <a:spAutoFit/>
          </a:bodyPr>
          <a:lstStyle>
            <a:lvl1pPr lvl="0" algn="l" rtl="0">
              <a:spcBef>
                <a:spcPts val="0"/>
              </a:spcBef>
              <a:spcAft>
                <a:spcPts val="0"/>
              </a:spcAft>
              <a:buClr>
                <a:schemeClr val="lt1"/>
              </a:buClr>
              <a:buSzPts val="3100"/>
              <a:buFont typeface="Arial"/>
              <a:buNone/>
              <a:defRPr sz="3100" b="1">
                <a:solidFill>
                  <a:schemeClr val="lt1"/>
                </a:solidFill>
              </a:defRPr>
            </a:lvl1pPr>
            <a:lvl2pPr lvl="1" rtl="0">
              <a:spcBef>
                <a:spcPts val="0"/>
              </a:spcBef>
              <a:spcAft>
                <a:spcPts val="0"/>
              </a:spcAft>
              <a:buSzPts val="900"/>
              <a:buNone/>
              <a:defRPr/>
            </a:lvl2pPr>
            <a:lvl3pPr lvl="2" rtl="0">
              <a:spcBef>
                <a:spcPts val="0"/>
              </a:spcBef>
              <a:spcAft>
                <a:spcPts val="0"/>
              </a:spcAft>
              <a:buSzPts val="900"/>
              <a:buNone/>
              <a:defRPr/>
            </a:lvl3pPr>
            <a:lvl4pPr lvl="3" rtl="0">
              <a:spcBef>
                <a:spcPts val="0"/>
              </a:spcBef>
              <a:spcAft>
                <a:spcPts val="0"/>
              </a:spcAft>
              <a:buSzPts val="900"/>
              <a:buNone/>
              <a:defRPr/>
            </a:lvl4pPr>
            <a:lvl5pPr lvl="4" rtl="0">
              <a:spcBef>
                <a:spcPts val="0"/>
              </a:spcBef>
              <a:spcAft>
                <a:spcPts val="0"/>
              </a:spcAft>
              <a:buSzPts val="900"/>
              <a:buNone/>
              <a:defRPr/>
            </a:lvl5pPr>
            <a:lvl6pPr lvl="5" rtl="0">
              <a:spcBef>
                <a:spcPts val="0"/>
              </a:spcBef>
              <a:spcAft>
                <a:spcPts val="0"/>
              </a:spcAft>
              <a:buSzPts val="900"/>
              <a:buNone/>
              <a:defRPr/>
            </a:lvl6pPr>
            <a:lvl7pPr lvl="6" rtl="0">
              <a:spcBef>
                <a:spcPts val="0"/>
              </a:spcBef>
              <a:spcAft>
                <a:spcPts val="0"/>
              </a:spcAft>
              <a:buSzPts val="900"/>
              <a:buNone/>
              <a:defRPr/>
            </a:lvl7pPr>
            <a:lvl8pPr lvl="7" rtl="0">
              <a:spcBef>
                <a:spcPts val="0"/>
              </a:spcBef>
              <a:spcAft>
                <a:spcPts val="0"/>
              </a:spcAft>
              <a:buSzPts val="900"/>
              <a:buNone/>
              <a:defRPr/>
            </a:lvl8pPr>
            <a:lvl9pPr lvl="8" rtl="0">
              <a:spcBef>
                <a:spcPts val="0"/>
              </a:spcBef>
              <a:spcAft>
                <a:spcPts val="0"/>
              </a:spcAft>
              <a:buSzPts val="900"/>
              <a:buNone/>
              <a:defRPr/>
            </a:lvl9pPr>
          </a:lstStyle>
          <a:p>
            <a:endParaRPr/>
          </a:p>
        </p:txBody>
      </p:sp>
      <p:sp>
        <p:nvSpPr>
          <p:cNvPr id="226" name="Google Shape;226;p38"/>
          <p:cNvSpPr txBox="1">
            <a:spLocks noGrp="1"/>
          </p:cNvSpPr>
          <p:nvPr>
            <p:ph type="subTitle" idx="1"/>
          </p:nvPr>
        </p:nvSpPr>
        <p:spPr>
          <a:xfrm>
            <a:off x="154797" y="4240602"/>
            <a:ext cx="6400800" cy="327000"/>
          </a:xfrm>
          <a:prstGeom prst="rect">
            <a:avLst/>
          </a:prstGeom>
          <a:noFill/>
          <a:ln>
            <a:noFill/>
          </a:ln>
        </p:spPr>
        <p:txBody>
          <a:bodyPr spcFirstLastPara="1" wrap="square" lIns="0" tIns="0" rIns="0" bIns="0" anchor="t" anchorCtr="0">
            <a:spAutoFit/>
          </a:bodyPr>
          <a:lstStyle>
            <a:lvl1pPr lvl="0" algn="l" rtl="0">
              <a:spcBef>
                <a:spcPts val="400"/>
              </a:spcBef>
              <a:spcAft>
                <a:spcPts val="0"/>
              </a:spcAft>
              <a:buClr>
                <a:srgbClr val="CD0920"/>
              </a:buClr>
              <a:buSzPts val="2100"/>
              <a:buNone/>
              <a:defRPr sz="2100">
                <a:solidFill>
                  <a:srgbClr val="CD0920"/>
                </a:solidFill>
              </a:defRPr>
            </a:lvl1pPr>
            <a:lvl2pPr lvl="1" algn="ctr" rtl="0">
              <a:spcBef>
                <a:spcPts val="500"/>
              </a:spcBef>
              <a:spcAft>
                <a:spcPts val="0"/>
              </a:spcAft>
              <a:buClr>
                <a:srgbClr val="888888"/>
              </a:buClr>
              <a:buSzPts val="2400"/>
              <a:buNone/>
              <a:defRPr>
                <a:solidFill>
                  <a:srgbClr val="888888"/>
                </a:solidFill>
              </a:defRPr>
            </a:lvl2pPr>
            <a:lvl3pPr lvl="2" algn="ctr" rtl="0">
              <a:spcBef>
                <a:spcPts val="500"/>
              </a:spcBef>
              <a:spcAft>
                <a:spcPts val="0"/>
              </a:spcAft>
              <a:buClr>
                <a:srgbClr val="888888"/>
              </a:buClr>
              <a:buSzPts val="2400"/>
              <a:buNone/>
              <a:defRPr>
                <a:solidFill>
                  <a:srgbClr val="888888"/>
                </a:solidFill>
              </a:defRPr>
            </a:lvl3pPr>
            <a:lvl4pPr lvl="3" algn="ctr" rtl="0">
              <a:spcBef>
                <a:spcPts val="500"/>
              </a:spcBef>
              <a:spcAft>
                <a:spcPts val="0"/>
              </a:spcAft>
              <a:buClr>
                <a:srgbClr val="888888"/>
              </a:buClr>
              <a:buSzPts val="2400"/>
              <a:buNone/>
              <a:defRPr>
                <a:solidFill>
                  <a:srgbClr val="888888"/>
                </a:solidFill>
              </a:defRPr>
            </a:lvl4pPr>
            <a:lvl5pPr lvl="4" algn="ctr" rtl="0">
              <a:spcBef>
                <a:spcPts val="500"/>
              </a:spcBef>
              <a:spcAft>
                <a:spcPts val="0"/>
              </a:spcAft>
              <a:buClr>
                <a:srgbClr val="888888"/>
              </a:buClr>
              <a:buSzPts val="2400"/>
              <a:buNone/>
              <a:defRPr>
                <a:solidFill>
                  <a:srgbClr val="888888"/>
                </a:solidFill>
              </a:defRPr>
            </a:lvl5pPr>
            <a:lvl6pPr lvl="5" algn="ctr" rtl="0">
              <a:spcBef>
                <a:spcPts val="300"/>
              </a:spcBef>
              <a:spcAft>
                <a:spcPts val="0"/>
              </a:spcAft>
              <a:buClr>
                <a:srgbClr val="888888"/>
              </a:buClr>
              <a:buSzPts val="1500"/>
              <a:buNone/>
              <a:defRPr>
                <a:solidFill>
                  <a:srgbClr val="888888"/>
                </a:solidFill>
              </a:defRPr>
            </a:lvl6pPr>
            <a:lvl7pPr lvl="6" algn="ctr" rtl="0">
              <a:spcBef>
                <a:spcPts val="300"/>
              </a:spcBef>
              <a:spcAft>
                <a:spcPts val="0"/>
              </a:spcAft>
              <a:buClr>
                <a:srgbClr val="888888"/>
              </a:buClr>
              <a:buSzPts val="1500"/>
              <a:buNone/>
              <a:defRPr>
                <a:solidFill>
                  <a:srgbClr val="888888"/>
                </a:solidFill>
              </a:defRPr>
            </a:lvl7pPr>
            <a:lvl8pPr lvl="7" algn="ctr" rtl="0">
              <a:spcBef>
                <a:spcPts val="300"/>
              </a:spcBef>
              <a:spcAft>
                <a:spcPts val="0"/>
              </a:spcAft>
              <a:buClr>
                <a:srgbClr val="888888"/>
              </a:buClr>
              <a:buSzPts val="1500"/>
              <a:buNone/>
              <a:defRPr>
                <a:solidFill>
                  <a:srgbClr val="888888"/>
                </a:solidFill>
              </a:defRPr>
            </a:lvl8pPr>
            <a:lvl9pPr lvl="8" algn="ctr" rtl="0">
              <a:spcBef>
                <a:spcPts val="300"/>
              </a:spcBef>
              <a:spcAft>
                <a:spcPts val="0"/>
              </a:spcAft>
              <a:buClr>
                <a:srgbClr val="888888"/>
              </a:buClr>
              <a:buSzPts val="1500"/>
              <a:buNone/>
              <a:defRPr>
                <a:solidFill>
                  <a:srgbClr val="888888"/>
                </a:solidFill>
              </a:defRPr>
            </a:lvl9pPr>
          </a:lstStyle>
          <a:p>
            <a:endParaRPr/>
          </a:p>
        </p:txBody>
      </p:sp>
    </p:spTree>
    <p:extLst>
      <p:ext uri="{BB962C8B-B14F-4D97-AF65-F5344CB8AC3E}">
        <p14:creationId xmlns:p14="http://schemas.microsoft.com/office/powerpoint/2010/main" val="741391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2"/>
        </a:solidFill>
        <a:effectLst/>
      </p:bgPr>
    </p:bg>
    <p:spTree>
      <p:nvGrpSpPr>
        <p:cNvPr id="1" name="Shape 65"/>
        <p:cNvGrpSpPr/>
        <p:nvPr/>
      </p:nvGrpSpPr>
      <p:grpSpPr>
        <a:xfrm>
          <a:off x="0" y="0"/>
          <a:ext cx="0" cy="0"/>
          <a:chOff x="0" y="0"/>
          <a:chExt cx="0" cy="0"/>
        </a:xfrm>
      </p:grpSpPr>
      <p:pic>
        <p:nvPicPr>
          <p:cNvPr id="66" name="Google Shape;66;p16"/>
          <p:cNvPicPr preferRelativeResize="0"/>
          <p:nvPr/>
        </p:nvPicPr>
        <p:blipFill>
          <a:blip r:embed="rId2">
            <a:alphaModFix amt="75000"/>
          </a:blip>
          <a:stretch>
            <a:fillRect/>
          </a:stretch>
        </p:blipFill>
        <p:spPr>
          <a:xfrm>
            <a:off x="0" y="0"/>
            <a:ext cx="2060450" cy="1984276"/>
          </a:xfrm>
          <a:prstGeom prst="rect">
            <a:avLst/>
          </a:prstGeom>
          <a:noFill/>
          <a:ln>
            <a:noFill/>
          </a:ln>
        </p:spPr>
      </p:pic>
      <p:pic>
        <p:nvPicPr>
          <p:cNvPr id="67" name="Google Shape;67;p16"/>
          <p:cNvPicPr preferRelativeResize="0"/>
          <p:nvPr/>
        </p:nvPicPr>
        <p:blipFill>
          <a:blip r:embed="rId2">
            <a:alphaModFix amt="75000"/>
          </a:blip>
          <a:stretch>
            <a:fillRect/>
          </a:stretch>
        </p:blipFill>
        <p:spPr>
          <a:xfrm rot="10800000">
            <a:off x="7083550" y="3159225"/>
            <a:ext cx="2060450" cy="1984276"/>
          </a:xfrm>
          <a:prstGeom prst="rect">
            <a:avLst/>
          </a:prstGeom>
          <a:noFill/>
          <a:ln>
            <a:noFill/>
          </a:ln>
        </p:spPr>
      </p:pic>
      <p:sp>
        <p:nvSpPr>
          <p:cNvPr id="68" name="Google Shape;68;p16"/>
          <p:cNvSpPr txBox="1">
            <a:spLocks noGrp="1"/>
          </p:cNvSpPr>
          <p:nvPr>
            <p:ph type="title"/>
          </p:nvPr>
        </p:nvSpPr>
        <p:spPr>
          <a:xfrm>
            <a:off x="714125" y="543950"/>
            <a:ext cx="7716000" cy="36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69" name="Google Shape;69;p16"/>
          <p:cNvSpPr txBox="1">
            <a:spLocks noGrp="1"/>
          </p:cNvSpPr>
          <p:nvPr>
            <p:ph type="body" idx="1"/>
          </p:nvPr>
        </p:nvSpPr>
        <p:spPr>
          <a:xfrm>
            <a:off x="714000" y="1064375"/>
            <a:ext cx="7716000" cy="32136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Font typeface="Abel"/>
              <a:buChar char="●"/>
              <a:defRPr sz="1300"/>
            </a:lvl1pPr>
            <a:lvl2pPr marL="914400" lvl="1" indent="-311150" rtl="0">
              <a:spcBef>
                <a:spcPts val="1600"/>
              </a:spcBef>
              <a:spcAft>
                <a:spcPts val="0"/>
              </a:spcAft>
              <a:buSzPts val="1300"/>
              <a:buFont typeface="Roboto Condensed Light"/>
              <a:buChar char="○"/>
              <a:defRPr sz="1300"/>
            </a:lvl2pPr>
            <a:lvl3pPr marL="1371600" lvl="2" indent="-311150" rtl="0">
              <a:spcBef>
                <a:spcPts val="1600"/>
              </a:spcBef>
              <a:spcAft>
                <a:spcPts val="0"/>
              </a:spcAft>
              <a:buSzPts val="1300"/>
              <a:buFont typeface="Roboto Condensed Light"/>
              <a:buChar char="■"/>
              <a:defRPr sz="1300"/>
            </a:lvl3pPr>
            <a:lvl4pPr marL="1828800" lvl="3" indent="-311150" rtl="0">
              <a:spcBef>
                <a:spcPts val="1600"/>
              </a:spcBef>
              <a:spcAft>
                <a:spcPts val="0"/>
              </a:spcAft>
              <a:buSzPts val="1300"/>
              <a:buFont typeface="Roboto Condensed Light"/>
              <a:buChar char="●"/>
              <a:defRPr sz="1300"/>
            </a:lvl4pPr>
            <a:lvl5pPr marL="2286000" lvl="4" indent="-311150" rtl="0">
              <a:spcBef>
                <a:spcPts val="1600"/>
              </a:spcBef>
              <a:spcAft>
                <a:spcPts val="0"/>
              </a:spcAft>
              <a:buSzPts val="1300"/>
              <a:buFont typeface="Roboto Condensed Light"/>
              <a:buChar char="○"/>
              <a:defRPr sz="1300"/>
            </a:lvl5pPr>
            <a:lvl6pPr marL="2743200" lvl="5" indent="-311150" rtl="0">
              <a:spcBef>
                <a:spcPts val="1600"/>
              </a:spcBef>
              <a:spcAft>
                <a:spcPts val="0"/>
              </a:spcAft>
              <a:buSzPts val="1300"/>
              <a:buFont typeface="Roboto Condensed Light"/>
              <a:buChar char="■"/>
              <a:defRPr sz="1300"/>
            </a:lvl6pPr>
            <a:lvl7pPr marL="3200400" lvl="6" indent="-311150" rtl="0">
              <a:spcBef>
                <a:spcPts val="1600"/>
              </a:spcBef>
              <a:spcAft>
                <a:spcPts val="0"/>
              </a:spcAft>
              <a:buSzPts val="1300"/>
              <a:buFont typeface="Roboto Condensed Light"/>
              <a:buChar char="●"/>
              <a:defRPr sz="1300"/>
            </a:lvl7pPr>
            <a:lvl8pPr marL="3657600" lvl="7" indent="-311150" rtl="0">
              <a:spcBef>
                <a:spcPts val="1600"/>
              </a:spcBef>
              <a:spcAft>
                <a:spcPts val="0"/>
              </a:spcAft>
              <a:buSzPts val="1300"/>
              <a:buFont typeface="Roboto Condensed Light"/>
              <a:buChar char="○"/>
              <a:defRPr sz="1300"/>
            </a:lvl8pPr>
            <a:lvl9pPr marL="4114800" lvl="8" indent="-311150" rtl="0">
              <a:spcBef>
                <a:spcPts val="1600"/>
              </a:spcBef>
              <a:spcAft>
                <a:spcPts val="1600"/>
              </a:spcAft>
              <a:buSzPts val="1300"/>
              <a:buFont typeface="Roboto Condensed Light"/>
              <a:buChar char="■"/>
              <a:defRPr sz="1300"/>
            </a:lvl9pPr>
          </a:lstStyle>
          <a:p>
            <a:endParaRPr/>
          </a:p>
        </p:txBody>
      </p:sp>
      <p:sp>
        <p:nvSpPr>
          <p:cNvPr id="70" name="Google Shape;70;p16"/>
          <p:cNvSpPr/>
          <p:nvPr/>
        </p:nvSpPr>
        <p:spPr>
          <a:xfrm>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2"/>
        </a:solidFill>
        <a:effectLst/>
      </p:bgPr>
    </p:bg>
    <p:spTree>
      <p:nvGrpSpPr>
        <p:cNvPr id="1" name="Shape 71"/>
        <p:cNvGrpSpPr/>
        <p:nvPr/>
      </p:nvGrpSpPr>
      <p:grpSpPr>
        <a:xfrm>
          <a:off x="0" y="0"/>
          <a:ext cx="0" cy="0"/>
          <a:chOff x="0" y="0"/>
          <a:chExt cx="0" cy="0"/>
        </a:xfrm>
      </p:grpSpPr>
      <p:pic>
        <p:nvPicPr>
          <p:cNvPr id="72" name="Google Shape;72;p17"/>
          <p:cNvPicPr preferRelativeResize="0"/>
          <p:nvPr/>
        </p:nvPicPr>
        <p:blipFill>
          <a:blip r:embed="rId2">
            <a:alphaModFix amt="35000"/>
          </a:blip>
          <a:stretch>
            <a:fillRect/>
          </a:stretch>
        </p:blipFill>
        <p:spPr>
          <a:xfrm>
            <a:off x="1176338" y="1157288"/>
            <a:ext cx="6791325" cy="2828925"/>
          </a:xfrm>
          <a:prstGeom prst="rect">
            <a:avLst/>
          </a:prstGeom>
          <a:noFill/>
          <a:ln>
            <a:noFill/>
          </a:ln>
        </p:spPr>
      </p:pic>
      <p:sp>
        <p:nvSpPr>
          <p:cNvPr id="73" name="Google Shape;73;p17"/>
          <p:cNvSpPr txBox="1">
            <a:spLocks noGrp="1"/>
          </p:cNvSpPr>
          <p:nvPr>
            <p:ph type="subTitle" idx="1"/>
          </p:nvPr>
        </p:nvSpPr>
        <p:spPr>
          <a:xfrm>
            <a:off x="1660981" y="2924247"/>
            <a:ext cx="2377500" cy="7131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74" name="Google Shape;74;p17"/>
          <p:cNvSpPr txBox="1">
            <a:spLocks noGrp="1"/>
          </p:cNvSpPr>
          <p:nvPr>
            <p:ph type="subTitle" idx="2"/>
          </p:nvPr>
        </p:nvSpPr>
        <p:spPr>
          <a:xfrm>
            <a:off x="5105519" y="2924247"/>
            <a:ext cx="2377500" cy="7131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75" name="Google Shape;75;p17"/>
          <p:cNvSpPr txBox="1">
            <a:spLocks noGrp="1"/>
          </p:cNvSpPr>
          <p:nvPr>
            <p:ph type="title"/>
          </p:nvPr>
        </p:nvSpPr>
        <p:spPr>
          <a:xfrm>
            <a:off x="1949731" y="2481147"/>
            <a:ext cx="18000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76" name="Google Shape;76;p17"/>
          <p:cNvSpPr txBox="1">
            <a:spLocks noGrp="1"/>
          </p:cNvSpPr>
          <p:nvPr>
            <p:ph type="title" idx="3"/>
          </p:nvPr>
        </p:nvSpPr>
        <p:spPr>
          <a:xfrm>
            <a:off x="5394269" y="2481147"/>
            <a:ext cx="18000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77" name="Google Shape;77;p17"/>
          <p:cNvSpPr txBox="1">
            <a:spLocks noGrp="1"/>
          </p:cNvSpPr>
          <p:nvPr>
            <p:ph type="title" idx="4"/>
          </p:nvPr>
        </p:nvSpPr>
        <p:spPr>
          <a:xfrm>
            <a:off x="714125" y="546825"/>
            <a:ext cx="77157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78" name="Google Shape;78;p17"/>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2"/>
        </a:solidFill>
        <a:effectLst/>
      </p:bgPr>
    </p:bg>
    <p:spTree>
      <p:nvGrpSpPr>
        <p:cNvPr id="1" name="Shape 79"/>
        <p:cNvGrpSpPr/>
        <p:nvPr/>
      </p:nvGrpSpPr>
      <p:grpSpPr>
        <a:xfrm>
          <a:off x="0" y="0"/>
          <a:ext cx="0" cy="0"/>
          <a:chOff x="0" y="0"/>
          <a:chExt cx="0" cy="0"/>
        </a:xfrm>
      </p:grpSpPr>
      <p:pic>
        <p:nvPicPr>
          <p:cNvPr id="80" name="Google Shape;80;p18"/>
          <p:cNvPicPr preferRelativeResize="0"/>
          <p:nvPr/>
        </p:nvPicPr>
        <p:blipFill>
          <a:blip r:embed="rId2">
            <a:alphaModFix amt="75000"/>
          </a:blip>
          <a:stretch>
            <a:fillRect/>
          </a:stretch>
        </p:blipFill>
        <p:spPr>
          <a:xfrm>
            <a:off x="0" y="0"/>
            <a:ext cx="2060450" cy="1984276"/>
          </a:xfrm>
          <a:prstGeom prst="rect">
            <a:avLst/>
          </a:prstGeom>
          <a:noFill/>
          <a:ln>
            <a:noFill/>
          </a:ln>
        </p:spPr>
      </p:pic>
      <p:pic>
        <p:nvPicPr>
          <p:cNvPr id="81" name="Google Shape;81;p18"/>
          <p:cNvPicPr preferRelativeResize="0"/>
          <p:nvPr/>
        </p:nvPicPr>
        <p:blipFill>
          <a:blip r:embed="rId2">
            <a:alphaModFix amt="75000"/>
          </a:blip>
          <a:stretch>
            <a:fillRect/>
          </a:stretch>
        </p:blipFill>
        <p:spPr>
          <a:xfrm rot="10800000">
            <a:off x="7083550" y="3159225"/>
            <a:ext cx="2060450" cy="1984276"/>
          </a:xfrm>
          <a:prstGeom prst="rect">
            <a:avLst/>
          </a:prstGeom>
          <a:noFill/>
          <a:ln>
            <a:noFill/>
          </a:ln>
        </p:spPr>
      </p:pic>
      <p:sp>
        <p:nvSpPr>
          <p:cNvPr id="82" name="Google Shape;82;p18"/>
          <p:cNvSpPr txBox="1">
            <a:spLocks noGrp="1"/>
          </p:cNvSpPr>
          <p:nvPr>
            <p:ph type="title"/>
          </p:nvPr>
        </p:nvSpPr>
        <p:spPr>
          <a:xfrm>
            <a:off x="714125" y="546825"/>
            <a:ext cx="77160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83" name="Google Shape;83;p18"/>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4"/>
        <p:cNvGrpSpPr/>
        <p:nvPr/>
      </p:nvGrpSpPr>
      <p:grpSpPr>
        <a:xfrm>
          <a:off x="0" y="0"/>
          <a:ext cx="0" cy="0"/>
          <a:chOff x="0" y="0"/>
          <a:chExt cx="0" cy="0"/>
        </a:xfrm>
      </p:grpSpPr>
      <p:pic>
        <p:nvPicPr>
          <p:cNvPr id="85" name="Google Shape;85;p19"/>
          <p:cNvPicPr preferRelativeResize="0"/>
          <p:nvPr/>
        </p:nvPicPr>
        <p:blipFill>
          <a:blip r:embed="rId2">
            <a:alphaModFix amt="75000"/>
          </a:blip>
          <a:stretch>
            <a:fillRect/>
          </a:stretch>
        </p:blipFill>
        <p:spPr>
          <a:xfrm>
            <a:off x="0" y="0"/>
            <a:ext cx="2060450" cy="1984276"/>
          </a:xfrm>
          <a:prstGeom prst="rect">
            <a:avLst/>
          </a:prstGeom>
          <a:noFill/>
          <a:ln>
            <a:noFill/>
          </a:ln>
        </p:spPr>
      </p:pic>
      <p:pic>
        <p:nvPicPr>
          <p:cNvPr id="86" name="Google Shape;86;p19"/>
          <p:cNvPicPr preferRelativeResize="0"/>
          <p:nvPr/>
        </p:nvPicPr>
        <p:blipFill>
          <a:blip r:embed="rId2">
            <a:alphaModFix amt="75000"/>
          </a:blip>
          <a:stretch>
            <a:fillRect/>
          </a:stretch>
        </p:blipFill>
        <p:spPr>
          <a:xfrm rot="10800000">
            <a:off x="7083550" y="3159225"/>
            <a:ext cx="2060450" cy="1984276"/>
          </a:xfrm>
          <a:prstGeom prst="rect">
            <a:avLst/>
          </a:prstGeom>
          <a:noFill/>
          <a:ln>
            <a:noFill/>
          </a:ln>
        </p:spPr>
      </p:pic>
      <p:sp>
        <p:nvSpPr>
          <p:cNvPr id="87" name="Google Shape;87;p19"/>
          <p:cNvSpPr txBox="1">
            <a:spLocks noGrp="1"/>
          </p:cNvSpPr>
          <p:nvPr>
            <p:ph type="body" idx="1"/>
          </p:nvPr>
        </p:nvSpPr>
        <p:spPr>
          <a:xfrm>
            <a:off x="714125" y="1317600"/>
            <a:ext cx="4962900" cy="2508300"/>
          </a:xfrm>
          <a:prstGeom prst="rect">
            <a:avLst/>
          </a:prstGeom>
        </p:spPr>
        <p:txBody>
          <a:bodyPr spcFirstLastPara="1" wrap="square" lIns="91425" tIns="91425" rIns="91425" bIns="91425" anchor="ctr" anchorCtr="0">
            <a:noAutofit/>
          </a:bodyPr>
          <a:lstStyle>
            <a:lvl1pPr marL="457200" lvl="0" indent="-311150" rtl="0">
              <a:lnSpc>
                <a:spcPct val="100000"/>
              </a:lnSpc>
              <a:spcBef>
                <a:spcPts val="0"/>
              </a:spcBef>
              <a:spcAft>
                <a:spcPts val="0"/>
              </a:spcAft>
              <a:buSzPts val="1300"/>
              <a:buChar char="●"/>
              <a:defRPr sz="1400"/>
            </a:lvl1pPr>
            <a:lvl2pPr marL="914400" lvl="1" indent="-311150" rtl="0">
              <a:spcBef>
                <a:spcPts val="0"/>
              </a:spcBef>
              <a:spcAft>
                <a:spcPts val="0"/>
              </a:spcAft>
              <a:buSzPts val="1300"/>
              <a:buChar char="○"/>
              <a:defRPr sz="1300"/>
            </a:lvl2pPr>
            <a:lvl3pPr marL="1371600" lvl="2" indent="-311150" rtl="0">
              <a:spcBef>
                <a:spcPts val="1600"/>
              </a:spcBef>
              <a:spcAft>
                <a:spcPts val="0"/>
              </a:spcAft>
              <a:buSzPts val="1300"/>
              <a:buChar char="■"/>
              <a:defRPr sz="1300"/>
            </a:lvl3pPr>
            <a:lvl4pPr marL="1828800" lvl="3" indent="-311150" rtl="0">
              <a:spcBef>
                <a:spcPts val="1600"/>
              </a:spcBef>
              <a:spcAft>
                <a:spcPts val="0"/>
              </a:spcAft>
              <a:buSzPts val="1300"/>
              <a:buChar char="●"/>
              <a:defRPr sz="1300"/>
            </a:lvl4pPr>
            <a:lvl5pPr marL="2286000" lvl="4" indent="-311150" rtl="0">
              <a:spcBef>
                <a:spcPts val="1600"/>
              </a:spcBef>
              <a:spcAft>
                <a:spcPts val="0"/>
              </a:spcAft>
              <a:buSzPts val="1300"/>
              <a:buChar char="○"/>
              <a:defRPr sz="1300"/>
            </a:lvl5pPr>
            <a:lvl6pPr marL="2743200" lvl="5" indent="-311150" rtl="0">
              <a:spcBef>
                <a:spcPts val="1600"/>
              </a:spcBef>
              <a:spcAft>
                <a:spcPts val="0"/>
              </a:spcAft>
              <a:buSzPts val="1300"/>
              <a:buChar char="■"/>
              <a:defRPr sz="1300"/>
            </a:lvl6pPr>
            <a:lvl7pPr marL="3200400" lvl="6" indent="-311150" rtl="0">
              <a:spcBef>
                <a:spcPts val="1600"/>
              </a:spcBef>
              <a:spcAft>
                <a:spcPts val="0"/>
              </a:spcAft>
              <a:buSzPts val="1300"/>
              <a:buChar char="●"/>
              <a:defRPr sz="1300"/>
            </a:lvl7pPr>
            <a:lvl8pPr marL="3657600" lvl="7" indent="-311150" rtl="0">
              <a:spcBef>
                <a:spcPts val="1600"/>
              </a:spcBef>
              <a:spcAft>
                <a:spcPts val="0"/>
              </a:spcAft>
              <a:buSzPts val="1300"/>
              <a:buChar char="○"/>
              <a:defRPr sz="1300"/>
            </a:lvl8pPr>
            <a:lvl9pPr marL="4114800" lvl="8" indent="-311150" rtl="0">
              <a:spcBef>
                <a:spcPts val="1600"/>
              </a:spcBef>
              <a:spcAft>
                <a:spcPts val="1600"/>
              </a:spcAft>
              <a:buSzPts val="1300"/>
              <a:buChar char="■"/>
              <a:defRPr sz="1300"/>
            </a:lvl9pPr>
          </a:lstStyle>
          <a:p>
            <a:endParaRPr/>
          </a:p>
        </p:txBody>
      </p:sp>
      <p:sp>
        <p:nvSpPr>
          <p:cNvPr id="88" name="Google Shape;88;p19"/>
          <p:cNvSpPr txBox="1">
            <a:spLocks noGrp="1"/>
          </p:cNvSpPr>
          <p:nvPr>
            <p:ph type="title"/>
          </p:nvPr>
        </p:nvSpPr>
        <p:spPr>
          <a:xfrm>
            <a:off x="714125" y="543950"/>
            <a:ext cx="7715700" cy="36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89" name="Google Shape;89;p19"/>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90"/>
        <p:cNvGrpSpPr/>
        <p:nvPr/>
      </p:nvGrpSpPr>
      <p:grpSpPr>
        <a:xfrm>
          <a:off x="0" y="0"/>
          <a:ext cx="0" cy="0"/>
          <a:chOff x="0" y="0"/>
          <a:chExt cx="0" cy="0"/>
        </a:xfrm>
      </p:grpSpPr>
      <p:pic>
        <p:nvPicPr>
          <p:cNvPr id="91" name="Google Shape;91;p20"/>
          <p:cNvPicPr preferRelativeResize="0"/>
          <p:nvPr/>
        </p:nvPicPr>
        <p:blipFill>
          <a:blip r:embed="rId2">
            <a:alphaModFix amt="35000"/>
          </a:blip>
          <a:stretch>
            <a:fillRect/>
          </a:stretch>
        </p:blipFill>
        <p:spPr>
          <a:xfrm>
            <a:off x="1176338" y="1157288"/>
            <a:ext cx="6791325" cy="2828925"/>
          </a:xfrm>
          <a:prstGeom prst="rect">
            <a:avLst/>
          </a:prstGeom>
          <a:noFill/>
          <a:ln>
            <a:noFill/>
          </a:ln>
        </p:spPr>
      </p:pic>
      <p:sp>
        <p:nvSpPr>
          <p:cNvPr id="92" name="Google Shape;92;p20"/>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0"/>
          <p:cNvSpPr txBox="1">
            <a:spLocks noGrp="1"/>
          </p:cNvSpPr>
          <p:nvPr>
            <p:ph type="title"/>
          </p:nvPr>
        </p:nvSpPr>
        <p:spPr>
          <a:xfrm>
            <a:off x="2230800" y="1304550"/>
            <a:ext cx="4682400" cy="253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0"/>
        <p:cNvGrpSpPr/>
        <p:nvPr/>
      </p:nvGrpSpPr>
      <p:grpSpPr>
        <a:xfrm>
          <a:off x="0" y="0"/>
          <a:ext cx="0" cy="0"/>
          <a:chOff x="0" y="0"/>
          <a:chExt cx="0" cy="0"/>
        </a:xfrm>
      </p:grpSpPr>
      <p:sp>
        <p:nvSpPr>
          <p:cNvPr id="101" name="Google Shape;101;p22"/>
          <p:cNvSpPr txBox="1">
            <a:spLocks noGrp="1"/>
          </p:cNvSpPr>
          <p:nvPr>
            <p:ph type="title"/>
          </p:nvPr>
        </p:nvSpPr>
        <p:spPr>
          <a:xfrm>
            <a:off x="4798375" y="3473350"/>
            <a:ext cx="3631500" cy="1126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3600"/>
              <a:buNone/>
              <a:defRPr sz="2700">
                <a:solidFill>
                  <a:schemeClr val="lt2"/>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2"/>
        </a:solidFill>
        <a:effectLst/>
      </p:bgPr>
    </p:bg>
    <p:spTree>
      <p:nvGrpSpPr>
        <p:cNvPr id="1" name="Shape 102"/>
        <p:cNvGrpSpPr/>
        <p:nvPr/>
      </p:nvGrpSpPr>
      <p:grpSpPr>
        <a:xfrm>
          <a:off x="0" y="0"/>
          <a:ext cx="0" cy="0"/>
          <a:chOff x="0" y="0"/>
          <a:chExt cx="0" cy="0"/>
        </a:xfrm>
      </p:grpSpPr>
      <p:pic>
        <p:nvPicPr>
          <p:cNvPr id="103" name="Google Shape;103;p23"/>
          <p:cNvPicPr preferRelativeResize="0"/>
          <p:nvPr/>
        </p:nvPicPr>
        <p:blipFill>
          <a:blip r:embed="rId2">
            <a:alphaModFix amt="35000"/>
          </a:blip>
          <a:stretch>
            <a:fillRect/>
          </a:stretch>
        </p:blipFill>
        <p:spPr>
          <a:xfrm>
            <a:off x="1176338" y="1157288"/>
            <a:ext cx="6791325" cy="2828925"/>
          </a:xfrm>
          <a:prstGeom prst="rect">
            <a:avLst/>
          </a:prstGeom>
          <a:noFill/>
          <a:ln>
            <a:noFill/>
          </a:ln>
        </p:spPr>
      </p:pic>
      <p:sp>
        <p:nvSpPr>
          <p:cNvPr id="104" name="Google Shape;104;p23"/>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3"/>
          <p:cNvSpPr txBox="1">
            <a:spLocks noGrp="1"/>
          </p:cNvSpPr>
          <p:nvPr>
            <p:ph type="body" idx="1"/>
          </p:nvPr>
        </p:nvSpPr>
        <p:spPr>
          <a:xfrm>
            <a:off x="714150" y="3285213"/>
            <a:ext cx="7715700" cy="3639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sz="1700"/>
            </a:lvl1pPr>
            <a:lvl2pPr marL="914400" lvl="1" indent="-342900" algn="ctr" rtl="0">
              <a:spcBef>
                <a:spcPts val="0"/>
              </a:spcBef>
              <a:spcAft>
                <a:spcPts val="0"/>
              </a:spcAft>
              <a:buSzPts val="1800"/>
              <a:buChar char="○"/>
              <a:defRPr/>
            </a:lvl2pPr>
            <a:lvl3pPr marL="1371600" lvl="2" indent="-342900" algn="ctr" rtl="0">
              <a:spcBef>
                <a:spcPts val="1600"/>
              </a:spcBef>
              <a:spcAft>
                <a:spcPts val="0"/>
              </a:spcAft>
              <a:buSzPts val="1800"/>
              <a:buChar char="■"/>
              <a:defRPr/>
            </a:lvl3pPr>
            <a:lvl4pPr marL="1828800" lvl="3" indent="-342900" algn="ctr" rtl="0">
              <a:spcBef>
                <a:spcPts val="1600"/>
              </a:spcBef>
              <a:spcAft>
                <a:spcPts val="0"/>
              </a:spcAft>
              <a:buSzPts val="1800"/>
              <a:buChar char="●"/>
              <a:defRPr/>
            </a:lvl4pPr>
            <a:lvl5pPr marL="2286000" lvl="4" indent="-342900" algn="ctr" rtl="0">
              <a:spcBef>
                <a:spcPts val="1600"/>
              </a:spcBef>
              <a:spcAft>
                <a:spcPts val="0"/>
              </a:spcAft>
              <a:buSzPts val="1800"/>
              <a:buChar char="○"/>
              <a:defRPr/>
            </a:lvl5pPr>
            <a:lvl6pPr marL="2743200" lvl="5" indent="-342900" algn="ctr" rtl="0">
              <a:spcBef>
                <a:spcPts val="1600"/>
              </a:spcBef>
              <a:spcAft>
                <a:spcPts val="0"/>
              </a:spcAft>
              <a:buSzPts val="1800"/>
              <a:buChar char="■"/>
              <a:defRPr/>
            </a:lvl6pPr>
            <a:lvl7pPr marL="3200400" lvl="6" indent="-342900" algn="ctr" rtl="0">
              <a:spcBef>
                <a:spcPts val="1600"/>
              </a:spcBef>
              <a:spcAft>
                <a:spcPts val="0"/>
              </a:spcAft>
              <a:buSzPts val="1800"/>
              <a:buChar char="●"/>
              <a:defRPr/>
            </a:lvl7pPr>
            <a:lvl8pPr marL="3657600" lvl="7" indent="-342900" algn="ctr" rtl="0">
              <a:spcBef>
                <a:spcPts val="1600"/>
              </a:spcBef>
              <a:spcAft>
                <a:spcPts val="0"/>
              </a:spcAft>
              <a:buSzPts val="1800"/>
              <a:buChar char="○"/>
              <a:defRPr/>
            </a:lvl8pPr>
            <a:lvl9pPr marL="4114800" lvl="8" indent="-342900" algn="ctr" rtl="0">
              <a:spcBef>
                <a:spcPts val="1600"/>
              </a:spcBef>
              <a:spcAft>
                <a:spcPts val="1600"/>
              </a:spcAft>
              <a:buSzPts val="1800"/>
              <a:buChar char="■"/>
              <a:defRPr/>
            </a:lvl9pPr>
          </a:lstStyle>
          <a:p>
            <a:endParaRPr/>
          </a:p>
        </p:txBody>
      </p:sp>
      <p:sp>
        <p:nvSpPr>
          <p:cNvPr id="106" name="Google Shape;106;p23"/>
          <p:cNvSpPr txBox="1">
            <a:spLocks noGrp="1"/>
          </p:cNvSpPr>
          <p:nvPr>
            <p:ph type="title" hasCustomPrompt="1"/>
          </p:nvPr>
        </p:nvSpPr>
        <p:spPr>
          <a:xfrm>
            <a:off x="714150" y="1646788"/>
            <a:ext cx="7715700" cy="1645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9600"/>
              <a:buNone/>
              <a:defRPr sz="9600"/>
            </a:lvl1pPr>
            <a:lvl2pPr lvl="1" algn="ctr" rtl="0">
              <a:spcBef>
                <a:spcPts val="0"/>
              </a:spcBef>
              <a:spcAft>
                <a:spcPts val="0"/>
              </a:spcAft>
              <a:buClr>
                <a:schemeClr val="accent2"/>
              </a:buClr>
              <a:buSzPts val="12000"/>
              <a:buNone/>
              <a:defRPr sz="12000">
                <a:solidFill>
                  <a:schemeClr val="accent2"/>
                </a:solidFill>
              </a:defRPr>
            </a:lvl2pPr>
            <a:lvl3pPr lvl="2" algn="ctr" rtl="0">
              <a:spcBef>
                <a:spcPts val="0"/>
              </a:spcBef>
              <a:spcAft>
                <a:spcPts val="0"/>
              </a:spcAft>
              <a:buClr>
                <a:schemeClr val="accent2"/>
              </a:buClr>
              <a:buSzPts val="12000"/>
              <a:buNone/>
              <a:defRPr sz="12000">
                <a:solidFill>
                  <a:schemeClr val="accent2"/>
                </a:solidFill>
              </a:defRPr>
            </a:lvl3pPr>
            <a:lvl4pPr lvl="3" algn="ctr" rtl="0">
              <a:spcBef>
                <a:spcPts val="0"/>
              </a:spcBef>
              <a:spcAft>
                <a:spcPts val="0"/>
              </a:spcAft>
              <a:buClr>
                <a:schemeClr val="accent2"/>
              </a:buClr>
              <a:buSzPts val="12000"/>
              <a:buNone/>
              <a:defRPr sz="12000">
                <a:solidFill>
                  <a:schemeClr val="accent2"/>
                </a:solidFill>
              </a:defRPr>
            </a:lvl4pPr>
            <a:lvl5pPr lvl="4" algn="ctr" rtl="0">
              <a:spcBef>
                <a:spcPts val="0"/>
              </a:spcBef>
              <a:spcAft>
                <a:spcPts val="0"/>
              </a:spcAft>
              <a:buClr>
                <a:schemeClr val="accent2"/>
              </a:buClr>
              <a:buSzPts val="12000"/>
              <a:buNone/>
              <a:defRPr sz="12000">
                <a:solidFill>
                  <a:schemeClr val="accent2"/>
                </a:solidFill>
              </a:defRPr>
            </a:lvl5pPr>
            <a:lvl6pPr lvl="5" algn="ctr" rtl="0">
              <a:spcBef>
                <a:spcPts val="0"/>
              </a:spcBef>
              <a:spcAft>
                <a:spcPts val="0"/>
              </a:spcAft>
              <a:buClr>
                <a:schemeClr val="accent2"/>
              </a:buClr>
              <a:buSzPts val="12000"/>
              <a:buNone/>
              <a:defRPr sz="12000">
                <a:solidFill>
                  <a:schemeClr val="accent2"/>
                </a:solidFill>
              </a:defRPr>
            </a:lvl6pPr>
            <a:lvl7pPr lvl="6" algn="ctr" rtl="0">
              <a:spcBef>
                <a:spcPts val="0"/>
              </a:spcBef>
              <a:spcAft>
                <a:spcPts val="0"/>
              </a:spcAft>
              <a:buClr>
                <a:schemeClr val="accent2"/>
              </a:buClr>
              <a:buSzPts val="12000"/>
              <a:buNone/>
              <a:defRPr sz="12000">
                <a:solidFill>
                  <a:schemeClr val="accent2"/>
                </a:solidFill>
              </a:defRPr>
            </a:lvl7pPr>
            <a:lvl8pPr lvl="7" algn="ctr" rtl="0">
              <a:spcBef>
                <a:spcPts val="0"/>
              </a:spcBef>
              <a:spcAft>
                <a:spcPts val="0"/>
              </a:spcAft>
              <a:buClr>
                <a:schemeClr val="accent2"/>
              </a:buClr>
              <a:buSzPts val="12000"/>
              <a:buNone/>
              <a:defRPr sz="12000">
                <a:solidFill>
                  <a:schemeClr val="accent2"/>
                </a:solidFill>
              </a:defRPr>
            </a:lvl8pPr>
            <a:lvl9pPr lvl="8" algn="ctr" rtl="0">
              <a:spcBef>
                <a:spcPts val="0"/>
              </a:spcBef>
              <a:spcAft>
                <a:spcPts val="0"/>
              </a:spcAft>
              <a:buClr>
                <a:schemeClr val="accent2"/>
              </a:buClr>
              <a:buSzPts val="12000"/>
              <a:buNone/>
              <a:defRPr sz="12000">
                <a:solidFill>
                  <a:schemeClr val="accent2"/>
                </a:solidFill>
              </a:defRPr>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2800"/>
              <a:buFont typeface="Libre Baskerville"/>
              <a:buNone/>
              <a:defRPr sz="2800" b="1">
                <a:solidFill>
                  <a:schemeClr val="dk2"/>
                </a:solidFill>
                <a:latin typeface="Libre Baskerville"/>
                <a:ea typeface="Libre Baskerville"/>
                <a:cs typeface="Libre Baskerville"/>
                <a:sym typeface="Libre Baskerville"/>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42900" rtl="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2pPr>
            <a:lvl3pPr marL="1371600" lvl="2" indent="-342900" rtl="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3pPr>
            <a:lvl4pPr marL="1828800" lvl="3" indent="-342900" rtl="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4pPr>
            <a:lvl5pPr marL="2286000" lvl="4" indent="-342900" rtl="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5pPr>
            <a:lvl6pPr marL="2743200" lvl="5" indent="-342900" rtl="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6pPr>
            <a:lvl7pPr marL="3200400" lvl="6" indent="-342900" rtl="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7pPr>
            <a:lvl8pPr marL="3657600" lvl="7" indent="-342900" rtl="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8pPr>
            <a:lvl9pPr marL="4114800" lvl="8" indent="-342900" rtl="0">
              <a:lnSpc>
                <a:spcPct val="115000"/>
              </a:lnSpc>
              <a:spcBef>
                <a:spcPts val="1600"/>
              </a:spcBef>
              <a:spcAft>
                <a:spcPts val="1600"/>
              </a:spcAft>
              <a:buClr>
                <a:schemeClr val="dk2"/>
              </a:buClr>
              <a:buSzPts val="1800"/>
              <a:buFont typeface="Roboto"/>
              <a:buChar char="■"/>
              <a:defRPr sz="1800">
                <a:solidFill>
                  <a:schemeClr val="dk2"/>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91"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22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5"/>
        <p:cNvGrpSpPr/>
        <p:nvPr/>
      </p:nvGrpSpPr>
      <p:grpSpPr>
        <a:xfrm>
          <a:off x="0" y="0"/>
          <a:ext cx="0" cy="0"/>
          <a:chOff x="0" y="0"/>
          <a:chExt cx="0" cy="0"/>
        </a:xfrm>
      </p:grpSpPr>
      <p:sp>
        <p:nvSpPr>
          <p:cNvPr id="216" name="Google Shape;216;p36"/>
          <p:cNvSpPr txBox="1">
            <a:spLocks noGrp="1"/>
          </p:cNvSpPr>
          <p:nvPr>
            <p:ph type="title"/>
          </p:nvPr>
        </p:nvSpPr>
        <p:spPr>
          <a:xfrm>
            <a:off x="457200" y="342900"/>
            <a:ext cx="8229600" cy="51120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Clr>
                <a:srgbClr val="C00000"/>
              </a:buClr>
              <a:buSzPts val="3100"/>
              <a:buFont typeface="Arial"/>
              <a:buNone/>
              <a:defRPr sz="3100" b="1" i="0" u="none" strike="noStrike" cap="none">
                <a:solidFill>
                  <a:srgbClr val="C00000"/>
                </a:solidFill>
                <a:latin typeface="Arial"/>
                <a:ea typeface="Arial"/>
                <a:cs typeface="Arial"/>
                <a:sym typeface="Arial"/>
              </a:defRPr>
            </a:lvl1pPr>
            <a:lvl2pPr lvl="1" rtl="0">
              <a:spcBef>
                <a:spcPts val="0"/>
              </a:spcBef>
              <a:spcAft>
                <a:spcPts val="0"/>
              </a:spcAft>
              <a:buSzPts val="900"/>
              <a:buNone/>
              <a:defRPr sz="1100"/>
            </a:lvl2pPr>
            <a:lvl3pPr lvl="2" rtl="0">
              <a:spcBef>
                <a:spcPts val="0"/>
              </a:spcBef>
              <a:spcAft>
                <a:spcPts val="0"/>
              </a:spcAft>
              <a:buSzPts val="900"/>
              <a:buNone/>
              <a:defRPr sz="1100"/>
            </a:lvl3pPr>
            <a:lvl4pPr lvl="3" rtl="0">
              <a:spcBef>
                <a:spcPts val="0"/>
              </a:spcBef>
              <a:spcAft>
                <a:spcPts val="0"/>
              </a:spcAft>
              <a:buSzPts val="900"/>
              <a:buNone/>
              <a:defRPr sz="1100"/>
            </a:lvl4pPr>
            <a:lvl5pPr lvl="4" rtl="0">
              <a:spcBef>
                <a:spcPts val="0"/>
              </a:spcBef>
              <a:spcAft>
                <a:spcPts val="0"/>
              </a:spcAft>
              <a:buSzPts val="900"/>
              <a:buNone/>
              <a:defRPr sz="1100"/>
            </a:lvl5pPr>
            <a:lvl6pPr lvl="5" rtl="0">
              <a:spcBef>
                <a:spcPts val="0"/>
              </a:spcBef>
              <a:spcAft>
                <a:spcPts val="0"/>
              </a:spcAft>
              <a:buSzPts val="900"/>
              <a:buNone/>
              <a:defRPr sz="1100"/>
            </a:lvl6pPr>
            <a:lvl7pPr lvl="6" rtl="0">
              <a:spcBef>
                <a:spcPts val="0"/>
              </a:spcBef>
              <a:spcAft>
                <a:spcPts val="0"/>
              </a:spcAft>
              <a:buSzPts val="900"/>
              <a:buNone/>
              <a:defRPr sz="1100"/>
            </a:lvl7pPr>
            <a:lvl8pPr lvl="7" rtl="0">
              <a:spcBef>
                <a:spcPts val="0"/>
              </a:spcBef>
              <a:spcAft>
                <a:spcPts val="0"/>
              </a:spcAft>
              <a:buSzPts val="900"/>
              <a:buNone/>
              <a:defRPr sz="1100"/>
            </a:lvl8pPr>
            <a:lvl9pPr lvl="8" rtl="0">
              <a:spcBef>
                <a:spcPts val="0"/>
              </a:spcBef>
              <a:spcAft>
                <a:spcPts val="0"/>
              </a:spcAft>
              <a:buSzPts val="900"/>
              <a:buNone/>
              <a:defRPr sz="1100"/>
            </a:lvl9pPr>
          </a:lstStyle>
          <a:p>
            <a:endParaRPr/>
          </a:p>
        </p:txBody>
      </p:sp>
      <p:sp>
        <p:nvSpPr>
          <p:cNvPr id="217" name="Google Shape;217;p36"/>
          <p:cNvSpPr txBox="1">
            <a:spLocks noGrp="1"/>
          </p:cNvSpPr>
          <p:nvPr>
            <p:ph type="body" idx="1"/>
          </p:nvPr>
        </p:nvSpPr>
        <p:spPr>
          <a:xfrm>
            <a:off x="457200" y="973341"/>
            <a:ext cx="8229600" cy="3394500"/>
          </a:xfrm>
          <a:prstGeom prst="rect">
            <a:avLst/>
          </a:prstGeom>
          <a:noFill/>
          <a:ln>
            <a:noFill/>
          </a:ln>
        </p:spPr>
        <p:txBody>
          <a:bodyPr spcFirstLastPara="1" wrap="square" lIns="0" tIns="0" rIns="0" bIns="0" anchor="t" anchorCtr="0">
            <a:noAutofit/>
          </a:bodyPr>
          <a:lstStyle>
            <a:lvl1pPr marL="457200" marR="0" lvl="0"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520798383"/>
      </p:ext>
    </p:extLst>
  </p:cSld>
  <p:clrMap bg1="lt1" tx1="dk1" bg2="dk2" tx2="lt2" accent1="accent1" accent2="accent2" accent3="accent3" accent4="accent4" accent5="accent5" accent6="accent6" hlink="hlink" folHlink="folHlink"/>
  <p:sldLayoutIdLst>
    <p:sldLayoutId id="2147483689" r:id="rId1"/>
    <p:sldLayoutId id="214748369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2"/>
          <p:cNvSpPr txBox="1">
            <a:spLocks noGrp="1"/>
          </p:cNvSpPr>
          <p:nvPr>
            <p:ph type="title"/>
          </p:nvPr>
        </p:nvSpPr>
        <p:spPr>
          <a:xfrm>
            <a:off x="457200" y="342902"/>
            <a:ext cx="8229600" cy="1800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Clr>
                <a:srgbClr val="C00000"/>
              </a:buClr>
              <a:buSzPts val="2800"/>
              <a:buFont typeface="Arial"/>
              <a:buNone/>
            </a:pPr>
            <a:r>
              <a:rPr lang="en" sz="2800" dirty="0"/>
              <a:t>4. </a:t>
            </a:r>
            <a:r>
              <a:rPr lang="en" sz="2800" b="1" dirty="0">
                <a:latin typeface="Arial"/>
                <a:ea typeface="Arial"/>
                <a:cs typeface="Arial"/>
                <a:sym typeface="Arial"/>
              </a:rPr>
              <a:t>Middle School, High School and Higher Education Math Faculty Discussion</a:t>
            </a:r>
            <a:br>
              <a:rPr lang="en" sz="1100" dirty="0">
                <a:latin typeface="Times New Roman"/>
                <a:ea typeface="Times New Roman"/>
                <a:cs typeface="Times New Roman"/>
                <a:sym typeface="Times New Roman"/>
              </a:rPr>
            </a:br>
            <a:br>
              <a:rPr lang="en" sz="1100" dirty="0">
                <a:latin typeface="Times New Roman"/>
                <a:ea typeface="Times New Roman"/>
                <a:cs typeface="Times New Roman"/>
                <a:sym typeface="Times New Roman"/>
              </a:rPr>
            </a:br>
            <a:br>
              <a:rPr lang="en" sz="1100" dirty="0">
                <a:latin typeface="Times New Roman"/>
                <a:ea typeface="Times New Roman"/>
                <a:cs typeface="Times New Roman"/>
                <a:sym typeface="Times New Roman"/>
              </a:rPr>
            </a:br>
            <a:br>
              <a:rPr lang="en" sz="1100" dirty="0">
                <a:latin typeface="Times New Roman"/>
                <a:ea typeface="Times New Roman"/>
                <a:cs typeface="Times New Roman"/>
                <a:sym typeface="Times New Roman"/>
              </a:rPr>
            </a:br>
            <a:endParaRPr sz="2800" dirty="0"/>
          </a:p>
        </p:txBody>
      </p:sp>
      <p:sp>
        <p:nvSpPr>
          <p:cNvPr id="294" name="Google Shape;294;p42"/>
          <p:cNvSpPr txBox="1">
            <a:spLocks noGrp="1"/>
          </p:cNvSpPr>
          <p:nvPr>
            <p:ph type="body" idx="1"/>
          </p:nvPr>
        </p:nvSpPr>
        <p:spPr>
          <a:xfrm>
            <a:off x="515056" y="1493248"/>
            <a:ext cx="7377300" cy="1078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2400"/>
              <a:buNone/>
            </a:pPr>
            <a:r>
              <a:rPr lang="en" i="1" dirty="0"/>
              <a:t>Facilitated by</a:t>
            </a:r>
            <a:endParaRPr sz="600" i="1" dirty="0"/>
          </a:p>
          <a:p>
            <a:pPr marL="165100" lvl="0" indent="-165100" algn="l" rtl="0">
              <a:spcBef>
                <a:spcPts val="400"/>
              </a:spcBef>
              <a:spcAft>
                <a:spcPts val="0"/>
              </a:spcAft>
              <a:buClr>
                <a:schemeClr val="dk1"/>
              </a:buClr>
              <a:buSzPts val="1800"/>
              <a:buChar char="•"/>
            </a:pPr>
            <a:r>
              <a:rPr lang="en" sz="1800" dirty="0">
                <a:latin typeface="Arial"/>
                <a:ea typeface="Arial"/>
                <a:cs typeface="Arial"/>
                <a:sym typeface="Arial"/>
              </a:rPr>
              <a:t>Peggy Kasten, </a:t>
            </a:r>
            <a:r>
              <a:rPr lang="en" sz="1800" i="1" dirty="0">
                <a:latin typeface="Arial"/>
                <a:ea typeface="Arial"/>
                <a:cs typeface="Arial"/>
                <a:sym typeface="Arial"/>
              </a:rPr>
              <a:t>Ohio Math and Science Coalition (OMSC)</a:t>
            </a:r>
            <a:r>
              <a:rPr lang="en" sz="1800" dirty="0">
                <a:latin typeface="Arial"/>
                <a:ea typeface="Arial"/>
                <a:cs typeface="Arial"/>
                <a:sym typeface="Arial"/>
              </a:rPr>
              <a:t> </a:t>
            </a:r>
            <a:endParaRPr dirty="0"/>
          </a:p>
          <a:p>
            <a:pPr marL="165100" lvl="0" indent="-165100" algn="l" rtl="0">
              <a:spcBef>
                <a:spcPts val="400"/>
              </a:spcBef>
              <a:spcAft>
                <a:spcPts val="0"/>
              </a:spcAft>
              <a:buClr>
                <a:schemeClr val="dk1"/>
              </a:buClr>
              <a:buSzPts val="1800"/>
              <a:buChar char="•"/>
            </a:pPr>
            <a:r>
              <a:rPr lang="en" sz="1800" dirty="0">
                <a:latin typeface="Arial"/>
                <a:ea typeface="Arial"/>
                <a:cs typeface="Arial"/>
                <a:sym typeface="Arial"/>
              </a:rPr>
              <a:t>Heather Wukelich, </a:t>
            </a:r>
            <a:r>
              <a:rPr lang="en" sz="1800" i="1" dirty="0">
                <a:latin typeface="Arial"/>
                <a:ea typeface="Arial"/>
                <a:cs typeface="Arial"/>
                <a:sym typeface="Arial"/>
              </a:rPr>
              <a:t>Ohio Council of Teachers of Mathematics (OCTM)</a:t>
            </a:r>
            <a:r>
              <a:rPr lang="en" sz="1800" dirty="0">
                <a:latin typeface="Arial"/>
                <a:ea typeface="Arial"/>
                <a:cs typeface="Arial"/>
                <a:sym typeface="Arial"/>
              </a:rPr>
              <a:t> </a:t>
            </a:r>
            <a:endParaRPr sz="1800" dirty="0">
              <a:latin typeface="Times New Roman"/>
              <a:ea typeface="Times New Roman"/>
              <a:cs typeface="Times New Roman"/>
              <a:sym typeface="Times New Roman"/>
            </a:endParaRPr>
          </a:p>
        </p:txBody>
      </p:sp>
      <p:sp>
        <p:nvSpPr>
          <p:cNvPr id="295" name="Google Shape;295;p42"/>
          <p:cNvSpPr txBox="1">
            <a:spLocks noGrp="1"/>
          </p:cNvSpPr>
          <p:nvPr>
            <p:ph type="sldNum" idx="12"/>
          </p:nvPr>
        </p:nvSpPr>
        <p:spPr>
          <a:xfrm>
            <a:off x="8631331" y="4800598"/>
            <a:ext cx="501300" cy="288300"/>
          </a:xfrm>
          <a:prstGeom prst="rect">
            <a:avLst/>
          </a:prstGeom>
          <a:noFill/>
          <a:ln>
            <a:noFill/>
          </a:ln>
        </p:spPr>
        <p:txBody>
          <a:bodyPr spcFirstLastPara="1" wrap="square" lIns="57150" tIns="28575" rIns="57150" bIns="28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500" b="0" i="0" u="none" strike="noStrike" kern="0" cap="none" spc="0" normalizeH="0" baseline="0" noProof="0">
                <a:ln>
                  <a:noFill/>
                </a:ln>
                <a:solidFill>
                  <a:srgbClr val="F2F2F2"/>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500" b="0" i="0" u="none" strike="noStrike" kern="0" cap="none" spc="0" normalizeH="0" baseline="0" noProof="0" dirty="0">
              <a:ln>
                <a:noFill/>
              </a:ln>
              <a:solidFill>
                <a:srgbClr val="F2F2F2"/>
              </a:solidFill>
              <a:effectLst/>
              <a:uLnTx/>
              <a:uFillTx/>
              <a:latin typeface="Arial"/>
              <a:cs typeface="Arial"/>
              <a:sym typeface="Arial"/>
            </a:endParaRPr>
          </a:p>
        </p:txBody>
      </p:sp>
      <p:pic>
        <p:nvPicPr>
          <p:cNvPr id="296" name="Google Shape;296;p42" descr="QR code to give feedback"/>
          <p:cNvPicPr preferRelativeResize="0"/>
          <p:nvPr/>
        </p:nvPicPr>
        <p:blipFill rotWithShape="1">
          <a:blip r:embed="rId3">
            <a:alphaModFix/>
          </a:blip>
          <a:srcRect/>
          <a:stretch/>
        </p:blipFill>
        <p:spPr>
          <a:xfrm>
            <a:off x="7610899" y="3652102"/>
            <a:ext cx="1018046" cy="1036436"/>
          </a:xfrm>
          <a:prstGeom prst="rect">
            <a:avLst/>
          </a:prstGeom>
          <a:noFill/>
          <a:ln>
            <a:noFill/>
          </a:ln>
        </p:spPr>
      </p:pic>
      <p:sp>
        <p:nvSpPr>
          <p:cNvPr id="297" name="Google Shape;297;p42" descr="text box"/>
          <p:cNvSpPr/>
          <p:nvPr/>
        </p:nvSpPr>
        <p:spPr>
          <a:xfrm>
            <a:off x="7429500" y="3012722"/>
            <a:ext cx="1418400" cy="521100"/>
          </a:xfrm>
          <a:prstGeom prst="rect">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57150" tIns="28575" rIns="57150" bIns="285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300" b="0" i="0" u="none" strike="noStrike" kern="0" cap="none" spc="0" normalizeH="0" baseline="0" noProof="0" dirty="0">
                <a:ln>
                  <a:noFill/>
                </a:ln>
                <a:solidFill>
                  <a:srgbClr val="FFFFFF"/>
                </a:solidFill>
                <a:effectLst/>
                <a:uLnTx/>
                <a:uFillTx/>
                <a:latin typeface="Arial"/>
                <a:ea typeface="Arial"/>
                <a:cs typeface="Arial"/>
                <a:sym typeface="Arial"/>
              </a:rPr>
              <a:t>Give feedback on our Padlet!</a:t>
            </a:r>
            <a:endParaRPr kumimoji="0" sz="900" b="0" i="0" u="none" strike="noStrike" kern="0" cap="none" spc="0" normalizeH="0" baseline="0" noProof="0" dirty="0">
              <a:ln>
                <a:noFill/>
              </a:ln>
              <a:solidFill>
                <a:srgbClr val="000000"/>
              </a:solidFill>
              <a:effectLst/>
              <a:uLnTx/>
              <a:uFillTx/>
              <a:latin typeface="Arial"/>
              <a:cs typeface="Arial"/>
              <a:sym typeface="Arial"/>
            </a:endParaRPr>
          </a:p>
        </p:txBody>
      </p:sp>
      <p:sp>
        <p:nvSpPr>
          <p:cNvPr id="298" name="Google Shape;298;p42" descr="purple wavy textbox"/>
          <p:cNvSpPr/>
          <p:nvPr/>
        </p:nvSpPr>
        <p:spPr>
          <a:xfrm>
            <a:off x="359833" y="3195005"/>
            <a:ext cx="5990400" cy="1361100"/>
          </a:xfrm>
          <a:prstGeom prst="doubleWave">
            <a:avLst>
              <a:gd name="adj1" fmla="val 6250"/>
              <a:gd name="adj2" fmla="val 0"/>
            </a:avLst>
          </a:prstGeom>
          <a:solidFill>
            <a:schemeClr val="accent4"/>
          </a:solidFill>
          <a:ln w="25400" cap="flat" cmpd="sng">
            <a:solidFill>
              <a:srgbClr val="5D4876"/>
            </a:solidFill>
            <a:prstDash val="solid"/>
            <a:round/>
            <a:headEnd type="none" w="sm" len="sm"/>
            <a:tailEnd type="none" w="sm" len="sm"/>
          </a:ln>
        </p:spPr>
        <p:txBody>
          <a:bodyPr spcFirstLastPara="1" wrap="square" lIns="57150" tIns="28575" rIns="57150" bIns="285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500" b="0" i="0" u="none" strike="noStrike" kern="0" cap="none" spc="0" normalizeH="0" baseline="0" noProof="0" dirty="0">
                <a:ln>
                  <a:noFill/>
                </a:ln>
                <a:solidFill>
                  <a:srgbClr val="FFFFFF"/>
                </a:solidFill>
                <a:effectLst/>
                <a:uLnTx/>
                <a:uFillTx/>
                <a:latin typeface="Arial"/>
                <a:ea typeface="Arial"/>
                <a:cs typeface="Arial"/>
                <a:sym typeface="Arial"/>
              </a:rPr>
              <a:t>This session will be recorded, so it can be posted on the Department’s website. The recording will begin at the end of this slide. </a:t>
            </a:r>
            <a:endParaRPr kumimoji="0" sz="9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0"/>
          <p:cNvSpPr txBox="1">
            <a:spLocks noGrp="1"/>
          </p:cNvSpPr>
          <p:nvPr>
            <p:ph type="title"/>
          </p:nvPr>
        </p:nvSpPr>
        <p:spPr>
          <a:xfrm>
            <a:off x="874800" y="1364700"/>
            <a:ext cx="7394400" cy="49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b="0" dirty="0">
                <a:solidFill>
                  <a:schemeClr val="dk1"/>
                </a:solidFill>
                <a:latin typeface="+mn-lt"/>
                <a:ea typeface="Roboto"/>
                <a:cs typeface="Roboto"/>
                <a:sym typeface="Roboto"/>
              </a:rPr>
              <a:t>Definition of Rigor</a:t>
            </a:r>
            <a:endParaRPr sz="3500" b="0" dirty="0">
              <a:solidFill>
                <a:schemeClr val="dk1"/>
              </a:solidFill>
              <a:latin typeface="+mn-lt"/>
              <a:ea typeface="Roboto"/>
              <a:cs typeface="Roboto"/>
              <a:sym typeface="Roboto"/>
            </a:endParaRPr>
          </a:p>
          <a:p>
            <a:pPr marL="0" lvl="0" indent="0" algn="ctr" rtl="0">
              <a:spcBef>
                <a:spcPts val="1000"/>
              </a:spcBef>
              <a:spcAft>
                <a:spcPts val="0"/>
              </a:spcAft>
              <a:buNone/>
            </a:pPr>
            <a:r>
              <a:rPr lang="en" sz="3500" b="0" dirty="0">
                <a:solidFill>
                  <a:schemeClr val="dk1"/>
                </a:solidFill>
                <a:latin typeface="+mn-lt"/>
                <a:ea typeface="Roboto"/>
                <a:cs typeface="Roboto"/>
                <a:sym typeface="Roboto"/>
              </a:rPr>
              <a:t>High Quality Instructional Materials</a:t>
            </a:r>
            <a:endParaRPr sz="3500" b="0" dirty="0">
              <a:solidFill>
                <a:schemeClr val="dk1"/>
              </a:solidFill>
              <a:latin typeface="+mn-lt"/>
              <a:ea typeface="Roboto"/>
              <a:cs typeface="Roboto"/>
              <a:sym typeface="Roboto"/>
            </a:endParaRPr>
          </a:p>
          <a:p>
            <a:pPr marL="0" lvl="0" indent="0" algn="ctr" rtl="0">
              <a:spcBef>
                <a:spcPts val="1000"/>
              </a:spcBef>
              <a:spcAft>
                <a:spcPts val="0"/>
              </a:spcAft>
              <a:buNone/>
            </a:pPr>
            <a:r>
              <a:rPr lang="en" sz="3500" b="0" dirty="0">
                <a:solidFill>
                  <a:schemeClr val="dk1"/>
                </a:solidFill>
                <a:latin typeface="+mn-lt"/>
                <a:ea typeface="Roboto"/>
                <a:cs typeface="Roboto"/>
                <a:sym typeface="Roboto"/>
              </a:rPr>
              <a:t>SAT &amp; ACT Alignments</a:t>
            </a:r>
            <a:endParaRPr sz="3500" b="0" dirty="0">
              <a:solidFill>
                <a:schemeClr val="dk1"/>
              </a:solidFill>
              <a:latin typeface="+mn-lt"/>
              <a:ea typeface="Roboto"/>
              <a:cs typeface="Roboto"/>
              <a:sym typeface="Roboto"/>
            </a:endParaRPr>
          </a:p>
          <a:p>
            <a:pPr marL="0" lvl="0" indent="0" algn="ctr" rtl="0">
              <a:spcBef>
                <a:spcPts val="1000"/>
              </a:spcBef>
              <a:spcAft>
                <a:spcPts val="1000"/>
              </a:spcAft>
              <a:buNone/>
            </a:pPr>
            <a:r>
              <a:rPr lang="en" sz="3500" b="0" dirty="0">
                <a:solidFill>
                  <a:schemeClr val="dk1"/>
                </a:solidFill>
                <a:latin typeface="+mn-lt"/>
                <a:ea typeface="Roboto"/>
                <a:cs typeface="Roboto"/>
                <a:sym typeface="Roboto"/>
              </a:rPr>
              <a:t>Student Decision Tree</a:t>
            </a:r>
            <a:endParaRPr sz="3500" b="0" dirty="0">
              <a:solidFill>
                <a:schemeClr val="dk1"/>
              </a:solidFill>
              <a:latin typeface="+mn-lt"/>
              <a:ea typeface="Roboto"/>
              <a:cs typeface="Roboto"/>
              <a:sym typeface="Roboto"/>
            </a:endParaRPr>
          </a:p>
        </p:txBody>
      </p:sp>
      <p:sp>
        <p:nvSpPr>
          <p:cNvPr id="360" name="Google Shape;360;p50"/>
          <p:cNvSpPr txBox="1">
            <a:spLocks noGrp="1"/>
          </p:cNvSpPr>
          <p:nvPr>
            <p:ph type="title" idx="6"/>
          </p:nvPr>
        </p:nvSpPr>
        <p:spPr>
          <a:xfrm>
            <a:off x="714125" y="546825"/>
            <a:ext cx="76605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dirty="0">
                <a:solidFill>
                  <a:srgbClr val="720017"/>
                </a:solidFill>
                <a:latin typeface="+mn-lt"/>
              </a:rPr>
              <a:t>Important Tools &amp; Resources</a:t>
            </a:r>
            <a:endParaRPr sz="3500" dirty="0">
              <a:solidFill>
                <a:srgbClr val="720017"/>
              </a:solidFill>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7"/>
          <p:cNvSpPr txBox="1">
            <a:spLocks noGrp="1"/>
          </p:cNvSpPr>
          <p:nvPr>
            <p:ph type="title" idx="2"/>
          </p:nvPr>
        </p:nvSpPr>
        <p:spPr>
          <a:xfrm>
            <a:off x="714125" y="546825"/>
            <a:ext cx="77157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dirty="0">
                <a:solidFill>
                  <a:srgbClr val="720017"/>
                </a:solidFill>
                <a:latin typeface="+mn-lt"/>
              </a:rPr>
              <a:t>Where do we start?</a:t>
            </a:r>
            <a:endParaRPr dirty="0">
              <a:solidFill>
                <a:srgbClr val="720017"/>
              </a:solidFill>
              <a:latin typeface="+mn-lt"/>
            </a:endParaRPr>
          </a:p>
        </p:txBody>
      </p:sp>
      <p:sp>
        <p:nvSpPr>
          <p:cNvPr id="341" name="Google Shape;341;p47"/>
          <p:cNvSpPr txBox="1">
            <a:spLocks noGrp="1"/>
          </p:cNvSpPr>
          <p:nvPr>
            <p:ph type="title"/>
          </p:nvPr>
        </p:nvSpPr>
        <p:spPr>
          <a:xfrm>
            <a:off x="714126" y="1576900"/>
            <a:ext cx="3843300" cy="36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mn-lt"/>
              </a:rPr>
              <a:t>What courses do you currently  offer beyond, Algebra, Geometry and Algebra 2?</a:t>
            </a:r>
            <a:endParaRPr dirty="0">
              <a:latin typeface="+mn-lt"/>
            </a:endParaRPr>
          </a:p>
        </p:txBody>
      </p:sp>
      <p:sp>
        <p:nvSpPr>
          <p:cNvPr id="342" name="Google Shape;342;p47"/>
          <p:cNvSpPr txBox="1">
            <a:spLocks noGrp="1"/>
          </p:cNvSpPr>
          <p:nvPr>
            <p:ph type="subTitle" idx="1"/>
          </p:nvPr>
        </p:nvSpPr>
        <p:spPr>
          <a:xfrm>
            <a:off x="714125" y="2985800"/>
            <a:ext cx="3594000" cy="157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dirty="0">
                <a:solidFill>
                  <a:schemeClr val="dk1"/>
                </a:solidFill>
                <a:latin typeface="+mn-lt"/>
              </a:rPr>
              <a:t>Is your school already offering an equivalent course that are aligned with (or could be easily tweaked to be aligned with) the Pathway alternatives?</a:t>
            </a:r>
            <a:endParaRPr sz="1700" dirty="0">
              <a:solidFill>
                <a:schemeClr val="dk1"/>
              </a:solidFill>
              <a:latin typeface="+mn-lt"/>
            </a:endParaRPr>
          </a:p>
        </p:txBody>
      </p:sp>
      <p:grpSp>
        <p:nvGrpSpPr>
          <p:cNvPr id="343" name="Google Shape;343;p47" descr="open book and glasses"/>
          <p:cNvGrpSpPr/>
          <p:nvPr/>
        </p:nvGrpSpPr>
        <p:grpSpPr>
          <a:xfrm>
            <a:off x="4878574" y="969730"/>
            <a:ext cx="3915692" cy="3040604"/>
            <a:chOff x="9320475" y="1310750"/>
            <a:chExt cx="3915300" cy="3040300"/>
          </a:xfrm>
        </p:grpSpPr>
        <p:sp>
          <p:nvSpPr>
            <p:cNvPr id="344" name="Google Shape;344;p47"/>
            <p:cNvSpPr/>
            <p:nvPr/>
          </p:nvSpPr>
          <p:spPr>
            <a:xfrm>
              <a:off x="12920525" y="3408900"/>
              <a:ext cx="154325" cy="201850"/>
            </a:xfrm>
            <a:custGeom>
              <a:avLst/>
              <a:gdLst/>
              <a:ahLst/>
              <a:cxnLst/>
              <a:rect l="l" t="t" r="r" b="b"/>
              <a:pathLst>
                <a:path w="6173" h="8074" extrusionOk="0">
                  <a:moveTo>
                    <a:pt x="5939" y="1"/>
                  </a:moveTo>
                  <a:cubicBezTo>
                    <a:pt x="5772" y="34"/>
                    <a:pt x="1702" y="234"/>
                    <a:pt x="34" y="3270"/>
                  </a:cubicBezTo>
                  <a:cubicBezTo>
                    <a:pt x="1" y="3337"/>
                    <a:pt x="1" y="3403"/>
                    <a:pt x="1" y="3470"/>
                  </a:cubicBezTo>
                  <a:cubicBezTo>
                    <a:pt x="2002" y="7873"/>
                    <a:pt x="5538" y="8073"/>
                    <a:pt x="5705" y="8073"/>
                  </a:cubicBezTo>
                  <a:cubicBezTo>
                    <a:pt x="5805" y="8073"/>
                    <a:pt x="5905" y="8007"/>
                    <a:pt x="5905" y="7873"/>
                  </a:cubicBezTo>
                  <a:cubicBezTo>
                    <a:pt x="5905" y="7773"/>
                    <a:pt x="5838" y="7673"/>
                    <a:pt x="5705" y="7673"/>
                  </a:cubicBezTo>
                  <a:cubicBezTo>
                    <a:pt x="5672" y="7673"/>
                    <a:pt x="2336" y="7473"/>
                    <a:pt x="435" y="3370"/>
                  </a:cubicBezTo>
                  <a:cubicBezTo>
                    <a:pt x="2036" y="635"/>
                    <a:pt x="5939" y="435"/>
                    <a:pt x="5972" y="435"/>
                  </a:cubicBezTo>
                  <a:cubicBezTo>
                    <a:pt x="6072" y="435"/>
                    <a:pt x="6172" y="334"/>
                    <a:pt x="6172" y="201"/>
                  </a:cubicBezTo>
                  <a:cubicBezTo>
                    <a:pt x="6172" y="101"/>
                    <a:pt x="6072" y="1"/>
                    <a:pt x="5939" y="1"/>
                  </a:cubicBezTo>
                  <a:close/>
                </a:path>
              </a:pathLst>
            </a:custGeom>
            <a:solidFill>
              <a:srgbClr val="FFF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7">
              <a:extLst>
                <a:ext uri="{C183D7F6-B498-43B3-948B-1728B52AA6E4}">
                  <adec:decorative xmlns:adec="http://schemas.microsoft.com/office/drawing/2017/decorative" val="1"/>
                </a:ext>
              </a:extLst>
            </p:cNvPr>
            <p:cNvSpPr/>
            <p:nvPr/>
          </p:nvSpPr>
          <p:spPr>
            <a:xfrm>
              <a:off x="9372175" y="1486700"/>
              <a:ext cx="2951300" cy="2389225"/>
            </a:xfrm>
            <a:custGeom>
              <a:avLst/>
              <a:gdLst/>
              <a:ahLst/>
              <a:cxnLst/>
              <a:rect l="l" t="t" r="r" b="b"/>
              <a:pathLst>
                <a:path w="118052" h="95569" extrusionOk="0">
                  <a:moveTo>
                    <a:pt x="16179" y="1"/>
                  </a:moveTo>
                  <a:lnTo>
                    <a:pt x="0" y="71985"/>
                  </a:lnTo>
                  <a:lnTo>
                    <a:pt x="108211" y="95569"/>
                  </a:lnTo>
                  <a:lnTo>
                    <a:pt x="118051" y="22483"/>
                  </a:lnTo>
                  <a:lnTo>
                    <a:pt x="161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7"/>
            <p:cNvSpPr/>
            <p:nvPr/>
          </p:nvSpPr>
          <p:spPr>
            <a:xfrm>
              <a:off x="9346325" y="1336600"/>
              <a:ext cx="1742925" cy="2149050"/>
            </a:xfrm>
            <a:custGeom>
              <a:avLst/>
              <a:gdLst/>
              <a:ahLst/>
              <a:cxnLst/>
              <a:rect l="l" t="t" r="r" b="b"/>
              <a:pathLst>
                <a:path w="69717" h="85962" extrusionOk="0">
                  <a:moveTo>
                    <a:pt x="16479" y="0"/>
                  </a:moveTo>
                  <a:lnTo>
                    <a:pt x="0" y="74120"/>
                  </a:lnTo>
                  <a:lnTo>
                    <a:pt x="53238" y="85962"/>
                  </a:lnTo>
                  <a:lnTo>
                    <a:pt x="69717" y="11842"/>
                  </a:lnTo>
                  <a:lnTo>
                    <a:pt x="164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7">
              <a:extLst>
                <a:ext uri="{C183D7F6-B498-43B3-948B-1728B52AA6E4}">
                  <adec:decorative xmlns:adec="http://schemas.microsoft.com/office/drawing/2017/decorative" val="1"/>
                </a:ext>
              </a:extLst>
            </p:cNvPr>
            <p:cNvSpPr/>
            <p:nvPr/>
          </p:nvSpPr>
          <p:spPr>
            <a:xfrm>
              <a:off x="10677275" y="1631800"/>
              <a:ext cx="1742925" cy="2149075"/>
            </a:xfrm>
            <a:custGeom>
              <a:avLst/>
              <a:gdLst/>
              <a:ahLst/>
              <a:cxnLst/>
              <a:rect l="l" t="t" r="r" b="b"/>
              <a:pathLst>
                <a:path w="69717" h="85963" extrusionOk="0">
                  <a:moveTo>
                    <a:pt x="16445" y="1"/>
                  </a:moveTo>
                  <a:lnTo>
                    <a:pt x="0" y="74154"/>
                  </a:lnTo>
                  <a:lnTo>
                    <a:pt x="53238" y="85962"/>
                  </a:lnTo>
                  <a:lnTo>
                    <a:pt x="69717" y="11842"/>
                  </a:lnTo>
                  <a:lnTo>
                    <a:pt x="164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7">
              <a:extLst>
                <a:ext uri="{C183D7F6-B498-43B3-948B-1728B52AA6E4}">
                  <adec:decorative xmlns:adec="http://schemas.microsoft.com/office/drawing/2017/decorative" val="1"/>
                </a:ext>
              </a:extLst>
            </p:cNvPr>
            <p:cNvSpPr/>
            <p:nvPr/>
          </p:nvSpPr>
          <p:spPr>
            <a:xfrm>
              <a:off x="9691575" y="1310750"/>
              <a:ext cx="281050" cy="230175"/>
            </a:xfrm>
            <a:custGeom>
              <a:avLst/>
              <a:gdLst/>
              <a:ahLst/>
              <a:cxnLst/>
              <a:rect l="l" t="t" r="r" b="b"/>
              <a:pathLst>
                <a:path w="11242" h="9207" extrusionOk="0">
                  <a:moveTo>
                    <a:pt x="2035" y="0"/>
                  </a:moveTo>
                  <a:lnTo>
                    <a:pt x="0" y="9207"/>
                  </a:lnTo>
                  <a:lnTo>
                    <a:pt x="11241" y="2035"/>
                  </a:lnTo>
                  <a:lnTo>
                    <a:pt x="20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7"/>
            <p:cNvSpPr/>
            <p:nvPr/>
          </p:nvSpPr>
          <p:spPr>
            <a:xfrm>
              <a:off x="12215025" y="1859475"/>
              <a:ext cx="231025" cy="281875"/>
            </a:xfrm>
            <a:custGeom>
              <a:avLst/>
              <a:gdLst/>
              <a:ahLst/>
              <a:cxnLst/>
              <a:rect l="l" t="t" r="r" b="b"/>
              <a:pathLst>
                <a:path w="9241" h="11275" extrusionOk="0">
                  <a:moveTo>
                    <a:pt x="1" y="0"/>
                  </a:moveTo>
                  <a:lnTo>
                    <a:pt x="7173" y="11275"/>
                  </a:lnTo>
                  <a:lnTo>
                    <a:pt x="9241" y="2068"/>
                  </a:lnTo>
                  <a:lnTo>
                    <a:pt x="1" y="0"/>
                  </a:lnTo>
                  <a:close/>
                </a:path>
              </a:pathLst>
            </a:custGeom>
            <a:solidFill>
              <a:srgbClr val="FFD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7">
              <a:extLst>
                <a:ext uri="{C183D7F6-B498-43B3-948B-1728B52AA6E4}">
                  <adec:decorative xmlns:adec="http://schemas.microsoft.com/office/drawing/2017/decorative" val="1"/>
                </a:ext>
              </a:extLst>
            </p:cNvPr>
            <p:cNvSpPr/>
            <p:nvPr/>
          </p:nvSpPr>
          <p:spPr>
            <a:xfrm>
              <a:off x="9320475" y="2979425"/>
              <a:ext cx="230175" cy="281900"/>
            </a:xfrm>
            <a:custGeom>
              <a:avLst/>
              <a:gdLst/>
              <a:ahLst/>
              <a:cxnLst/>
              <a:rect l="l" t="t" r="r" b="b"/>
              <a:pathLst>
                <a:path w="9207" h="11276" extrusionOk="0">
                  <a:moveTo>
                    <a:pt x="2035" y="1"/>
                  </a:moveTo>
                  <a:lnTo>
                    <a:pt x="0" y="9208"/>
                  </a:lnTo>
                  <a:lnTo>
                    <a:pt x="9207" y="11276"/>
                  </a:lnTo>
                  <a:lnTo>
                    <a:pt x="203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7"/>
            <p:cNvSpPr/>
            <p:nvPr/>
          </p:nvSpPr>
          <p:spPr>
            <a:xfrm>
              <a:off x="11793900" y="3579875"/>
              <a:ext cx="281050" cy="230175"/>
            </a:xfrm>
            <a:custGeom>
              <a:avLst/>
              <a:gdLst/>
              <a:ahLst/>
              <a:cxnLst/>
              <a:rect l="l" t="t" r="r" b="b"/>
              <a:pathLst>
                <a:path w="11242" h="9207" extrusionOk="0">
                  <a:moveTo>
                    <a:pt x="11242" y="0"/>
                  </a:moveTo>
                  <a:lnTo>
                    <a:pt x="0" y="7172"/>
                  </a:lnTo>
                  <a:lnTo>
                    <a:pt x="9207" y="9207"/>
                  </a:lnTo>
                  <a:lnTo>
                    <a:pt x="11242" y="0"/>
                  </a:lnTo>
                  <a:close/>
                </a:path>
              </a:pathLst>
            </a:custGeom>
            <a:solidFill>
              <a:srgbClr val="FFD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7"/>
            <p:cNvSpPr/>
            <p:nvPr/>
          </p:nvSpPr>
          <p:spPr>
            <a:xfrm>
              <a:off x="10538825" y="1600950"/>
              <a:ext cx="683025" cy="1913900"/>
            </a:xfrm>
            <a:custGeom>
              <a:avLst/>
              <a:gdLst/>
              <a:ahLst/>
              <a:cxnLst/>
              <a:rect l="l" t="t" r="r" b="b"/>
              <a:pathLst>
                <a:path w="27321" h="76556" extrusionOk="0">
                  <a:moveTo>
                    <a:pt x="16446" y="0"/>
                  </a:moveTo>
                  <a:lnTo>
                    <a:pt x="1" y="74154"/>
                  </a:lnTo>
                  <a:lnTo>
                    <a:pt x="10875" y="76555"/>
                  </a:lnTo>
                  <a:lnTo>
                    <a:pt x="27320" y="2436"/>
                  </a:lnTo>
                  <a:lnTo>
                    <a:pt x="1644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7">
              <a:extLst>
                <a:ext uri="{C183D7F6-B498-43B3-948B-1728B52AA6E4}">
                  <adec:decorative xmlns:adec="http://schemas.microsoft.com/office/drawing/2017/decorative" val="1"/>
                </a:ext>
              </a:extLst>
            </p:cNvPr>
            <p:cNvSpPr/>
            <p:nvPr/>
          </p:nvSpPr>
          <p:spPr>
            <a:xfrm>
              <a:off x="10666425" y="1620125"/>
              <a:ext cx="1657050" cy="2062350"/>
            </a:xfrm>
            <a:custGeom>
              <a:avLst/>
              <a:gdLst/>
              <a:ahLst/>
              <a:cxnLst/>
              <a:rect l="l" t="t" r="r" b="b"/>
              <a:pathLst>
                <a:path w="66282" h="82494" extrusionOk="0">
                  <a:moveTo>
                    <a:pt x="24896" y="0"/>
                  </a:moveTo>
                  <a:cubicBezTo>
                    <a:pt x="21245" y="0"/>
                    <a:pt x="18241" y="805"/>
                    <a:pt x="16412" y="2803"/>
                  </a:cubicBezTo>
                  <a:lnTo>
                    <a:pt x="1135" y="71519"/>
                  </a:lnTo>
                  <a:cubicBezTo>
                    <a:pt x="1" y="76622"/>
                    <a:pt x="51037" y="82493"/>
                    <a:pt x="51037" y="82493"/>
                  </a:cubicBezTo>
                  <a:lnTo>
                    <a:pt x="66281" y="13811"/>
                  </a:lnTo>
                  <a:cubicBezTo>
                    <a:pt x="66281" y="13811"/>
                    <a:pt x="40025" y="0"/>
                    <a:pt x="24896" y="0"/>
                  </a:cubicBezTo>
                  <a:close/>
                </a:path>
              </a:pathLst>
            </a:custGeom>
            <a:solidFill>
              <a:srgbClr val="FFF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4" name="Google Shape;354;p47">
              <a:extLst>
                <a:ext uri="{C183D7F6-B498-43B3-948B-1728B52AA6E4}">
                  <adec:decorative xmlns:adec="http://schemas.microsoft.com/office/drawing/2017/decorative" val="1"/>
                </a:ext>
              </a:extLst>
            </p:cNvPr>
            <p:cNvSpPr/>
            <p:nvPr/>
          </p:nvSpPr>
          <p:spPr>
            <a:xfrm>
              <a:off x="9453900" y="1424900"/>
              <a:ext cx="1622850" cy="2004250"/>
            </a:xfrm>
            <a:custGeom>
              <a:avLst/>
              <a:gdLst/>
              <a:ahLst/>
              <a:cxnLst/>
              <a:rect l="l" t="t" r="r" b="b"/>
              <a:pathLst>
                <a:path w="64914" h="80170" extrusionOk="0">
                  <a:moveTo>
                    <a:pt x="18851" y="1"/>
                  </a:moveTo>
                  <a:cubicBezTo>
                    <a:pt x="16595" y="1"/>
                    <a:pt x="15245" y="37"/>
                    <a:pt x="15245" y="37"/>
                  </a:cubicBezTo>
                  <a:lnTo>
                    <a:pt x="0" y="68687"/>
                  </a:lnTo>
                  <a:cubicBezTo>
                    <a:pt x="0" y="68687"/>
                    <a:pt x="34679" y="80170"/>
                    <a:pt x="46231" y="80170"/>
                  </a:cubicBezTo>
                  <a:cubicBezTo>
                    <a:pt x="47886" y="80170"/>
                    <a:pt x="49067" y="79934"/>
                    <a:pt x="49602" y="79394"/>
                  </a:cubicBezTo>
                  <a:lnTo>
                    <a:pt x="64913" y="10612"/>
                  </a:lnTo>
                  <a:cubicBezTo>
                    <a:pt x="61189" y="845"/>
                    <a:pt x="29647" y="1"/>
                    <a:pt x="188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5" name="Google Shape;355;p47"/>
            <p:cNvSpPr/>
            <p:nvPr/>
          </p:nvSpPr>
          <p:spPr>
            <a:xfrm>
              <a:off x="9868350" y="1605800"/>
              <a:ext cx="390300" cy="363775"/>
            </a:xfrm>
            <a:custGeom>
              <a:avLst/>
              <a:gdLst/>
              <a:ahLst/>
              <a:cxnLst/>
              <a:rect l="l" t="t" r="r" b="b"/>
              <a:pathLst>
                <a:path w="15612" h="14551" extrusionOk="0">
                  <a:moveTo>
                    <a:pt x="3337" y="407"/>
                  </a:moveTo>
                  <a:lnTo>
                    <a:pt x="15145" y="807"/>
                  </a:lnTo>
                  <a:lnTo>
                    <a:pt x="12210" y="14117"/>
                  </a:lnTo>
                  <a:lnTo>
                    <a:pt x="468" y="13316"/>
                  </a:lnTo>
                  <a:lnTo>
                    <a:pt x="3337" y="407"/>
                  </a:lnTo>
                  <a:close/>
                  <a:moveTo>
                    <a:pt x="3120" y="0"/>
                  </a:moveTo>
                  <a:cubicBezTo>
                    <a:pt x="3019" y="0"/>
                    <a:pt x="2965" y="87"/>
                    <a:pt x="2936" y="173"/>
                  </a:cubicBezTo>
                  <a:lnTo>
                    <a:pt x="1" y="13450"/>
                  </a:lnTo>
                  <a:cubicBezTo>
                    <a:pt x="1" y="13516"/>
                    <a:pt x="1" y="13583"/>
                    <a:pt x="34" y="13616"/>
                  </a:cubicBezTo>
                  <a:cubicBezTo>
                    <a:pt x="68" y="13683"/>
                    <a:pt x="134" y="13683"/>
                    <a:pt x="201" y="13716"/>
                  </a:cubicBezTo>
                  <a:lnTo>
                    <a:pt x="12343" y="14550"/>
                  </a:lnTo>
                  <a:cubicBezTo>
                    <a:pt x="12443" y="14550"/>
                    <a:pt x="12543" y="14484"/>
                    <a:pt x="12543" y="14384"/>
                  </a:cubicBezTo>
                  <a:lnTo>
                    <a:pt x="15612" y="640"/>
                  </a:lnTo>
                  <a:cubicBezTo>
                    <a:pt x="15612" y="607"/>
                    <a:pt x="15612" y="540"/>
                    <a:pt x="15579" y="474"/>
                  </a:cubicBezTo>
                  <a:cubicBezTo>
                    <a:pt x="15512" y="440"/>
                    <a:pt x="15479" y="407"/>
                    <a:pt x="15412" y="407"/>
                  </a:cubicBezTo>
                  <a:lnTo>
                    <a:pt x="3170" y="7"/>
                  </a:lnTo>
                  <a:cubicBezTo>
                    <a:pt x="3152" y="2"/>
                    <a:pt x="3135" y="0"/>
                    <a:pt x="3120" y="0"/>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7">
              <a:extLst>
                <a:ext uri="{C183D7F6-B498-43B3-948B-1728B52AA6E4}">
                  <adec:decorative xmlns:adec="http://schemas.microsoft.com/office/drawing/2017/decorative" val="1"/>
                </a:ext>
              </a:extLst>
            </p:cNvPr>
            <p:cNvSpPr/>
            <p:nvPr/>
          </p:nvSpPr>
          <p:spPr>
            <a:xfrm>
              <a:off x="9849175" y="2025425"/>
              <a:ext cx="973225" cy="184325"/>
            </a:xfrm>
            <a:custGeom>
              <a:avLst/>
              <a:gdLst/>
              <a:ahLst/>
              <a:cxnLst/>
              <a:rect l="l" t="t" r="r" b="b"/>
              <a:pathLst>
                <a:path w="38929" h="7373" extrusionOk="0">
                  <a:moveTo>
                    <a:pt x="201" y="0"/>
                  </a:moveTo>
                  <a:cubicBezTo>
                    <a:pt x="67" y="0"/>
                    <a:pt x="1" y="100"/>
                    <a:pt x="1" y="200"/>
                  </a:cubicBezTo>
                  <a:cubicBezTo>
                    <a:pt x="1" y="334"/>
                    <a:pt x="67" y="401"/>
                    <a:pt x="201" y="434"/>
                  </a:cubicBezTo>
                  <a:cubicBezTo>
                    <a:pt x="468" y="434"/>
                    <a:pt x="26386" y="1168"/>
                    <a:pt x="38595" y="7372"/>
                  </a:cubicBezTo>
                  <a:lnTo>
                    <a:pt x="38695" y="7372"/>
                  </a:lnTo>
                  <a:cubicBezTo>
                    <a:pt x="38762" y="7372"/>
                    <a:pt x="38828" y="7339"/>
                    <a:pt x="38862" y="7272"/>
                  </a:cubicBezTo>
                  <a:cubicBezTo>
                    <a:pt x="38928" y="7172"/>
                    <a:pt x="38862" y="7039"/>
                    <a:pt x="38762" y="7005"/>
                  </a:cubicBezTo>
                  <a:cubicBezTo>
                    <a:pt x="26486" y="768"/>
                    <a:pt x="468" y="0"/>
                    <a:pt x="201" y="0"/>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7"/>
            <p:cNvSpPr/>
            <p:nvPr/>
          </p:nvSpPr>
          <p:spPr>
            <a:xfrm>
              <a:off x="9829175" y="2112975"/>
              <a:ext cx="973200" cy="184325"/>
            </a:xfrm>
            <a:custGeom>
              <a:avLst/>
              <a:gdLst/>
              <a:ahLst/>
              <a:cxnLst/>
              <a:rect l="l" t="t" r="r" b="b"/>
              <a:pathLst>
                <a:path w="38928" h="7373" extrusionOk="0">
                  <a:moveTo>
                    <a:pt x="234" y="1"/>
                  </a:moveTo>
                  <a:cubicBezTo>
                    <a:pt x="100" y="1"/>
                    <a:pt x="33" y="101"/>
                    <a:pt x="0" y="201"/>
                  </a:cubicBezTo>
                  <a:cubicBezTo>
                    <a:pt x="0" y="334"/>
                    <a:pt x="100" y="401"/>
                    <a:pt x="234" y="434"/>
                  </a:cubicBezTo>
                  <a:cubicBezTo>
                    <a:pt x="467" y="434"/>
                    <a:pt x="26419" y="1168"/>
                    <a:pt x="38594" y="7373"/>
                  </a:cubicBezTo>
                  <a:lnTo>
                    <a:pt x="38694" y="7373"/>
                  </a:lnTo>
                  <a:cubicBezTo>
                    <a:pt x="38761" y="7373"/>
                    <a:pt x="38861" y="7339"/>
                    <a:pt x="38894" y="7273"/>
                  </a:cubicBezTo>
                  <a:cubicBezTo>
                    <a:pt x="38928" y="7173"/>
                    <a:pt x="38894" y="7039"/>
                    <a:pt x="38794" y="7006"/>
                  </a:cubicBezTo>
                  <a:cubicBezTo>
                    <a:pt x="26519" y="768"/>
                    <a:pt x="500" y="1"/>
                    <a:pt x="234" y="1"/>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7"/>
            <p:cNvSpPr/>
            <p:nvPr/>
          </p:nvSpPr>
          <p:spPr>
            <a:xfrm>
              <a:off x="9809975" y="2200550"/>
              <a:ext cx="973225" cy="184325"/>
            </a:xfrm>
            <a:custGeom>
              <a:avLst/>
              <a:gdLst/>
              <a:ahLst/>
              <a:cxnLst/>
              <a:rect l="l" t="t" r="r" b="b"/>
              <a:pathLst>
                <a:path w="38929" h="7373" extrusionOk="0">
                  <a:moveTo>
                    <a:pt x="234" y="0"/>
                  </a:moveTo>
                  <a:cubicBezTo>
                    <a:pt x="101" y="0"/>
                    <a:pt x="1" y="100"/>
                    <a:pt x="1" y="200"/>
                  </a:cubicBezTo>
                  <a:cubicBezTo>
                    <a:pt x="1" y="334"/>
                    <a:pt x="101" y="401"/>
                    <a:pt x="201" y="434"/>
                  </a:cubicBezTo>
                  <a:cubicBezTo>
                    <a:pt x="468" y="434"/>
                    <a:pt x="26386" y="1168"/>
                    <a:pt x="38595" y="7372"/>
                  </a:cubicBezTo>
                  <a:lnTo>
                    <a:pt x="38695" y="7372"/>
                  </a:lnTo>
                  <a:cubicBezTo>
                    <a:pt x="38762" y="7372"/>
                    <a:pt x="38829" y="7339"/>
                    <a:pt x="38862" y="7272"/>
                  </a:cubicBezTo>
                  <a:cubicBezTo>
                    <a:pt x="38929" y="7172"/>
                    <a:pt x="38895" y="7039"/>
                    <a:pt x="38795" y="7005"/>
                  </a:cubicBezTo>
                  <a:cubicBezTo>
                    <a:pt x="26520" y="768"/>
                    <a:pt x="468" y="0"/>
                    <a:pt x="234" y="0"/>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7"/>
            <p:cNvSpPr/>
            <p:nvPr/>
          </p:nvSpPr>
          <p:spPr>
            <a:xfrm>
              <a:off x="9790800" y="2288100"/>
              <a:ext cx="973225" cy="184325"/>
            </a:xfrm>
            <a:custGeom>
              <a:avLst/>
              <a:gdLst/>
              <a:ahLst/>
              <a:cxnLst/>
              <a:rect l="l" t="t" r="r" b="b"/>
              <a:pathLst>
                <a:path w="38929" h="7373" extrusionOk="0">
                  <a:moveTo>
                    <a:pt x="234" y="1"/>
                  </a:moveTo>
                  <a:cubicBezTo>
                    <a:pt x="101" y="1"/>
                    <a:pt x="1" y="68"/>
                    <a:pt x="1" y="201"/>
                  </a:cubicBezTo>
                  <a:cubicBezTo>
                    <a:pt x="1" y="301"/>
                    <a:pt x="67" y="401"/>
                    <a:pt x="201" y="434"/>
                  </a:cubicBezTo>
                  <a:cubicBezTo>
                    <a:pt x="468" y="434"/>
                    <a:pt x="26486" y="1969"/>
                    <a:pt x="38595" y="7373"/>
                  </a:cubicBezTo>
                  <a:lnTo>
                    <a:pt x="38695" y="7373"/>
                  </a:lnTo>
                  <a:cubicBezTo>
                    <a:pt x="38762" y="7373"/>
                    <a:pt x="38828" y="7339"/>
                    <a:pt x="38862" y="7273"/>
                  </a:cubicBezTo>
                  <a:cubicBezTo>
                    <a:pt x="38928" y="7173"/>
                    <a:pt x="38862" y="7039"/>
                    <a:pt x="38762" y="7006"/>
                  </a:cubicBezTo>
                  <a:cubicBezTo>
                    <a:pt x="26586" y="1535"/>
                    <a:pt x="468" y="34"/>
                    <a:pt x="234" y="1"/>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7"/>
            <p:cNvSpPr/>
            <p:nvPr/>
          </p:nvSpPr>
          <p:spPr>
            <a:xfrm>
              <a:off x="9770800" y="2375675"/>
              <a:ext cx="973200" cy="184325"/>
            </a:xfrm>
            <a:custGeom>
              <a:avLst/>
              <a:gdLst/>
              <a:ahLst/>
              <a:cxnLst/>
              <a:rect l="l" t="t" r="r" b="b"/>
              <a:pathLst>
                <a:path w="38928" h="7373" extrusionOk="0">
                  <a:moveTo>
                    <a:pt x="234" y="0"/>
                  </a:moveTo>
                  <a:cubicBezTo>
                    <a:pt x="133" y="0"/>
                    <a:pt x="33" y="67"/>
                    <a:pt x="33" y="200"/>
                  </a:cubicBezTo>
                  <a:cubicBezTo>
                    <a:pt x="0" y="301"/>
                    <a:pt x="100" y="401"/>
                    <a:pt x="200" y="434"/>
                  </a:cubicBezTo>
                  <a:cubicBezTo>
                    <a:pt x="467" y="434"/>
                    <a:pt x="26719" y="2135"/>
                    <a:pt x="38628" y="7372"/>
                  </a:cubicBezTo>
                  <a:lnTo>
                    <a:pt x="38694" y="7372"/>
                  </a:lnTo>
                  <a:cubicBezTo>
                    <a:pt x="38794" y="7372"/>
                    <a:pt x="38861" y="7339"/>
                    <a:pt x="38894" y="7272"/>
                  </a:cubicBezTo>
                  <a:cubicBezTo>
                    <a:pt x="38928" y="7172"/>
                    <a:pt x="38894" y="7039"/>
                    <a:pt x="38794" y="6972"/>
                  </a:cubicBezTo>
                  <a:cubicBezTo>
                    <a:pt x="26819" y="1702"/>
                    <a:pt x="500" y="34"/>
                    <a:pt x="234" y="0"/>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7"/>
            <p:cNvSpPr/>
            <p:nvPr/>
          </p:nvSpPr>
          <p:spPr>
            <a:xfrm>
              <a:off x="9751600" y="2463225"/>
              <a:ext cx="973225" cy="184325"/>
            </a:xfrm>
            <a:custGeom>
              <a:avLst/>
              <a:gdLst/>
              <a:ahLst/>
              <a:cxnLst/>
              <a:rect l="l" t="t" r="r" b="b"/>
              <a:pathLst>
                <a:path w="38929" h="7373" extrusionOk="0">
                  <a:moveTo>
                    <a:pt x="234" y="1"/>
                  </a:moveTo>
                  <a:cubicBezTo>
                    <a:pt x="134" y="1"/>
                    <a:pt x="34" y="68"/>
                    <a:pt x="1" y="201"/>
                  </a:cubicBezTo>
                  <a:cubicBezTo>
                    <a:pt x="1" y="301"/>
                    <a:pt x="101" y="401"/>
                    <a:pt x="201" y="401"/>
                  </a:cubicBezTo>
                  <a:cubicBezTo>
                    <a:pt x="468" y="434"/>
                    <a:pt x="26119" y="2536"/>
                    <a:pt x="38628" y="7373"/>
                  </a:cubicBezTo>
                  <a:lnTo>
                    <a:pt x="38695" y="7373"/>
                  </a:lnTo>
                  <a:cubicBezTo>
                    <a:pt x="38762" y="7373"/>
                    <a:pt x="38862" y="7339"/>
                    <a:pt x="38895" y="7239"/>
                  </a:cubicBezTo>
                  <a:cubicBezTo>
                    <a:pt x="38929" y="7139"/>
                    <a:pt x="38895" y="7039"/>
                    <a:pt x="38762" y="6972"/>
                  </a:cubicBezTo>
                  <a:cubicBezTo>
                    <a:pt x="26186" y="2102"/>
                    <a:pt x="501" y="34"/>
                    <a:pt x="234" y="1"/>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7"/>
            <p:cNvSpPr/>
            <p:nvPr/>
          </p:nvSpPr>
          <p:spPr>
            <a:xfrm>
              <a:off x="9732425" y="2550800"/>
              <a:ext cx="973225" cy="184325"/>
            </a:xfrm>
            <a:custGeom>
              <a:avLst/>
              <a:gdLst/>
              <a:ahLst/>
              <a:cxnLst/>
              <a:rect l="l" t="t" r="r" b="b"/>
              <a:pathLst>
                <a:path w="38929" h="7373" extrusionOk="0">
                  <a:moveTo>
                    <a:pt x="234" y="0"/>
                  </a:moveTo>
                  <a:cubicBezTo>
                    <a:pt x="101" y="0"/>
                    <a:pt x="1" y="67"/>
                    <a:pt x="1" y="167"/>
                  </a:cubicBezTo>
                  <a:cubicBezTo>
                    <a:pt x="1" y="301"/>
                    <a:pt x="67" y="401"/>
                    <a:pt x="167" y="401"/>
                  </a:cubicBezTo>
                  <a:cubicBezTo>
                    <a:pt x="434" y="434"/>
                    <a:pt x="26286" y="3469"/>
                    <a:pt x="38628" y="7372"/>
                  </a:cubicBezTo>
                  <a:lnTo>
                    <a:pt x="38695" y="7372"/>
                  </a:lnTo>
                  <a:cubicBezTo>
                    <a:pt x="38762" y="7372"/>
                    <a:pt x="38862" y="7339"/>
                    <a:pt x="38895" y="7239"/>
                  </a:cubicBezTo>
                  <a:cubicBezTo>
                    <a:pt x="38928" y="7139"/>
                    <a:pt x="38862" y="7005"/>
                    <a:pt x="38762" y="6972"/>
                  </a:cubicBezTo>
                  <a:cubicBezTo>
                    <a:pt x="26353" y="3069"/>
                    <a:pt x="501" y="34"/>
                    <a:pt x="234" y="0"/>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7"/>
            <p:cNvSpPr/>
            <p:nvPr/>
          </p:nvSpPr>
          <p:spPr>
            <a:xfrm>
              <a:off x="9712425" y="2638200"/>
              <a:ext cx="973200" cy="184475"/>
            </a:xfrm>
            <a:custGeom>
              <a:avLst/>
              <a:gdLst/>
              <a:ahLst/>
              <a:cxnLst/>
              <a:rect l="l" t="t" r="r" b="b"/>
              <a:pathLst>
                <a:path w="38928" h="7379" extrusionOk="0">
                  <a:moveTo>
                    <a:pt x="215" y="0"/>
                  </a:moveTo>
                  <a:cubicBezTo>
                    <a:pt x="108" y="0"/>
                    <a:pt x="33" y="87"/>
                    <a:pt x="33" y="174"/>
                  </a:cubicBezTo>
                  <a:cubicBezTo>
                    <a:pt x="0" y="307"/>
                    <a:pt x="100" y="407"/>
                    <a:pt x="200" y="407"/>
                  </a:cubicBezTo>
                  <a:cubicBezTo>
                    <a:pt x="467" y="440"/>
                    <a:pt x="25818" y="3876"/>
                    <a:pt x="38661" y="7379"/>
                  </a:cubicBezTo>
                  <a:lnTo>
                    <a:pt x="38694" y="7379"/>
                  </a:lnTo>
                  <a:cubicBezTo>
                    <a:pt x="38794" y="7379"/>
                    <a:pt x="38894" y="7312"/>
                    <a:pt x="38894" y="7245"/>
                  </a:cubicBezTo>
                  <a:cubicBezTo>
                    <a:pt x="38928" y="7112"/>
                    <a:pt x="38861" y="7012"/>
                    <a:pt x="38761" y="6979"/>
                  </a:cubicBezTo>
                  <a:cubicBezTo>
                    <a:pt x="25919" y="3476"/>
                    <a:pt x="500" y="40"/>
                    <a:pt x="267" y="7"/>
                  </a:cubicBezTo>
                  <a:cubicBezTo>
                    <a:pt x="249" y="2"/>
                    <a:pt x="232" y="0"/>
                    <a:pt x="215" y="0"/>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7"/>
            <p:cNvSpPr/>
            <p:nvPr/>
          </p:nvSpPr>
          <p:spPr>
            <a:xfrm>
              <a:off x="9693225" y="2725975"/>
              <a:ext cx="973225" cy="184275"/>
            </a:xfrm>
            <a:custGeom>
              <a:avLst/>
              <a:gdLst/>
              <a:ahLst/>
              <a:cxnLst/>
              <a:rect l="l" t="t" r="r" b="b"/>
              <a:pathLst>
                <a:path w="38929" h="7371" extrusionOk="0">
                  <a:moveTo>
                    <a:pt x="317" y="1"/>
                  </a:moveTo>
                  <a:cubicBezTo>
                    <a:pt x="178" y="1"/>
                    <a:pt x="93" y="11"/>
                    <a:pt x="68" y="32"/>
                  </a:cubicBezTo>
                  <a:cubicBezTo>
                    <a:pt x="34" y="98"/>
                    <a:pt x="1" y="165"/>
                    <a:pt x="1" y="232"/>
                  </a:cubicBezTo>
                  <a:cubicBezTo>
                    <a:pt x="30" y="319"/>
                    <a:pt x="109" y="405"/>
                    <a:pt x="216" y="405"/>
                  </a:cubicBezTo>
                  <a:cubicBezTo>
                    <a:pt x="233" y="405"/>
                    <a:pt x="250" y="403"/>
                    <a:pt x="268" y="399"/>
                  </a:cubicBezTo>
                  <a:lnTo>
                    <a:pt x="301" y="399"/>
                  </a:lnTo>
                  <a:cubicBezTo>
                    <a:pt x="313" y="398"/>
                    <a:pt x="326" y="398"/>
                    <a:pt x="341" y="398"/>
                  </a:cubicBezTo>
                  <a:cubicBezTo>
                    <a:pt x="2035" y="398"/>
                    <a:pt x="26098" y="4064"/>
                    <a:pt x="38628" y="7370"/>
                  </a:cubicBezTo>
                  <a:lnTo>
                    <a:pt x="38695" y="7370"/>
                  </a:lnTo>
                  <a:cubicBezTo>
                    <a:pt x="38795" y="7370"/>
                    <a:pt x="38862" y="7304"/>
                    <a:pt x="38895" y="7237"/>
                  </a:cubicBezTo>
                  <a:cubicBezTo>
                    <a:pt x="38929" y="7103"/>
                    <a:pt x="38862" y="7003"/>
                    <a:pt x="38762" y="6970"/>
                  </a:cubicBezTo>
                  <a:cubicBezTo>
                    <a:pt x="27455" y="3984"/>
                    <a:pt x="3083" y="1"/>
                    <a:pt x="317" y="1"/>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7"/>
            <p:cNvSpPr/>
            <p:nvPr/>
          </p:nvSpPr>
          <p:spPr>
            <a:xfrm>
              <a:off x="9673225" y="2813325"/>
              <a:ext cx="969050" cy="205325"/>
            </a:xfrm>
            <a:custGeom>
              <a:avLst/>
              <a:gdLst/>
              <a:ahLst/>
              <a:cxnLst/>
              <a:rect l="l" t="t" r="r" b="b"/>
              <a:pathLst>
                <a:path w="38762" h="8213" extrusionOk="0">
                  <a:moveTo>
                    <a:pt x="227" y="0"/>
                  </a:moveTo>
                  <a:cubicBezTo>
                    <a:pt x="141" y="0"/>
                    <a:pt x="62" y="87"/>
                    <a:pt x="34" y="174"/>
                  </a:cubicBezTo>
                  <a:cubicBezTo>
                    <a:pt x="0" y="274"/>
                    <a:pt x="100" y="407"/>
                    <a:pt x="200" y="407"/>
                  </a:cubicBezTo>
                  <a:cubicBezTo>
                    <a:pt x="434" y="474"/>
                    <a:pt x="24584" y="4777"/>
                    <a:pt x="38494" y="8213"/>
                  </a:cubicBezTo>
                  <a:lnTo>
                    <a:pt x="38528" y="8213"/>
                  </a:lnTo>
                  <a:cubicBezTo>
                    <a:pt x="38628" y="8213"/>
                    <a:pt x="38728" y="8146"/>
                    <a:pt x="38728" y="8046"/>
                  </a:cubicBezTo>
                  <a:cubicBezTo>
                    <a:pt x="38761" y="7946"/>
                    <a:pt x="38695" y="7812"/>
                    <a:pt x="38594" y="7779"/>
                  </a:cubicBezTo>
                  <a:cubicBezTo>
                    <a:pt x="24685" y="4377"/>
                    <a:pt x="534" y="40"/>
                    <a:pt x="267" y="7"/>
                  </a:cubicBezTo>
                  <a:cubicBezTo>
                    <a:pt x="254" y="2"/>
                    <a:pt x="240" y="0"/>
                    <a:pt x="227" y="0"/>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7"/>
            <p:cNvSpPr/>
            <p:nvPr/>
          </p:nvSpPr>
          <p:spPr>
            <a:xfrm>
              <a:off x="9654050" y="2900825"/>
              <a:ext cx="964025" cy="225400"/>
            </a:xfrm>
            <a:custGeom>
              <a:avLst/>
              <a:gdLst/>
              <a:ahLst/>
              <a:cxnLst/>
              <a:rect l="l" t="t" r="r" b="b"/>
              <a:pathLst>
                <a:path w="38561" h="9016" extrusionOk="0">
                  <a:moveTo>
                    <a:pt x="216" y="1"/>
                  </a:moveTo>
                  <a:cubicBezTo>
                    <a:pt x="134" y="1"/>
                    <a:pt x="61" y="66"/>
                    <a:pt x="33" y="176"/>
                  </a:cubicBezTo>
                  <a:cubicBezTo>
                    <a:pt x="0" y="276"/>
                    <a:pt x="67" y="376"/>
                    <a:pt x="200" y="410"/>
                  </a:cubicBezTo>
                  <a:cubicBezTo>
                    <a:pt x="434" y="476"/>
                    <a:pt x="23950" y="5814"/>
                    <a:pt x="38294" y="9016"/>
                  </a:cubicBezTo>
                  <a:lnTo>
                    <a:pt x="38361" y="9016"/>
                  </a:lnTo>
                  <a:cubicBezTo>
                    <a:pt x="38427" y="9016"/>
                    <a:pt x="38528" y="8949"/>
                    <a:pt x="38561" y="8849"/>
                  </a:cubicBezTo>
                  <a:cubicBezTo>
                    <a:pt x="38561" y="8749"/>
                    <a:pt x="38494" y="8616"/>
                    <a:pt x="38394" y="8616"/>
                  </a:cubicBezTo>
                  <a:cubicBezTo>
                    <a:pt x="24051" y="5413"/>
                    <a:pt x="500" y="76"/>
                    <a:pt x="267" y="9"/>
                  </a:cubicBezTo>
                  <a:cubicBezTo>
                    <a:pt x="250" y="4"/>
                    <a:pt x="233" y="1"/>
                    <a:pt x="216" y="1"/>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7"/>
            <p:cNvSpPr/>
            <p:nvPr/>
          </p:nvSpPr>
          <p:spPr>
            <a:xfrm>
              <a:off x="9634850" y="2988400"/>
              <a:ext cx="961550" cy="235400"/>
            </a:xfrm>
            <a:custGeom>
              <a:avLst/>
              <a:gdLst/>
              <a:ahLst/>
              <a:cxnLst/>
              <a:rect l="l" t="t" r="r" b="b"/>
              <a:pathLst>
                <a:path w="38462" h="9416" extrusionOk="0">
                  <a:moveTo>
                    <a:pt x="215" y="0"/>
                  </a:moveTo>
                  <a:cubicBezTo>
                    <a:pt x="134" y="0"/>
                    <a:pt x="62" y="60"/>
                    <a:pt x="34" y="142"/>
                  </a:cubicBezTo>
                  <a:cubicBezTo>
                    <a:pt x="1" y="276"/>
                    <a:pt x="68" y="376"/>
                    <a:pt x="168" y="409"/>
                  </a:cubicBezTo>
                  <a:cubicBezTo>
                    <a:pt x="401" y="476"/>
                    <a:pt x="24652" y="7414"/>
                    <a:pt x="38228" y="9416"/>
                  </a:cubicBezTo>
                  <a:lnTo>
                    <a:pt x="38261" y="9416"/>
                  </a:lnTo>
                  <a:cubicBezTo>
                    <a:pt x="38362" y="9416"/>
                    <a:pt x="38428" y="9349"/>
                    <a:pt x="38462" y="9249"/>
                  </a:cubicBezTo>
                  <a:cubicBezTo>
                    <a:pt x="38462" y="9115"/>
                    <a:pt x="38395" y="9015"/>
                    <a:pt x="38261" y="9015"/>
                  </a:cubicBezTo>
                  <a:cubicBezTo>
                    <a:pt x="24718" y="7014"/>
                    <a:pt x="535" y="76"/>
                    <a:pt x="268" y="9"/>
                  </a:cubicBezTo>
                  <a:cubicBezTo>
                    <a:pt x="250" y="3"/>
                    <a:pt x="232" y="0"/>
                    <a:pt x="215" y="0"/>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7">
              <a:extLst>
                <a:ext uri="{C183D7F6-B498-43B3-948B-1728B52AA6E4}">
                  <adec:decorative xmlns:adec="http://schemas.microsoft.com/office/drawing/2017/decorative" val="1"/>
                </a:ext>
              </a:extLst>
            </p:cNvPr>
            <p:cNvSpPr/>
            <p:nvPr/>
          </p:nvSpPr>
          <p:spPr>
            <a:xfrm>
              <a:off x="10905775" y="1762050"/>
              <a:ext cx="1244225" cy="1714425"/>
            </a:xfrm>
            <a:custGeom>
              <a:avLst/>
              <a:gdLst/>
              <a:ahLst/>
              <a:cxnLst/>
              <a:rect l="l" t="t" r="r" b="b"/>
              <a:pathLst>
                <a:path w="49769" h="68577" extrusionOk="0">
                  <a:moveTo>
                    <a:pt x="19076" y="429"/>
                  </a:moveTo>
                  <a:cubicBezTo>
                    <a:pt x="29026" y="429"/>
                    <a:pt x="47503" y="9810"/>
                    <a:pt x="49302" y="10735"/>
                  </a:cubicBezTo>
                  <a:lnTo>
                    <a:pt x="36560" y="68143"/>
                  </a:lnTo>
                  <a:cubicBezTo>
                    <a:pt x="10307" y="65775"/>
                    <a:pt x="1601" y="61772"/>
                    <a:pt x="467" y="61205"/>
                  </a:cubicBezTo>
                  <a:lnTo>
                    <a:pt x="13476" y="2663"/>
                  </a:lnTo>
                  <a:cubicBezTo>
                    <a:pt x="14464" y="1068"/>
                    <a:pt x="16480" y="429"/>
                    <a:pt x="19076" y="429"/>
                  </a:cubicBezTo>
                  <a:close/>
                  <a:moveTo>
                    <a:pt x="19087" y="0"/>
                  </a:moveTo>
                  <a:cubicBezTo>
                    <a:pt x="16093" y="0"/>
                    <a:pt x="14082" y="822"/>
                    <a:pt x="13076" y="2463"/>
                  </a:cubicBezTo>
                  <a:cubicBezTo>
                    <a:pt x="13076" y="2496"/>
                    <a:pt x="13076" y="2496"/>
                    <a:pt x="13043" y="2530"/>
                  </a:cubicBezTo>
                  <a:lnTo>
                    <a:pt x="0" y="61272"/>
                  </a:lnTo>
                  <a:cubicBezTo>
                    <a:pt x="0" y="61372"/>
                    <a:pt x="33" y="61438"/>
                    <a:pt x="100" y="61505"/>
                  </a:cubicBezTo>
                  <a:cubicBezTo>
                    <a:pt x="200" y="61538"/>
                    <a:pt x="8206" y="66008"/>
                    <a:pt x="36693" y="68577"/>
                  </a:cubicBezTo>
                  <a:lnTo>
                    <a:pt x="36726" y="68577"/>
                  </a:lnTo>
                  <a:cubicBezTo>
                    <a:pt x="36826" y="68577"/>
                    <a:pt x="36893" y="68510"/>
                    <a:pt x="36926" y="68410"/>
                  </a:cubicBezTo>
                  <a:lnTo>
                    <a:pt x="49736" y="10669"/>
                  </a:lnTo>
                  <a:cubicBezTo>
                    <a:pt x="49769" y="10569"/>
                    <a:pt x="49736" y="10502"/>
                    <a:pt x="49636" y="10435"/>
                  </a:cubicBezTo>
                  <a:cubicBezTo>
                    <a:pt x="49569" y="10402"/>
                    <a:pt x="41730" y="6299"/>
                    <a:pt x="33357" y="3297"/>
                  </a:cubicBezTo>
                  <a:cubicBezTo>
                    <a:pt x="27314" y="1097"/>
                    <a:pt x="22545" y="0"/>
                    <a:pt x="19087" y="0"/>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7"/>
            <p:cNvSpPr/>
            <p:nvPr/>
          </p:nvSpPr>
          <p:spPr>
            <a:xfrm>
              <a:off x="11467825" y="3357200"/>
              <a:ext cx="311100" cy="47575"/>
            </a:xfrm>
            <a:custGeom>
              <a:avLst/>
              <a:gdLst/>
              <a:ahLst/>
              <a:cxnLst/>
              <a:rect l="l" t="t" r="r" b="b"/>
              <a:pathLst>
                <a:path w="12444" h="1903" extrusionOk="0">
                  <a:moveTo>
                    <a:pt x="268" y="1"/>
                  </a:moveTo>
                  <a:cubicBezTo>
                    <a:pt x="168" y="1"/>
                    <a:pt x="68" y="67"/>
                    <a:pt x="34" y="201"/>
                  </a:cubicBezTo>
                  <a:cubicBezTo>
                    <a:pt x="1" y="301"/>
                    <a:pt x="101" y="401"/>
                    <a:pt x="201" y="434"/>
                  </a:cubicBezTo>
                  <a:cubicBezTo>
                    <a:pt x="6038" y="1535"/>
                    <a:pt x="12143" y="1902"/>
                    <a:pt x="12210" y="1902"/>
                  </a:cubicBezTo>
                  <a:cubicBezTo>
                    <a:pt x="12343" y="1902"/>
                    <a:pt x="12443" y="1835"/>
                    <a:pt x="12443" y="1702"/>
                  </a:cubicBezTo>
                  <a:cubicBezTo>
                    <a:pt x="12443" y="1602"/>
                    <a:pt x="12343" y="1502"/>
                    <a:pt x="12243" y="1502"/>
                  </a:cubicBezTo>
                  <a:cubicBezTo>
                    <a:pt x="12176" y="1502"/>
                    <a:pt x="6105" y="1135"/>
                    <a:pt x="268" y="1"/>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7"/>
            <p:cNvSpPr/>
            <p:nvPr/>
          </p:nvSpPr>
          <p:spPr>
            <a:xfrm>
              <a:off x="11191800" y="1830225"/>
              <a:ext cx="728050" cy="590500"/>
            </a:xfrm>
            <a:custGeom>
              <a:avLst/>
              <a:gdLst/>
              <a:ahLst/>
              <a:cxnLst/>
              <a:rect l="l" t="t" r="r" b="b"/>
              <a:pathLst>
                <a:path w="29122" h="23620" extrusionOk="0">
                  <a:moveTo>
                    <a:pt x="7700" y="414"/>
                  </a:moveTo>
                  <a:cubicBezTo>
                    <a:pt x="15775" y="414"/>
                    <a:pt x="27246" y="6189"/>
                    <a:pt x="28654" y="6908"/>
                  </a:cubicBezTo>
                  <a:cubicBezTo>
                    <a:pt x="28354" y="8175"/>
                    <a:pt x="26153" y="16915"/>
                    <a:pt x="24551" y="23119"/>
                  </a:cubicBezTo>
                  <a:cubicBezTo>
                    <a:pt x="12943" y="19350"/>
                    <a:pt x="2135" y="17682"/>
                    <a:pt x="468" y="17449"/>
                  </a:cubicBezTo>
                  <a:lnTo>
                    <a:pt x="4137" y="903"/>
                  </a:lnTo>
                  <a:cubicBezTo>
                    <a:pt x="5201" y="563"/>
                    <a:pt x="6407" y="414"/>
                    <a:pt x="7700" y="414"/>
                  </a:cubicBezTo>
                  <a:close/>
                  <a:moveTo>
                    <a:pt x="7696" y="1"/>
                  </a:moveTo>
                  <a:cubicBezTo>
                    <a:pt x="6252" y="1"/>
                    <a:pt x="4985" y="179"/>
                    <a:pt x="3903" y="536"/>
                  </a:cubicBezTo>
                  <a:cubicBezTo>
                    <a:pt x="3837" y="570"/>
                    <a:pt x="3770" y="636"/>
                    <a:pt x="3770" y="703"/>
                  </a:cubicBezTo>
                  <a:lnTo>
                    <a:pt x="1" y="17582"/>
                  </a:lnTo>
                  <a:cubicBezTo>
                    <a:pt x="1" y="17649"/>
                    <a:pt x="1" y="17715"/>
                    <a:pt x="34" y="17749"/>
                  </a:cubicBezTo>
                  <a:cubicBezTo>
                    <a:pt x="67" y="17782"/>
                    <a:pt x="134" y="17815"/>
                    <a:pt x="201" y="17849"/>
                  </a:cubicBezTo>
                  <a:cubicBezTo>
                    <a:pt x="301" y="17849"/>
                    <a:pt x="12009" y="19450"/>
                    <a:pt x="24618" y="23586"/>
                  </a:cubicBezTo>
                  <a:cubicBezTo>
                    <a:pt x="24652" y="23620"/>
                    <a:pt x="24685" y="23620"/>
                    <a:pt x="24685" y="23620"/>
                  </a:cubicBezTo>
                  <a:cubicBezTo>
                    <a:pt x="24718" y="23620"/>
                    <a:pt x="24785" y="23586"/>
                    <a:pt x="24785" y="23586"/>
                  </a:cubicBezTo>
                  <a:cubicBezTo>
                    <a:pt x="24852" y="23553"/>
                    <a:pt x="24885" y="23520"/>
                    <a:pt x="24885" y="23453"/>
                  </a:cubicBezTo>
                  <a:cubicBezTo>
                    <a:pt x="26620" y="16748"/>
                    <a:pt x="29121" y="6841"/>
                    <a:pt x="29121" y="6841"/>
                  </a:cubicBezTo>
                  <a:cubicBezTo>
                    <a:pt x="29121" y="6774"/>
                    <a:pt x="29088" y="6674"/>
                    <a:pt x="28988" y="6607"/>
                  </a:cubicBezTo>
                  <a:cubicBezTo>
                    <a:pt x="28955" y="6607"/>
                    <a:pt x="24752" y="4373"/>
                    <a:pt x="19581" y="2538"/>
                  </a:cubicBezTo>
                  <a:cubicBezTo>
                    <a:pt x="14827" y="847"/>
                    <a:pt x="10841" y="1"/>
                    <a:pt x="7696" y="1"/>
                  </a:cubicBezTo>
                  <a:close/>
                </a:path>
              </a:pathLst>
            </a:custGeom>
            <a:solidFill>
              <a:srgbClr val="E7C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7">
              <a:extLst>
                <a:ext uri="{C183D7F6-B498-43B3-948B-1728B52AA6E4}">
                  <adec:decorative xmlns:adec="http://schemas.microsoft.com/office/drawing/2017/decorative" val="1"/>
                </a:ext>
              </a:extLst>
            </p:cNvPr>
            <p:cNvSpPr/>
            <p:nvPr/>
          </p:nvSpPr>
          <p:spPr>
            <a:xfrm>
              <a:off x="11042525" y="1895325"/>
              <a:ext cx="2193250" cy="2455725"/>
            </a:xfrm>
            <a:custGeom>
              <a:avLst/>
              <a:gdLst/>
              <a:ahLst/>
              <a:cxnLst/>
              <a:rect l="l" t="t" r="r" b="b"/>
              <a:pathLst>
                <a:path w="87730" h="98229" extrusionOk="0">
                  <a:moveTo>
                    <a:pt x="57975" y="1"/>
                  </a:moveTo>
                  <a:lnTo>
                    <a:pt x="1" y="22483"/>
                  </a:lnTo>
                  <a:lnTo>
                    <a:pt x="28521" y="96069"/>
                  </a:lnTo>
                  <a:cubicBezTo>
                    <a:pt x="29061" y="97407"/>
                    <a:pt x="30336" y="98229"/>
                    <a:pt x="31686" y="98229"/>
                  </a:cubicBezTo>
                  <a:cubicBezTo>
                    <a:pt x="32087" y="98229"/>
                    <a:pt x="32494" y="98157"/>
                    <a:pt x="32891" y="98004"/>
                  </a:cubicBezTo>
                  <a:lnTo>
                    <a:pt x="87730" y="76722"/>
                  </a:lnTo>
                  <a:lnTo>
                    <a:pt x="57975" y="1"/>
                  </a:lnTo>
                  <a:close/>
                </a:path>
              </a:pathLst>
            </a:cu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7">
              <a:extLst>
                <a:ext uri="{C183D7F6-B498-43B3-948B-1728B52AA6E4}">
                  <adec:decorative xmlns:adec="http://schemas.microsoft.com/office/drawing/2017/decorative" val="1"/>
                </a:ext>
              </a:extLst>
            </p:cNvPr>
            <p:cNvSpPr/>
            <p:nvPr/>
          </p:nvSpPr>
          <p:spPr>
            <a:xfrm>
              <a:off x="11070875" y="1875300"/>
              <a:ext cx="2134050" cy="2444600"/>
            </a:xfrm>
            <a:custGeom>
              <a:avLst/>
              <a:gdLst/>
              <a:ahLst/>
              <a:cxnLst/>
              <a:rect l="l" t="t" r="r" b="b"/>
              <a:pathLst>
                <a:path w="85362" h="97784" extrusionOk="0">
                  <a:moveTo>
                    <a:pt x="55574" y="1"/>
                  </a:moveTo>
                  <a:lnTo>
                    <a:pt x="1" y="21550"/>
                  </a:lnTo>
                  <a:lnTo>
                    <a:pt x="29155" y="96704"/>
                  </a:lnTo>
                  <a:cubicBezTo>
                    <a:pt x="29412" y="97372"/>
                    <a:pt x="30046" y="97783"/>
                    <a:pt x="30721" y="97783"/>
                  </a:cubicBezTo>
                  <a:cubicBezTo>
                    <a:pt x="30921" y="97783"/>
                    <a:pt x="31125" y="97747"/>
                    <a:pt x="31323" y="97671"/>
                  </a:cubicBezTo>
                  <a:lnTo>
                    <a:pt x="85362" y="76723"/>
                  </a:lnTo>
                  <a:lnTo>
                    <a:pt x="555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7">
              <a:extLst>
                <a:ext uri="{C183D7F6-B498-43B3-948B-1728B52AA6E4}">
                  <adec:decorative xmlns:adec="http://schemas.microsoft.com/office/drawing/2017/decorative" val="1"/>
                </a:ext>
              </a:extLst>
            </p:cNvPr>
            <p:cNvSpPr/>
            <p:nvPr/>
          </p:nvSpPr>
          <p:spPr>
            <a:xfrm>
              <a:off x="11007500" y="1806100"/>
              <a:ext cx="2193250" cy="2480975"/>
            </a:xfrm>
            <a:custGeom>
              <a:avLst/>
              <a:gdLst/>
              <a:ahLst/>
              <a:cxnLst/>
              <a:rect l="l" t="t" r="r" b="b"/>
              <a:pathLst>
                <a:path w="87730" h="99239" extrusionOk="0">
                  <a:moveTo>
                    <a:pt x="57975" y="0"/>
                  </a:moveTo>
                  <a:lnTo>
                    <a:pt x="1" y="22516"/>
                  </a:lnTo>
                  <a:lnTo>
                    <a:pt x="29755" y="99238"/>
                  </a:lnTo>
                  <a:lnTo>
                    <a:pt x="87730" y="76722"/>
                  </a:lnTo>
                  <a:lnTo>
                    <a:pt x="579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7">
              <a:extLst>
                <a:ext uri="{C183D7F6-B498-43B3-948B-1728B52AA6E4}">
                  <adec:decorative xmlns:adec="http://schemas.microsoft.com/office/drawing/2017/decorative" val="1"/>
                </a:ext>
              </a:extLst>
            </p:cNvPr>
            <p:cNvSpPr/>
            <p:nvPr/>
          </p:nvSpPr>
          <p:spPr>
            <a:xfrm>
              <a:off x="11007500" y="2278100"/>
              <a:ext cx="978225" cy="2008975"/>
            </a:xfrm>
            <a:custGeom>
              <a:avLst/>
              <a:gdLst/>
              <a:ahLst/>
              <a:cxnLst/>
              <a:rect l="l" t="t" r="r" b="b"/>
              <a:pathLst>
                <a:path w="39129" h="80359" extrusionOk="0">
                  <a:moveTo>
                    <a:pt x="9374" y="1"/>
                  </a:moveTo>
                  <a:lnTo>
                    <a:pt x="1" y="3636"/>
                  </a:lnTo>
                  <a:lnTo>
                    <a:pt x="29755" y="80358"/>
                  </a:lnTo>
                  <a:lnTo>
                    <a:pt x="39129" y="76722"/>
                  </a:lnTo>
                  <a:lnTo>
                    <a:pt x="93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7">
              <a:extLst>
                <a:ext uri="{C183D7F6-B498-43B3-948B-1728B52AA6E4}">
                  <adec:decorative xmlns:adec="http://schemas.microsoft.com/office/drawing/2017/decorative" val="1"/>
                </a:ext>
              </a:extLst>
            </p:cNvPr>
            <p:cNvSpPr/>
            <p:nvPr/>
          </p:nvSpPr>
          <p:spPr>
            <a:xfrm>
              <a:off x="11241850" y="2263925"/>
              <a:ext cx="779725" cy="1931400"/>
            </a:xfrm>
            <a:custGeom>
              <a:avLst/>
              <a:gdLst/>
              <a:ahLst/>
              <a:cxnLst/>
              <a:rect l="l" t="t" r="r" b="b"/>
              <a:pathLst>
                <a:path w="31189" h="77256" extrusionOk="0">
                  <a:moveTo>
                    <a:pt x="1434" y="0"/>
                  </a:moveTo>
                  <a:lnTo>
                    <a:pt x="0" y="568"/>
                  </a:lnTo>
                  <a:lnTo>
                    <a:pt x="29755" y="77256"/>
                  </a:lnTo>
                  <a:lnTo>
                    <a:pt x="31189" y="76722"/>
                  </a:lnTo>
                  <a:lnTo>
                    <a:pt x="1434" y="0"/>
                  </a:lnTo>
                  <a:close/>
                </a:path>
              </a:pathLst>
            </a:custGeom>
            <a:solidFill>
              <a:srgbClr val="EDB6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7">
              <a:extLst>
                <a:ext uri="{C183D7F6-B498-43B3-948B-1728B52AA6E4}">
                  <adec:decorative xmlns:adec="http://schemas.microsoft.com/office/drawing/2017/decorative" val="1"/>
                </a:ext>
              </a:extLst>
            </p:cNvPr>
            <p:cNvSpPr/>
            <p:nvPr/>
          </p:nvSpPr>
          <p:spPr>
            <a:xfrm>
              <a:off x="11420300" y="1939525"/>
              <a:ext cx="1635350" cy="2099850"/>
            </a:xfrm>
            <a:custGeom>
              <a:avLst/>
              <a:gdLst/>
              <a:ahLst/>
              <a:cxnLst/>
              <a:rect l="l" t="t" r="r" b="b"/>
              <a:pathLst>
                <a:path w="65414" h="83994" extrusionOk="0">
                  <a:moveTo>
                    <a:pt x="36393" y="568"/>
                  </a:moveTo>
                  <a:cubicBezTo>
                    <a:pt x="36693" y="1168"/>
                    <a:pt x="37194" y="1668"/>
                    <a:pt x="37827" y="1969"/>
                  </a:cubicBezTo>
                  <a:cubicBezTo>
                    <a:pt x="38190" y="2121"/>
                    <a:pt x="38574" y="2197"/>
                    <a:pt x="38961" y="2197"/>
                  </a:cubicBezTo>
                  <a:cubicBezTo>
                    <a:pt x="39251" y="2197"/>
                    <a:pt x="39543" y="2154"/>
                    <a:pt x="39829" y="2069"/>
                  </a:cubicBezTo>
                  <a:lnTo>
                    <a:pt x="64880" y="66682"/>
                  </a:lnTo>
                  <a:cubicBezTo>
                    <a:pt x="64280" y="66982"/>
                    <a:pt x="63779" y="67482"/>
                    <a:pt x="63512" y="68116"/>
                  </a:cubicBezTo>
                  <a:cubicBezTo>
                    <a:pt x="63212" y="68750"/>
                    <a:pt x="63179" y="69450"/>
                    <a:pt x="63379" y="70117"/>
                  </a:cubicBezTo>
                  <a:lnTo>
                    <a:pt x="29021" y="83460"/>
                  </a:lnTo>
                  <a:cubicBezTo>
                    <a:pt x="28554" y="82426"/>
                    <a:pt x="27520" y="81826"/>
                    <a:pt x="26419" y="81826"/>
                  </a:cubicBezTo>
                  <a:cubicBezTo>
                    <a:pt x="26152" y="81826"/>
                    <a:pt x="25886" y="81859"/>
                    <a:pt x="25585" y="81926"/>
                  </a:cubicBezTo>
                  <a:lnTo>
                    <a:pt x="534" y="17313"/>
                  </a:lnTo>
                  <a:cubicBezTo>
                    <a:pt x="1168" y="17013"/>
                    <a:pt x="1635" y="16512"/>
                    <a:pt x="1935" y="15879"/>
                  </a:cubicBezTo>
                  <a:cubicBezTo>
                    <a:pt x="2202" y="15245"/>
                    <a:pt x="2235" y="14544"/>
                    <a:pt x="2035" y="13877"/>
                  </a:cubicBezTo>
                  <a:lnTo>
                    <a:pt x="36393" y="568"/>
                  </a:lnTo>
                  <a:close/>
                  <a:moveTo>
                    <a:pt x="36627" y="1"/>
                  </a:moveTo>
                  <a:lnTo>
                    <a:pt x="1502" y="13644"/>
                  </a:lnTo>
                  <a:lnTo>
                    <a:pt x="1568" y="13844"/>
                  </a:lnTo>
                  <a:cubicBezTo>
                    <a:pt x="1802" y="14444"/>
                    <a:pt x="1802" y="15111"/>
                    <a:pt x="1535" y="15712"/>
                  </a:cubicBezTo>
                  <a:cubicBezTo>
                    <a:pt x="1268" y="16312"/>
                    <a:pt x="801" y="16779"/>
                    <a:pt x="167" y="17013"/>
                  </a:cubicBezTo>
                  <a:lnTo>
                    <a:pt x="0" y="17079"/>
                  </a:lnTo>
                  <a:lnTo>
                    <a:pt x="25352" y="82460"/>
                  </a:lnTo>
                  <a:lnTo>
                    <a:pt x="25552" y="82393"/>
                  </a:lnTo>
                  <a:cubicBezTo>
                    <a:pt x="25847" y="82276"/>
                    <a:pt x="26149" y="82221"/>
                    <a:pt x="26445" y="82221"/>
                  </a:cubicBezTo>
                  <a:cubicBezTo>
                    <a:pt x="27422" y="82221"/>
                    <a:pt x="28337" y="82821"/>
                    <a:pt x="28721" y="83794"/>
                  </a:cubicBezTo>
                  <a:lnTo>
                    <a:pt x="28788" y="83994"/>
                  </a:lnTo>
                  <a:lnTo>
                    <a:pt x="63913" y="70351"/>
                  </a:lnTo>
                  <a:lnTo>
                    <a:pt x="63846" y="70184"/>
                  </a:lnTo>
                  <a:cubicBezTo>
                    <a:pt x="63346" y="68917"/>
                    <a:pt x="63979" y="67482"/>
                    <a:pt x="65247" y="66982"/>
                  </a:cubicBezTo>
                  <a:lnTo>
                    <a:pt x="65414" y="66915"/>
                  </a:lnTo>
                  <a:lnTo>
                    <a:pt x="40129" y="1735"/>
                  </a:lnTo>
                  <a:lnTo>
                    <a:pt x="40062" y="1535"/>
                  </a:lnTo>
                  <a:lnTo>
                    <a:pt x="39862" y="1602"/>
                  </a:lnTo>
                  <a:cubicBezTo>
                    <a:pt x="39568" y="1718"/>
                    <a:pt x="39266" y="1773"/>
                    <a:pt x="38969" y="1773"/>
                  </a:cubicBezTo>
                  <a:cubicBezTo>
                    <a:pt x="37992" y="1773"/>
                    <a:pt x="37077" y="1173"/>
                    <a:pt x="36693" y="201"/>
                  </a:cubicBezTo>
                  <a:lnTo>
                    <a:pt x="366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7">
              <a:extLst>
                <a:ext uri="{C183D7F6-B498-43B3-948B-1728B52AA6E4}">
                  <adec:decorative xmlns:adec="http://schemas.microsoft.com/office/drawing/2017/decorative" val="1"/>
                </a:ext>
              </a:extLst>
            </p:cNvPr>
            <p:cNvSpPr/>
            <p:nvPr/>
          </p:nvSpPr>
          <p:spPr>
            <a:xfrm>
              <a:off x="12426025" y="3694125"/>
              <a:ext cx="241025" cy="154300"/>
            </a:xfrm>
            <a:custGeom>
              <a:avLst/>
              <a:gdLst/>
              <a:ahLst/>
              <a:cxnLst/>
              <a:rect l="l" t="t" r="r" b="b"/>
              <a:pathLst>
                <a:path w="9641" h="6172" extrusionOk="0">
                  <a:moveTo>
                    <a:pt x="8540" y="0"/>
                  </a:moveTo>
                  <a:lnTo>
                    <a:pt x="0" y="3336"/>
                  </a:lnTo>
                  <a:lnTo>
                    <a:pt x="1101" y="6171"/>
                  </a:lnTo>
                  <a:lnTo>
                    <a:pt x="9640" y="2869"/>
                  </a:lnTo>
                  <a:lnTo>
                    <a:pt x="85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7">
              <a:extLst>
                <a:ext uri="{C183D7F6-B498-43B3-948B-1728B52AA6E4}">
                  <adec:decorative xmlns:adec="http://schemas.microsoft.com/office/drawing/2017/decorative" val="1"/>
                </a:ext>
              </a:extLst>
            </p:cNvPr>
            <p:cNvSpPr/>
            <p:nvPr/>
          </p:nvSpPr>
          <p:spPr>
            <a:xfrm>
              <a:off x="11801400" y="2764275"/>
              <a:ext cx="933200" cy="577950"/>
            </a:xfrm>
            <a:custGeom>
              <a:avLst/>
              <a:gdLst/>
              <a:ahLst/>
              <a:cxnLst/>
              <a:rect l="l" t="t" r="r" b="b"/>
              <a:pathLst>
                <a:path w="37328" h="23118" extrusionOk="0">
                  <a:moveTo>
                    <a:pt x="33391" y="1"/>
                  </a:moveTo>
                  <a:lnTo>
                    <a:pt x="1" y="12943"/>
                  </a:lnTo>
                  <a:lnTo>
                    <a:pt x="3937" y="23117"/>
                  </a:lnTo>
                  <a:lnTo>
                    <a:pt x="37327" y="10175"/>
                  </a:lnTo>
                  <a:lnTo>
                    <a:pt x="333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7"/>
            <p:cNvSpPr/>
            <p:nvPr/>
          </p:nvSpPr>
          <p:spPr>
            <a:xfrm>
              <a:off x="11744700" y="2617500"/>
              <a:ext cx="863975" cy="398650"/>
            </a:xfrm>
            <a:custGeom>
              <a:avLst/>
              <a:gdLst/>
              <a:ahLst/>
              <a:cxnLst/>
              <a:rect l="l" t="t" r="r" b="b"/>
              <a:pathLst>
                <a:path w="34559" h="15946" extrusionOk="0">
                  <a:moveTo>
                    <a:pt x="33391" y="1"/>
                  </a:moveTo>
                  <a:lnTo>
                    <a:pt x="0" y="12944"/>
                  </a:lnTo>
                  <a:lnTo>
                    <a:pt x="1135" y="15946"/>
                  </a:lnTo>
                  <a:lnTo>
                    <a:pt x="34558" y="2970"/>
                  </a:lnTo>
                  <a:lnTo>
                    <a:pt x="333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7"/>
            <p:cNvSpPr/>
            <p:nvPr/>
          </p:nvSpPr>
          <p:spPr>
            <a:xfrm>
              <a:off x="11597925" y="2239750"/>
              <a:ext cx="863975" cy="397800"/>
            </a:xfrm>
            <a:custGeom>
              <a:avLst/>
              <a:gdLst/>
              <a:ahLst/>
              <a:cxnLst/>
              <a:rect l="l" t="t" r="r" b="b"/>
              <a:pathLst>
                <a:path w="34559" h="15912" extrusionOk="0">
                  <a:moveTo>
                    <a:pt x="33391" y="0"/>
                  </a:moveTo>
                  <a:lnTo>
                    <a:pt x="1" y="12943"/>
                  </a:lnTo>
                  <a:lnTo>
                    <a:pt x="1168" y="15911"/>
                  </a:lnTo>
                  <a:lnTo>
                    <a:pt x="34559" y="2969"/>
                  </a:lnTo>
                  <a:lnTo>
                    <a:pt x="333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382;p47" descr="glasses"/>
          <p:cNvGrpSpPr/>
          <p:nvPr/>
        </p:nvGrpSpPr>
        <p:grpSpPr>
          <a:xfrm rot="892186">
            <a:off x="5751604" y="3709378"/>
            <a:ext cx="2451267" cy="900546"/>
            <a:chOff x="10253036" y="3422449"/>
            <a:chExt cx="2748147" cy="1009614"/>
          </a:xfrm>
        </p:grpSpPr>
        <p:sp>
          <p:nvSpPr>
            <p:cNvPr id="383" name="Google Shape;383;p47"/>
            <p:cNvSpPr/>
            <p:nvPr/>
          </p:nvSpPr>
          <p:spPr>
            <a:xfrm>
              <a:off x="12035804" y="3479245"/>
              <a:ext cx="274842" cy="429801"/>
            </a:xfrm>
            <a:custGeom>
              <a:avLst/>
              <a:gdLst/>
              <a:ahLst/>
              <a:cxnLst/>
              <a:rect l="l" t="t" r="r" b="b"/>
              <a:pathLst>
                <a:path w="8203" h="12827" extrusionOk="0">
                  <a:moveTo>
                    <a:pt x="1" y="0"/>
                  </a:moveTo>
                  <a:lnTo>
                    <a:pt x="1" y="12826"/>
                  </a:lnTo>
                  <a:lnTo>
                    <a:pt x="4102" y="9123"/>
                  </a:lnTo>
                  <a:lnTo>
                    <a:pt x="8203" y="12826"/>
                  </a:lnTo>
                  <a:lnTo>
                    <a:pt x="8203" y="0"/>
                  </a:lnTo>
                  <a:close/>
                </a:path>
              </a:pathLst>
            </a:custGeom>
            <a:solidFill>
              <a:srgbClr val="EF5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7">
              <a:extLst>
                <a:ext uri="{C183D7F6-B498-43B3-948B-1728B52AA6E4}">
                  <adec:decorative xmlns:adec="http://schemas.microsoft.com/office/drawing/2017/decorative" val="1"/>
                </a:ext>
              </a:extLst>
            </p:cNvPr>
            <p:cNvSpPr/>
            <p:nvPr/>
          </p:nvSpPr>
          <p:spPr>
            <a:xfrm>
              <a:off x="10253036" y="3907605"/>
              <a:ext cx="2492269" cy="466257"/>
            </a:xfrm>
            <a:custGeom>
              <a:avLst/>
              <a:gdLst/>
              <a:ahLst/>
              <a:cxnLst/>
              <a:rect l="l" t="t" r="r" b="b"/>
              <a:pathLst>
                <a:path w="74385" h="13915" extrusionOk="0">
                  <a:moveTo>
                    <a:pt x="74280" y="0"/>
                  </a:moveTo>
                  <a:lnTo>
                    <a:pt x="4060" y="7407"/>
                  </a:lnTo>
                  <a:cubicBezTo>
                    <a:pt x="2679" y="7491"/>
                    <a:pt x="1507" y="8370"/>
                    <a:pt x="1068" y="9688"/>
                  </a:cubicBezTo>
                  <a:lnTo>
                    <a:pt x="168" y="12262"/>
                  </a:lnTo>
                  <a:cubicBezTo>
                    <a:pt x="1" y="12743"/>
                    <a:pt x="147" y="13266"/>
                    <a:pt x="524" y="13601"/>
                  </a:cubicBezTo>
                  <a:cubicBezTo>
                    <a:pt x="754" y="13810"/>
                    <a:pt x="1047" y="13915"/>
                    <a:pt x="1340" y="13915"/>
                  </a:cubicBezTo>
                  <a:cubicBezTo>
                    <a:pt x="1528" y="13915"/>
                    <a:pt x="1717" y="13873"/>
                    <a:pt x="1905" y="13789"/>
                  </a:cubicBezTo>
                  <a:cubicBezTo>
                    <a:pt x="3328" y="13078"/>
                    <a:pt x="5713" y="11466"/>
                    <a:pt x="6131" y="8370"/>
                  </a:cubicBezTo>
                  <a:lnTo>
                    <a:pt x="74384" y="1172"/>
                  </a:lnTo>
                  <a:lnTo>
                    <a:pt x="742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7">
              <a:extLst>
                <a:ext uri="{C183D7F6-B498-43B3-948B-1728B52AA6E4}">
                  <adec:decorative xmlns:adec="http://schemas.microsoft.com/office/drawing/2017/decorative" val="1"/>
                </a:ext>
              </a:extLst>
            </p:cNvPr>
            <p:cNvSpPr/>
            <p:nvPr/>
          </p:nvSpPr>
          <p:spPr>
            <a:xfrm>
              <a:off x="10508914" y="3907605"/>
              <a:ext cx="2492269" cy="466257"/>
            </a:xfrm>
            <a:custGeom>
              <a:avLst/>
              <a:gdLst/>
              <a:ahLst/>
              <a:cxnLst/>
              <a:rect l="l" t="t" r="r" b="b"/>
              <a:pathLst>
                <a:path w="74385" h="13915" extrusionOk="0">
                  <a:moveTo>
                    <a:pt x="126" y="0"/>
                  </a:moveTo>
                  <a:lnTo>
                    <a:pt x="1" y="1172"/>
                  </a:lnTo>
                  <a:lnTo>
                    <a:pt x="68254" y="8370"/>
                  </a:lnTo>
                  <a:cubicBezTo>
                    <a:pt x="68672" y="11466"/>
                    <a:pt x="71058" y="13078"/>
                    <a:pt x="72480" y="13789"/>
                  </a:cubicBezTo>
                  <a:cubicBezTo>
                    <a:pt x="72669" y="13873"/>
                    <a:pt x="72857" y="13915"/>
                    <a:pt x="73045" y="13915"/>
                  </a:cubicBezTo>
                  <a:cubicBezTo>
                    <a:pt x="73338" y="13915"/>
                    <a:pt x="73631" y="13810"/>
                    <a:pt x="73861" y="13601"/>
                  </a:cubicBezTo>
                  <a:cubicBezTo>
                    <a:pt x="74238" y="13266"/>
                    <a:pt x="74384" y="12743"/>
                    <a:pt x="74217" y="12262"/>
                  </a:cubicBezTo>
                  <a:lnTo>
                    <a:pt x="73317" y="9688"/>
                  </a:lnTo>
                  <a:cubicBezTo>
                    <a:pt x="72878" y="8370"/>
                    <a:pt x="71706" y="7491"/>
                    <a:pt x="70325" y="7407"/>
                  </a:cubicBezTo>
                  <a:lnTo>
                    <a:pt x="126" y="0"/>
                  </a:lnTo>
                  <a:close/>
                </a:path>
              </a:pathLst>
            </a:custGeom>
            <a:solidFill>
              <a:srgbClr val="42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7"/>
            <p:cNvSpPr/>
            <p:nvPr/>
          </p:nvSpPr>
          <p:spPr>
            <a:xfrm>
              <a:off x="11732952" y="3936656"/>
              <a:ext cx="57528" cy="104577"/>
            </a:xfrm>
            <a:custGeom>
              <a:avLst/>
              <a:gdLst/>
              <a:ahLst/>
              <a:cxnLst/>
              <a:rect l="l" t="t" r="r" b="b"/>
              <a:pathLst>
                <a:path w="1717" h="3121" extrusionOk="0">
                  <a:moveTo>
                    <a:pt x="537" y="1"/>
                  </a:moveTo>
                  <a:cubicBezTo>
                    <a:pt x="511" y="1"/>
                    <a:pt x="485" y="4"/>
                    <a:pt x="461" y="12"/>
                  </a:cubicBezTo>
                  <a:cubicBezTo>
                    <a:pt x="105" y="96"/>
                    <a:pt x="1" y="870"/>
                    <a:pt x="231" y="1728"/>
                  </a:cubicBezTo>
                  <a:cubicBezTo>
                    <a:pt x="425" y="2523"/>
                    <a:pt x="852" y="3120"/>
                    <a:pt x="1197" y="3120"/>
                  </a:cubicBezTo>
                  <a:cubicBezTo>
                    <a:pt x="1224" y="3120"/>
                    <a:pt x="1251" y="3116"/>
                    <a:pt x="1277" y="3109"/>
                  </a:cubicBezTo>
                  <a:cubicBezTo>
                    <a:pt x="1612" y="3025"/>
                    <a:pt x="1716" y="2251"/>
                    <a:pt x="1486" y="1393"/>
                  </a:cubicBezTo>
                  <a:cubicBezTo>
                    <a:pt x="1292" y="598"/>
                    <a:pt x="865" y="1"/>
                    <a:pt x="537" y="1"/>
                  </a:cubicBezTo>
                  <a:close/>
                </a:path>
              </a:pathLst>
            </a:custGeom>
            <a:solidFill>
              <a:srgbClr val="FFEC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7"/>
            <p:cNvSpPr/>
            <p:nvPr/>
          </p:nvSpPr>
          <p:spPr>
            <a:xfrm>
              <a:off x="11463739" y="3936656"/>
              <a:ext cx="57528" cy="104577"/>
            </a:xfrm>
            <a:custGeom>
              <a:avLst/>
              <a:gdLst/>
              <a:ahLst/>
              <a:cxnLst/>
              <a:rect l="l" t="t" r="r" b="b"/>
              <a:pathLst>
                <a:path w="1717" h="3121" extrusionOk="0">
                  <a:moveTo>
                    <a:pt x="1197" y="1"/>
                  </a:moveTo>
                  <a:cubicBezTo>
                    <a:pt x="852" y="1"/>
                    <a:pt x="425" y="598"/>
                    <a:pt x="231" y="1393"/>
                  </a:cubicBezTo>
                  <a:cubicBezTo>
                    <a:pt x="1" y="2251"/>
                    <a:pt x="105" y="3025"/>
                    <a:pt x="461" y="3109"/>
                  </a:cubicBezTo>
                  <a:cubicBezTo>
                    <a:pt x="486" y="3116"/>
                    <a:pt x="511" y="3120"/>
                    <a:pt x="537" y="3120"/>
                  </a:cubicBezTo>
                  <a:cubicBezTo>
                    <a:pt x="865" y="3120"/>
                    <a:pt x="1293" y="2523"/>
                    <a:pt x="1486" y="1728"/>
                  </a:cubicBezTo>
                  <a:cubicBezTo>
                    <a:pt x="1717" y="870"/>
                    <a:pt x="1612" y="96"/>
                    <a:pt x="1277" y="12"/>
                  </a:cubicBezTo>
                  <a:cubicBezTo>
                    <a:pt x="1251" y="4"/>
                    <a:pt x="1224" y="1"/>
                    <a:pt x="1197" y="1"/>
                  </a:cubicBezTo>
                  <a:close/>
                </a:path>
              </a:pathLst>
            </a:custGeom>
            <a:solidFill>
              <a:srgbClr val="FFEC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7">
              <a:extLst>
                <a:ext uri="{C183D7F6-B498-43B3-948B-1728B52AA6E4}">
                  <adec:decorative xmlns:adec="http://schemas.microsoft.com/office/drawing/2017/decorative" val="1"/>
                </a:ext>
              </a:extLst>
            </p:cNvPr>
            <p:cNvSpPr/>
            <p:nvPr/>
          </p:nvSpPr>
          <p:spPr>
            <a:xfrm>
              <a:off x="11442732" y="3797532"/>
              <a:ext cx="368756" cy="244705"/>
            </a:xfrm>
            <a:custGeom>
              <a:avLst/>
              <a:gdLst/>
              <a:ahLst/>
              <a:cxnLst/>
              <a:rect l="l" t="t" r="r" b="b"/>
              <a:pathLst>
                <a:path w="11006" h="7303" extrusionOk="0">
                  <a:moveTo>
                    <a:pt x="5503" y="0"/>
                  </a:moveTo>
                  <a:cubicBezTo>
                    <a:pt x="4080" y="0"/>
                    <a:pt x="2909" y="482"/>
                    <a:pt x="2009" y="1423"/>
                  </a:cubicBezTo>
                  <a:cubicBezTo>
                    <a:pt x="0" y="3515"/>
                    <a:pt x="147" y="7156"/>
                    <a:pt x="147" y="7303"/>
                  </a:cubicBezTo>
                  <a:lnTo>
                    <a:pt x="1339" y="7261"/>
                  </a:lnTo>
                  <a:cubicBezTo>
                    <a:pt x="1318" y="7219"/>
                    <a:pt x="1214" y="3955"/>
                    <a:pt x="2867" y="2239"/>
                  </a:cubicBezTo>
                  <a:cubicBezTo>
                    <a:pt x="3536" y="1528"/>
                    <a:pt x="4394" y="1172"/>
                    <a:pt x="5503" y="1172"/>
                  </a:cubicBezTo>
                  <a:cubicBezTo>
                    <a:pt x="6612" y="1172"/>
                    <a:pt x="7470" y="1528"/>
                    <a:pt x="8160" y="2239"/>
                  </a:cubicBezTo>
                  <a:cubicBezTo>
                    <a:pt x="9813" y="3955"/>
                    <a:pt x="9688" y="7219"/>
                    <a:pt x="9688" y="7261"/>
                  </a:cubicBezTo>
                  <a:lnTo>
                    <a:pt x="10860" y="7303"/>
                  </a:lnTo>
                  <a:cubicBezTo>
                    <a:pt x="10860" y="7156"/>
                    <a:pt x="11006" y="3515"/>
                    <a:pt x="9018" y="1423"/>
                  </a:cubicBezTo>
                  <a:cubicBezTo>
                    <a:pt x="8119" y="482"/>
                    <a:pt x="6926" y="0"/>
                    <a:pt x="5503" y="0"/>
                  </a:cubicBezTo>
                  <a:close/>
                </a:path>
              </a:pathLst>
            </a:custGeom>
            <a:solidFill>
              <a:srgbClr val="42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7">
              <a:extLst>
                <a:ext uri="{C183D7F6-B498-43B3-948B-1728B52AA6E4}">
                  <adec:decorative xmlns:adec="http://schemas.microsoft.com/office/drawing/2017/decorative" val="1"/>
                </a:ext>
              </a:extLst>
            </p:cNvPr>
            <p:cNvSpPr/>
            <p:nvPr/>
          </p:nvSpPr>
          <p:spPr>
            <a:xfrm>
              <a:off x="10511025" y="3442085"/>
              <a:ext cx="969601" cy="970344"/>
            </a:xfrm>
            <a:custGeom>
              <a:avLst/>
              <a:gdLst/>
              <a:ahLst/>
              <a:cxnLst/>
              <a:rect l="l" t="t" r="r" b="b"/>
              <a:pathLst>
                <a:path w="28939" h="28959" extrusionOk="0">
                  <a:moveTo>
                    <a:pt x="14459" y="0"/>
                  </a:moveTo>
                  <a:cubicBezTo>
                    <a:pt x="6466" y="0"/>
                    <a:pt x="1" y="6486"/>
                    <a:pt x="1" y="14479"/>
                  </a:cubicBezTo>
                  <a:cubicBezTo>
                    <a:pt x="1" y="22472"/>
                    <a:pt x="6466" y="28958"/>
                    <a:pt x="14459" y="28958"/>
                  </a:cubicBezTo>
                  <a:cubicBezTo>
                    <a:pt x="22473" y="28958"/>
                    <a:pt x="28938" y="22472"/>
                    <a:pt x="28938" y="14479"/>
                  </a:cubicBezTo>
                  <a:cubicBezTo>
                    <a:pt x="28938" y="6486"/>
                    <a:pt x="22473" y="0"/>
                    <a:pt x="144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7">
              <a:extLst>
                <a:ext uri="{C183D7F6-B498-43B3-948B-1728B52AA6E4}">
                  <adec:decorative xmlns:adec="http://schemas.microsoft.com/office/drawing/2017/decorative" val="1"/>
                </a:ext>
              </a:extLst>
            </p:cNvPr>
            <p:cNvSpPr/>
            <p:nvPr/>
          </p:nvSpPr>
          <p:spPr>
            <a:xfrm>
              <a:off x="10511025" y="3442721"/>
              <a:ext cx="614147" cy="613556"/>
            </a:xfrm>
            <a:custGeom>
              <a:avLst/>
              <a:gdLst/>
              <a:ahLst/>
              <a:cxnLst/>
              <a:rect l="l" t="t" r="r" b="b"/>
              <a:pathLst>
                <a:path w="18330" h="18311" extrusionOk="0">
                  <a:moveTo>
                    <a:pt x="14661" y="0"/>
                  </a:moveTo>
                  <a:cubicBezTo>
                    <a:pt x="14594" y="0"/>
                    <a:pt x="14526" y="1"/>
                    <a:pt x="14459" y="2"/>
                  </a:cubicBezTo>
                  <a:cubicBezTo>
                    <a:pt x="13999" y="2"/>
                    <a:pt x="13559" y="23"/>
                    <a:pt x="13099" y="65"/>
                  </a:cubicBezTo>
                  <a:lnTo>
                    <a:pt x="63" y="13100"/>
                  </a:lnTo>
                  <a:cubicBezTo>
                    <a:pt x="22" y="13540"/>
                    <a:pt x="1" y="14000"/>
                    <a:pt x="1" y="14460"/>
                  </a:cubicBezTo>
                  <a:cubicBezTo>
                    <a:pt x="1" y="15799"/>
                    <a:pt x="168" y="17097"/>
                    <a:pt x="503" y="18310"/>
                  </a:cubicBezTo>
                  <a:lnTo>
                    <a:pt x="18330" y="504"/>
                  </a:lnTo>
                  <a:cubicBezTo>
                    <a:pt x="17157" y="186"/>
                    <a:pt x="15929" y="0"/>
                    <a:pt x="146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 name="Google Shape;391;p47">
              <a:extLst>
                <a:ext uri="{C183D7F6-B498-43B3-948B-1728B52AA6E4}">
                  <adec:decorative xmlns:adec="http://schemas.microsoft.com/office/drawing/2017/decorative" val="1"/>
                </a:ext>
              </a:extLst>
            </p:cNvPr>
            <p:cNvSpPr/>
            <p:nvPr/>
          </p:nvSpPr>
          <p:spPr>
            <a:xfrm>
              <a:off x="10553811" y="3485544"/>
              <a:ext cx="705280" cy="705333"/>
            </a:xfrm>
            <a:custGeom>
              <a:avLst/>
              <a:gdLst/>
              <a:ahLst/>
              <a:cxnLst/>
              <a:rect l="l" t="t" r="r" b="b"/>
              <a:pathLst>
                <a:path w="21050" h="21050" extrusionOk="0">
                  <a:moveTo>
                    <a:pt x="19166" y="0"/>
                  </a:moveTo>
                  <a:lnTo>
                    <a:pt x="0" y="19166"/>
                  </a:lnTo>
                  <a:cubicBezTo>
                    <a:pt x="293" y="19815"/>
                    <a:pt x="649" y="20443"/>
                    <a:pt x="1025" y="21049"/>
                  </a:cubicBezTo>
                  <a:lnTo>
                    <a:pt x="21049" y="1026"/>
                  </a:lnTo>
                  <a:cubicBezTo>
                    <a:pt x="20463" y="649"/>
                    <a:pt x="19836" y="293"/>
                    <a:pt x="19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7"/>
            <p:cNvSpPr/>
            <p:nvPr/>
          </p:nvSpPr>
          <p:spPr>
            <a:xfrm>
              <a:off x="10490687" y="3422449"/>
              <a:ext cx="1010243" cy="1009614"/>
            </a:xfrm>
            <a:custGeom>
              <a:avLst/>
              <a:gdLst/>
              <a:ahLst/>
              <a:cxnLst/>
              <a:rect l="l" t="t" r="r" b="b"/>
              <a:pathLst>
                <a:path w="30152" h="30131" extrusionOk="0">
                  <a:moveTo>
                    <a:pt x="15087" y="1193"/>
                  </a:moveTo>
                  <a:cubicBezTo>
                    <a:pt x="22745" y="1193"/>
                    <a:pt x="28959" y="7407"/>
                    <a:pt x="28959" y="15065"/>
                  </a:cubicBezTo>
                  <a:cubicBezTo>
                    <a:pt x="28959" y="22723"/>
                    <a:pt x="22745" y="28958"/>
                    <a:pt x="15087" y="28958"/>
                  </a:cubicBezTo>
                  <a:cubicBezTo>
                    <a:pt x="7429" y="28958"/>
                    <a:pt x="1194" y="22723"/>
                    <a:pt x="1194" y="15065"/>
                  </a:cubicBezTo>
                  <a:cubicBezTo>
                    <a:pt x="1194" y="7407"/>
                    <a:pt x="7408" y="1193"/>
                    <a:pt x="15087" y="1193"/>
                  </a:cubicBezTo>
                  <a:close/>
                  <a:moveTo>
                    <a:pt x="15087" y="0"/>
                  </a:moveTo>
                  <a:cubicBezTo>
                    <a:pt x="6759" y="0"/>
                    <a:pt x="1" y="6759"/>
                    <a:pt x="1" y="15065"/>
                  </a:cubicBezTo>
                  <a:cubicBezTo>
                    <a:pt x="1" y="23372"/>
                    <a:pt x="6759" y="30130"/>
                    <a:pt x="15087" y="30130"/>
                  </a:cubicBezTo>
                  <a:cubicBezTo>
                    <a:pt x="23394" y="30130"/>
                    <a:pt x="30152" y="23372"/>
                    <a:pt x="30152" y="15065"/>
                  </a:cubicBezTo>
                  <a:cubicBezTo>
                    <a:pt x="30152" y="6759"/>
                    <a:pt x="23394" y="0"/>
                    <a:pt x="15087" y="0"/>
                  </a:cubicBezTo>
                  <a:close/>
                </a:path>
              </a:pathLst>
            </a:custGeom>
            <a:solidFill>
              <a:srgbClr val="42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7">
              <a:extLst>
                <a:ext uri="{C183D7F6-B498-43B3-948B-1728B52AA6E4}">
                  <adec:decorative xmlns:adec="http://schemas.microsoft.com/office/drawing/2017/decorative" val="1"/>
                </a:ext>
              </a:extLst>
            </p:cNvPr>
            <p:cNvSpPr/>
            <p:nvPr/>
          </p:nvSpPr>
          <p:spPr>
            <a:xfrm>
              <a:off x="11773627" y="3442085"/>
              <a:ext cx="969568" cy="970344"/>
            </a:xfrm>
            <a:custGeom>
              <a:avLst/>
              <a:gdLst/>
              <a:ahLst/>
              <a:cxnLst/>
              <a:rect l="l" t="t" r="r" b="b"/>
              <a:pathLst>
                <a:path w="28938" h="28959" extrusionOk="0">
                  <a:moveTo>
                    <a:pt x="14479" y="0"/>
                  </a:moveTo>
                  <a:cubicBezTo>
                    <a:pt x="6466" y="0"/>
                    <a:pt x="0" y="6486"/>
                    <a:pt x="0" y="14479"/>
                  </a:cubicBezTo>
                  <a:cubicBezTo>
                    <a:pt x="0" y="22472"/>
                    <a:pt x="6466" y="28958"/>
                    <a:pt x="14479" y="28958"/>
                  </a:cubicBezTo>
                  <a:cubicBezTo>
                    <a:pt x="22472" y="28958"/>
                    <a:pt x="28937" y="22472"/>
                    <a:pt x="28937" y="14479"/>
                  </a:cubicBezTo>
                  <a:cubicBezTo>
                    <a:pt x="28937" y="6486"/>
                    <a:pt x="22472" y="0"/>
                    <a:pt x="14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7">
              <a:extLst>
                <a:ext uri="{C183D7F6-B498-43B3-948B-1728B52AA6E4}">
                  <adec:decorative xmlns:adec="http://schemas.microsoft.com/office/drawing/2017/decorative" val="1"/>
                </a:ext>
              </a:extLst>
            </p:cNvPr>
            <p:cNvSpPr/>
            <p:nvPr/>
          </p:nvSpPr>
          <p:spPr>
            <a:xfrm>
              <a:off x="11772924" y="3442721"/>
              <a:ext cx="614850" cy="613556"/>
            </a:xfrm>
            <a:custGeom>
              <a:avLst/>
              <a:gdLst/>
              <a:ahLst/>
              <a:cxnLst/>
              <a:rect l="l" t="t" r="r" b="b"/>
              <a:pathLst>
                <a:path w="18351" h="18311" extrusionOk="0">
                  <a:moveTo>
                    <a:pt x="14681" y="0"/>
                  </a:moveTo>
                  <a:cubicBezTo>
                    <a:pt x="14614" y="0"/>
                    <a:pt x="14547" y="1"/>
                    <a:pt x="14479" y="2"/>
                  </a:cubicBezTo>
                  <a:cubicBezTo>
                    <a:pt x="14019" y="2"/>
                    <a:pt x="13580" y="23"/>
                    <a:pt x="13119" y="65"/>
                  </a:cubicBezTo>
                  <a:lnTo>
                    <a:pt x="84" y="13100"/>
                  </a:lnTo>
                  <a:cubicBezTo>
                    <a:pt x="21" y="13540"/>
                    <a:pt x="0" y="14000"/>
                    <a:pt x="0" y="14460"/>
                  </a:cubicBezTo>
                  <a:cubicBezTo>
                    <a:pt x="0" y="15799"/>
                    <a:pt x="189" y="17097"/>
                    <a:pt x="523" y="18310"/>
                  </a:cubicBezTo>
                  <a:lnTo>
                    <a:pt x="18350" y="504"/>
                  </a:lnTo>
                  <a:cubicBezTo>
                    <a:pt x="17178" y="186"/>
                    <a:pt x="15949" y="0"/>
                    <a:pt x="146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7"/>
            <p:cNvSpPr/>
            <p:nvPr/>
          </p:nvSpPr>
          <p:spPr>
            <a:xfrm>
              <a:off x="11816380" y="3485544"/>
              <a:ext cx="705280" cy="705333"/>
            </a:xfrm>
            <a:custGeom>
              <a:avLst/>
              <a:gdLst/>
              <a:ahLst/>
              <a:cxnLst/>
              <a:rect l="l" t="t" r="r" b="b"/>
              <a:pathLst>
                <a:path w="21050" h="21050" extrusionOk="0">
                  <a:moveTo>
                    <a:pt x="19166" y="0"/>
                  </a:moveTo>
                  <a:lnTo>
                    <a:pt x="0" y="19166"/>
                  </a:lnTo>
                  <a:cubicBezTo>
                    <a:pt x="293" y="19815"/>
                    <a:pt x="649" y="20443"/>
                    <a:pt x="1047" y="21049"/>
                  </a:cubicBezTo>
                  <a:lnTo>
                    <a:pt x="21050" y="1026"/>
                  </a:lnTo>
                  <a:cubicBezTo>
                    <a:pt x="20464" y="649"/>
                    <a:pt x="19836" y="293"/>
                    <a:pt x="19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7"/>
            <p:cNvSpPr/>
            <p:nvPr/>
          </p:nvSpPr>
          <p:spPr>
            <a:xfrm>
              <a:off x="11753290" y="3422449"/>
              <a:ext cx="1010243" cy="1009614"/>
            </a:xfrm>
            <a:custGeom>
              <a:avLst/>
              <a:gdLst/>
              <a:ahLst/>
              <a:cxnLst/>
              <a:rect l="l" t="t" r="r" b="b"/>
              <a:pathLst>
                <a:path w="30152" h="30131" extrusionOk="0">
                  <a:moveTo>
                    <a:pt x="15086" y="1193"/>
                  </a:moveTo>
                  <a:cubicBezTo>
                    <a:pt x="22744" y="1193"/>
                    <a:pt x="28959" y="7407"/>
                    <a:pt x="28959" y="15065"/>
                  </a:cubicBezTo>
                  <a:cubicBezTo>
                    <a:pt x="28959" y="22723"/>
                    <a:pt x="22744" y="28958"/>
                    <a:pt x="15086" y="28958"/>
                  </a:cubicBezTo>
                  <a:cubicBezTo>
                    <a:pt x="7428" y="28958"/>
                    <a:pt x="1193" y="22723"/>
                    <a:pt x="1193" y="15065"/>
                  </a:cubicBezTo>
                  <a:cubicBezTo>
                    <a:pt x="1193" y="7407"/>
                    <a:pt x="7428" y="1193"/>
                    <a:pt x="15086" y="1193"/>
                  </a:cubicBezTo>
                  <a:close/>
                  <a:moveTo>
                    <a:pt x="15086" y="0"/>
                  </a:moveTo>
                  <a:cubicBezTo>
                    <a:pt x="6759" y="0"/>
                    <a:pt x="0" y="6759"/>
                    <a:pt x="0" y="15065"/>
                  </a:cubicBezTo>
                  <a:cubicBezTo>
                    <a:pt x="0" y="23372"/>
                    <a:pt x="6759" y="30130"/>
                    <a:pt x="15086" y="30130"/>
                  </a:cubicBezTo>
                  <a:cubicBezTo>
                    <a:pt x="23393" y="30130"/>
                    <a:pt x="30151" y="23372"/>
                    <a:pt x="30151" y="15065"/>
                  </a:cubicBezTo>
                  <a:cubicBezTo>
                    <a:pt x="30151" y="6759"/>
                    <a:pt x="23393" y="0"/>
                    <a:pt x="15086" y="0"/>
                  </a:cubicBezTo>
                  <a:close/>
                </a:path>
              </a:pathLst>
            </a:custGeom>
            <a:solidFill>
              <a:srgbClr val="42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7"/>
            <p:cNvSpPr/>
            <p:nvPr/>
          </p:nvSpPr>
          <p:spPr>
            <a:xfrm>
              <a:off x="10457752" y="3880966"/>
              <a:ext cx="72237" cy="93285"/>
            </a:xfrm>
            <a:custGeom>
              <a:avLst/>
              <a:gdLst/>
              <a:ahLst/>
              <a:cxnLst/>
              <a:rect l="l" t="t" r="r" b="b"/>
              <a:pathLst>
                <a:path w="2156" h="2784" extrusionOk="0">
                  <a:moveTo>
                    <a:pt x="1381" y="0"/>
                  </a:moveTo>
                  <a:cubicBezTo>
                    <a:pt x="607" y="0"/>
                    <a:pt x="0" y="628"/>
                    <a:pt x="0" y="1381"/>
                  </a:cubicBezTo>
                  <a:cubicBezTo>
                    <a:pt x="0" y="2155"/>
                    <a:pt x="607" y="2783"/>
                    <a:pt x="1381" y="2783"/>
                  </a:cubicBezTo>
                  <a:cubicBezTo>
                    <a:pt x="2156" y="2783"/>
                    <a:pt x="1381" y="2155"/>
                    <a:pt x="1381" y="1381"/>
                  </a:cubicBezTo>
                  <a:cubicBezTo>
                    <a:pt x="1381" y="628"/>
                    <a:pt x="2156" y="0"/>
                    <a:pt x="1381" y="0"/>
                  </a:cubicBezTo>
                  <a:close/>
                </a:path>
              </a:pathLst>
            </a:custGeom>
            <a:solidFill>
              <a:srgbClr val="42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7"/>
            <p:cNvSpPr/>
            <p:nvPr/>
          </p:nvSpPr>
          <p:spPr>
            <a:xfrm>
              <a:off x="12724231" y="3880966"/>
              <a:ext cx="72237" cy="93285"/>
            </a:xfrm>
            <a:custGeom>
              <a:avLst/>
              <a:gdLst/>
              <a:ahLst/>
              <a:cxnLst/>
              <a:rect l="l" t="t" r="r" b="b"/>
              <a:pathLst>
                <a:path w="2156" h="2784" extrusionOk="0">
                  <a:moveTo>
                    <a:pt x="775" y="0"/>
                  </a:moveTo>
                  <a:cubicBezTo>
                    <a:pt x="1" y="0"/>
                    <a:pt x="775" y="628"/>
                    <a:pt x="775" y="1381"/>
                  </a:cubicBezTo>
                  <a:cubicBezTo>
                    <a:pt x="775" y="2155"/>
                    <a:pt x="1" y="2783"/>
                    <a:pt x="775" y="2783"/>
                  </a:cubicBezTo>
                  <a:cubicBezTo>
                    <a:pt x="1549" y="2783"/>
                    <a:pt x="2156" y="2155"/>
                    <a:pt x="2156" y="1381"/>
                  </a:cubicBezTo>
                  <a:cubicBezTo>
                    <a:pt x="2156" y="628"/>
                    <a:pt x="1549" y="0"/>
                    <a:pt x="775" y="0"/>
                  </a:cubicBezTo>
                  <a:close/>
                </a:path>
              </a:pathLst>
            </a:custGeom>
            <a:solidFill>
              <a:srgbClr val="42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 name="Google Shape;399;p47" descr="plus sign 1"/>
          <p:cNvSpPr/>
          <p:nvPr/>
        </p:nvSpPr>
        <p:spPr>
          <a:xfrm>
            <a:off x="4571994" y="1779720"/>
            <a:ext cx="292121" cy="292121"/>
          </a:xfrm>
          <a:custGeom>
            <a:avLst/>
            <a:gdLst/>
            <a:ahLst/>
            <a:cxnLst/>
            <a:rect l="l" t="t" r="r" b="b"/>
            <a:pathLst>
              <a:path w="7994" h="7994" extrusionOk="0">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7" descr="plus sign 2"/>
          <p:cNvSpPr/>
          <p:nvPr/>
        </p:nvSpPr>
        <p:spPr>
          <a:xfrm>
            <a:off x="7864843" y="553011"/>
            <a:ext cx="353398" cy="353314"/>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7" descr="plus sign 3"/>
          <p:cNvSpPr/>
          <p:nvPr/>
        </p:nvSpPr>
        <p:spPr>
          <a:xfrm>
            <a:off x="5195092" y="3262471"/>
            <a:ext cx="577253" cy="577221"/>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8"/>
          <p:cNvSpPr txBox="1">
            <a:spLocks noGrp="1"/>
          </p:cNvSpPr>
          <p:nvPr>
            <p:ph type="title" idx="6"/>
          </p:nvPr>
        </p:nvSpPr>
        <p:spPr>
          <a:xfrm>
            <a:off x="714125" y="544075"/>
            <a:ext cx="77157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720017"/>
                </a:solidFill>
                <a:latin typeface="+mn-lt"/>
              </a:rPr>
              <a:t>Ohio’s High School Math Pathways</a:t>
            </a:r>
            <a:endParaRPr dirty="0">
              <a:solidFill>
                <a:srgbClr val="720017"/>
              </a:solidFill>
              <a:latin typeface="+mn-lt"/>
            </a:endParaRPr>
          </a:p>
        </p:txBody>
      </p:sp>
      <p:graphicFrame>
        <p:nvGraphicFramePr>
          <p:cNvPr id="407" name="Google Shape;407;p48"/>
          <p:cNvGraphicFramePr/>
          <p:nvPr/>
        </p:nvGraphicFramePr>
        <p:xfrm>
          <a:off x="952500" y="1227750"/>
          <a:ext cx="7239000" cy="3166750"/>
        </p:xfrm>
        <a:graphic>
          <a:graphicData uri="http://schemas.openxmlformats.org/drawingml/2006/table">
            <a:tbl>
              <a:tblPr firstRow="1">
                <a:noFill/>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1583375">
                <a:tc>
                  <a:txBody>
                    <a:bodyPr/>
                    <a:lstStyle/>
                    <a:p>
                      <a:pPr marL="0" lvl="0" indent="0" algn="ctr" rtl="0">
                        <a:spcBef>
                          <a:spcPts val="0"/>
                        </a:spcBef>
                        <a:spcAft>
                          <a:spcPts val="0"/>
                        </a:spcAft>
                        <a:buNone/>
                      </a:pPr>
                      <a:r>
                        <a:rPr lang="en" sz="2500" b="1" dirty="0">
                          <a:solidFill>
                            <a:schemeClr val="lt1"/>
                          </a:solidFill>
                          <a:latin typeface="Roboto"/>
                          <a:ea typeface="Roboto"/>
                          <a:cs typeface="Roboto"/>
                          <a:sym typeface="Roboto"/>
                        </a:rPr>
                        <a:t>Algebra 2</a:t>
                      </a:r>
                      <a:endParaRPr sz="2500" b="1" dirty="0">
                        <a:solidFill>
                          <a:schemeClr val="lt1"/>
                        </a:solidFill>
                        <a:latin typeface="Roboto"/>
                        <a:ea typeface="Roboto"/>
                        <a:cs typeface="Roboto"/>
                        <a:sym typeface="Roboto"/>
                      </a:endParaRPr>
                    </a:p>
                  </a:txBody>
                  <a:tcPr marL="91425" marR="91425" marT="91425" marB="91425" anchor="ctr">
                    <a:solidFill>
                      <a:srgbClr val="D09D10"/>
                    </a:solidFill>
                  </a:tcPr>
                </a:tc>
                <a:tc>
                  <a:txBody>
                    <a:bodyPr/>
                    <a:lstStyle/>
                    <a:p>
                      <a:pPr marL="0" lvl="0" indent="0" algn="ctr" rtl="0">
                        <a:spcBef>
                          <a:spcPts val="0"/>
                        </a:spcBef>
                        <a:spcAft>
                          <a:spcPts val="0"/>
                        </a:spcAft>
                        <a:buNone/>
                      </a:pPr>
                      <a:r>
                        <a:rPr lang="en" sz="2500" b="1">
                          <a:solidFill>
                            <a:schemeClr val="lt1"/>
                          </a:solidFill>
                          <a:latin typeface="Roboto"/>
                          <a:ea typeface="Roboto"/>
                          <a:cs typeface="Roboto"/>
                          <a:sym typeface="Roboto"/>
                        </a:rPr>
                        <a:t>Statistics and Probability</a:t>
                      </a:r>
                      <a:endParaRPr sz="2500" b="1">
                        <a:solidFill>
                          <a:schemeClr val="lt1"/>
                        </a:solidFill>
                        <a:latin typeface="Roboto"/>
                        <a:ea typeface="Roboto"/>
                        <a:cs typeface="Roboto"/>
                        <a:sym typeface="Roboto"/>
                      </a:endParaRPr>
                    </a:p>
                  </a:txBody>
                  <a:tcPr marL="91425" marR="91425" marT="91425" marB="91425" anchor="ctr">
                    <a:solidFill>
                      <a:srgbClr val="720017"/>
                    </a:solidFill>
                  </a:tcPr>
                </a:tc>
                <a:tc>
                  <a:txBody>
                    <a:bodyPr/>
                    <a:lstStyle/>
                    <a:p>
                      <a:pPr marL="0" lvl="0" indent="0" algn="ctr" rtl="0">
                        <a:spcBef>
                          <a:spcPts val="0"/>
                        </a:spcBef>
                        <a:spcAft>
                          <a:spcPts val="0"/>
                        </a:spcAft>
                        <a:buNone/>
                      </a:pPr>
                      <a:r>
                        <a:rPr lang="en" sz="2500" b="1">
                          <a:solidFill>
                            <a:schemeClr val="lt1"/>
                          </a:solidFill>
                          <a:latin typeface="Roboto"/>
                          <a:ea typeface="Roboto"/>
                          <a:cs typeface="Roboto"/>
                          <a:sym typeface="Roboto"/>
                        </a:rPr>
                        <a:t>Data Science Foundations</a:t>
                      </a:r>
                      <a:endParaRPr sz="2500" b="1">
                        <a:solidFill>
                          <a:schemeClr val="lt1"/>
                        </a:solidFill>
                        <a:latin typeface="Roboto"/>
                        <a:ea typeface="Roboto"/>
                        <a:cs typeface="Roboto"/>
                        <a:sym typeface="Roboto"/>
                      </a:endParaRPr>
                    </a:p>
                  </a:txBody>
                  <a:tcPr marL="91425" marR="91425" marT="91425" marB="91425" anchor="ctr">
                    <a:solidFill>
                      <a:srgbClr val="545051"/>
                    </a:solidFill>
                  </a:tcPr>
                </a:tc>
                <a:extLst>
                  <a:ext uri="{0D108BD9-81ED-4DB2-BD59-A6C34878D82A}">
                    <a16:rowId xmlns:a16="http://schemas.microsoft.com/office/drawing/2014/main" val="10000"/>
                  </a:ext>
                </a:extLst>
              </a:tr>
              <a:tr h="1583375">
                <a:tc>
                  <a:txBody>
                    <a:bodyPr/>
                    <a:lstStyle/>
                    <a:p>
                      <a:pPr marL="0" lvl="0" indent="0" algn="ctr" rtl="0">
                        <a:spcBef>
                          <a:spcPts val="0"/>
                        </a:spcBef>
                        <a:spcAft>
                          <a:spcPts val="0"/>
                        </a:spcAft>
                        <a:buNone/>
                      </a:pPr>
                      <a:r>
                        <a:rPr lang="en" sz="2500" b="1">
                          <a:solidFill>
                            <a:schemeClr val="lt1"/>
                          </a:solidFill>
                          <a:latin typeface="Roboto"/>
                          <a:ea typeface="Roboto"/>
                          <a:cs typeface="Roboto"/>
                          <a:sym typeface="Roboto"/>
                        </a:rPr>
                        <a:t>Discrete Math / Computer Science</a:t>
                      </a:r>
                      <a:endParaRPr sz="2500" b="1">
                        <a:solidFill>
                          <a:schemeClr val="lt1"/>
                        </a:solidFill>
                        <a:latin typeface="Roboto"/>
                        <a:ea typeface="Roboto"/>
                        <a:cs typeface="Roboto"/>
                        <a:sym typeface="Roboto"/>
                      </a:endParaRPr>
                    </a:p>
                  </a:txBody>
                  <a:tcPr marL="91425" marR="91425" marT="91425" marB="91425" anchor="ctr">
                    <a:solidFill>
                      <a:srgbClr val="94AF2E"/>
                    </a:solidFill>
                  </a:tcPr>
                </a:tc>
                <a:tc>
                  <a:txBody>
                    <a:bodyPr/>
                    <a:lstStyle/>
                    <a:p>
                      <a:pPr marL="0" lvl="0" indent="0" algn="ctr" rtl="0">
                        <a:spcBef>
                          <a:spcPts val="0"/>
                        </a:spcBef>
                        <a:spcAft>
                          <a:spcPts val="0"/>
                        </a:spcAft>
                        <a:buNone/>
                      </a:pPr>
                      <a:r>
                        <a:rPr lang="en" sz="2500" b="1">
                          <a:solidFill>
                            <a:schemeClr val="lt1"/>
                          </a:solidFill>
                          <a:latin typeface="Roboto"/>
                          <a:ea typeface="Roboto"/>
                          <a:cs typeface="Roboto"/>
                          <a:sym typeface="Roboto"/>
                        </a:rPr>
                        <a:t>Quantitative Reasoning</a:t>
                      </a:r>
                      <a:endParaRPr sz="2500" b="1">
                        <a:solidFill>
                          <a:schemeClr val="lt1"/>
                        </a:solidFill>
                        <a:latin typeface="Roboto"/>
                        <a:ea typeface="Roboto"/>
                        <a:cs typeface="Roboto"/>
                        <a:sym typeface="Roboto"/>
                      </a:endParaRPr>
                    </a:p>
                  </a:txBody>
                  <a:tcPr marL="91425" marR="91425" marT="91425" marB="91425" anchor="ctr">
                    <a:solidFill>
                      <a:srgbClr val="73A4CC"/>
                    </a:solidFill>
                  </a:tcPr>
                </a:tc>
                <a:tc>
                  <a:txBody>
                    <a:bodyPr/>
                    <a:lstStyle/>
                    <a:p>
                      <a:pPr marL="0" lvl="0" indent="0" algn="ctr" rtl="0">
                        <a:spcBef>
                          <a:spcPts val="0"/>
                        </a:spcBef>
                        <a:spcAft>
                          <a:spcPts val="0"/>
                        </a:spcAft>
                        <a:buNone/>
                      </a:pPr>
                      <a:endParaRPr sz="2500" b="1" dirty="0">
                        <a:solidFill>
                          <a:schemeClr val="lt1"/>
                        </a:solidFill>
                        <a:latin typeface="Roboto"/>
                        <a:ea typeface="Roboto"/>
                        <a:cs typeface="Roboto"/>
                        <a:sym typeface="Roboto"/>
                      </a:endParaRPr>
                    </a:p>
                  </a:txBody>
                  <a:tcPr marL="91425" marR="91425" marT="91425" marB="91425" anchor="ctr"/>
                </a:tc>
                <a:extLst>
                  <a:ext uri="{0D108BD9-81ED-4DB2-BD59-A6C34878D82A}">
                    <a16:rowId xmlns:a16="http://schemas.microsoft.com/office/drawing/2014/main" val="10001"/>
                  </a:ext>
                </a:extLst>
              </a:tr>
            </a:tbl>
          </a:graphicData>
        </a:graphic>
      </p:graphicFrame>
      <p:grpSp>
        <p:nvGrpSpPr>
          <p:cNvPr id="408" name="Google Shape;408;p48" descr="book"/>
          <p:cNvGrpSpPr/>
          <p:nvPr/>
        </p:nvGrpSpPr>
        <p:grpSpPr>
          <a:xfrm rot="759818">
            <a:off x="6364113" y="3022160"/>
            <a:ext cx="1368569" cy="1708464"/>
            <a:chOff x="1861394" y="1219837"/>
            <a:chExt cx="1562642" cy="1950736"/>
          </a:xfrm>
        </p:grpSpPr>
        <p:sp>
          <p:nvSpPr>
            <p:cNvPr id="409" name="Google Shape;409;p48"/>
            <p:cNvSpPr/>
            <p:nvPr/>
          </p:nvSpPr>
          <p:spPr>
            <a:xfrm>
              <a:off x="2922400" y="2166338"/>
              <a:ext cx="170457" cy="178457"/>
            </a:xfrm>
            <a:custGeom>
              <a:avLst/>
              <a:gdLst/>
              <a:ahLst/>
              <a:cxnLst/>
              <a:rect l="l" t="t" r="r" b="b"/>
              <a:pathLst>
                <a:path w="3537" h="3703" extrusionOk="0">
                  <a:moveTo>
                    <a:pt x="1435" y="0"/>
                  </a:moveTo>
                  <a:cubicBezTo>
                    <a:pt x="1368" y="901"/>
                    <a:pt x="935" y="1501"/>
                    <a:pt x="1" y="1668"/>
                  </a:cubicBezTo>
                  <a:cubicBezTo>
                    <a:pt x="34" y="1768"/>
                    <a:pt x="67" y="1868"/>
                    <a:pt x="67" y="2002"/>
                  </a:cubicBezTo>
                  <a:cubicBezTo>
                    <a:pt x="701" y="2068"/>
                    <a:pt x="1068" y="2469"/>
                    <a:pt x="1235" y="3036"/>
                  </a:cubicBezTo>
                  <a:lnTo>
                    <a:pt x="1235" y="3069"/>
                  </a:lnTo>
                  <a:cubicBezTo>
                    <a:pt x="1268" y="3136"/>
                    <a:pt x="1335" y="3236"/>
                    <a:pt x="1368" y="3336"/>
                  </a:cubicBezTo>
                  <a:cubicBezTo>
                    <a:pt x="1402" y="3469"/>
                    <a:pt x="1402" y="3569"/>
                    <a:pt x="1435" y="3703"/>
                  </a:cubicBezTo>
                  <a:cubicBezTo>
                    <a:pt x="2069" y="3136"/>
                    <a:pt x="2269" y="2135"/>
                    <a:pt x="3537" y="1802"/>
                  </a:cubicBezTo>
                  <a:cubicBezTo>
                    <a:pt x="2236" y="1535"/>
                    <a:pt x="2102" y="501"/>
                    <a:pt x="1435" y="34"/>
                  </a:cubicBezTo>
                  <a:lnTo>
                    <a:pt x="1435" y="0"/>
                  </a:lnTo>
                  <a:close/>
                </a:path>
              </a:pathLst>
            </a:custGeom>
            <a:solidFill>
              <a:srgbClr val="ECEC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 name="Google Shape;410;p48">
              <a:extLst>
                <a:ext uri="{C183D7F6-B498-43B3-948B-1728B52AA6E4}">
                  <adec:decorative xmlns:adec="http://schemas.microsoft.com/office/drawing/2017/decorative" val="1"/>
                </a:ext>
              </a:extLst>
            </p:cNvPr>
            <p:cNvSpPr/>
            <p:nvPr/>
          </p:nvSpPr>
          <p:spPr>
            <a:xfrm>
              <a:off x="2097730" y="1219837"/>
              <a:ext cx="255661" cy="329251"/>
            </a:xfrm>
            <a:custGeom>
              <a:avLst/>
              <a:gdLst/>
              <a:ahLst/>
              <a:cxnLst/>
              <a:rect l="l" t="t" r="r" b="b"/>
              <a:pathLst>
                <a:path w="5305" h="6832" extrusionOk="0">
                  <a:moveTo>
                    <a:pt x="3384" y="0"/>
                  </a:moveTo>
                  <a:cubicBezTo>
                    <a:pt x="3062" y="0"/>
                    <a:pt x="2736" y="60"/>
                    <a:pt x="2402" y="226"/>
                  </a:cubicBezTo>
                  <a:cubicBezTo>
                    <a:pt x="1468" y="393"/>
                    <a:pt x="934" y="1094"/>
                    <a:pt x="768" y="1827"/>
                  </a:cubicBezTo>
                  <a:cubicBezTo>
                    <a:pt x="334" y="3462"/>
                    <a:pt x="0" y="5130"/>
                    <a:pt x="0" y="6831"/>
                  </a:cubicBezTo>
                  <a:cubicBezTo>
                    <a:pt x="634" y="6397"/>
                    <a:pt x="1268" y="5964"/>
                    <a:pt x="1602" y="5263"/>
                  </a:cubicBezTo>
                  <a:cubicBezTo>
                    <a:pt x="2132" y="5538"/>
                    <a:pt x="2674" y="5686"/>
                    <a:pt x="3228" y="5686"/>
                  </a:cubicBezTo>
                  <a:cubicBezTo>
                    <a:pt x="3614" y="5686"/>
                    <a:pt x="4006" y="5614"/>
                    <a:pt x="4404" y="5463"/>
                  </a:cubicBezTo>
                  <a:cubicBezTo>
                    <a:pt x="4704" y="3762"/>
                    <a:pt x="5004" y="2028"/>
                    <a:pt x="5304" y="326"/>
                  </a:cubicBezTo>
                  <a:cubicBezTo>
                    <a:pt x="4659" y="237"/>
                    <a:pt x="4029" y="0"/>
                    <a:pt x="3384" y="0"/>
                  </a:cubicBezTo>
                  <a:close/>
                </a:path>
              </a:pathLst>
            </a:custGeom>
            <a:solidFill>
              <a:srgbClr val="4C77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 name="Google Shape;411;p48">
              <a:extLst>
                <a:ext uri="{C183D7F6-B498-43B3-948B-1728B52AA6E4}">
                  <adec:decorative xmlns:adec="http://schemas.microsoft.com/office/drawing/2017/decorative" val="1"/>
                </a:ext>
              </a:extLst>
            </p:cNvPr>
            <p:cNvSpPr/>
            <p:nvPr/>
          </p:nvSpPr>
          <p:spPr>
            <a:xfrm>
              <a:off x="1903225" y="2462143"/>
              <a:ext cx="249203" cy="313492"/>
            </a:xfrm>
            <a:custGeom>
              <a:avLst/>
              <a:gdLst/>
              <a:ahLst/>
              <a:cxnLst/>
              <a:rect l="l" t="t" r="r" b="b"/>
              <a:pathLst>
                <a:path w="5171" h="6505" extrusionOk="0">
                  <a:moveTo>
                    <a:pt x="3468" y="0"/>
                  </a:moveTo>
                  <a:cubicBezTo>
                    <a:pt x="3094" y="0"/>
                    <a:pt x="2717" y="62"/>
                    <a:pt x="2335" y="233"/>
                  </a:cubicBezTo>
                  <a:cubicBezTo>
                    <a:pt x="1568" y="400"/>
                    <a:pt x="1201" y="967"/>
                    <a:pt x="801" y="1568"/>
                  </a:cubicBezTo>
                  <a:cubicBezTo>
                    <a:pt x="334" y="3169"/>
                    <a:pt x="34" y="4803"/>
                    <a:pt x="0" y="6505"/>
                  </a:cubicBezTo>
                  <a:cubicBezTo>
                    <a:pt x="367" y="5704"/>
                    <a:pt x="1068" y="5304"/>
                    <a:pt x="1802" y="4937"/>
                  </a:cubicBezTo>
                  <a:cubicBezTo>
                    <a:pt x="2005" y="4892"/>
                    <a:pt x="2206" y="4874"/>
                    <a:pt x="2407" y="4874"/>
                  </a:cubicBezTo>
                  <a:cubicBezTo>
                    <a:pt x="3094" y="4874"/>
                    <a:pt x="3765" y="5085"/>
                    <a:pt x="4437" y="5137"/>
                  </a:cubicBezTo>
                  <a:cubicBezTo>
                    <a:pt x="4670" y="3502"/>
                    <a:pt x="4937" y="1868"/>
                    <a:pt x="5171" y="267"/>
                  </a:cubicBezTo>
                  <a:cubicBezTo>
                    <a:pt x="4605" y="146"/>
                    <a:pt x="4040" y="0"/>
                    <a:pt x="3468" y="0"/>
                  </a:cubicBezTo>
                  <a:close/>
                </a:path>
              </a:pathLst>
            </a:custGeom>
            <a:solidFill>
              <a:srgbClr val="4C77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2" name="Google Shape;412;p48">
              <a:extLst>
                <a:ext uri="{C183D7F6-B498-43B3-948B-1728B52AA6E4}">
                  <adec:decorative xmlns:adec="http://schemas.microsoft.com/office/drawing/2017/decorative" val="1"/>
                </a:ext>
              </a:extLst>
            </p:cNvPr>
            <p:cNvSpPr/>
            <p:nvPr/>
          </p:nvSpPr>
          <p:spPr>
            <a:xfrm>
              <a:off x="2052718" y="1546100"/>
              <a:ext cx="246023" cy="285878"/>
            </a:xfrm>
            <a:custGeom>
              <a:avLst/>
              <a:gdLst/>
              <a:ahLst/>
              <a:cxnLst/>
              <a:rect l="l" t="t" r="r" b="b"/>
              <a:pathLst>
                <a:path w="5105" h="5932" extrusionOk="0">
                  <a:moveTo>
                    <a:pt x="3296" y="0"/>
                  </a:moveTo>
                  <a:cubicBezTo>
                    <a:pt x="2965" y="0"/>
                    <a:pt x="2633" y="43"/>
                    <a:pt x="2302" y="161"/>
                  </a:cubicBezTo>
                  <a:cubicBezTo>
                    <a:pt x="1568" y="428"/>
                    <a:pt x="1068" y="895"/>
                    <a:pt x="701" y="1562"/>
                  </a:cubicBezTo>
                  <a:cubicBezTo>
                    <a:pt x="267" y="2996"/>
                    <a:pt x="34" y="4431"/>
                    <a:pt x="0" y="5932"/>
                  </a:cubicBezTo>
                  <a:cubicBezTo>
                    <a:pt x="401" y="5065"/>
                    <a:pt x="1101" y="4531"/>
                    <a:pt x="2035" y="4264"/>
                  </a:cubicBezTo>
                  <a:cubicBezTo>
                    <a:pt x="2162" y="4259"/>
                    <a:pt x="2289" y="4256"/>
                    <a:pt x="2415" y="4256"/>
                  </a:cubicBezTo>
                  <a:cubicBezTo>
                    <a:pt x="3088" y="4256"/>
                    <a:pt x="3758" y="4334"/>
                    <a:pt x="4404" y="4531"/>
                  </a:cubicBezTo>
                  <a:cubicBezTo>
                    <a:pt x="4637" y="3097"/>
                    <a:pt x="4871" y="1662"/>
                    <a:pt x="5104" y="228"/>
                  </a:cubicBezTo>
                  <a:cubicBezTo>
                    <a:pt x="4501" y="142"/>
                    <a:pt x="3899" y="0"/>
                    <a:pt x="3296" y="0"/>
                  </a:cubicBezTo>
                  <a:close/>
                </a:path>
              </a:pathLst>
            </a:custGeom>
            <a:solidFill>
              <a:srgbClr val="4C77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3" name="Google Shape;413;p48">
              <a:extLst>
                <a:ext uri="{C183D7F6-B498-43B3-948B-1728B52AA6E4}">
                  <adec:decorative xmlns:adec="http://schemas.microsoft.com/office/drawing/2017/decorative" val="1"/>
                </a:ext>
              </a:extLst>
            </p:cNvPr>
            <p:cNvSpPr/>
            <p:nvPr/>
          </p:nvSpPr>
          <p:spPr>
            <a:xfrm>
              <a:off x="2102549" y="1235548"/>
              <a:ext cx="1321487" cy="1657918"/>
            </a:xfrm>
            <a:custGeom>
              <a:avLst/>
              <a:gdLst/>
              <a:ahLst/>
              <a:cxnLst/>
              <a:rect l="l" t="t" r="r" b="b"/>
              <a:pathLst>
                <a:path w="27421" h="34402" extrusionOk="0">
                  <a:moveTo>
                    <a:pt x="5204" y="0"/>
                  </a:moveTo>
                  <a:cubicBezTo>
                    <a:pt x="4837" y="234"/>
                    <a:pt x="4671" y="601"/>
                    <a:pt x="4604" y="1001"/>
                  </a:cubicBezTo>
                  <a:cubicBezTo>
                    <a:pt x="4404" y="2335"/>
                    <a:pt x="4103" y="3703"/>
                    <a:pt x="4003" y="5071"/>
                  </a:cubicBezTo>
                  <a:cubicBezTo>
                    <a:pt x="3870" y="5571"/>
                    <a:pt x="3803" y="6105"/>
                    <a:pt x="3770" y="6638"/>
                  </a:cubicBezTo>
                  <a:cubicBezTo>
                    <a:pt x="3436" y="8039"/>
                    <a:pt x="3236" y="9440"/>
                    <a:pt x="3103" y="10875"/>
                  </a:cubicBezTo>
                  <a:cubicBezTo>
                    <a:pt x="2602" y="12976"/>
                    <a:pt x="2369" y="15078"/>
                    <a:pt x="2035" y="17213"/>
                  </a:cubicBezTo>
                  <a:cubicBezTo>
                    <a:pt x="1602" y="19981"/>
                    <a:pt x="1068" y="22750"/>
                    <a:pt x="768" y="25552"/>
                  </a:cubicBezTo>
                  <a:cubicBezTo>
                    <a:pt x="401" y="26920"/>
                    <a:pt x="267" y="28321"/>
                    <a:pt x="67" y="29688"/>
                  </a:cubicBezTo>
                  <a:cubicBezTo>
                    <a:pt x="1" y="30022"/>
                    <a:pt x="34" y="30355"/>
                    <a:pt x="234" y="30656"/>
                  </a:cubicBezTo>
                  <a:cubicBezTo>
                    <a:pt x="634" y="31056"/>
                    <a:pt x="1168" y="31089"/>
                    <a:pt x="1702" y="31189"/>
                  </a:cubicBezTo>
                  <a:cubicBezTo>
                    <a:pt x="8273" y="32223"/>
                    <a:pt x="14844" y="33291"/>
                    <a:pt x="21449" y="34325"/>
                  </a:cubicBezTo>
                  <a:cubicBezTo>
                    <a:pt x="21661" y="34363"/>
                    <a:pt x="21873" y="34402"/>
                    <a:pt x="22085" y="34402"/>
                  </a:cubicBezTo>
                  <a:cubicBezTo>
                    <a:pt x="22240" y="34402"/>
                    <a:pt x="22395" y="34381"/>
                    <a:pt x="22550" y="34325"/>
                  </a:cubicBezTo>
                  <a:cubicBezTo>
                    <a:pt x="24118" y="24385"/>
                    <a:pt x="25719" y="14444"/>
                    <a:pt x="27320" y="4504"/>
                  </a:cubicBezTo>
                  <a:cubicBezTo>
                    <a:pt x="27420" y="3803"/>
                    <a:pt x="27220" y="3470"/>
                    <a:pt x="26486" y="3336"/>
                  </a:cubicBezTo>
                  <a:cubicBezTo>
                    <a:pt x="19414" y="2235"/>
                    <a:pt x="12309" y="1135"/>
                    <a:pt x="5204" y="0"/>
                  </a:cubicBezTo>
                  <a:close/>
                </a:path>
              </a:pathLst>
            </a:custGeom>
            <a:solidFill>
              <a:srgbClr val="96BC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4" name="Google Shape;414;p48">
              <a:extLst>
                <a:ext uri="{C183D7F6-B498-43B3-948B-1728B52AA6E4}">
                  <adec:decorative xmlns:adec="http://schemas.microsoft.com/office/drawing/2017/decorative" val="1"/>
                </a:ext>
              </a:extLst>
            </p:cNvPr>
            <p:cNvSpPr/>
            <p:nvPr/>
          </p:nvSpPr>
          <p:spPr>
            <a:xfrm>
              <a:off x="1938599" y="1733858"/>
              <a:ext cx="327950" cy="1016042"/>
            </a:xfrm>
            <a:custGeom>
              <a:avLst/>
              <a:gdLst/>
              <a:ahLst/>
              <a:cxnLst/>
              <a:rect l="l" t="t" r="r" b="b"/>
              <a:pathLst>
                <a:path w="6805" h="21083" extrusionOk="0">
                  <a:moveTo>
                    <a:pt x="5197" y="0"/>
                  </a:moveTo>
                  <a:cubicBezTo>
                    <a:pt x="4197" y="0"/>
                    <a:pt x="3104" y="481"/>
                    <a:pt x="2635" y="1235"/>
                  </a:cubicBezTo>
                  <a:cubicBezTo>
                    <a:pt x="1234" y="6372"/>
                    <a:pt x="867" y="11276"/>
                    <a:pt x="0" y="16380"/>
                  </a:cubicBezTo>
                  <a:cubicBezTo>
                    <a:pt x="6305" y="13277"/>
                    <a:pt x="3269" y="21083"/>
                    <a:pt x="6805" y="635"/>
                  </a:cubicBezTo>
                  <a:cubicBezTo>
                    <a:pt x="6429" y="194"/>
                    <a:pt x="5832" y="0"/>
                    <a:pt x="5197" y="0"/>
                  </a:cubicBezTo>
                  <a:close/>
                </a:path>
              </a:pathLst>
            </a:custGeom>
            <a:solidFill>
              <a:srgbClr val="ACDB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5" name="Google Shape;415;p48">
              <a:extLst>
                <a:ext uri="{C183D7F6-B498-43B3-948B-1728B52AA6E4}">
                  <adec:decorative xmlns:adec="http://schemas.microsoft.com/office/drawing/2017/decorative" val="1"/>
                </a:ext>
              </a:extLst>
            </p:cNvPr>
            <p:cNvSpPr/>
            <p:nvPr/>
          </p:nvSpPr>
          <p:spPr>
            <a:xfrm>
              <a:off x="1861394" y="2682528"/>
              <a:ext cx="1327896" cy="488045"/>
            </a:xfrm>
            <a:custGeom>
              <a:avLst/>
              <a:gdLst/>
              <a:ahLst/>
              <a:cxnLst/>
              <a:rect l="l" t="t" r="r" b="b"/>
              <a:pathLst>
                <a:path w="27554" h="10127" extrusionOk="0">
                  <a:moveTo>
                    <a:pt x="3689" y="1"/>
                  </a:moveTo>
                  <a:cubicBezTo>
                    <a:pt x="3400" y="1"/>
                    <a:pt x="3103" y="30"/>
                    <a:pt x="2803" y="64"/>
                  </a:cubicBezTo>
                  <a:cubicBezTo>
                    <a:pt x="1936" y="464"/>
                    <a:pt x="968" y="731"/>
                    <a:pt x="868" y="1932"/>
                  </a:cubicBezTo>
                  <a:cubicBezTo>
                    <a:pt x="1" y="4066"/>
                    <a:pt x="835" y="6101"/>
                    <a:pt x="2803" y="6435"/>
                  </a:cubicBezTo>
                  <a:cubicBezTo>
                    <a:pt x="10475" y="7669"/>
                    <a:pt x="18147" y="8870"/>
                    <a:pt x="25819" y="10104"/>
                  </a:cubicBezTo>
                  <a:cubicBezTo>
                    <a:pt x="25919" y="10119"/>
                    <a:pt x="26009" y="10127"/>
                    <a:pt x="26091" y="10127"/>
                  </a:cubicBezTo>
                  <a:cubicBezTo>
                    <a:pt x="26560" y="10127"/>
                    <a:pt x="26753" y="9881"/>
                    <a:pt x="26753" y="9370"/>
                  </a:cubicBezTo>
                  <a:cubicBezTo>
                    <a:pt x="26520" y="9003"/>
                    <a:pt x="26420" y="8536"/>
                    <a:pt x="25986" y="8336"/>
                  </a:cubicBezTo>
                  <a:cubicBezTo>
                    <a:pt x="25886" y="8370"/>
                    <a:pt x="25819" y="8403"/>
                    <a:pt x="25753" y="8470"/>
                  </a:cubicBezTo>
                  <a:cubicBezTo>
                    <a:pt x="25605" y="8636"/>
                    <a:pt x="25436" y="8679"/>
                    <a:pt x="25259" y="8679"/>
                  </a:cubicBezTo>
                  <a:cubicBezTo>
                    <a:pt x="25116" y="8679"/>
                    <a:pt x="24967" y="8651"/>
                    <a:pt x="24819" y="8636"/>
                  </a:cubicBezTo>
                  <a:cubicBezTo>
                    <a:pt x="24352" y="8603"/>
                    <a:pt x="23885" y="8436"/>
                    <a:pt x="23418" y="8436"/>
                  </a:cubicBezTo>
                  <a:cubicBezTo>
                    <a:pt x="18314" y="7669"/>
                    <a:pt x="13244" y="6802"/>
                    <a:pt x="8140" y="6068"/>
                  </a:cubicBezTo>
                  <a:cubicBezTo>
                    <a:pt x="8023" y="6156"/>
                    <a:pt x="7921" y="6191"/>
                    <a:pt x="7831" y="6191"/>
                  </a:cubicBezTo>
                  <a:cubicBezTo>
                    <a:pt x="7509" y="6191"/>
                    <a:pt x="7318" y="5753"/>
                    <a:pt x="7006" y="5701"/>
                  </a:cubicBezTo>
                  <a:cubicBezTo>
                    <a:pt x="6572" y="5568"/>
                    <a:pt x="6105" y="5501"/>
                    <a:pt x="5638" y="5467"/>
                  </a:cubicBezTo>
                  <a:cubicBezTo>
                    <a:pt x="5394" y="5486"/>
                    <a:pt x="5150" y="5579"/>
                    <a:pt x="4917" y="5579"/>
                  </a:cubicBezTo>
                  <a:cubicBezTo>
                    <a:pt x="4737" y="5579"/>
                    <a:pt x="4564" y="5523"/>
                    <a:pt x="4404" y="5334"/>
                  </a:cubicBezTo>
                  <a:cubicBezTo>
                    <a:pt x="4071" y="5134"/>
                    <a:pt x="3670" y="5134"/>
                    <a:pt x="3303" y="5067"/>
                  </a:cubicBezTo>
                  <a:cubicBezTo>
                    <a:pt x="2236" y="4900"/>
                    <a:pt x="1702" y="3933"/>
                    <a:pt x="2069" y="2899"/>
                  </a:cubicBezTo>
                  <a:cubicBezTo>
                    <a:pt x="2169" y="2599"/>
                    <a:pt x="2403" y="2365"/>
                    <a:pt x="2569" y="2098"/>
                  </a:cubicBezTo>
                  <a:cubicBezTo>
                    <a:pt x="2841" y="1807"/>
                    <a:pt x="3147" y="1731"/>
                    <a:pt x="3473" y="1731"/>
                  </a:cubicBezTo>
                  <a:cubicBezTo>
                    <a:pt x="3708" y="1731"/>
                    <a:pt x="3953" y="1770"/>
                    <a:pt x="4204" y="1798"/>
                  </a:cubicBezTo>
                  <a:cubicBezTo>
                    <a:pt x="11576" y="2966"/>
                    <a:pt x="18948" y="4167"/>
                    <a:pt x="26320" y="5334"/>
                  </a:cubicBezTo>
                  <a:cubicBezTo>
                    <a:pt x="26449" y="5364"/>
                    <a:pt x="26575" y="5382"/>
                    <a:pt x="26696" y="5382"/>
                  </a:cubicBezTo>
                  <a:cubicBezTo>
                    <a:pt x="26983" y="5382"/>
                    <a:pt x="27243" y="5282"/>
                    <a:pt x="27454" y="5000"/>
                  </a:cubicBezTo>
                  <a:cubicBezTo>
                    <a:pt x="27487" y="4767"/>
                    <a:pt x="27521" y="4533"/>
                    <a:pt x="27554" y="4300"/>
                  </a:cubicBezTo>
                  <a:cubicBezTo>
                    <a:pt x="27220" y="4000"/>
                    <a:pt x="26753" y="3966"/>
                    <a:pt x="26320" y="3900"/>
                  </a:cubicBezTo>
                  <a:cubicBezTo>
                    <a:pt x="19315" y="2799"/>
                    <a:pt x="12310" y="1665"/>
                    <a:pt x="5305" y="564"/>
                  </a:cubicBezTo>
                  <a:cubicBezTo>
                    <a:pt x="4815" y="119"/>
                    <a:pt x="4267" y="1"/>
                    <a:pt x="3689" y="1"/>
                  </a:cubicBezTo>
                  <a:close/>
                </a:path>
              </a:pathLst>
            </a:custGeom>
            <a:solidFill>
              <a:srgbClr val="4581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6" name="Google Shape;416;p48">
              <a:extLst>
                <a:ext uri="{C183D7F6-B498-43B3-948B-1728B52AA6E4}">
                  <adec:decorative xmlns:adec="http://schemas.microsoft.com/office/drawing/2017/decorative" val="1"/>
                </a:ext>
              </a:extLst>
            </p:cNvPr>
            <p:cNvSpPr/>
            <p:nvPr/>
          </p:nvSpPr>
          <p:spPr>
            <a:xfrm>
              <a:off x="2078453" y="1471401"/>
              <a:ext cx="231517" cy="141493"/>
            </a:xfrm>
            <a:custGeom>
              <a:avLst/>
              <a:gdLst/>
              <a:ahLst/>
              <a:cxnLst/>
              <a:rect l="l" t="t" r="r" b="b"/>
              <a:pathLst>
                <a:path w="4804" h="2936" extrusionOk="0">
                  <a:moveTo>
                    <a:pt x="3149" y="1"/>
                  </a:moveTo>
                  <a:cubicBezTo>
                    <a:pt x="1903" y="1"/>
                    <a:pt x="870" y="483"/>
                    <a:pt x="400" y="1611"/>
                  </a:cubicBezTo>
                  <a:cubicBezTo>
                    <a:pt x="200" y="2111"/>
                    <a:pt x="0" y="2812"/>
                    <a:pt x="200" y="2912"/>
                  </a:cubicBezTo>
                  <a:cubicBezTo>
                    <a:pt x="222" y="2928"/>
                    <a:pt x="249" y="2936"/>
                    <a:pt x="279" y="2936"/>
                  </a:cubicBezTo>
                  <a:cubicBezTo>
                    <a:pt x="431" y="2936"/>
                    <a:pt x="672" y="2746"/>
                    <a:pt x="867" y="2578"/>
                  </a:cubicBezTo>
                  <a:cubicBezTo>
                    <a:pt x="1268" y="2078"/>
                    <a:pt x="1835" y="1544"/>
                    <a:pt x="2569" y="1511"/>
                  </a:cubicBezTo>
                  <a:cubicBezTo>
                    <a:pt x="2594" y="1510"/>
                    <a:pt x="2618" y="1509"/>
                    <a:pt x="2643" y="1509"/>
                  </a:cubicBezTo>
                  <a:cubicBezTo>
                    <a:pt x="3224" y="1509"/>
                    <a:pt x="3630" y="1807"/>
                    <a:pt x="4001" y="1807"/>
                  </a:cubicBezTo>
                  <a:cubicBezTo>
                    <a:pt x="4092" y="1807"/>
                    <a:pt x="4181" y="1789"/>
                    <a:pt x="4270" y="1744"/>
                  </a:cubicBezTo>
                  <a:cubicBezTo>
                    <a:pt x="4537" y="1611"/>
                    <a:pt x="4804" y="1244"/>
                    <a:pt x="4804" y="243"/>
                  </a:cubicBezTo>
                  <a:cubicBezTo>
                    <a:pt x="4232" y="86"/>
                    <a:pt x="3672" y="1"/>
                    <a:pt x="3149" y="1"/>
                  </a:cubicBezTo>
                  <a:close/>
                </a:path>
              </a:pathLst>
            </a:custGeom>
            <a:solidFill>
              <a:srgbClr val="ACDB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7" name="Google Shape;417;p48"/>
            <p:cNvSpPr/>
            <p:nvPr/>
          </p:nvSpPr>
          <p:spPr>
            <a:xfrm>
              <a:off x="3104086" y="2923490"/>
              <a:ext cx="80385" cy="209011"/>
            </a:xfrm>
            <a:custGeom>
              <a:avLst/>
              <a:gdLst/>
              <a:ahLst/>
              <a:cxnLst/>
              <a:rect l="l" t="t" r="r" b="b"/>
              <a:pathLst>
                <a:path w="1668" h="4337" extrusionOk="0">
                  <a:moveTo>
                    <a:pt x="1668" y="0"/>
                  </a:moveTo>
                  <a:cubicBezTo>
                    <a:pt x="1368" y="34"/>
                    <a:pt x="1034" y="67"/>
                    <a:pt x="734" y="101"/>
                  </a:cubicBezTo>
                  <a:cubicBezTo>
                    <a:pt x="467" y="201"/>
                    <a:pt x="367" y="434"/>
                    <a:pt x="334" y="701"/>
                  </a:cubicBezTo>
                  <a:cubicBezTo>
                    <a:pt x="267" y="834"/>
                    <a:pt x="267" y="968"/>
                    <a:pt x="234" y="1135"/>
                  </a:cubicBezTo>
                  <a:cubicBezTo>
                    <a:pt x="200" y="1301"/>
                    <a:pt x="167" y="1502"/>
                    <a:pt x="167" y="1702"/>
                  </a:cubicBezTo>
                  <a:cubicBezTo>
                    <a:pt x="100" y="1902"/>
                    <a:pt x="100" y="2069"/>
                    <a:pt x="67" y="2269"/>
                  </a:cubicBezTo>
                  <a:cubicBezTo>
                    <a:pt x="0" y="2469"/>
                    <a:pt x="0" y="2669"/>
                    <a:pt x="0" y="2869"/>
                  </a:cubicBezTo>
                  <a:cubicBezTo>
                    <a:pt x="0" y="3103"/>
                    <a:pt x="33" y="3303"/>
                    <a:pt x="234" y="3403"/>
                  </a:cubicBezTo>
                  <a:cubicBezTo>
                    <a:pt x="100" y="4003"/>
                    <a:pt x="500" y="4203"/>
                    <a:pt x="967" y="4337"/>
                  </a:cubicBezTo>
                  <a:cubicBezTo>
                    <a:pt x="1201" y="2903"/>
                    <a:pt x="1434" y="1468"/>
                    <a:pt x="1668" y="0"/>
                  </a:cubicBezTo>
                  <a:close/>
                </a:path>
              </a:pathLst>
            </a:custGeom>
            <a:solidFill>
              <a:srgbClr val="4C77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8" name="Google Shape;418;p48">
              <a:extLst>
                <a:ext uri="{C183D7F6-B498-43B3-948B-1728B52AA6E4}">
                  <adec:decorative xmlns:adec="http://schemas.microsoft.com/office/drawing/2017/decorative" val="1"/>
                </a:ext>
              </a:extLst>
            </p:cNvPr>
            <p:cNvSpPr/>
            <p:nvPr/>
          </p:nvSpPr>
          <p:spPr>
            <a:xfrm>
              <a:off x="2388717" y="1807255"/>
              <a:ext cx="725056" cy="792622"/>
            </a:xfrm>
            <a:custGeom>
              <a:avLst/>
              <a:gdLst/>
              <a:ahLst/>
              <a:cxnLst/>
              <a:rect l="l" t="t" r="r" b="b"/>
              <a:pathLst>
                <a:path w="15045" h="16447" extrusionOk="0">
                  <a:moveTo>
                    <a:pt x="3161" y="0"/>
                  </a:moveTo>
                  <a:cubicBezTo>
                    <a:pt x="2467" y="0"/>
                    <a:pt x="2172" y="342"/>
                    <a:pt x="2035" y="1247"/>
                  </a:cubicBezTo>
                  <a:cubicBezTo>
                    <a:pt x="1701" y="3248"/>
                    <a:pt x="1401" y="5250"/>
                    <a:pt x="1068" y="7251"/>
                  </a:cubicBezTo>
                  <a:cubicBezTo>
                    <a:pt x="767" y="9286"/>
                    <a:pt x="434" y="11287"/>
                    <a:pt x="134" y="13322"/>
                  </a:cubicBezTo>
                  <a:cubicBezTo>
                    <a:pt x="0" y="14023"/>
                    <a:pt x="134" y="14590"/>
                    <a:pt x="934" y="14723"/>
                  </a:cubicBezTo>
                  <a:cubicBezTo>
                    <a:pt x="4537" y="15290"/>
                    <a:pt x="8106" y="15857"/>
                    <a:pt x="11708" y="16424"/>
                  </a:cubicBezTo>
                  <a:cubicBezTo>
                    <a:pt x="11793" y="16439"/>
                    <a:pt x="11874" y="16447"/>
                    <a:pt x="11950" y="16447"/>
                  </a:cubicBezTo>
                  <a:cubicBezTo>
                    <a:pt x="12389" y="16447"/>
                    <a:pt x="12696" y="16201"/>
                    <a:pt x="12809" y="15690"/>
                  </a:cubicBezTo>
                  <a:cubicBezTo>
                    <a:pt x="12909" y="15357"/>
                    <a:pt x="13009" y="14990"/>
                    <a:pt x="13076" y="14623"/>
                  </a:cubicBezTo>
                  <a:cubicBezTo>
                    <a:pt x="13677" y="10954"/>
                    <a:pt x="14244" y="7251"/>
                    <a:pt x="14844" y="3582"/>
                  </a:cubicBezTo>
                  <a:cubicBezTo>
                    <a:pt x="15044" y="2181"/>
                    <a:pt x="14777" y="1814"/>
                    <a:pt x="13443" y="1580"/>
                  </a:cubicBezTo>
                  <a:cubicBezTo>
                    <a:pt x="10174" y="1047"/>
                    <a:pt x="6938" y="546"/>
                    <a:pt x="3669" y="46"/>
                  </a:cubicBezTo>
                  <a:cubicBezTo>
                    <a:pt x="3480" y="16"/>
                    <a:pt x="3311" y="0"/>
                    <a:pt x="3161" y="0"/>
                  </a:cubicBezTo>
                  <a:close/>
                </a:path>
              </a:pathLst>
            </a:custGeom>
            <a:solidFill>
              <a:srgbClr val="F4EF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48">
              <a:extLst>
                <a:ext uri="{C183D7F6-B498-43B3-948B-1728B52AA6E4}">
                  <adec:decorative xmlns:adec="http://schemas.microsoft.com/office/drawing/2017/decorative" val="1"/>
                </a:ext>
              </a:extLst>
            </p:cNvPr>
            <p:cNvSpPr/>
            <p:nvPr/>
          </p:nvSpPr>
          <p:spPr>
            <a:xfrm>
              <a:off x="2525342" y="1525040"/>
              <a:ext cx="638261" cy="161686"/>
            </a:xfrm>
            <a:custGeom>
              <a:avLst/>
              <a:gdLst/>
              <a:ahLst/>
              <a:cxnLst/>
              <a:rect l="l" t="t" r="r" b="b"/>
              <a:pathLst>
                <a:path w="13244" h="3355" extrusionOk="0">
                  <a:moveTo>
                    <a:pt x="913" y="1"/>
                  </a:moveTo>
                  <a:cubicBezTo>
                    <a:pt x="487" y="1"/>
                    <a:pt x="148" y="182"/>
                    <a:pt x="67" y="665"/>
                  </a:cubicBezTo>
                  <a:cubicBezTo>
                    <a:pt x="0" y="1299"/>
                    <a:pt x="467" y="1499"/>
                    <a:pt x="1001" y="1565"/>
                  </a:cubicBezTo>
                  <a:cubicBezTo>
                    <a:pt x="2869" y="1866"/>
                    <a:pt x="4704" y="2166"/>
                    <a:pt x="6538" y="2433"/>
                  </a:cubicBezTo>
                  <a:cubicBezTo>
                    <a:pt x="8340" y="2733"/>
                    <a:pt x="10174" y="3000"/>
                    <a:pt x="11976" y="3300"/>
                  </a:cubicBezTo>
                  <a:cubicBezTo>
                    <a:pt x="12136" y="3330"/>
                    <a:pt x="12293" y="3354"/>
                    <a:pt x="12438" y="3354"/>
                  </a:cubicBezTo>
                  <a:cubicBezTo>
                    <a:pt x="12777" y="3354"/>
                    <a:pt x="13050" y="3223"/>
                    <a:pt x="13143" y="2733"/>
                  </a:cubicBezTo>
                  <a:cubicBezTo>
                    <a:pt x="13243" y="2066"/>
                    <a:pt x="12843" y="1866"/>
                    <a:pt x="12276" y="1799"/>
                  </a:cubicBezTo>
                  <a:cubicBezTo>
                    <a:pt x="8573" y="1199"/>
                    <a:pt x="4904" y="631"/>
                    <a:pt x="1235" y="31"/>
                  </a:cubicBezTo>
                  <a:cubicBezTo>
                    <a:pt x="1124" y="12"/>
                    <a:pt x="1016" y="1"/>
                    <a:pt x="913" y="1"/>
                  </a:cubicBezTo>
                  <a:close/>
                </a:path>
              </a:pathLst>
            </a:custGeom>
            <a:solidFill>
              <a:srgbClr val="F4EF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420;p48">
              <a:extLst>
                <a:ext uri="{C183D7F6-B498-43B3-948B-1728B52AA6E4}">
                  <adec:decorative xmlns:adec="http://schemas.microsoft.com/office/drawing/2017/decorative" val="1"/>
                </a:ext>
              </a:extLst>
            </p:cNvPr>
            <p:cNvSpPr/>
            <p:nvPr/>
          </p:nvSpPr>
          <p:spPr>
            <a:xfrm>
              <a:off x="2067176" y="2822141"/>
              <a:ext cx="196192" cy="173541"/>
            </a:xfrm>
            <a:custGeom>
              <a:avLst/>
              <a:gdLst/>
              <a:ahLst/>
              <a:cxnLst/>
              <a:rect l="l" t="t" r="r" b="b"/>
              <a:pathLst>
                <a:path w="4071" h="3601" extrusionOk="0">
                  <a:moveTo>
                    <a:pt x="1298" y="1"/>
                  </a:moveTo>
                  <a:cubicBezTo>
                    <a:pt x="1090" y="1"/>
                    <a:pt x="880" y="21"/>
                    <a:pt x="668" y="69"/>
                  </a:cubicBezTo>
                  <a:cubicBezTo>
                    <a:pt x="501" y="135"/>
                    <a:pt x="401" y="235"/>
                    <a:pt x="334" y="369"/>
                  </a:cubicBezTo>
                  <a:cubicBezTo>
                    <a:pt x="268" y="569"/>
                    <a:pt x="234" y="769"/>
                    <a:pt x="201" y="969"/>
                  </a:cubicBezTo>
                  <a:cubicBezTo>
                    <a:pt x="167" y="1136"/>
                    <a:pt x="134" y="1336"/>
                    <a:pt x="101" y="1536"/>
                  </a:cubicBezTo>
                  <a:cubicBezTo>
                    <a:pt x="67" y="1737"/>
                    <a:pt x="34" y="1937"/>
                    <a:pt x="34" y="2137"/>
                  </a:cubicBezTo>
                  <a:cubicBezTo>
                    <a:pt x="1" y="2337"/>
                    <a:pt x="134" y="2504"/>
                    <a:pt x="201" y="2704"/>
                  </a:cubicBezTo>
                  <a:cubicBezTo>
                    <a:pt x="256" y="3071"/>
                    <a:pt x="345" y="3189"/>
                    <a:pt x="449" y="3189"/>
                  </a:cubicBezTo>
                  <a:cubicBezTo>
                    <a:pt x="639" y="3189"/>
                    <a:pt x="878" y="2793"/>
                    <a:pt x="1054" y="2793"/>
                  </a:cubicBezTo>
                  <a:cubicBezTo>
                    <a:pt x="1070" y="2793"/>
                    <a:pt x="1086" y="2796"/>
                    <a:pt x="1101" y="2804"/>
                  </a:cubicBezTo>
                  <a:cubicBezTo>
                    <a:pt x="1323" y="2676"/>
                    <a:pt x="1533" y="2621"/>
                    <a:pt x="1734" y="2621"/>
                  </a:cubicBezTo>
                  <a:cubicBezTo>
                    <a:pt x="2109" y="2621"/>
                    <a:pt x="2456" y="2811"/>
                    <a:pt x="2803" y="3071"/>
                  </a:cubicBezTo>
                  <a:cubicBezTo>
                    <a:pt x="2808" y="3070"/>
                    <a:pt x="2812" y="3070"/>
                    <a:pt x="2817" y="3070"/>
                  </a:cubicBezTo>
                  <a:cubicBezTo>
                    <a:pt x="3028" y="3070"/>
                    <a:pt x="3052" y="3601"/>
                    <a:pt x="3280" y="3601"/>
                  </a:cubicBezTo>
                  <a:cubicBezTo>
                    <a:pt x="3358" y="3601"/>
                    <a:pt x="3461" y="3539"/>
                    <a:pt x="3603" y="3371"/>
                  </a:cubicBezTo>
                  <a:cubicBezTo>
                    <a:pt x="3703" y="2604"/>
                    <a:pt x="3803" y="1837"/>
                    <a:pt x="3903" y="1069"/>
                  </a:cubicBezTo>
                  <a:cubicBezTo>
                    <a:pt x="3937" y="803"/>
                    <a:pt x="4070" y="436"/>
                    <a:pt x="3670" y="402"/>
                  </a:cubicBezTo>
                  <a:cubicBezTo>
                    <a:pt x="2875" y="296"/>
                    <a:pt x="2101" y="1"/>
                    <a:pt x="1298" y="1"/>
                  </a:cubicBezTo>
                  <a:close/>
                </a:path>
              </a:pathLst>
            </a:custGeom>
            <a:solidFill>
              <a:srgbClr val="9B742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1" name="Google Shape;421;p48"/>
            <p:cNvSpPr/>
            <p:nvPr/>
          </p:nvSpPr>
          <p:spPr>
            <a:xfrm>
              <a:off x="2120236" y="2932165"/>
              <a:ext cx="82024" cy="37976"/>
            </a:xfrm>
            <a:custGeom>
              <a:avLst/>
              <a:gdLst/>
              <a:ahLst/>
              <a:cxnLst/>
              <a:rect l="l" t="t" r="r" b="b"/>
              <a:pathLst>
                <a:path w="1702" h="788" extrusionOk="0">
                  <a:moveTo>
                    <a:pt x="889" y="0"/>
                  </a:moveTo>
                  <a:cubicBezTo>
                    <a:pt x="687" y="0"/>
                    <a:pt x="447" y="182"/>
                    <a:pt x="0" y="521"/>
                  </a:cubicBezTo>
                  <a:cubicBezTo>
                    <a:pt x="568" y="621"/>
                    <a:pt x="1135" y="688"/>
                    <a:pt x="1702" y="788"/>
                  </a:cubicBezTo>
                  <a:cubicBezTo>
                    <a:pt x="1306" y="249"/>
                    <a:pt x="1124" y="0"/>
                    <a:pt x="889" y="0"/>
                  </a:cubicBezTo>
                  <a:close/>
                </a:path>
              </a:pathLst>
            </a:custGeom>
            <a:solidFill>
              <a:srgbClr val="E4EA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422;p48">
              <a:extLst>
                <a:ext uri="{C183D7F6-B498-43B3-948B-1728B52AA6E4}">
                  <adec:decorative xmlns:adec="http://schemas.microsoft.com/office/drawing/2017/decorative" val="1"/>
                </a:ext>
              </a:extLst>
            </p:cNvPr>
            <p:cNvSpPr/>
            <p:nvPr/>
          </p:nvSpPr>
          <p:spPr>
            <a:xfrm>
              <a:off x="1912864" y="2751636"/>
              <a:ext cx="1226596" cy="366022"/>
            </a:xfrm>
            <a:custGeom>
              <a:avLst/>
              <a:gdLst/>
              <a:ahLst/>
              <a:cxnLst/>
              <a:rect l="l" t="t" r="r" b="b"/>
              <a:pathLst>
                <a:path w="25452" h="7595" extrusionOk="0">
                  <a:moveTo>
                    <a:pt x="2295" y="1"/>
                  </a:moveTo>
                  <a:cubicBezTo>
                    <a:pt x="1790" y="1"/>
                    <a:pt x="1364" y="186"/>
                    <a:pt x="1068" y="698"/>
                  </a:cubicBezTo>
                  <a:cubicBezTo>
                    <a:pt x="0" y="2232"/>
                    <a:pt x="567" y="3700"/>
                    <a:pt x="2402" y="4000"/>
                  </a:cubicBezTo>
                  <a:cubicBezTo>
                    <a:pt x="2736" y="4033"/>
                    <a:pt x="3069" y="4100"/>
                    <a:pt x="3403" y="4167"/>
                  </a:cubicBezTo>
                  <a:cubicBezTo>
                    <a:pt x="3436" y="3967"/>
                    <a:pt x="3470" y="3767"/>
                    <a:pt x="3503" y="3566"/>
                  </a:cubicBezTo>
                  <a:cubicBezTo>
                    <a:pt x="3536" y="3366"/>
                    <a:pt x="3570" y="3200"/>
                    <a:pt x="3603" y="2999"/>
                  </a:cubicBezTo>
                  <a:cubicBezTo>
                    <a:pt x="3603" y="2833"/>
                    <a:pt x="3636" y="2632"/>
                    <a:pt x="3670" y="2466"/>
                  </a:cubicBezTo>
                  <a:cubicBezTo>
                    <a:pt x="3703" y="2266"/>
                    <a:pt x="3736" y="2099"/>
                    <a:pt x="3770" y="1899"/>
                  </a:cubicBezTo>
                  <a:cubicBezTo>
                    <a:pt x="3770" y="1832"/>
                    <a:pt x="3803" y="1799"/>
                    <a:pt x="3803" y="1732"/>
                  </a:cubicBezTo>
                  <a:cubicBezTo>
                    <a:pt x="4370" y="1832"/>
                    <a:pt x="4937" y="1865"/>
                    <a:pt x="5504" y="1965"/>
                  </a:cubicBezTo>
                  <a:cubicBezTo>
                    <a:pt x="6739" y="2165"/>
                    <a:pt x="6739" y="2165"/>
                    <a:pt x="6605" y="3366"/>
                  </a:cubicBezTo>
                  <a:cubicBezTo>
                    <a:pt x="6538" y="3867"/>
                    <a:pt x="6272" y="4434"/>
                    <a:pt x="6805" y="4834"/>
                  </a:cubicBezTo>
                  <a:cubicBezTo>
                    <a:pt x="7172" y="4901"/>
                    <a:pt x="7539" y="4934"/>
                    <a:pt x="7906" y="5001"/>
                  </a:cubicBezTo>
                  <a:cubicBezTo>
                    <a:pt x="12776" y="5768"/>
                    <a:pt x="17646" y="6535"/>
                    <a:pt x="22550" y="7302"/>
                  </a:cubicBezTo>
                  <a:cubicBezTo>
                    <a:pt x="23084" y="7369"/>
                    <a:pt x="23651" y="7469"/>
                    <a:pt x="24184" y="7569"/>
                  </a:cubicBezTo>
                  <a:cubicBezTo>
                    <a:pt x="24268" y="7586"/>
                    <a:pt x="24344" y="7595"/>
                    <a:pt x="24412" y="7595"/>
                  </a:cubicBezTo>
                  <a:cubicBezTo>
                    <a:pt x="24745" y="7595"/>
                    <a:pt x="24879" y="7391"/>
                    <a:pt x="24851" y="7002"/>
                  </a:cubicBezTo>
                  <a:lnTo>
                    <a:pt x="24952" y="6969"/>
                  </a:lnTo>
                  <a:cubicBezTo>
                    <a:pt x="24952" y="6802"/>
                    <a:pt x="24985" y="6602"/>
                    <a:pt x="24985" y="6402"/>
                  </a:cubicBezTo>
                  <a:cubicBezTo>
                    <a:pt x="25018" y="6235"/>
                    <a:pt x="25052" y="6035"/>
                    <a:pt x="25052" y="5835"/>
                  </a:cubicBezTo>
                  <a:cubicBezTo>
                    <a:pt x="25085" y="5668"/>
                    <a:pt x="25118" y="5468"/>
                    <a:pt x="25152" y="5301"/>
                  </a:cubicBezTo>
                  <a:cubicBezTo>
                    <a:pt x="25185" y="5101"/>
                    <a:pt x="25218" y="4934"/>
                    <a:pt x="25252" y="4734"/>
                  </a:cubicBezTo>
                  <a:cubicBezTo>
                    <a:pt x="25252" y="4601"/>
                    <a:pt x="25285" y="4500"/>
                    <a:pt x="25285" y="4367"/>
                  </a:cubicBezTo>
                  <a:cubicBezTo>
                    <a:pt x="25352" y="4134"/>
                    <a:pt x="25419" y="3900"/>
                    <a:pt x="25452" y="3667"/>
                  </a:cubicBezTo>
                  <a:cubicBezTo>
                    <a:pt x="17880" y="2466"/>
                    <a:pt x="10274" y="1231"/>
                    <a:pt x="2669" y="31"/>
                  </a:cubicBezTo>
                  <a:cubicBezTo>
                    <a:pt x="2540" y="11"/>
                    <a:pt x="2415" y="1"/>
                    <a:pt x="229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427" name="Google Shape;427;p49" descr="Ohio's High School Math pathways&#10;On the left is a wheel containing the college credit plus or advanced placement courses.&#10;&#10;On the right are potential careers relating to the courses in the wheel to the left."/>
          <p:cNvPicPr preferRelativeResize="0"/>
          <p:nvPr/>
        </p:nvPicPr>
        <p:blipFill>
          <a:blip r:embed="rId3">
            <a:alphaModFix/>
          </a:blip>
          <a:stretch>
            <a:fillRect/>
          </a:stretch>
        </p:blipFill>
        <p:spPr>
          <a:xfrm>
            <a:off x="1537412" y="244075"/>
            <a:ext cx="6069175" cy="46553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54"/>
          <p:cNvSpPr txBox="1">
            <a:spLocks noGrp="1"/>
          </p:cNvSpPr>
          <p:nvPr>
            <p:ph type="title"/>
          </p:nvPr>
        </p:nvSpPr>
        <p:spPr>
          <a:xfrm>
            <a:off x="714125" y="543950"/>
            <a:ext cx="7716000" cy="36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720017"/>
                </a:solidFill>
                <a:latin typeface="+mn-lt"/>
              </a:rPr>
              <a:t>How do we guide students?</a:t>
            </a:r>
            <a:endParaRPr dirty="0">
              <a:solidFill>
                <a:srgbClr val="720017"/>
              </a:solidFill>
              <a:latin typeface="+mn-lt"/>
            </a:endParaRPr>
          </a:p>
        </p:txBody>
      </p:sp>
      <p:sp>
        <p:nvSpPr>
          <p:cNvPr id="459" name="Google Shape;459;p54"/>
          <p:cNvSpPr txBox="1">
            <a:spLocks noGrp="1"/>
          </p:cNvSpPr>
          <p:nvPr>
            <p:ph type="body" idx="1"/>
          </p:nvPr>
        </p:nvSpPr>
        <p:spPr>
          <a:xfrm>
            <a:off x="714000" y="1140575"/>
            <a:ext cx="7716000" cy="321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dirty="0">
                <a:solidFill>
                  <a:schemeClr val="dk1"/>
                </a:solidFill>
                <a:latin typeface="+mn-lt"/>
              </a:rPr>
              <a:t>Student Decision Tree</a:t>
            </a:r>
            <a:endParaRPr sz="3500" dirty="0">
              <a:solidFill>
                <a:schemeClr val="dk1"/>
              </a:solidFill>
              <a:latin typeface="+mn-lt"/>
            </a:endParaRPr>
          </a:p>
          <a:p>
            <a:pPr marL="0" lvl="0" indent="0" algn="ctr" rtl="0">
              <a:spcBef>
                <a:spcPts val="1600"/>
              </a:spcBef>
              <a:spcAft>
                <a:spcPts val="1600"/>
              </a:spcAft>
              <a:buNone/>
            </a:pPr>
            <a:r>
              <a:rPr lang="en" sz="3500" dirty="0">
                <a:solidFill>
                  <a:schemeClr val="dk1"/>
                </a:solidFill>
                <a:latin typeface="+mn-lt"/>
              </a:rPr>
              <a:t>ACT and SAT Alignments</a:t>
            </a:r>
            <a:endParaRPr sz="3500" dirty="0">
              <a:solidFill>
                <a:schemeClr val="dk1"/>
              </a:solidFill>
              <a:latin typeface="+mn-lt"/>
            </a:endParaRPr>
          </a:p>
        </p:txBody>
      </p:sp>
      <p:grpSp>
        <p:nvGrpSpPr>
          <p:cNvPr id="12" name="Google Shape;434;p50" descr="book with bookmark">
            <a:extLst>
              <a:ext uri="{FF2B5EF4-FFF2-40B4-BE49-F238E27FC236}">
                <a16:creationId xmlns:a16="http://schemas.microsoft.com/office/drawing/2014/main" id="{4642A4DC-A530-4708-9283-E2FF2EC49532}"/>
              </a:ext>
            </a:extLst>
          </p:cNvPr>
          <p:cNvGrpSpPr/>
          <p:nvPr/>
        </p:nvGrpSpPr>
        <p:grpSpPr>
          <a:xfrm rot="4188104">
            <a:off x="7148807" y="3305783"/>
            <a:ext cx="1528409" cy="1452035"/>
            <a:chOff x="5809768" y="2462156"/>
            <a:chExt cx="2316565" cy="2200807"/>
          </a:xfrm>
        </p:grpSpPr>
        <p:sp>
          <p:nvSpPr>
            <p:cNvPr id="13" name="Google Shape;435;p50">
              <a:extLst>
                <a:ext uri="{FF2B5EF4-FFF2-40B4-BE49-F238E27FC236}">
                  <a16:creationId xmlns:a16="http://schemas.microsoft.com/office/drawing/2014/main" id="{EFF1C307-C7DC-468F-B23E-C1A2716CFE6C}"/>
                </a:ext>
                <a:ext uri="{C183D7F6-B498-43B3-948B-1728B52AA6E4}">
                  <adec:decorative xmlns:adec="http://schemas.microsoft.com/office/drawing/2017/decorative" val="1"/>
                </a:ext>
              </a:extLst>
            </p:cNvPr>
            <p:cNvSpPr/>
            <p:nvPr/>
          </p:nvSpPr>
          <p:spPr>
            <a:xfrm>
              <a:off x="6121670" y="2462156"/>
              <a:ext cx="1819797" cy="1724954"/>
            </a:xfrm>
            <a:custGeom>
              <a:avLst/>
              <a:gdLst/>
              <a:ahLst/>
              <a:cxnLst/>
              <a:rect l="l" t="t" r="r" b="b"/>
              <a:pathLst>
                <a:path w="37761" h="35793" extrusionOk="0">
                  <a:moveTo>
                    <a:pt x="12303" y="1"/>
                  </a:moveTo>
                  <a:cubicBezTo>
                    <a:pt x="11948" y="1"/>
                    <a:pt x="11639" y="246"/>
                    <a:pt x="11275" y="667"/>
                  </a:cubicBezTo>
                  <a:cubicBezTo>
                    <a:pt x="9173" y="3169"/>
                    <a:pt x="7005" y="5638"/>
                    <a:pt x="4904" y="8139"/>
                  </a:cubicBezTo>
                  <a:cubicBezTo>
                    <a:pt x="3236" y="10074"/>
                    <a:pt x="1401" y="11809"/>
                    <a:pt x="0" y="13944"/>
                  </a:cubicBezTo>
                  <a:cubicBezTo>
                    <a:pt x="400" y="14978"/>
                    <a:pt x="1334" y="15545"/>
                    <a:pt x="2102" y="16212"/>
                  </a:cubicBezTo>
                  <a:cubicBezTo>
                    <a:pt x="9507" y="22383"/>
                    <a:pt x="16846" y="28688"/>
                    <a:pt x="24251" y="34859"/>
                  </a:cubicBezTo>
                  <a:cubicBezTo>
                    <a:pt x="24718" y="35125"/>
                    <a:pt x="24985" y="35659"/>
                    <a:pt x="25518" y="35793"/>
                  </a:cubicBezTo>
                  <a:cubicBezTo>
                    <a:pt x="26085" y="35726"/>
                    <a:pt x="26352" y="35292"/>
                    <a:pt x="26686" y="34925"/>
                  </a:cubicBezTo>
                  <a:cubicBezTo>
                    <a:pt x="29354" y="31957"/>
                    <a:pt x="31956" y="28888"/>
                    <a:pt x="34558" y="25852"/>
                  </a:cubicBezTo>
                  <a:cubicBezTo>
                    <a:pt x="35626" y="24618"/>
                    <a:pt x="36960" y="23584"/>
                    <a:pt x="37527" y="21983"/>
                  </a:cubicBezTo>
                  <a:cubicBezTo>
                    <a:pt x="37760" y="21382"/>
                    <a:pt x="37527" y="20982"/>
                    <a:pt x="37060" y="20582"/>
                  </a:cubicBezTo>
                  <a:cubicBezTo>
                    <a:pt x="29088" y="13877"/>
                    <a:pt x="21149" y="7139"/>
                    <a:pt x="13210" y="434"/>
                  </a:cubicBezTo>
                  <a:cubicBezTo>
                    <a:pt x="12854" y="136"/>
                    <a:pt x="12566" y="1"/>
                    <a:pt x="12303" y="1"/>
                  </a:cubicBezTo>
                  <a:close/>
                </a:path>
              </a:pathLst>
            </a:custGeom>
            <a:solidFill>
              <a:srgbClr val="96BC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36;p50">
              <a:extLst>
                <a:ext uri="{FF2B5EF4-FFF2-40B4-BE49-F238E27FC236}">
                  <a16:creationId xmlns:a16="http://schemas.microsoft.com/office/drawing/2014/main" id="{9820DB97-AB65-4E93-A034-C711B325926B}"/>
                </a:ext>
                <a:ext uri="{C183D7F6-B498-43B3-948B-1728B52AA6E4}">
                  <adec:decorative xmlns:adec="http://schemas.microsoft.com/office/drawing/2017/decorative" val="1"/>
                </a:ext>
              </a:extLst>
            </p:cNvPr>
            <p:cNvSpPr/>
            <p:nvPr/>
          </p:nvSpPr>
          <p:spPr>
            <a:xfrm>
              <a:off x="5809768" y="3134104"/>
              <a:ext cx="1507943" cy="1417920"/>
            </a:xfrm>
            <a:custGeom>
              <a:avLst/>
              <a:gdLst/>
              <a:ahLst/>
              <a:cxnLst/>
              <a:rect l="l" t="t" r="r" b="b"/>
              <a:pathLst>
                <a:path w="31290" h="29422" extrusionOk="0">
                  <a:moveTo>
                    <a:pt x="6472" y="1"/>
                  </a:moveTo>
                  <a:cubicBezTo>
                    <a:pt x="6239" y="201"/>
                    <a:pt x="5938" y="368"/>
                    <a:pt x="5738" y="601"/>
                  </a:cubicBezTo>
                  <a:cubicBezTo>
                    <a:pt x="4337" y="2202"/>
                    <a:pt x="3070" y="3903"/>
                    <a:pt x="1602" y="5404"/>
                  </a:cubicBezTo>
                  <a:cubicBezTo>
                    <a:pt x="1" y="7072"/>
                    <a:pt x="134" y="8140"/>
                    <a:pt x="1836" y="9674"/>
                  </a:cubicBezTo>
                  <a:cubicBezTo>
                    <a:pt x="2903" y="10608"/>
                    <a:pt x="4004" y="11476"/>
                    <a:pt x="5071" y="12376"/>
                  </a:cubicBezTo>
                  <a:cubicBezTo>
                    <a:pt x="7573" y="14478"/>
                    <a:pt x="10108" y="16546"/>
                    <a:pt x="12543" y="18681"/>
                  </a:cubicBezTo>
                  <a:cubicBezTo>
                    <a:pt x="14378" y="20315"/>
                    <a:pt x="16346" y="21816"/>
                    <a:pt x="18181" y="23384"/>
                  </a:cubicBezTo>
                  <a:cubicBezTo>
                    <a:pt x="20582" y="25452"/>
                    <a:pt x="22884" y="27587"/>
                    <a:pt x="25486" y="29422"/>
                  </a:cubicBezTo>
                  <a:cubicBezTo>
                    <a:pt x="25853" y="27520"/>
                    <a:pt x="27020" y="26086"/>
                    <a:pt x="28354" y="24785"/>
                  </a:cubicBezTo>
                  <a:cubicBezTo>
                    <a:pt x="29255" y="23918"/>
                    <a:pt x="29922" y="22884"/>
                    <a:pt x="30689" y="21916"/>
                  </a:cubicBezTo>
                  <a:cubicBezTo>
                    <a:pt x="30990" y="21583"/>
                    <a:pt x="31290" y="21216"/>
                    <a:pt x="30990" y="20715"/>
                  </a:cubicBezTo>
                  <a:cubicBezTo>
                    <a:pt x="26153" y="16579"/>
                    <a:pt x="21316" y="12476"/>
                    <a:pt x="16479" y="8373"/>
                  </a:cubicBezTo>
                  <a:cubicBezTo>
                    <a:pt x="13144" y="5571"/>
                    <a:pt x="9808" y="2803"/>
                    <a:pt x="6472" y="1"/>
                  </a:cubicBezTo>
                  <a:close/>
                </a:path>
              </a:pathLst>
            </a:custGeom>
            <a:solidFill>
              <a:srgbClr val="4C7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37;p50">
              <a:extLst>
                <a:ext uri="{FF2B5EF4-FFF2-40B4-BE49-F238E27FC236}">
                  <a16:creationId xmlns:a16="http://schemas.microsoft.com/office/drawing/2014/main" id="{234DF704-1DF6-4B61-B993-B3CC9AE66D59}"/>
                </a:ext>
                <a:ext uri="{C183D7F6-B498-43B3-948B-1728B52AA6E4}">
                  <adec:decorative xmlns:adec="http://schemas.microsoft.com/office/drawing/2017/decorative" val="1"/>
                </a:ext>
              </a:extLst>
            </p:cNvPr>
            <p:cNvSpPr/>
            <p:nvPr/>
          </p:nvSpPr>
          <p:spPr>
            <a:xfrm>
              <a:off x="7062098" y="3521523"/>
              <a:ext cx="1015994" cy="1097632"/>
            </a:xfrm>
            <a:custGeom>
              <a:avLst/>
              <a:gdLst/>
              <a:ahLst/>
              <a:cxnLst/>
              <a:rect l="l" t="t" r="r" b="b"/>
              <a:pathLst>
                <a:path w="21082" h="22776" extrusionOk="0">
                  <a:moveTo>
                    <a:pt x="18013" y="1"/>
                  </a:moveTo>
                  <a:cubicBezTo>
                    <a:pt x="17713" y="268"/>
                    <a:pt x="17413" y="534"/>
                    <a:pt x="17146" y="835"/>
                  </a:cubicBezTo>
                  <a:cubicBezTo>
                    <a:pt x="13410" y="5104"/>
                    <a:pt x="9707" y="9407"/>
                    <a:pt x="6004" y="13677"/>
                  </a:cubicBezTo>
                  <a:cubicBezTo>
                    <a:pt x="5979" y="13675"/>
                    <a:pt x="5953" y="13674"/>
                    <a:pt x="5928" y="13674"/>
                  </a:cubicBezTo>
                  <a:cubicBezTo>
                    <a:pt x="5566" y="13674"/>
                    <a:pt x="5289" y="13894"/>
                    <a:pt x="5070" y="14144"/>
                  </a:cubicBezTo>
                  <a:cubicBezTo>
                    <a:pt x="3669" y="15745"/>
                    <a:pt x="2202" y="17313"/>
                    <a:pt x="867" y="18981"/>
                  </a:cubicBezTo>
                  <a:cubicBezTo>
                    <a:pt x="0" y="20082"/>
                    <a:pt x="134" y="21082"/>
                    <a:pt x="1201" y="22083"/>
                  </a:cubicBezTo>
                  <a:cubicBezTo>
                    <a:pt x="1725" y="22542"/>
                    <a:pt x="2226" y="22776"/>
                    <a:pt x="2730" y="22776"/>
                  </a:cubicBezTo>
                  <a:cubicBezTo>
                    <a:pt x="3251" y="22776"/>
                    <a:pt x="3777" y="22525"/>
                    <a:pt x="4337" y="22016"/>
                  </a:cubicBezTo>
                  <a:cubicBezTo>
                    <a:pt x="4670" y="21716"/>
                    <a:pt x="4970" y="21383"/>
                    <a:pt x="5170" y="20949"/>
                  </a:cubicBezTo>
                  <a:cubicBezTo>
                    <a:pt x="5271" y="20682"/>
                    <a:pt x="5237" y="20382"/>
                    <a:pt x="5037" y="20182"/>
                  </a:cubicBezTo>
                  <a:cubicBezTo>
                    <a:pt x="4337" y="19481"/>
                    <a:pt x="4670" y="18948"/>
                    <a:pt x="5170" y="18314"/>
                  </a:cubicBezTo>
                  <a:cubicBezTo>
                    <a:pt x="5492" y="17912"/>
                    <a:pt x="5813" y="17704"/>
                    <a:pt x="6171" y="17704"/>
                  </a:cubicBezTo>
                  <a:cubicBezTo>
                    <a:pt x="6408" y="17704"/>
                    <a:pt x="6660" y="17795"/>
                    <a:pt x="6938" y="17980"/>
                  </a:cubicBezTo>
                  <a:cubicBezTo>
                    <a:pt x="7030" y="18035"/>
                    <a:pt x="7152" y="18060"/>
                    <a:pt x="7277" y="18060"/>
                  </a:cubicBezTo>
                  <a:cubicBezTo>
                    <a:pt x="7379" y="18060"/>
                    <a:pt x="7482" y="18044"/>
                    <a:pt x="7572" y="18014"/>
                  </a:cubicBezTo>
                  <a:cubicBezTo>
                    <a:pt x="8339" y="17580"/>
                    <a:pt x="8773" y="16779"/>
                    <a:pt x="9407" y="16246"/>
                  </a:cubicBezTo>
                  <a:cubicBezTo>
                    <a:pt x="12976" y="12109"/>
                    <a:pt x="16545" y="8006"/>
                    <a:pt x="20148" y="3870"/>
                  </a:cubicBezTo>
                  <a:cubicBezTo>
                    <a:pt x="20481" y="3470"/>
                    <a:pt x="21082" y="3103"/>
                    <a:pt x="20782" y="2369"/>
                  </a:cubicBezTo>
                  <a:cubicBezTo>
                    <a:pt x="19848" y="1568"/>
                    <a:pt x="18914" y="801"/>
                    <a:pt x="18013" y="1"/>
                  </a:cubicBezTo>
                  <a:close/>
                </a:path>
              </a:pathLst>
            </a:custGeom>
            <a:solidFill>
              <a:srgbClr val="F7F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38;p50">
              <a:extLst>
                <a:ext uri="{FF2B5EF4-FFF2-40B4-BE49-F238E27FC236}">
                  <a16:creationId xmlns:a16="http://schemas.microsoft.com/office/drawing/2014/main" id="{BB74C21D-CB29-472D-8080-2AF833940DF2}"/>
                </a:ext>
                <a:ext uri="{C183D7F6-B498-43B3-948B-1728B52AA6E4}">
                  <adec:decorative xmlns:adec="http://schemas.microsoft.com/office/drawing/2017/decorative" val="1"/>
                </a:ext>
              </a:extLst>
            </p:cNvPr>
            <p:cNvSpPr/>
            <p:nvPr/>
          </p:nvSpPr>
          <p:spPr>
            <a:xfrm>
              <a:off x="7500939" y="3625137"/>
              <a:ext cx="625394" cy="701876"/>
            </a:xfrm>
            <a:custGeom>
              <a:avLst/>
              <a:gdLst/>
              <a:ahLst/>
              <a:cxnLst/>
              <a:rect l="l" t="t" r="r" b="b"/>
              <a:pathLst>
                <a:path w="12977" h="14564" extrusionOk="0">
                  <a:moveTo>
                    <a:pt x="12340" y="1"/>
                  </a:moveTo>
                  <a:cubicBezTo>
                    <a:pt x="12125" y="1"/>
                    <a:pt x="11895" y="139"/>
                    <a:pt x="11676" y="219"/>
                  </a:cubicBezTo>
                  <a:cubicBezTo>
                    <a:pt x="11008" y="1020"/>
                    <a:pt x="10375" y="1854"/>
                    <a:pt x="9708" y="2654"/>
                  </a:cubicBezTo>
                  <a:cubicBezTo>
                    <a:pt x="6472" y="6390"/>
                    <a:pt x="3236" y="10126"/>
                    <a:pt x="1" y="13896"/>
                  </a:cubicBezTo>
                  <a:cubicBezTo>
                    <a:pt x="56" y="14309"/>
                    <a:pt x="225" y="14563"/>
                    <a:pt x="584" y="14563"/>
                  </a:cubicBezTo>
                  <a:cubicBezTo>
                    <a:pt x="659" y="14563"/>
                    <a:pt x="742" y="14552"/>
                    <a:pt x="835" y="14529"/>
                  </a:cubicBezTo>
                  <a:cubicBezTo>
                    <a:pt x="4671" y="10126"/>
                    <a:pt x="8507" y="5723"/>
                    <a:pt x="12343" y="1320"/>
                  </a:cubicBezTo>
                  <a:cubicBezTo>
                    <a:pt x="12610" y="1020"/>
                    <a:pt x="12977" y="686"/>
                    <a:pt x="12743" y="252"/>
                  </a:cubicBezTo>
                  <a:cubicBezTo>
                    <a:pt x="12622" y="64"/>
                    <a:pt x="12485" y="1"/>
                    <a:pt x="12340" y="1"/>
                  </a:cubicBezTo>
                  <a:close/>
                </a:path>
              </a:pathLst>
            </a:custGeom>
            <a:solidFill>
              <a:srgbClr val="B7C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39;p50">
              <a:extLst>
                <a:ext uri="{FF2B5EF4-FFF2-40B4-BE49-F238E27FC236}">
                  <a16:creationId xmlns:a16="http://schemas.microsoft.com/office/drawing/2014/main" id="{C33D00AD-B802-4EA0-A941-BDB1112771DC}"/>
                </a:ext>
                <a:ext uri="{C183D7F6-B498-43B3-948B-1728B52AA6E4}">
                  <adec:decorative xmlns:adec="http://schemas.microsoft.com/office/drawing/2017/decorative" val="1"/>
                </a:ext>
              </a:extLst>
            </p:cNvPr>
            <p:cNvSpPr/>
            <p:nvPr/>
          </p:nvSpPr>
          <p:spPr>
            <a:xfrm>
              <a:off x="7010629" y="4132411"/>
              <a:ext cx="340866" cy="530551"/>
            </a:xfrm>
            <a:custGeom>
              <a:avLst/>
              <a:gdLst/>
              <a:ahLst/>
              <a:cxnLst/>
              <a:rect l="l" t="t" r="r" b="b"/>
              <a:pathLst>
                <a:path w="7073" h="11009" extrusionOk="0">
                  <a:moveTo>
                    <a:pt x="6072" y="0"/>
                  </a:moveTo>
                  <a:cubicBezTo>
                    <a:pt x="4938" y="1768"/>
                    <a:pt x="3537" y="3370"/>
                    <a:pt x="2102" y="4937"/>
                  </a:cubicBezTo>
                  <a:cubicBezTo>
                    <a:pt x="1135" y="5971"/>
                    <a:pt x="1" y="7039"/>
                    <a:pt x="568" y="8707"/>
                  </a:cubicBezTo>
                  <a:cubicBezTo>
                    <a:pt x="1035" y="9174"/>
                    <a:pt x="1535" y="9674"/>
                    <a:pt x="2035" y="10108"/>
                  </a:cubicBezTo>
                  <a:cubicBezTo>
                    <a:pt x="2701" y="10709"/>
                    <a:pt x="3320" y="11009"/>
                    <a:pt x="3925" y="11009"/>
                  </a:cubicBezTo>
                  <a:cubicBezTo>
                    <a:pt x="4564" y="11009"/>
                    <a:pt x="5188" y="10675"/>
                    <a:pt x="5838" y="10008"/>
                  </a:cubicBezTo>
                  <a:cubicBezTo>
                    <a:pt x="6272" y="9607"/>
                    <a:pt x="6605" y="9107"/>
                    <a:pt x="6972" y="8673"/>
                  </a:cubicBezTo>
                  <a:cubicBezTo>
                    <a:pt x="7030" y="8124"/>
                    <a:pt x="6763" y="7926"/>
                    <a:pt x="6343" y="7926"/>
                  </a:cubicBezTo>
                  <a:cubicBezTo>
                    <a:pt x="6278" y="7926"/>
                    <a:pt x="6210" y="7931"/>
                    <a:pt x="6138" y="7939"/>
                  </a:cubicBezTo>
                  <a:cubicBezTo>
                    <a:pt x="5805" y="8306"/>
                    <a:pt x="5438" y="8673"/>
                    <a:pt x="5138" y="9040"/>
                  </a:cubicBezTo>
                  <a:cubicBezTo>
                    <a:pt x="4721" y="9557"/>
                    <a:pt x="4312" y="9791"/>
                    <a:pt x="3895" y="9791"/>
                  </a:cubicBezTo>
                  <a:cubicBezTo>
                    <a:pt x="3478" y="9791"/>
                    <a:pt x="3053" y="9557"/>
                    <a:pt x="2603" y="9140"/>
                  </a:cubicBezTo>
                  <a:cubicBezTo>
                    <a:pt x="1468" y="8106"/>
                    <a:pt x="1368" y="7639"/>
                    <a:pt x="2269" y="6538"/>
                  </a:cubicBezTo>
                  <a:cubicBezTo>
                    <a:pt x="3870" y="4704"/>
                    <a:pt x="5471" y="2836"/>
                    <a:pt x="7072" y="1001"/>
                  </a:cubicBezTo>
                  <a:cubicBezTo>
                    <a:pt x="6839" y="534"/>
                    <a:pt x="6539" y="201"/>
                    <a:pt x="6072" y="0"/>
                  </a:cubicBezTo>
                  <a:close/>
                </a:path>
              </a:pathLst>
            </a:custGeom>
            <a:solidFill>
              <a:srgbClr val="665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40;p50">
              <a:extLst>
                <a:ext uri="{FF2B5EF4-FFF2-40B4-BE49-F238E27FC236}">
                  <a16:creationId xmlns:a16="http://schemas.microsoft.com/office/drawing/2014/main" id="{90FECB60-5E73-4095-870C-B5554086E2D6}"/>
                </a:ext>
                <a:ext uri="{C183D7F6-B498-43B3-948B-1728B52AA6E4}">
                  <adec:decorative xmlns:adec="http://schemas.microsoft.com/office/drawing/2017/decorative" val="1"/>
                </a:ext>
              </a:extLst>
            </p:cNvPr>
            <p:cNvSpPr/>
            <p:nvPr/>
          </p:nvSpPr>
          <p:spPr>
            <a:xfrm>
              <a:off x="7242145" y="4347687"/>
              <a:ext cx="282938" cy="307227"/>
            </a:xfrm>
            <a:custGeom>
              <a:avLst/>
              <a:gdLst/>
              <a:ahLst/>
              <a:cxnLst/>
              <a:rect l="l" t="t" r="r" b="b"/>
              <a:pathLst>
                <a:path w="5871" h="6375" extrusionOk="0">
                  <a:moveTo>
                    <a:pt x="2341" y="1"/>
                  </a:moveTo>
                  <a:cubicBezTo>
                    <a:pt x="1807" y="1"/>
                    <a:pt x="1333" y="401"/>
                    <a:pt x="901" y="1171"/>
                  </a:cubicBezTo>
                  <a:cubicBezTo>
                    <a:pt x="834" y="1304"/>
                    <a:pt x="734" y="1404"/>
                    <a:pt x="634" y="1471"/>
                  </a:cubicBezTo>
                  <a:cubicBezTo>
                    <a:pt x="0" y="2005"/>
                    <a:pt x="0" y="2472"/>
                    <a:pt x="767" y="2939"/>
                  </a:cubicBezTo>
                  <a:cubicBezTo>
                    <a:pt x="1001" y="3072"/>
                    <a:pt x="1134" y="3306"/>
                    <a:pt x="1334" y="3506"/>
                  </a:cubicBezTo>
                  <a:cubicBezTo>
                    <a:pt x="1668" y="3639"/>
                    <a:pt x="2002" y="3839"/>
                    <a:pt x="2168" y="4206"/>
                  </a:cubicBezTo>
                  <a:cubicBezTo>
                    <a:pt x="3136" y="4907"/>
                    <a:pt x="4103" y="5607"/>
                    <a:pt x="5170" y="6375"/>
                  </a:cubicBezTo>
                  <a:cubicBezTo>
                    <a:pt x="5271" y="5607"/>
                    <a:pt x="5337" y="5040"/>
                    <a:pt x="5437" y="4473"/>
                  </a:cubicBezTo>
                  <a:cubicBezTo>
                    <a:pt x="5604" y="3372"/>
                    <a:pt x="5871" y="2238"/>
                    <a:pt x="4637" y="1504"/>
                  </a:cubicBezTo>
                  <a:cubicBezTo>
                    <a:pt x="4603" y="904"/>
                    <a:pt x="4170" y="804"/>
                    <a:pt x="3703" y="737"/>
                  </a:cubicBezTo>
                  <a:cubicBezTo>
                    <a:pt x="3207" y="242"/>
                    <a:pt x="2756" y="1"/>
                    <a:pt x="2341" y="1"/>
                  </a:cubicBezTo>
                  <a:close/>
                </a:path>
              </a:pathLst>
            </a:custGeom>
            <a:solidFill>
              <a:srgbClr val="9B7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41;p50">
              <a:extLst>
                <a:ext uri="{FF2B5EF4-FFF2-40B4-BE49-F238E27FC236}">
                  <a16:creationId xmlns:a16="http://schemas.microsoft.com/office/drawing/2014/main" id="{CE067E92-342F-4F5B-9E97-79463A2A906D}"/>
                </a:ext>
                <a:ext uri="{C183D7F6-B498-43B3-948B-1728B52AA6E4}">
                  <adec:decorative xmlns:adec="http://schemas.microsoft.com/office/drawing/2017/decorative" val="1"/>
                </a:ext>
              </a:extLst>
            </p:cNvPr>
            <p:cNvSpPr/>
            <p:nvPr/>
          </p:nvSpPr>
          <p:spPr>
            <a:xfrm>
              <a:off x="7420554" y="4294772"/>
              <a:ext cx="120626" cy="125445"/>
            </a:xfrm>
            <a:custGeom>
              <a:avLst/>
              <a:gdLst/>
              <a:ahLst/>
              <a:cxnLst/>
              <a:rect l="l" t="t" r="r" b="b"/>
              <a:pathLst>
                <a:path w="2503" h="2603" extrusionOk="0">
                  <a:moveTo>
                    <a:pt x="1669" y="1"/>
                  </a:moveTo>
                  <a:cubicBezTo>
                    <a:pt x="1135" y="601"/>
                    <a:pt x="568" y="1235"/>
                    <a:pt x="1" y="1835"/>
                  </a:cubicBezTo>
                  <a:cubicBezTo>
                    <a:pt x="334" y="2069"/>
                    <a:pt x="635" y="2336"/>
                    <a:pt x="935" y="2602"/>
                  </a:cubicBezTo>
                  <a:cubicBezTo>
                    <a:pt x="1468" y="1935"/>
                    <a:pt x="2002" y="1268"/>
                    <a:pt x="2503" y="634"/>
                  </a:cubicBezTo>
                  <a:cubicBezTo>
                    <a:pt x="2236" y="401"/>
                    <a:pt x="1969" y="201"/>
                    <a:pt x="1669" y="1"/>
                  </a:cubicBezTo>
                  <a:close/>
                </a:path>
              </a:pathLst>
            </a:custGeom>
            <a:solidFill>
              <a:srgbClr val="665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55"/>
          <p:cNvSpPr txBox="1">
            <a:spLocks noGrp="1"/>
          </p:cNvSpPr>
          <p:nvPr>
            <p:ph type="title"/>
          </p:nvPr>
        </p:nvSpPr>
        <p:spPr>
          <a:xfrm>
            <a:off x="714125" y="543950"/>
            <a:ext cx="7716000" cy="36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720017"/>
                </a:solidFill>
                <a:latin typeface="+mn-lt"/>
              </a:rPr>
              <a:t>Planning for 2022-2023</a:t>
            </a:r>
            <a:endParaRPr dirty="0">
              <a:solidFill>
                <a:srgbClr val="720017"/>
              </a:solidFill>
              <a:latin typeface="+mn-lt"/>
            </a:endParaRPr>
          </a:p>
        </p:txBody>
      </p:sp>
      <p:sp>
        <p:nvSpPr>
          <p:cNvPr id="473" name="Google Shape;473;p55"/>
          <p:cNvSpPr txBox="1">
            <a:spLocks noGrp="1"/>
          </p:cNvSpPr>
          <p:nvPr>
            <p:ph type="body" idx="1"/>
          </p:nvPr>
        </p:nvSpPr>
        <p:spPr>
          <a:xfrm>
            <a:off x="714000" y="1064375"/>
            <a:ext cx="7716000" cy="321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chemeClr val="dk1"/>
                </a:solidFill>
                <a:latin typeface="+mn-lt"/>
              </a:rPr>
              <a:t>What is the status of the development of the 22-23 master schedule in your school?  </a:t>
            </a:r>
            <a:endParaRPr sz="2000" dirty="0">
              <a:solidFill>
                <a:schemeClr val="dk1"/>
              </a:solidFill>
              <a:latin typeface="+mn-lt"/>
            </a:endParaRPr>
          </a:p>
          <a:p>
            <a:pPr marL="0" lvl="0" indent="0" algn="l" rtl="0">
              <a:spcBef>
                <a:spcPts val="1600"/>
              </a:spcBef>
              <a:spcAft>
                <a:spcPts val="1600"/>
              </a:spcAft>
              <a:buNone/>
            </a:pPr>
            <a:r>
              <a:rPr lang="en" sz="2000" dirty="0">
                <a:solidFill>
                  <a:schemeClr val="dk1"/>
                </a:solidFill>
                <a:latin typeface="+mn-lt"/>
              </a:rPr>
              <a:t>Is it possible to make well-thought out adjustments to the curriculum, or would it be better to start planning now (scheduling, materials, PD for teachers..) and target 23-24 as the launch year?</a:t>
            </a:r>
            <a:endParaRPr sz="2000" dirty="0">
              <a:solidFill>
                <a:schemeClr val="dk1"/>
              </a:solidFill>
              <a:latin typeface="+mn-lt"/>
            </a:endParaRPr>
          </a:p>
        </p:txBody>
      </p:sp>
      <p:grpSp>
        <p:nvGrpSpPr>
          <p:cNvPr id="12" name="Google Shape;434;p50" descr="book with bookmark">
            <a:extLst>
              <a:ext uri="{FF2B5EF4-FFF2-40B4-BE49-F238E27FC236}">
                <a16:creationId xmlns:a16="http://schemas.microsoft.com/office/drawing/2014/main" id="{F654F206-C7ED-44AF-92BB-05436CA1AA3B}"/>
              </a:ext>
            </a:extLst>
          </p:cNvPr>
          <p:cNvGrpSpPr/>
          <p:nvPr/>
        </p:nvGrpSpPr>
        <p:grpSpPr>
          <a:xfrm rot="4188104">
            <a:off x="7148807" y="3305783"/>
            <a:ext cx="1528409" cy="1452035"/>
            <a:chOff x="5809768" y="2462156"/>
            <a:chExt cx="2316565" cy="2200807"/>
          </a:xfrm>
        </p:grpSpPr>
        <p:sp>
          <p:nvSpPr>
            <p:cNvPr id="13" name="Google Shape;435;p50">
              <a:extLst>
                <a:ext uri="{FF2B5EF4-FFF2-40B4-BE49-F238E27FC236}">
                  <a16:creationId xmlns:a16="http://schemas.microsoft.com/office/drawing/2014/main" id="{5C34BDBF-971F-4DE1-87A3-A47D98C8EE3C}"/>
                </a:ext>
                <a:ext uri="{C183D7F6-B498-43B3-948B-1728B52AA6E4}">
                  <adec:decorative xmlns:adec="http://schemas.microsoft.com/office/drawing/2017/decorative" val="1"/>
                </a:ext>
              </a:extLst>
            </p:cNvPr>
            <p:cNvSpPr/>
            <p:nvPr/>
          </p:nvSpPr>
          <p:spPr>
            <a:xfrm>
              <a:off x="6121670" y="2462156"/>
              <a:ext cx="1819797" cy="1724954"/>
            </a:xfrm>
            <a:custGeom>
              <a:avLst/>
              <a:gdLst/>
              <a:ahLst/>
              <a:cxnLst/>
              <a:rect l="l" t="t" r="r" b="b"/>
              <a:pathLst>
                <a:path w="37761" h="35793" extrusionOk="0">
                  <a:moveTo>
                    <a:pt x="12303" y="1"/>
                  </a:moveTo>
                  <a:cubicBezTo>
                    <a:pt x="11948" y="1"/>
                    <a:pt x="11639" y="246"/>
                    <a:pt x="11275" y="667"/>
                  </a:cubicBezTo>
                  <a:cubicBezTo>
                    <a:pt x="9173" y="3169"/>
                    <a:pt x="7005" y="5638"/>
                    <a:pt x="4904" y="8139"/>
                  </a:cubicBezTo>
                  <a:cubicBezTo>
                    <a:pt x="3236" y="10074"/>
                    <a:pt x="1401" y="11809"/>
                    <a:pt x="0" y="13944"/>
                  </a:cubicBezTo>
                  <a:cubicBezTo>
                    <a:pt x="400" y="14978"/>
                    <a:pt x="1334" y="15545"/>
                    <a:pt x="2102" y="16212"/>
                  </a:cubicBezTo>
                  <a:cubicBezTo>
                    <a:pt x="9507" y="22383"/>
                    <a:pt x="16846" y="28688"/>
                    <a:pt x="24251" y="34859"/>
                  </a:cubicBezTo>
                  <a:cubicBezTo>
                    <a:pt x="24718" y="35125"/>
                    <a:pt x="24985" y="35659"/>
                    <a:pt x="25518" y="35793"/>
                  </a:cubicBezTo>
                  <a:cubicBezTo>
                    <a:pt x="26085" y="35726"/>
                    <a:pt x="26352" y="35292"/>
                    <a:pt x="26686" y="34925"/>
                  </a:cubicBezTo>
                  <a:cubicBezTo>
                    <a:pt x="29354" y="31957"/>
                    <a:pt x="31956" y="28888"/>
                    <a:pt x="34558" y="25852"/>
                  </a:cubicBezTo>
                  <a:cubicBezTo>
                    <a:pt x="35626" y="24618"/>
                    <a:pt x="36960" y="23584"/>
                    <a:pt x="37527" y="21983"/>
                  </a:cubicBezTo>
                  <a:cubicBezTo>
                    <a:pt x="37760" y="21382"/>
                    <a:pt x="37527" y="20982"/>
                    <a:pt x="37060" y="20582"/>
                  </a:cubicBezTo>
                  <a:cubicBezTo>
                    <a:pt x="29088" y="13877"/>
                    <a:pt x="21149" y="7139"/>
                    <a:pt x="13210" y="434"/>
                  </a:cubicBezTo>
                  <a:cubicBezTo>
                    <a:pt x="12854" y="136"/>
                    <a:pt x="12566" y="1"/>
                    <a:pt x="12303" y="1"/>
                  </a:cubicBezTo>
                  <a:close/>
                </a:path>
              </a:pathLst>
            </a:custGeom>
            <a:solidFill>
              <a:srgbClr val="96BC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36;p50">
              <a:extLst>
                <a:ext uri="{FF2B5EF4-FFF2-40B4-BE49-F238E27FC236}">
                  <a16:creationId xmlns:a16="http://schemas.microsoft.com/office/drawing/2014/main" id="{0F8AA815-F52F-4C27-A8F1-B25DCEECDD7D}"/>
                </a:ext>
                <a:ext uri="{C183D7F6-B498-43B3-948B-1728B52AA6E4}">
                  <adec:decorative xmlns:adec="http://schemas.microsoft.com/office/drawing/2017/decorative" val="1"/>
                </a:ext>
              </a:extLst>
            </p:cNvPr>
            <p:cNvSpPr/>
            <p:nvPr/>
          </p:nvSpPr>
          <p:spPr>
            <a:xfrm>
              <a:off x="5809768" y="3134104"/>
              <a:ext cx="1507943" cy="1417920"/>
            </a:xfrm>
            <a:custGeom>
              <a:avLst/>
              <a:gdLst/>
              <a:ahLst/>
              <a:cxnLst/>
              <a:rect l="l" t="t" r="r" b="b"/>
              <a:pathLst>
                <a:path w="31290" h="29422" extrusionOk="0">
                  <a:moveTo>
                    <a:pt x="6472" y="1"/>
                  </a:moveTo>
                  <a:cubicBezTo>
                    <a:pt x="6239" y="201"/>
                    <a:pt x="5938" y="368"/>
                    <a:pt x="5738" y="601"/>
                  </a:cubicBezTo>
                  <a:cubicBezTo>
                    <a:pt x="4337" y="2202"/>
                    <a:pt x="3070" y="3903"/>
                    <a:pt x="1602" y="5404"/>
                  </a:cubicBezTo>
                  <a:cubicBezTo>
                    <a:pt x="1" y="7072"/>
                    <a:pt x="134" y="8140"/>
                    <a:pt x="1836" y="9674"/>
                  </a:cubicBezTo>
                  <a:cubicBezTo>
                    <a:pt x="2903" y="10608"/>
                    <a:pt x="4004" y="11476"/>
                    <a:pt x="5071" y="12376"/>
                  </a:cubicBezTo>
                  <a:cubicBezTo>
                    <a:pt x="7573" y="14478"/>
                    <a:pt x="10108" y="16546"/>
                    <a:pt x="12543" y="18681"/>
                  </a:cubicBezTo>
                  <a:cubicBezTo>
                    <a:pt x="14378" y="20315"/>
                    <a:pt x="16346" y="21816"/>
                    <a:pt x="18181" y="23384"/>
                  </a:cubicBezTo>
                  <a:cubicBezTo>
                    <a:pt x="20582" y="25452"/>
                    <a:pt x="22884" y="27587"/>
                    <a:pt x="25486" y="29422"/>
                  </a:cubicBezTo>
                  <a:cubicBezTo>
                    <a:pt x="25853" y="27520"/>
                    <a:pt x="27020" y="26086"/>
                    <a:pt x="28354" y="24785"/>
                  </a:cubicBezTo>
                  <a:cubicBezTo>
                    <a:pt x="29255" y="23918"/>
                    <a:pt x="29922" y="22884"/>
                    <a:pt x="30689" y="21916"/>
                  </a:cubicBezTo>
                  <a:cubicBezTo>
                    <a:pt x="30990" y="21583"/>
                    <a:pt x="31290" y="21216"/>
                    <a:pt x="30990" y="20715"/>
                  </a:cubicBezTo>
                  <a:cubicBezTo>
                    <a:pt x="26153" y="16579"/>
                    <a:pt x="21316" y="12476"/>
                    <a:pt x="16479" y="8373"/>
                  </a:cubicBezTo>
                  <a:cubicBezTo>
                    <a:pt x="13144" y="5571"/>
                    <a:pt x="9808" y="2803"/>
                    <a:pt x="6472" y="1"/>
                  </a:cubicBezTo>
                  <a:close/>
                </a:path>
              </a:pathLst>
            </a:custGeom>
            <a:solidFill>
              <a:srgbClr val="4C7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37;p50">
              <a:extLst>
                <a:ext uri="{FF2B5EF4-FFF2-40B4-BE49-F238E27FC236}">
                  <a16:creationId xmlns:a16="http://schemas.microsoft.com/office/drawing/2014/main" id="{F13D03A1-4E29-43F6-93DF-2217FB1C7DC1}"/>
                </a:ext>
                <a:ext uri="{C183D7F6-B498-43B3-948B-1728B52AA6E4}">
                  <adec:decorative xmlns:adec="http://schemas.microsoft.com/office/drawing/2017/decorative" val="1"/>
                </a:ext>
              </a:extLst>
            </p:cNvPr>
            <p:cNvSpPr/>
            <p:nvPr/>
          </p:nvSpPr>
          <p:spPr>
            <a:xfrm>
              <a:off x="7062098" y="3521523"/>
              <a:ext cx="1015994" cy="1097632"/>
            </a:xfrm>
            <a:custGeom>
              <a:avLst/>
              <a:gdLst/>
              <a:ahLst/>
              <a:cxnLst/>
              <a:rect l="l" t="t" r="r" b="b"/>
              <a:pathLst>
                <a:path w="21082" h="22776" extrusionOk="0">
                  <a:moveTo>
                    <a:pt x="18013" y="1"/>
                  </a:moveTo>
                  <a:cubicBezTo>
                    <a:pt x="17713" y="268"/>
                    <a:pt x="17413" y="534"/>
                    <a:pt x="17146" y="835"/>
                  </a:cubicBezTo>
                  <a:cubicBezTo>
                    <a:pt x="13410" y="5104"/>
                    <a:pt x="9707" y="9407"/>
                    <a:pt x="6004" y="13677"/>
                  </a:cubicBezTo>
                  <a:cubicBezTo>
                    <a:pt x="5979" y="13675"/>
                    <a:pt x="5953" y="13674"/>
                    <a:pt x="5928" y="13674"/>
                  </a:cubicBezTo>
                  <a:cubicBezTo>
                    <a:pt x="5566" y="13674"/>
                    <a:pt x="5289" y="13894"/>
                    <a:pt x="5070" y="14144"/>
                  </a:cubicBezTo>
                  <a:cubicBezTo>
                    <a:pt x="3669" y="15745"/>
                    <a:pt x="2202" y="17313"/>
                    <a:pt x="867" y="18981"/>
                  </a:cubicBezTo>
                  <a:cubicBezTo>
                    <a:pt x="0" y="20082"/>
                    <a:pt x="134" y="21082"/>
                    <a:pt x="1201" y="22083"/>
                  </a:cubicBezTo>
                  <a:cubicBezTo>
                    <a:pt x="1725" y="22542"/>
                    <a:pt x="2226" y="22776"/>
                    <a:pt x="2730" y="22776"/>
                  </a:cubicBezTo>
                  <a:cubicBezTo>
                    <a:pt x="3251" y="22776"/>
                    <a:pt x="3777" y="22525"/>
                    <a:pt x="4337" y="22016"/>
                  </a:cubicBezTo>
                  <a:cubicBezTo>
                    <a:pt x="4670" y="21716"/>
                    <a:pt x="4970" y="21383"/>
                    <a:pt x="5170" y="20949"/>
                  </a:cubicBezTo>
                  <a:cubicBezTo>
                    <a:pt x="5271" y="20682"/>
                    <a:pt x="5237" y="20382"/>
                    <a:pt x="5037" y="20182"/>
                  </a:cubicBezTo>
                  <a:cubicBezTo>
                    <a:pt x="4337" y="19481"/>
                    <a:pt x="4670" y="18948"/>
                    <a:pt x="5170" y="18314"/>
                  </a:cubicBezTo>
                  <a:cubicBezTo>
                    <a:pt x="5492" y="17912"/>
                    <a:pt x="5813" y="17704"/>
                    <a:pt x="6171" y="17704"/>
                  </a:cubicBezTo>
                  <a:cubicBezTo>
                    <a:pt x="6408" y="17704"/>
                    <a:pt x="6660" y="17795"/>
                    <a:pt x="6938" y="17980"/>
                  </a:cubicBezTo>
                  <a:cubicBezTo>
                    <a:pt x="7030" y="18035"/>
                    <a:pt x="7152" y="18060"/>
                    <a:pt x="7277" y="18060"/>
                  </a:cubicBezTo>
                  <a:cubicBezTo>
                    <a:pt x="7379" y="18060"/>
                    <a:pt x="7482" y="18044"/>
                    <a:pt x="7572" y="18014"/>
                  </a:cubicBezTo>
                  <a:cubicBezTo>
                    <a:pt x="8339" y="17580"/>
                    <a:pt x="8773" y="16779"/>
                    <a:pt x="9407" y="16246"/>
                  </a:cubicBezTo>
                  <a:cubicBezTo>
                    <a:pt x="12976" y="12109"/>
                    <a:pt x="16545" y="8006"/>
                    <a:pt x="20148" y="3870"/>
                  </a:cubicBezTo>
                  <a:cubicBezTo>
                    <a:pt x="20481" y="3470"/>
                    <a:pt x="21082" y="3103"/>
                    <a:pt x="20782" y="2369"/>
                  </a:cubicBezTo>
                  <a:cubicBezTo>
                    <a:pt x="19848" y="1568"/>
                    <a:pt x="18914" y="801"/>
                    <a:pt x="18013" y="1"/>
                  </a:cubicBezTo>
                  <a:close/>
                </a:path>
              </a:pathLst>
            </a:custGeom>
            <a:solidFill>
              <a:srgbClr val="F7F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38;p50">
              <a:extLst>
                <a:ext uri="{FF2B5EF4-FFF2-40B4-BE49-F238E27FC236}">
                  <a16:creationId xmlns:a16="http://schemas.microsoft.com/office/drawing/2014/main" id="{FD17894E-B568-4732-B021-DFC4F5727D4F}"/>
                </a:ext>
                <a:ext uri="{C183D7F6-B498-43B3-948B-1728B52AA6E4}">
                  <adec:decorative xmlns:adec="http://schemas.microsoft.com/office/drawing/2017/decorative" val="1"/>
                </a:ext>
              </a:extLst>
            </p:cNvPr>
            <p:cNvSpPr/>
            <p:nvPr/>
          </p:nvSpPr>
          <p:spPr>
            <a:xfrm>
              <a:off x="7500939" y="3625137"/>
              <a:ext cx="625394" cy="701876"/>
            </a:xfrm>
            <a:custGeom>
              <a:avLst/>
              <a:gdLst/>
              <a:ahLst/>
              <a:cxnLst/>
              <a:rect l="l" t="t" r="r" b="b"/>
              <a:pathLst>
                <a:path w="12977" h="14564" extrusionOk="0">
                  <a:moveTo>
                    <a:pt x="12340" y="1"/>
                  </a:moveTo>
                  <a:cubicBezTo>
                    <a:pt x="12125" y="1"/>
                    <a:pt x="11895" y="139"/>
                    <a:pt x="11676" y="219"/>
                  </a:cubicBezTo>
                  <a:cubicBezTo>
                    <a:pt x="11008" y="1020"/>
                    <a:pt x="10375" y="1854"/>
                    <a:pt x="9708" y="2654"/>
                  </a:cubicBezTo>
                  <a:cubicBezTo>
                    <a:pt x="6472" y="6390"/>
                    <a:pt x="3236" y="10126"/>
                    <a:pt x="1" y="13896"/>
                  </a:cubicBezTo>
                  <a:cubicBezTo>
                    <a:pt x="56" y="14309"/>
                    <a:pt x="225" y="14563"/>
                    <a:pt x="584" y="14563"/>
                  </a:cubicBezTo>
                  <a:cubicBezTo>
                    <a:pt x="659" y="14563"/>
                    <a:pt x="742" y="14552"/>
                    <a:pt x="835" y="14529"/>
                  </a:cubicBezTo>
                  <a:cubicBezTo>
                    <a:pt x="4671" y="10126"/>
                    <a:pt x="8507" y="5723"/>
                    <a:pt x="12343" y="1320"/>
                  </a:cubicBezTo>
                  <a:cubicBezTo>
                    <a:pt x="12610" y="1020"/>
                    <a:pt x="12977" y="686"/>
                    <a:pt x="12743" y="252"/>
                  </a:cubicBezTo>
                  <a:cubicBezTo>
                    <a:pt x="12622" y="64"/>
                    <a:pt x="12485" y="1"/>
                    <a:pt x="12340" y="1"/>
                  </a:cubicBezTo>
                  <a:close/>
                </a:path>
              </a:pathLst>
            </a:custGeom>
            <a:solidFill>
              <a:srgbClr val="B7C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39;p50">
              <a:extLst>
                <a:ext uri="{FF2B5EF4-FFF2-40B4-BE49-F238E27FC236}">
                  <a16:creationId xmlns:a16="http://schemas.microsoft.com/office/drawing/2014/main" id="{2523857D-D597-4227-A444-00B6EF750B6D}"/>
                </a:ext>
                <a:ext uri="{C183D7F6-B498-43B3-948B-1728B52AA6E4}">
                  <adec:decorative xmlns:adec="http://schemas.microsoft.com/office/drawing/2017/decorative" val="1"/>
                </a:ext>
              </a:extLst>
            </p:cNvPr>
            <p:cNvSpPr/>
            <p:nvPr/>
          </p:nvSpPr>
          <p:spPr>
            <a:xfrm>
              <a:off x="7010629" y="4132411"/>
              <a:ext cx="340866" cy="530551"/>
            </a:xfrm>
            <a:custGeom>
              <a:avLst/>
              <a:gdLst/>
              <a:ahLst/>
              <a:cxnLst/>
              <a:rect l="l" t="t" r="r" b="b"/>
              <a:pathLst>
                <a:path w="7073" h="11009" extrusionOk="0">
                  <a:moveTo>
                    <a:pt x="6072" y="0"/>
                  </a:moveTo>
                  <a:cubicBezTo>
                    <a:pt x="4938" y="1768"/>
                    <a:pt x="3537" y="3370"/>
                    <a:pt x="2102" y="4937"/>
                  </a:cubicBezTo>
                  <a:cubicBezTo>
                    <a:pt x="1135" y="5971"/>
                    <a:pt x="1" y="7039"/>
                    <a:pt x="568" y="8707"/>
                  </a:cubicBezTo>
                  <a:cubicBezTo>
                    <a:pt x="1035" y="9174"/>
                    <a:pt x="1535" y="9674"/>
                    <a:pt x="2035" y="10108"/>
                  </a:cubicBezTo>
                  <a:cubicBezTo>
                    <a:pt x="2701" y="10709"/>
                    <a:pt x="3320" y="11009"/>
                    <a:pt x="3925" y="11009"/>
                  </a:cubicBezTo>
                  <a:cubicBezTo>
                    <a:pt x="4564" y="11009"/>
                    <a:pt x="5188" y="10675"/>
                    <a:pt x="5838" y="10008"/>
                  </a:cubicBezTo>
                  <a:cubicBezTo>
                    <a:pt x="6272" y="9607"/>
                    <a:pt x="6605" y="9107"/>
                    <a:pt x="6972" y="8673"/>
                  </a:cubicBezTo>
                  <a:cubicBezTo>
                    <a:pt x="7030" y="8124"/>
                    <a:pt x="6763" y="7926"/>
                    <a:pt x="6343" y="7926"/>
                  </a:cubicBezTo>
                  <a:cubicBezTo>
                    <a:pt x="6278" y="7926"/>
                    <a:pt x="6210" y="7931"/>
                    <a:pt x="6138" y="7939"/>
                  </a:cubicBezTo>
                  <a:cubicBezTo>
                    <a:pt x="5805" y="8306"/>
                    <a:pt x="5438" y="8673"/>
                    <a:pt x="5138" y="9040"/>
                  </a:cubicBezTo>
                  <a:cubicBezTo>
                    <a:pt x="4721" y="9557"/>
                    <a:pt x="4312" y="9791"/>
                    <a:pt x="3895" y="9791"/>
                  </a:cubicBezTo>
                  <a:cubicBezTo>
                    <a:pt x="3478" y="9791"/>
                    <a:pt x="3053" y="9557"/>
                    <a:pt x="2603" y="9140"/>
                  </a:cubicBezTo>
                  <a:cubicBezTo>
                    <a:pt x="1468" y="8106"/>
                    <a:pt x="1368" y="7639"/>
                    <a:pt x="2269" y="6538"/>
                  </a:cubicBezTo>
                  <a:cubicBezTo>
                    <a:pt x="3870" y="4704"/>
                    <a:pt x="5471" y="2836"/>
                    <a:pt x="7072" y="1001"/>
                  </a:cubicBezTo>
                  <a:cubicBezTo>
                    <a:pt x="6839" y="534"/>
                    <a:pt x="6539" y="201"/>
                    <a:pt x="6072" y="0"/>
                  </a:cubicBezTo>
                  <a:close/>
                </a:path>
              </a:pathLst>
            </a:custGeom>
            <a:solidFill>
              <a:srgbClr val="665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40;p50">
              <a:extLst>
                <a:ext uri="{FF2B5EF4-FFF2-40B4-BE49-F238E27FC236}">
                  <a16:creationId xmlns:a16="http://schemas.microsoft.com/office/drawing/2014/main" id="{90D026D4-F34A-4831-B2DF-2D19DBB87C7A}"/>
                </a:ext>
                <a:ext uri="{C183D7F6-B498-43B3-948B-1728B52AA6E4}">
                  <adec:decorative xmlns:adec="http://schemas.microsoft.com/office/drawing/2017/decorative" val="1"/>
                </a:ext>
              </a:extLst>
            </p:cNvPr>
            <p:cNvSpPr/>
            <p:nvPr/>
          </p:nvSpPr>
          <p:spPr>
            <a:xfrm>
              <a:off x="7242145" y="4347687"/>
              <a:ext cx="282938" cy="307227"/>
            </a:xfrm>
            <a:custGeom>
              <a:avLst/>
              <a:gdLst/>
              <a:ahLst/>
              <a:cxnLst/>
              <a:rect l="l" t="t" r="r" b="b"/>
              <a:pathLst>
                <a:path w="5871" h="6375" extrusionOk="0">
                  <a:moveTo>
                    <a:pt x="2341" y="1"/>
                  </a:moveTo>
                  <a:cubicBezTo>
                    <a:pt x="1807" y="1"/>
                    <a:pt x="1333" y="401"/>
                    <a:pt x="901" y="1171"/>
                  </a:cubicBezTo>
                  <a:cubicBezTo>
                    <a:pt x="834" y="1304"/>
                    <a:pt x="734" y="1404"/>
                    <a:pt x="634" y="1471"/>
                  </a:cubicBezTo>
                  <a:cubicBezTo>
                    <a:pt x="0" y="2005"/>
                    <a:pt x="0" y="2472"/>
                    <a:pt x="767" y="2939"/>
                  </a:cubicBezTo>
                  <a:cubicBezTo>
                    <a:pt x="1001" y="3072"/>
                    <a:pt x="1134" y="3306"/>
                    <a:pt x="1334" y="3506"/>
                  </a:cubicBezTo>
                  <a:cubicBezTo>
                    <a:pt x="1668" y="3639"/>
                    <a:pt x="2002" y="3839"/>
                    <a:pt x="2168" y="4206"/>
                  </a:cubicBezTo>
                  <a:cubicBezTo>
                    <a:pt x="3136" y="4907"/>
                    <a:pt x="4103" y="5607"/>
                    <a:pt x="5170" y="6375"/>
                  </a:cubicBezTo>
                  <a:cubicBezTo>
                    <a:pt x="5271" y="5607"/>
                    <a:pt x="5337" y="5040"/>
                    <a:pt x="5437" y="4473"/>
                  </a:cubicBezTo>
                  <a:cubicBezTo>
                    <a:pt x="5604" y="3372"/>
                    <a:pt x="5871" y="2238"/>
                    <a:pt x="4637" y="1504"/>
                  </a:cubicBezTo>
                  <a:cubicBezTo>
                    <a:pt x="4603" y="904"/>
                    <a:pt x="4170" y="804"/>
                    <a:pt x="3703" y="737"/>
                  </a:cubicBezTo>
                  <a:cubicBezTo>
                    <a:pt x="3207" y="242"/>
                    <a:pt x="2756" y="1"/>
                    <a:pt x="2341" y="1"/>
                  </a:cubicBezTo>
                  <a:close/>
                </a:path>
              </a:pathLst>
            </a:custGeom>
            <a:solidFill>
              <a:srgbClr val="9B7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41;p50">
              <a:extLst>
                <a:ext uri="{FF2B5EF4-FFF2-40B4-BE49-F238E27FC236}">
                  <a16:creationId xmlns:a16="http://schemas.microsoft.com/office/drawing/2014/main" id="{AB291FE3-050D-4365-B17C-5F0E02627B30}"/>
                </a:ext>
                <a:ext uri="{C183D7F6-B498-43B3-948B-1728B52AA6E4}">
                  <adec:decorative xmlns:adec="http://schemas.microsoft.com/office/drawing/2017/decorative" val="1"/>
                </a:ext>
              </a:extLst>
            </p:cNvPr>
            <p:cNvSpPr/>
            <p:nvPr/>
          </p:nvSpPr>
          <p:spPr>
            <a:xfrm>
              <a:off x="7420554" y="4294772"/>
              <a:ext cx="120626" cy="125445"/>
            </a:xfrm>
            <a:custGeom>
              <a:avLst/>
              <a:gdLst/>
              <a:ahLst/>
              <a:cxnLst/>
              <a:rect l="l" t="t" r="r" b="b"/>
              <a:pathLst>
                <a:path w="2503" h="2603" extrusionOk="0">
                  <a:moveTo>
                    <a:pt x="1669" y="1"/>
                  </a:moveTo>
                  <a:cubicBezTo>
                    <a:pt x="1135" y="601"/>
                    <a:pt x="568" y="1235"/>
                    <a:pt x="1" y="1835"/>
                  </a:cubicBezTo>
                  <a:cubicBezTo>
                    <a:pt x="334" y="2069"/>
                    <a:pt x="635" y="2336"/>
                    <a:pt x="935" y="2602"/>
                  </a:cubicBezTo>
                  <a:cubicBezTo>
                    <a:pt x="1468" y="1935"/>
                    <a:pt x="2002" y="1268"/>
                    <a:pt x="2503" y="634"/>
                  </a:cubicBezTo>
                  <a:cubicBezTo>
                    <a:pt x="2236" y="401"/>
                    <a:pt x="1969" y="201"/>
                    <a:pt x="1669" y="1"/>
                  </a:cubicBezTo>
                  <a:close/>
                </a:path>
              </a:pathLst>
            </a:custGeom>
            <a:solidFill>
              <a:srgbClr val="665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56"/>
          <p:cNvSpPr txBox="1">
            <a:spLocks noGrp="1"/>
          </p:cNvSpPr>
          <p:nvPr>
            <p:ph type="ctrTitle"/>
          </p:nvPr>
        </p:nvSpPr>
        <p:spPr>
          <a:xfrm>
            <a:off x="730025" y="721050"/>
            <a:ext cx="5434200" cy="185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100" dirty="0">
                <a:solidFill>
                  <a:srgbClr val="720017"/>
                </a:solidFill>
                <a:latin typeface="+mn-lt"/>
              </a:rPr>
              <a:t>Consider Applying to Pilot a Course</a:t>
            </a:r>
            <a:endParaRPr sz="4100" dirty="0">
              <a:solidFill>
                <a:srgbClr val="720017"/>
              </a:solidFill>
              <a:latin typeface="+mn-lt"/>
            </a:endParaRPr>
          </a:p>
        </p:txBody>
      </p:sp>
      <p:sp>
        <p:nvSpPr>
          <p:cNvPr id="487" name="Google Shape;487;p56" descr="brown text box"/>
          <p:cNvSpPr/>
          <p:nvPr/>
        </p:nvSpPr>
        <p:spPr>
          <a:xfrm>
            <a:off x="6432725" y="721050"/>
            <a:ext cx="2139900" cy="3851100"/>
          </a:xfrm>
          <a:prstGeom prst="rect">
            <a:avLst/>
          </a:prstGeom>
          <a:solidFill>
            <a:srgbClr val="66575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6"/>
          <p:cNvSpPr txBox="1"/>
          <p:nvPr/>
        </p:nvSpPr>
        <p:spPr>
          <a:xfrm>
            <a:off x="6661025" y="984025"/>
            <a:ext cx="1765200" cy="364712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solidFill>
                  <a:schemeClr val="lt1"/>
                </a:solidFill>
                <a:latin typeface="+mn-lt"/>
                <a:ea typeface="Roboto"/>
                <a:cs typeface="Roboto"/>
                <a:sym typeface="Roboto"/>
              </a:rPr>
              <a:t>November - Applications will be available</a:t>
            </a:r>
            <a:endParaRPr sz="2000" dirty="0">
              <a:solidFill>
                <a:schemeClr val="lt1"/>
              </a:solidFill>
              <a:latin typeface="+mn-lt"/>
              <a:ea typeface="Roboto"/>
              <a:cs typeface="Roboto"/>
              <a:sym typeface="Roboto"/>
            </a:endParaRPr>
          </a:p>
          <a:p>
            <a:pPr marL="0" lvl="0" indent="0" algn="l" rtl="0">
              <a:spcBef>
                <a:spcPts val="1000"/>
              </a:spcBef>
              <a:spcAft>
                <a:spcPts val="0"/>
              </a:spcAft>
              <a:buNone/>
            </a:pPr>
            <a:r>
              <a:rPr lang="en" sz="2000" dirty="0">
                <a:solidFill>
                  <a:schemeClr val="lt1"/>
                </a:solidFill>
                <a:latin typeface="+mn-lt"/>
                <a:ea typeface="Roboto"/>
                <a:cs typeface="Roboto"/>
                <a:sym typeface="Roboto"/>
              </a:rPr>
              <a:t>December - Application Deadline</a:t>
            </a:r>
            <a:endParaRPr sz="2000" dirty="0">
              <a:solidFill>
                <a:schemeClr val="lt1"/>
              </a:solidFill>
              <a:latin typeface="+mn-lt"/>
              <a:ea typeface="Roboto"/>
              <a:cs typeface="Roboto"/>
              <a:sym typeface="Roboto"/>
            </a:endParaRPr>
          </a:p>
          <a:p>
            <a:pPr marL="0" lvl="0" indent="0" algn="l" rtl="0">
              <a:spcBef>
                <a:spcPts val="1000"/>
              </a:spcBef>
              <a:spcAft>
                <a:spcPts val="1000"/>
              </a:spcAft>
              <a:buNone/>
            </a:pPr>
            <a:r>
              <a:rPr lang="en" sz="2000" dirty="0">
                <a:solidFill>
                  <a:schemeClr val="lt1"/>
                </a:solidFill>
                <a:latin typeface="+mn-lt"/>
                <a:ea typeface="Roboto"/>
                <a:cs typeface="Roboto"/>
                <a:sym typeface="Roboto"/>
              </a:rPr>
              <a:t>January - Schools will be notified</a:t>
            </a:r>
            <a:endParaRPr sz="2000" dirty="0">
              <a:solidFill>
                <a:schemeClr val="lt1"/>
              </a:solidFill>
              <a:latin typeface="+mn-lt"/>
              <a:ea typeface="Roboto"/>
              <a:cs typeface="Roboto"/>
              <a:sym typeface="Roboto"/>
            </a:endParaRPr>
          </a:p>
        </p:txBody>
      </p:sp>
      <p:sp>
        <p:nvSpPr>
          <p:cNvPr id="489" name="Google Shape;489;p56"/>
          <p:cNvSpPr txBox="1">
            <a:spLocks noGrp="1"/>
          </p:cNvSpPr>
          <p:nvPr>
            <p:ph type="subTitle" idx="4294967295"/>
          </p:nvPr>
        </p:nvSpPr>
        <p:spPr>
          <a:xfrm>
            <a:off x="730025" y="2426425"/>
            <a:ext cx="5434200" cy="1571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Char char="●"/>
            </a:pPr>
            <a:r>
              <a:rPr lang="en" sz="2400" dirty="0">
                <a:solidFill>
                  <a:schemeClr val="dk1"/>
                </a:solidFill>
                <a:latin typeface="+mn-lt"/>
              </a:rPr>
              <a:t>Modeling &amp; Reasoning Course</a:t>
            </a:r>
            <a:endParaRPr sz="2400" dirty="0">
              <a:solidFill>
                <a:schemeClr val="dk1"/>
              </a:solidFill>
              <a:latin typeface="+mn-lt"/>
            </a:endParaRPr>
          </a:p>
          <a:p>
            <a:pPr marL="457200" lvl="0" indent="-381000" algn="l" rtl="0">
              <a:spcBef>
                <a:spcPts val="0"/>
              </a:spcBef>
              <a:spcAft>
                <a:spcPts val="0"/>
              </a:spcAft>
              <a:buClr>
                <a:schemeClr val="dk1"/>
              </a:buClr>
              <a:buSzPts val="2400"/>
              <a:buChar char="●"/>
            </a:pPr>
            <a:r>
              <a:rPr lang="en" sz="2400" dirty="0">
                <a:solidFill>
                  <a:schemeClr val="dk1"/>
                </a:solidFill>
                <a:latin typeface="+mn-lt"/>
              </a:rPr>
              <a:t>Data Science Foundations Course</a:t>
            </a:r>
            <a:endParaRPr sz="2400" dirty="0">
              <a:solidFill>
                <a:schemeClr val="dk1"/>
              </a:solidFill>
              <a:latin typeface="+mn-lt"/>
            </a:endParaRPr>
          </a:p>
          <a:p>
            <a:pPr marL="457200" lvl="0" indent="-381000" algn="l" rtl="0">
              <a:spcBef>
                <a:spcPts val="0"/>
              </a:spcBef>
              <a:spcAft>
                <a:spcPts val="0"/>
              </a:spcAft>
              <a:buClr>
                <a:schemeClr val="dk1"/>
              </a:buClr>
              <a:buSzPts val="2400"/>
              <a:buChar char="●"/>
            </a:pPr>
            <a:r>
              <a:rPr lang="en" sz="2400" dirty="0">
                <a:solidFill>
                  <a:schemeClr val="dk1"/>
                </a:solidFill>
                <a:latin typeface="+mn-lt"/>
              </a:rPr>
              <a:t>Discrete Math/Computer Science</a:t>
            </a:r>
            <a:endParaRPr sz="2400" dirty="0">
              <a:solidFill>
                <a:schemeClr val="dk1"/>
              </a:solidFill>
              <a:latin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57"/>
          <p:cNvSpPr txBox="1">
            <a:spLocks noGrp="1"/>
          </p:cNvSpPr>
          <p:nvPr>
            <p:ph type="title"/>
          </p:nvPr>
        </p:nvSpPr>
        <p:spPr>
          <a:xfrm>
            <a:off x="714125" y="543950"/>
            <a:ext cx="7716000" cy="36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720017"/>
                </a:solidFill>
                <a:latin typeface="+mj-lt"/>
              </a:rPr>
              <a:t>Flexibility with the Pathways</a:t>
            </a:r>
            <a:endParaRPr dirty="0">
              <a:solidFill>
                <a:srgbClr val="720017"/>
              </a:solidFill>
              <a:latin typeface="+mj-lt"/>
            </a:endParaRPr>
          </a:p>
        </p:txBody>
      </p:sp>
      <p:sp>
        <p:nvSpPr>
          <p:cNvPr id="495" name="Google Shape;495;p57"/>
          <p:cNvSpPr txBox="1">
            <a:spLocks noGrp="1"/>
          </p:cNvSpPr>
          <p:nvPr>
            <p:ph type="body" idx="1"/>
          </p:nvPr>
        </p:nvSpPr>
        <p:spPr>
          <a:xfrm>
            <a:off x="714000" y="1064375"/>
            <a:ext cx="7716000" cy="321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chemeClr val="dk1"/>
                </a:solidFill>
                <a:latin typeface="+mn-lt"/>
              </a:rPr>
              <a:t>Consider the courses you currently offer your students. Is there flexibility for them to move from one track to another?</a:t>
            </a:r>
            <a:endParaRPr sz="2000" dirty="0">
              <a:solidFill>
                <a:schemeClr val="dk1"/>
              </a:solidFill>
              <a:latin typeface="+mn-lt"/>
            </a:endParaRPr>
          </a:p>
          <a:p>
            <a:pPr marL="0" lvl="0" indent="0" algn="l" rtl="0">
              <a:spcBef>
                <a:spcPts val="1600"/>
              </a:spcBef>
              <a:spcAft>
                <a:spcPts val="1600"/>
              </a:spcAft>
              <a:buNone/>
            </a:pPr>
            <a:r>
              <a:rPr lang="en" sz="2000" dirty="0">
                <a:solidFill>
                  <a:schemeClr val="dk1"/>
                </a:solidFill>
                <a:latin typeface="+mn-lt"/>
              </a:rPr>
              <a:t>What can we do to ensure that students truly have choice and flexibility in their mathematics courses?</a:t>
            </a:r>
            <a:endParaRPr sz="2000" dirty="0">
              <a:solidFill>
                <a:schemeClr val="dk1"/>
              </a:solidFill>
              <a:latin typeface="+mn-lt"/>
            </a:endParaRPr>
          </a:p>
        </p:txBody>
      </p:sp>
      <p:grpSp>
        <p:nvGrpSpPr>
          <p:cNvPr id="12" name="Google Shape;434;p50" descr="book with bookmark">
            <a:extLst>
              <a:ext uri="{FF2B5EF4-FFF2-40B4-BE49-F238E27FC236}">
                <a16:creationId xmlns:a16="http://schemas.microsoft.com/office/drawing/2014/main" id="{BB9FCC90-0B43-4E87-82EC-AE1D9E322F46}"/>
              </a:ext>
            </a:extLst>
          </p:cNvPr>
          <p:cNvGrpSpPr/>
          <p:nvPr/>
        </p:nvGrpSpPr>
        <p:grpSpPr>
          <a:xfrm rot="4188104">
            <a:off x="7148807" y="3305783"/>
            <a:ext cx="1528409" cy="1452035"/>
            <a:chOff x="5809768" y="2462156"/>
            <a:chExt cx="2316565" cy="2200807"/>
          </a:xfrm>
        </p:grpSpPr>
        <p:sp>
          <p:nvSpPr>
            <p:cNvPr id="13" name="Google Shape;435;p50">
              <a:extLst>
                <a:ext uri="{FF2B5EF4-FFF2-40B4-BE49-F238E27FC236}">
                  <a16:creationId xmlns:a16="http://schemas.microsoft.com/office/drawing/2014/main" id="{DD82681C-85D2-4EDC-A51B-8AB4233DE005}"/>
                </a:ext>
                <a:ext uri="{C183D7F6-B498-43B3-948B-1728B52AA6E4}">
                  <adec:decorative xmlns:adec="http://schemas.microsoft.com/office/drawing/2017/decorative" val="1"/>
                </a:ext>
              </a:extLst>
            </p:cNvPr>
            <p:cNvSpPr/>
            <p:nvPr/>
          </p:nvSpPr>
          <p:spPr>
            <a:xfrm>
              <a:off x="6121670" y="2462156"/>
              <a:ext cx="1819797" cy="1724954"/>
            </a:xfrm>
            <a:custGeom>
              <a:avLst/>
              <a:gdLst/>
              <a:ahLst/>
              <a:cxnLst/>
              <a:rect l="l" t="t" r="r" b="b"/>
              <a:pathLst>
                <a:path w="37761" h="35793" extrusionOk="0">
                  <a:moveTo>
                    <a:pt x="12303" y="1"/>
                  </a:moveTo>
                  <a:cubicBezTo>
                    <a:pt x="11948" y="1"/>
                    <a:pt x="11639" y="246"/>
                    <a:pt x="11275" y="667"/>
                  </a:cubicBezTo>
                  <a:cubicBezTo>
                    <a:pt x="9173" y="3169"/>
                    <a:pt x="7005" y="5638"/>
                    <a:pt x="4904" y="8139"/>
                  </a:cubicBezTo>
                  <a:cubicBezTo>
                    <a:pt x="3236" y="10074"/>
                    <a:pt x="1401" y="11809"/>
                    <a:pt x="0" y="13944"/>
                  </a:cubicBezTo>
                  <a:cubicBezTo>
                    <a:pt x="400" y="14978"/>
                    <a:pt x="1334" y="15545"/>
                    <a:pt x="2102" y="16212"/>
                  </a:cubicBezTo>
                  <a:cubicBezTo>
                    <a:pt x="9507" y="22383"/>
                    <a:pt x="16846" y="28688"/>
                    <a:pt x="24251" y="34859"/>
                  </a:cubicBezTo>
                  <a:cubicBezTo>
                    <a:pt x="24718" y="35125"/>
                    <a:pt x="24985" y="35659"/>
                    <a:pt x="25518" y="35793"/>
                  </a:cubicBezTo>
                  <a:cubicBezTo>
                    <a:pt x="26085" y="35726"/>
                    <a:pt x="26352" y="35292"/>
                    <a:pt x="26686" y="34925"/>
                  </a:cubicBezTo>
                  <a:cubicBezTo>
                    <a:pt x="29354" y="31957"/>
                    <a:pt x="31956" y="28888"/>
                    <a:pt x="34558" y="25852"/>
                  </a:cubicBezTo>
                  <a:cubicBezTo>
                    <a:pt x="35626" y="24618"/>
                    <a:pt x="36960" y="23584"/>
                    <a:pt x="37527" y="21983"/>
                  </a:cubicBezTo>
                  <a:cubicBezTo>
                    <a:pt x="37760" y="21382"/>
                    <a:pt x="37527" y="20982"/>
                    <a:pt x="37060" y="20582"/>
                  </a:cubicBezTo>
                  <a:cubicBezTo>
                    <a:pt x="29088" y="13877"/>
                    <a:pt x="21149" y="7139"/>
                    <a:pt x="13210" y="434"/>
                  </a:cubicBezTo>
                  <a:cubicBezTo>
                    <a:pt x="12854" y="136"/>
                    <a:pt x="12566" y="1"/>
                    <a:pt x="12303" y="1"/>
                  </a:cubicBezTo>
                  <a:close/>
                </a:path>
              </a:pathLst>
            </a:custGeom>
            <a:solidFill>
              <a:srgbClr val="96BC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36;p50">
              <a:extLst>
                <a:ext uri="{FF2B5EF4-FFF2-40B4-BE49-F238E27FC236}">
                  <a16:creationId xmlns:a16="http://schemas.microsoft.com/office/drawing/2014/main" id="{681DAAEB-8F7B-422C-ABCC-3402E8E22C62}"/>
                </a:ext>
                <a:ext uri="{C183D7F6-B498-43B3-948B-1728B52AA6E4}">
                  <adec:decorative xmlns:adec="http://schemas.microsoft.com/office/drawing/2017/decorative" val="1"/>
                </a:ext>
              </a:extLst>
            </p:cNvPr>
            <p:cNvSpPr/>
            <p:nvPr/>
          </p:nvSpPr>
          <p:spPr>
            <a:xfrm>
              <a:off x="5809768" y="3134104"/>
              <a:ext cx="1507943" cy="1417920"/>
            </a:xfrm>
            <a:custGeom>
              <a:avLst/>
              <a:gdLst/>
              <a:ahLst/>
              <a:cxnLst/>
              <a:rect l="l" t="t" r="r" b="b"/>
              <a:pathLst>
                <a:path w="31290" h="29422" extrusionOk="0">
                  <a:moveTo>
                    <a:pt x="6472" y="1"/>
                  </a:moveTo>
                  <a:cubicBezTo>
                    <a:pt x="6239" y="201"/>
                    <a:pt x="5938" y="368"/>
                    <a:pt x="5738" y="601"/>
                  </a:cubicBezTo>
                  <a:cubicBezTo>
                    <a:pt x="4337" y="2202"/>
                    <a:pt x="3070" y="3903"/>
                    <a:pt x="1602" y="5404"/>
                  </a:cubicBezTo>
                  <a:cubicBezTo>
                    <a:pt x="1" y="7072"/>
                    <a:pt x="134" y="8140"/>
                    <a:pt x="1836" y="9674"/>
                  </a:cubicBezTo>
                  <a:cubicBezTo>
                    <a:pt x="2903" y="10608"/>
                    <a:pt x="4004" y="11476"/>
                    <a:pt x="5071" y="12376"/>
                  </a:cubicBezTo>
                  <a:cubicBezTo>
                    <a:pt x="7573" y="14478"/>
                    <a:pt x="10108" y="16546"/>
                    <a:pt x="12543" y="18681"/>
                  </a:cubicBezTo>
                  <a:cubicBezTo>
                    <a:pt x="14378" y="20315"/>
                    <a:pt x="16346" y="21816"/>
                    <a:pt x="18181" y="23384"/>
                  </a:cubicBezTo>
                  <a:cubicBezTo>
                    <a:pt x="20582" y="25452"/>
                    <a:pt x="22884" y="27587"/>
                    <a:pt x="25486" y="29422"/>
                  </a:cubicBezTo>
                  <a:cubicBezTo>
                    <a:pt x="25853" y="27520"/>
                    <a:pt x="27020" y="26086"/>
                    <a:pt x="28354" y="24785"/>
                  </a:cubicBezTo>
                  <a:cubicBezTo>
                    <a:pt x="29255" y="23918"/>
                    <a:pt x="29922" y="22884"/>
                    <a:pt x="30689" y="21916"/>
                  </a:cubicBezTo>
                  <a:cubicBezTo>
                    <a:pt x="30990" y="21583"/>
                    <a:pt x="31290" y="21216"/>
                    <a:pt x="30990" y="20715"/>
                  </a:cubicBezTo>
                  <a:cubicBezTo>
                    <a:pt x="26153" y="16579"/>
                    <a:pt x="21316" y="12476"/>
                    <a:pt x="16479" y="8373"/>
                  </a:cubicBezTo>
                  <a:cubicBezTo>
                    <a:pt x="13144" y="5571"/>
                    <a:pt x="9808" y="2803"/>
                    <a:pt x="6472" y="1"/>
                  </a:cubicBezTo>
                  <a:close/>
                </a:path>
              </a:pathLst>
            </a:custGeom>
            <a:solidFill>
              <a:srgbClr val="4C7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37;p50">
              <a:extLst>
                <a:ext uri="{FF2B5EF4-FFF2-40B4-BE49-F238E27FC236}">
                  <a16:creationId xmlns:a16="http://schemas.microsoft.com/office/drawing/2014/main" id="{10FB8C17-D097-4E76-AA6B-6FFCC618802E}"/>
                </a:ext>
                <a:ext uri="{C183D7F6-B498-43B3-948B-1728B52AA6E4}">
                  <adec:decorative xmlns:adec="http://schemas.microsoft.com/office/drawing/2017/decorative" val="1"/>
                </a:ext>
              </a:extLst>
            </p:cNvPr>
            <p:cNvSpPr/>
            <p:nvPr/>
          </p:nvSpPr>
          <p:spPr>
            <a:xfrm>
              <a:off x="7062098" y="3521523"/>
              <a:ext cx="1015994" cy="1097632"/>
            </a:xfrm>
            <a:custGeom>
              <a:avLst/>
              <a:gdLst/>
              <a:ahLst/>
              <a:cxnLst/>
              <a:rect l="l" t="t" r="r" b="b"/>
              <a:pathLst>
                <a:path w="21082" h="22776" extrusionOk="0">
                  <a:moveTo>
                    <a:pt x="18013" y="1"/>
                  </a:moveTo>
                  <a:cubicBezTo>
                    <a:pt x="17713" y="268"/>
                    <a:pt x="17413" y="534"/>
                    <a:pt x="17146" y="835"/>
                  </a:cubicBezTo>
                  <a:cubicBezTo>
                    <a:pt x="13410" y="5104"/>
                    <a:pt x="9707" y="9407"/>
                    <a:pt x="6004" y="13677"/>
                  </a:cubicBezTo>
                  <a:cubicBezTo>
                    <a:pt x="5979" y="13675"/>
                    <a:pt x="5953" y="13674"/>
                    <a:pt x="5928" y="13674"/>
                  </a:cubicBezTo>
                  <a:cubicBezTo>
                    <a:pt x="5566" y="13674"/>
                    <a:pt x="5289" y="13894"/>
                    <a:pt x="5070" y="14144"/>
                  </a:cubicBezTo>
                  <a:cubicBezTo>
                    <a:pt x="3669" y="15745"/>
                    <a:pt x="2202" y="17313"/>
                    <a:pt x="867" y="18981"/>
                  </a:cubicBezTo>
                  <a:cubicBezTo>
                    <a:pt x="0" y="20082"/>
                    <a:pt x="134" y="21082"/>
                    <a:pt x="1201" y="22083"/>
                  </a:cubicBezTo>
                  <a:cubicBezTo>
                    <a:pt x="1725" y="22542"/>
                    <a:pt x="2226" y="22776"/>
                    <a:pt x="2730" y="22776"/>
                  </a:cubicBezTo>
                  <a:cubicBezTo>
                    <a:pt x="3251" y="22776"/>
                    <a:pt x="3777" y="22525"/>
                    <a:pt x="4337" y="22016"/>
                  </a:cubicBezTo>
                  <a:cubicBezTo>
                    <a:pt x="4670" y="21716"/>
                    <a:pt x="4970" y="21383"/>
                    <a:pt x="5170" y="20949"/>
                  </a:cubicBezTo>
                  <a:cubicBezTo>
                    <a:pt x="5271" y="20682"/>
                    <a:pt x="5237" y="20382"/>
                    <a:pt x="5037" y="20182"/>
                  </a:cubicBezTo>
                  <a:cubicBezTo>
                    <a:pt x="4337" y="19481"/>
                    <a:pt x="4670" y="18948"/>
                    <a:pt x="5170" y="18314"/>
                  </a:cubicBezTo>
                  <a:cubicBezTo>
                    <a:pt x="5492" y="17912"/>
                    <a:pt x="5813" y="17704"/>
                    <a:pt x="6171" y="17704"/>
                  </a:cubicBezTo>
                  <a:cubicBezTo>
                    <a:pt x="6408" y="17704"/>
                    <a:pt x="6660" y="17795"/>
                    <a:pt x="6938" y="17980"/>
                  </a:cubicBezTo>
                  <a:cubicBezTo>
                    <a:pt x="7030" y="18035"/>
                    <a:pt x="7152" y="18060"/>
                    <a:pt x="7277" y="18060"/>
                  </a:cubicBezTo>
                  <a:cubicBezTo>
                    <a:pt x="7379" y="18060"/>
                    <a:pt x="7482" y="18044"/>
                    <a:pt x="7572" y="18014"/>
                  </a:cubicBezTo>
                  <a:cubicBezTo>
                    <a:pt x="8339" y="17580"/>
                    <a:pt x="8773" y="16779"/>
                    <a:pt x="9407" y="16246"/>
                  </a:cubicBezTo>
                  <a:cubicBezTo>
                    <a:pt x="12976" y="12109"/>
                    <a:pt x="16545" y="8006"/>
                    <a:pt x="20148" y="3870"/>
                  </a:cubicBezTo>
                  <a:cubicBezTo>
                    <a:pt x="20481" y="3470"/>
                    <a:pt x="21082" y="3103"/>
                    <a:pt x="20782" y="2369"/>
                  </a:cubicBezTo>
                  <a:cubicBezTo>
                    <a:pt x="19848" y="1568"/>
                    <a:pt x="18914" y="801"/>
                    <a:pt x="18013" y="1"/>
                  </a:cubicBezTo>
                  <a:close/>
                </a:path>
              </a:pathLst>
            </a:custGeom>
            <a:solidFill>
              <a:srgbClr val="F7F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38;p50">
              <a:extLst>
                <a:ext uri="{FF2B5EF4-FFF2-40B4-BE49-F238E27FC236}">
                  <a16:creationId xmlns:a16="http://schemas.microsoft.com/office/drawing/2014/main" id="{696C87E2-DF91-4B7E-A771-DF21122AA519}"/>
                </a:ext>
                <a:ext uri="{C183D7F6-B498-43B3-948B-1728B52AA6E4}">
                  <adec:decorative xmlns:adec="http://schemas.microsoft.com/office/drawing/2017/decorative" val="1"/>
                </a:ext>
              </a:extLst>
            </p:cNvPr>
            <p:cNvSpPr/>
            <p:nvPr/>
          </p:nvSpPr>
          <p:spPr>
            <a:xfrm>
              <a:off x="7500939" y="3625137"/>
              <a:ext cx="625394" cy="701876"/>
            </a:xfrm>
            <a:custGeom>
              <a:avLst/>
              <a:gdLst/>
              <a:ahLst/>
              <a:cxnLst/>
              <a:rect l="l" t="t" r="r" b="b"/>
              <a:pathLst>
                <a:path w="12977" h="14564" extrusionOk="0">
                  <a:moveTo>
                    <a:pt x="12340" y="1"/>
                  </a:moveTo>
                  <a:cubicBezTo>
                    <a:pt x="12125" y="1"/>
                    <a:pt x="11895" y="139"/>
                    <a:pt x="11676" y="219"/>
                  </a:cubicBezTo>
                  <a:cubicBezTo>
                    <a:pt x="11008" y="1020"/>
                    <a:pt x="10375" y="1854"/>
                    <a:pt x="9708" y="2654"/>
                  </a:cubicBezTo>
                  <a:cubicBezTo>
                    <a:pt x="6472" y="6390"/>
                    <a:pt x="3236" y="10126"/>
                    <a:pt x="1" y="13896"/>
                  </a:cubicBezTo>
                  <a:cubicBezTo>
                    <a:pt x="56" y="14309"/>
                    <a:pt x="225" y="14563"/>
                    <a:pt x="584" y="14563"/>
                  </a:cubicBezTo>
                  <a:cubicBezTo>
                    <a:pt x="659" y="14563"/>
                    <a:pt x="742" y="14552"/>
                    <a:pt x="835" y="14529"/>
                  </a:cubicBezTo>
                  <a:cubicBezTo>
                    <a:pt x="4671" y="10126"/>
                    <a:pt x="8507" y="5723"/>
                    <a:pt x="12343" y="1320"/>
                  </a:cubicBezTo>
                  <a:cubicBezTo>
                    <a:pt x="12610" y="1020"/>
                    <a:pt x="12977" y="686"/>
                    <a:pt x="12743" y="252"/>
                  </a:cubicBezTo>
                  <a:cubicBezTo>
                    <a:pt x="12622" y="64"/>
                    <a:pt x="12485" y="1"/>
                    <a:pt x="12340" y="1"/>
                  </a:cubicBezTo>
                  <a:close/>
                </a:path>
              </a:pathLst>
            </a:custGeom>
            <a:solidFill>
              <a:srgbClr val="B7C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39;p50">
              <a:extLst>
                <a:ext uri="{FF2B5EF4-FFF2-40B4-BE49-F238E27FC236}">
                  <a16:creationId xmlns:a16="http://schemas.microsoft.com/office/drawing/2014/main" id="{4E0EB665-5D60-40DC-AE54-787063B15F2C}"/>
                </a:ext>
                <a:ext uri="{C183D7F6-B498-43B3-948B-1728B52AA6E4}">
                  <adec:decorative xmlns:adec="http://schemas.microsoft.com/office/drawing/2017/decorative" val="1"/>
                </a:ext>
              </a:extLst>
            </p:cNvPr>
            <p:cNvSpPr/>
            <p:nvPr/>
          </p:nvSpPr>
          <p:spPr>
            <a:xfrm>
              <a:off x="7010629" y="4132411"/>
              <a:ext cx="340866" cy="530551"/>
            </a:xfrm>
            <a:custGeom>
              <a:avLst/>
              <a:gdLst/>
              <a:ahLst/>
              <a:cxnLst/>
              <a:rect l="l" t="t" r="r" b="b"/>
              <a:pathLst>
                <a:path w="7073" h="11009" extrusionOk="0">
                  <a:moveTo>
                    <a:pt x="6072" y="0"/>
                  </a:moveTo>
                  <a:cubicBezTo>
                    <a:pt x="4938" y="1768"/>
                    <a:pt x="3537" y="3370"/>
                    <a:pt x="2102" y="4937"/>
                  </a:cubicBezTo>
                  <a:cubicBezTo>
                    <a:pt x="1135" y="5971"/>
                    <a:pt x="1" y="7039"/>
                    <a:pt x="568" y="8707"/>
                  </a:cubicBezTo>
                  <a:cubicBezTo>
                    <a:pt x="1035" y="9174"/>
                    <a:pt x="1535" y="9674"/>
                    <a:pt x="2035" y="10108"/>
                  </a:cubicBezTo>
                  <a:cubicBezTo>
                    <a:pt x="2701" y="10709"/>
                    <a:pt x="3320" y="11009"/>
                    <a:pt x="3925" y="11009"/>
                  </a:cubicBezTo>
                  <a:cubicBezTo>
                    <a:pt x="4564" y="11009"/>
                    <a:pt x="5188" y="10675"/>
                    <a:pt x="5838" y="10008"/>
                  </a:cubicBezTo>
                  <a:cubicBezTo>
                    <a:pt x="6272" y="9607"/>
                    <a:pt x="6605" y="9107"/>
                    <a:pt x="6972" y="8673"/>
                  </a:cubicBezTo>
                  <a:cubicBezTo>
                    <a:pt x="7030" y="8124"/>
                    <a:pt x="6763" y="7926"/>
                    <a:pt x="6343" y="7926"/>
                  </a:cubicBezTo>
                  <a:cubicBezTo>
                    <a:pt x="6278" y="7926"/>
                    <a:pt x="6210" y="7931"/>
                    <a:pt x="6138" y="7939"/>
                  </a:cubicBezTo>
                  <a:cubicBezTo>
                    <a:pt x="5805" y="8306"/>
                    <a:pt x="5438" y="8673"/>
                    <a:pt x="5138" y="9040"/>
                  </a:cubicBezTo>
                  <a:cubicBezTo>
                    <a:pt x="4721" y="9557"/>
                    <a:pt x="4312" y="9791"/>
                    <a:pt x="3895" y="9791"/>
                  </a:cubicBezTo>
                  <a:cubicBezTo>
                    <a:pt x="3478" y="9791"/>
                    <a:pt x="3053" y="9557"/>
                    <a:pt x="2603" y="9140"/>
                  </a:cubicBezTo>
                  <a:cubicBezTo>
                    <a:pt x="1468" y="8106"/>
                    <a:pt x="1368" y="7639"/>
                    <a:pt x="2269" y="6538"/>
                  </a:cubicBezTo>
                  <a:cubicBezTo>
                    <a:pt x="3870" y="4704"/>
                    <a:pt x="5471" y="2836"/>
                    <a:pt x="7072" y="1001"/>
                  </a:cubicBezTo>
                  <a:cubicBezTo>
                    <a:pt x="6839" y="534"/>
                    <a:pt x="6539" y="201"/>
                    <a:pt x="6072" y="0"/>
                  </a:cubicBezTo>
                  <a:close/>
                </a:path>
              </a:pathLst>
            </a:custGeom>
            <a:solidFill>
              <a:srgbClr val="665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40;p50">
              <a:extLst>
                <a:ext uri="{FF2B5EF4-FFF2-40B4-BE49-F238E27FC236}">
                  <a16:creationId xmlns:a16="http://schemas.microsoft.com/office/drawing/2014/main" id="{D1BB1FAA-9688-45B3-9E91-FE27A554E1BC}"/>
                </a:ext>
                <a:ext uri="{C183D7F6-B498-43B3-948B-1728B52AA6E4}">
                  <adec:decorative xmlns:adec="http://schemas.microsoft.com/office/drawing/2017/decorative" val="1"/>
                </a:ext>
              </a:extLst>
            </p:cNvPr>
            <p:cNvSpPr/>
            <p:nvPr/>
          </p:nvSpPr>
          <p:spPr>
            <a:xfrm>
              <a:off x="7242145" y="4347687"/>
              <a:ext cx="282938" cy="307227"/>
            </a:xfrm>
            <a:custGeom>
              <a:avLst/>
              <a:gdLst/>
              <a:ahLst/>
              <a:cxnLst/>
              <a:rect l="l" t="t" r="r" b="b"/>
              <a:pathLst>
                <a:path w="5871" h="6375" extrusionOk="0">
                  <a:moveTo>
                    <a:pt x="2341" y="1"/>
                  </a:moveTo>
                  <a:cubicBezTo>
                    <a:pt x="1807" y="1"/>
                    <a:pt x="1333" y="401"/>
                    <a:pt x="901" y="1171"/>
                  </a:cubicBezTo>
                  <a:cubicBezTo>
                    <a:pt x="834" y="1304"/>
                    <a:pt x="734" y="1404"/>
                    <a:pt x="634" y="1471"/>
                  </a:cubicBezTo>
                  <a:cubicBezTo>
                    <a:pt x="0" y="2005"/>
                    <a:pt x="0" y="2472"/>
                    <a:pt x="767" y="2939"/>
                  </a:cubicBezTo>
                  <a:cubicBezTo>
                    <a:pt x="1001" y="3072"/>
                    <a:pt x="1134" y="3306"/>
                    <a:pt x="1334" y="3506"/>
                  </a:cubicBezTo>
                  <a:cubicBezTo>
                    <a:pt x="1668" y="3639"/>
                    <a:pt x="2002" y="3839"/>
                    <a:pt x="2168" y="4206"/>
                  </a:cubicBezTo>
                  <a:cubicBezTo>
                    <a:pt x="3136" y="4907"/>
                    <a:pt x="4103" y="5607"/>
                    <a:pt x="5170" y="6375"/>
                  </a:cubicBezTo>
                  <a:cubicBezTo>
                    <a:pt x="5271" y="5607"/>
                    <a:pt x="5337" y="5040"/>
                    <a:pt x="5437" y="4473"/>
                  </a:cubicBezTo>
                  <a:cubicBezTo>
                    <a:pt x="5604" y="3372"/>
                    <a:pt x="5871" y="2238"/>
                    <a:pt x="4637" y="1504"/>
                  </a:cubicBezTo>
                  <a:cubicBezTo>
                    <a:pt x="4603" y="904"/>
                    <a:pt x="4170" y="804"/>
                    <a:pt x="3703" y="737"/>
                  </a:cubicBezTo>
                  <a:cubicBezTo>
                    <a:pt x="3207" y="242"/>
                    <a:pt x="2756" y="1"/>
                    <a:pt x="2341" y="1"/>
                  </a:cubicBezTo>
                  <a:close/>
                </a:path>
              </a:pathLst>
            </a:custGeom>
            <a:solidFill>
              <a:srgbClr val="9B7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41;p50">
              <a:extLst>
                <a:ext uri="{FF2B5EF4-FFF2-40B4-BE49-F238E27FC236}">
                  <a16:creationId xmlns:a16="http://schemas.microsoft.com/office/drawing/2014/main" id="{E2507181-4199-43D7-90DB-2E93FB2562F3}"/>
                </a:ext>
                <a:ext uri="{C183D7F6-B498-43B3-948B-1728B52AA6E4}">
                  <adec:decorative xmlns:adec="http://schemas.microsoft.com/office/drawing/2017/decorative" val="1"/>
                </a:ext>
              </a:extLst>
            </p:cNvPr>
            <p:cNvSpPr/>
            <p:nvPr/>
          </p:nvSpPr>
          <p:spPr>
            <a:xfrm>
              <a:off x="7420554" y="4294772"/>
              <a:ext cx="120626" cy="125445"/>
            </a:xfrm>
            <a:custGeom>
              <a:avLst/>
              <a:gdLst/>
              <a:ahLst/>
              <a:cxnLst/>
              <a:rect l="l" t="t" r="r" b="b"/>
              <a:pathLst>
                <a:path w="2503" h="2603" extrusionOk="0">
                  <a:moveTo>
                    <a:pt x="1669" y="1"/>
                  </a:moveTo>
                  <a:cubicBezTo>
                    <a:pt x="1135" y="601"/>
                    <a:pt x="568" y="1235"/>
                    <a:pt x="1" y="1835"/>
                  </a:cubicBezTo>
                  <a:cubicBezTo>
                    <a:pt x="334" y="2069"/>
                    <a:pt x="635" y="2336"/>
                    <a:pt x="935" y="2602"/>
                  </a:cubicBezTo>
                  <a:cubicBezTo>
                    <a:pt x="1468" y="1935"/>
                    <a:pt x="2002" y="1268"/>
                    <a:pt x="2503" y="634"/>
                  </a:cubicBezTo>
                  <a:cubicBezTo>
                    <a:pt x="2236" y="401"/>
                    <a:pt x="1969" y="201"/>
                    <a:pt x="1669" y="1"/>
                  </a:cubicBezTo>
                  <a:close/>
                </a:path>
              </a:pathLst>
            </a:custGeom>
            <a:solidFill>
              <a:srgbClr val="665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58"/>
          <p:cNvSpPr txBox="1">
            <a:spLocks noGrp="1"/>
          </p:cNvSpPr>
          <p:nvPr>
            <p:ph type="title"/>
          </p:nvPr>
        </p:nvSpPr>
        <p:spPr>
          <a:xfrm>
            <a:off x="717750" y="877800"/>
            <a:ext cx="7708500" cy="338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500" dirty="0">
                <a:solidFill>
                  <a:srgbClr val="720017"/>
                </a:solidFill>
                <a:latin typeface="+mj-lt"/>
              </a:rPr>
              <a:t>What resources beyond those listed on the toolkit page would you consider essential to effective implementation of a “new” equivalent course at your school?</a:t>
            </a:r>
            <a:endParaRPr sz="3500" dirty="0">
              <a:solidFill>
                <a:srgbClr val="720017"/>
              </a:solidFill>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59"/>
          <p:cNvSpPr txBox="1">
            <a:spLocks noGrp="1"/>
          </p:cNvSpPr>
          <p:nvPr>
            <p:ph type="title"/>
          </p:nvPr>
        </p:nvSpPr>
        <p:spPr>
          <a:xfrm>
            <a:off x="717750" y="877800"/>
            <a:ext cx="7708500" cy="33879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720017"/>
              </a:buClr>
              <a:buSzPts val="2400"/>
              <a:buChar char="●"/>
            </a:pPr>
            <a:r>
              <a:rPr lang="en-US" sz="2400" dirty="0">
                <a:solidFill>
                  <a:srgbClr val="720017"/>
                </a:solidFill>
                <a:latin typeface="+mn-lt"/>
              </a:rPr>
              <a:t>What implications for  implementation of these new equivalent course(s) have for higher education curriculum? </a:t>
            </a:r>
          </a:p>
          <a:p>
            <a:pPr marL="457200" lvl="0" indent="-381000" algn="l" rtl="0">
              <a:spcBef>
                <a:spcPts val="1000"/>
              </a:spcBef>
              <a:spcAft>
                <a:spcPts val="0"/>
              </a:spcAft>
              <a:buClr>
                <a:srgbClr val="720017"/>
              </a:buClr>
              <a:buSzPts val="2400"/>
              <a:buChar char="●"/>
            </a:pPr>
            <a:r>
              <a:rPr lang="en-US" sz="2400" dirty="0">
                <a:solidFill>
                  <a:srgbClr val="720017"/>
                </a:solidFill>
                <a:latin typeface="+mn-lt"/>
              </a:rPr>
              <a:t>Is there a need for professional development for higher education mathematics faculty? </a:t>
            </a:r>
          </a:p>
          <a:p>
            <a:pPr marL="457200" lvl="0" indent="-381000" algn="l" rtl="0">
              <a:spcBef>
                <a:spcPts val="1000"/>
              </a:spcBef>
              <a:spcAft>
                <a:spcPts val="1000"/>
              </a:spcAft>
              <a:buClr>
                <a:srgbClr val="720017"/>
              </a:buClr>
              <a:buSzPts val="2400"/>
              <a:buChar char="●"/>
            </a:pPr>
            <a:r>
              <a:rPr lang="en-US" sz="2400" dirty="0">
                <a:solidFill>
                  <a:srgbClr val="720017"/>
                </a:solidFill>
                <a:latin typeface="+mn-lt"/>
              </a:rPr>
              <a:t>Is this an opportunity for collaboration for HS and higher ed?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3"/>
          <p:cNvSpPr txBox="1">
            <a:spLocks noGrp="1"/>
          </p:cNvSpPr>
          <p:nvPr>
            <p:ph type="title"/>
          </p:nvPr>
        </p:nvSpPr>
        <p:spPr>
          <a:xfrm>
            <a:off x="714125" y="772550"/>
            <a:ext cx="7716000" cy="36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500" dirty="0">
                <a:solidFill>
                  <a:srgbClr val="720017"/>
                </a:solidFill>
                <a:latin typeface="+mn-lt"/>
              </a:rPr>
              <a:t>Session Hosts</a:t>
            </a:r>
            <a:endParaRPr sz="3500" dirty="0">
              <a:solidFill>
                <a:srgbClr val="720017"/>
              </a:solidFill>
              <a:latin typeface="+mn-lt"/>
            </a:endParaRPr>
          </a:p>
        </p:txBody>
      </p:sp>
      <p:sp>
        <p:nvSpPr>
          <p:cNvPr id="304" name="Google Shape;304;p43"/>
          <p:cNvSpPr txBox="1"/>
          <p:nvPr/>
        </p:nvSpPr>
        <p:spPr>
          <a:xfrm>
            <a:off x="3202850" y="1940700"/>
            <a:ext cx="2377500" cy="3687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 sz="1700" b="0" i="0" u="none" strike="noStrike" kern="0" cap="none" spc="0" normalizeH="0" baseline="0" noProof="0" dirty="0">
                <a:ln>
                  <a:noFill/>
                </a:ln>
                <a:solidFill>
                  <a:srgbClr val="4C777F"/>
                </a:solidFill>
                <a:effectLst/>
                <a:uLnTx/>
                <a:uFillTx/>
                <a:latin typeface="Arial"/>
                <a:ea typeface="Roboto"/>
                <a:cs typeface="Roboto"/>
                <a:sym typeface="Roboto"/>
              </a:rPr>
              <a:t>Instructional Specialist</a:t>
            </a:r>
            <a:endParaRPr kumimoji="0" sz="1700" b="0" i="0" u="none" strike="noStrike" kern="0" cap="none" spc="0" normalizeH="0" baseline="0" noProof="0" dirty="0">
              <a:ln>
                <a:noFill/>
              </a:ln>
              <a:solidFill>
                <a:srgbClr val="4C777F"/>
              </a:solidFill>
              <a:effectLst/>
              <a:uLnTx/>
              <a:uFillTx/>
              <a:latin typeface="Arial"/>
              <a:ea typeface="Roboto"/>
              <a:cs typeface="Roboto"/>
              <a:sym typeface="Roboto"/>
            </a:endParaRPr>
          </a:p>
        </p:txBody>
      </p:sp>
      <p:sp>
        <p:nvSpPr>
          <p:cNvPr id="305" name="Google Shape;305;p43"/>
          <p:cNvSpPr txBox="1"/>
          <p:nvPr/>
        </p:nvSpPr>
        <p:spPr>
          <a:xfrm>
            <a:off x="3012200" y="1505025"/>
            <a:ext cx="2758800" cy="365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1" i="0" u="none" strike="noStrike" kern="0" cap="none" spc="0" normalizeH="0" baseline="0" noProof="0" dirty="0">
                <a:ln>
                  <a:noFill/>
                </a:ln>
                <a:solidFill>
                  <a:srgbClr val="073763"/>
                </a:solidFill>
                <a:effectLst/>
                <a:uLnTx/>
                <a:uFillTx/>
                <a:latin typeface="Arial"/>
                <a:ea typeface="Libre Baskerville"/>
                <a:cs typeface="Libre Baskerville"/>
                <a:sym typeface="Libre Baskerville"/>
              </a:rPr>
              <a:t>Heather Wukelich</a:t>
            </a:r>
            <a:endParaRPr kumimoji="0" sz="2000" b="1" i="0" u="none" strike="noStrike" kern="0" cap="none" spc="0" normalizeH="0" baseline="0" noProof="0" dirty="0">
              <a:ln>
                <a:noFill/>
              </a:ln>
              <a:solidFill>
                <a:srgbClr val="073763"/>
              </a:solidFill>
              <a:effectLst/>
              <a:uLnTx/>
              <a:uFillTx/>
              <a:latin typeface="Arial"/>
              <a:ea typeface="Libre Baskerville"/>
              <a:cs typeface="Libre Baskerville"/>
              <a:sym typeface="Libre Baskerville"/>
            </a:endParaRPr>
          </a:p>
        </p:txBody>
      </p:sp>
      <p:sp>
        <p:nvSpPr>
          <p:cNvPr id="306" name="Google Shape;306;p43"/>
          <p:cNvSpPr txBox="1"/>
          <p:nvPr/>
        </p:nvSpPr>
        <p:spPr>
          <a:xfrm>
            <a:off x="443912" y="1940700"/>
            <a:ext cx="2377500" cy="7146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 sz="1800" b="0" i="0" u="none" strike="noStrike" kern="0" cap="none" spc="0" normalizeH="0" baseline="0" noProof="0" dirty="0">
                <a:ln>
                  <a:noFill/>
                </a:ln>
                <a:solidFill>
                  <a:srgbClr val="4C777F"/>
                </a:solidFill>
                <a:effectLst/>
                <a:uLnTx/>
                <a:uFillTx/>
                <a:latin typeface="Arial"/>
                <a:ea typeface="Roboto"/>
                <a:cs typeface="Roboto"/>
                <a:sym typeface="Roboto"/>
              </a:rPr>
              <a:t>Executive Director</a:t>
            </a:r>
            <a:endParaRPr kumimoji="0" sz="1800" b="0" i="0" u="none" strike="noStrike" kern="0" cap="none" spc="0" normalizeH="0" baseline="0" noProof="0" dirty="0">
              <a:ln>
                <a:noFill/>
              </a:ln>
              <a:solidFill>
                <a:srgbClr val="4C777F"/>
              </a:solidFill>
              <a:effectLst/>
              <a:uLnTx/>
              <a:uFillTx/>
              <a:latin typeface="Arial"/>
              <a:ea typeface="Roboto"/>
              <a:cs typeface="Roboto"/>
              <a:sym typeface="Roboto"/>
            </a:endParaRPr>
          </a:p>
        </p:txBody>
      </p:sp>
      <p:sp>
        <p:nvSpPr>
          <p:cNvPr id="307" name="Google Shape;307;p43"/>
          <p:cNvSpPr txBox="1"/>
          <p:nvPr/>
        </p:nvSpPr>
        <p:spPr>
          <a:xfrm>
            <a:off x="5985988" y="1940700"/>
            <a:ext cx="2714100" cy="3687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 sz="1700" b="0" i="0" u="none" strike="noStrike" kern="0" cap="none" spc="0" normalizeH="0" baseline="0" noProof="0" dirty="0">
                <a:ln>
                  <a:noFill/>
                </a:ln>
                <a:solidFill>
                  <a:srgbClr val="4C777F"/>
                </a:solidFill>
                <a:effectLst/>
                <a:uLnTx/>
                <a:uFillTx/>
                <a:latin typeface="Arial"/>
                <a:ea typeface="Roboto"/>
                <a:cs typeface="Roboto"/>
                <a:sym typeface="Roboto"/>
              </a:rPr>
              <a:t>Mathematics Consultant</a:t>
            </a:r>
            <a:endParaRPr kumimoji="0" sz="1700" b="0" i="0" u="none" strike="noStrike" kern="0" cap="none" spc="0" normalizeH="0" baseline="0" noProof="0" dirty="0">
              <a:ln>
                <a:noFill/>
              </a:ln>
              <a:solidFill>
                <a:srgbClr val="4C777F"/>
              </a:solidFill>
              <a:effectLst/>
              <a:uLnTx/>
              <a:uFillTx/>
              <a:latin typeface="Arial"/>
              <a:ea typeface="Roboto"/>
              <a:cs typeface="Roboto"/>
              <a:sym typeface="Roboto"/>
            </a:endParaRPr>
          </a:p>
        </p:txBody>
      </p:sp>
      <p:sp>
        <p:nvSpPr>
          <p:cNvPr id="308" name="Google Shape;308;p43"/>
          <p:cNvSpPr txBox="1"/>
          <p:nvPr/>
        </p:nvSpPr>
        <p:spPr>
          <a:xfrm>
            <a:off x="651913" y="1505025"/>
            <a:ext cx="1962000" cy="365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1" i="0" u="none" strike="noStrike" kern="0" cap="none" spc="0" normalizeH="0" baseline="0" noProof="0" dirty="0">
                <a:ln>
                  <a:noFill/>
                </a:ln>
                <a:solidFill>
                  <a:srgbClr val="073763"/>
                </a:solidFill>
                <a:effectLst/>
                <a:uLnTx/>
                <a:uFillTx/>
                <a:latin typeface="+mn-lt"/>
                <a:ea typeface="Libre Baskerville"/>
                <a:cs typeface="Libre Baskerville"/>
                <a:sym typeface="Libre Baskerville"/>
              </a:rPr>
              <a:t>Peggy Kasten</a:t>
            </a:r>
            <a:endParaRPr kumimoji="0" sz="2000" b="1" i="0" u="none" strike="noStrike" kern="0" cap="none" spc="0" normalizeH="0" baseline="0" noProof="0" dirty="0">
              <a:ln>
                <a:noFill/>
              </a:ln>
              <a:solidFill>
                <a:srgbClr val="073763"/>
              </a:solidFill>
              <a:effectLst/>
              <a:uLnTx/>
              <a:uFillTx/>
              <a:latin typeface="+mn-lt"/>
              <a:ea typeface="Libre Baskerville"/>
              <a:cs typeface="Libre Baskerville"/>
              <a:sym typeface="Libre Baskerville"/>
            </a:endParaRPr>
          </a:p>
        </p:txBody>
      </p:sp>
      <p:sp>
        <p:nvSpPr>
          <p:cNvPr id="309" name="Google Shape;309;p43"/>
          <p:cNvSpPr txBox="1"/>
          <p:nvPr/>
        </p:nvSpPr>
        <p:spPr>
          <a:xfrm>
            <a:off x="6250288" y="1505025"/>
            <a:ext cx="2185500" cy="365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1" i="0" u="none" strike="noStrike" kern="0" cap="none" spc="0" normalizeH="0" baseline="0" noProof="0">
                <a:ln>
                  <a:noFill/>
                </a:ln>
                <a:solidFill>
                  <a:srgbClr val="073763"/>
                </a:solidFill>
                <a:effectLst/>
                <a:uLnTx/>
                <a:uFillTx/>
                <a:latin typeface="Arial"/>
                <a:ea typeface="Libre Baskerville"/>
                <a:cs typeface="Libre Baskerville"/>
                <a:sym typeface="Libre Baskerville"/>
              </a:rPr>
              <a:t>Annika Moore</a:t>
            </a:r>
            <a:endParaRPr kumimoji="0" sz="2000" b="1" i="0" u="none" strike="noStrike" kern="0" cap="none" spc="0" normalizeH="0" baseline="0" noProof="0">
              <a:ln>
                <a:noFill/>
              </a:ln>
              <a:solidFill>
                <a:srgbClr val="073763"/>
              </a:solidFill>
              <a:effectLst/>
              <a:uLnTx/>
              <a:uFillTx/>
              <a:latin typeface="Arial"/>
              <a:ea typeface="Libre Baskerville"/>
              <a:cs typeface="Libre Baskerville"/>
              <a:sym typeface="Libre Baskerville"/>
            </a:endParaRPr>
          </a:p>
        </p:txBody>
      </p:sp>
      <p:pic>
        <p:nvPicPr>
          <p:cNvPr id="310" name="Google Shape;310;p43" descr="Ohio Mathematics and Science Coalition logo"/>
          <p:cNvPicPr preferRelativeResize="0"/>
          <p:nvPr/>
        </p:nvPicPr>
        <p:blipFill>
          <a:blip r:embed="rId3">
            <a:alphaModFix/>
          </a:blip>
          <a:stretch>
            <a:fillRect/>
          </a:stretch>
        </p:blipFill>
        <p:spPr>
          <a:xfrm>
            <a:off x="675178" y="2357442"/>
            <a:ext cx="1915469" cy="639500"/>
          </a:xfrm>
          <a:prstGeom prst="rect">
            <a:avLst/>
          </a:prstGeom>
          <a:noFill/>
          <a:ln>
            <a:noFill/>
          </a:ln>
        </p:spPr>
      </p:pic>
      <p:pic>
        <p:nvPicPr>
          <p:cNvPr id="311" name="Google Shape;311;p43" descr="ESC of Eastern Ohio logo"/>
          <p:cNvPicPr preferRelativeResize="0"/>
          <p:nvPr/>
        </p:nvPicPr>
        <p:blipFill>
          <a:blip r:embed="rId4">
            <a:alphaModFix/>
          </a:blip>
          <a:stretch>
            <a:fillRect/>
          </a:stretch>
        </p:blipFill>
        <p:spPr>
          <a:xfrm>
            <a:off x="3410600" y="2315738"/>
            <a:ext cx="1962000" cy="784800"/>
          </a:xfrm>
          <a:prstGeom prst="rect">
            <a:avLst/>
          </a:prstGeom>
          <a:noFill/>
          <a:ln>
            <a:noFill/>
          </a:ln>
        </p:spPr>
      </p:pic>
      <p:sp>
        <p:nvSpPr>
          <p:cNvPr id="312" name="Google Shape;312;p43"/>
          <p:cNvSpPr txBox="1"/>
          <p:nvPr/>
        </p:nvSpPr>
        <p:spPr>
          <a:xfrm>
            <a:off x="3202850" y="3083700"/>
            <a:ext cx="2377500" cy="3687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 sz="1700" b="0" i="0" u="none" strike="noStrike" kern="0" cap="none" spc="0" normalizeH="0" baseline="0" noProof="0">
                <a:ln>
                  <a:noFill/>
                </a:ln>
                <a:solidFill>
                  <a:srgbClr val="4C777F"/>
                </a:solidFill>
                <a:effectLst/>
                <a:uLnTx/>
                <a:uFillTx/>
                <a:latin typeface="Arial"/>
                <a:ea typeface="Roboto"/>
                <a:cs typeface="Roboto"/>
                <a:sym typeface="Roboto"/>
              </a:rPr>
              <a:t>President</a:t>
            </a:r>
            <a:endParaRPr kumimoji="0" sz="1700" b="0" i="0" u="none" strike="noStrike" kern="0" cap="none" spc="0" normalizeH="0" baseline="0" noProof="0">
              <a:ln>
                <a:noFill/>
              </a:ln>
              <a:solidFill>
                <a:srgbClr val="4C777F"/>
              </a:solidFill>
              <a:effectLst/>
              <a:uLnTx/>
              <a:uFillTx/>
              <a:latin typeface="Arial"/>
              <a:ea typeface="Roboto"/>
              <a:cs typeface="Roboto"/>
              <a:sym typeface="Roboto"/>
            </a:endParaRPr>
          </a:p>
        </p:txBody>
      </p:sp>
      <p:pic>
        <p:nvPicPr>
          <p:cNvPr id="313" name="Google Shape;313;p43" descr="Ohio Council of Teachers of Mathematics logo"/>
          <p:cNvPicPr preferRelativeResize="0"/>
          <p:nvPr/>
        </p:nvPicPr>
        <p:blipFill>
          <a:blip r:embed="rId5">
            <a:alphaModFix/>
          </a:blip>
          <a:stretch>
            <a:fillRect/>
          </a:stretch>
        </p:blipFill>
        <p:spPr>
          <a:xfrm>
            <a:off x="3451150" y="3459000"/>
            <a:ext cx="1880899" cy="873834"/>
          </a:xfrm>
          <a:prstGeom prst="rect">
            <a:avLst/>
          </a:prstGeom>
          <a:noFill/>
          <a:ln>
            <a:noFill/>
          </a:ln>
        </p:spPr>
      </p:pic>
      <p:pic>
        <p:nvPicPr>
          <p:cNvPr id="314" name="Google Shape;314;p43" descr="Ohio Department of Education logo"/>
          <p:cNvPicPr preferRelativeResize="0"/>
          <p:nvPr/>
        </p:nvPicPr>
        <p:blipFill>
          <a:blip r:embed="rId6">
            <a:alphaModFix/>
          </a:blip>
          <a:stretch>
            <a:fillRect/>
          </a:stretch>
        </p:blipFill>
        <p:spPr>
          <a:xfrm>
            <a:off x="6250288" y="2512500"/>
            <a:ext cx="2185500" cy="32939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60"/>
          <p:cNvSpPr txBox="1">
            <a:spLocks noGrp="1"/>
          </p:cNvSpPr>
          <p:nvPr>
            <p:ph type="title"/>
          </p:nvPr>
        </p:nvSpPr>
        <p:spPr>
          <a:xfrm>
            <a:off x="2230800" y="1304550"/>
            <a:ext cx="4682400" cy="253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0000" dirty="0">
                <a:solidFill>
                  <a:srgbClr val="720017"/>
                </a:solidFill>
                <a:latin typeface="+mn-lt"/>
              </a:rPr>
              <a:t>Thank you!</a:t>
            </a:r>
            <a:endParaRPr sz="10000" dirty="0">
              <a:solidFill>
                <a:srgbClr val="720017"/>
              </a:solidFill>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1"/>
          <p:cNvSpPr txBox="1">
            <a:spLocks noGrp="1"/>
          </p:cNvSpPr>
          <p:nvPr>
            <p:ph type="ctrTitle"/>
          </p:nvPr>
        </p:nvSpPr>
        <p:spPr>
          <a:xfrm>
            <a:off x="3055150" y="1288150"/>
            <a:ext cx="5374500" cy="1850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sz="3600" dirty="0">
                <a:solidFill>
                  <a:srgbClr val="720017"/>
                </a:solidFill>
                <a:latin typeface="+mn-lt"/>
              </a:rPr>
              <a:t>High School</a:t>
            </a:r>
            <a:endParaRPr sz="3600" dirty="0">
              <a:solidFill>
                <a:srgbClr val="720017"/>
              </a:solidFill>
              <a:latin typeface="+mn-lt"/>
            </a:endParaRPr>
          </a:p>
          <a:p>
            <a:pPr marL="0" lvl="0" indent="0" algn="r" rtl="0">
              <a:spcBef>
                <a:spcPts val="0"/>
              </a:spcBef>
              <a:spcAft>
                <a:spcPts val="0"/>
              </a:spcAft>
              <a:buNone/>
            </a:pPr>
            <a:r>
              <a:rPr lang="en" sz="3600" dirty="0">
                <a:solidFill>
                  <a:srgbClr val="720017"/>
                </a:solidFill>
                <a:latin typeface="+mn-lt"/>
              </a:rPr>
              <a:t>Mathematics Pathways Symposium</a:t>
            </a:r>
            <a:r>
              <a:rPr lang="en" sz="3600" dirty="0">
                <a:latin typeface="+mn-lt"/>
              </a:rPr>
              <a:t> </a:t>
            </a:r>
            <a:endParaRPr sz="3600" dirty="0">
              <a:latin typeface="+mn-lt"/>
            </a:endParaRPr>
          </a:p>
          <a:p>
            <a:pPr marL="0" lvl="0" indent="0" algn="r" rtl="0">
              <a:spcBef>
                <a:spcPts val="0"/>
              </a:spcBef>
              <a:spcAft>
                <a:spcPts val="0"/>
              </a:spcAft>
              <a:buNone/>
            </a:pPr>
            <a:r>
              <a:rPr lang="en" sz="5400" dirty="0">
                <a:solidFill>
                  <a:schemeClr val="dk2"/>
                </a:solidFill>
              </a:rPr>
              <a:t> </a:t>
            </a:r>
            <a:endParaRPr sz="5400" dirty="0">
              <a:solidFill>
                <a:schemeClr val="dk2"/>
              </a:solidFill>
            </a:endParaRPr>
          </a:p>
        </p:txBody>
      </p:sp>
      <p:sp>
        <p:nvSpPr>
          <p:cNvPr id="234" name="Google Shape;234;p41"/>
          <p:cNvSpPr txBox="1">
            <a:spLocks noGrp="1"/>
          </p:cNvSpPr>
          <p:nvPr>
            <p:ph type="subTitle" idx="1"/>
          </p:nvPr>
        </p:nvSpPr>
        <p:spPr>
          <a:xfrm>
            <a:off x="5143500" y="3062775"/>
            <a:ext cx="3286500" cy="792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500" dirty="0">
                <a:solidFill>
                  <a:schemeClr val="dk1"/>
                </a:solidFill>
                <a:latin typeface="+mn-lt"/>
              </a:rPr>
              <a:t>Higher Education and</a:t>
            </a:r>
            <a:endParaRPr sz="2500" dirty="0">
              <a:solidFill>
                <a:schemeClr val="dk1"/>
              </a:solidFill>
              <a:latin typeface="+mn-lt"/>
            </a:endParaRPr>
          </a:p>
          <a:p>
            <a:pPr marL="0" lvl="0" indent="0" algn="r" rtl="0">
              <a:spcBef>
                <a:spcPts val="0"/>
              </a:spcBef>
              <a:spcAft>
                <a:spcPts val="0"/>
              </a:spcAft>
              <a:buNone/>
            </a:pPr>
            <a:r>
              <a:rPr lang="en" sz="2500" dirty="0">
                <a:solidFill>
                  <a:schemeClr val="dk1"/>
                </a:solidFill>
                <a:latin typeface="+mn-lt"/>
              </a:rPr>
              <a:t>6-12 Math Faculty Discussion</a:t>
            </a:r>
            <a:endParaRPr sz="2500" dirty="0">
              <a:solidFill>
                <a:schemeClr val="dk1"/>
              </a:solidFill>
              <a:latin typeface="+mn-lt"/>
            </a:endParaRPr>
          </a:p>
        </p:txBody>
      </p:sp>
      <p:grpSp>
        <p:nvGrpSpPr>
          <p:cNvPr id="235" name="Google Shape;235;p41" descr="books and glasses"/>
          <p:cNvGrpSpPr/>
          <p:nvPr/>
        </p:nvGrpSpPr>
        <p:grpSpPr>
          <a:xfrm>
            <a:off x="637993" y="2365488"/>
            <a:ext cx="4048654" cy="2351539"/>
            <a:chOff x="953187" y="2352950"/>
            <a:chExt cx="4174300" cy="2424517"/>
          </a:xfrm>
        </p:grpSpPr>
        <p:sp>
          <p:nvSpPr>
            <p:cNvPr id="236" name="Google Shape;236;p41">
              <a:extLst>
                <a:ext uri="{C183D7F6-B498-43B3-948B-1728B52AA6E4}">
                  <adec:decorative xmlns:adec="http://schemas.microsoft.com/office/drawing/2017/decorative" val="1"/>
                </a:ext>
              </a:extLst>
            </p:cNvPr>
            <p:cNvSpPr/>
            <p:nvPr/>
          </p:nvSpPr>
          <p:spPr>
            <a:xfrm>
              <a:off x="953187" y="4251247"/>
              <a:ext cx="4174300" cy="526220"/>
            </a:xfrm>
            <a:custGeom>
              <a:avLst/>
              <a:gdLst/>
              <a:ahLst/>
              <a:cxnLst/>
              <a:rect l="l" t="t" r="r" b="b"/>
              <a:pathLst>
                <a:path w="166972" h="15234" extrusionOk="0">
                  <a:moveTo>
                    <a:pt x="83486" y="1"/>
                  </a:moveTo>
                  <a:cubicBezTo>
                    <a:pt x="37370" y="1"/>
                    <a:pt x="1" y="3411"/>
                    <a:pt x="1" y="7617"/>
                  </a:cubicBezTo>
                  <a:cubicBezTo>
                    <a:pt x="1" y="11823"/>
                    <a:pt x="37370" y="15233"/>
                    <a:pt x="83486" y="15233"/>
                  </a:cubicBezTo>
                  <a:cubicBezTo>
                    <a:pt x="129602" y="15233"/>
                    <a:pt x="166971" y="11823"/>
                    <a:pt x="166971" y="7617"/>
                  </a:cubicBezTo>
                  <a:cubicBezTo>
                    <a:pt x="166971" y="3411"/>
                    <a:pt x="129602" y="1"/>
                    <a:pt x="8348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237;p41">
              <a:extLst>
                <a:ext uri="{C183D7F6-B498-43B3-948B-1728B52AA6E4}">
                  <adec:decorative xmlns:adec="http://schemas.microsoft.com/office/drawing/2017/decorative" val="1"/>
                </a:ext>
              </a:extLst>
            </p:cNvPr>
            <p:cNvSpPr/>
            <p:nvPr/>
          </p:nvSpPr>
          <p:spPr>
            <a:xfrm>
              <a:off x="3151725" y="3745425"/>
              <a:ext cx="1626850" cy="696250"/>
            </a:xfrm>
            <a:custGeom>
              <a:avLst/>
              <a:gdLst/>
              <a:ahLst/>
              <a:cxnLst/>
              <a:rect l="l" t="t" r="r" b="b"/>
              <a:pathLst>
                <a:path w="65074" h="27850" extrusionOk="0">
                  <a:moveTo>
                    <a:pt x="1" y="1"/>
                  </a:moveTo>
                  <a:lnTo>
                    <a:pt x="1" y="27850"/>
                  </a:lnTo>
                  <a:lnTo>
                    <a:pt x="65073" y="27850"/>
                  </a:lnTo>
                  <a:lnTo>
                    <a:pt x="65073" y="25025"/>
                  </a:lnTo>
                  <a:lnTo>
                    <a:pt x="56808" y="25025"/>
                  </a:lnTo>
                  <a:lnTo>
                    <a:pt x="56808" y="2825"/>
                  </a:lnTo>
                  <a:lnTo>
                    <a:pt x="65073" y="2825"/>
                  </a:lnTo>
                  <a:lnTo>
                    <a:pt x="6507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238;p41">
              <a:extLst>
                <a:ext uri="{C183D7F6-B498-43B3-948B-1728B52AA6E4}">
                  <adec:decorative xmlns:adec="http://schemas.microsoft.com/office/drawing/2017/decorative" val="1"/>
                </a:ext>
              </a:extLst>
            </p:cNvPr>
            <p:cNvSpPr/>
            <p:nvPr/>
          </p:nvSpPr>
          <p:spPr>
            <a:xfrm>
              <a:off x="1524925" y="3745425"/>
              <a:ext cx="1626825" cy="696250"/>
            </a:xfrm>
            <a:custGeom>
              <a:avLst/>
              <a:gdLst/>
              <a:ahLst/>
              <a:cxnLst/>
              <a:rect l="l" t="t" r="r" b="b"/>
              <a:pathLst>
                <a:path w="65073" h="27850" extrusionOk="0">
                  <a:moveTo>
                    <a:pt x="0" y="1"/>
                  </a:moveTo>
                  <a:lnTo>
                    <a:pt x="0" y="27850"/>
                  </a:lnTo>
                  <a:lnTo>
                    <a:pt x="65073" y="27850"/>
                  </a:lnTo>
                  <a:lnTo>
                    <a:pt x="6507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239;p41">
              <a:extLst>
                <a:ext uri="{C183D7F6-B498-43B3-948B-1728B52AA6E4}">
                  <adec:decorative xmlns:adec="http://schemas.microsoft.com/office/drawing/2017/decorative" val="1"/>
                </a:ext>
              </a:extLst>
            </p:cNvPr>
            <p:cNvSpPr/>
            <p:nvPr/>
          </p:nvSpPr>
          <p:spPr>
            <a:xfrm>
              <a:off x="1371125" y="3745425"/>
              <a:ext cx="308125" cy="696250"/>
            </a:xfrm>
            <a:custGeom>
              <a:avLst/>
              <a:gdLst/>
              <a:ahLst/>
              <a:cxnLst/>
              <a:rect l="l" t="t" r="r" b="b"/>
              <a:pathLst>
                <a:path w="12325" h="27850" extrusionOk="0">
                  <a:moveTo>
                    <a:pt x="6152" y="1"/>
                  </a:moveTo>
                  <a:cubicBezTo>
                    <a:pt x="2763" y="1"/>
                    <a:pt x="1" y="6236"/>
                    <a:pt x="1" y="13936"/>
                  </a:cubicBezTo>
                  <a:cubicBezTo>
                    <a:pt x="1" y="21615"/>
                    <a:pt x="2763" y="27850"/>
                    <a:pt x="6152" y="27850"/>
                  </a:cubicBezTo>
                  <a:cubicBezTo>
                    <a:pt x="9563" y="27850"/>
                    <a:pt x="12325" y="21615"/>
                    <a:pt x="12325" y="13936"/>
                  </a:cubicBezTo>
                  <a:cubicBezTo>
                    <a:pt x="12325" y="6236"/>
                    <a:pt x="9563" y="1"/>
                    <a:pt x="615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240;p41"/>
            <p:cNvSpPr/>
            <p:nvPr/>
          </p:nvSpPr>
          <p:spPr>
            <a:xfrm>
              <a:off x="2992725" y="3745425"/>
              <a:ext cx="307600" cy="696250"/>
            </a:xfrm>
            <a:custGeom>
              <a:avLst/>
              <a:gdLst/>
              <a:ahLst/>
              <a:cxnLst/>
              <a:rect l="l" t="t" r="r" b="b"/>
              <a:pathLst>
                <a:path w="12304" h="27850" extrusionOk="0">
                  <a:moveTo>
                    <a:pt x="6152" y="1"/>
                  </a:moveTo>
                  <a:cubicBezTo>
                    <a:pt x="2741" y="1"/>
                    <a:pt x="0" y="6236"/>
                    <a:pt x="0" y="13936"/>
                  </a:cubicBezTo>
                  <a:cubicBezTo>
                    <a:pt x="0" y="21615"/>
                    <a:pt x="2741" y="27850"/>
                    <a:pt x="6152" y="27850"/>
                  </a:cubicBezTo>
                  <a:cubicBezTo>
                    <a:pt x="9541" y="27850"/>
                    <a:pt x="12303" y="21615"/>
                    <a:pt x="12303" y="13936"/>
                  </a:cubicBezTo>
                  <a:cubicBezTo>
                    <a:pt x="12303" y="6236"/>
                    <a:pt x="9541" y="1"/>
                    <a:pt x="615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241;p41"/>
            <p:cNvSpPr/>
            <p:nvPr/>
          </p:nvSpPr>
          <p:spPr>
            <a:xfrm>
              <a:off x="3099950" y="3816050"/>
              <a:ext cx="245350" cy="555025"/>
            </a:xfrm>
            <a:custGeom>
              <a:avLst/>
              <a:gdLst/>
              <a:ahLst/>
              <a:cxnLst/>
              <a:rect l="l" t="t" r="r" b="b"/>
              <a:pathLst>
                <a:path w="9814" h="22201" extrusionOk="0">
                  <a:moveTo>
                    <a:pt x="4917" y="0"/>
                  </a:moveTo>
                  <a:cubicBezTo>
                    <a:pt x="2197" y="0"/>
                    <a:pt x="0" y="4980"/>
                    <a:pt x="0" y="11111"/>
                  </a:cubicBezTo>
                  <a:cubicBezTo>
                    <a:pt x="0" y="17241"/>
                    <a:pt x="2197" y="22200"/>
                    <a:pt x="4917" y="22200"/>
                  </a:cubicBezTo>
                  <a:cubicBezTo>
                    <a:pt x="7617" y="22200"/>
                    <a:pt x="9814" y="17241"/>
                    <a:pt x="9814" y="11111"/>
                  </a:cubicBezTo>
                  <a:cubicBezTo>
                    <a:pt x="9814" y="4980"/>
                    <a:pt x="7617" y="0"/>
                    <a:pt x="491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242;p41">
              <a:extLst>
                <a:ext uri="{C183D7F6-B498-43B3-948B-1728B52AA6E4}">
                  <adec:decorative xmlns:adec="http://schemas.microsoft.com/office/drawing/2017/decorative" val="1"/>
                </a:ext>
              </a:extLst>
            </p:cNvPr>
            <p:cNvSpPr/>
            <p:nvPr/>
          </p:nvSpPr>
          <p:spPr>
            <a:xfrm>
              <a:off x="3222875" y="3816050"/>
              <a:ext cx="1497100" cy="555025"/>
            </a:xfrm>
            <a:custGeom>
              <a:avLst/>
              <a:gdLst/>
              <a:ahLst/>
              <a:cxnLst/>
              <a:rect l="l" t="t" r="r" b="b"/>
              <a:pathLst>
                <a:path w="59884" h="22201" extrusionOk="0">
                  <a:moveTo>
                    <a:pt x="0" y="0"/>
                  </a:moveTo>
                  <a:lnTo>
                    <a:pt x="0" y="22200"/>
                  </a:lnTo>
                  <a:lnTo>
                    <a:pt x="59884" y="22200"/>
                  </a:lnTo>
                  <a:cubicBezTo>
                    <a:pt x="58587" y="22200"/>
                    <a:pt x="57519" y="17241"/>
                    <a:pt x="57519" y="11111"/>
                  </a:cubicBezTo>
                  <a:cubicBezTo>
                    <a:pt x="57519" y="4980"/>
                    <a:pt x="58587" y="0"/>
                    <a:pt x="59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43;p41"/>
            <p:cNvSpPr/>
            <p:nvPr/>
          </p:nvSpPr>
          <p:spPr>
            <a:xfrm>
              <a:off x="4753950" y="3745425"/>
              <a:ext cx="49200" cy="70650"/>
            </a:xfrm>
            <a:custGeom>
              <a:avLst/>
              <a:gdLst/>
              <a:ahLst/>
              <a:cxnLst/>
              <a:rect l="l" t="t" r="r" b="b"/>
              <a:pathLst>
                <a:path w="1968" h="2826" extrusionOk="0">
                  <a:moveTo>
                    <a:pt x="984" y="1"/>
                  </a:moveTo>
                  <a:cubicBezTo>
                    <a:pt x="440" y="1"/>
                    <a:pt x="1" y="628"/>
                    <a:pt x="1" y="1423"/>
                  </a:cubicBezTo>
                  <a:cubicBezTo>
                    <a:pt x="1" y="2198"/>
                    <a:pt x="440" y="2825"/>
                    <a:pt x="984" y="2825"/>
                  </a:cubicBezTo>
                  <a:cubicBezTo>
                    <a:pt x="1528" y="2825"/>
                    <a:pt x="1968" y="2198"/>
                    <a:pt x="1968" y="1423"/>
                  </a:cubicBezTo>
                  <a:cubicBezTo>
                    <a:pt x="1968" y="628"/>
                    <a:pt x="1528" y="1"/>
                    <a:pt x="9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44;p41"/>
            <p:cNvSpPr/>
            <p:nvPr/>
          </p:nvSpPr>
          <p:spPr>
            <a:xfrm>
              <a:off x="4753950" y="4371050"/>
              <a:ext cx="49200" cy="70625"/>
            </a:xfrm>
            <a:custGeom>
              <a:avLst/>
              <a:gdLst/>
              <a:ahLst/>
              <a:cxnLst/>
              <a:rect l="l" t="t" r="r" b="b"/>
              <a:pathLst>
                <a:path w="1968" h="2825" extrusionOk="0">
                  <a:moveTo>
                    <a:pt x="984" y="0"/>
                  </a:moveTo>
                  <a:cubicBezTo>
                    <a:pt x="440" y="0"/>
                    <a:pt x="1" y="628"/>
                    <a:pt x="1" y="1423"/>
                  </a:cubicBezTo>
                  <a:cubicBezTo>
                    <a:pt x="1" y="2197"/>
                    <a:pt x="440" y="2825"/>
                    <a:pt x="984" y="2825"/>
                  </a:cubicBezTo>
                  <a:cubicBezTo>
                    <a:pt x="1528" y="2825"/>
                    <a:pt x="1968" y="2197"/>
                    <a:pt x="1968" y="1423"/>
                  </a:cubicBezTo>
                  <a:cubicBezTo>
                    <a:pt x="1968" y="628"/>
                    <a:pt x="1528" y="0"/>
                    <a:pt x="98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245;p41"/>
            <p:cNvSpPr/>
            <p:nvPr/>
          </p:nvSpPr>
          <p:spPr>
            <a:xfrm>
              <a:off x="3345275" y="3941600"/>
              <a:ext cx="205075" cy="320675"/>
            </a:xfrm>
            <a:custGeom>
              <a:avLst/>
              <a:gdLst/>
              <a:ahLst/>
              <a:cxnLst/>
              <a:rect l="l" t="t" r="r" b="b"/>
              <a:pathLst>
                <a:path w="8203" h="12827" extrusionOk="0">
                  <a:moveTo>
                    <a:pt x="1" y="0"/>
                  </a:moveTo>
                  <a:lnTo>
                    <a:pt x="1" y="12826"/>
                  </a:lnTo>
                  <a:lnTo>
                    <a:pt x="4102" y="9123"/>
                  </a:lnTo>
                  <a:lnTo>
                    <a:pt x="8203" y="12826"/>
                  </a:lnTo>
                  <a:lnTo>
                    <a:pt x="8203" y="0"/>
                  </a:lnTo>
                  <a:close/>
                </a:path>
              </a:pathLst>
            </a:custGeom>
            <a:solidFill>
              <a:srgbClr val="EF53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246;p41"/>
            <p:cNvSpPr/>
            <p:nvPr/>
          </p:nvSpPr>
          <p:spPr>
            <a:xfrm>
              <a:off x="2862975" y="3049200"/>
              <a:ext cx="1626850" cy="696250"/>
            </a:xfrm>
            <a:custGeom>
              <a:avLst/>
              <a:gdLst/>
              <a:ahLst/>
              <a:cxnLst/>
              <a:rect l="l" t="t" r="r" b="b"/>
              <a:pathLst>
                <a:path w="65074" h="27850" extrusionOk="0">
                  <a:moveTo>
                    <a:pt x="1" y="0"/>
                  </a:moveTo>
                  <a:lnTo>
                    <a:pt x="1" y="27850"/>
                  </a:lnTo>
                  <a:lnTo>
                    <a:pt x="65073" y="27850"/>
                  </a:lnTo>
                  <a:lnTo>
                    <a:pt x="65073" y="25025"/>
                  </a:lnTo>
                  <a:lnTo>
                    <a:pt x="56809" y="25025"/>
                  </a:lnTo>
                  <a:lnTo>
                    <a:pt x="56809" y="2825"/>
                  </a:lnTo>
                  <a:lnTo>
                    <a:pt x="65073" y="2825"/>
                  </a:lnTo>
                  <a:lnTo>
                    <a:pt x="6507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247;p41">
              <a:extLst>
                <a:ext uri="{C183D7F6-B498-43B3-948B-1728B52AA6E4}">
                  <adec:decorative xmlns:adec="http://schemas.microsoft.com/office/drawing/2017/decorative" val="1"/>
                </a:ext>
              </a:extLst>
            </p:cNvPr>
            <p:cNvSpPr/>
            <p:nvPr/>
          </p:nvSpPr>
          <p:spPr>
            <a:xfrm>
              <a:off x="1236175" y="3049200"/>
              <a:ext cx="1626825" cy="696250"/>
            </a:xfrm>
            <a:custGeom>
              <a:avLst/>
              <a:gdLst/>
              <a:ahLst/>
              <a:cxnLst/>
              <a:rect l="l" t="t" r="r" b="b"/>
              <a:pathLst>
                <a:path w="65073" h="27850" extrusionOk="0">
                  <a:moveTo>
                    <a:pt x="1" y="0"/>
                  </a:moveTo>
                  <a:lnTo>
                    <a:pt x="1" y="27850"/>
                  </a:lnTo>
                  <a:lnTo>
                    <a:pt x="65073" y="27850"/>
                  </a:lnTo>
                  <a:lnTo>
                    <a:pt x="6507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248;p41">
              <a:extLst>
                <a:ext uri="{C183D7F6-B498-43B3-948B-1728B52AA6E4}">
                  <adec:decorative xmlns:adec="http://schemas.microsoft.com/office/drawing/2017/decorative" val="1"/>
                </a:ext>
              </a:extLst>
            </p:cNvPr>
            <p:cNvSpPr/>
            <p:nvPr/>
          </p:nvSpPr>
          <p:spPr>
            <a:xfrm>
              <a:off x="1082375" y="3049200"/>
              <a:ext cx="307625" cy="696250"/>
            </a:xfrm>
            <a:custGeom>
              <a:avLst/>
              <a:gdLst/>
              <a:ahLst/>
              <a:cxnLst/>
              <a:rect l="l" t="t" r="r" b="b"/>
              <a:pathLst>
                <a:path w="12305" h="27850" extrusionOk="0">
                  <a:moveTo>
                    <a:pt x="6153" y="0"/>
                  </a:moveTo>
                  <a:cubicBezTo>
                    <a:pt x="2763" y="0"/>
                    <a:pt x="1" y="6236"/>
                    <a:pt x="1" y="13915"/>
                  </a:cubicBezTo>
                  <a:cubicBezTo>
                    <a:pt x="1" y="21614"/>
                    <a:pt x="2763" y="27850"/>
                    <a:pt x="6153" y="27850"/>
                  </a:cubicBezTo>
                  <a:cubicBezTo>
                    <a:pt x="9563" y="27850"/>
                    <a:pt x="12304" y="21614"/>
                    <a:pt x="12304" y="13915"/>
                  </a:cubicBezTo>
                  <a:cubicBezTo>
                    <a:pt x="12304" y="6236"/>
                    <a:pt x="9563" y="0"/>
                    <a:pt x="61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41">
              <a:extLst>
                <a:ext uri="{C183D7F6-B498-43B3-948B-1728B52AA6E4}">
                  <adec:decorative xmlns:adec="http://schemas.microsoft.com/office/drawing/2017/decorative" val="1"/>
                </a:ext>
              </a:extLst>
            </p:cNvPr>
            <p:cNvSpPr/>
            <p:nvPr/>
          </p:nvSpPr>
          <p:spPr>
            <a:xfrm>
              <a:off x="2703450" y="3049200"/>
              <a:ext cx="308125" cy="696250"/>
            </a:xfrm>
            <a:custGeom>
              <a:avLst/>
              <a:gdLst/>
              <a:ahLst/>
              <a:cxnLst/>
              <a:rect l="l" t="t" r="r" b="b"/>
              <a:pathLst>
                <a:path w="12325" h="27850" extrusionOk="0">
                  <a:moveTo>
                    <a:pt x="6173" y="0"/>
                  </a:moveTo>
                  <a:cubicBezTo>
                    <a:pt x="2762" y="0"/>
                    <a:pt x="0" y="6236"/>
                    <a:pt x="0" y="13915"/>
                  </a:cubicBezTo>
                  <a:cubicBezTo>
                    <a:pt x="0" y="21614"/>
                    <a:pt x="2762" y="27850"/>
                    <a:pt x="6173" y="27850"/>
                  </a:cubicBezTo>
                  <a:cubicBezTo>
                    <a:pt x="9562" y="27850"/>
                    <a:pt x="12324" y="21614"/>
                    <a:pt x="12324" y="13915"/>
                  </a:cubicBezTo>
                  <a:cubicBezTo>
                    <a:pt x="12324" y="6236"/>
                    <a:pt x="9562" y="0"/>
                    <a:pt x="617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41"/>
            <p:cNvSpPr/>
            <p:nvPr/>
          </p:nvSpPr>
          <p:spPr>
            <a:xfrm>
              <a:off x="2811200" y="3119825"/>
              <a:ext cx="245350" cy="555000"/>
            </a:xfrm>
            <a:custGeom>
              <a:avLst/>
              <a:gdLst/>
              <a:ahLst/>
              <a:cxnLst/>
              <a:rect l="l" t="t" r="r" b="b"/>
              <a:pathLst>
                <a:path w="9814" h="22200" extrusionOk="0">
                  <a:moveTo>
                    <a:pt x="4897" y="0"/>
                  </a:moveTo>
                  <a:cubicBezTo>
                    <a:pt x="2198" y="0"/>
                    <a:pt x="1" y="4959"/>
                    <a:pt x="1" y="11090"/>
                  </a:cubicBezTo>
                  <a:cubicBezTo>
                    <a:pt x="1" y="17220"/>
                    <a:pt x="2198" y="22200"/>
                    <a:pt x="4897" y="22200"/>
                  </a:cubicBezTo>
                  <a:cubicBezTo>
                    <a:pt x="7617" y="22200"/>
                    <a:pt x="9814" y="17220"/>
                    <a:pt x="9814" y="11090"/>
                  </a:cubicBezTo>
                  <a:cubicBezTo>
                    <a:pt x="9814" y="4959"/>
                    <a:pt x="7617" y="0"/>
                    <a:pt x="4897" y="0"/>
                  </a:cubicBezTo>
                  <a:close/>
                </a:path>
              </a:pathLst>
            </a:custGeom>
            <a:solidFill>
              <a:srgbClr val="FFF9E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51;p41">
              <a:extLst>
                <a:ext uri="{C183D7F6-B498-43B3-948B-1728B52AA6E4}">
                  <adec:decorative xmlns:adec="http://schemas.microsoft.com/office/drawing/2017/decorative" val="1"/>
                </a:ext>
              </a:extLst>
            </p:cNvPr>
            <p:cNvSpPr/>
            <p:nvPr/>
          </p:nvSpPr>
          <p:spPr>
            <a:xfrm>
              <a:off x="2933600" y="3119825"/>
              <a:ext cx="1497125" cy="555000"/>
            </a:xfrm>
            <a:custGeom>
              <a:avLst/>
              <a:gdLst/>
              <a:ahLst/>
              <a:cxnLst/>
              <a:rect l="l" t="t" r="r" b="b"/>
              <a:pathLst>
                <a:path w="59885" h="22200" extrusionOk="0">
                  <a:moveTo>
                    <a:pt x="1" y="0"/>
                  </a:moveTo>
                  <a:lnTo>
                    <a:pt x="1" y="22200"/>
                  </a:lnTo>
                  <a:lnTo>
                    <a:pt x="59884" y="22200"/>
                  </a:lnTo>
                  <a:cubicBezTo>
                    <a:pt x="58587" y="22200"/>
                    <a:pt x="57541" y="17220"/>
                    <a:pt x="57541" y="11090"/>
                  </a:cubicBezTo>
                  <a:cubicBezTo>
                    <a:pt x="57541" y="4980"/>
                    <a:pt x="58587" y="0"/>
                    <a:pt x="59884" y="0"/>
                  </a:cubicBezTo>
                  <a:close/>
                </a:path>
              </a:pathLst>
            </a:custGeom>
            <a:solidFill>
              <a:srgbClr val="FFF9E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252;p41"/>
            <p:cNvSpPr/>
            <p:nvPr/>
          </p:nvSpPr>
          <p:spPr>
            <a:xfrm>
              <a:off x="4465225" y="3049200"/>
              <a:ext cx="48650" cy="70625"/>
            </a:xfrm>
            <a:custGeom>
              <a:avLst/>
              <a:gdLst/>
              <a:ahLst/>
              <a:cxnLst/>
              <a:rect l="l" t="t" r="r" b="b"/>
              <a:pathLst>
                <a:path w="1946" h="2825" extrusionOk="0">
                  <a:moveTo>
                    <a:pt x="983" y="0"/>
                  </a:moveTo>
                  <a:cubicBezTo>
                    <a:pt x="439" y="0"/>
                    <a:pt x="0" y="628"/>
                    <a:pt x="0" y="1402"/>
                  </a:cubicBezTo>
                  <a:cubicBezTo>
                    <a:pt x="0" y="2197"/>
                    <a:pt x="439" y="2825"/>
                    <a:pt x="983" y="2825"/>
                  </a:cubicBezTo>
                  <a:cubicBezTo>
                    <a:pt x="1507" y="2825"/>
                    <a:pt x="1946" y="2197"/>
                    <a:pt x="1946" y="1402"/>
                  </a:cubicBezTo>
                  <a:cubicBezTo>
                    <a:pt x="1946" y="628"/>
                    <a:pt x="1507" y="0"/>
                    <a:pt x="983" y="0"/>
                  </a:cubicBezTo>
                  <a:close/>
                </a:path>
              </a:pathLst>
            </a:custGeom>
            <a:solidFill>
              <a:srgbClr val="EF53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253;p41"/>
            <p:cNvSpPr/>
            <p:nvPr/>
          </p:nvSpPr>
          <p:spPr>
            <a:xfrm>
              <a:off x="4465225" y="3674800"/>
              <a:ext cx="49175" cy="70650"/>
            </a:xfrm>
            <a:custGeom>
              <a:avLst/>
              <a:gdLst/>
              <a:ahLst/>
              <a:cxnLst/>
              <a:rect l="l" t="t" r="r" b="b"/>
              <a:pathLst>
                <a:path w="1967" h="2826" extrusionOk="0">
                  <a:moveTo>
                    <a:pt x="983" y="1"/>
                  </a:moveTo>
                  <a:cubicBezTo>
                    <a:pt x="439" y="1"/>
                    <a:pt x="0" y="629"/>
                    <a:pt x="0" y="1403"/>
                  </a:cubicBezTo>
                  <a:cubicBezTo>
                    <a:pt x="0" y="2198"/>
                    <a:pt x="439" y="2826"/>
                    <a:pt x="983" y="2826"/>
                  </a:cubicBezTo>
                  <a:cubicBezTo>
                    <a:pt x="1527" y="2826"/>
                    <a:pt x="1967" y="2198"/>
                    <a:pt x="1967" y="1403"/>
                  </a:cubicBezTo>
                  <a:cubicBezTo>
                    <a:pt x="1967" y="629"/>
                    <a:pt x="1527" y="1"/>
                    <a:pt x="98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254;p41">
              <a:extLst>
                <a:ext uri="{C183D7F6-B498-43B3-948B-1728B52AA6E4}">
                  <adec:decorative xmlns:adec="http://schemas.microsoft.com/office/drawing/2017/decorative" val="1"/>
                </a:ext>
              </a:extLst>
            </p:cNvPr>
            <p:cNvSpPr/>
            <p:nvPr/>
          </p:nvSpPr>
          <p:spPr>
            <a:xfrm>
              <a:off x="3347375" y="2352950"/>
              <a:ext cx="1626300" cy="696275"/>
            </a:xfrm>
            <a:custGeom>
              <a:avLst/>
              <a:gdLst/>
              <a:ahLst/>
              <a:cxnLst/>
              <a:rect l="l" t="t" r="r" b="b"/>
              <a:pathLst>
                <a:path w="65052" h="27851" extrusionOk="0">
                  <a:moveTo>
                    <a:pt x="0" y="1"/>
                  </a:moveTo>
                  <a:lnTo>
                    <a:pt x="0" y="27850"/>
                  </a:lnTo>
                  <a:lnTo>
                    <a:pt x="65052" y="27850"/>
                  </a:lnTo>
                  <a:lnTo>
                    <a:pt x="65052" y="25005"/>
                  </a:lnTo>
                  <a:lnTo>
                    <a:pt x="56787" y="25005"/>
                  </a:lnTo>
                  <a:lnTo>
                    <a:pt x="56787" y="2826"/>
                  </a:lnTo>
                  <a:lnTo>
                    <a:pt x="65052" y="2826"/>
                  </a:lnTo>
                  <a:lnTo>
                    <a:pt x="6505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255;p41">
              <a:extLst>
                <a:ext uri="{C183D7F6-B498-43B3-948B-1728B52AA6E4}">
                  <adec:decorative xmlns:adec="http://schemas.microsoft.com/office/drawing/2017/decorative" val="1"/>
                </a:ext>
              </a:extLst>
            </p:cNvPr>
            <p:cNvSpPr/>
            <p:nvPr/>
          </p:nvSpPr>
          <p:spPr>
            <a:xfrm>
              <a:off x="1720550" y="2352950"/>
              <a:ext cx="1626325" cy="696275"/>
            </a:xfrm>
            <a:custGeom>
              <a:avLst/>
              <a:gdLst/>
              <a:ahLst/>
              <a:cxnLst/>
              <a:rect l="l" t="t" r="r" b="b"/>
              <a:pathLst>
                <a:path w="65053" h="27851" extrusionOk="0">
                  <a:moveTo>
                    <a:pt x="1" y="1"/>
                  </a:moveTo>
                  <a:lnTo>
                    <a:pt x="1" y="27850"/>
                  </a:lnTo>
                  <a:lnTo>
                    <a:pt x="65052" y="27850"/>
                  </a:lnTo>
                  <a:lnTo>
                    <a:pt x="6505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256;p41"/>
            <p:cNvSpPr/>
            <p:nvPr/>
          </p:nvSpPr>
          <p:spPr>
            <a:xfrm>
              <a:off x="1566250" y="2352950"/>
              <a:ext cx="308125" cy="696275"/>
            </a:xfrm>
            <a:custGeom>
              <a:avLst/>
              <a:gdLst/>
              <a:ahLst/>
              <a:cxnLst/>
              <a:rect l="l" t="t" r="r" b="b"/>
              <a:pathLst>
                <a:path w="12325" h="27851" extrusionOk="0">
                  <a:moveTo>
                    <a:pt x="6173" y="1"/>
                  </a:moveTo>
                  <a:cubicBezTo>
                    <a:pt x="2762" y="1"/>
                    <a:pt x="0" y="6236"/>
                    <a:pt x="0" y="13915"/>
                  </a:cubicBezTo>
                  <a:cubicBezTo>
                    <a:pt x="0" y="21615"/>
                    <a:pt x="2762" y="27850"/>
                    <a:pt x="6173" y="27850"/>
                  </a:cubicBezTo>
                  <a:cubicBezTo>
                    <a:pt x="9562" y="27850"/>
                    <a:pt x="12324" y="21615"/>
                    <a:pt x="12324" y="13915"/>
                  </a:cubicBezTo>
                  <a:cubicBezTo>
                    <a:pt x="12324" y="6236"/>
                    <a:pt x="9562" y="1"/>
                    <a:pt x="617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 name="Google Shape;257;p41">
              <a:extLst>
                <a:ext uri="{C183D7F6-B498-43B3-948B-1728B52AA6E4}">
                  <adec:decorative xmlns:adec="http://schemas.microsoft.com/office/drawing/2017/decorative" val="1"/>
                </a:ext>
              </a:extLst>
            </p:cNvPr>
            <p:cNvSpPr/>
            <p:nvPr/>
          </p:nvSpPr>
          <p:spPr>
            <a:xfrm>
              <a:off x="3187825" y="2352950"/>
              <a:ext cx="307600" cy="696275"/>
            </a:xfrm>
            <a:custGeom>
              <a:avLst/>
              <a:gdLst/>
              <a:ahLst/>
              <a:cxnLst/>
              <a:rect l="l" t="t" r="r" b="b"/>
              <a:pathLst>
                <a:path w="12304" h="27851" extrusionOk="0">
                  <a:moveTo>
                    <a:pt x="6152" y="1"/>
                  </a:moveTo>
                  <a:cubicBezTo>
                    <a:pt x="2762" y="1"/>
                    <a:pt x="1" y="6236"/>
                    <a:pt x="1" y="13915"/>
                  </a:cubicBezTo>
                  <a:cubicBezTo>
                    <a:pt x="1" y="21615"/>
                    <a:pt x="2762" y="27850"/>
                    <a:pt x="6152" y="27850"/>
                  </a:cubicBezTo>
                  <a:cubicBezTo>
                    <a:pt x="9563" y="27850"/>
                    <a:pt x="12304" y="21615"/>
                    <a:pt x="12304" y="13915"/>
                  </a:cubicBezTo>
                  <a:cubicBezTo>
                    <a:pt x="12304" y="6236"/>
                    <a:pt x="9563" y="1"/>
                    <a:pt x="61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258;p41"/>
            <p:cNvSpPr/>
            <p:nvPr/>
          </p:nvSpPr>
          <p:spPr>
            <a:xfrm>
              <a:off x="3295050" y="2423575"/>
              <a:ext cx="245375" cy="555025"/>
            </a:xfrm>
            <a:custGeom>
              <a:avLst/>
              <a:gdLst/>
              <a:ahLst/>
              <a:cxnLst/>
              <a:rect l="l" t="t" r="r" b="b"/>
              <a:pathLst>
                <a:path w="9815" h="22201" extrusionOk="0">
                  <a:moveTo>
                    <a:pt x="4918" y="1"/>
                  </a:moveTo>
                  <a:cubicBezTo>
                    <a:pt x="2198" y="1"/>
                    <a:pt x="1" y="4960"/>
                    <a:pt x="1" y="11090"/>
                  </a:cubicBezTo>
                  <a:cubicBezTo>
                    <a:pt x="1" y="17221"/>
                    <a:pt x="2198" y="22201"/>
                    <a:pt x="4918" y="22201"/>
                  </a:cubicBezTo>
                  <a:cubicBezTo>
                    <a:pt x="7617" y="22201"/>
                    <a:pt x="9814" y="17221"/>
                    <a:pt x="9814" y="11090"/>
                  </a:cubicBezTo>
                  <a:cubicBezTo>
                    <a:pt x="9814" y="4960"/>
                    <a:pt x="7617" y="1"/>
                    <a:pt x="491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259;p41">
              <a:extLst>
                <a:ext uri="{C183D7F6-B498-43B3-948B-1728B52AA6E4}">
                  <adec:decorative xmlns:adec="http://schemas.microsoft.com/office/drawing/2017/decorative" val="1"/>
                </a:ext>
              </a:extLst>
            </p:cNvPr>
            <p:cNvSpPr/>
            <p:nvPr/>
          </p:nvSpPr>
          <p:spPr>
            <a:xfrm>
              <a:off x="3417975" y="2423575"/>
              <a:ext cx="1497125" cy="554500"/>
            </a:xfrm>
            <a:custGeom>
              <a:avLst/>
              <a:gdLst/>
              <a:ahLst/>
              <a:cxnLst/>
              <a:rect l="l" t="t" r="r" b="b"/>
              <a:pathLst>
                <a:path w="59885" h="22180" extrusionOk="0">
                  <a:moveTo>
                    <a:pt x="1" y="1"/>
                  </a:moveTo>
                  <a:lnTo>
                    <a:pt x="1" y="22180"/>
                  </a:lnTo>
                  <a:lnTo>
                    <a:pt x="59884" y="22180"/>
                  </a:lnTo>
                  <a:cubicBezTo>
                    <a:pt x="58587" y="22180"/>
                    <a:pt x="57541" y="17221"/>
                    <a:pt x="57541" y="11090"/>
                  </a:cubicBezTo>
                  <a:cubicBezTo>
                    <a:pt x="57541" y="4960"/>
                    <a:pt x="58587" y="1"/>
                    <a:pt x="5988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260;p41"/>
            <p:cNvSpPr/>
            <p:nvPr/>
          </p:nvSpPr>
          <p:spPr>
            <a:xfrm>
              <a:off x="4949600" y="2352950"/>
              <a:ext cx="48675" cy="70650"/>
            </a:xfrm>
            <a:custGeom>
              <a:avLst/>
              <a:gdLst/>
              <a:ahLst/>
              <a:cxnLst/>
              <a:rect l="l" t="t" r="r" b="b"/>
              <a:pathLst>
                <a:path w="1947" h="2826" extrusionOk="0">
                  <a:moveTo>
                    <a:pt x="963" y="1"/>
                  </a:moveTo>
                  <a:cubicBezTo>
                    <a:pt x="440" y="1"/>
                    <a:pt x="0" y="629"/>
                    <a:pt x="0" y="1403"/>
                  </a:cubicBezTo>
                  <a:cubicBezTo>
                    <a:pt x="0" y="2177"/>
                    <a:pt x="440" y="2826"/>
                    <a:pt x="963" y="2826"/>
                  </a:cubicBezTo>
                  <a:cubicBezTo>
                    <a:pt x="1507" y="2826"/>
                    <a:pt x="1946" y="2177"/>
                    <a:pt x="1946" y="1403"/>
                  </a:cubicBezTo>
                  <a:cubicBezTo>
                    <a:pt x="1946" y="629"/>
                    <a:pt x="1507" y="1"/>
                    <a:pt x="9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261;p41"/>
            <p:cNvSpPr/>
            <p:nvPr/>
          </p:nvSpPr>
          <p:spPr>
            <a:xfrm>
              <a:off x="4949600" y="2978575"/>
              <a:ext cx="48675" cy="70650"/>
            </a:xfrm>
            <a:custGeom>
              <a:avLst/>
              <a:gdLst/>
              <a:ahLst/>
              <a:cxnLst/>
              <a:rect l="l" t="t" r="r" b="b"/>
              <a:pathLst>
                <a:path w="1947" h="2826" extrusionOk="0">
                  <a:moveTo>
                    <a:pt x="963" y="1"/>
                  </a:moveTo>
                  <a:cubicBezTo>
                    <a:pt x="440" y="1"/>
                    <a:pt x="0" y="628"/>
                    <a:pt x="0" y="1403"/>
                  </a:cubicBezTo>
                  <a:cubicBezTo>
                    <a:pt x="0" y="2177"/>
                    <a:pt x="440" y="2825"/>
                    <a:pt x="963" y="2825"/>
                  </a:cubicBezTo>
                  <a:cubicBezTo>
                    <a:pt x="1507" y="2825"/>
                    <a:pt x="1946" y="2177"/>
                    <a:pt x="1946" y="1403"/>
                  </a:cubicBezTo>
                  <a:cubicBezTo>
                    <a:pt x="1946" y="628"/>
                    <a:pt x="1507" y="1"/>
                    <a:pt x="9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262;p41">
              <a:extLst>
                <a:ext uri="{C183D7F6-B498-43B3-948B-1728B52AA6E4}">
                  <adec:decorative xmlns:adec="http://schemas.microsoft.com/office/drawing/2017/decorative" val="1"/>
                </a:ext>
              </a:extLst>
            </p:cNvPr>
            <p:cNvSpPr/>
            <p:nvPr/>
          </p:nvSpPr>
          <p:spPr>
            <a:xfrm>
              <a:off x="1720550" y="2352950"/>
              <a:ext cx="230725" cy="696275"/>
            </a:xfrm>
            <a:custGeom>
              <a:avLst/>
              <a:gdLst/>
              <a:ahLst/>
              <a:cxnLst/>
              <a:rect l="l" t="t" r="r" b="b"/>
              <a:pathLst>
                <a:path w="9229" h="27851" extrusionOk="0">
                  <a:moveTo>
                    <a:pt x="6152" y="1"/>
                  </a:moveTo>
                  <a:cubicBezTo>
                    <a:pt x="2763" y="1"/>
                    <a:pt x="1" y="6236"/>
                    <a:pt x="1" y="13915"/>
                  </a:cubicBezTo>
                  <a:cubicBezTo>
                    <a:pt x="1" y="21615"/>
                    <a:pt x="2763" y="27850"/>
                    <a:pt x="6152" y="27850"/>
                  </a:cubicBezTo>
                  <a:lnTo>
                    <a:pt x="9228" y="27850"/>
                  </a:lnTo>
                  <a:cubicBezTo>
                    <a:pt x="5838" y="27850"/>
                    <a:pt x="3077" y="21615"/>
                    <a:pt x="3077" y="13915"/>
                  </a:cubicBezTo>
                  <a:cubicBezTo>
                    <a:pt x="3077" y="6236"/>
                    <a:pt x="5838" y="1"/>
                    <a:pt x="922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263;p41">
              <a:extLst>
                <a:ext uri="{C183D7F6-B498-43B3-948B-1728B52AA6E4}">
                  <adec:decorative xmlns:adec="http://schemas.microsoft.com/office/drawing/2017/decorative" val="1"/>
                </a:ext>
              </a:extLst>
            </p:cNvPr>
            <p:cNvSpPr/>
            <p:nvPr/>
          </p:nvSpPr>
          <p:spPr>
            <a:xfrm>
              <a:off x="1874350" y="2352950"/>
              <a:ext cx="231225" cy="696275"/>
            </a:xfrm>
            <a:custGeom>
              <a:avLst/>
              <a:gdLst/>
              <a:ahLst/>
              <a:cxnLst/>
              <a:rect l="l" t="t" r="r" b="b"/>
              <a:pathLst>
                <a:path w="9249" h="27851" extrusionOk="0">
                  <a:moveTo>
                    <a:pt x="6152" y="1"/>
                  </a:moveTo>
                  <a:cubicBezTo>
                    <a:pt x="2762" y="1"/>
                    <a:pt x="0" y="6236"/>
                    <a:pt x="0" y="13915"/>
                  </a:cubicBezTo>
                  <a:cubicBezTo>
                    <a:pt x="0" y="21615"/>
                    <a:pt x="2762" y="27850"/>
                    <a:pt x="6152" y="27850"/>
                  </a:cubicBezTo>
                  <a:lnTo>
                    <a:pt x="9249" y="27850"/>
                  </a:lnTo>
                  <a:cubicBezTo>
                    <a:pt x="5838" y="27850"/>
                    <a:pt x="3076" y="21615"/>
                    <a:pt x="3076" y="13915"/>
                  </a:cubicBezTo>
                  <a:cubicBezTo>
                    <a:pt x="3076" y="6236"/>
                    <a:pt x="5838" y="1"/>
                    <a:pt x="924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264;p41">
              <a:extLst>
                <a:ext uri="{C183D7F6-B498-43B3-948B-1728B52AA6E4}">
                  <adec:decorative xmlns:adec="http://schemas.microsoft.com/office/drawing/2017/decorative" val="1"/>
                </a:ext>
              </a:extLst>
            </p:cNvPr>
            <p:cNvSpPr/>
            <p:nvPr/>
          </p:nvSpPr>
          <p:spPr>
            <a:xfrm>
              <a:off x="4408036" y="2610309"/>
              <a:ext cx="285848" cy="333099"/>
            </a:xfrm>
            <a:custGeom>
              <a:avLst/>
              <a:gdLst/>
              <a:ahLst/>
              <a:cxnLst/>
              <a:rect l="l" t="t" r="r" b="b"/>
              <a:pathLst>
                <a:path w="6089" h="8266" extrusionOk="0">
                  <a:moveTo>
                    <a:pt x="0" y="1"/>
                  </a:moveTo>
                  <a:lnTo>
                    <a:pt x="0" y="8266"/>
                  </a:lnTo>
                  <a:lnTo>
                    <a:pt x="3034" y="6634"/>
                  </a:lnTo>
                  <a:lnTo>
                    <a:pt x="6089" y="8266"/>
                  </a:lnTo>
                  <a:lnTo>
                    <a:pt x="608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265;p41">
              <a:extLst>
                <a:ext uri="{C183D7F6-B498-43B3-948B-1728B52AA6E4}">
                  <adec:decorative xmlns:adec="http://schemas.microsoft.com/office/drawing/2017/decorative" val="1"/>
                </a:ext>
              </a:extLst>
            </p:cNvPr>
            <p:cNvSpPr/>
            <p:nvPr/>
          </p:nvSpPr>
          <p:spPr>
            <a:xfrm>
              <a:off x="1374800" y="3745425"/>
              <a:ext cx="1771725" cy="275175"/>
            </a:xfrm>
            <a:custGeom>
              <a:avLst/>
              <a:gdLst/>
              <a:ahLst/>
              <a:cxnLst/>
              <a:rect l="l" t="t" r="r" b="b"/>
              <a:pathLst>
                <a:path w="70869" h="11007" extrusionOk="0">
                  <a:moveTo>
                    <a:pt x="6026" y="1"/>
                  </a:moveTo>
                  <a:cubicBezTo>
                    <a:pt x="3055" y="1"/>
                    <a:pt x="586" y="4708"/>
                    <a:pt x="0" y="11006"/>
                  </a:cubicBezTo>
                  <a:lnTo>
                    <a:pt x="64843" y="11006"/>
                  </a:lnTo>
                  <a:cubicBezTo>
                    <a:pt x="65449" y="4708"/>
                    <a:pt x="67918" y="1"/>
                    <a:pt x="7086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 name="Google Shape;266;p41"/>
            <p:cNvSpPr/>
            <p:nvPr/>
          </p:nvSpPr>
          <p:spPr>
            <a:xfrm>
              <a:off x="3146500" y="3745425"/>
              <a:ext cx="5250" cy="550"/>
            </a:xfrm>
            <a:custGeom>
              <a:avLst/>
              <a:gdLst/>
              <a:ahLst/>
              <a:cxnLst/>
              <a:rect l="l" t="t" r="r" b="b"/>
              <a:pathLst>
                <a:path w="210" h="22" extrusionOk="0">
                  <a:moveTo>
                    <a:pt x="1" y="1"/>
                  </a:moveTo>
                  <a:cubicBezTo>
                    <a:pt x="84" y="1"/>
                    <a:pt x="147" y="1"/>
                    <a:pt x="210" y="22"/>
                  </a:cubicBezTo>
                  <a:lnTo>
                    <a:pt x="210" y="1"/>
                  </a:lnTo>
                  <a:close/>
                </a:path>
              </a:pathLst>
            </a:custGeom>
            <a:solidFill>
              <a:srgbClr val="FFB3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267;p41"/>
            <p:cNvSpPr/>
            <p:nvPr/>
          </p:nvSpPr>
          <p:spPr>
            <a:xfrm>
              <a:off x="3146500" y="4441650"/>
              <a:ext cx="5250" cy="25"/>
            </a:xfrm>
            <a:custGeom>
              <a:avLst/>
              <a:gdLst/>
              <a:ahLst/>
              <a:cxnLst/>
              <a:rect l="l" t="t" r="r" b="b"/>
              <a:pathLst>
                <a:path w="210" h="1" extrusionOk="0">
                  <a:moveTo>
                    <a:pt x="210" y="1"/>
                  </a:moveTo>
                  <a:cubicBezTo>
                    <a:pt x="147" y="1"/>
                    <a:pt x="84" y="1"/>
                    <a:pt x="1" y="1"/>
                  </a:cubicBezTo>
                  <a:lnTo>
                    <a:pt x="210" y="1"/>
                  </a:lnTo>
                  <a:close/>
                </a:path>
              </a:pathLst>
            </a:custGeom>
            <a:solidFill>
              <a:srgbClr val="FFB3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268;p41"/>
            <p:cNvSpPr/>
            <p:nvPr/>
          </p:nvSpPr>
          <p:spPr>
            <a:xfrm>
              <a:off x="3187825" y="3049200"/>
              <a:ext cx="1326575" cy="70625"/>
            </a:xfrm>
            <a:custGeom>
              <a:avLst/>
              <a:gdLst/>
              <a:ahLst/>
              <a:cxnLst/>
              <a:rect l="l" t="t" r="r" b="b"/>
              <a:pathLst>
                <a:path w="53063" h="2825" extrusionOk="0">
                  <a:moveTo>
                    <a:pt x="1" y="0"/>
                  </a:moveTo>
                  <a:lnTo>
                    <a:pt x="1" y="2825"/>
                  </a:lnTo>
                  <a:lnTo>
                    <a:pt x="52079" y="2825"/>
                  </a:lnTo>
                  <a:cubicBezTo>
                    <a:pt x="52623" y="2825"/>
                    <a:pt x="53042" y="2197"/>
                    <a:pt x="53042" y="1402"/>
                  </a:cubicBezTo>
                  <a:cubicBezTo>
                    <a:pt x="53063" y="628"/>
                    <a:pt x="52623" y="0"/>
                    <a:pt x="5207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269;p41">
              <a:extLst>
                <a:ext uri="{C183D7F6-B498-43B3-948B-1728B52AA6E4}">
                  <adec:decorative xmlns:adec="http://schemas.microsoft.com/office/drawing/2017/decorative" val="1"/>
                </a:ext>
              </a:extLst>
            </p:cNvPr>
            <p:cNvSpPr/>
            <p:nvPr/>
          </p:nvSpPr>
          <p:spPr>
            <a:xfrm>
              <a:off x="3215550" y="3119825"/>
              <a:ext cx="1215175" cy="160075"/>
            </a:xfrm>
            <a:custGeom>
              <a:avLst/>
              <a:gdLst/>
              <a:ahLst/>
              <a:cxnLst/>
              <a:rect l="l" t="t" r="r" b="b"/>
              <a:pathLst>
                <a:path w="48607" h="6403" extrusionOk="0">
                  <a:moveTo>
                    <a:pt x="2135" y="0"/>
                  </a:moveTo>
                  <a:cubicBezTo>
                    <a:pt x="1193" y="0"/>
                    <a:pt x="377" y="2636"/>
                    <a:pt x="0" y="6403"/>
                  </a:cubicBezTo>
                  <a:lnTo>
                    <a:pt x="46472" y="6403"/>
                  </a:lnTo>
                  <a:cubicBezTo>
                    <a:pt x="46848" y="2615"/>
                    <a:pt x="47664" y="0"/>
                    <a:pt x="48606"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 name="Google Shape;270;p41">
              <a:extLst>
                <a:ext uri="{C183D7F6-B498-43B3-948B-1728B52AA6E4}">
                  <adec:decorative xmlns:adec="http://schemas.microsoft.com/office/drawing/2017/decorative" val="1"/>
                </a:ext>
              </a:extLst>
            </p:cNvPr>
            <p:cNvSpPr/>
            <p:nvPr/>
          </p:nvSpPr>
          <p:spPr>
            <a:xfrm>
              <a:off x="2015050" y="4261200"/>
              <a:ext cx="1859625" cy="347875"/>
            </a:xfrm>
            <a:custGeom>
              <a:avLst/>
              <a:gdLst/>
              <a:ahLst/>
              <a:cxnLst/>
              <a:rect l="l" t="t" r="r" b="b"/>
              <a:pathLst>
                <a:path w="74385" h="13915" extrusionOk="0">
                  <a:moveTo>
                    <a:pt x="74280" y="0"/>
                  </a:moveTo>
                  <a:lnTo>
                    <a:pt x="4060" y="7407"/>
                  </a:lnTo>
                  <a:cubicBezTo>
                    <a:pt x="2679" y="7491"/>
                    <a:pt x="1507" y="8370"/>
                    <a:pt x="1068" y="9688"/>
                  </a:cubicBezTo>
                  <a:lnTo>
                    <a:pt x="168" y="12262"/>
                  </a:lnTo>
                  <a:cubicBezTo>
                    <a:pt x="1" y="12743"/>
                    <a:pt x="147" y="13266"/>
                    <a:pt x="524" y="13601"/>
                  </a:cubicBezTo>
                  <a:cubicBezTo>
                    <a:pt x="754" y="13810"/>
                    <a:pt x="1047" y="13915"/>
                    <a:pt x="1340" y="13915"/>
                  </a:cubicBezTo>
                  <a:cubicBezTo>
                    <a:pt x="1528" y="13915"/>
                    <a:pt x="1717" y="13873"/>
                    <a:pt x="1905" y="13789"/>
                  </a:cubicBezTo>
                  <a:cubicBezTo>
                    <a:pt x="3328" y="13078"/>
                    <a:pt x="5713" y="11466"/>
                    <a:pt x="6131" y="8370"/>
                  </a:cubicBezTo>
                  <a:lnTo>
                    <a:pt x="74384" y="1172"/>
                  </a:lnTo>
                  <a:lnTo>
                    <a:pt x="7428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 name="Google Shape;271;p41">
              <a:extLst>
                <a:ext uri="{C183D7F6-B498-43B3-948B-1728B52AA6E4}">
                  <adec:decorative xmlns:adec="http://schemas.microsoft.com/office/drawing/2017/decorative" val="1"/>
                </a:ext>
              </a:extLst>
            </p:cNvPr>
            <p:cNvSpPr/>
            <p:nvPr/>
          </p:nvSpPr>
          <p:spPr>
            <a:xfrm>
              <a:off x="2205975" y="4261200"/>
              <a:ext cx="1859625" cy="347875"/>
            </a:xfrm>
            <a:custGeom>
              <a:avLst/>
              <a:gdLst/>
              <a:ahLst/>
              <a:cxnLst/>
              <a:rect l="l" t="t" r="r" b="b"/>
              <a:pathLst>
                <a:path w="74385" h="13915" extrusionOk="0">
                  <a:moveTo>
                    <a:pt x="126" y="0"/>
                  </a:moveTo>
                  <a:lnTo>
                    <a:pt x="1" y="1172"/>
                  </a:lnTo>
                  <a:lnTo>
                    <a:pt x="68254" y="8370"/>
                  </a:lnTo>
                  <a:cubicBezTo>
                    <a:pt x="68672" y="11466"/>
                    <a:pt x="71058" y="13078"/>
                    <a:pt x="72480" y="13789"/>
                  </a:cubicBezTo>
                  <a:cubicBezTo>
                    <a:pt x="72669" y="13873"/>
                    <a:pt x="72857" y="13915"/>
                    <a:pt x="73045" y="13915"/>
                  </a:cubicBezTo>
                  <a:cubicBezTo>
                    <a:pt x="73338" y="13915"/>
                    <a:pt x="73631" y="13810"/>
                    <a:pt x="73861" y="13601"/>
                  </a:cubicBezTo>
                  <a:cubicBezTo>
                    <a:pt x="74238" y="13266"/>
                    <a:pt x="74384" y="12743"/>
                    <a:pt x="74217" y="12262"/>
                  </a:cubicBezTo>
                  <a:lnTo>
                    <a:pt x="73317" y="9688"/>
                  </a:lnTo>
                  <a:cubicBezTo>
                    <a:pt x="72878" y="8370"/>
                    <a:pt x="71706" y="7491"/>
                    <a:pt x="70325" y="7407"/>
                  </a:cubicBezTo>
                  <a:lnTo>
                    <a:pt x="126" y="0"/>
                  </a:lnTo>
                  <a:close/>
                </a:path>
              </a:pathLst>
            </a:custGeom>
            <a:solidFill>
              <a:srgbClr val="42424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 name="Google Shape;272;p41"/>
            <p:cNvSpPr/>
            <p:nvPr/>
          </p:nvSpPr>
          <p:spPr>
            <a:xfrm>
              <a:off x="3119300" y="4282875"/>
              <a:ext cx="42925" cy="78025"/>
            </a:xfrm>
            <a:custGeom>
              <a:avLst/>
              <a:gdLst/>
              <a:ahLst/>
              <a:cxnLst/>
              <a:rect l="l" t="t" r="r" b="b"/>
              <a:pathLst>
                <a:path w="1717" h="3121" extrusionOk="0">
                  <a:moveTo>
                    <a:pt x="537" y="1"/>
                  </a:moveTo>
                  <a:cubicBezTo>
                    <a:pt x="511" y="1"/>
                    <a:pt x="485" y="4"/>
                    <a:pt x="461" y="12"/>
                  </a:cubicBezTo>
                  <a:cubicBezTo>
                    <a:pt x="105" y="96"/>
                    <a:pt x="1" y="870"/>
                    <a:pt x="231" y="1728"/>
                  </a:cubicBezTo>
                  <a:cubicBezTo>
                    <a:pt x="425" y="2523"/>
                    <a:pt x="852" y="3120"/>
                    <a:pt x="1197" y="3120"/>
                  </a:cubicBezTo>
                  <a:cubicBezTo>
                    <a:pt x="1224" y="3120"/>
                    <a:pt x="1251" y="3116"/>
                    <a:pt x="1277" y="3109"/>
                  </a:cubicBezTo>
                  <a:cubicBezTo>
                    <a:pt x="1612" y="3025"/>
                    <a:pt x="1716" y="2251"/>
                    <a:pt x="1486" y="1393"/>
                  </a:cubicBezTo>
                  <a:cubicBezTo>
                    <a:pt x="1292" y="598"/>
                    <a:pt x="865" y="1"/>
                    <a:pt x="537" y="1"/>
                  </a:cubicBezTo>
                  <a:close/>
                </a:path>
              </a:pathLst>
            </a:custGeom>
            <a:solidFill>
              <a:srgbClr val="FFEC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 name="Google Shape;273;p41"/>
            <p:cNvSpPr/>
            <p:nvPr/>
          </p:nvSpPr>
          <p:spPr>
            <a:xfrm>
              <a:off x="2918425" y="4282875"/>
              <a:ext cx="42925" cy="78025"/>
            </a:xfrm>
            <a:custGeom>
              <a:avLst/>
              <a:gdLst/>
              <a:ahLst/>
              <a:cxnLst/>
              <a:rect l="l" t="t" r="r" b="b"/>
              <a:pathLst>
                <a:path w="1717" h="3121" extrusionOk="0">
                  <a:moveTo>
                    <a:pt x="1197" y="1"/>
                  </a:moveTo>
                  <a:cubicBezTo>
                    <a:pt x="852" y="1"/>
                    <a:pt x="425" y="598"/>
                    <a:pt x="231" y="1393"/>
                  </a:cubicBezTo>
                  <a:cubicBezTo>
                    <a:pt x="1" y="2251"/>
                    <a:pt x="105" y="3025"/>
                    <a:pt x="461" y="3109"/>
                  </a:cubicBezTo>
                  <a:cubicBezTo>
                    <a:pt x="486" y="3116"/>
                    <a:pt x="511" y="3120"/>
                    <a:pt x="537" y="3120"/>
                  </a:cubicBezTo>
                  <a:cubicBezTo>
                    <a:pt x="865" y="3120"/>
                    <a:pt x="1293" y="2523"/>
                    <a:pt x="1486" y="1728"/>
                  </a:cubicBezTo>
                  <a:cubicBezTo>
                    <a:pt x="1717" y="870"/>
                    <a:pt x="1612" y="96"/>
                    <a:pt x="1277" y="12"/>
                  </a:cubicBezTo>
                  <a:cubicBezTo>
                    <a:pt x="1251" y="4"/>
                    <a:pt x="1224" y="1"/>
                    <a:pt x="1197" y="1"/>
                  </a:cubicBezTo>
                  <a:close/>
                </a:path>
              </a:pathLst>
            </a:custGeom>
            <a:solidFill>
              <a:srgbClr val="FFEC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 name="Google Shape;274;p41"/>
            <p:cNvSpPr/>
            <p:nvPr/>
          </p:nvSpPr>
          <p:spPr>
            <a:xfrm>
              <a:off x="2902750" y="4179075"/>
              <a:ext cx="275150" cy="182575"/>
            </a:xfrm>
            <a:custGeom>
              <a:avLst/>
              <a:gdLst/>
              <a:ahLst/>
              <a:cxnLst/>
              <a:rect l="l" t="t" r="r" b="b"/>
              <a:pathLst>
                <a:path w="11006" h="7303" extrusionOk="0">
                  <a:moveTo>
                    <a:pt x="5503" y="0"/>
                  </a:moveTo>
                  <a:cubicBezTo>
                    <a:pt x="4080" y="0"/>
                    <a:pt x="2909" y="482"/>
                    <a:pt x="2009" y="1423"/>
                  </a:cubicBezTo>
                  <a:cubicBezTo>
                    <a:pt x="0" y="3515"/>
                    <a:pt x="147" y="7156"/>
                    <a:pt x="147" y="7303"/>
                  </a:cubicBezTo>
                  <a:lnTo>
                    <a:pt x="1339" y="7261"/>
                  </a:lnTo>
                  <a:cubicBezTo>
                    <a:pt x="1318" y="7219"/>
                    <a:pt x="1214" y="3955"/>
                    <a:pt x="2867" y="2239"/>
                  </a:cubicBezTo>
                  <a:cubicBezTo>
                    <a:pt x="3536" y="1528"/>
                    <a:pt x="4394" y="1172"/>
                    <a:pt x="5503" y="1172"/>
                  </a:cubicBezTo>
                  <a:cubicBezTo>
                    <a:pt x="6612" y="1172"/>
                    <a:pt x="7470" y="1528"/>
                    <a:pt x="8160" y="2239"/>
                  </a:cubicBezTo>
                  <a:cubicBezTo>
                    <a:pt x="9813" y="3955"/>
                    <a:pt x="9688" y="7219"/>
                    <a:pt x="9688" y="7261"/>
                  </a:cubicBezTo>
                  <a:lnTo>
                    <a:pt x="10860" y="7303"/>
                  </a:lnTo>
                  <a:cubicBezTo>
                    <a:pt x="10860" y="7156"/>
                    <a:pt x="11006" y="3515"/>
                    <a:pt x="9018" y="1423"/>
                  </a:cubicBezTo>
                  <a:cubicBezTo>
                    <a:pt x="8119" y="482"/>
                    <a:pt x="6926" y="0"/>
                    <a:pt x="5503" y="0"/>
                  </a:cubicBezTo>
                  <a:close/>
                </a:path>
              </a:pathLst>
            </a:custGeom>
            <a:solidFill>
              <a:srgbClr val="42424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 name="Google Shape;275;p41">
              <a:extLst>
                <a:ext uri="{C183D7F6-B498-43B3-948B-1728B52AA6E4}">
                  <adec:decorative xmlns:adec="http://schemas.microsoft.com/office/drawing/2017/decorative" val="1"/>
                </a:ext>
              </a:extLst>
            </p:cNvPr>
            <p:cNvSpPr/>
            <p:nvPr/>
          </p:nvSpPr>
          <p:spPr>
            <a:xfrm>
              <a:off x="2207550" y="3913875"/>
              <a:ext cx="723475" cy="723975"/>
            </a:xfrm>
            <a:custGeom>
              <a:avLst/>
              <a:gdLst/>
              <a:ahLst/>
              <a:cxnLst/>
              <a:rect l="l" t="t" r="r" b="b"/>
              <a:pathLst>
                <a:path w="28939" h="28959" extrusionOk="0">
                  <a:moveTo>
                    <a:pt x="14459" y="0"/>
                  </a:moveTo>
                  <a:cubicBezTo>
                    <a:pt x="6466" y="0"/>
                    <a:pt x="1" y="6486"/>
                    <a:pt x="1" y="14479"/>
                  </a:cubicBezTo>
                  <a:cubicBezTo>
                    <a:pt x="1" y="22472"/>
                    <a:pt x="6466" y="28958"/>
                    <a:pt x="14459" y="28958"/>
                  </a:cubicBezTo>
                  <a:cubicBezTo>
                    <a:pt x="22473" y="28958"/>
                    <a:pt x="28938" y="22472"/>
                    <a:pt x="28938" y="14479"/>
                  </a:cubicBezTo>
                  <a:cubicBezTo>
                    <a:pt x="28938" y="6486"/>
                    <a:pt x="22473" y="0"/>
                    <a:pt x="1445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276;p41">
              <a:extLst>
                <a:ext uri="{C183D7F6-B498-43B3-948B-1728B52AA6E4}">
                  <adec:decorative xmlns:adec="http://schemas.microsoft.com/office/drawing/2017/decorative" val="1"/>
                </a:ext>
              </a:extLst>
            </p:cNvPr>
            <p:cNvSpPr/>
            <p:nvPr/>
          </p:nvSpPr>
          <p:spPr>
            <a:xfrm>
              <a:off x="2207550" y="3914350"/>
              <a:ext cx="458250" cy="457775"/>
            </a:xfrm>
            <a:custGeom>
              <a:avLst/>
              <a:gdLst/>
              <a:ahLst/>
              <a:cxnLst/>
              <a:rect l="l" t="t" r="r" b="b"/>
              <a:pathLst>
                <a:path w="18330" h="18311" extrusionOk="0">
                  <a:moveTo>
                    <a:pt x="14661" y="0"/>
                  </a:moveTo>
                  <a:cubicBezTo>
                    <a:pt x="14594" y="0"/>
                    <a:pt x="14526" y="1"/>
                    <a:pt x="14459" y="2"/>
                  </a:cubicBezTo>
                  <a:cubicBezTo>
                    <a:pt x="13999" y="2"/>
                    <a:pt x="13559" y="23"/>
                    <a:pt x="13099" y="65"/>
                  </a:cubicBezTo>
                  <a:lnTo>
                    <a:pt x="63" y="13100"/>
                  </a:lnTo>
                  <a:cubicBezTo>
                    <a:pt x="22" y="13540"/>
                    <a:pt x="1" y="14000"/>
                    <a:pt x="1" y="14460"/>
                  </a:cubicBezTo>
                  <a:cubicBezTo>
                    <a:pt x="1" y="15799"/>
                    <a:pt x="168" y="17097"/>
                    <a:pt x="503" y="18310"/>
                  </a:cubicBezTo>
                  <a:lnTo>
                    <a:pt x="18330" y="504"/>
                  </a:lnTo>
                  <a:cubicBezTo>
                    <a:pt x="17157" y="186"/>
                    <a:pt x="15929" y="0"/>
                    <a:pt x="1466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277;p41"/>
            <p:cNvSpPr/>
            <p:nvPr/>
          </p:nvSpPr>
          <p:spPr>
            <a:xfrm>
              <a:off x="2239475" y="3946300"/>
              <a:ext cx="526250" cy="526250"/>
            </a:xfrm>
            <a:custGeom>
              <a:avLst/>
              <a:gdLst/>
              <a:ahLst/>
              <a:cxnLst/>
              <a:rect l="l" t="t" r="r" b="b"/>
              <a:pathLst>
                <a:path w="21050" h="21050" extrusionOk="0">
                  <a:moveTo>
                    <a:pt x="19166" y="0"/>
                  </a:moveTo>
                  <a:lnTo>
                    <a:pt x="0" y="19166"/>
                  </a:lnTo>
                  <a:cubicBezTo>
                    <a:pt x="293" y="19815"/>
                    <a:pt x="649" y="20443"/>
                    <a:pt x="1025" y="21049"/>
                  </a:cubicBezTo>
                  <a:lnTo>
                    <a:pt x="21049" y="1026"/>
                  </a:lnTo>
                  <a:cubicBezTo>
                    <a:pt x="20463" y="649"/>
                    <a:pt x="19836" y="293"/>
                    <a:pt x="1916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278;p41"/>
            <p:cNvSpPr/>
            <p:nvPr/>
          </p:nvSpPr>
          <p:spPr>
            <a:xfrm>
              <a:off x="2192375" y="3899225"/>
              <a:ext cx="753800" cy="753275"/>
            </a:xfrm>
            <a:custGeom>
              <a:avLst/>
              <a:gdLst/>
              <a:ahLst/>
              <a:cxnLst/>
              <a:rect l="l" t="t" r="r" b="b"/>
              <a:pathLst>
                <a:path w="30152" h="30131" extrusionOk="0">
                  <a:moveTo>
                    <a:pt x="15087" y="1193"/>
                  </a:moveTo>
                  <a:cubicBezTo>
                    <a:pt x="22745" y="1193"/>
                    <a:pt x="28959" y="7407"/>
                    <a:pt x="28959" y="15065"/>
                  </a:cubicBezTo>
                  <a:cubicBezTo>
                    <a:pt x="28959" y="22723"/>
                    <a:pt x="22745" y="28958"/>
                    <a:pt x="15087" y="28958"/>
                  </a:cubicBezTo>
                  <a:cubicBezTo>
                    <a:pt x="7429" y="28958"/>
                    <a:pt x="1194" y="22723"/>
                    <a:pt x="1194" y="15065"/>
                  </a:cubicBezTo>
                  <a:cubicBezTo>
                    <a:pt x="1194" y="7407"/>
                    <a:pt x="7408" y="1193"/>
                    <a:pt x="15087" y="1193"/>
                  </a:cubicBezTo>
                  <a:close/>
                  <a:moveTo>
                    <a:pt x="15087" y="0"/>
                  </a:moveTo>
                  <a:cubicBezTo>
                    <a:pt x="6759" y="0"/>
                    <a:pt x="1" y="6759"/>
                    <a:pt x="1" y="15065"/>
                  </a:cubicBezTo>
                  <a:cubicBezTo>
                    <a:pt x="1" y="23372"/>
                    <a:pt x="6759" y="30130"/>
                    <a:pt x="15087" y="30130"/>
                  </a:cubicBezTo>
                  <a:cubicBezTo>
                    <a:pt x="23394" y="30130"/>
                    <a:pt x="30152" y="23372"/>
                    <a:pt x="30152" y="15065"/>
                  </a:cubicBezTo>
                  <a:cubicBezTo>
                    <a:pt x="30152" y="6759"/>
                    <a:pt x="23394" y="0"/>
                    <a:pt x="15087" y="0"/>
                  </a:cubicBezTo>
                  <a:close/>
                </a:path>
              </a:pathLst>
            </a:custGeom>
            <a:solidFill>
              <a:srgbClr val="42424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279;p41">
              <a:extLst>
                <a:ext uri="{C183D7F6-B498-43B3-948B-1728B52AA6E4}">
                  <adec:decorative xmlns:adec="http://schemas.microsoft.com/office/drawing/2017/decorative" val="1"/>
                </a:ext>
              </a:extLst>
            </p:cNvPr>
            <p:cNvSpPr/>
            <p:nvPr/>
          </p:nvSpPr>
          <p:spPr>
            <a:xfrm>
              <a:off x="3149650" y="3913875"/>
              <a:ext cx="723450" cy="723975"/>
            </a:xfrm>
            <a:custGeom>
              <a:avLst/>
              <a:gdLst/>
              <a:ahLst/>
              <a:cxnLst/>
              <a:rect l="l" t="t" r="r" b="b"/>
              <a:pathLst>
                <a:path w="28938" h="28959" extrusionOk="0">
                  <a:moveTo>
                    <a:pt x="14479" y="0"/>
                  </a:moveTo>
                  <a:cubicBezTo>
                    <a:pt x="6466" y="0"/>
                    <a:pt x="0" y="6486"/>
                    <a:pt x="0" y="14479"/>
                  </a:cubicBezTo>
                  <a:cubicBezTo>
                    <a:pt x="0" y="22472"/>
                    <a:pt x="6466" y="28958"/>
                    <a:pt x="14479" y="28958"/>
                  </a:cubicBezTo>
                  <a:cubicBezTo>
                    <a:pt x="22472" y="28958"/>
                    <a:pt x="28937" y="22472"/>
                    <a:pt x="28937" y="14479"/>
                  </a:cubicBezTo>
                  <a:cubicBezTo>
                    <a:pt x="28937" y="6486"/>
                    <a:pt x="22472" y="0"/>
                    <a:pt x="144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280;p41"/>
            <p:cNvSpPr/>
            <p:nvPr/>
          </p:nvSpPr>
          <p:spPr>
            <a:xfrm>
              <a:off x="3149125" y="3914350"/>
              <a:ext cx="458775" cy="457775"/>
            </a:xfrm>
            <a:custGeom>
              <a:avLst/>
              <a:gdLst/>
              <a:ahLst/>
              <a:cxnLst/>
              <a:rect l="l" t="t" r="r" b="b"/>
              <a:pathLst>
                <a:path w="18351" h="18311" extrusionOk="0">
                  <a:moveTo>
                    <a:pt x="14681" y="0"/>
                  </a:moveTo>
                  <a:cubicBezTo>
                    <a:pt x="14614" y="0"/>
                    <a:pt x="14547" y="1"/>
                    <a:pt x="14479" y="2"/>
                  </a:cubicBezTo>
                  <a:cubicBezTo>
                    <a:pt x="14019" y="2"/>
                    <a:pt x="13580" y="23"/>
                    <a:pt x="13119" y="65"/>
                  </a:cubicBezTo>
                  <a:lnTo>
                    <a:pt x="84" y="13100"/>
                  </a:lnTo>
                  <a:cubicBezTo>
                    <a:pt x="21" y="13540"/>
                    <a:pt x="0" y="14000"/>
                    <a:pt x="0" y="14460"/>
                  </a:cubicBezTo>
                  <a:cubicBezTo>
                    <a:pt x="0" y="15799"/>
                    <a:pt x="189" y="17097"/>
                    <a:pt x="523" y="18310"/>
                  </a:cubicBezTo>
                  <a:lnTo>
                    <a:pt x="18350" y="504"/>
                  </a:lnTo>
                  <a:cubicBezTo>
                    <a:pt x="17178" y="186"/>
                    <a:pt x="15949" y="0"/>
                    <a:pt x="1468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281;p41">
              <a:extLst>
                <a:ext uri="{C183D7F6-B498-43B3-948B-1728B52AA6E4}">
                  <adec:decorative xmlns:adec="http://schemas.microsoft.com/office/drawing/2017/decorative" val="1"/>
                </a:ext>
              </a:extLst>
            </p:cNvPr>
            <p:cNvSpPr/>
            <p:nvPr/>
          </p:nvSpPr>
          <p:spPr>
            <a:xfrm>
              <a:off x="3181550" y="3946300"/>
              <a:ext cx="526250" cy="526250"/>
            </a:xfrm>
            <a:custGeom>
              <a:avLst/>
              <a:gdLst/>
              <a:ahLst/>
              <a:cxnLst/>
              <a:rect l="l" t="t" r="r" b="b"/>
              <a:pathLst>
                <a:path w="21050" h="21050" extrusionOk="0">
                  <a:moveTo>
                    <a:pt x="19166" y="0"/>
                  </a:moveTo>
                  <a:lnTo>
                    <a:pt x="0" y="19166"/>
                  </a:lnTo>
                  <a:cubicBezTo>
                    <a:pt x="293" y="19815"/>
                    <a:pt x="649" y="20443"/>
                    <a:pt x="1047" y="21049"/>
                  </a:cubicBezTo>
                  <a:lnTo>
                    <a:pt x="21050" y="1026"/>
                  </a:lnTo>
                  <a:cubicBezTo>
                    <a:pt x="20464" y="649"/>
                    <a:pt x="19836" y="293"/>
                    <a:pt x="1916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 name="Google Shape;282;p41"/>
            <p:cNvSpPr/>
            <p:nvPr/>
          </p:nvSpPr>
          <p:spPr>
            <a:xfrm>
              <a:off x="3134475" y="3899225"/>
              <a:ext cx="753800" cy="753275"/>
            </a:xfrm>
            <a:custGeom>
              <a:avLst/>
              <a:gdLst/>
              <a:ahLst/>
              <a:cxnLst/>
              <a:rect l="l" t="t" r="r" b="b"/>
              <a:pathLst>
                <a:path w="30152" h="30131" extrusionOk="0">
                  <a:moveTo>
                    <a:pt x="15086" y="1193"/>
                  </a:moveTo>
                  <a:cubicBezTo>
                    <a:pt x="22744" y="1193"/>
                    <a:pt x="28959" y="7407"/>
                    <a:pt x="28959" y="15065"/>
                  </a:cubicBezTo>
                  <a:cubicBezTo>
                    <a:pt x="28959" y="22723"/>
                    <a:pt x="22744" y="28958"/>
                    <a:pt x="15086" y="28958"/>
                  </a:cubicBezTo>
                  <a:cubicBezTo>
                    <a:pt x="7428" y="28958"/>
                    <a:pt x="1193" y="22723"/>
                    <a:pt x="1193" y="15065"/>
                  </a:cubicBezTo>
                  <a:cubicBezTo>
                    <a:pt x="1193" y="7407"/>
                    <a:pt x="7428" y="1193"/>
                    <a:pt x="15086" y="1193"/>
                  </a:cubicBezTo>
                  <a:close/>
                  <a:moveTo>
                    <a:pt x="15086" y="0"/>
                  </a:moveTo>
                  <a:cubicBezTo>
                    <a:pt x="6759" y="0"/>
                    <a:pt x="0" y="6759"/>
                    <a:pt x="0" y="15065"/>
                  </a:cubicBezTo>
                  <a:cubicBezTo>
                    <a:pt x="0" y="23372"/>
                    <a:pt x="6759" y="30130"/>
                    <a:pt x="15086" y="30130"/>
                  </a:cubicBezTo>
                  <a:cubicBezTo>
                    <a:pt x="23393" y="30130"/>
                    <a:pt x="30151" y="23372"/>
                    <a:pt x="30151" y="15065"/>
                  </a:cubicBezTo>
                  <a:cubicBezTo>
                    <a:pt x="30151" y="6759"/>
                    <a:pt x="23393" y="0"/>
                    <a:pt x="15086" y="0"/>
                  </a:cubicBezTo>
                  <a:close/>
                </a:path>
              </a:pathLst>
            </a:custGeom>
            <a:solidFill>
              <a:srgbClr val="42424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283;p41"/>
            <p:cNvSpPr/>
            <p:nvPr/>
          </p:nvSpPr>
          <p:spPr>
            <a:xfrm>
              <a:off x="2167800" y="4241325"/>
              <a:ext cx="53900" cy="69600"/>
            </a:xfrm>
            <a:custGeom>
              <a:avLst/>
              <a:gdLst/>
              <a:ahLst/>
              <a:cxnLst/>
              <a:rect l="l" t="t" r="r" b="b"/>
              <a:pathLst>
                <a:path w="2156" h="2784" extrusionOk="0">
                  <a:moveTo>
                    <a:pt x="1381" y="0"/>
                  </a:moveTo>
                  <a:cubicBezTo>
                    <a:pt x="607" y="0"/>
                    <a:pt x="0" y="628"/>
                    <a:pt x="0" y="1381"/>
                  </a:cubicBezTo>
                  <a:cubicBezTo>
                    <a:pt x="0" y="2155"/>
                    <a:pt x="607" y="2783"/>
                    <a:pt x="1381" y="2783"/>
                  </a:cubicBezTo>
                  <a:cubicBezTo>
                    <a:pt x="2156" y="2783"/>
                    <a:pt x="1381" y="2155"/>
                    <a:pt x="1381" y="1381"/>
                  </a:cubicBezTo>
                  <a:cubicBezTo>
                    <a:pt x="1381" y="628"/>
                    <a:pt x="2156" y="0"/>
                    <a:pt x="1381" y="0"/>
                  </a:cubicBezTo>
                  <a:close/>
                </a:path>
              </a:pathLst>
            </a:custGeom>
            <a:solidFill>
              <a:srgbClr val="42424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284;p41"/>
            <p:cNvSpPr/>
            <p:nvPr/>
          </p:nvSpPr>
          <p:spPr>
            <a:xfrm>
              <a:off x="3858950" y="4241325"/>
              <a:ext cx="53900" cy="69600"/>
            </a:xfrm>
            <a:custGeom>
              <a:avLst/>
              <a:gdLst/>
              <a:ahLst/>
              <a:cxnLst/>
              <a:rect l="l" t="t" r="r" b="b"/>
              <a:pathLst>
                <a:path w="2156" h="2784" extrusionOk="0">
                  <a:moveTo>
                    <a:pt x="775" y="0"/>
                  </a:moveTo>
                  <a:cubicBezTo>
                    <a:pt x="1" y="0"/>
                    <a:pt x="775" y="628"/>
                    <a:pt x="775" y="1381"/>
                  </a:cubicBezTo>
                  <a:cubicBezTo>
                    <a:pt x="775" y="2155"/>
                    <a:pt x="1" y="2783"/>
                    <a:pt x="775" y="2783"/>
                  </a:cubicBezTo>
                  <a:cubicBezTo>
                    <a:pt x="1549" y="2783"/>
                    <a:pt x="2156" y="2155"/>
                    <a:pt x="2156" y="1381"/>
                  </a:cubicBezTo>
                  <a:cubicBezTo>
                    <a:pt x="2156" y="628"/>
                    <a:pt x="1549" y="0"/>
                    <a:pt x="775" y="0"/>
                  </a:cubicBezTo>
                  <a:close/>
                </a:path>
              </a:pathLst>
            </a:custGeom>
            <a:solidFill>
              <a:srgbClr val="42424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85" name="Google Shape;285;p41" descr="plus sign 1"/>
          <p:cNvSpPr/>
          <p:nvPr/>
        </p:nvSpPr>
        <p:spPr>
          <a:xfrm>
            <a:off x="796907" y="2141070"/>
            <a:ext cx="292121" cy="292121"/>
          </a:xfrm>
          <a:custGeom>
            <a:avLst/>
            <a:gdLst/>
            <a:ahLst/>
            <a:cxnLst/>
            <a:rect l="l" t="t" r="r" b="b"/>
            <a:pathLst>
              <a:path w="7994" h="7994" extrusionOk="0">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286;p41" descr="plus sign 2"/>
          <p:cNvSpPr/>
          <p:nvPr/>
        </p:nvSpPr>
        <p:spPr>
          <a:xfrm>
            <a:off x="4571993" y="3700574"/>
            <a:ext cx="353398" cy="353314"/>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287;p41" descr="plus sign 3"/>
          <p:cNvSpPr/>
          <p:nvPr/>
        </p:nvSpPr>
        <p:spPr>
          <a:xfrm>
            <a:off x="2175680" y="1288146"/>
            <a:ext cx="577253" cy="577221"/>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4"/>
          <p:cNvSpPr txBox="1">
            <a:spLocks noGrp="1"/>
          </p:cNvSpPr>
          <p:nvPr>
            <p:ph type="title"/>
          </p:nvPr>
        </p:nvSpPr>
        <p:spPr>
          <a:xfrm>
            <a:off x="1478850" y="1400613"/>
            <a:ext cx="6186300" cy="49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b="0">
                <a:solidFill>
                  <a:schemeClr val="dk1"/>
                </a:solidFill>
                <a:latin typeface="Roboto"/>
                <a:ea typeface="Roboto"/>
                <a:cs typeface="Roboto"/>
                <a:sym typeface="Roboto"/>
              </a:rPr>
              <a:t>Five Questions</a:t>
            </a:r>
            <a:endParaRPr sz="3000" b="0">
              <a:solidFill>
                <a:schemeClr val="dk1"/>
              </a:solidFill>
              <a:latin typeface="Roboto"/>
              <a:ea typeface="Roboto"/>
              <a:cs typeface="Roboto"/>
              <a:sym typeface="Roboto"/>
            </a:endParaRPr>
          </a:p>
        </p:txBody>
      </p:sp>
      <p:sp>
        <p:nvSpPr>
          <p:cNvPr id="320" name="Google Shape;320;p44"/>
          <p:cNvSpPr txBox="1">
            <a:spLocks noGrp="1"/>
          </p:cNvSpPr>
          <p:nvPr>
            <p:ph type="title" idx="3"/>
          </p:nvPr>
        </p:nvSpPr>
        <p:spPr>
          <a:xfrm>
            <a:off x="1478850" y="2398950"/>
            <a:ext cx="6186300" cy="49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chemeClr val="dk1"/>
                </a:solidFill>
                <a:latin typeface="Roboto"/>
                <a:ea typeface="Roboto"/>
                <a:cs typeface="Roboto"/>
                <a:sym typeface="Roboto"/>
              </a:rPr>
              <a:t>NOT</a:t>
            </a:r>
            <a:r>
              <a:rPr lang="en" sz="3000" b="0" dirty="0">
                <a:solidFill>
                  <a:schemeClr val="dk1"/>
                </a:solidFill>
                <a:latin typeface="Roboto"/>
                <a:ea typeface="Roboto"/>
                <a:cs typeface="Roboto"/>
                <a:sym typeface="Roboto"/>
              </a:rPr>
              <a:t> Focused on Specifics of Equivalent Course Options</a:t>
            </a:r>
            <a:endParaRPr sz="3000" b="0" dirty="0">
              <a:solidFill>
                <a:schemeClr val="dk1"/>
              </a:solidFill>
              <a:latin typeface="Roboto"/>
              <a:ea typeface="Roboto"/>
              <a:cs typeface="Roboto"/>
              <a:sym typeface="Roboto"/>
            </a:endParaRPr>
          </a:p>
        </p:txBody>
      </p:sp>
      <p:sp>
        <p:nvSpPr>
          <p:cNvPr id="321" name="Google Shape;321;p44"/>
          <p:cNvSpPr txBox="1">
            <a:spLocks noGrp="1"/>
          </p:cNvSpPr>
          <p:nvPr>
            <p:ph type="title" idx="5"/>
          </p:nvPr>
        </p:nvSpPr>
        <p:spPr>
          <a:xfrm>
            <a:off x="1478850" y="3549688"/>
            <a:ext cx="6186300" cy="49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b="0">
                <a:solidFill>
                  <a:schemeClr val="dk1"/>
                </a:solidFill>
                <a:latin typeface="Roboto"/>
                <a:ea typeface="Roboto"/>
                <a:cs typeface="Roboto"/>
                <a:sym typeface="Roboto"/>
              </a:rPr>
              <a:t>Importance of Toolkits</a:t>
            </a:r>
            <a:endParaRPr sz="3000" b="0">
              <a:solidFill>
                <a:schemeClr val="dk1"/>
              </a:solidFill>
              <a:latin typeface="Roboto"/>
              <a:ea typeface="Roboto"/>
              <a:cs typeface="Roboto"/>
              <a:sym typeface="Roboto"/>
            </a:endParaRPr>
          </a:p>
        </p:txBody>
      </p:sp>
      <p:sp>
        <p:nvSpPr>
          <p:cNvPr id="322" name="Google Shape;322;p44"/>
          <p:cNvSpPr txBox="1">
            <a:spLocks noGrp="1"/>
          </p:cNvSpPr>
          <p:nvPr>
            <p:ph type="title" idx="6"/>
          </p:nvPr>
        </p:nvSpPr>
        <p:spPr>
          <a:xfrm>
            <a:off x="714125" y="546825"/>
            <a:ext cx="76605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dirty="0">
                <a:solidFill>
                  <a:srgbClr val="720017"/>
                </a:solidFill>
                <a:latin typeface="+mn-lt"/>
              </a:rPr>
              <a:t>Agenda for our Discussion:</a:t>
            </a:r>
            <a:endParaRPr sz="3500" dirty="0">
              <a:solidFill>
                <a:srgbClr val="720017"/>
              </a:solidFill>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5"/>
          <p:cNvSpPr txBox="1">
            <a:spLocks noGrp="1"/>
          </p:cNvSpPr>
          <p:nvPr>
            <p:ph type="title"/>
          </p:nvPr>
        </p:nvSpPr>
        <p:spPr>
          <a:xfrm>
            <a:off x="1927200" y="1304550"/>
            <a:ext cx="5289600" cy="253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dirty="0">
                <a:solidFill>
                  <a:srgbClr val="720017"/>
                </a:solidFill>
                <a:latin typeface="+mn-lt"/>
              </a:rPr>
              <a:t>Intentions of Algebra II or its Equivalent</a:t>
            </a:r>
            <a:endParaRPr sz="5000" dirty="0">
              <a:solidFill>
                <a:srgbClr val="720017"/>
              </a:solidFill>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6"/>
          <p:cNvSpPr txBox="1">
            <a:spLocks noGrp="1"/>
          </p:cNvSpPr>
          <p:nvPr>
            <p:ph type="title"/>
          </p:nvPr>
        </p:nvSpPr>
        <p:spPr>
          <a:xfrm>
            <a:off x="874800" y="1364700"/>
            <a:ext cx="7394400" cy="49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0" dirty="0">
                <a:solidFill>
                  <a:schemeClr val="dk1"/>
                </a:solidFill>
                <a:latin typeface="+mn-lt"/>
                <a:ea typeface="Roboto"/>
                <a:cs typeface="Roboto"/>
                <a:sym typeface="Roboto"/>
              </a:rPr>
              <a:t>Definition of Rigor</a:t>
            </a:r>
            <a:endParaRPr sz="2800" b="0" dirty="0">
              <a:solidFill>
                <a:schemeClr val="dk1"/>
              </a:solidFill>
              <a:latin typeface="+mn-lt"/>
              <a:ea typeface="Roboto"/>
              <a:cs typeface="Roboto"/>
              <a:sym typeface="Roboto"/>
            </a:endParaRPr>
          </a:p>
          <a:p>
            <a:pPr marL="0" lvl="0" indent="0" algn="ctr" rtl="0">
              <a:spcBef>
                <a:spcPts val="1000"/>
              </a:spcBef>
              <a:spcAft>
                <a:spcPts val="0"/>
              </a:spcAft>
              <a:buNone/>
            </a:pPr>
            <a:r>
              <a:rPr lang="en" sz="2800" b="0" dirty="0">
                <a:solidFill>
                  <a:schemeClr val="dk1"/>
                </a:solidFill>
                <a:latin typeface="+mn-lt"/>
                <a:ea typeface="Roboto"/>
                <a:cs typeface="Roboto"/>
                <a:sym typeface="Roboto"/>
              </a:rPr>
              <a:t>Ohio’s Learning Standards</a:t>
            </a:r>
            <a:endParaRPr sz="2800" b="0" dirty="0">
              <a:solidFill>
                <a:schemeClr val="dk1"/>
              </a:solidFill>
              <a:latin typeface="+mn-lt"/>
              <a:ea typeface="Roboto"/>
              <a:cs typeface="Roboto"/>
              <a:sym typeface="Roboto"/>
            </a:endParaRPr>
          </a:p>
          <a:p>
            <a:pPr marL="0" lvl="0" indent="0" algn="ctr" rtl="0">
              <a:spcBef>
                <a:spcPts val="1000"/>
              </a:spcBef>
              <a:spcAft>
                <a:spcPts val="0"/>
              </a:spcAft>
              <a:buNone/>
            </a:pPr>
            <a:r>
              <a:rPr lang="en" sz="2800" b="0" dirty="0">
                <a:solidFill>
                  <a:schemeClr val="dk1"/>
                </a:solidFill>
                <a:latin typeface="+mn-lt"/>
                <a:ea typeface="Roboto"/>
                <a:cs typeface="Roboto"/>
                <a:sym typeface="Roboto"/>
              </a:rPr>
              <a:t>Critical Areas of Focus</a:t>
            </a:r>
            <a:endParaRPr sz="2800" b="0" dirty="0">
              <a:solidFill>
                <a:schemeClr val="dk1"/>
              </a:solidFill>
              <a:latin typeface="+mn-lt"/>
              <a:ea typeface="Roboto"/>
              <a:cs typeface="Roboto"/>
              <a:sym typeface="Roboto"/>
            </a:endParaRPr>
          </a:p>
          <a:p>
            <a:pPr marL="0" lvl="0" indent="0" algn="ctr" rtl="0">
              <a:spcBef>
                <a:spcPts val="1000"/>
              </a:spcBef>
              <a:spcAft>
                <a:spcPts val="0"/>
              </a:spcAft>
              <a:buNone/>
            </a:pPr>
            <a:r>
              <a:rPr lang="en" sz="2800" b="0" dirty="0">
                <a:solidFill>
                  <a:schemeClr val="dk1"/>
                </a:solidFill>
                <a:latin typeface="+mn-lt"/>
                <a:ea typeface="Roboto"/>
                <a:cs typeface="Roboto"/>
                <a:sym typeface="Roboto"/>
              </a:rPr>
              <a:t>High Quality Instructional Materials</a:t>
            </a:r>
            <a:endParaRPr sz="2800" b="0" dirty="0">
              <a:solidFill>
                <a:schemeClr val="dk1"/>
              </a:solidFill>
              <a:latin typeface="+mn-lt"/>
              <a:ea typeface="Roboto"/>
              <a:cs typeface="Roboto"/>
              <a:sym typeface="Roboto"/>
            </a:endParaRPr>
          </a:p>
          <a:p>
            <a:pPr marL="0" lvl="0" indent="0" algn="ctr" rtl="0">
              <a:spcBef>
                <a:spcPts val="1000"/>
              </a:spcBef>
              <a:spcAft>
                <a:spcPts val="0"/>
              </a:spcAft>
              <a:buNone/>
            </a:pPr>
            <a:r>
              <a:rPr lang="en" sz="2800" b="0" dirty="0">
                <a:solidFill>
                  <a:schemeClr val="dk1"/>
                </a:solidFill>
                <a:latin typeface="+mn-lt"/>
                <a:ea typeface="Roboto"/>
                <a:cs typeface="Roboto"/>
                <a:sym typeface="Roboto"/>
              </a:rPr>
              <a:t>SAT &amp; ACT Alignments</a:t>
            </a:r>
            <a:endParaRPr sz="2800" b="0" dirty="0">
              <a:solidFill>
                <a:schemeClr val="dk1"/>
              </a:solidFill>
              <a:latin typeface="+mn-lt"/>
              <a:ea typeface="Roboto"/>
              <a:cs typeface="Roboto"/>
              <a:sym typeface="Roboto"/>
            </a:endParaRPr>
          </a:p>
          <a:p>
            <a:pPr marL="0" lvl="0" indent="0" algn="ctr" rtl="0">
              <a:spcBef>
                <a:spcPts val="1000"/>
              </a:spcBef>
              <a:spcAft>
                <a:spcPts val="1000"/>
              </a:spcAft>
              <a:buClr>
                <a:schemeClr val="dk1"/>
              </a:buClr>
              <a:buSzPts val="1100"/>
              <a:buFont typeface="Arial"/>
              <a:buNone/>
            </a:pPr>
            <a:r>
              <a:rPr lang="en" sz="2800" b="0" dirty="0">
                <a:solidFill>
                  <a:schemeClr val="dk1"/>
                </a:solidFill>
                <a:latin typeface="+mn-lt"/>
                <a:ea typeface="Roboto"/>
                <a:cs typeface="Roboto"/>
                <a:sym typeface="Roboto"/>
              </a:rPr>
              <a:t>Student Decision Tree</a:t>
            </a:r>
            <a:endParaRPr sz="2800" b="0" dirty="0">
              <a:solidFill>
                <a:schemeClr val="dk1"/>
              </a:solidFill>
              <a:latin typeface="+mn-lt"/>
              <a:ea typeface="Roboto"/>
              <a:cs typeface="Roboto"/>
              <a:sym typeface="Roboto"/>
            </a:endParaRPr>
          </a:p>
        </p:txBody>
      </p:sp>
      <p:sp>
        <p:nvSpPr>
          <p:cNvPr id="333" name="Google Shape;333;p46"/>
          <p:cNvSpPr txBox="1">
            <a:spLocks noGrp="1"/>
          </p:cNvSpPr>
          <p:nvPr>
            <p:ph type="title" idx="6"/>
          </p:nvPr>
        </p:nvSpPr>
        <p:spPr>
          <a:xfrm>
            <a:off x="714125" y="546825"/>
            <a:ext cx="76605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a:solidFill>
                  <a:srgbClr val="720017"/>
                </a:solidFill>
                <a:latin typeface="+mn-lt"/>
              </a:rPr>
              <a:t>Important Tools &amp; Resources</a:t>
            </a:r>
            <a:endParaRPr sz="3500">
              <a:solidFill>
                <a:srgbClr val="720017"/>
              </a:solidFill>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44" descr="colorful brain"/>
          <p:cNvPicPr preferRelativeResize="0"/>
          <p:nvPr/>
        </p:nvPicPr>
        <p:blipFill rotWithShape="1">
          <a:blip r:embed="rId3">
            <a:alphaModFix/>
          </a:blip>
          <a:srcRect/>
          <a:stretch/>
        </p:blipFill>
        <p:spPr>
          <a:xfrm>
            <a:off x="0" y="-374962"/>
            <a:ext cx="9140301" cy="5143499"/>
          </a:xfrm>
          <a:prstGeom prst="rect">
            <a:avLst/>
          </a:prstGeom>
          <a:noFill/>
          <a:ln>
            <a:noFill/>
          </a:ln>
        </p:spPr>
      </p:pic>
      <p:sp>
        <p:nvSpPr>
          <p:cNvPr id="321" name="Google Shape;321;p44" descr="text box"/>
          <p:cNvSpPr/>
          <p:nvPr/>
        </p:nvSpPr>
        <p:spPr>
          <a:xfrm>
            <a:off x="430723" y="123411"/>
            <a:ext cx="3576000" cy="4401600"/>
          </a:xfrm>
          <a:prstGeom prst="rect">
            <a:avLst/>
          </a:prstGeom>
          <a:solidFill>
            <a:schemeClr val="lt1">
              <a:alpha val="80780"/>
            </a:schemeClr>
          </a:solidFill>
          <a:ln w="9525" cap="flat" cmpd="sng">
            <a:solidFill>
              <a:srgbClr val="6DA1C8"/>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57150" tIns="28575" rIns="57150" bIns="285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2" name="Google Shape;322;p44"/>
          <p:cNvSpPr txBox="1">
            <a:spLocks noGrp="1"/>
          </p:cNvSpPr>
          <p:nvPr>
            <p:ph type="body" idx="1"/>
          </p:nvPr>
        </p:nvSpPr>
        <p:spPr>
          <a:xfrm>
            <a:off x="496971" y="686497"/>
            <a:ext cx="3443400" cy="3394500"/>
          </a:xfrm>
          <a:prstGeom prst="rect">
            <a:avLst/>
          </a:prstGeom>
          <a:noFill/>
          <a:ln>
            <a:noFill/>
          </a:ln>
        </p:spPr>
        <p:txBody>
          <a:bodyPr spcFirstLastPara="1" wrap="square" lIns="0" tIns="0" rIns="0" bIns="0" anchor="t" anchorCtr="0">
            <a:noAutofit/>
          </a:bodyPr>
          <a:lstStyle/>
          <a:p>
            <a:pPr marL="177800" lvl="0" indent="0" algn="l" rtl="0">
              <a:lnSpc>
                <a:spcPct val="107000"/>
              </a:lnSpc>
              <a:spcBef>
                <a:spcPts val="0"/>
              </a:spcBef>
              <a:spcAft>
                <a:spcPts val="0"/>
              </a:spcAft>
              <a:buClr>
                <a:schemeClr val="dk1"/>
              </a:buClr>
              <a:buSzPts val="2100"/>
              <a:buNone/>
            </a:pPr>
            <a:r>
              <a:rPr lang="en" sz="2100" dirty="0">
                <a:latin typeface="Arial"/>
                <a:ea typeface="Arial"/>
                <a:cs typeface="Arial"/>
                <a:sym typeface="Arial"/>
              </a:rPr>
              <a:t>“Students use mathematical language to communicate effectively and to describe their work with clarity and precision. Students demonstrate how, when, and why their procedure works and why it is appropriate. Students can answer the question, ‘How do we know?’”</a:t>
            </a:r>
            <a:endParaRPr dirty="0"/>
          </a:p>
          <a:p>
            <a:pPr marL="165100" lvl="0" indent="-12700" algn="l" rtl="0">
              <a:spcBef>
                <a:spcPts val="1100"/>
              </a:spcBef>
              <a:spcAft>
                <a:spcPts val="0"/>
              </a:spcAft>
              <a:buClr>
                <a:schemeClr val="dk1"/>
              </a:buClr>
              <a:buSzPts val="2400"/>
              <a:buNone/>
            </a:pPr>
            <a:endParaRPr dirty="0"/>
          </a:p>
        </p:txBody>
      </p:sp>
      <p:sp>
        <p:nvSpPr>
          <p:cNvPr id="323" name="Google Shape;323;p44"/>
          <p:cNvSpPr txBox="1">
            <a:spLocks noGrp="1"/>
          </p:cNvSpPr>
          <p:nvPr>
            <p:ph type="title"/>
          </p:nvPr>
        </p:nvSpPr>
        <p:spPr>
          <a:xfrm>
            <a:off x="1424391" y="201749"/>
            <a:ext cx="1588800" cy="430887"/>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Clr>
                <a:srgbClr val="C00000"/>
              </a:buClr>
              <a:buSzPts val="3100"/>
              <a:buFont typeface="Arial"/>
              <a:buNone/>
            </a:pPr>
            <a:r>
              <a:rPr lang="en" sz="2800" dirty="0"/>
              <a:t>Rigor</a:t>
            </a:r>
            <a:endParaRPr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graphicFrame>
        <p:nvGraphicFramePr>
          <p:cNvPr id="348" name="Google Shape;348;p48"/>
          <p:cNvGraphicFramePr/>
          <p:nvPr/>
        </p:nvGraphicFramePr>
        <p:xfrm>
          <a:off x="285750" y="182114"/>
          <a:ext cx="8572500" cy="4448250"/>
        </p:xfrm>
        <a:graphic>
          <a:graphicData uri="http://schemas.openxmlformats.org/drawingml/2006/table">
            <a:tbl>
              <a:tblPr firstRow="1" bandRow="1">
                <a:noFill/>
                <a:tableStyleId>{85794115-2643-4FC1-8272-F23606C19C0F}</a:tableStyleId>
              </a:tblPr>
              <a:tblGrid>
                <a:gridCol w="5153775">
                  <a:extLst>
                    <a:ext uri="{9D8B030D-6E8A-4147-A177-3AD203B41FA5}">
                      <a16:colId xmlns:a16="http://schemas.microsoft.com/office/drawing/2014/main" val="20000"/>
                    </a:ext>
                  </a:extLst>
                </a:gridCol>
                <a:gridCol w="3418725">
                  <a:extLst>
                    <a:ext uri="{9D8B030D-6E8A-4147-A177-3AD203B41FA5}">
                      <a16:colId xmlns:a16="http://schemas.microsoft.com/office/drawing/2014/main" val="20001"/>
                    </a:ext>
                  </a:extLst>
                </a:gridCol>
              </a:tblGrid>
              <a:tr h="335800">
                <a:tc>
                  <a:txBody>
                    <a:bodyPr/>
                    <a:lstStyle/>
                    <a:p>
                      <a:pPr marL="0" marR="0" lvl="0" indent="0" algn="l" rtl="0">
                        <a:lnSpc>
                          <a:spcPct val="115000"/>
                        </a:lnSpc>
                        <a:spcBef>
                          <a:spcPts val="0"/>
                        </a:spcBef>
                        <a:spcAft>
                          <a:spcPts val="0"/>
                        </a:spcAft>
                        <a:buNone/>
                      </a:pPr>
                      <a:r>
                        <a:rPr lang="en" sz="1500" b="1" u="none" strike="noStrike" cap="none">
                          <a:latin typeface="Arial"/>
                          <a:ea typeface="Arial"/>
                          <a:cs typeface="Arial"/>
                          <a:sym typeface="Arial"/>
                        </a:rPr>
                        <a:t>Rigorous courses are…</a:t>
                      </a:r>
                      <a:endParaRPr sz="1500" u="none" strike="noStrike" cap="none">
                        <a:latin typeface="Arial"/>
                        <a:ea typeface="Arial"/>
                        <a:cs typeface="Arial"/>
                        <a:sym typeface="Arial"/>
                      </a:endParaRPr>
                    </a:p>
                  </a:txBody>
                  <a:tcPr marL="47625" marR="47625" marT="47625" marB="47625"/>
                </a:tc>
                <a:tc>
                  <a:txBody>
                    <a:bodyPr/>
                    <a:lstStyle/>
                    <a:p>
                      <a:pPr marL="0" marR="0" lvl="0" indent="0" algn="l" rtl="0">
                        <a:lnSpc>
                          <a:spcPct val="115000"/>
                        </a:lnSpc>
                        <a:spcBef>
                          <a:spcPts val="0"/>
                        </a:spcBef>
                        <a:spcAft>
                          <a:spcPts val="0"/>
                        </a:spcAft>
                        <a:buNone/>
                      </a:pPr>
                      <a:r>
                        <a:rPr lang="en" sz="1500" b="1" u="none" strike="noStrike" cap="none">
                          <a:latin typeface="Arial"/>
                          <a:ea typeface="Arial"/>
                          <a:cs typeface="Arial"/>
                          <a:sym typeface="Arial"/>
                        </a:rPr>
                        <a:t>Rigorous courses are not…</a:t>
                      </a:r>
                      <a:endParaRPr sz="1500" u="none" strike="noStrike" cap="none">
                        <a:latin typeface="Arial"/>
                        <a:ea typeface="Arial"/>
                        <a:cs typeface="Arial"/>
                        <a:sym typeface="Arial"/>
                      </a:endParaRPr>
                    </a:p>
                  </a:txBody>
                  <a:tcPr marL="47625" marR="47625" marT="47625" marB="47625"/>
                </a:tc>
                <a:extLst>
                  <a:ext uri="{0D108BD9-81ED-4DB2-BD59-A6C34878D82A}">
                    <a16:rowId xmlns:a16="http://schemas.microsoft.com/office/drawing/2014/main" val="10000"/>
                  </a:ext>
                </a:extLst>
              </a:tr>
              <a:tr h="1227350">
                <a:tc>
                  <a:txBody>
                    <a:bodyPr/>
                    <a:lstStyle/>
                    <a:p>
                      <a:pPr marL="0" marR="0" lvl="0" indent="0" algn="l" rtl="0">
                        <a:lnSpc>
                          <a:spcPct val="115000"/>
                        </a:lnSpc>
                        <a:spcBef>
                          <a:spcPts val="0"/>
                        </a:spcBef>
                        <a:spcAft>
                          <a:spcPts val="0"/>
                        </a:spcAft>
                        <a:buNone/>
                      </a:pPr>
                      <a:r>
                        <a:rPr lang="en" sz="1600" u="none" strike="noStrike" cap="none" dirty="0">
                          <a:latin typeface="Arial"/>
                          <a:ea typeface="Arial"/>
                          <a:cs typeface="Arial"/>
                          <a:sym typeface="Arial"/>
                        </a:rPr>
                        <a:t>Defined by complexity, which is a measure of the thinking, action, or knowledge that is needed to complete the task</a:t>
                      </a:r>
                      <a:endParaRPr sz="900" dirty="0"/>
                    </a:p>
                  </a:txBody>
                  <a:tcPr marL="47625" marR="47625" marT="47625" marB="47625"/>
                </a:tc>
                <a:tc>
                  <a:txBody>
                    <a:bodyPr/>
                    <a:lstStyle/>
                    <a:p>
                      <a:pPr marL="0" marR="0" lvl="0" indent="0" algn="l" rtl="0">
                        <a:lnSpc>
                          <a:spcPct val="115000"/>
                        </a:lnSpc>
                        <a:spcBef>
                          <a:spcPts val="0"/>
                        </a:spcBef>
                        <a:spcAft>
                          <a:spcPts val="0"/>
                        </a:spcAft>
                        <a:buNone/>
                      </a:pPr>
                      <a:r>
                        <a:rPr lang="en" sz="1600" u="none" strike="noStrike" cap="none">
                          <a:latin typeface="Arial"/>
                          <a:ea typeface="Arial"/>
                          <a:cs typeface="Arial"/>
                          <a:sym typeface="Arial"/>
                        </a:rPr>
                        <a:t>Characterized by difficulty, which is a measure of effort required to complete a task</a:t>
                      </a:r>
                      <a:endParaRPr sz="900"/>
                    </a:p>
                  </a:txBody>
                  <a:tcPr marL="47625" marR="47625" marT="47625" marB="47625"/>
                </a:tc>
                <a:extLst>
                  <a:ext uri="{0D108BD9-81ED-4DB2-BD59-A6C34878D82A}">
                    <a16:rowId xmlns:a16="http://schemas.microsoft.com/office/drawing/2014/main" val="10001"/>
                  </a:ext>
                </a:extLst>
              </a:tr>
              <a:tr h="648975">
                <a:tc>
                  <a:txBody>
                    <a:bodyPr/>
                    <a:lstStyle/>
                    <a:p>
                      <a:pPr marL="0" marR="0" lvl="0" indent="0" algn="l" rtl="0">
                        <a:lnSpc>
                          <a:spcPct val="115000"/>
                        </a:lnSpc>
                        <a:spcBef>
                          <a:spcPts val="0"/>
                        </a:spcBef>
                        <a:spcAft>
                          <a:spcPts val="0"/>
                        </a:spcAft>
                        <a:buNone/>
                      </a:pPr>
                      <a:r>
                        <a:rPr lang="en" sz="1600" u="none" strike="noStrike" cap="none">
                          <a:latin typeface="Arial"/>
                          <a:ea typeface="Arial"/>
                          <a:cs typeface="Arial"/>
                          <a:sym typeface="Arial"/>
                        </a:rPr>
                        <a:t>Measured in depth of understanding</a:t>
                      </a:r>
                      <a:endParaRPr sz="900"/>
                    </a:p>
                  </a:txBody>
                  <a:tcPr marL="47625" marR="47625" marT="47625" marB="47625"/>
                </a:tc>
                <a:tc>
                  <a:txBody>
                    <a:bodyPr/>
                    <a:lstStyle/>
                    <a:p>
                      <a:pPr marL="0" marR="0" lvl="0" indent="0" algn="l" rtl="0">
                        <a:lnSpc>
                          <a:spcPct val="115000"/>
                        </a:lnSpc>
                        <a:spcBef>
                          <a:spcPts val="0"/>
                        </a:spcBef>
                        <a:spcAft>
                          <a:spcPts val="0"/>
                        </a:spcAft>
                        <a:buNone/>
                      </a:pPr>
                      <a:r>
                        <a:rPr lang="en" sz="1600" u="none" strike="noStrike" cap="none">
                          <a:latin typeface="Arial"/>
                          <a:ea typeface="Arial"/>
                          <a:cs typeface="Arial"/>
                          <a:sym typeface="Arial"/>
                        </a:rPr>
                        <a:t>Measured by the amount of work</a:t>
                      </a:r>
                      <a:endParaRPr sz="900"/>
                    </a:p>
                  </a:txBody>
                  <a:tcPr marL="47625" marR="47625" marT="47625" marB="47625"/>
                </a:tc>
                <a:extLst>
                  <a:ext uri="{0D108BD9-81ED-4DB2-BD59-A6C34878D82A}">
                    <a16:rowId xmlns:a16="http://schemas.microsoft.com/office/drawing/2014/main" val="10002"/>
                  </a:ext>
                </a:extLst>
              </a:tr>
              <a:tr h="938175">
                <a:tc>
                  <a:txBody>
                    <a:bodyPr/>
                    <a:lstStyle/>
                    <a:p>
                      <a:pPr marL="0" marR="0" lvl="0" indent="0" algn="l" rtl="0">
                        <a:lnSpc>
                          <a:spcPct val="115000"/>
                        </a:lnSpc>
                        <a:spcBef>
                          <a:spcPts val="0"/>
                        </a:spcBef>
                        <a:spcAft>
                          <a:spcPts val="0"/>
                        </a:spcAft>
                        <a:buNone/>
                      </a:pPr>
                      <a:r>
                        <a:rPr lang="en" sz="1600" u="none" strike="noStrike" cap="none" dirty="0">
                          <a:latin typeface="Arial"/>
                          <a:ea typeface="Arial"/>
                          <a:cs typeface="Arial"/>
                          <a:sym typeface="Arial"/>
                        </a:rPr>
                        <a:t>Opportunities for precision in reasoning, language, definitions, and notation that are sufficient to appropriate age/course</a:t>
                      </a:r>
                      <a:endParaRPr sz="900" dirty="0"/>
                    </a:p>
                  </a:txBody>
                  <a:tcPr marL="47625" marR="47625" marT="47625" marB="47625"/>
                </a:tc>
                <a:tc>
                  <a:txBody>
                    <a:bodyPr/>
                    <a:lstStyle/>
                    <a:p>
                      <a:pPr marL="0" marR="0" lvl="0" indent="0" algn="l" rtl="0">
                        <a:lnSpc>
                          <a:spcPct val="115000"/>
                        </a:lnSpc>
                        <a:spcBef>
                          <a:spcPts val="0"/>
                        </a:spcBef>
                        <a:spcAft>
                          <a:spcPts val="0"/>
                        </a:spcAft>
                        <a:buNone/>
                      </a:pPr>
                      <a:r>
                        <a:rPr lang="en" sz="1600" u="none" strike="noStrike" cap="none">
                          <a:latin typeface="Arial"/>
                          <a:ea typeface="Arial"/>
                          <a:cs typeface="Arial"/>
                          <a:sym typeface="Arial"/>
                        </a:rPr>
                        <a:t>Based on procedure alone</a:t>
                      </a:r>
                      <a:endParaRPr sz="900"/>
                    </a:p>
                  </a:txBody>
                  <a:tcPr marL="47625" marR="47625" marT="47625" marB="47625"/>
                </a:tc>
                <a:extLst>
                  <a:ext uri="{0D108BD9-81ED-4DB2-BD59-A6C34878D82A}">
                    <a16:rowId xmlns:a16="http://schemas.microsoft.com/office/drawing/2014/main" val="10003"/>
                  </a:ext>
                </a:extLst>
              </a:tr>
              <a:tr h="648975">
                <a:tc>
                  <a:txBody>
                    <a:bodyPr/>
                    <a:lstStyle/>
                    <a:p>
                      <a:pPr marL="0" marR="0" lvl="0" indent="0" algn="l" rtl="0">
                        <a:lnSpc>
                          <a:spcPct val="115000"/>
                        </a:lnSpc>
                        <a:spcBef>
                          <a:spcPts val="0"/>
                        </a:spcBef>
                        <a:spcAft>
                          <a:spcPts val="0"/>
                        </a:spcAft>
                        <a:buNone/>
                      </a:pPr>
                      <a:r>
                        <a:rPr lang="en" sz="1600" u="none" strike="noStrike" cap="none">
                          <a:latin typeface="Arial"/>
                          <a:ea typeface="Arial"/>
                          <a:cs typeface="Arial"/>
                          <a:sym typeface="Arial"/>
                        </a:rPr>
                        <a:t>Determined by students’ process</a:t>
                      </a:r>
                      <a:endParaRPr sz="900"/>
                    </a:p>
                  </a:txBody>
                  <a:tcPr marL="47625" marR="47625" marT="47625" marB="47625"/>
                </a:tc>
                <a:tc>
                  <a:txBody>
                    <a:bodyPr/>
                    <a:lstStyle/>
                    <a:p>
                      <a:pPr marL="0" marR="0" lvl="0" indent="0" algn="l" rtl="0">
                        <a:lnSpc>
                          <a:spcPct val="115000"/>
                        </a:lnSpc>
                        <a:spcBef>
                          <a:spcPts val="0"/>
                        </a:spcBef>
                        <a:spcAft>
                          <a:spcPts val="0"/>
                        </a:spcAft>
                        <a:buNone/>
                      </a:pPr>
                      <a:r>
                        <a:rPr lang="en" sz="1600" u="none" strike="noStrike" cap="none">
                          <a:latin typeface="Arial"/>
                          <a:ea typeface="Arial"/>
                          <a:cs typeface="Arial"/>
                          <a:sym typeface="Arial"/>
                        </a:rPr>
                        <a:t>Measured by assigning difficult problems</a:t>
                      </a:r>
                      <a:endParaRPr sz="900"/>
                    </a:p>
                  </a:txBody>
                  <a:tcPr marL="47625" marR="47625" marT="47625" marB="47625"/>
                </a:tc>
                <a:extLst>
                  <a:ext uri="{0D108BD9-81ED-4DB2-BD59-A6C34878D82A}">
                    <a16:rowId xmlns:a16="http://schemas.microsoft.com/office/drawing/2014/main" val="10004"/>
                  </a:ext>
                </a:extLst>
              </a:tr>
              <a:tr h="648975">
                <a:tc>
                  <a:txBody>
                    <a:bodyPr/>
                    <a:lstStyle/>
                    <a:p>
                      <a:pPr marL="0" marR="0" lvl="0" indent="0" algn="l" rtl="0">
                        <a:lnSpc>
                          <a:spcPct val="115000"/>
                        </a:lnSpc>
                        <a:spcBef>
                          <a:spcPts val="0"/>
                        </a:spcBef>
                        <a:spcAft>
                          <a:spcPts val="0"/>
                        </a:spcAft>
                        <a:buNone/>
                      </a:pPr>
                      <a:r>
                        <a:rPr lang="en" sz="1600" u="none" strike="noStrike" cap="none">
                          <a:latin typeface="Arial"/>
                          <a:ea typeface="Arial"/>
                          <a:cs typeface="Arial"/>
                          <a:sym typeface="Arial"/>
                        </a:rPr>
                        <a:t>Opportunities for students to make decisions in problem solving</a:t>
                      </a:r>
                      <a:endParaRPr sz="900"/>
                    </a:p>
                  </a:txBody>
                  <a:tcPr marL="47625" marR="47625" marT="47625" marB="47625"/>
                </a:tc>
                <a:tc>
                  <a:txBody>
                    <a:bodyPr/>
                    <a:lstStyle/>
                    <a:p>
                      <a:pPr marL="0" marR="0" lvl="0" indent="0" algn="l" rtl="0">
                        <a:lnSpc>
                          <a:spcPct val="115000"/>
                        </a:lnSpc>
                        <a:spcBef>
                          <a:spcPts val="0"/>
                        </a:spcBef>
                        <a:spcAft>
                          <a:spcPts val="0"/>
                        </a:spcAft>
                        <a:buNone/>
                      </a:pPr>
                      <a:r>
                        <a:rPr lang="en" sz="1600" u="none" strike="noStrike" cap="none" dirty="0">
                          <a:latin typeface="Arial"/>
                          <a:ea typeface="Arial"/>
                          <a:cs typeface="Arial"/>
                          <a:sym typeface="Arial"/>
                        </a:rPr>
                        <a:t>Defined only by the resources used  </a:t>
                      </a:r>
                      <a:endParaRPr sz="900" dirty="0"/>
                    </a:p>
                  </a:txBody>
                  <a:tcPr marL="47625" marR="47625" marT="47625" marB="47625"/>
                </a:tc>
                <a:extLst>
                  <a:ext uri="{0D108BD9-81ED-4DB2-BD59-A6C34878D82A}">
                    <a16:rowId xmlns:a16="http://schemas.microsoft.com/office/drawing/2014/main" val="1000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graphicFrame>
        <p:nvGraphicFramePr>
          <p:cNvPr id="354" name="Google Shape;354;p49"/>
          <p:cNvGraphicFramePr/>
          <p:nvPr>
            <p:extLst>
              <p:ext uri="{D42A27DB-BD31-4B8C-83A1-F6EECF244321}">
                <p14:modId xmlns:p14="http://schemas.microsoft.com/office/powerpoint/2010/main" val="3548020187"/>
              </p:ext>
            </p:extLst>
          </p:nvPr>
        </p:nvGraphicFramePr>
        <p:xfrm>
          <a:off x="261056" y="143740"/>
          <a:ext cx="8544275" cy="3629262"/>
        </p:xfrm>
        <a:graphic>
          <a:graphicData uri="http://schemas.openxmlformats.org/drawingml/2006/table">
            <a:tbl>
              <a:tblPr firstRow="1" bandRow="1">
                <a:noFill/>
                <a:tableStyleId>{85794115-2643-4FC1-8272-F23606C19C0F}</a:tableStyleId>
              </a:tblPr>
              <a:tblGrid>
                <a:gridCol w="5136800">
                  <a:extLst>
                    <a:ext uri="{9D8B030D-6E8A-4147-A177-3AD203B41FA5}">
                      <a16:colId xmlns:a16="http://schemas.microsoft.com/office/drawing/2014/main" val="20000"/>
                    </a:ext>
                  </a:extLst>
                </a:gridCol>
                <a:gridCol w="3407475">
                  <a:extLst>
                    <a:ext uri="{9D8B030D-6E8A-4147-A177-3AD203B41FA5}">
                      <a16:colId xmlns:a16="http://schemas.microsoft.com/office/drawing/2014/main" val="20001"/>
                    </a:ext>
                  </a:extLst>
                </a:gridCol>
              </a:tblGrid>
              <a:tr h="317302">
                <a:tc>
                  <a:txBody>
                    <a:bodyPr/>
                    <a:lstStyle/>
                    <a:p>
                      <a:pPr marL="0" marR="0" lvl="0" indent="0" algn="l" rtl="0">
                        <a:lnSpc>
                          <a:spcPct val="115000"/>
                        </a:lnSpc>
                        <a:spcBef>
                          <a:spcPts val="0"/>
                        </a:spcBef>
                        <a:spcAft>
                          <a:spcPts val="0"/>
                        </a:spcAft>
                        <a:buNone/>
                      </a:pPr>
                      <a:r>
                        <a:rPr lang="en" sz="1600" b="1" u="none" strike="noStrike" cap="none">
                          <a:latin typeface="Arial"/>
                          <a:ea typeface="Arial"/>
                          <a:cs typeface="Arial"/>
                          <a:sym typeface="Arial"/>
                        </a:rPr>
                        <a:t>Rigorous courses are…</a:t>
                      </a:r>
                      <a:endParaRPr sz="1600" u="none" strike="noStrike" cap="none">
                        <a:latin typeface="Arial"/>
                        <a:ea typeface="Arial"/>
                        <a:cs typeface="Arial"/>
                        <a:sym typeface="Arial"/>
                      </a:endParaRPr>
                    </a:p>
                  </a:txBody>
                  <a:tcPr marL="47625" marR="47625" marT="47625" marB="47625"/>
                </a:tc>
                <a:tc>
                  <a:txBody>
                    <a:bodyPr/>
                    <a:lstStyle/>
                    <a:p>
                      <a:pPr marL="0" marR="0" lvl="0" indent="0" algn="l" rtl="0">
                        <a:lnSpc>
                          <a:spcPct val="115000"/>
                        </a:lnSpc>
                        <a:spcBef>
                          <a:spcPts val="0"/>
                        </a:spcBef>
                        <a:spcAft>
                          <a:spcPts val="0"/>
                        </a:spcAft>
                        <a:buNone/>
                      </a:pPr>
                      <a:r>
                        <a:rPr lang="en" sz="1600" b="1" u="none" strike="noStrike" cap="none">
                          <a:latin typeface="Arial"/>
                          <a:ea typeface="Arial"/>
                          <a:cs typeface="Arial"/>
                          <a:sym typeface="Arial"/>
                        </a:rPr>
                        <a:t>Rigorous courses are not…</a:t>
                      </a:r>
                      <a:endParaRPr sz="1600" u="none" strike="noStrike" cap="none">
                        <a:latin typeface="Arial"/>
                        <a:ea typeface="Arial"/>
                        <a:cs typeface="Arial"/>
                        <a:sym typeface="Arial"/>
                      </a:endParaRPr>
                    </a:p>
                  </a:txBody>
                  <a:tcPr marL="47625" marR="47625" marT="47625" marB="47625"/>
                </a:tc>
                <a:extLst>
                  <a:ext uri="{0D108BD9-81ED-4DB2-BD59-A6C34878D82A}">
                    <a16:rowId xmlns:a16="http://schemas.microsoft.com/office/drawing/2014/main" val="10000"/>
                  </a:ext>
                </a:extLst>
              </a:tr>
              <a:tr h="404775">
                <a:tc>
                  <a:txBody>
                    <a:bodyPr/>
                    <a:lstStyle/>
                    <a:p>
                      <a:pPr marL="0" marR="0" lvl="0" indent="0" algn="l" rtl="0">
                        <a:lnSpc>
                          <a:spcPct val="115000"/>
                        </a:lnSpc>
                        <a:spcBef>
                          <a:spcPts val="0"/>
                        </a:spcBef>
                        <a:spcAft>
                          <a:spcPts val="0"/>
                        </a:spcAft>
                        <a:buNone/>
                      </a:pPr>
                      <a:r>
                        <a:rPr lang="en" sz="1600" u="none" strike="noStrike" cap="none">
                          <a:latin typeface="Arial"/>
                          <a:ea typeface="Arial"/>
                          <a:cs typeface="Arial"/>
                          <a:sym typeface="Arial"/>
                        </a:rPr>
                        <a:t>Opportunities to make connections</a:t>
                      </a:r>
                      <a:endParaRPr sz="900"/>
                    </a:p>
                  </a:txBody>
                  <a:tcPr marL="47625" marR="47625" marT="47625" marB="47625"/>
                </a:tc>
                <a:tc>
                  <a:txBody>
                    <a:bodyPr/>
                    <a:lstStyle/>
                    <a:p>
                      <a:pPr marL="0" marR="0" lvl="0" indent="0" algn="l" rtl="0">
                        <a:lnSpc>
                          <a:spcPct val="115000"/>
                        </a:lnSpc>
                        <a:spcBef>
                          <a:spcPts val="0"/>
                        </a:spcBef>
                        <a:spcAft>
                          <a:spcPts val="0"/>
                        </a:spcAft>
                        <a:buNone/>
                      </a:pPr>
                      <a:r>
                        <a:rPr lang="en" sz="1600" u="none" strike="noStrike" cap="none">
                          <a:latin typeface="Arial"/>
                          <a:ea typeface="Arial"/>
                          <a:cs typeface="Arial"/>
                          <a:sym typeface="Arial"/>
                        </a:rPr>
                        <a:t>Taught in isolation</a:t>
                      </a:r>
                      <a:endParaRPr sz="900"/>
                    </a:p>
                  </a:txBody>
                  <a:tcPr marL="47625" marR="47625" marT="47625" marB="47625"/>
                </a:tc>
                <a:extLst>
                  <a:ext uri="{0D108BD9-81ED-4DB2-BD59-A6C34878D82A}">
                    <a16:rowId xmlns:a16="http://schemas.microsoft.com/office/drawing/2014/main" val="10001"/>
                  </a:ext>
                </a:extLst>
              </a:tr>
              <a:tr h="730125">
                <a:tc>
                  <a:txBody>
                    <a:bodyPr/>
                    <a:lstStyle/>
                    <a:p>
                      <a:pPr marL="0" marR="0" lvl="0" indent="0" algn="l" rtl="0">
                        <a:lnSpc>
                          <a:spcPct val="115000"/>
                        </a:lnSpc>
                        <a:spcBef>
                          <a:spcPts val="0"/>
                        </a:spcBef>
                        <a:spcAft>
                          <a:spcPts val="0"/>
                        </a:spcAft>
                        <a:buNone/>
                      </a:pPr>
                      <a:r>
                        <a:rPr lang="en" sz="1600" u="none" strike="noStrike" cap="none" dirty="0">
                          <a:latin typeface="Arial"/>
                          <a:ea typeface="Arial"/>
                          <a:cs typeface="Arial"/>
                          <a:sym typeface="Arial"/>
                        </a:rPr>
                        <a:t>Supportive of the transfer of knowledge to new situations</a:t>
                      </a:r>
                      <a:endParaRPr sz="900" dirty="0"/>
                    </a:p>
                  </a:txBody>
                  <a:tcPr marL="47625" marR="47625" marT="47625" marB="47625"/>
                </a:tc>
                <a:tc>
                  <a:txBody>
                    <a:bodyPr/>
                    <a:lstStyle/>
                    <a:p>
                      <a:pPr marL="0" marR="0" lvl="0" indent="0" algn="l" rtl="0">
                        <a:lnSpc>
                          <a:spcPct val="115000"/>
                        </a:lnSpc>
                        <a:spcBef>
                          <a:spcPts val="0"/>
                        </a:spcBef>
                        <a:spcAft>
                          <a:spcPts val="0"/>
                        </a:spcAft>
                        <a:buNone/>
                      </a:pPr>
                      <a:r>
                        <a:rPr lang="en" sz="1600" u="none" strike="noStrike" cap="none">
                          <a:latin typeface="Arial"/>
                          <a:ea typeface="Arial"/>
                          <a:cs typeface="Arial"/>
                          <a:sym typeface="Arial"/>
                        </a:rPr>
                        <a:t>Repetitive</a:t>
                      </a:r>
                      <a:endParaRPr sz="900"/>
                    </a:p>
                  </a:txBody>
                  <a:tcPr marL="47625" marR="47625" marT="47625" marB="47625"/>
                </a:tc>
                <a:extLst>
                  <a:ext uri="{0D108BD9-81ED-4DB2-BD59-A6C34878D82A}">
                    <a16:rowId xmlns:a16="http://schemas.microsoft.com/office/drawing/2014/main" val="10002"/>
                  </a:ext>
                </a:extLst>
              </a:tr>
              <a:tr h="1412447">
                <a:tc>
                  <a:txBody>
                    <a:bodyPr/>
                    <a:lstStyle/>
                    <a:p>
                      <a:pPr marL="0" marR="0" lvl="0" indent="0" algn="l" rtl="0">
                        <a:lnSpc>
                          <a:spcPct val="115000"/>
                        </a:lnSpc>
                        <a:spcBef>
                          <a:spcPts val="0"/>
                        </a:spcBef>
                        <a:spcAft>
                          <a:spcPts val="0"/>
                        </a:spcAft>
                        <a:buNone/>
                      </a:pPr>
                      <a:r>
                        <a:rPr lang="en" sz="1600" u="none" strike="noStrike" cap="none">
                          <a:latin typeface="Arial"/>
                          <a:ea typeface="Arial"/>
                          <a:cs typeface="Arial"/>
                          <a:sym typeface="Arial"/>
                        </a:rPr>
                        <a:t>Driven by students developing efficient explanations of solutions and why they work, providing opportunities for thinking and reasoning about contextual problems and situations</a:t>
                      </a:r>
                      <a:endParaRPr sz="900"/>
                    </a:p>
                  </a:txBody>
                  <a:tcPr marL="47625" marR="47625" marT="47625" marB="47625"/>
                </a:tc>
                <a:tc>
                  <a:txBody>
                    <a:bodyPr/>
                    <a:lstStyle/>
                    <a:p>
                      <a:pPr marL="0" marR="0" lvl="0" indent="0" algn="l" rtl="0">
                        <a:lnSpc>
                          <a:spcPct val="115000"/>
                        </a:lnSpc>
                        <a:spcBef>
                          <a:spcPts val="0"/>
                        </a:spcBef>
                        <a:spcAft>
                          <a:spcPts val="0"/>
                        </a:spcAft>
                        <a:buNone/>
                      </a:pPr>
                      <a:r>
                        <a:rPr lang="en" sz="1600" u="none" strike="noStrike" cap="none">
                          <a:latin typeface="Arial"/>
                          <a:ea typeface="Arial"/>
                          <a:cs typeface="Arial"/>
                          <a:sym typeface="Arial"/>
                        </a:rPr>
                        <a:t>Focused on getting an answer</a:t>
                      </a:r>
                      <a:endParaRPr sz="900"/>
                    </a:p>
                  </a:txBody>
                  <a:tcPr marL="47625" marR="47625" marT="47625" marB="47625"/>
                </a:tc>
                <a:extLst>
                  <a:ext uri="{0D108BD9-81ED-4DB2-BD59-A6C34878D82A}">
                    <a16:rowId xmlns:a16="http://schemas.microsoft.com/office/drawing/2014/main" val="10003"/>
                  </a:ext>
                </a:extLst>
              </a:tr>
              <a:tr h="730125">
                <a:tc>
                  <a:txBody>
                    <a:bodyPr/>
                    <a:lstStyle/>
                    <a:p>
                      <a:pPr marL="0" marR="0" lvl="0" indent="0" algn="l" rtl="0">
                        <a:lnSpc>
                          <a:spcPct val="115000"/>
                        </a:lnSpc>
                        <a:spcBef>
                          <a:spcPts val="0"/>
                        </a:spcBef>
                        <a:spcAft>
                          <a:spcPts val="0"/>
                        </a:spcAft>
                        <a:buNone/>
                      </a:pPr>
                      <a:r>
                        <a:rPr lang="en" sz="1600" u="none" strike="noStrike" cap="none">
                          <a:latin typeface="Arial"/>
                          <a:ea typeface="Arial"/>
                          <a:cs typeface="Arial"/>
                          <a:sym typeface="Arial"/>
                        </a:rPr>
                        <a:t>Defined by what the student does with what you give them</a:t>
                      </a:r>
                      <a:endParaRPr sz="900"/>
                    </a:p>
                  </a:txBody>
                  <a:tcPr marL="47625" marR="47625" marT="47625" marB="47625"/>
                </a:tc>
                <a:tc>
                  <a:txBody>
                    <a:bodyPr/>
                    <a:lstStyle/>
                    <a:p>
                      <a:pPr marL="0" marR="0" lvl="0" indent="0" algn="l" rtl="0">
                        <a:lnSpc>
                          <a:spcPct val="115000"/>
                        </a:lnSpc>
                        <a:spcBef>
                          <a:spcPts val="0"/>
                        </a:spcBef>
                        <a:spcAft>
                          <a:spcPts val="0"/>
                        </a:spcAft>
                        <a:buNone/>
                      </a:pPr>
                      <a:r>
                        <a:rPr lang="en" sz="1600" u="none" strike="noStrike" cap="none" dirty="0">
                          <a:latin typeface="Arial"/>
                          <a:ea typeface="Arial"/>
                          <a:cs typeface="Arial"/>
                          <a:sym typeface="Arial"/>
                        </a:rPr>
                        <a:t>Defined by what you give the student</a:t>
                      </a:r>
                      <a:endParaRPr sz="900" dirty="0"/>
                    </a:p>
                  </a:txBody>
                  <a:tcPr marL="47625" marR="47625" marT="47625" marB="47625"/>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Generation of '27 by Slidesgo">
  <a:themeElements>
    <a:clrScheme name="Simple Light">
      <a:dk1>
        <a:srgbClr val="000000"/>
      </a:dk1>
      <a:lt1>
        <a:srgbClr val="FFFFFF"/>
      </a:lt1>
      <a:dk2>
        <a:srgbClr val="4C777F"/>
      </a:dk2>
      <a:lt2>
        <a:srgbClr val="C8D7E0"/>
      </a:lt2>
      <a:accent1>
        <a:srgbClr val="ACDBE7"/>
      </a:accent1>
      <a:accent2>
        <a:srgbClr val="96BCBE"/>
      </a:accent2>
      <a:accent3>
        <a:srgbClr val="5C858A"/>
      </a:accent3>
      <a:accent4>
        <a:srgbClr val="4581BB"/>
      </a:accent4>
      <a:accent5>
        <a:srgbClr val="B7CDD8"/>
      </a:accent5>
      <a:accent6>
        <a:srgbClr val="C6ECFF"/>
      </a:accent6>
      <a:hlink>
        <a:srgbClr val="4C777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29D42EB1CB4884BAEE732D66021D562" ma:contentTypeVersion="4" ma:contentTypeDescription="Create a new document." ma:contentTypeScope="" ma:versionID="79e95c836ba1528e4539dc2c3b55f24b">
  <xsd:schema xmlns:xsd="http://www.w3.org/2001/XMLSchema" xmlns:xs="http://www.w3.org/2001/XMLSchema" xmlns:p="http://schemas.microsoft.com/office/2006/metadata/properties" xmlns:ns2="a94874c0-f4c4-4d00-a0d9-c1dd91e10513" xmlns:ns3="29e9271f-fcce-4f3c-9b75-5bf8ea8bdf21" targetNamespace="http://schemas.microsoft.com/office/2006/metadata/properties" ma:root="true" ma:fieldsID="8cfea06013ed477b189afc0c52fc5c08" ns2:_="" ns3:_="">
    <xsd:import namespace="a94874c0-f4c4-4d00-a0d9-c1dd91e10513"/>
    <xsd:import namespace="29e9271f-fcce-4f3c-9b75-5bf8ea8bdf2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4874c0-f4c4-4d00-a0d9-c1dd91e1051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e9271f-fcce-4f3c-9b75-5bf8ea8bdf2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Document" ma:contentTypeID="0x01010096338B202DF9D7408EE4E989603ED3F1" ma:contentTypeVersion="17" ma:contentTypeDescription="Create a new document." ma:contentTypeScope="" ma:versionID="8839653d1cc803ff1e8ea0b195b9cf2a">
  <xsd:schema xmlns:xsd="http://www.w3.org/2001/XMLSchema" xmlns:xs="http://www.w3.org/2001/XMLSchema" xmlns:p="http://schemas.microsoft.com/office/2006/metadata/properties" xmlns:ns2="e862e6cc-25a7-48db-9a41-d7bf78120c8c" xmlns:ns3="3f139343-0308-4228-91b0-b729914d92b9" targetNamespace="http://schemas.microsoft.com/office/2006/metadata/properties" ma:root="true" ma:fieldsID="1b448a60d09c27ab773c959a39393f39" ns2:_="" ns3:_="">
    <xsd:import namespace="e862e6cc-25a7-48db-9a41-d7bf78120c8c"/>
    <xsd:import namespace="3f139343-0308-4228-91b0-b729914d92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3:_dlc_DocId" minOccurs="0"/>
                <xsd:element ref="ns3:_dlc_DocIdUrl" minOccurs="0"/>
                <xsd:element ref="ns3:_dlc_DocIdPersistId"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62e6cc-25a7-48db-9a41-d7bf78120c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f139343-0308-4228-91b0-b729914d92b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345184-9485-4F49-A37E-830F6F60DDE6}">
  <ds:schemaRefs>
    <ds:schemaRef ds:uri="http://schemas.microsoft.com/sharepoint/v3/contenttype/forms"/>
  </ds:schemaRefs>
</ds:datastoreItem>
</file>

<file path=customXml/itemProps2.xml><?xml version="1.0" encoding="utf-8"?>
<ds:datastoreItem xmlns:ds="http://schemas.openxmlformats.org/officeDocument/2006/customXml" ds:itemID="{E1DA76D2-6EED-479D-87D0-16CF9457C5CB}"/>
</file>

<file path=customXml/itemProps3.xml><?xml version="1.0" encoding="utf-8"?>
<ds:datastoreItem xmlns:ds="http://schemas.openxmlformats.org/officeDocument/2006/customXml" ds:itemID="{C6F93696-6B58-41FC-99F2-ABEE3F212F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62e6cc-25a7-48db-9a41-d7bf78120c8c"/>
    <ds:schemaRef ds:uri="3f139343-0308-4228-91b0-b729914d92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5990FF9-B978-4ACC-872E-D4D89C327FF9}">
  <ds:schemaRefs>
    <ds:schemaRef ds:uri="http://schemas.microsoft.com/office/infopath/2007/PartnerControls"/>
    <ds:schemaRef ds:uri="3f139343-0308-4228-91b0-b729914d92b9"/>
    <ds:schemaRef ds:uri="http://purl.org/dc/elements/1.1/"/>
    <ds:schemaRef ds:uri="e862e6cc-25a7-48db-9a41-d7bf78120c8c"/>
    <ds:schemaRef ds:uri="http://purl.org/dc/dcmitype/"/>
    <ds:schemaRef ds:uri="http://schemas.microsoft.com/office/2006/documentManagement/types"/>
    <ds:schemaRef ds:uri="http://purl.org/dc/terms/"/>
    <ds:schemaRef ds:uri="http://www.w3.org/XML/1998/namespac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7</TotalTime>
  <Words>732</Words>
  <Application>Microsoft Office PowerPoint</Application>
  <PresentationFormat>On-screen Show (16:9)</PresentationFormat>
  <Paragraphs>99</Paragraphs>
  <Slides>20</Slides>
  <Notes>20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20</vt:i4>
      </vt:variant>
    </vt:vector>
  </HeadingPairs>
  <TitlesOfParts>
    <vt:vector size="30" baseType="lpstr">
      <vt:lpstr>Times New Roman</vt:lpstr>
      <vt:lpstr>Libre Baskerville</vt:lpstr>
      <vt:lpstr>Arial</vt:lpstr>
      <vt:lpstr>Roboto Condensed Light</vt:lpstr>
      <vt:lpstr>Calibri</vt:lpstr>
      <vt:lpstr>Roboto</vt:lpstr>
      <vt:lpstr>Abel</vt:lpstr>
      <vt:lpstr>Generation of '27 by Slidesgo</vt:lpstr>
      <vt:lpstr>Custom</vt:lpstr>
      <vt:lpstr>Office Theme</vt:lpstr>
      <vt:lpstr>4. Middle School, High School and Higher Education Math Faculty Discussion    </vt:lpstr>
      <vt:lpstr>Session Hosts</vt:lpstr>
      <vt:lpstr>High School Mathematics Pathways Symposium   </vt:lpstr>
      <vt:lpstr>Five Questions</vt:lpstr>
      <vt:lpstr>Intentions of Algebra II or its Equivalent</vt:lpstr>
      <vt:lpstr>Definition of Rigor Ohio’s Learning Standards Critical Areas of Focus High Quality Instructional Materials SAT &amp; ACT Alignments Student Decision Tree</vt:lpstr>
      <vt:lpstr>Rigor</vt:lpstr>
      <vt:lpstr>PowerPoint Presentation</vt:lpstr>
      <vt:lpstr>PowerPoint Presentation</vt:lpstr>
      <vt:lpstr>Definition of Rigor High Quality Instructional Materials SAT &amp; ACT Alignments Student Decision Tree</vt:lpstr>
      <vt:lpstr>Where do we start?</vt:lpstr>
      <vt:lpstr>Ohio’s High School Math Pathways</vt:lpstr>
      <vt:lpstr>PowerPoint Presentation</vt:lpstr>
      <vt:lpstr>How do we guide students?</vt:lpstr>
      <vt:lpstr>Planning for 2022-2023</vt:lpstr>
      <vt:lpstr>Consider Applying to Pilot a Course</vt:lpstr>
      <vt:lpstr>Flexibility with the Pathways</vt:lpstr>
      <vt:lpstr>What resources beyond those listed on the toolkit page would you consider essential to effective implementation of a “new” equivalent course at your school?</vt:lpstr>
      <vt:lpstr>What implications for  implementation of these new equivalent course(s) have for higher education curriculum?  Is there a need for professional development for higher education mathematics faculty?  Is this an opportunity for collaboration for HS and higher ed?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Higher Education and</dc:title>
  <dc:creator>Mallory, Andrea</dc:creator>
  <cp:keywords>Math, higher education, faculty</cp:keywords>
  <cp:lastModifiedBy>Mallory, Andrea</cp:lastModifiedBy>
  <cp:revision>3</cp:revision>
  <dcterms:modified xsi:type="dcterms:W3CDTF">2021-11-16T17:14:05Z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0x010100929D42EB1CB4884BAEE732D66021D562</vt:lpwstr>
  </property>
  <property fmtid="{D5CDD505-2E9C-101B-9397-08002B2CF9AE}" pid="3" name="_dlc_DocIdItemGuid">
    <vt:lpwstr>2d128b23-ed04-4cf2-8e73-5ee7c75fbc32</vt:lpwstr>
  </property>
</Properties>
</file>