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Lst>
  <p:notesMasterIdLst>
    <p:notesMasterId r:id="rId34"/>
  </p:notesMasterIdLst>
  <p:sldIdLst>
    <p:sldId id="256" r:id="rId5"/>
    <p:sldId id="641" r:id="rId6"/>
    <p:sldId id="553" r:id="rId7"/>
    <p:sldId id="642" r:id="rId8"/>
    <p:sldId id="653" r:id="rId9"/>
    <p:sldId id="652" r:id="rId10"/>
    <p:sldId id="648" r:id="rId11"/>
    <p:sldId id="654" r:id="rId12"/>
    <p:sldId id="650" r:id="rId13"/>
    <p:sldId id="651" r:id="rId14"/>
    <p:sldId id="645" r:id="rId15"/>
    <p:sldId id="646" r:id="rId16"/>
    <p:sldId id="635" r:id="rId17"/>
    <p:sldId id="636" r:id="rId18"/>
    <p:sldId id="639" r:id="rId19"/>
    <p:sldId id="640" r:id="rId20"/>
    <p:sldId id="659" r:id="rId21"/>
    <p:sldId id="647" r:id="rId22"/>
    <p:sldId id="655" r:id="rId23"/>
    <p:sldId id="656" r:id="rId24"/>
    <p:sldId id="660" r:id="rId25"/>
    <p:sldId id="661" r:id="rId26"/>
    <p:sldId id="657" r:id="rId27"/>
    <p:sldId id="658" r:id="rId28"/>
    <p:sldId id="662" r:id="rId29"/>
    <p:sldId id="593" r:id="rId30"/>
    <p:sldId id="649" r:id="rId31"/>
    <p:sldId id="290" r:id="rId32"/>
    <p:sldId id="321" r:id="rId33"/>
  </p:sldIdLst>
  <p:sldSz cx="14630400" cy="8229600"/>
  <p:notesSz cx="6858000" cy="9144000"/>
  <p:defaultText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592">
          <p15:clr>
            <a:srgbClr val="A4A3A4"/>
          </p15:clr>
        </p15:guide>
        <p15:guide id="4" pos="465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A5CC"/>
    <a:srgbClr val="254A65"/>
    <a:srgbClr val="A1A1A1"/>
    <a:srgbClr val="525051"/>
    <a:srgbClr val="CD0920"/>
    <a:srgbClr val="6CAEDF"/>
    <a:srgbClr val="83A2CA"/>
    <a:srgbClr val="C0DB37"/>
    <a:srgbClr val="040284"/>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18" autoAdjust="0"/>
    <p:restoredTop sz="74853" autoAdjust="0"/>
  </p:normalViewPr>
  <p:slideViewPr>
    <p:cSldViewPr snapToGrid="0" snapToObjects="1">
      <p:cViewPr varScale="1">
        <p:scale>
          <a:sx n="71" d="100"/>
          <a:sy n="71" d="100"/>
        </p:scale>
        <p:origin x="888" y="72"/>
      </p:cViewPr>
      <p:guideLst>
        <p:guide orient="horz" pos="2160"/>
        <p:guide pos="3840"/>
        <p:guide orient="horz" pos="2592"/>
        <p:guide pos="4656"/>
      </p:guideLst>
    </p:cSldViewPr>
  </p:slideViewPr>
  <p:outlineViewPr>
    <p:cViewPr>
      <p:scale>
        <a:sx n="33" d="100"/>
        <a:sy n="33" d="100"/>
      </p:scale>
      <p:origin x="0" y="-4062"/>
    </p:cViewPr>
  </p:outlineViewPr>
  <p:notesTextViewPr>
    <p:cViewPr>
      <p:scale>
        <a:sx n="100" d="100"/>
        <a:sy n="100" d="100"/>
      </p:scale>
      <p:origin x="0" y="0"/>
    </p:cViewPr>
  </p:notesTextViewPr>
  <p:notesViewPr>
    <p:cSldViewPr snapToGrid="0" snapToObjects="1">
      <p:cViewPr varScale="1">
        <p:scale>
          <a:sx n="59" d="100"/>
          <a:sy n="59" d="100"/>
        </p:scale>
        <p:origin x="322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E21D58-EFD9-49E9-A4DE-AD5619C5EEE0}" type="doc">
      <dgm:prSet loTypeId="urn:microsoft.com/office/officeart/2005/8/layout/venn1" loCatId="relationship" qsTypeId="urn:microsoft.com/office/officeart/2005/8/quickstyle/simple1" qsCatId="simple" csTypeId="urn:microsoft.com/office/officeart/2005/8/colors/colorful1" csCatId="colorful" phldr="1"/>
      <dgm:spPr/>
    </dgm:pt>
    <dgm:pt modelId="{15CB441C-06B7-49E9-BD79-E8A89AE37142}">
      <dgm:prSet phldrT="[Text]" custT="1"/>
      <dgm:spPr/>
      <dgm:t>
        <a:bodyPr/>
        <a:lstStyle/>
        <a:p>
          <a:r>
            <a:rPr lang="en-US" sz="2800" dirty="0">
              <a:latin typeface="Arial" panose="020B0604020202020204" pitchFamily="34" charset="0"/>
              <a:cs typeface="Arial" panose="020B0604020202020204" pitchFamily="34" charset="0"/>
            </a:rPr>
            <a:t>Quantitative Reasoning</a:t>
          </a:r>
        </a:p>
        <a:p>
          <a:endParaRPr lang="en-US" sz="2800"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dark pink circle"/>
        </a:ext>
      </dgm:extLst>
    </dgm:pt>
    <dgm:pt modelId="{BB1F0B80-E6C1-47CC-AABD-6C2C3BB514F5}" type="parTrans" cxnId="{507D3B45-176C-4B19-8FFE-255E12A21F92}">
      <dgm:prSet/>
      <dgm:spPr/>
      <dgm:t>
        <a:bodyPr/>
        <a:lstStyle/>
        <a:p>
          <a:endParaRPr lang="en-US" sz="2800">
            <a:latin typeface="Arial" panose="020B0604020202020204" pitchFamily="34" charset="0"/>
            <a:cs typeface="Arial" panose="020B0604020202020204" pitchFamily="34" charset="0"/>
          </a:endParaRPr>
        </a:p>
      </dgm:t>
    </dgm:pt>
    <dgm:pt modelId="{C5020FAC-FE3C-40FD-8143-4FFF7E6A4C1A}" type="sibTrans" cxnId="{507D3B45-176C-4B19-8FFE-255E12A21F92}">
      <dgm:prSet/>
      <dgm:spPr/>
      <dgm:t>
        <a:bodyPr/>
        <a:lstStyle/>
        <a:p>
          <a:endParaRPr lang="en-US" sz="2800">
            <a:latin typeface="Arial" panose="020B0604020202020204" pitchFamily="34" charset="0"/>
            <a:cs typeface="Arial" panose="020B0604020202020204" pitchFamily="34" charset="0"/>
          </a:endParaRPr>
        </a:p>
      </dgm:t>
    </dgm:pt>
    <dgm:pt modelId="{08556742-9775-4244-AC09-8A2C38AA32AD}">
      <dgm:prSet phldrT="[Text]" custT="1"/>
      <dgm:spPr/>
      <dgm:t>
        <a:bodyPr/>
        <a:lstStyle/>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   Computer Science</a:t>
          </a:r>
        </a:p>
      </dgm:t>
      <dgm:extLst>
        <a:ext uri="{E40237B7-FDA0-4F09-8148-C483321AD2D9}">
          <dgm14:cNvPr xmlns:dgm14="http://schemas.microsoft.com/office/drawing/2010/diagram" id="0" name="" descr="bright green circle"/>
        </a:ext>
      </dgm:extLst>
    </dgm:pt>
    <dgm:pt modelId="{1AA49053-8E14-4C9B-ACFA-0AECC7BD9F4E}" type="parTrans" cxnId="{D7BFF68F-BBFB-4F8F-9F5A-2A075F6AA8DD}">
      <dgm:prSet/>
      <dgm:spPr/>
      <dgm:t>
        <a:bodyPr/>
        <a:lstStyle/>
        <a:p>
          <a:endParaRPr lang="en-US" sz="2800">
            <a:latin typeface="Arial" panose="020B0604020202020204" pitchFamily="34" charset="0"/>
            <a:cs typeface="Arial" panose="020B0604020202020204" pitchFamily="34" charset="0"/>
          </a:endParaRPr>
        </a:p>
      </dgm:t>
    </dgm:pt>
    <dgm:pt modelId="{CC0050B5-F32E-45E7-8068-44FD5DE2A7B0}" type="sibTrans" cxnId="{D7BFF68F-BBFB-4F8F-9F5A-2A075F6AA8DD}">
      <dgm:prSet/>
      <dgm:spPr/>
      <dgm:t>
        <a:bodyPr/>
        <a:lstStyle/>
        <a:p>
          <a:endParaRPr lang="en-US" sz="2800">
            <a:latin typeface="Arial" panose="020B0604020202020204" pitchFamily="34" charset="0"/>
            <a:cs typeface="Arial" panose="020B0604020202020204" pitchFamily="34" charset="0"/>
          </a:endParaRPr>
        </a:p>
      </dgm:t>
    </dgm:pt>
    <dgm:pt modelId="{F585F959-B0D0-4385-9BBF-D4986076FDE0}">
      <dgm:prSet phldrT="[Text]" custT="1"/>
      <dgm:spPr/>
      <dgm:t>
        <a:bodyPr/>
        <a:lstStyle/>
        <a:p>
          <a:r>
            <a:rPr lang="en-US" sz="2800" dirty="0">
              <a:latin typeface="Arial" panose="020B0604020202020204" pitchFamily="34" charset="0"/>
              <a:cs typeface="Arial" panose="020B0604020202020204" pitchFamily="34" charset="0"/>
            </a:rPr>
            <a:t>Statistics &amp; Probability</a:t>
          </a:r>
        </a:p>
      </dgm:t>
      <dgm:extLst>
        <a:ext uri="{E40237B7-FDA0-4F09-8148-C483321AD2D9}">
          <dgm14:cNvPr xmlns:dgm14="http://schemas.microsoft.com/office/drawing/2010/diagram" id="0" name="" descr="gray circle"/>
        </a:ext>
      </dgm:extLst>
    </dgm:pt>
    <dgm:pt modelId="{53A9B5C2-510A-405E-A6DB-C74144BEFCAF}" type="parTrans" cxnId="{589A6759-5EEB-4034-928D-4FE915FF6858}">
      <dgm:prSet/>
      <dgm:spPr/>
      <dgm:t>
        <a:bodyPr/>
        <a:lstStyle/>
        <a:p>
          <a:endParaRPr lang="en-US" sz="2800">
            <a:latin typeface="Arial" panose="020B0604020202020204" pitchFamily="34" charset="0"/>
            <a:cs typeface="Arial" panose="020B0604020202020204" pitchFamily="34" charset="0"/>
          </a:endParaRPr>
        </a:p>
      </dgm:t>
    </dgm:pt>
    <dgm:pt modelId="{E9B25AAB-0F4C-48B8-B267-7FA5709D6A08}" type="sibTrans" cxnId="{589A6759-5EEB-4034-928D-4FE915FF6858}">
      <dgm:prSet/>
      <dgm:spPr/>
      <dgm:t>
        <a:bodyPr/>
        <a:lstStyle/>
        <a:p>
          <a:endParaRPr lang="en-US" sz="2800">
            <a:latin typeface="Arial" panose="020B0604020202020204" pitchFamily="34" charset="0"/>
            <a:cs typeface="Arial" panose="020B0604020202020204" pitchFamily="34" charset="0"/>
          </a:endParaRPr>
        </a:p>
      </dgm:t>
    </dgm:pt>
    <dgm:pt modelId="{F4AFB47A-4018-4579-8B8B-8A898601AACB}" type="pres">
      <dgm:prSet presAssocID="{E5E21D58-EFD9-49E9-A4DE-AD5619C5EEE0}" presName="compositeShape" presStyleCnt="0">
        <dgm:presLayoutVars>
          <dgm:chMax val="7"/>
          <dgm:dir/>
          <dgm:resizeHandles val="exact"/>
        </dgm:presLayoutVars>
      </dgm:prSet>
      <dgm:spPr/>
    </dgm:pt>
    <dgm:pt modelId="{EEEFCF81-96C2-4529-8F66-2FFE8F9DEBE0}" type="pres">
      <dgm:prSet presAssocID="{15CB441C-06B7-49E9-BD79-E8A89AE37142}" presName="circ1" presStyleLbl="vennNode1" presStyleIdx="0" presStyleCnt="3"/>
      <dgm:spPr/>
    </dgm:pt>
    <dgm:pt modelId="{EEBE56F1-26D8-47BC-AC83-56C4EF2BDF6E}" type="pres">
      <dgm:prSet presAssocID="{15CB441C-06B7-49E9-BD79-E8A89AE37142}" presName="circ1Tx" presStyleLbl="revTx" presStyleIdx="0" presStyleCnt="0">
        <dgm:presLayoutVars>
          <dgm:chMax val="0"/>
          <dgm:chPref val="0"/>
          <dgm:bulletEnabled val="1"/>
        </dgm:presLayoutVars>
      </dgm:prSet>
      <dgm:spPr/>
    </dgm:pt>
    <dgm:pt modelId="{E1D1BD64-3456-4675-B399-D7FCE528FFCE}" type="pres">
      <dgm:prSet presAssocID="{08556742-9775-4244-AC09-8A2C38AA32AD}" presName="circ2" presStyleLbl="vennNode1" presStyleIdx="1" presStyleCnt="3" custLinFactNeighborX="9524" custLinFactNeighborY="-19115"/>
      <dgm:spPr/>
    </dgm:pt>
    <dgm:pt modelId="{9A1E4FE7-CF49-4BF8-AC2A-2F29FE285DB9}" type="pres">
      <dgm:prSet presAssocID="{08556742-9775-4244-AC09-8A2C38AA32AD}" presName="circ2Tx" presStyleLbl="revTx" presStyleIdx="0" presStyleCnt="0">
        <dgm:presLayoutVars>
          <dgm:chMax val="0"/>
          <dgm:chPref val="0"/>
          <dgm:bulletEnabled val="1"/>
        </dgm:presLayoutVars>
      </dgm:prSet>
      <dgm:spPr/>
    </dgm:pt>
    <dgm:pt modelId="{93BEC1A0-4BE9-4100-8D83-3D8E48D2275E}" type="pres">
      <dgm:prSet presAssocID="{F585F959-B0D0-4385-9BBF-D4986076FDE0}" presName="circ3" presStyleLbl="vennNode1" presStyleIdx="2" presStyleCnt="3" custLinFactNeighborX="21877" custLinFactNeighborY="-7962"/>
      <dgm:spPr/>
    </dgm:pt>
    <dgm:pt modelId="{293E4AE0-3DE7-4D9B-B9FD-7CD4CB410E6A}" type="pres">
      <dgm:prSet presAssocID="{F585F959-B0D0-4385-9BBF-D4986076FDE0}" presName="circ3Tx" presStyleLbl="revTx" presStyleIdx="0" presStyleCnt="0">
        <dgm:presLayoutVars>
          <dgm:chMax val="0"/>
          <dgm:chPref val="0"/>
          <dgm:bulletEnabled val="1"/>
        </dgm:presLayoutVars>
      </dgm:prSet>
      <dgm:spPr/>
    </dgm:pt>
  </dgm:ptLst>
  <dgm:cxnLst>
    <dgm:cxn modelId="{ABE9A32A-7A32-4B1F-82D3-E5C01C5768FD}" type="presOf" srcId="{15CB441C-06B7-49E9-BD79-E8A89AE37142}" destId="{EEEFCF81-96C2-4529-8F66-2FFE8F9DEBE0}" srcOrd="0" destOrd="0" presId="urn:microsoft.com/office/officeart/2005/8/layout/venn1"/>
    <dgm:cxn modelId="{507D3B45-176C-4B19-8FFE-255E12A21F92}" srcId="{E5E21D58-EFD9-49E9-A4DE-AD5619C5EEE0}" destId="{15CB441C-06B7-49E9-BD79-E8A89AE37142}" srcOrd="0" destOrd="0" parTransId="{BB1F0B80-E6C1-47CC-AABD-6C2C3BB514F5}" sibTransId="{C5020FAC-FE3C-40FD-8143-4FFF7E6A4C1A}"/>
    <dgm:cxn modelId="{37082D54-6C25-457E-9257-D0FAAEFE60B7}" type="presOf" srcId="{08556742-9775-4244-AC09-8A2C38AA32AD}" destId="{9A1E4FE7-CF49-4BF8-AC2A-2F29FE285DB9}" srcOrd="1" destOrd="0" presId="urn:microsoft.com/office/officeart/2005/8/layout/venn1"/>
    <dgm:cxn modelId="{589A6759-5EEB-4034-928D-4FE915FF6858}" srcId="{E5E21D58-EFD9-49E9-A4DE-AD5619C5EEE0}" destId="{F585F959-B0D0-4385-9BBF-D4986076FDE0}" srcOrd="2" destOrd="0" parTransId="{53A9B5C2-510A-405E-A6DB-C74144BEFCAF}" sibTransId="{E9B25AAB-0F4C-48B8-B267-7FA5709D6A08}"/>
    <dgm:cxn modelId="{D7BFF68F-BBFB-4F8F-9F5A-2A075F6AA8DD}" srcId="{E5E21D58-EFD9-49E9-A4DE-AD5619C5EEE0}" destId="{08556742-9775-4244-AC09-8A2C38AA32AD}" srcOrd="1" destOrd="0" parTransId="{1AA49053-8E14-4C9B-ACFA-0AECC7BD9F4E}" sibTransId="{CC0050B5-F32E-45E7-8068-44FD5DE2A7B0}"/>
    <dgm:cxn modelId="{EEE76B9E-453A-4736-8151-C00144764DD5}" type="presOf" srcId="{08556742-9775-4244-AC09-8A2C38AA32AD}" destId="{E1D1BD64-3456-4675-B399-D7FCE528FFCE}" srcOrd="0" destOrd="0" presId="urn:microsoft.com/office/officeart/2005/8/layout/venn1"/>
    <dgm:cxn modelId="{F96EE2C0-F777-4FC9-BAEC-43D0BFACDECE}" type="presOf" srcId="{F585F959-B0D0-4385-9BBF-D4986076FDE0}" destId="{293E4AE0-3DE7-4D9B-B9FD-7CD4CB410E6A}" srcOrd="1" destOrd="0" presId="urn:microsoft.com/office/officeart/2005/8/layout/venn1"/>
    <dgm:cxn modelId="{95C083E7-7F36-4EF8-AD76-BEB6375FFA32}" type="presOf" srcId="{E5E21D58-EFD9-49E9-A4DE-AD5619C5EEE0}" destId="{F4AFB47A-4018-4579-8B8B-8A898601AACB}" srcOrd="0" destOrd="0" presId="urn:microsoft.com/office/officeart/2005/8/layout/venn1"/>
    <dgm:cxn modelId="{F14DBCEE-5065-4DCB-B917-20CEC42534A3}" type="presOf" srcId="{F585F959-B0D0-4385-9BBF-D4986076FDE0}" destId="{93BEC1A0-4BE9-4100-8D83-3D8E48D2275E}" srcOrd="0" destOrd="0" presId="urn:microsoft.com/office/officeart/2005/8/layout/venn1"/>
    <dgm:cxn modelId="{657FFBFB-7A48-4341-A6CB-D4B988AE654F}" type="presOf" srcId="{15CB441C-06B7-49E9-BD79-E8A89AE37142}" destId="{EEBE56F1-26D8-47BC-AC83-56C4EF2BDF6E}" srcOrd="1" destOrd="0" presId="urn:microsoft.com/office/officeart/2005/8/layout/venn1"/>
    <dgm:cxn modelId="{E4BFCD93-24A4-4501-A364-96A4E987F05B}" type="presParOf" srcId="{F4AFB47A-4018-4579-8B8B-8A898601AACB}" destId="{EEEFCF81-96C2-4529-8F66-2FFE8F9DEBE0}" srcOrd="0" destOrd="0" presId="urn:microsoft.com/office/officeart/2005/8/layout/venn1"/>
    <dgm:cxn modelId="{09752F81-0AB5-4C77-846D-161B1C4B1036}" type="presParOf" srcId="{F4AFB47A-4018-4579-8B8B-8A898601AACB}" destId="{EEBE56F1-26D8-47BC-AC83-56C4EF2BDF6E}" srcOrd="1" destOrd="0" presId="urn:microsoft.com/office/officeart/2005/8/layout/venn1"/>
    <dgm:cxn modelId="{9FAE83C4-3EFC-4D80-A972-727F84CDBFFA}" type="presParOf" srcId="{F4AFB47A-4018-4579-8B8B-8A898601AACB}" destId="{E1D1BD64-3456-4675-B399-D7FCE528FFCE}" srcOrd="2" destOrd="0" presId="urn:microsoft.com/office/officeart/2005/8/layout/venn1"/>
    <dgm:cxn modelId="{C23401C1-BD1D-44D4-89FC-12848BAE3637}" type="presParOf" srcId="{F4AFB47A-4018-4579-8B8B-8A898601AACB}" destId="{9A1E4FE7-CF49-4BF8-AC2A-2F29FE285DB9}" srcOrd="3" destOrd="0" presId="urn:microsoft.com/office/officeart/2005/8/layout/venn1"/>
    <dgm:cxn modelId="{2BD0714A-50D1-4A8D-B4DA-6E64C54F33B4}" type="presParOf" srcId="{F4AFB47A-4018-4579-8B8B-8A898601AACB}" destId="{93BEC1A0-4BE9-4100-8D83-3D8E48D2275E}" srcOrd="4" destOrd="0" presId="urn:microsoft.com/office/officeart/2005/8/layout/venn1"/>
    <dgm:cxn modelId="{A428DD4B-C63A-4B84-9EE0-F79AA59A31DA}" type="presParOf" srcId="{F4AFB47A-4018-4579-8B8B-8A898601AACB}" destId="{293E4AE0-3DE7-4D9B-B9FD-7CD4CB410E6A}"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61FB85-08A6-41A1-9D75-EB9DBA8CC157}" type="doc">
      <dgm:prSet loTypeId="urn:microsoft.com/office/officeart/2005/8/layout/venn1" loCatId="relationship" qsTypeId="urn:microsoft.com/office/officeart/2005/8/quickstyle/simple1" qsCatId="simple" csTypeId="urn:microsoft.com/office/officeart/2005/8/colors/colorful1" csCatId="colorful" phldr="1"/>
      <dgm:spPr/>
    </dgm:pt>
    <dgm:pt modelId="{0987CDC9-FCBC-42CD-A372-1A2CEF55F226}">
      <dgm:prSet phldrT="[Text]"/>
      <dgm:spPr/>
      <dgm:t>
        <a:bodyPr/>
        <a:lstStyle/>
        <a:p>
          <a:r>
            <a:rPr lang="en-US" dirty="0">
              <a:latin typeface="Arial" panose="020B0604020202020204" pitchFamily="34" charset="0"/>
              <a:cs typeface="Arial" panose="020B0604020202020204" pitchFamily="34" charset="0"/>
            </a:rPr>
            <a:t>Statistics &amp; Probability </a:t>
          </a:r>
        </a:p>
      </dgm:t>
      <dgm:extLst>
        <a:ext uri="{E40237B7-FDA0-4F09-8148-C483321AD2D9}">
          <dgm14:cNvPr xmlns:dgm14="http://schemas.microsoft.com/office/drawing/2010/diagram" id="0" name="" descr="dark pink circle"/>
        </a:ext>
      </dgm:extLst>
    </dgm:pt>
    <dgm:pt modelId="{FE59145C-87AF-47D4-85C3-CFF80303456A}" type="parTrans" cxnId="{745368A8-164B-4EE5-BF81-7622C00A90C6}">
      <dgm:prSet/>
      <dgm:spPr/>
      <dgm:t>
        <a:bodyPr/>
        <a:lstStyle/>
        <a:p>
          <a:endParaRPr lang="en-US"/>
        </a:p>
      </dgm:t>
    </dgm:pt>
    <dgm:pt modelId="{E991FE01-5CC0-4A37-ABB6-F71544C283F4}" type="sibTrans" cxnId="{745368A8-164B-4EE5-BF81-7622C00A90C6}">
      <dgm:prSet/>
      <dgm:spPr/>
      <dgm:t>
        <a:bodyPr/>
        <a:lstStyle/>
        <a:p>
          <a:endParaRPr lang="en-US"/>
        </a:p>
      </dgm:t>
    </dgm:pt>
    <dgm:pt modelId="{115D3AAE-E457-4A3E-B191-5F11F4D69A20}">
      <dgm:prSet phldrT="[Text]"/>
      <dgm:spPr/>
      <dgm:t>
        <a:bodyPr/>
        <a:lstStyle/>
        <a:p>
          <a:r>
            <a:rPr lang="en-US" dirty="0">
              <a:latin typeface="Arial" panose="020B0604020202020204" pitchFamily="34" charset="0"/>
              <a:cs typeface="Arial" panose="020B0604020202020204" pitchFamily="34" charset="0"/>
            </a:rPr>
            <a:t>Computer Science</a:t>
          </a:r>
        </a:p>
      </dgm:t>
      <dgm:extLst>
        <a:ext uri="{E40237B7-FDA0-4F09-8148-C483321AD2D9}">
          <dgm14:cNvPr xmlns:dgm14="http://schemas.microsoft.com/office/drawing/2010/diagram" id="0" name="" descr="bright green circle"/>
        </a:ext>
      </dgm:extLst>
    </dgm:pt>
    <dgm:pt modelId="{19179BCD-78D0-445E-B602-CF7DFA79A24C}" type="parTrans" cxnId="{9EE601F7-2849-4A0C-9908-78781217F375}">
      <dgm:prSet/>
      <dgm:spPr/>
      <dgm:t>
        <a:bodyPr/>
        <a:lstStyle/>
        <a:p>
          <a:endParaRPr lang="en-US"/>
        </a:p>
      </dgm:t>
    </dgm:pt>
    <dgm:pt modelId="{66BB8047-CAA7-43C1-9FD3-A50FB2887C94}" type="sibTrans" cxnId="{9EE601F7-2849-4A0C-9908-78781217F375}">
      <dgm:prSet/>
      <dgm:spPr/>
      <dgm:t>
        <a:bodyPr/>
        <a:lstStyle/>
        <a:p>
          <a:endParaRPr lang="en-US"/>
        </a:p>
      </dgm:t>
    </dgm:pt>
    <dgm:pt modelId="{A4A49CCD-4D1E-4D4D-8D44-C33F43E869B8}" type="pres">
      <dgm:prSet presAssocID="{9961FB85-08A6-41A1-9D75-EB9DBA8CC157}" presName="compositeShape" presStyleCnt="0">
        <dgm:presLayoutVars>
          <dgm:chMax val="7"/>
          <dgm:dir/>
          <dgm:resizeHandles val="exact"/>
        </dgm:presLayoutVars>
      </dgm:prSet>
      <dgm:spPr/>
    </dgm:pt>
    <dgm:pt modelId="{31781572-9AA2-4FAB-8562-34871654FE04}" type="pres">
      <dgm:prSet presAssocID="{0987CDC9-FCBC-42CD-A372-1A2CEF55F226}" presName="circ1" presStyleLbl="vennNode1" presStyleIdx="0" presStyleCnt="2"/>
      <dgm:spPr/>
    </dgm:pt>
    <dgm:pt modelId="{AD65F104-0004-46F4-BC7C-228DA4646A1A}" type="pres">
      <dgm:prSet presAssocID="{0987CDC9-FCBC-42CD-A372-1A2CEF55F226}" presName="circ1Tx" presStyleLbl="revTx" presStyleIdx="0" presStyleCnt="0">
        <dgm:presLayoutVars>
          <dgm:chMax val="0"/>
          <dgm:chPref val="0"/>
          <dgm:bulletEnabled val="1"/>
        </dgm:presLayoutVars>
      </dgm:prSet>
      <dgm:spPr/>
    </dgm:pt>
    <dgm:pt modelId="{DA4F2E15-7424-424C-9FB3-CCD7692D0E7D}" type="pres">
      <dgm:prSet presAssocID="{115D3AAE-E457-4A3E-B191-5F11F4D69A20}" presName="circ2" presStyleLbl="vennNode1" presStyleIdx="1" presStyleCnt="2"/>
      <dgm:spPr/>
    </dgm:pt>
    <dgm:pt modelId="{08357DD2-D7CF-424C-9052-0EFDF3FFF571}" type="pres">
      <dgm:prSet presAssocID="{115D3AAE-E457-4A3E-B191-5F11F4D69A20}" presName="circ2Tx" presStyleLbl="revTx" presStyleIdx="0" presStyleCnt="0">
        <dgm:presLayoutVars>
          <dgm:chMax val="0"/>
          <dgm:chPref val="0"/>
          <dgm:bulletEnabled val="1"/>
        </dgm:presLayoutVars>
      </dgm:prSet>
      <dgm:spPr/>
    </dgm:pt>
  </dgm:ptLst>
  <dgm:cxnLst>
    <dgm:cxn modelId="{841A9623-64E3-4D20-8D4F-ADFE079B8554}" type="presOf" srcId="{115D3AAE-E457-4A3E-B191-5F11F4D69A20}" destId="{08357DD2-D7CF-424C-9052-0EFDF3FFF571}" srcOrd="1" destOrd="0" presId="urn:microsoft.com/office/officeart/2005/8/layout/venn1"/>
    <dgm:cxn modelId="{7F0DD061-A92E-455F-AB83-FEB091A008A2}" type="presOf" srcId="{9961FB85-08A6-41A1-9D75-EB9DBA8CC157}" destId="{A4A49CCD-4D1E-4D4D-8D44-C33F43E869B8}" srcOrd="0" destOrd="0" presId="urn:microsoft.com/office/officeart/2005/8/layout/venn1"/>
    <dgm:cxn modelId="{86D5279D-A52E-4F83-AA37-22916ABFEE48}" type="presOf" srcId="{0987CDC9-FCBC-42CD-A372-1A2CEF55F226}" destId="{AD65F104-0004-46F4-BC7C-228DA4646A1A}" srcOrd="1" destOrd="0" presId="urn:microsoft.com/office/officeart/2005/8/layout/venn1"/>
    <dgm:cxn modelId="{745368A8-164B-4EE5-BF81-7622C00A90C6}" srcId="{9961FB85-08A6-41A1-9D75-EB9DBA8CC157}" destId="{0987CDC9-FCBC-42CD-A372-1A2CEF55F226}" srcOrd="0" destOrd="0" parTransId="{FE59145C-87AF-47D4-85C3-CFF80303456A}" sibTransId="{E991FE01-5CC0-4A37-ABB6-F71544C283F4}"/>
    <dgm:cxn modelId="{B2CC07D3-A668-45BB-A92A-E40AC3915968}" type="presOf" srcId="{115D3AAE-E457-4A3E-B191-5F11F4D69A20}" destId="{DA4F2E15-7424-424C-9FB3-CCD7692D0E7D}" srcOrd="0" destOrd="0" presId="urn:microsoft.com/office/officeart/2005/8/layout/venn1"/>
    <dgm:cxn modelId="{2F33BADF-AE9F-41B4-82AC-8D2B5CAE61E8}" type="presOf" srcId="{0987CDC9-FCBC-42CD-A372-1A2CEF55F226}" destId="{31781572-9AA2-4FAB-8562-34871654FE04}" srcOrd="0" destOrd="0" presId="urn:microsoft.com/office/officeart/2005/8/layout/venn1"/>
    <dgm:cxn modelId="{9EE601F7-2849-4A0C-9908-78781217F375}" srcId="{9961FB85-08A6-41A1-9D75-EB9DBA8CC157}" destId="{115D3AAE-E457-4A3E-B191-5F11F4D69A20}" srcOrd="1" destOrd="0" parTransId="{19179BCD-78D0-445E-B602-CF7DFA79A24C}" sibTransId="{66BB8047-CAA7-43C1-9FD3-A50FB2887C94}"/>
    <dgm:cxn modelId="{8DE05FC0-A042-4A90-8E06-7D8D711A1597}" type="presParOf" srcId="{A4A49CCD-4D1E-4D4D-8D44-C33F43E869B8}" destId="{31781572-9AA2-4FAB-8562-34871654FE04}" srcOrd="0" destOrd="0" presId="urn:microsoft.com/office/officeart/2005/8/layout/venn1"/>
    <dgm:cxn modelId="{B06B48FC-3B85-4E0C-82C1-19FDB23287B4}" type="presParOf" srcId="{A4A49CCD-4D1E-4D4D-8D44-C33F43E869B8}" destId="{AD65F104-0004-46F4-BC7C-228DA4646A1A}" srcOrd="1" destOrd="0" presId="urn:microsoft.com/office/officeart/2005/8/layout/venn1"/>
    <dgm:cxn modelId="{8EA76417-2AB8-4186-B80A-453791BE27A2}" type="presParOf" srcId="{A4A49CCD-4D1E-4D4D-8D44-C33F43E869B8}" destId="{DA4F2E15-7424-424C-9FB3-CCD7692D0E7D}" srcOrd="2" destOrd="0" presId="urn:microsoft.com/office/officeart/2005/8/layout/venn1"/>
    <dgm:cxn modelId="{C3256C9F-E858-4165-B462-25C0F0D1E96D}" type="presParOf" srcId="{A4A49CCD-4D1E-4D4D-8D44-C33F43E869B8}" destId="{08357DD2-D7CF-424C-9052-0EFDF3FFF571}"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D19533-F05C-4A69-A770-EE2F7F107B61}"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7EA3BA86-5EA9-47AD-85B9-858F6298AF60}">
      <dgm:prSet phldrT="[Text]"/>
      <dgm:spPr/>
      <dgm:t>
        <a:bodyPr/>
        <a:lstStyle/>
        <a:p>
          <a:r>
            <a:rPr lang="en-US" dirty="0">
              <a:effectLst/>
              <a:latin typeface="Arial" panose="020B0604020202020204" pitchFamily="34" charset="0"/>
              <a:ea typeface="Calibri" panose="020F0502020204030204" pitchFamily="34" charset="0"/>
              <a:cs typeface="Arial" panose="020B0604020202020204" pitchFamily="34" charset="0"/>
            </a:rPr>
            <a:t>Communication and Analysis</a:t>
          </a:r>
          <a:endParaRPr lang="en-US" dirty="0"/>
        </a:p>
      </dgm:t>
      <dgm:extLst>
        <a:ext uri="{E40237B7-FDA0-4F09-8148-C483321AD2D9}">
          <dgm14:cNvPr xmlns:dgm14="http://schemas.microsoft.com/office/drawing/2010/diagram" id="0" name="" descr="burgundy text box"/>
        </a:ext>
      </dgm:extLst>
    </dgm:pt>
    <dgm:pt modelId="{ECD24130-C0E5-4F5A-9042-0A774080FADC}" type="parTrans" cxnId="{35F4B616-4318-42AE-8785-A31E1D8C280C}">
      <dgm:prSet/>
      <dgm:spPr/>
      <dgm:t>
        <a:bodyPr/>
        <a:lstStyle/>
        <a:p>
          <a:endParaRPr lang="en-US"/>
        </a:p>
      </dgm:t>
    </dgm:pt>
    <dgm:pt modelId="{057F470B-7159-4F03-A09A-22A1FC2965E5}" type="sibTrans" cxnId="{35F4B616-4318-42AE-8785-A31E1D8C280C}">
      <dgm:prSet/>
      <dgm:spPr/>
      <dgm:t>
        <a:bodyPr/>
        <a:lstStyle/>
        <a:p>
          <a:endParaRPr lang="en-US"/>
        </a:p>
      </dgm:t>
      <dgm:extLst>
        <a:ext uri="{E40237B7-FDA0-4F09-8148-C483321AD2D9}">
          <dgm14:cNvPr xmlns:dgm14="http://schemas.microsoft.com/office/drawing/2010/diagram" id="0" name="">
            <a:extLst>
              <a:ext uri="{C183D7F6-B498-43B3-948B-1728B52AA6E4}">
                <adec:decorative xmlns:adec="http://schemas.microsoft.com/office/drawing/2017/decorative" val="0"/>
              </a:ext>
            </a:extLst>
          </dgm14:cNvPr>
        </a:ext>
      </dgm:extLst>
    </dgm:pt>
    <dgm:pt modelId="{98FA025A-99EA-464A-A02E-AEB81B535BEE}">
      <dgm:prSet phldrT="[Text]"/>
      <dgm:spPr/>
      <dgm:t>
        <a:bodyPr/>
        <a:lstStyle/>
        <a:p>
          <a:r>
            <a:rPr lang="en-US" dirty="0">
              <a:effectLst/>
              <a:latin typeface="Arial" panose="020B0604020202020204" pitchFamily="34" charset="0"/>
              <a:ea typeface="Times New Roman" panose="02020603050405020304" pitchFamily="18" charset="0"/>
              <a:cs typeface="Arial" panose="020B0604020202020204" pitchFamily="34" charset="0"/>
            </a:rPr>
            <a:t>Data and Visualizations</a:t>
          </a:r>
          <a:endParaRPr lang="en-US" dirty="0"/>
        </a:p>
      </dgm:t>
      <dgm:extLst>
        <a:ext uri="{E40237B7-FDA0-4F09-8148-C483321AD2D9}">
          <dgm14:cNvPr xmlns:dgm14="http://schemas.microsoft.com/office/drawing/2010/diagram" id="0" name="" descr="purple text box"/>
        </a:ext>
      </dgm:extLst>
    </dgm:pt>
    <dgm:pt modelId="{21FA00C5-47FE-40A8-9472-C42CAC760551}" type="parTrans" cxnId="{0B4FC3FA-56E2-4A45-A85A-76B7439595FA}">
      <dgm:prSet/>
      <dgm:spPr/>
      <dgm:t>
        <a:bodyPr/>
        <a:lstStyle/>
        <a:p>
          <a:endParaRPr lang="en-US"/>
        </a:p>
      </dgm:t>
    </dgm:pt>
    <dgm:pt modelId="{7695FB24-8E90-429E-9B07-D040A2EC4DEE}" type="sibTrans" cxnId="{0B4FC3FA-56E2-4A45-A85A-76B7439595FA}">
      <dgm:prSet/>
      <dgm:spPr/>
      <dgm:t>
        <a:bodyPr/>
        <a:lstStyle/>
        <a:p>
          <a:endParaRPr lang="en-US"/>
        </a:p>
      </dgm:t>
    </dgm:pt>
    <dgm:pt modelId="{8DE1537C-46B6-4F98-9F16-1E6024CEBFB5}">
      <dgm:prSet/>
      <dgm:spPr/>
      <dgm:t>
        <a:bodyPr/>
        <a:lstStyle/>
        <a:p>
          <a:r>
            <a:rPr lang="en-US" dirty="0">
              <a:effectLst/>
              <a:latin typeface="Arial" panose="020B0604020202020204" pitchFamily="34" charset="0"/>
              <a:ea typeface="Times New Roman" panose="02020603050405020304" pitchFamily="18" charset="0"/>
              <a:cs typeface="Arial" panose="020B0604020202020204" pitchFamily="34" charset="0"/>
            </a:rPr>
            <a:t>Distributions, Probability, and Simulations</a:t>
          </a:r>
          <a:endParaRPr lang="en-US" dirty="0"/>
        </a:p>
      </dgm:t>
      <dgm:extLst>
        <a:ext uri="{E40237B7-FDA0-4F09-8148-C483321AD2D9}">
          <dgm14:cNvPr xmlns:dgm14="http://schemas.microsoft.com/office/drawing/2010/diagram" id="0" name="" descr="blue text box"/>
        </a:ext>
      </dgm:extLst>
    </dgm:pt>
    <dgm:pt modelId="{F85F7229-AC19-4D23-B546-16A37A0E8346}" type="parTrans" cxnId="{E22E7A46-7DD6-4845-996E-702961263613}">
      <dgm:prSet/>
      <dgm:spPr/>
      <dgm:t>
        <a:bodyPr/>
        <a:lstStyle/>
        <a:p>
          <a:endParaRPr lang="en-US"/>
        </a:p>
      </dgm:t>
    </dgm:pt>
    <dgm:pt modelId="{FF80576F-AEB9-4097-A256-35294FE65B63}" type="sibTrans" cxnId="{E22E7A46-7DD6-4845-996E-702961263613}">
      <dgm:prSet/>
      <dgm:spPr/>
      <dgm:t>
        <a:bodyPr/>
        <a:lstStyle/>
        <a:p>
          <a:endParaRPr lang="en-US"/>
        </a:p>
      </dgm:t>
    </dgm:pt>
    <dgm:pt modelId="{DE08A699-98AB-4A39-812C-D1E77234710E}">
      <dgm:prSet/>
      <dgm:spPr/>
      <dgm:t>
        <a:bodyPr/>
        <a:lstStyle/>
        <a:p>
          <a:r>
            <a:rPr lang="en-US" dirty="0">
              <a:effectLst/>
              <a:latin typeface="Arial" panose="020B0604020202020204" pitchFamily="34" charset="0"/>
              <a:ea typeface="Times New Roman" panose="02020603050405020304" pitchFamily="18" charset="0"/>
              <a:cs typeface="Arial" panose="020B0604020202020204" pitchFamily="34" charset="0"/>
            </a:rPr>
            <a:t>Data Collection Methods: Traditional and Modern</a:t>
          </a:r>
          <a:endParaRPr lang="en-US" dirty="0">
            <a:effectLst/>
            <a:latin typeface="Arial" panose="020B0604020202020204" pitchFamily="34" charset="0"/>
            <a:ea typeface="Calibri" panose="020F0502020204030204" pitchFamily="34" charset="0"/>
            <a:cs typeface="Times New Roman" panose="02020603050405020304" pitchFamily="18" charset="0"/>
          </a:endParaRPr>
        </a:p>
      </dgm:t>
      <dgm:extLst>
        <a:ext uri="{E40237B7-FDA0-4F09-8148-C483321AD2D9}">
          <dgm14:cNvPr xmlns:dgm14="http://schemas.microsoft.com/office/drawing/2010/diagram" id="0" name="" descr="aqua text box"/>
        </a:ext>
      </dgm:extLst>
    </dgm:pt>
    <dgm:pt modelId="{FF1BA883-5212-47BD-B75D-E6E21197F551}" type="parTrans" cxnId="{B5BD3ED3-3C20-4AE1-8604-3D9141D05076}">
      <dgm:prSet/>
      <dgm:spPr/>
      <dgm:t>
        <a:bodyPr/>
        <a:lstStyle/>
        <a:p>
          <a:endParaRPr lang="en-US"/>
        </a:p>
      </dgm:t>
    </dgm:pt>
    <dgm:pt modelId="{F6836C95-A57A-4462-A7D0-EA9F406294AF}" type="sibTrans" cxnId="{B5BD3ED3-3C20-4AE1-8604-3D9141D05076}">
      <dgm:prSet/>
      <dgm:spPr/>
      <dgm:t>
        <a:bodyPr/>
        <a:lstStyle/>
        <a:p>
          <a:endParaRPr lang="en-US"/>
        </a:p>
      </dgm:t>
    </dgm:pt>
    <dgm:pt modelId="{36E0B547-130E-42AF-881D-2486A349C002}">
      <dgm:prSet/>
      <dgm:spPr/>
      <dgm:t>
        <a:bodyPr/>
        <a:lstStyle/>
        <a:p>
          <a:r>
            <a:rPr lang="en-US" dirty="0">
              <a:effectLst/>
              <a:latin typeface="Arial" panose="020B0604020202020204" pitchFamily="34" charset="0"/>
              <a:ea typeface="Times New Roman" panose="02020603050405020304" pitchFamily="18" charset="0"/>
              <a:cs typeface="Arial" panose="020B0604020202020204" pitchFamily="34" charset="0"/>
            </a:rPr>
            <a:t>Predictions and Models</a:t>
          </a:r>
          <a:endParaRPr lang="en-US" dirty="0">
            <a:effectLst/>
            <a:latin typeface="Arial" panose="020B0604020202020204" pitchFamily="34" charset="0"/>
            <a:ea typeface="Calibri" panose="020F0502020204030204" pitchFamily="34" charset="0"/>
            <a:cs typeface="Times New Roman" panose="02020603050405020304" pitchFamily="18" charset="0"/>
          </a:endParaRPr>
        </a:p>
      </dgm:t>
      <dgm:extLst>
        <a:ext uri="{E40237B7-FDA0-4F09-8148-C483321AD2D9}">
          <dgm14:cNvPr xmlns:dgm14="http://schemas.microsoft.com/office/drawing/2010/diagram" id="0" name="" descr="green text box"/>
        </a:ext>
      </dgm:extLst>
    </dgm:pt>
    <dgm:pt modelId="{0D4B9790-664A-468A-8EC3-82BE4129FEFB}" type="parTrans" cxnId="{CC7C7D6C-661E-4E8F-B62C-3961935E134D}">
      <dgm:prSet/>
      <dgm:spPr/>
      <dgm:t>
        <a:bodyPr/>
        <a:lstStyle/>
        <a:p>
          <a:endParaRPr lang="en-US"/>
        </a:p>
      </dgm:t>
    </dgm:pt>
    <dgm:pt modelId="{8FE411C2-3CA4-47A1-945D-E5CB7C354803}" type="sibTrans" cxnId="{CC7C7D6C-661E-4E8F-B62C-3961935E134D}">
      <dgm:prSet/>
      <dgm:spPr/>
      <dgm:t>
        <a:bodyPr/>
        <a:lstStyle/>
        <a:p>
          <a:endParaRPr lang="en-US"/>
        </a:p>
      </dgm:t>
    </dgm:pt>
    <dgm:pt modelId="{87B7FD5A-BF6C-4D31-BB59-95F64DC65387}">
      <dgm:prSet/>
      <dgm:spPr/>
      <dgm:t>
        <a:bodyPr/>
        <a:lstStyle/>
        <a:p>
          <a:r>
            <a:rPr lang="en-US">
              <a:effectLst/>
              <a:latin typeface="Arial" panose="020B0604020202020204" pitchFamily="34" charset="0"/>
              <a:ea typeface="Times New Roman" panose="02020603050405020304" pitchFamily="18" charset="0"/>
              <a:cs typeface="Arial" panose="020B0604020202020204" pitchFamily="34" charset="0"/>
            </a:rPr>
            <a:t>Data and Society</a:t>
          </a:r>
          <a:endParaRPr lang="en-US" dirty="0">
            <a:effectLst/>
            <a:latin typeface="Arial" panose="020B0604020202020204" pitchFamily="34" charset="0"/>
            <a:ea typeface="Calibri" panose="020F0502020204030204" pitchFamily="34" charset="0"/>
            <a:cs typeface="Times New Roman" panose="02020603050405020304" pitchFamily="18" charset="0"/>
          </a:endParaRPr>
        </a:p>
      </dgm:t>
      <dgm:extLst>
        <a:ext uri="{E40237B7-FDA0-4F09-8148-C483321AD2D9}">
          <dgm14:cNvPr xmlns:dgm14="http://schemas.microsoft.com/office/drawing/2010/diagram" id="0" name="" descr="bright green text box"/>
        </a:ext>
      </dgm:extLst>
    </dgm:pt>
    <dgm:pt modelId="{1ACD9A3D-5983-411E-A80A-631D80CA6BBB}" type="parTrans" cxnId="{A3026939-1A1E-4420-9004-9BA7B49A5948}">
      <dgm:prSet/>
      <dgm:spPr/>
      <dgm:t>
        <a:bodyPr/>
        <a:lstStyle/>
        <a:p>
          <a:endParaRPr lang="en-US"/>
        </a:p>
      </dgm:t>
    </dgm:pt>
    <dgm:pt modelId="{68A5BCEC-CB60-44FB-8154-F6D278BFC304}" type="sibTrans" cxnId="{A3026939-1A1E-4420-9004-9BA7B49A5948}">
      <dgm:prSet/>
      <dgm:spPr/>
      <dgm:t>
        <a:bodyPr/>
        <a:lstStyle/>
        <a:p>
          <a:endParaRPr lang="en-US"/>
        </a:p>
      </dgm:t>
    </dgm:pt>
    <dgm:pt modelId="{B01277C2-A001-4F74-94A4-23078617B98D}" type="pres">
      <dgm:prSet presAssocID="{8ED19533-F05C-4A69-A770-EE2F7F107B61}" presName="Name0" presStyleCnt="0">
        <dgm:presLayoutVars>
          <dgm:chMax val="7"/>
          <dgm:chPref val="7"/>
          <dgm:dir/>
        </dgm:presLayoutVars>
      </dgm:prSet>
      <dgm:spPr/>
    </dgm:pt>
    <dgm:pt modelId="{A91445AB-5936-4353-B41C-F3BF591E35D4}" type="pres">
      <dgm:prSet presAssocID="{8ED19533-F05C-4A69-A770-EE2F7F107B61}" presName="Name1" presStyleCnt="0"/>
      <dgm:spPr/>
    </dgm:pt>
    <dgm:pt modelId="{60383499-B520-4CF9-8119-7816FB7EB975}" type="pres">
      <dgm:prSet presAssocID="{8ED19533-F05C-4A69-A770-EE2F7F107B61}" presName="cycle" presStyleCnt="0"/>
      <dgm:spPr/>
    </dgm:pt>
    <dgm:pt modelId="{2BC036FA-7102-49F1-8EA5-3090DBB939F1}" type="pres">
      <dgm:prSet presAssocID="{8ED19533-F05C-4A69-A770-EE2F7F107B61}" presName="srcNode" presStyleLbl="node1" presStyleIdx="0" presStyleCnt="6"/>
      <dgm:spPr/>
    </dgm:pt>
    <dgm:pt modelId="{C3835E26-707D-4547-8945-8603D4C1BE7B}" type="pres">
      <dgm:prSet presAssocID="{8ED19533-F05C-4A69-A770-EE2F7F107B61}" presName="conn" presStyleLbl="parChTrans1D2" presStyleIdx="0" presStyleCnt="1"/>
      <dgm:spPr/>
    </dgm:pt>
    <dgm:pt modelId="{890A479A-8E01-4EB2-B490-CC634079C2FD}" type="pres">
      <dgm:prSet presAssocID="{8ED19533-F05C-4A69-A770-EE2F7F107B61}" presName="extraNode" presStyleLbl="node1" presStyleIdx="0" presStyleCnt="6"/>
      <dgm:spPr/>
    </dgm:pt>
    <dgm:pt modelId="{734E8206-02FA-4C2A-8485-E8A3B51EEEA2}" type="pres">
      <dgm:prSet presAssocID="{8ED19533-F05C-4A69-A770-EE2F7F107B61}" presName="dstNode" presStyleLbl="node1" presStyleIdx="0" presStyleCnt="6"/>
      <dgm:spPr/>
    </dgm:pt>
    <dgm:pt modelId="{14D339EA-C57A-42BA-9004-29F6A7884300}" type="pres">
      <dgm:prSet presAssocID="{7EA3BA86-5EA9-47AD-85B9-858F6298AF60}" presName="text_1" presStyleLbl="node1" presStyleIdx="0" presStyleCnt="6" custLinFactNeighborX="-260" custLinFactNeighborY="-1388">
        <dgm:presLayoutVars>
          <dgm:bulletEnabled val="1"/>
        </dgm:presLayoutVars>
      </dgm:prSet>
      <dgm:spPr/>
    </dgm:pt>
    <dgm:pt modelId="{215665AB-54B5-4957-B183-2E7E913F88EC}" type="pres">
      <dgm:prSet presAssocID="{7EA3BA86-5EA9-47AD-85B9-858F6298AF60}" presName="accent_1" presStyleCnt="0"/>
      <dgm:spPr/>
    </dgm:pt>
    <dgm:pt modelId="{86D64AD9-6513-4D3E-9119-CB68E1C60047}" type="pres">
      <dgm:prSet presAssocID="{7EA3BA86-5EA9-47AD-85B9-858F6298AF60}" presName="accentRepeatNode" presStyleLbl="solidFgAcc1" presStyleIdx="0" presStyleCnt="6"/>
      <dgm:spPr/>
      <dgm:extLst>
        <a:ext uri="{E40237B7-FDA0-4F09-8148-C483321AD2D9}">
          <dgm14:cNvPr xmlns:dgm14="http://schemas.microsoft.com/office/drawing/2010/diagram" id="0" name="" descr="circle"/>
        </a:ext>
      </dgm:extLst>
    </dgm:pt>
    <dgm:pt modelId="{62FE5A22-1523-406A-97AF-B438F4744136}" type="pres">
      <dgm:prSet presAssocID="{98FA025A-99EA-464A-A02E-AEB81B535BEE}" presName="text_2" presStyleLbl="node1" presStyleIdx="1" presStyleCnt="6">
        <dgm:presLayoutVars>
          <dgm:bulletEnabled val="1"/>
        </dgm:presLayoutVars>
      </dgm:prSet>
      <dgm:spPr/>
    </dgm:pt>
    <dgm:pt modelId="{955EF055-47FD-4B29-8612-0469637267E3}" type="pres">
      <dgm:prSet presAssocID="{98FA025A-99EA-464A-A02E-AEB81B535BEE}" presName="accent_2" presStyleCnt="0"/>
      <dgm:spPr/>
    </dgm:pt>
    <dgm:pt modelId="{B0D88D94-3D6C-454F-879E-1FE3326E87ED}" type="pres">
      <dgm:prSet presAssocID="{98FA025A-99EA-464A-A02E-AEB81B535BEE}" presName="accentRepeatNode" presStyleLbl="solidFgAcc1" presStyleIdx="1" presStyleCnt="6"/>
      <dgm:spPr/>
      <dgm:extLst>
        <a:ext uri="{E40237B7-FDA0-4F09-8148-C483321AD2D9}">
          <dgm14:cNvPr xmlns:dgm14="http://schemas.microsoft.com/office/drawing/2010/diagram" id="0" name="" descr="circle"/>
        </a:ext>
      </dgm:extLst>
    </dgm:pt>
    <dgm:pt modelId="{998CB16A-894E-4084-B576-EBC6B3E36748}" type="pres">
      <dgm:prSet presAssocID="{8DE1537C-46B6-4F98-9F16-1E6024CEBFB5}" presName="text_3" presStyleLbl="node1" presStyleIdx="2" presStyleCnt="6">
        <dgm:presLayoutVars>
          <dgm:bulletEnabled val="1"/>
        </dgm:presLayoutVars>
      </dgm:prSet>
      <dgm:spPr/>
    </dgm:pt>
    <dgm:pt modelId="{77E025B3-0D59-44EF-B770-27AB88101E27}" type="pres">
      <dgm:prSet presAssocID="{8DE1537C-46B6-4F98-9F16-1E6024CEBFB5}" presName="accent_3" presStyleCnt="0"/>
      <dgm:spPr/>
    </dgm:pt>
    <dgm:pt modelId="{ECE00712-0CFD-4BD9-9A0A-6F2D5A099F00}" type="pres">
      <dgm:prSet presAssocID="{8DE1537C-46B6-4F98-9F16-1E6024CEBFB5}" presName="accentRepeatNode" presStyleLbl="solidFgAcc1" presStyleIdx="2" presStyleCnt="6"/>
      <dgm:spPr/>
      <dgm:extLst>
        <a:ext uri="{E40237B7-FDA0-4F09-8148-C483321AD2D9}">
          <dgm14:cNvPr xmlns:dgm14="http://schemas.microsoft.com/office/drawing/2010/diagram" id="0" name="" descr="circle"/>
        </a:ext>
      </dgm:extLst>
    </dgm:pt>
    <dgm:pt modelId="{3A0E0E39-6C4F-43EF-A103-4CB3F4CE6674}" type="pres">
      <dgm:prSet presAssocID="{DE08A699-98AB-4A39-812C-D1E77234710E}" presName="text_4" presStyleLbl="node1" presStyleIdx="3" presStyleCnt="6">
        <dgm:presLayoutVars>
          <dgm:bulletEnabled val="1"/>
        </dgm:presLayoutVars>
      </dgm:prSet>
      <dgm:spPr/>
    </dgm:pt>
    <dgm:pt modelId="{86D4CEC8-A145-40E7-B325-534E0E9482B8}" type="pres">
      <dgm:prSet presAssocID="{DE08A699-98AB-4A39-812C-D1E77234710E}" presName="accent_4" presStyleCnt="0"/>
      <dgm:spPr/>
    </dgm:pt>
    <dgm:pt modelId="{4025B894-971D-40A0-B4CB-BC89FDE267B6}" type="pres">
      <dgm:prSet presAssocID="{DE08A699-98AB-4A39-812C-D1E77234710E}" presName="accentRepeatNode" presStyleLbl="solidFgAcc1" presStyleIdx="3" presStyleCnt="6"/>
      <dgm:spPr/>
      <dgm:extLst>
        <a:ext uri="{E40237B7-FDA0-4F09-8148-C483321AD2D9}">
          <dgm14:cNvPr xmlns:dgm14="http://schemas.microsoft.com/office/drawing/2010/diagram" id="0" name="" descr="circle"/>
        </a:ext>
      </dgm:extLst>
    </dgm:pt>
    <dgm:pt modelId="{9A802E3B-2B7F-48D0-A385-B9B76D7A63A4}" type="pres">
      <dgm:prSet presAssocID="{36E0B547-130E-42AF-881D-2486A349C002}" presName="text_5" presStyleLbl="node1" presStyleIdx="4" presStyleCnt="6">
        <dgm:presLayoutVars>
          <dgm:bulletEnabled val="1"/>
        </dgm:presLayoutVars>
      </dgm:prSet>
      <dgm:spPr/>
    </dgm:pt>
    <dgm:pt modelId="{6E63D98C-CFFF-4E76-8FC2-ACF62766515C}" type="pres">
      <dgm:prSet presAssocID="{36E0B547-130E-42AF-881D-2486A349C002}" presName="accent_5" presStyleCnt="0"/>
      <dgm:spPr/>
    </dgm:pt>
    <dgm:pt modelId="{C3940C47-A221-4871-9312-6F3A2F5361D2}" type="pres">
      <dgm:prSet presAssocID="{36E0B547-130E-42AF-881D-2486A349C002}" presName="accentRepeatNode" presStyleLbl="solidFgAcc1" presStyleIdx="4" presStyleCnt="6"/>
      <dgm:spPr/>
      <dgm:extLst>
        <a:ext uri="{E40237B7-FDA0-4F09-8148-C483321AD2D9}">
          <dgm14:cNvPr xmlns:dgm14="http://schemas.microsoft.com/office/drawing/2010/diagram" id="0" name="" descr="circle"/>
        </a:ext>
      </dgm:extLst>
    </dgm:pt>
    <dgm:pt modelId="{074BB8AD-9898-46C3-BF51-92E59D533A09}" type="pres">
      <dgm:prSet presAssocID="{87B7FD5A-BF6C-4D31-BB59-95F64DC65387}" presName="text_6" presStyleLbl="node1" presStyleIdx="5" presStyleCnt="6">
        <dgm:presLayoutVars>
          <dgm:bulletEnabled val="1"/>
        </dgm:presLayoutVars>
      </dgm:prSet>
      <dgm:spPr/>
    </dgm:pt>
    <dgm:pt modelId="{BBFF33FE-AA32-4DE0-AFFE-D863ACFFAF9B}" type="pres">
      <dgm:prSet presAssocID="{87B7FD5A-BF6C-4D31-BB59-95F64DC65387}" presName="accent_6" presStyleCnt="0"/>
      <dgm:spPr/>
    </dgm:pt>
    <dgm:pt modelId="{D5B70271-6E17-4546-A143-1AE9831FF0EF}" type="pres">
      <dgm:prSet presAssocID="{87B7FD5A-BF6C-4D31-BB59-95F64DC65387}" presName="accentRepeatNode" presStyleLbl="solidFgAcc1" presStyleIdx="5" presStyleCnt="6"/>
      <dgm:spPr/>
      <dgm:extLst>
        <a:ext uri="{E40237B7-FDA0-4F09-8148-C483321AD2D9}">
          <dgm14:cNvPr xmlns:dgm14="http://schemas.microsoft.com/office/drawing/2010/diagram" id="0" name="" descr="circle"/>
        </a:ext>
      </dgm:extLst>
    </dgm:pt>
  </dgm:ptLst>
  <dgm:cxnLst>
    <dgm:cxn modelId="{67AAA016-A29B-46E6-BC9C-EEE7143DA879}" type="presOf" srcId="{36E0B547-130E-42AF-881D-2486A349C002}" destId="{9A802E3B-2B7F-48D0-A385-B9B76D7A63A4}" srcOrd="0" destOrd="0" presId="urn:microsoft.com/office/officeart/2008/layout/VerticalCurvedList"/>
    <dgm:cxn modelId="{35F4B616-4318-42AE-8785-A31E1D8C280C}" srcId="{8ED19533-F05C-4A69-A770-EE2F7F107B61}" destId="{7EA3BA86-5EA9-47AD-85B9-858F6298AF60}" srcOrd="0" destOrd="0" parTransId="{ECD24130-C0E5-4F5A-9042-0A774080FADC}" sibTransId="{057F470B-7159-4F03-A09A-22A1FC2965E5}"/>
    <dgm:cxn modelId="{4CFEB125-618B-42D1-9941-72726CBE15E4}" type="presOf" srcId="{057F470B-7159-4F03-A09A-22A1FC2965E5}" destId="{C3835E26-707D-4547-8945-8603D4C1BE7B}" srcOrd="0" destOrd="0" presId="urn:microsoft.com/office/officeart/2008/layout/VerticalCurvedList"/>
    <dgm:cxn modelId="{A3026939-1A1E-4420-9004-9BA7B49A5948}" srcId="{8ED19533-F05C-4A69-A770-EE2F7F107B61}" destId="{87B7FD5A-BF6C-4D31-BB59-95F64DC65387}" srcOrd="5" destOrd="0" parTransId="{1ACD9A3D-5983-411E-A80A-631D80CA6BBB}" sibTransId="{68A5BCEC-CB60-44FB-8154-F6D278BFC304}"/>
    <dgm:cxn modelId="{73E1EB3D-430E-4FA1-8F41-A109EE2F6CDD}" type="presOf" srcId="{87B7FD5A-BF6C-4D31-BB59-95F64DC65387}" destId="{074BB8AD-9898-46C3-BF51-92E59D533A09}" srcOrd="0" destOrd="0" presId="urn:microsoft.com/office/officeart/2008/layout/VerticalCurvedList"/>
    <dgm:cxn modelId="{E22E7A46-7DD6-4845-996E-702961263613}" srcId="{8ED19533-F05C-4A69-A770-EE2F7F107B61}" destId="{8DE1537C-46B6-4F98-9F16-1E6024CEBFB5}" srcOrd="2" destOrd="0" parTransId="{F85F7229-AC19-4D23-B546-16A37A0E8346}" sibTransId="{FF80576F-AEB9-4097-A256-35294FE65B63}"/>
    <dgm:cxn modelId="{C619C569-FF5B-4496-8721-CF54C07E71B2}" type="presOf" srcId="{98FA025A-99EA-464A-A02E-AEB81B535BEE}" destId="{62FE5A22-1523-406A-97AF-B438F4744136}" srcOrd="0" destOrd="0" presId="urn:microsoft.com/office/officeart/2008/layout/VerticalCurvedList"/>
    <dgm:cxn modelId="{CC7C7D6C-661E-4E8F-B62C-3961935E134D}" srcId="{8ED19533-F05C-4A69-A770-EE2F7F107B61}" destId="{36E0B547-130E-42AF-881D-2486A349C002}" srcOrd="4" destOrd="0" parTransId="{0D4B9790-664A-468A-8EC3-82BE4129FEFB}" sibTransId="{8FE411C2-3CA4-47A1-945D-E5CB7C354803}"/>
    <dgm:cxn modelId="{AC229D56-0E68-4C02-971A-851BDF917F64}" type="presOf" srcId="{7EA3BA86-5EA9-47AD-85B9-858F6298AF60}" destId="{14D339EA-C57A-42BA-9004-29F6A7884300}" srcOrd="0" destOrd="0" presId="urn:microsoft.com/office/officeart/2008/layout/VerticalCurvedList"/>
    <dgm:cxn modelId="{8E29039E-6BD4-48CD-B76E-5B11177446B5}" type="presOf" srcId="{8ED19533-F05C-4A69-A770-EE2F7F107B61}" destId="{B01277C2-A001-4F74-94A4-23078617B98D}" srcOrd="0" destOrd="0" presId="urn:microsoft.com/office/officeart/2008/layout/VerticalCurvedList"/>
    <dgm:cxn modelId="{B5A275C4-9BAA-49FC-B2EF-557D8D0D67BF}" type="presOf" srcId="{8DE1537C-46B6-4F98-9F16-1E6024CEBFB5}" destId="{998CB16A-894E-4084-B576-EBC6B3E36748}" srcOrd="0" destOrd="0" presId="urn:microsoft.com/office/officeart/2008/layout/VerticalCurvedList"/>
    <dgm:cxn modelId="{B5BD3ED3-3C20-4AE1-8604-3D9141D05076}" srcId="{8ED19533-F05C-4A69-A770-EE2F7F107B61}" destId="{DE08A699-98AB-4A39-812C-D1E77234710E}" srcOrd="3" destOrd="0" parTransId="{FF1BA883-5212-47BD-B75D-E6E21197F551}" sibTransId="{F6836C95-A57A-4462-A7D0-EA9F406294AF}"/>
    <dgm:cxn modelId="{DC59B5DE-A259-4970-8186-EE2D394628E1}" type="presOf" srcId="{DE08A699-98AB-4A39-812C-D1E77234710E}" destId="{3A0E0E39-6C4F-43EF-A103-4CB3F4CE6674}" srcOrd="0" destOrd="0" presId="urn:microsoft.com/office/officeart/2008/layout/VerticalCurvedList"/>
    <dgm:cxn modelId="{0B4FC3FA-56E2-4A45-A85A-76B7439595FA}" srcId="{8ED19533-F05C-4A69-A770-EE2F7F107B61}" destId="{98FA025A-99EA-464A-A02E-AEB81B535BEE}" srcOrd="1" destOrd="0" parTransId="{21FA00C5-47FE-40A8-9472-C42CAC760551}" sibTransId="{7695FB24-8E90-429E-9B07-D040A2EC4DEE}"/>
    <dgm:cxn modelId="{4A7F8624-B79C-484F-B704-FA9B94B839AB}" type="presParOf" srcId="{B01277C2-A001-4F74-94A4-23078617B98D}" destId="{A91445AB-5936-4353-B41C-F3BF591E35D4}" srcOrd="0" destOrd="0" presId="urn:microsoft.com/office/officeart/2008/layout/VerticalCurvedList"/>
    <dgm:cxn modelId="{93518083-69DE-4D46-BCD3-2B9A0E00B583}" type="presParOf" srcId="{A91445AB-5936-4353-B41C-F3BF591E35D4}" destId="{60383499-B520-4CF9-8119-7816FB7EB975}" srcOrd="0" destOrd="0" presId="urn:microsoft.com/office/officeart/2008/layout/VerticalCurvedList"/>
    <dgm:cxn modelId="{2890F91C-2BA7-43F8-ADDC-32CBFCB1091E}" type="presParOf" srcId="{60383499-B520-4CF9-8119-7816FB7EB975}" destId="{2BC036FA-7102-49F1-8EA5-3090DBB939F1}" srcOrd="0" destOrd="0" presId="urn:microsoft.com/office/officeart/2008/layout/VerticalCurvedList"/>
    <dgm:cxn modelId="{5F18A25C-42A7-4103-9D11-12E084DB557A}" type="presParOf" srcId="{60383499-B520-4CF9-8119-7816FB7EB975}" destId="{C3835E26-707D-4547-8945-8603D4C1BE7B}" srcOrd="1" destOrd="0" presId="urn:microsoft.com/office/officeart/2008/layout/VerticalCurvedList"/>
    <dgm:cxn modelId="{A22DF56B-5F53-4ACE-B647-4119330B1AD0}" type="presParOf" srcId="{60383499-B520-4CF9-8119-7816FB7EB975}" destId="{890A479A-8E01-4EB2-B490-CC634079C2FD}" srcOrd="2" destOrd="0" presId="urn:microsoft.com/office/officeart/2008/layout/VerticalCurvedList"/>
    <dgm:cxn modelId="{151B3343-8561-47BE-86E7-179DDA1A034E}" type="presParOf" srcId="{60383499-B520-4CF9-8119-7816FB7EB975}" destId="{734E8206-02FA-4C2A-8485-E8A3B51EEEA2}" srcOrd="3" destOrd="0" presId="urn:microsoft.com/office/officeart/2008/layout/VerticalCurvedList"/>
    <dgm:cxn modelId="{20A4747C-06DF-42C0-BCAE-B3D4C4432C47}" type="presParOf" srcId="{A91445AB-5936-4353-B41C-F3BF591E35D4}" destId="{14D339EA-C57A-42BA-9004-29F6A7884300}" srcOrd="1" destOrd="0" presId="urn:microsoft.com/office/officeart/2008/layout/VerticalCurvedList"/>
    <dgm:cxn modelId="{012D9CD6-E714-4558-89AA-6E019E81ED13}" type="presParOf" srcId="{A91445AB-5936-4353-B41C-F3BF591E35D4}" destId="{215665AB-54B5-4957-B183-2E7E913F88EC}" srcOrd="2" destOrd="0" presId="urn:microsoft.com/office/officeart/2008/layout/VerticalCurvedList"/>
    <dgm:cxn modelId="{A5D9953A-B7E9-4775-9167-28CAAD6B47DD}" type="presParOf" srcId="{215665AB-54B5-4957-B183-2E7E913F88EC}" destId="{86D64AD9-6513-4D3E-9119-CB68E1C60047}" srcOrd="0" destOrd="0" presId="urn:microsoft.com/office/officeart/2008/layout/VerticalCurvedList"/>
    <dgm:cxn modelId="{443267FD-DAA3-43CF-BB7B-26454DFF8CEB}" type="presParOf" srcId="{A91445AB-5936-4353-B41C-F3BF591E35D4}" destId="{62FE5A22-1523-406A-97AF-B438F4744136}" srcOrd="3" destOrd="0" presId="urn:microsoft.com/office/officeart/2008/layout/VerticalCurvedList"/>
    <dgm:cxn modelId="{1CD7BCD0-63B3-4CB2-8FF0-724F6EF8AE6C}" type="presParOf" srcId="{A91445AB-5936-4353-B41C-F3BF591E35D4}" destId="{955EF055-47FD-4B29-8612-0469637267E3}" srcOrd="4" destOrd="0" presId="urn:microsoft.com/office/officeart/2008/layout/VerticalCurvedList"/>
    <dgm:cxn modelId="{3C81D27C-40E3-4A56-8BE3-2D62D38369DF}" type="presParOf" srcId="{955EF055-47FD-4B29-8612-0469637267E3}" destId="{B0D88D94-3D6C-454F-879E-1FE3326E87ED}" srcOrd="0" destOrd="0" presId="urn:microsoft.com/office/officeart/2008/layout/VerticalCurvedList"/>
    <dgm:cxn modelId="{0B3ED039-96A5-495C-8B8E-B84BCC328AB1}" type="presParOf" srcId="{A91445AB-5936-4353-B41C-F3BF591E35D4}" destId="{998CB16A-894E-4084-B576-EBC6B3E36748}" srcOrd="5" destOrd="0" presId="urn:microsoft.com/office/officeart/2008/layout/VerticalCurvedList"/>
    <dgm:cxn modelId="{A796DD2C-9828-4604-BC53-2D9659E0C4DA}" type="presParOf" srcId="{A91445AB-5936-4353-B41C-F3BF591E35D4}" destId="{77E025B3-0D59-44EF-B770-27AB88101E27}" srcOrd="6" destOrd="0" presId="urn:microsoft.com/office/officeart/2008/layout/VerticalCurvedList"/>
    <dgm:cxn modelId="{8C2B7860-182C-4DC4-B562-6530754514F4}" type="presParOf" srcId="{77E025B3-0D59-44EF-B770-27AB88101E27}" destId="{ECE00712-0CFD-4BD9-9A0A-6F2D5A099F00}" srcOrd="0" destOrd="0" presId="urn:microsoft.com/office/officeart/2008/layout/VerticalCurvedList"/>
    <dgm:cxn modelId="{A748E903-D0E6-42FD-AB63-CA9F72BD3DA8}" type="presParOf" srcId="{A91445AB-5936-4353-B41C-F3BF591E35D4}" destId="{3A0E0E39-6C4F-43EF-A103-4CB3F4CE6674}" srcOrd="7" destOrd="0" presId="urn:microsoft.com/office/officeart/2008/layout/VerticalCurvedList"/>
    <dgm:cxn modelId="{FF2E614D-747C-45F2-91C9-C747B5DBB044}" type="presParOf" srcId="{A91445AB-5936-4353-B41C-F3BF591E35D4}" destId="{86D4CEC8-A145-40E7-B325-534E0E9482B8}" srcOrd="8" destOrd="0" presId="urn:microsoft.com/office/officeart/2008/layout/VerticalCurvedList"/>
    <dgm:cxn modelId="{01E1B868-3505-4E94-823F-CE55B0971CA1}" type="presParOf" srcId="{86D4CEC8-A145-40E7-B325-534E0E9482B8}" destId="{4025B894-971D-40A0-B4CB-BC89FDE267B6}" srcOrd="0" destOrd="0" presId="urn:microsoft.com/office/officeart/2008/layout/VerticalCurvedList"/>
    <dgm:cxn modelId="{FAA4C9D9-3ECE-4E9C-9948-BB2C4260BEFE}" type="presParOf" srcId="{A91445AB-5936-4353-B41C-F3BF591E35D4}" destId="{9A802E3B-2B7F-48D0-A385-B9B76D7A63A4}" srcOrd="9" destOrd="0" presId="urn:microsoft.com/office/officeart/2008/layout/VerticalCurvedList"/>
    <dgm:cxn modelId="{02F4870D-DF6A-472D-BBAB-E7971D37065B}" type="presParOf" srcId="{A91445AB-5936-4353-B41C-F3BF591E35D4}" destId="{6E63D98C-CFFF-4E76-8FC2-ACF62766515C}" srcOrd="10" destOrd="0" presId="urn:microsoft.com/office/officeart/2008/layout/VerticalCurvedList"/>
    <dgm:cxn modelId="{B2D7B220-7AED-438C-A3DE-5E51DDC538FF}" type="presParOf" srcId="{6E63D98C-CFFF-4E76-8FC2-ACF62766515C}" destId="{C3940C47-A221-4871-9312-6F3A2F5361D2}" srcOrd="0" destOrd="0" presId="urn:microsoft.com/office/officeart/2008/layout/VerticalCurvedList"/>
    <dgm:cxn modelId="{6725E3A2-9B57-443C-A3B0-6023506DC862}" type="presParOf" srcId="{A91445AB-5936-4353-B41C-F3BF591E35D4}" destId="{074BB8AD-9898-46C3-BF51-92E59D533A09}" srcOrd="11" destOrd="0" presId="urn:microsoft.com/office/officeart/2008/layout/VerticalCurvedList"/>
    <dgm:cxn modelId="{A3DDDC9E-AF1A-43F8-8097-EEF0C79F9C64}" type="presParOf" srcId="{A91445AB-5936-4353-B41C-F3BF591E35D4}" destId="{BBFF33FE-AA32-4DE0-AFFE-D863ACFFAF9B}" srcOrd="12" destOrd="0" presId="urn:microsoft.com/office/officeart/2008/layout/VerticalCurvedList"/>
    <dgm:cxn modelId="{2D8CA6D9-EE18-4CBD-8B2A-CB2764C20F27}" type="presParOf" srcId="{BBFF33FE-AA32-4DE0-AFFE-D863ACFFAF9B}" destId="{D5B70271-6E17-4546-A143-1AE9831FF0E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E5C32C-58A8-4B09-849D-041781B1C0D8}" type="doc">
      <dgm:prSet loTypeId="urn:microsoft.com/office/officeart/2005/8/layout/architecture" loCatId="list" qsTypeId="urn:microsoft.com/office/officeart/2005/8/quickstyle/simple3" qsCatId="simple" csTypeId="urn:microsoft.com/office/officeart/2005/8/colors/colorful1" csCatId="colorful" phldr="1"/>
      <dgm:spPr/>
      <dgm:t>
        <a:bodyPr/>
        <a:lstStyle/>
        <a:p>
          <a:endParaRPr lang="en-US"/>
        </a:p>
      </dgm:t>
    </dgm:pt>
    <dgm:pt modelId="{D28E0D19-DDEA-4C59-90BF-0870832879BC}">
      <dgm:prSet phldrT="[Text]" custT="1"/>
      <dgm:spPr/>
      <dgm:t>
        <a:bodyPr/>
        <a:lstStyle/>
        <a:p>
          <a:r>
            <a:rPr lang="en-US" sz="5500" dirty="0">
              <a:latin typeface="Arial" panose="020B0604020202020204" pitchFamily="34" charset="0"/>
              <a:cs typeface="Arial" panose="020B0604020202020204" pitchFamily="34" charset="0"/>
            </a:rPr>
            <a:t>Student-Centered Learning</a:t>
          </a:r>
        </a:p>
      </dgm:t>
      <dgm:extLst>
        <a:ext uri="{E40237B7-FDA0-4F09-8148-C483321AD2D9}">
          <dgm14:cNvPr xmlns:dgm14="http://schemas.microsoft.com/office/drawing/2010/diagram" id="0" name="" descr="blue text box"/>
        </a:ext>
      </dgm:extLst>
    </dgm:pt>
    <dgm:pt modelId="{DCD8E36B-471E-488C-8E55-CE768E502096}" type="parTrans" cxnId="{83651936-2757-47F8-98CF-3A8E2CDC15C5}">
      <dgm:prSet/>
      <dgm:spPr/>
      <dgm:t>
        <a:bodyPr/>
        <a:lstStyle/>
        <a:p>
          <a:endParaRPr lang="en-US"/>
        </a:p>
      </dgm:t>
    </dgm:pt>
    <dgm:pt modelId="{5321D07B-850D-4E6F-B6EA-41165F84D936}" type="sibTrans" cxnId="{83651936-2757-47F8-98CF-3A8E2CDC15C5}">
      <dgm:prSet/>
      <dgm:spPr/>
      <dgm:t>
        <a:bodyPr/>
        <a:lstStyle/>
        <a:p>
          <a:endParaRPr lang="en-US"/>
        </a:p>
      </dgm:t>
    </dgm:pt>
    <dgm:pt modelId="{32E5DA26-A82F-44C3-98C3-32B98AB87E07}">
      <dgm:prSet phldrT="[Text]"/>
      <dgm:spPr/>
      <dgm:t>
        <a:bodyPr/>
        <a:lstStyle/>
        <a:p>
          <a:r>
            <a:rPr lang="en-US" dirty="0">
              <a:latin typeface="Arial" panose="020B0604020202020204" pitchFamily="34" charset="0"/>
              <a:cs typeface="Arial" panose="020B0604020202020204" pitchFamily="34" charset="0"/>
            </a:rPr>
            <a:t>Collaborative Environment</a:t>
          </a:r>
        </a:p>
      </dgm:t>
      <dgm:extLst>
        <a:ext uri="{E40237B7-FDA0-4F09-8148-C483321AD2D9}">
          <dgm14:cNvPr xmlns:dgm14="http://schemas.microsoft.com/office/drawing/2010/diagram" id="0" name="" descr="pink text box"/>
        </a:ext>
      </dgm:extLst>
    </dgm:pt>
    <dgm:pt modelId="{693EA625-F3D7-4D35-9581-0E49AD50FD7E}" type="parTrans" cxnId="{BE05DABA-5AE9-463D-8604-769DC96D59F4}">
      <dgm:prSet/>
      <dgm:spPr/>
      <dgm:t>
        <a:bodyPr/>
        <a:lstStyle/>
        <a:p>
          <a:endParaRPr lang="en-US"/>
        </a:p>
      </dgm:t>
    </dgm:pt>
    <dgm:pt modelId="{2E156B0E-BD52-4D94-A18C-10631D8634D2}" type="sibTrans" cxnId="{BE05DABA-5AE9-463D-8604-769DC96D59F4}">
      <dgm:prSet/>
      <dgm:spPr/>
      <dgm:t>
        <a:bodyPr/>
        <a:lstStyle/>
        <a:p>
          <a:endParaRPr lang="en-US"/>
        </a:p>
      </dgm:t>
    </dgm:pt>
    <dgm:pt modelId="{E19A9EDC-BBC2-4512-BA9D-241246A6CD25}">
      <dgm:prSet phldrT="[Text]"/>
      <dgm:spPr/>
      <dgm:t>
        <a:bodyPr/>
        <a:lstStyle/>
        <a:p>
          <a:r>
            <a:rPr lang="en-US" dirty="0">
              <a:latin typeface="Arial" panose="020B0604020202020204" pitchFamily="34" charset="0"/>
              <a:cs typeface="Arial" panose="020B0604020202020204" pitchFamily="34" charset="0"/>
            </a:rPr>
            <a:t>Curriculum</a:t>
          </a:r>
        </a:p>
      </dgm:t>
      <dgm:extLst>
        <a:ext uri="{E40237B7-FDA0-4F09-8148-C483321AD2D9}">
          <dgm14:cNvPr xmlns:dgm14="http://schemas.microsoft.com/office/drawing/2010/diagram" id="0" name="" descr="green text box"/>
        </a:ext>
      </dgm:extLst>
    </dgm:pt>
    <dgm:pt modelId="{9347B02B-808D-4B3F-BC86-7C2079ADEDCD}" type="parTrans" cxnId="{2753406E-F438-439C-8E69-31CBEAEA990E}">
      <dgm:prSet/>
      <dgm:spPr/>
      <dgm:t>
        <a:bodyPr/>
        <a:lstStyle/>
        <a:p>
          <a:endParaRPr lang="en-US"/>
        </a:p>
      </dgm:t>
    </dgm:pt>
    <dgm:pt modelId="{14FAF279-4C1B-4664-9B04-1E6F6F616C9C}" type="sibTrans" cxnId="{2753406E-F438-439C-8E69-31CBEAEA990E}">
      <dgm:prSet/>
      <dgm:spPr/>
      <dgm:t>
        <a:bodyPr/>
        <a:lstStyle/>
        <a:p>
          <a:endParaRPr lang="en-US"/>
        </a:p>
      </dgm:t>
    </dgm:pt>
    <dgm:pt modelId="{B771408C-CF0F-4F5D-AC97-E565FEF38310}">
      <dgm:prSet phldrT="[Text]"/>
      <dgm:spPr>
        <a:solidFill>
          <a:schemeClr val="accent6">
            <a:lumMod val="20000"/>
            <a:lumOff val="80000"/>
          </a:schemeClr>
        </a:solidFill>
      </dgm:spPr>
      <dgm:t>
        <a:bodyPr/>
        <a:lstStyle/>
        <a:p>
          <a:r>
            <a:rPr lang="en-US" dirty="0">
              <a:latin typeface="Arial" panose="020B0604020202020204" pitchFamily="34" charset="0"/>
              <a:cs typeface="Arial" panose="020B0604020202020204" pitchFamily="34" charset="0"/>
            </a:rPr>
            <a:t>Differentiation</a:t>
          </a:r>
        </a:p>
      </dgm:t>
      <dgm:extLst>
        <a:ext uri="{E40237B7-FDA0-4F09-8148-C483321AD2D9}">
          <dgm14:cNvPr xmlns:dgm14="http://schemas.microsoft.com/office/drawing/2010/diagram" id="0" name="" descr="yellow text box"/>
        </a:ext>
      </dgm:extLst>
    </dgm:pt>
    <dgm:pt modelId="{8C50EB94-A822-498F-BF7C-0F80F21D39EF}" type="parTrans" cxnId="{B3249556-6E32-447B-A2DE-FF6EB35A8964}">
      <dgm:prSet/>
      <dgm:spPr/>
      <dgm:t>
        <a:bodyPr/>
        <a:lstStyle/>
        <a:p>
          <a:endParaRPr lang="en-US"/>
        </a:p>
      </dgm:t>
    </dgm:pt>
    <dgm:pt modelId="{D0B34F35-8DFA-453E-A0F4-956284F3FFC4}" type="sibTrans" cxnId="{B3249556-6E32-447B-A2DE-FF6EB35A8964}">
      <dgm:prSet/>
      <dgm:spPr/>
      <dgm:t>
        <a:bodyPr/>
        <a:lstStyle/>
        <a:p>
          <a:endParaRPr lang="en-US"/>
        </a:p>
      </dgm:t>
    </dgm:pt>
    <dgm:pt modelId="{45650D03-DC54-4199-9653-94787975C70E}" type="pres">
      <dgm:prSet presAssocID="{BFE5C32C-58A8-4B09-849D-041781B1C0D8}" presName="Name0" presStyleCnt="0">
        <dgm:presLayoutVars>
          <dgm:chPref val="1"/>
          <dgm:dir/>
          <dgm:animOne val="branch"/>
          <dgm:animLvl val="lvl"/>
          <dgm:resizeHandles/>
        </dgm:presLayoutVars>
      </dgm:prSet>
      <dgm:spPr/>
    </dgm:pt>
    <dgm:pt modelId="{95EFFB99-61F9-48FE-AFF1-4D47A7CDBC34}" type="pres">
      <dgm:prSet presAssocID="{D28E0D19-DDEA-4C59-90BF-0870832879BC}" presName="vertOne" presStyleCnt="0"/>
      <dgm:spPr/>
    </dgm:pt>
    <dgm:pt modelId="{04356803-206D-4203-BAD8-46DA96888E24}" type="pres">
      <dgm:prSet presAssocID="{D28E0D19-DDEA-4C59-90BF-0870832879BC}" presName="txOne" presStyleLbl="node0" presStyleIdx="0" presStyleCnt="1">
        <dgm:presLayoutVars>
          <dgm:chPref val="3"/>
        </dgm:presLayoutVars>
      </dgm:prSet>
      <dgm:spPr/>
    </dgm:pt>
    <dgm:pt modelId="{BDE1EA9D-8D0B-40FD-9B37-13CE3800ED6C}" type="pres">
      <dgm:prSet presAssocID="{D28E0D19-DDEA-4C59-90BF-0870832879BC}" presName="parTransOne" presStyleCnt="0"/>
      <dgm:spPr/>
    </dgm:pt>
    <dgm:pt modelId="{DA30B59D-EB1B-46B5-BDDF-54FE105C8033}" type="pres">
      <dgm:prSet presAssocID="{D28E0D19-DDEA-4C59-90BF-0870832879BC}" presName="horzOne" presStyleCnt="0"/>
      <dgm:spPr/>
    </dgm:pt>
    <dgm:pt modelId="{EE648C20-3DBE-4499-8ED2-4AB4035E8670}" type="pres">
      <dgm:prSet presAssocID="{32E5DA26-A82F-44C3-98C3-32B98AB87E07}" presName="vertTwo" presStyleCnt="0"/>
      <dgm:spPr/>
    </dgm:pt>
    <dgm:pt modelId="{2AF17C26-3957-4B1B-9804-3F67A00203A6}" type="pres">
      <dgm:prSet presAssocID="{32E5DA26-A82F-44C3-98C3-32B98AB87E07}" presName="txTwo" presStyleLbl="node2" presStyleIdx="0" presStyleCnt="2">
        <dgm:presLayoutVars>
          <dgm:chPref val="3"/>
        </dgm:presLayoutVars>
      </dgm:prSet>
      <dgm:spPr/>
    </dgm:pt>
    <dgm:pt modelId="{2CC07684-3C49-4BB7-835F-D4BDACCFB175}" type="pres">
      <dgm:prSet presAssocID="{32E5DA26-A82F-44C3-98C3-32B98AB87E07}" presName="parTransTwo" presStyleCnt="0"/>
      <dgm:spPr/>
    </dgm:pt>
    <dgm:pt modelId="{7E3E5D75-CDA4-44A3-B378-15EBAA50A006}" type="pres">
      <dgm:prSet presAssocID="{32E5DA26-A82F-44C3-98C3-32B98AB87E07}" presName="horzTwo" presStyleCnt="0"/>
      <dgm:spPr/>
    </dgm:pt>
    <dgm:pt modelId="{AA89031A-A630-40F9-91E1-7773E7D6D1B1}" type="pres">
      <dgm:prSet presAssocID="{E19A9EDC-BBC2-4512-BA9D-241246A6CD25}" presName="vertThree" presStyleCnt="0"/>
      <dgm:spPr/>
    </dgm:pt>
    <dgm:pt modelId="{7271B72E-7C0F-4025-820C-928E0CC2C200}" type="pres">
      <dgm:prSet presAssocID="{E19A9EDC-BBC2-4512-BA9D-241246A6CD25}" presName="txThree" presStyleLbl="node3" presStyleIdx="0" presStyleCnt="1">
        <dgm:presLayoutVars>
          <dgm:chPref val="3"/>
        </dgm:presLayoutVars>
      </dgm:prSet>
      <dgm:spPr/>
    </dgm:pt>
    <dgm:pt modelId="{FF3E26E2-F5E1-4271-BC60-0A788D6A27E9}" type="pres">
      <dgm:prSet presAssocID="{E19A9EDC-BBC2-4512-BA9D-241246A6CD25}" presName="horzThree" presStyleCnt="0"/>
      <dgm:spPr/>
    </dgm:pt>
    <dgm:pt modelId="{7CF35665-13C0-4026-80E7-6274D9F78889}" type="pres">
      <dgm:prSet presAssocID="{2E156B0E-BD52-4D94-A18C-10631D8634D2}" presName="sibSpaceTwo" presStyleCnt="0"/>
      <dgm:spPr/>
    </dgm:pt>
    <dgm:pt modelId="{8E9FD728-A066-4C1C-A204-117536B7B78C}" type="pres">
      <dgm:prSet presAssocID="{B771408C-CF0F-4F5D-AC97-E565FEF38310}" presName="vertTwo" presStyleCnt="0"/>
      <dgm:spPr/>
    </dgm:pt>
    <dgm:pt modelId="{B3EE6E2B-0E93-431B-BEFE-89EB1A235DB3}" type="pres">
      <dgm:prSet presAssocID="{B771408C-CF0F-4F5D-AC97-E565FEF38310}" presName="txTwo" presStyleLbl="node2" presStyleIdx="1" presStyleCnt="2">
        <dgm:presLayoutVars>
          <dgm:chPref val="3"/>
        </dgm:presLayoutVars>
      </dgm:prSet>
      <dgm:spPr/>
    </dgm:pt>
    <dgm:pt modelId="{B5DCBDCF-1C37-4A91-B8FE-6AEEE5CD36EB}" type="pres">
      <dgm:prSet presAssocID="{B771408C-CF0F-4F5D-AC97-E565FEF38310}" presName="horzTwo" presStyleCnt="0"/>
      <dgm:spPr/>
    </dgm:pt>
  </dgm:ptLst>
  <dgm:cxnLst>
    <dgm:cxn modelId="{96BB371F-D38D-4A36-9FC4-73A321DA8959}" type="presOf" srcId="{32E5DA26-A82F-44C3-98C3-32B98AB87E07}" destId="{2AF17C26-3957-4B1B-9804-3F67A00203A6}" srcOrd="0" destOrd="0" presId="urn:microsoft.com/office/officeart/2005/8/layout/architecture"/>
    <dgm:cxn modelId="{83651936-2757-47F8-98CF-3A8E2CDC15C5}" srcId="{BFE5C32C-58A8-4B09-849D-041781B1C0D8}" destId="{D28E0D19-DDEA-4C59-90BF-0870832879BC}" srcOrd="0" destOrd="0" parTransId="{DCD8E36B-471E-488C-8E55-CE768E502096}" sibTransId="{5321D07B-850D-4E6F-B6EA-41165F84D936}"/>
    <dgm:cxn modelId="{2753406E-F438-439C-8E69-31CBEAEA990E}" srcId="{32E5DA26-A82F-44C3-98C3-32B98AB87E07}" destId="{E19A9EDC-BBC2-4512-BA9D-241246A6CD25}" srcOrd="0" destOrd="0" parTransId="{9347B02B-808D-4B3F-BC86-7C2079ADEDCD}" sibTransId="{14FAF279-4C1B-4664-9B04-1E6F6F616C9C}"/>
    <dgm:cxn modelId="{F56F0F4F-D735-4C7F-89C1-871FE8FB697B}" type="presOf" srcId="{BFE5C32C-58A8-4B09-849D-041781B1C0D8}" destId="{45650D03-DC54-4199-9653-94787975C70E}" srcOrd="0" destOrd="0" presId="urn:microsoft.com/office/officeart/2005/8/layout/architecture"/>
    <dgm:cxn modelId="{B3249556-6E32-447B-A2DE-FF6EB35A8964}" srcId="{D28E0D19-DDEA-4C59-90BF-0870832879BC}" destId="{B771408C-CF0F-4F5D-AC97-E565FEF38310}" srcOrd="1" destOrd="0" parTransId="{8C50EB94-A822-498F-BF7C-0F80F21D39EF}" sibTransId="{D0B34F35-8DFA-453E-A0F4-956284F3FFC4}"/>
    <dgm:cxn modelId="{A3E1408F-CA7B-4611-BE06-85F1008B3C04}" type="presOf" srcId="{D28E0D19-DDEA-4C59-90BF-0870832879BC}" destId="{04356803-206D-4203-BAD8-46DA96888E24}" srcOrd="0" destOrd="0" presId="urn:microsoft.com/office/officeart/2005/8/layout/architecture"/>
    <dgm:cxn modelId="{BE05DABA-5AE9-463D-8604-769DC96D59F4}" srcId="{D28E0D19-DDEA-4C59-90BF-0870832879BC}" destId="{32E5DA26-A82F-44C3-98C3-32B98AB87E07}" srcOrd="0" destOrd="0" parTransId="{693EA625-F3D7-4D35-9581-0E49AD50FD7E}" sibTransId="{2E156B0E-BD52-4D94-A18C-10631D8634D2}"/>
    <dgm:cxn modelId="{58D5B5D4-EE77-42D6-B53D-07EB2BCEFB79}" type="presOf" srcId="{E19A9EDC-BBC2-4512-BA9D-241246A6CD25}" destId="{7271B72E-7C0F-4025-820C-928E0CC2C200}" srcOrd="0" destOrd="0" presId="urn:microsoft.com/office/officeart/2005/8/layout/architecture"/>
    <dgm:cxn modelId="{25A118E3-FB2B-4C9E-8F8E-D5EA2B482B84}" type="presOf" srcId="{B771408C-CF0F-4F5D-AC97-E565FEF38310}" destId="{B3EE6E2B-0E93-431B-BEFE-89EB1A235DB3}" srcOrd="0" destOrd="0" presId="urn:microsoft.com/office/officeart/2005/8/layout/architecture"/>
    <dgm:cxn modelId="{095C213C-C66D-43E4-BD05-37B2BAB6B80D}" type="presParOf" srcId="{45650D03-DC54-4199-9653-94787975C70E}" destId="{95EFFB99-61F9-48FE-AFF1-4D47A7CDBC34}" srcOrd="0" destOrd="0" presId="urn:microsoft.com/office/officeart/2005/8/layout/architecture"/>
    <dgm:cxn modelId="{87F5B549-2195-486D-8ECE-85F26EC65467}" type="presParOf" srcId="{95EFFB99-61F9-48FE-AFF1-4D47A7CDBC34}" destId="{04356803-206D-4203-BAD8-46DA96888E24}" srcOrd="0" destOrd="0" presId="urn:microsoft.com/office/officeart/2005/8/layout/architecture"/>
    <dgm:cxn modelId="{7B87BA2E-0D6E-4383-93D4-DC71B22B3998}" type="presParOf" srcId="{95EFFB99-61F9-48FE-AFF1-4D47A7CDBC34}" destId="{BDE1EA9D-8D0B-40FD-9B37-13CE3800ED6C}" srcOrd="1" destOrd="0" presId="urn:microsoft.com/office/officeart/2005/8/layout/architecture"/>
    <dgm:cxn modelId="{48AF03CB-623A-4823-9383-491D7B75BA8B}" type="presParOf" srcId="{95EFFB99-61F9-48FE-AFF1-4D47A7CDBC34}" destId="{DA30B59D-EB1B-46B5-BDDF-54FE105C8033}" srcOrd="2" destOrd="0" presId="urn:microsoft.com/office/officeart/2005/8/layout/architecture"/>
    <dgm:cxn modelId="{F97E67C8-962E-4E6F-AB27-B503A71FE031}" type="presParOf" srcId="{DA30B59D-EB1B-46B5-BDDF-54FE105C8033}" destId="{EE648C20-3DBE-4499-8ED2-4AB4035E8670}" srcOrd="0" destOrd="0" presId="urn:microsoft.com/office/officeart/2005/8/layout/architecture"/>
    <dgm:cxn modelId="{C24F1F3D-1F32-4ADE-92E2-03B6926A3489}" type="presParOf" srcId="{EE648C20-3DBE-4499-8ED2-4AB4035E8670}" destId="{2AF17C26-3957-4B1B-9804-3F67A00203A6}" srcOrd="0" destOrd="0" presId="urn:microsoft.com/office/officeart/2005/8/layout/architecture"/>
    <dgm:cxn modelId="{2EB76E97-E77E-4766-9368-B0AA3F56AEA0}" type="presParOf" srcId="{EE648C20-3DBE-4499-8ED2-4AB4035E8670}" destId="{2CC07684-3C49-4BB7-835F-D4BDACCFB175}" srcOrd="1" destOrd="0" presId="urn:microsoft.com/office/officeart/2005/8/layout/architecture"/>
    <dgm:cxn modelId="{5038BED9-1EEE-4CE9-BFCD-FD5CE41C1E18}" type="presParOf" srcId="{EE648C20-3DBE-4499-8ED2-4AB4035E8670}" destId="{7E3E5D75-CDA4-44A3-B378-15EBAA50A006}" srcOrd="2" destOrd="0" presId="urn:microsoft.com/office/officeart/2005/8/layout/architecture"/>
    <dgm:cxn modelId="{820D1B76-01BC-4E22-A617-D1F35BB910F4}" type="presParOf" srcId="{7E3E5D75-CDA4-44A3-B378-15EBAA50A006}" destId="{AA89031A-A630-40F9-91E1-7773E7D6D1B1}" srcOrd="0" destOrd="0" presId="urn:microsoft.com/office/officeart/2005/8/layout/architecture"/>
    <dgm:cxn modelId="{5955F0E4-C28D-4EEB-A508-91C7B3891FB9}" type="presParOf" srcId="{AA89031A-A630-40F9-91E1-7773E7D6D1B1}" destId="{7271B72E-7C0F-4025-820C-928E0CC2C200}" srcOrd="0" destOrd="0" presId="urn:microsoft.com/office/officeart/2005/8/layout/architecture"/>
    <dgm:cxn modelId="{1E19D624-5C73-4C4E-BBBA-C1B742799F38}" type="presParOf" srcId="{AA89031A-A630-40F9-91E1-7773E7D6D1B1}" destId="{FF3E26E2-F5E1-4271-BC60-0A788D6A27E9}" srcOrd="1" destOrd="0" presId="urn:microsoft.com/office/officeart/2005/8/layout/architecture"/>
    <dgm:cxn modelId="{6E595A02-69EC-4253-B9B6-79676C403A88}" type="presParOf" srcId="{DA30B59D-EB1B-46B5-BDDF-54FE105C8033}" destId="{7CF35665-13C0-4026-80E7-6274D9F78889}" srcOrd="1" destOrd="0" presId="urn:microsoft.com/office/officeart/2005/8/layout/architecture"/>
    <dgm:cxn modelId="{9AAD8127-42DF-4FE0-9AB0-101011B2DFEA}" type="presParOf" srcId="{DA30B59D-EB1B-46B5-BDDF-54FE105C8033}" destId="{8E9FD728-A066-4C1C-A204-117536B7B78C}" srcOrd="2" destOrd="0" presId="urn:microsoft.com/office/officeart/2005/8/layout/architecture"/>
    <dgm:cxn modelId="{81C33D9C-ED5C-4109-9F66-37F3FC954370}" type="presParOf" srcId="{8E9FD728-A066-4C1C-A204-117536B7B78C}" destId="{B3EE6E2B-0E93-431B-BEFE-89EB1A235DB3}" srcOrd="0" destOrd="0" presId="urn:microsoft.com/office/officeart/2005/8/layout/architecture"/>
    <dgm:cxn modelId="{0A08ED61-B43D-4C8F-841F-A8DE6431AD2B}" type="presParOf" srcId="{8E9FD728-A066-4C1C-A204-117536B7B78C}" destId="{B5DCBDCF-1C37-4A91-B8FE-6AEEE5CD36EB}"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EFCF81-96C2-4529-8F66-2FFE8F9DEBE0}">
      <dsp:nvSpPr>
        <dsp:cNvPr id="0" name=""/>
        <dsp:cNvSpPr/>
      </dsp:nvSpPr>
      <dsp:spPr>
        <a:xfrm>
          <a:off x="3492455" y="93262"/>
          <a:ext cx="4476622" cy="4476622"/>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Quantitative Reasoning</a:t>
          </a:r>
        </a:p>
        <a:p>
          <a:pPr marL="0" lvl="0" indent="0" algn="ctr" defTabSz="1244600">
            <a:lnSpc>
              <a:spcPct val="90000"/>
            </a:lnSpc>
            <a:spcBef>
              <a:spcPct val="0"/>
            </a:spcBef>
            <a:spcAft>
              <a:spcPct val="35000"/>
            </a:spcAft>
            <a:buNone/>
          </a:pPr>
          <a:endParaRPr lang="en-US" sz="2800" kern="1200" dirty="0">
            <a:latin typeface="Arial" panose="020B0604020202020204" pitchFamily="34" charset="0"/>
            <a:cs typeface="Arial" panose="020B0604020202020204" pitchFamily="34" charset="0"/>
          </a:endParaRPr>
        </a:p>
      </dsp:txBody>
      <dsp:txXfrm>
        <a:off x="4089338" y="876671"/>
        <a:ext cx="3282856" cy="2014480"/>
      </dsp:txXfrm>
    </dsp:sp>
    <dsp:sp modelId="{E1D1BD64-3456-4675-B399-D7FCE528FFCE}">
      <dsp:nvSpPr>
        <dsp:cNvPr id="0" name=""/>
        <dsp:cNvSpPr/>
      </dsp:nvSpPr>
      <dsp:spPr>
        <a:xfrm>
          <a:off x="5534123" y="2035445"/>
          <a:ext cx="4476622" cy="4476622"/>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dirty="0">
            <a:latin typeface="Arial" panose="020B0604020202020204" pitchFamily="34" charset="0"/>
            <a:cs typeface="Arial" panose="020B0604020202020204" pitchFamily="34" charset="0"/>
          </a:endParaRPr>
        </a:p>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   Computer Science</a:t>
          </a:r>
        </a:p>
      </dsp:txBody>
      <dsp:txXfrm>
        <a:off x="6903223" y="3191906"/>
        <a:ext cx="2685973" cy="2462142"/>
      </dsp:txXfrm>
    </dsp:sp>
    <dsp:sp modelId="{93BEC1A0-4BE9-4100-8D83-3D8E48D2275E}">
      <dsp:nvSpPr>
        <dsp:cNvPr id="0" name=""/>
        <dsp:cNvSpPr/>
      </dsp:nvSpPr>
      <dsp:spPr>
        <a:xfrm>
          <a:off x="2856491" y="2534723"/>
          <a:ext cx="4476622" cy="4476622"/>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Statistics &amp; Probability</a:t>
          </a:r>
        </a:p>
      </dsp:txBody>
      <dsp:txXfrm>
        <a:off x="3278039" y="3691184"/>
        <a:ext cx="2685973" cy="24621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781572-9AA2-4FAB-8562-34871654FE04}">
      <dsp:nvSpPr>
        <dsp:cNvPr id="0" name=""/>
        <dsp:cNvSpPr/>
      </dsp:nvSpPr>
      <dsp:spPr>
        <a:xfrm>
          <a:off x="219455" y="544576"/>
          <a:ext cx="5413248" cy="5413247"/>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311400">
            <a:lnSpc>
              <a:spcPct val="90000"/>
            </a:lnSpc>
            <a:spcBef>
              <a:spcPct val="0"/>
            </a:spcBef>
            <a:spcAft>
              <a:spcPct val="35000"/>
            </a:spcAft>
            <a:buNone/>
          </a:pPr>
          <a:r>
            <a:rPr lang="en-US" sz="5200" kern="1200" dirty="0">
              <a:latin typeface="Arial" panose="020B0604020202020204" pitchFamily="34" charset="0"/>
              <a:cs typeface="Arial" panose="020B0604020202020204" pitchFamily="34" charset="0"/>
            </a:rPr>
            <a:t>Statistics &amp; Probability </a:t>
          </a:r>
        </a:p>
      </dsp:txBody>
      <dsp:txXfrm>
        <a:off x="975359" y="1182914"/>
        <a:ext cx="3121152" cy="4136571"/>
      </dsp:txXfrm>
    </dsp:sp>
    <dsp:sp modelId="{DA4F2E15-7424-424C-9FB3-CCD7692D0E7D}">
      <dsp:nvSpPr>
        <dsp:cNvPr id="0" name=""/>
        <dsp:cNvSpPr/>
      </dsp:nvSpPr>
      <dsp:spPr>
        <a:xfrm>
          <a:off x="4120896" y="544576"/>
          <a:ext cx="5413248" cy="5413247"/>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311400">
            <a:lnSpc>
              <a:spcPct val="90000"/>
            </a:lnSpc>
            <a:spcBef>
              <a:spcPct val="0"/>
            </a:spcBef>
            <a:spcAft>
              <a:spcPct val="35000"/>
            </a:spcAft>
            <a:buNone/>
          </a:pPr>
          <a:r>
            <a:rPr lang="en-US" sz="5200" kern="1200" dirty="0">
              <a:latin typeface="Arial" panose="020B0604020202020204" pitchFamily="34" charset="0"/>
              <a:cs typeface="Arial" panose="020B0604020202020204" pitchFamily="34" charset="0"/>
            </a:rPr>
            <a:t>Computer Science</a:t>
          </a:r>
        </a:p>
      </dsp:txBody>
      <dsp:txXfrm>
        <a:off x="5657088" y="1182914"/>
        <a:ext cx="3121152" cy="41365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835E26-707D-4547-8945-8603D4C1BE7B}">
      <dsp:nvSpPr>
        <dsp:cNvPr id="0" name=""/>
        <dsp:cNvSpPr/>
      </dsp:nvSpPr>
      <dsp:spPr>
        <a:xfrm>
          <a:off x="-7352057" y="-1123812"/>
          <a:ext cx="8750025" cy="8750025"/>
        </a:xfrm>
        <a:prstGeom prst="blockArc">
          <a:avLst>
            <a:gd name="adj1" fmla="val 18900000"/>
            <a:gd name="adj2" fmla="val 2700000"/>
            <a:gd name="adj3" fmla="val 247"/>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D339EA-C57A-42BA-9004-29F6A7884300}">
      <dsp:nvSpPr>
        <dsp:cNvPr id="0" name=""/>
        <dsp:cNvSpPr/>
      </dsp:nvSpPr>
      <dsp:spPr>
        <a:xfrm>
          <a:off x="486420" y="332914"/>
          <a:ext cx="13114112" cy="68457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3380"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effectLst/>
              <a:latin typeface="Arial" panose="020B0604020202020204" pitchFamily="34" charset="0"/>
              <a:ea typeface="Calibri" panose="020F0502020204030204" pitchFamily="34" charset="0"/>
              <a:cs typeface="Arial" panose="020B0604020202020204" pitchFamily="34" charset="0"/>
            </a:rPr>
            <a:t>Communication and Analysis</a:t>
          </a:r>
          <a:endParaRPr lang="en-US" sz="3500" kern="1200" dirty="0"/>
        </a:p>
      </dsp:txBody>
      <dsp:txXfrm>
        <a:off x="486420" y="332914"/>
        <a:ext cx="13114112" cy="684572"/>
      </dsp:txXfrm>
    </dsp:sp>
    <dsp:sp modelId="{86D64AD9-6513-4D3E-9119-CB68E1C60047}">
      <dsp:nvSpPr>
        <dsp:cNvPr id="0" name=""/>
        <dsp:cNvSpPr/>
      </dsp:nvSpPr>
      <dsp:spPr>
        <a:xfrm>
          <a:off x="92659" y="256844"/>
          <a:ext cx="855715" cy="85571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FE5A22-1523-406A-97AF-B438F4744136}">
      <dsp:nvSpPr>
        <dsp:cNvPr id="0" name=""/>
        <dsp:cNvSpPr/>
      </dsp:nvSpPr>
      <dsp:spPr>
        <a:xfrm>
          <a:off x="1083624" y="1369145"/>
          <a:ext cx="12551004" cy="684572"/>
        </a:xfrm>
        <a:prstGeom prst="rect">
          <a:avLst/>
        </a:prstGeom>
        <a:solidFill>
          <a:schemeClr val="accent2">
            <a:hueOff val="-3316674"/>
            <a:satOff val="-6308"/>
            <a:lumOff val="4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3380"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effectLst/>
              <a:latin typeface="Arial" panose="020B0604020202020204" pitchFamily="34" charset="0"/>
              <a:ea typeface="Times New Roman" panose="02020603050405020304" pitchFamily="18" charset="0"/>
              <a:cs typeface="Arial" panose="020B0604020202020204" pitchFamily="34" charset="0"/>
            </a:rPr>
            <a:t>Data and Visualizations</a:t>
          </a:r>
          <a:endParaRPr lang="en-US" sz="3500" kern="1200" dirty="0"/>
        </a:p>
      </dsp:txBody>
      <dsp:txXfrm>
        <a:off x="1083624" y="1369145"/>
        <a:ext cx="12551004" cy="684572"/>
      </dsp:txXfrm>
    </dsp:sp>
    <dsp:sp modelId="{B0D88D94-3D6C-454F-879E-1FE3326E87ED}">
      <dsp:nvSpPr>
        <dsp:cNvPr id="0" name=""/>
        <dsp:cNvSpPr/>
      </dsp:nvSpPr>
      <dsp:spPr>
        <a:xfrm>
          <a:off x="655767" y="1283573"/>
          <a:ext cx="855715" cy="855715"/>
        </a:xfrm>
        <a:prstGeom prst="ellipse">
          <a:avLst/>
        </a:prstGeom>
        <a:solidFill>
          <a:schemeClr val="lt1">
            <a:hueOff val="0"/>
            <a:satOff val="0"/>
            <a:lumOff val="0"/>
            <a:alphaOff val="0"/>
          </a:schemeClr>
        </a:solidFill>
        <a:ln w="25400" cap="flat" cmpd="sng" algn="ctr">
          <a:solidFill>
            <a:schemeClr val="accent2">
              <a:hueOff val="-3316674"/>
              <a:satOff val="-6308"/>
              <a:lumOff val="4392"/>
              <a:alphaOff val="0"/>
            </a:schemeClr>
          </a:solidFill>
          <a:prstDash val="solid"/>
        </a:ln>
        <a:effectLst/>
      </dsp:spPr>
      <dsp:style>
        <a:lnRef idx="2">
          <a:scrgbClr r="0" g="0" b="0"/>
        </a:lnRef>
        <a:fillRef idx="1">
          <a:scrgbClr r="0" g="0" b="0"/>
        </a:fillRef>
        <a:effectRef idx="0">
          <a:scrgbClr r="0" g="0" b="0"/>
        </a:effectRef>
        <a:fontRef idx="minor"/>
      </dsp:style>
    </dsp:sp>
    <dsp:sp modelId="{998CB16A-894E-4084-B576-EBC6B3E36748}">
      <dsp:nvSpPr>
        <dsp:cNvPr id="0" name=""/>
        <dsp:cNvSpPr/>
      </dsp:nvSpPr>
      <dsp:spPr>
        <a:xfrm>
          <a:off x="1341120" y="2395874"/>
          <a:ext cx="12293509" cy="684572"/>
        </a:xfrm>
        <a:prstGeom prst="rect">
          <a:avLst/>
        </a:prstGeom>
        <a:solidFill>
          <a:schemeClr val="accent2">
            <a:hueOff val="-6633347"/>
            <a:satOff val="-12615"/>
            <a:lumOff val="87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3380"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effectLst/>
              <a:latin typeface="Arial" panose="020B0604020202020204" pitchFamily="34" charset="0"/>
              <a:ea typeface="Times New Roman" panose="02020603050405020304" pitchFamily="18" charset="0"/>
              <a:cs typeface="Arial" panose="020B0604020202020204" pitchFamily="34" charset="0"/>
            </a:rPr>
            <a:t>Distributions, Probability, and Simulations</a:t>
          </a:r>
          <a:endParaRPr lang="en-US" sz="3500" kern="1200" dirty="0"/>
        </a:p>
      </dsp:txBody>
      <dsp:txXfrm>
        <a:off x="1341120" y="2395874"/>
        <a:ext cx="12293509" cy="684572"/>
      </dsp:txXfrm>
    </dsp:sp>
    <dsp:sp modelId="{ECE00712-0CFD-4BD9-9A0A-6F2D5A099F00}">
      <dsp:nvSpPr>
        <dsp:cNvPr id="0" name=""/>
        <dsp:cNvSpPr/>
      </dsp:nvSpPr>
      <dsp:spPr>
        <a:xfrm>
          <a:off x="913262" y="2310302"/>
          <a:ext cx="855715" cy="855715"/>
        </a:xfrm>
        <a:prstGeom prst="ellipse">
          <a:avLst/>
        </a:prstGeom>
        <a:solidFill>
          <a:schemeClr val="lt1">
            <a:hueOff val="0"/>
            <a:satOff val="0"/>
            <a:lumOff val="0"/>
            <a:alphaOff val="0"/>
          </a:schemeClr>
        </a:solidFill>
        <a:ln w="25400" cap="flat" cmpd="sng" algn="ctr">
          <a:solidFill>
            <a:schemeClr val="accent2">
              <a:hueOff val="-6633347"/>
              <a:satOff val="-12615"/>
              <a:lumOff val="8784"/>
              <a:alphaOff val="0"/>
            </a:schemeClr>
          </a:solidFill>
          <a:prstDash val="solid"/>
        </a:ln>
        <a:effectLst/>
      </dsp:spPr>
      <dsp:style>
        <a:lnRef idx="2">
          <a:scrgbClr r="0" g="0" b="0"/>
        </a:lnRef>
        <a:fillRef idx="1">
          <a:scrgbClr r="0" g="0" b="0"/>
        </a:fillRef>
        <a:effectRef idx="0">
          <a:scrgbClr r="0" g="0" b="0"/>
        </a:effectRef>
        <a:fontRef idx="minor"/>
      </dsp:style>
    </dsp:sp>
    <dsp:sp modelId="{3A0E0E39-6C4F-43EF-A103-4CB3F4CE6674}">
      <dsp:nvSpPr>
        <dsp:cNvPr id="0" name=""/>
        <dsp:cNvSpPr/>
      </dsp:nvSpPr>
      <dsp:spPr>
        <a:xfrm>
          <a:off x="1341120" y="3421953"/>
          <a:ext cx="12293509" cy="684572"/>
        </a:xfrm>
        <a:prstGeom prst="rect">
          <a:avLst/>
        </a:prstGeom>
        <a:solidFill>
          <a:schemeClr val="accent2">
            <a:hueOff val="-9950021"/>
            <a:satOff val="-18923"/>
            <a:lumOff val="131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3380"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effectLst/>
              <a:latin typeface="Arial" panose="020B0604020202020204" pitchFamily="34" charset="0"/>
              <a:ea typeface="Times New Roman" panose="02020603050405020304" pitchFamily="18" charset="0"/>
              <a:cs typeface="Arial" panose="020B0604020202020204" pitchFamily="34" charset="0"/>
            </a:rPr>
            <a:t>Data Collection Methods: Traditional and Modern</a:t>
          </a:r>
          <a:endParaRPr lang="en-US" sz="3500" kern="1200" dirty="0">
            <a:effectLst/>
            <a:latin typeface="Arial" panose="020B0604020202020204" pitchFamily="34" charset="0"/>
            <a:ea typeface="Calibri" panose="020F0502020204030204" pitchFamily="34" charset="0"/>
            <a:cs typeface="Times New Roman" panose="02020603050405020304" pitchFamily="18" charset="0"/>
          </a:endParaRPr>
        </a:p>
      </dsp:txBody>
      <dsp:txXfrm>
        <a:off x="1341120" y="3421953"/>
        <a:ext cx="12293509" cy="684572"/>
      </dsp:txXfrm>
    </dsp:sp>
    <dsp:sp modelId="{4025B894-971D-40A0-B4CB-BC89FDE267B6}">
      <dsp:nvSpPr>
        <dsp:cNvPr id="0" name=""/>
        <dsp:cNvSpPr/>
      </dsp:nvSpPr>
      <dsp:spPr>
        <a:xfrm>
          <a:off x="913262" y="3336381"/>
          <a:ext cx="855715" cy="855715"/>
        </a:xfrm>
        <a:prstGeom prst="ellipse">
          <a:avLst/>
        </a:prstGeom>
        <a:solidFill>
          <a:schemeClr val="lt1">
            <a:hueOff val="0"/>
            <a:satOff val="0"/>
            <a:lumOff val="0"/>
            <a:alphaOff val="0"/>
          </a:schemeClr>
        </a:solidFill>
        <a:ln w="25400" cap="flat" cmpd="sng" algn="ctr">
          <a:solidFill>
            <a:schemeClr val="accent2">
              <a:hueOff val="-9950021"/>
              <a:satOff val="-18923"/>
              <a:lumOff val="13175"/>
              <a:alphaOff val="0"/>
            </a:schemeClr>
          </a:solidFill>
          <a:prstDash val="solid"/>
        </a:ln>
        <a:effectLst/>
      </dsp:spPr>
      <dsp:style>
        <a:lnRef idx="2">
          <a:scrgbClr r="0" g="0" b="0"/>
        </a:lnRef>
        <a:fillRef idx="1">
          <a:scrgbClr r="0" g="0" b="0"/>
        </a:fillRef>
        <a:effectRef idx="0">
          <a:scrgbClr r="0" g="0" b="0"/>
        </a:effectRef>
        <a:fontRef idx="minor"/>
      </dsp:style>
    </dsp:sp>
    <dsp:sp modelId="{9A802E3B-2B7F-48D0-A385-B9B76D7A63A4}">
      <dsp:nvSpPr>
        <dsp:cNvPr id="0" name=""/>
        <dsp:cNvSpPr/>
      </dsp:nvSpPr>
      <dsp:spPr>
        <a:xfrm>
          <a:off x="1083624" y="4448681"/>
          <a:ext cx="12551004" cy="684572"/>
        </a:xfrm>
        <a:prstGeom prst="rect">
          <a:avLst/>
        </a:prstGeom>
        <a:solidFill>
          <a:schemeClr val="accent2">
            <a:hueOff val="-13266694"/>
            <a:satOff val="-25230"/>
            <a:lumOff val="175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3380"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effectLst/>
              <a:latin typeface="Arial" panose="020B0604020202020204" pitchFamily="34" charset="0"/>
              <a:ea typeface="Times New Roman" panose="02020603050405020304" pitchFamily="18" charset="0"/>
              <a:cs typeface="Arial" panose="020B0604020202020204" pitchFamily="34" charset="0"/>
            </a:rPr>
            <a:t>Predictions and Models</a:t>
          </a:r>
          <a:endParaRPr lang="en-US" sz="3500" kern="1200" dirty="0">
            <a:effectLst/>
            <a:latin typeface="Arial" panose="020B0604020202020204" pitchFamily="34" charset="0"/>
            <a:ea typeface="Calibri" panose="020F0502020204030204" pitchFamily="34" charset="0"/>
            <a:cs typeface="Times New Roman" panose="02020603050405020304" pitchFamily="18" charset="0"/>
          </a:endParaRPr>
        </a:p>
      </dsp:txBody>
      <dsp:txXfrm>
        <a:off x="1083624" y="4448681"/>
        <a:ext cx="12551004" cy="684572"/>
      </dsp:txXfrm>
    </dsp:sp>
    <dsp:sp modelId="{C3940C47-A221-4871-9312-6F3A2F5361D2}">
      <dsp:nvSpPr>
        <dsp:cNvPr id="0" name=""/>
        <dsp:cNvSpPr/>
      </dsp:nvSpPr>
      <dsp:spPr>
        <a:xfrm>
          <a:off x="655767" y="4363110"/>
          <a:ext cx="855715" cy="855715"/>
        </a:xfrm>
        <a:prstGeom prst="ellipse">
          <a:avLst/>
        </a:prstGeom>
        <a:solidFill>
          <a:schemeClr val="lt1">
            <a:hueOff val="0"/>
            <a:satOff val="0"/>
            <a:lumOff val="0"/>
            <a:alphaOff val="0"/>
          </a:schemeClr>
        </a:solidFill>
        <a:ln w="25400" cap="flat" cmpd="sng" algn="ctr">
          <a:solidFill>
            <a:schemeClr val="accent2">
              <a:hueOff val="-13266694"/>
              <a:satOff val="-25230"/>
              <a:lumOff val="17567"/>
              <a:alphaOff val="0"/>
            </a:schemeClr>
          </a:solidFill>
          <a:prstDash val="solid"/>
        </a:ln>
        <a:effectLst/>
      </dsp:spPr>
      <dsp:style>
        <a:lnRef idx="2">
          <a:scrgbClr r="0" g="0" b="0"/>
        </a:lnRef>
        <a:fillRef idx="1">
          <a:scrgbClr r="0" g="0" b="0"/>
        </a:fillRef>
        <a:effectRef idx="0">
          <a:scrgbClr r="0" g="0" b="0"/>
        </a:effectRef>
        <a:fontRef idx="minor"/>
      </dsp:style>
    </dsp:sp>
    <dsp:sp modelId="{074BB8AD-9898-46C3-BF51-92E59D533A09}">
      <dsp:nvSpPr>
        <dsp:cNvPr id="0" name=""/>
        <dsp:cNvSpPr/>
      </dsp:nvSpPr>
      <dsp:spPr>
        <a:xfrm>
          <a:off x="520517" y="5475410"/>
          <a:ext cx="13114112" cy="684572"/>
        </a:xfrm>
        <a:prstGeom prst="rect">
          <a:avLst/>
        </a:prstGeom>
        <a:solidFill>
          <a:schemeClr val="accent2">
            <a:hueOff val="-16583368"/>
            <a:satOff val="-31538"/>
            <a:lumOff val="219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3380"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a:effectLst/>
              <a:latin typeface="Arial" panose="020B0604020202020204" pitchFamily="34" charset="0"/>
              <a:ea typeface="Times New Roman" panose="02020603050405020304" pitchFamily="18" charset="0"/>
              <a:cs typeface="Arial" panose="020B0604020202020204" pitchFamily="34" charset="0"/>
            </a:rPr>
            <a:t>Data and Society</a:t>
          </a:r>
          <a:endParaRPr lang="en-US" sz="3500" kern="1200" dirty="0">
            <a:effectLst/>
            <a:latin typeface="Arial" panose="020B0604020202020204" pitchFamily="34" charset="0"/>
            <a:ea typeface="Calibri" panose="020F0502020204030204" pitchFamily="34" charset="0"/>
            <a:cs typeface="Times New Roman" panose="02020603050405020304" pitchFamily="18" charset="0"/>
          </a:endParaRPr>
        </a:p>
      </dsp:txBody>
      <dsp:txXfrm>
        <a:off x="520517" y="5475410"/>
        <a:ext cx="13114112" cy="684572"/>
      </dsp:txXfrm>
    </dsp:sp>
    <dsp:sp modelId="{D5B70271-6E17-4546-A143-1AE9831FF0EF}">
      <dsp:nvSpPr>
        <dsp:cNvPr id="0" name=""/>
        <dsp:cNvSpPr/>
      </dsp:nvSpPr>
      <dsp:spPr>
        <a:xfrm>
          <a:off x="92659" y="5389839"/>
          <a:ext cx="855715" cy="855715"/>
        </a:xfrm>
        <a:prstGeom prst="ellipse">
          <a:avLst/>
        </a:prstGeom>
        <a:solidFill>
          <a:schemeClr val="lt1">
            <a:hueOff val="0"/>
            <a:satOff val="0"/>
            <a:lumOff val="0"/>
            <a:alphaOff val="0"/>
          </a:schemeClr>
        </a:solidFill>
        <a:ln w="25400" cap="flat" cmpd="sng" algn="ctr">
          <a:solidFill>
            <a:schemeClr val="accent2">
              <a:hueOff val="-16583368"/>
              <a:satOff val="-31538"/>
              <a:lumOff val="21959"/>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56803-206D-4203-BAD8-46DA96888E24}">
      <dsp:nvSpPr>
        <dsp:cNvPr id="0" name=""/>
        <dsp:cNvSpPr/>
      </dsp:nvSpPr>
      <dsp:spPr>
        <a:xfrm>
          <a:off x="5002" y="4490628"/>
          <a:ext cx="13540532" cy="2009775"/>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5500" kern="1200" dirty="0">
              <a:latin typeface="Arial" panose="020B0604020202020204" pitchFamily="34" charset="0"/>
              <a:cs typeface="Arial" panose="020B0604020202020204" pitchFamily="34" charset="0"/>
            </a:rPr>
            <a:t>Student-Centered Learning</a:t>
          </a:r>
        </a:p>
      </dsp:txBody>
      <dsp:txXfrm>
        <a:off x="63866" y="4549492"/>
        <a:ext cx="13422804" cy="1892047"/>
      </dsp:txXfrm>
    </dsp:sp>
    <dsp:sp modelId="{2AF17C26-3957-4B1B-9804-3F67A00203A6}">
      <dsp:nvSpPr>
        <dsp:cNvPr id="0" name=""/>
        <dsp:cNvSpPr/>
      </dsp:nvSpPr>
      <dsp:spPr>
        <a:xfrm>
          <a:off x="5002" y="2246312"/>
          <a:ext cx="6497376" cy="2009775"/>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5500" kern="1200" dirty="0">
              <a:latin typeface="Arial" panose="020B0604020202020204" pitchFamily="34" charset="0"/>
              <a:cs typeface="Arial" panose="020B0604020202020204" pitchFamily="34" charset="0"/>
            </a:rPr>
            <a:t>Collaborative Environment</a:t>
          </a:r>
        </a:p>
      </dsp:txBody>
      <dsp:txXfrm>
        <a:off x="63866" y="2305176"/>
        <a:ext cx="6379648" cy="1892047"/>
      </dsp:txXfrm>
    </dsp:sp>
    <dsp:sp modelId="{7271B72E-7C0F-4025-820C-928E0CC2C200}">
      <dsp:nvSpPr>
        <dsp:cNvPr id="0" name=""/>
        <dsp:cNvSpPr/>
      </dsp:nvSpPr>
      <dsp:spPr>
        <a:xfrm>
          <a:off x="5002" y="1996"/>
          <a:ext cx="6497376" cy="2009775"/>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5500" kern="1200" dirty="0">
              <a:latin typeface="Arial" panose="020B0604020202020204" pitchFamily="34" charset="0"/>
              <a:cs typeface="Arial" panose="020B0604020202020204" pitchFamily="34" charset="0"/>
            </a:rPr>
            <a:t>Curriculum</a:t>
          </a:r>
        </a:p>
      </dsp:txBody>
      <dsp:txXfrm>
        <a:off x="63866" y="60860"/>
        <a:ext cx="6379648" cy="1892047"/>
      </dsp:txXfrm>
    </dsp:sp>
    <dsp:sp modelId="{B3EE6E2B-0E93-431B-BEFE-89EB1A235DB3}">
      <dsp:nvSpPr>
        <dsp:cNvPr id="0" name=""/>
        <dsp:cNvSpPr/>
      </dsp:nvSpPr>
      <dsp:spPr>
        <a:xfrm>
          <a:off x="7048158" y="2246312"/>
          <a:ext cx="6497376" cy="2009775"/>
        </a:xfrm>
        <a:prstGeom prst="roundRect">
          <a:avLst>
            <a:gd name="adj" fmla="val 10000"/>
          </a:avLst>
        </a:prstGeom>
        <a:solidFill>
          <a:schemeClr val="accent6">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5500" kern="1200" dirty="0">
              <a:latin typeface="Arial" panose="020B0604020202020204" pitchFamily="34" charset="0"/>
              <a:cs typeface="Arial" panose="020B0604020202020204" pitchFamily="34" charset="0"/>
            </a:rPr>
            <a:t>Differentiation</a:t>
          </a:r>
        </a:p>
      </dsp:txBody>
      <dsp:txXfrm>
        <a:off x="7107022" y="2305176"/>
        <a:ext cx="6379648" cy="189204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2B8A50-36A2-40FA-85F8-D22A6400798F}" type="datetimeFigureOut">
              <a:rPr lang="en-US" smtClean="0"/>
              <a:t>11/17/2021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8EB8E9-7E05-4C60-A58D-798732DD5BFE}" type="slidenum">
              <a:rPr lang="en-US" smtClean="0"/>
              <a:t>‹#›</a:t>
            </a:fld>
            <a:endParaRPr lang="en-US"/>
          </a:p>
        </p:txBody>
      </p:sp>
    </p:spTree>
    <p:extLst>
      <p:ext uri="{BB962C8B-B14F-4D97-AF65-F5344CB8AC3E}">
        <p14:creationId xmlns:p14="http://schemas.microsoft.com/office/powerpoint/2010/main" val="323637235"/>
      </p:ext>
    </p:extLst>
  </p:cSld>
  <p:clrMap bg1="lt1" tx1="dk1" bg2="lt2" tx2="dk2" accent1="accent1" accent2="accent2" accent3="accent3" accent4="accent4" accent5="accent5" accent6="accent6" hlink="hlink" folHlink="folHlink"/>
  <p:notesStyle>
    <a:lvl1pPr marL="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548613"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1097225"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645838"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219445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743063" algn="l" defTabSz="1097225" rtl="0" eaLnBrk="1" latinLnBrk="0" hangingPunct="1">
      <a:defRPr sz="1400" kern="1200">
        <a:solidFill>
          <a:schemeClr val="tx1"/>
        </a:solidFill>
        <a:latin typeface="+mn-lt"/>
        <a:ea typeface="+mn-ea"/>
        <a:cs typeface="+mn-cs"/>
      </a:defRPr>
    </a:lvl6pPr>
    <a:lvl7pPr marL="3291675" algn="l" defTabSz="1097225" rtl="0" eaLnBrk="1" latinLnBrk="0" hangingPunct="1">
      <a:defRPr sz="1400" kern="1200">
        <a:solidFill>
          <a:schemeClr val="tx1"/>
        </a:solidFill>
        <a:latin typeface="+mn-lt"/>
        <a:ea typeface="+mn-ea"/>
        <a:cs typeface="+mn-cs"/>
      </a:defRPr>
    </a:lvl7pPr>
    <a:lvl8pPr marL="3840288" algn="l" defTabSz="1097225" rtl="0" eaLnBrk="1" latinLnBrk="0" hangingPunct="1">
      <a:defRPr sz="1400" kern="1200">
        <a:solidFill>
          <a:schemeClr val="tx1"/>
        </a:solidFill>
        <a:latin typeface="+mn-lt"/>
        <a:ea typeface="+mn-ea"/>
        <a:cs typeface="+mn-cs"/>
      </a:defRPr>
    </a:lvl8pPr>
    <a:lvl9pPr marL="4388901" algn="l" defTabSz="109722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1" dirty="0"/>
              <a:t>Presenter: Lauren</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a:t>
            </a:fld>
            <a:endParaRPr lang="en-US"/>
          </a:p>
        </p:txBody>
      </p:sp>
    </p:spTree>
    <p:extLst>
      <p:ext uri="{BB962C8B-B14F-4D97-AF65-F5344CB8AC3E}">
        <p14:creationId xmlns:p14="http://schemas.microsoft.com/office/powerpoint/2010/main" val="1467554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1" dirty="0"/>
              <a:t>Presenter: Sandra</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10</a:t>
            </a:fld>
            <a:endParaRPr lang="en-US"/>
          </a:p>
        </p:txBody>
      </p:sp>
    </p:spTree>
    <p:extLst>
      <p:ext uri="{BB962C8B-B14F-4D97-AF65-F5344CB8AC3E}">
        <p14:creationId xmlns:p14="http://schemas.microsoft.com/office/powerpoint/2010/main" val="3301983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1" dirty="0"/>
              <a:t>Presenter: Sandra</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11</a:t>
            </a:fld>
            <a:endParaRPr lang="en-US"/>
          </a:p>
        </p:txBody>
      </p:sp>
    </p:spTree>
    <p:extLst>
      <p:ext uri="{BB962C8B-B14F-4D97-AF65-F5344CB8AC3E}">
        <p14:creationId xmlns:p14="http://schemas.microsoft.com/office/powerpoint/2010/main" val="3824844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b="1" dirty="0">
                <a:solidFill>
                  <a:schemeClr val="dk1"/>
                </a:solidFill>
                <a:latin typeface="Arial" panose="020B0604020202020204" pitchFamily="34" charset="0"/>
                <a:cs typeface="Arial" panose="020B0604020202020204" pitchFamily="34" charset="0"/>
              </a:rPr>
              <a:t>Presenter: Brett</a:t>
            </a: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sz="1400" dirty="0">
              <a:solidFill>
                <a:schemeClr val="dk1"/>
              </a:solidFill>
              <a:latin typeface="Arial" panose="020B0604020202020204" pitchFamily="34" charset="0"/>
              <a:cs typeface="Arial" panose="020B0604020202020204" pitchFamily="34" charset="0"/>
            </a:endParaRPr>
          </a:p>
          <a:p>
            <a:pPr marL="0" marR="0" lvl="0" indent="0" algn="l" defTabSz="1097225" rtl="0" eaLnBrk="1" fontAlgn="auto" latinLnBrk="0" hangingPunct="1">
              <a:lnSpc>
                <a:spcPct val="100000"/>
              </a:lnSpc>
              <a:spcBef>
                <a:spcPts val="0"/>
              </a:spcBef>
              <a:spcAft>
                <a:spcPts val="0"/>
              </a:spcAft>
              <a:buClrTx/>
              <a:buSzTx/>
              <a:buFontTx/>
              <a:buNone/>
              <a:tabLst/>
              <a:defRPr/>
            </a:pPr>
            <a:r>
              <a:rPr lang="en-US" sz="1400" dirty="0">
                <a:solidFill>
                  <a:schemeClr val="dk1"/>
                </a:solidFill>
                <a:latin typeface="Arial" panose="020B0604020202020204" pitchFamily="34" charset="0"/>
                <a:cs typeface="Arial" panose="020B0604020202020204" pitchFamily="34" charset="0"/>
              </a:rPr>
              <a:t>The difference between data science and statistics is that where statistics focuses on explaining the data, data science focuses on using data to make predictions and decisions. </a:t>
            </a:r>
            <a:endParaRPr lang="en-US" sz="1400" dirty="0"/>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12</a:t>
            </a:fld>
            <a:endParaRPr lang="en-US"/>
          </a:p>
        </p:txBody>
      </p:sp>
    </p:spTree>
    <p:extLst>
      <p:ext uri="{BB962C8B-B14F-4D97-AF65-F5344CB8AC3E}">
        <p14:creationId xmlns:p14="http://schemas.microsoft.com/office/powerpoint/2010/main" val="124253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b="1" dirty="0">
                <a:solidFill>
                  <a:schemeClr val="dk1"/>
                </a:solidFill>
                <a:latin typeface="Arial" panose="020B0604020202020204" pitchFamily="34" charset="0"/>
                <a:cs typeface="Arial" panose="020B0604020202020204" pitchFamily="34" charset="0"/>
              </a:rPr>
              <a:t>Presenter: Brett</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13</a:t>
            </a:fld>
            <a:endParaRPr lang="en-US"/>
          </a:p>
        </p:txBody>
      </p:sp>
    </p:spTree>
    <p:extLst>
      <p:ext uri="{BB962C8B-B14F-4D97-AF65-F5344CB8AC3E}">
        <p14:creationId xmlns:p14="http://schemas.microsoft.com/office/powerpoint/2010/main" val="2755805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b="1" dirty="0">
                <a:solidFill>
                  <a:schemeClr val="dk1"/>
                </a:solidFill>
                <a:latin typeface="Arial" panose="020B0604020202020204" pitchFamily="34" charset="0"/>
                <a:cs typeface="Arial" panose="020B0604020202020204" pitchFamily="34" charset="0"/>
              </a:rPr>
              <a:t>Presenter: Brett</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14</a:t>
            </a:fld>
            <a:endParaRPr lang="en-US"/>
          </a:p>
        </p:txBody>
      </p:sp>
    </p:spTree>
    <p:extLst>
      <p:ext uri="{BB962C8B-B14F-4D97-AF65-F5344CB8AC3E}">
        <p14:creationId xmlns:p14="http://schemas.microsoft.com/office/powerpoint/2010/main" val="1866444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b="1" dirty="0">
                <a:solidFill>
                  <a:schemeClr val="dk1"/>
                </a:solidFill>
                <a:latin typeface="Arial" panose="020B0604020202020204" pitchFamily="34" charset="0"/>
                <a:cs typeface="Arial" panose="020B0604020202020204" pitchFamily="34" charset="0"/>
              </a:rPr>
              <a:t>Presenter: Brett</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15</a:t>
            </a:fld>
            <a:endParaRPr lang="en-US"/>
          </a:p>
        </p:txBody>
      </p:sp>
    </p:spTree>
    <p:extLst>
      <p:ext uri="{BB962C8B-B14F-4D97-AF65-F5344CB8AC3E}">
        <p14:creationId xmlns:p14="http://schemas.microsoft.com/office/powerpoint/2010/main" val="1805532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b="1" dirty="0">
                <a:solidFill>
                  <a:schemeClr val="dk1"/>
                </a:solidFill>
                <a:latin typeface="Arial" panose="020B0604020202020204" pitchFamily="34" charset="0"/>
                <a:cs typeface="Arial" panose="020B0604020202020204" pitchFamily="34" charset="0"/>
              </a:rPr>
              <a:t>Presenter: Brett</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16</a:t>
            </a:fld>
            <a:endParaRPr lang="en-US"/>
          </a:p>
        </p:txBody>
      </p:sp>
    </p:spTree>
    <p:extLst>
      <p:ext uri="{BB962C8B-B14F-4D97-AF65-F5344CB8AC3E}">
        <p14:creationId xmlns:p14="http://schemas.microsoft.com/office/powerpoint/2010/main" val="3501851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b="1" dirty="0">
                <a:solidFill>
                  <a:schemeClr val="dk1"/>
                </a:solidFill>
                <a:latin typeface="Arial" panose="020B0604020202020204" pitchFamily="34" charset="0"/>
                <a:cs typeface="Arial" panose="020B0604020202020204" pitchFamily="34" charset="0"/>
              </a:rPr>
              <a:t>Presenter: Maureen</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17</a:t>
            </a:fld>
            <a:endParaRPr lang="en-US"/>
          </a:p>
        </p:txBody>
      </p:sp>
    </p:spTree>
    <p:extLst>
      <p:ext uri="{BB962C8B-B14F-4D97-AF65-F5344CB8AC3E}">
        <p14:creationId xmlns:p14="http://schemas.microsoft.com/office/powerpoint/2010/main" val="2338385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b="1" dirty="0">
                <a:solidFill>
                  <a:schemeClr val="dk1"/>
                </a:solidFill>
                <a:latin typeface="Arial" panose="020B0604020202020204" pitchFamily="34" charset="0"/>
                <a:cs typeface="Arial" panose="020B0604020202020204" pitchFamily="34" charset="0"/>
              </a:rPr>
              <a:t>Presenter: Maureen</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18</a:t>
            </a:fld>
            <a:endParaRPr lang="en-US"/>
          </a:p>
        </p:txBody>
      </p:sp>
    </p:spTree>
    <p:extLst>
      <p:ext uri="{BB962C8B-B14F-4D97-AF65-F5344CB8AC3E}">
        <p14:creationId xmlns:p14="http://schemas.microsoft.com/office/powerpoint/2010/main" val="1016241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b="1" dirty="0">
                <a:solidFill>
                  <a:schemeClr val="dk1"/>
                </a:solidFill>
                <a:latin typeface="Arial" panose="020B0604020202020204" pitchFamily="34" charset="0"/>
                <a:cs typeface="Arial" panose="020B0604020202020204" pitchFamily="34" charset="0"/>
              </a:rPr>
              <a:t>Presenter: Maureen</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19</a:t>
            </a:fld>
            <a:endParaRPr lang="en-US"/>
          </a:p>
        </p:txBody>
      </p:sp>
    </p:spTree>
    <p:extLst>
      <p:ext uri="{BB962C8B-B14F-4D97-AF65-F5344CB8AC3E}">
        <p14:creationId xmlns:p14="http://schemas.microsoft.com/office/powerpoint/2010/main" val="3891589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Lauren</a:t>
            </a:r>
          </a:p>
        </p:txBody>
      </p:sp>
      <p:sp>
        <p:nvSpPr>
          <p:cNvPr id="4" name="Slide Number Placeholder 3"/>
          <p:cNvSpPr>
            <a:spLocks noGrp="1"/>
          </p:cNvSpPr>
          <p:nvPr>
            <p:ph type="sldNum" sz="quarter" idx="5"/>
          </p:nvPr>
        </p:nvSpPr>
        <p:spPr/>
        <p:txBody>
          <a:bodyPr/>
          <a:lstStyle/>
          <a:p>
            <a:fld id="{A88EB8E9-7E05-4C60-A58D-798732DD5BFE}" type="slidenum">
              <a:rPr lang="en-US" smtClean="0"/>
              <a:t>2</a:t>
            </a:fld>
            <a:endParaRPr lang="en-US"/>
          </a:p>
        </p:txBody>
      </p:sp>
    </p:spTree>
    <p:extLst>
      <p:ext uri="{BB962C8B-B14F-4D97-AF65-F5344CB8AC3E}">
        <p14:creationId xmlns:p14="http://schemas.microsoft.com/office/powerpoint/2010/main" val="840413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b="1" dirty="0">
                <a:solidFill>
                  <a:schemeClr val="dk1"/>
                </a:solidFill>
                <a:latin typeface="Arial" panose="020B0604020202020204" pitchFamily="34" charset="0"/>
                <a:cs typeface="Arial" panose="020B0604020202020204" pitchFamily="34" charset="0"/>
              </a:rPr>
              <a:t>Presenter: Maureen</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20</a:t>
            </a:fld>
            <a:endParaRPr lang="en-US"/>
          </a:p>
        </p:txBody>
      </p:sp>
    </p:spTree>
    <p:extLst>
      <p:ext uri="{BB962C8B-B14F-4D97-AF65-F5344CB8AC3E}">
        <p14:creationId xmlns:p14="http://schemas.microsoft.com/office/powerpoint/2010/main" val="3772062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b="1" dirty="0">
                <a:solidFill>
                  <a:schemeClr val="dk1"/>
                </a:solidFill>
                <a:latin typeface="Arial" panose="020B0604020202020204" pitchFamily="34" charset="0"/>
                <a:cs typeface="Arial" panose="020B0604020202020204" pitchFamily="34" charset="0"/>
              </a:rPr>
              <a:t>Presenter: Maureen</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21</a:t>
            </a:fld>
            <a:endParaRPr lang="en-US"/>
          </a:p>
        </p:txBody>
      </p:sp>
    </p:spTree>
    <p:extLst>
      <p:ext uri="{BB962C8B-B14F-4D97-AF65-F5344CB8AC3E}">
        <p14:creationId xmlns:p14="http://schemas.microsoft.com/office/powerpoint/2010/main" val="3094140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b="1" dirty="0">
                <a:solidFill>
                  <a:schemeClr val="dk1"/>
                </a:solidFill>
                <a:latin typeface="Arial" panose="020B0604020202020204" pitchFamily="34" charset="0"/>
                <a:cs typeface="Arial" panose="020B0604020202020204" pitchFamily="34" charset="0"/>
              </a:rPr>
              <a:t>Presenter: Maureen</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22</a:t>
            </a:fld>
            <a:endParaRPr lang="en-US"/>
          </a:p>
        </p:txBody>
      </p:sp>
    </p:spTree>
    <p:extLst>
      <p:ext uri="{BB962C8B-B14F-4D97-AF65-F5344CB8AC3E}">
        <p14:creationId xmlns:p14="http://schemas.microsoft.com/office/powerpoint/2010/main" val="2020191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b="1" dirty="0">
                <a:solidFill>
                  <a:schemeClr val="dk1"/>
                </a:solidFill>
                <a:latin typeface="Arial" panose="020B0604020202020204" pitchFamily="34" charset="0"/>
                <a:cs typeface="Arial" panose="020B0604020202020204" pitchFamily="34" charset="0"/>
              </a:rPr>
              <a:t>Presenter: Maureen</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23</a:t>
            </a:fld>
            <a:endParaRPr lang="en-US"/>
          </a:p>
        </p:txBody>
      </p:sp>
    </p:spTree>
    <p:extLst>
      <p:ext uri="{BB962C8B-B14F-4D97-AF65-F5344CB8AC3E}">
        <p14:creationId xmlns:p14="http://schemas.microsoft.com/office/powerpoint/2010/main" val="1228299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b="1" dirty="0">
                <a:solidFill>
                  <a:schemeClr val="dk1"/>
                </a:solidFill>
                <a:latin typeface="Arial" panose="020B0604020202020204" pitchFamily="34" charset="0"/>
                <a:cs typeface="Arial" panose="020B0604020202020204" pitchFamily="34" charset="0"/>
              </a:rPr>
              <a:t>Presenter: Maureen</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24</a:t>
            </a:fld>
            <a:endParaRPr lang="en-US"/>
          </a:p>
        </p:txBody>
      </p:sp>
    </p:spTree>
    <p:extLst>
      <p:ext uri="{BB962C8B-B14F-4D97-AF65-F5344CB8AC3E}">
        <p14:creationId xmlns:p14="http://schemas.microsoft.com/office/powerpoint/2010/main" val="2478407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b="1" dirty="0">
                <a:solidFill>
                  <a:schemeClr val="dk1"/>
                </a:solidFill>
                <a:latin typeface="Arial" panose="020B0604020202020204" pitchFamily="34" charset="0"/>
                <a:cs typeface="Arial" panose="020B0604020202020204" pitchFamily="34" charset="0"/>
              </a:rPr>
              <a:t>Presenter: Maureen</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25</a:t>
            </a:fld>
            <a:endParaRPr lang="en-US"/>
          </a:p>
        </p:txBody>
      </p:sp>
    </p:spTree>
    <p:extLst>
      <p:ext uri="{BB962C8B-B14F-4D97-AF65-F5344CB8AC3E}">
        <p14:creationId xmlns:p14="http://schemas.microsoft.com/office/powerpoint/2010/main" val="7742021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b="1" dirty="0">
                <a:solidFill>
                  <a:schemeClr val="dk1"/>
                </a:solidFill>
                <a:latin typeface="Arial" panose="020B0604020202020204" pitchFamily="34" charset="0"/>
                <a:cs typeface="Arial" panose="020B0604020202020204" pitchFamily="34" charset="0"/>
              </a:rPr>
              <a:t>Presenter: Maureen</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26</a:t>
            </a:fld>
            <a:endParaRPr lang="en-US"/>
          </a:p>
        </p:txBody>
      </p:sp>
    </p:spTree>
    <p:extLst>
      <p:ext uri="{BB962C8B-B14F-4D97-AF65-F5344CB8AC3E}">
        <p14:creationId xmlns:p14="http://schemas.microsoft.com/office/powerpoint/2010/main" val="2897155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1" dirty="0"/>
              <a:t>Presenter: Lauren</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a:t>
            </a:fld>
            <a:endParaRPr lang="en-US"/>
          </a:p>
        </p:txBody>
      </p:sp>
    </p:spTree>
    <p:extLst>
      <p:ext uri="{BB962C8B-B14F-4D97-AF65-F5344CB8AC3E}">
        <p14:creationId xmlns:p14="http://schemas.microsoft.com/office/powerpoint/2010/main" val="138875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1" dirty="0"/>
              <a:t>Presenter: Lauren</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4</a:t>
            </a:fld>
            <a:endParaRPr lang="en-US"/>
          </a:p>
        </p:txBody>
      </p:sp>
    </p:spTree>
    <p:extLst>
      <p:ext uri="{BB962C8B-B14F-4D97-AF65-F5344CB8AC3E}">
        <p14:creationId xmlns:p14="http://schemas.microsoft.com/office/powerpoint/2010/main" val="3001091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1" dirty="0"/>
              <a:t>Presenter: Lauren</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5</a:t>
            </a:fld>
            <a:endParaRPr lang="en-US"/>
          </a:p>
        </p:txBody>
      </p:sp>
    </p:spTree>
    <p:extLst>
      <p:ext uri="{BB962C8B-B14F-4D97-AF65-F5344CB8AC3E}">
        <p14:creationId xmlns:p14="http://schemas.microsoft.com/office/powerpoint/2010/main" val="259589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Sandra</a:t>
            </a:r>
          </a:p>
        </p:txBody>
      </p:sp>
      <p:sp>
        <p:nvSpPr>
          <p:cNvPr id="4" name="Slide Number Placeholder 3"/>
          <p:cNvSpPr>
            <a:spLocks noGrp="1"/>
          </p:cNvSpPr>
          <p:nvPr>
            <p:ph type="sldNum" sz="quarter" idx="5"/>
          </p:nvPr>
        </p:nvSpPr>
        <p:spPr/>
        <p:txBody>
          <a:bodyPr/>
          <a:lstStyle/>
          <a:p>
            <a:fld id="{A88EB8E9-7E05-4C60-A58D-798732DD5BFE}" type="slidenum">
              <a:rPr lang="en-US" smtClean="0"/>
              <a:t>6</a:t>
            </a:fld>
            <a:endParaRPr lang="en-US"/>
          </a:p>
        </p:txBody>
      </p:sp>
    </p:spTree>
    <p:extLst>
      <p:ext uri="{BB962C8B-B14F-4D97-AF65-F5344CB8AC3E}">
        <p14:creationId xmlns:p14="http://schemas.microsoft.com/office/powerpoint/2010/main" val="304957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Sandra</a:t>
            </a:r>
          </a:p>
          <a:p>
            <a:endParaRPr lang="en-US" b="1" dirty="0"/>
          </a:p>
        </p:txBody>
      </p:sp>
      <p:sp>
        <p:nvSpPr>
          <p:cNvPr id="4" name="Slide Number Placeholder 3"/>
          <p:cNvSpPr>
            <a:spLocks noGrp="1"/>
          </p:cNvSpPr>
          <p:nvPr>
            <p:ph type="sldNum" sz="quarter" idx="5"/>
          </p:nvPr>
        </p:nvSpPr>
        <p:spPr/>
        <p:txBody>
          <a:bodyPr/>
          <a:lstStyle/>
          <a:p>
            <a:fld id="{A88EB8E9-7E05-4C60-A58D-798732DD5BFE}" type="slidenum">
              <a:rPr lang="en-US" smtClean="0"/>
              <a:t>7</a:t>
            </a:fld>
            <a:endParaRPr lang="en-US"/>
          </a:p>
        </p:txBody>
      </p:sp>
    </p:spTree>
    <p:extLst>
      <p:ext uri="{BB962C8B-B14F-4D97-AF65-F5344CB8AC3E}">
        <p14:creationId xmlns:p14="http://schemas.microsoft.com/office/powerpoint/2010/main" val="958353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1" dirty="0"/>
              <a:t>Presenter: Sandra</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8</a:t>
            </a:fld>
            <a:endParaRPr lang="en-US"/>
          </a:p>
        </p:txBody>
      </p:sp>
    </p:spTree>
    <p:extLst>
      <p:ext uri="{BB962C8B-B14F-4D97-AF65-F5344CB8AC3E}">
        <p14:creationId xmlns:p14="http://schemas.microsoft.com/office/powerpoint/2010/main" val="464384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1" dirty="0"/>
              <a:t>Presenter: Sandra</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9</a:t>
            </a:fld>
            <a:endParaRPr lang="en-US"/>
          </a:p>
        </p:txBody>
      </p:sp>
    </p:spTree>
    <p:extLst>
      <p:ext uri="{BB962C8B-B14F-4D97-AF65-F5344CB8AC3E}">
        <p14:creationId xmlns:p14="http://schemas.microsoft.com/office/powerpoint/2010/main" val="34172044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screen shot of a person&#10;&#10;Description automatically generated">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itle 1"/>
          <p:cNvSpPr>
            <a:spLocks noGrp="1"/>
          </p:cNvSpPr>
          <p:nvPr>
            <p:ph type="ctrTitle"/>
          </p:nvPr>
        </p:nvSpPr>
        <p:spPr>
          <a:xfrm>
            <a:off x="247675" y="536195"/>
            <a:ext cx="12435840" cy="769441"/>
          </a:xfrm>
        </p:spPr>
        <p:txBody>
          <a:bodyPr lIns="0" tIns="0" rIns="0" bIns="0" anchor="b" anchorCtr="0">
            <a:spAutoFit/>
          </a:bodyPr>
          <a:lstStyle>
            <a:lvl1pPr algn="l">
              <a:defRPr sz="5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47675" y="6784963"/>
            <a:ext cx="10241280" cy="523220"/>
          </a:xfrm>
        </p:spPr>
        <p:txBody>
          <a:bodyPr lIns="0" tIns="0" rIns="0" bIns="0" anchor="t" anchorCtr="0">
            <a:spAutoFit/>
          </a:bodyPr>
          <a:lstStyle>
            <a:lvl1pPr marL="0" indent="0" algn="l">
              <a:buNone/>
              <a:defRPr sz="3400">
                <a:solidFill>
                  <a:srgbClr val="CD0920"/>
                </a:solidFill>
              </a:defRPr>
            </a:lvl1pPr>
            <a:lvl2pPr marL="548613"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0" indent="0" algn="ctr">
              <a:buNone/>
              <a:defRPr>
                <a:solidFill>
                  <a:schemeClr val="tx1">
                    <a:tint val="75000"/>
                  </a:schemeClr>
                </a:solidFill>
              </a:defRPr>
            </a:lvl5pPr>
            <a:lvl6pPr marL="2743063" indent="0" algn="ctr">
              <a:buNone/>
              <a:defRPr>
                <a:solidFill>
                  <a:schemeClr val="tx1">
                    <a:tint val="75000"/>
                  </a:schemeClr>
                </a:solidFill>
              </a:defRPr>
            </a:lvl6pPr>
            <a:lvl7pPr marL="3291675" indent="0" algn="ctr">
              <a:buNone/>
              <a:defRPr>
                <a:solidFill>
                  <a:schemeClr val="tx1">
                    <a:tint val="75000"/>
                  </a:schemeClr>
                </a:solidFill>
              </a:defRPr>
            </a:lvl7pPr>
            <a:lvl8pPr marL="3840288" indent="0" algn="ctr">
              <a:buNone/>
              <a:defRPr>
                <a:solidFill>
                  <a:schemeClr val="tx1">
                    <a:tint val="75000"/>
                  </a:schemeClr>
                </a:solidFill>
              </a:defRPr>
            </a:lvl8pPr>
            <a:lvl9pPr marL="4388901" indent="0" algn="ctr">
              <a:buNone/>
              <a:defRPr>
                <a:solidFill>
                  <a:schemeClr val="tx1">
                    <a:tint val="75000"/>
                  </a:schemeClr>
                </a:solidFill>
              </a:defRPr>
            </a:lvl9pPr>
          </a:lstStyle>
          <a:p>
            <a:r>
              <a:rPr lang="en-US" dirty="0"/>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372804"/>
            <a:ext cx="14630400" cy="861060"/>
          </a:xfrm>
          <a:prstGeom prst="rect">
            <a:avLst/>
          </a:prstGeom>
        </p:spPr>
      </p:pic>
      <p:sp>
        <p:nvSpPr>
          <p:cNvPr id="2" name="Title 1"/>
          <p:cNvSpPr>
            <a:spLocks noGrp="1"/>
          </p:cNvSpPr>
          <p:nvPr>
            <p:ph type="title"/>
          </p:nvPr>
        </p:nvSpPr>
        <p:spPr>
          <a:xfrm>
            <a:off x="731520" y="548643"/>
            <a:ext cx="13167360" cy="769441"/>
          </a:xfrm>
        </p:spPr>
        <p:txBody>
          <a:bodyPr>
            <a:spAutoFit/>
          </a:bodyPr>
          <a:lstStyle>
            <a:lvl1pPr>
              <a:defRPr sz="5000"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731520" y="1508584"/>
            <a:ext cx="13167360" cy="54311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1407703A-D6B9-43B3-B974-1F517A402FCB}"/>
              </a:ext>
            </a:extLst>
          </p:cNvPr>
          <p:cNvSpPr>
            <a:spLocks noGrp="1"/>
          </p:cNvSpPr>
          <p:nvPr>
            <p:ph type="sldNum" sz="quarter" idx="12"/>
          </p:nvPr>
        </p:nvSpPr>
        <p:spPr>
          <a:xfrm>
            <a:off x="13904109" y="7695172"/>
            <a:ext cx="650091" cy="461258"/>
          </a:xfrm>
          <a:prstGeom prst="rect">
            <a:avLst/>
          </a:prstGeom>
        </p:spPr>
        <p:txBody>
          <a:bodyPr/>
          <a:lstStyle>
            <a:lvl1pPr>
              <a:defRPr sz="2400">
                <a:solidFill>
                  <a:schemeClr val="bg1">
                    <a:lumMod val="95000"/>
                  </a:schemeClr>
                </a:solidFill>
                <a:latin typeface="Arial" panose="020B0604020202020204" pitchFamily="34" charset="0"/>
                <a:cs typeface="Arial" panose="020B0604020202020204" pitchFamily="34" charset="0"/>
              </a:defRPr>
            </a:lvl1pPr>
          </a:lstStyle>
          <a:p>
            <a:fld id="{79463015-ABDD-44E9-850F-7B4794200E0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548643"/>
            <a:ext cx="13167360" cy="769441"/>
          </a:xfrm>
        </p:spPr>
        <p:txBody>
          <a:bodyPr>
            <a:spAutoFit/>
          </a:bodyPr>
          <a:lstStyle>
            <a:lvl1pPr>
              <a:defRPr sz="5000"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731520" y="1508584"/>
            <a:ext cx="13167360" cy="54311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0098882"/>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548640"/>
            <a:ext cx="13167360" cy="818203"/>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731520" y="1557346"/>
            <a:ext cx="13167360" cy="5431156"/>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hf hdr="0" ftr="0" dt="0"/>
  <p:txStyles>
    <p:titleStyle>
      <a:lvl1pPr algn="ctr" defTabSz="548613" rtl="0" eaLnBrk="1" latinLnBrk="0" hangingPunct="1">
        <a:spcBef>
          <a:spcPct val="0"/>
        </a:spcBef>
        <a:buNone/>
        <a:defRPr sz="5000" b="1" kern="1200">
          <a:solidFill>
            <a:srgbClr val="C00000"/>
          </a:solidFill>
          <a:latin typeface="Arial"/>
          <a:ea typeface="+mj-ea"/>
          <a:cs typeface="Arial"/>
        </a:defRPr>
      </a:lvl1pPr>
    </p:titleStyle>
    <p:bodyStyle>
      <a:lvl1pPr marL="272402" indent="-272402" algn="l" defTabSz="548613" rtl="0" eaLnBrk="1" latinLnBrk="0" hangingPunct="1">
        <a:spcBef>
          <a:spcPct val="20000"/>
        </a:spcBef>
        <a:buFont typeface="Arial"/>
        <a:buChar char="•"/>
        <a:defRPr sz="39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39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39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39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39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introdatascience.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education.ohio.gov/Topics/Learning-in-Ohio/Mathematics/Resources-for-Mathematics/Math-Pathways/Data-Science-Foundation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education.ohio.gov/Topics/Learning-in-Ohio/Mathematics/Resources-for-Mathematics/Math-Pathways/Higher-Ed-Entry-Level-Math-Pathways-Course-Descrip" TargetMode="Externa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00" y="3021139"/>
            <a:ext cx="7144476" cy="1477328"/>
          </a:xfrm>
        </p:spPr>
        <p:txBody>
          <a:bodyPr/>
          <a:lstStyle/>
          <a:p>
            <a:pPr algn="ctr"/>
            <a:r>
              <a:rPr lang="en-US" sz="4800" dirty="0">
                <a:solidFill>
                  <a:schemeClr val="accent3">
                    <a:lumMod val="50000"/>
                  </a:schemeClr>
                </a:solidFill>
              </a:rPr>
              <a:t>Data Science Foundations</a:t>
            </a:r>
          </a:p>
        </p:txBody>
      </p:sp>
      <p:sp>
        <p:nvSpPr>
          <p:cNvPr id="3" name="Subtitle 2"/>
          <p:cNvSpPr>
            <a:spLocks noGrp="1"/>
          </p:cNvSpPr>
          <p:nvPr>
            <p:ph type="subTitle" idx="1"/>
          </p:nvPr>
        </p:nvSpPr>
        <p:spPr>
          <a:xfrm>
            <a:off x="369681" y="6670423"/>
            <a:ext cx="7680960" cy="553998"/>
          </a:xfrm>
        </p:spPr>
        <p:txBody>
          <a:bodyPr/>
          <a:lstStyle/>
          <a:p>
            <a:r>
              <a:rPr lang="en-US" sz="3600" dirty="0">
                <a:solidFill>
                  <a:schemeClr val="tx1">
                    <a:lumMod val="65000"/>
                    <a:lumOff val="35000"/>
                  </a:schemeClr>
                </a:solidFill>
              </a:rPr>
              <a:t>Nov. 9-10, 2021</a:t>
            </a:r>
          </a:p>
        </p:txBody>
      </p:sp>
      <p:sp>
        <p:nvSpPr>
          <p:cNvPr id="5" name="Title 1">
            <a:extLst>
              <a:ext uri="{FF2B5EF4-FFF2-40B4-BE49-F238E27FC236}">
                <a16:creationId xmlns:a16="http://schemas.microsoft.com/office/drawing/2014/main" id="{10AD5ED0-9009-4226-B70B-34F8BFF30777}"/>
              </a:ext>
            </a:extLst>
          </p:cNvPr>
          <p:cNvSpPr txBox="1">
            <a:spLocks/>
          </p:cNvSpPr>
          <p:nvPr/>
        </p:nvSpPr>
        <p:spPr>
          <a:xfrm>
            <a:off x="369681" y="622440"/>
            <a:ext cx="10709629" cy="615553"/>
          </a:xfrm>
          <a:prstGeom prst="rect">
            <a:avLst/>
          </a:prstGeom>
        </p:spPr>
        <p:txBody>
          <a:bodyPr vert="horz" wrap="square" lIns="0" tIns="0" rIns="0" bIns="0" rtlCol="0" anchor="b" anchorCtr="0">
            <a:spAutoFit/>
          </a:bodyPr>
          <a:lstStyle>
            <a:lvl1pPr algn="l" defTabSz="548613" rtl="0" eaLnBrk="1" latinLnBrk="0" hangingPunct="1">
              <a:spcBef>
                <a:spcPct val="0"/>
              </a:spcBef>
              <a:buNone/>
              <a:defRPr sz="5000" b="1" kern="1200">
                <a:solidFill>
                  <a:schemeClr val="bg1"/>
                </a:solidFill>
                <a:latin typeface="Arial"/>
                <a:ea typeface="+mj-ea"/>
                <a:cs typeface="Arial"/>
              </a:defRPr>
            </a:lvl1pPr>
          </a:lstStyle>
          <a:p>
            <a:r>
              <a:rPr lang="en-US" sz="4000" dirty="0"/>
              <a:t>High School Math Pathways Symposium</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C29FC-985C-4303-9ED9-44D1C33398AE}"/>
              </a:ext>
            </a:extLst>
          </p:cNvPr>
          <p:cNvSpPr>
            <a:spLocks noGrp="1"/>
          </p:cNvSpPr>
          <p:nvPr>
            <p:ph type="title"/>
          </p:nvPr>
        </p:nvSpPr>
        <p:spPr>
          <a:xfrm>
            <a:off x="736749" y="254491"/>
            <a:ext cx="13167360" cy="677108"/>
          </a:xfrm>
        </p:spPr>
        <p:txBody>
          <a:bodyPr/>
          <a:lstStyle/>
          <a:p>
            <a:r>
              <a:rPr lang="en-US" sz="4400" dirty="0"/>
              <a:t>Overview of Data Science Foundations Course</a:t>
            </a:r>
          </a:p>
        </p:txBody>
      </p:sp>
      <p:sp>
        <p:nvSpPr>
          <p:cNvPr id="4" name="Slide Number Placeholder 3">
            <a:extLst>
              <a:ext uri="{FF2B5EF4-FFF2-40B4-BE49-F238E27FC236}">
                <a16:creationId xmlns:a16="http://schemas.microsoft.com/office/drawing/2014/main" id="{7DD05FAA-F78E-4D3B-81F9-E7F981C2B961}"/>
              </a:ext>
            </a:extLst>
          </p:cNvPr>
          <p:cNvSpPr>
            <a:spLocks noGrp="1"/>
          </p:cNvSpPr>
          <p:nvPr>
            <p:ph type="sldNum" sz="quarter" idx="12"/>
          </p:nvPr>
        </p:nvSpPr>
        <p:spPr/>
        <p:txBody>
          <a:bodyPr/>
          <a:lstStyle/>
          <a:p>
            <a:fld id="{79463015-ABDD-44E9-850F-7B4794200E02}" type="slidenum">
              <a:rPr lang="en-US" smtClean="0"/>
              <a:pPr/>
              <a:t>10</a:t>
            </a:fld>
            <a:endParaRPr lang="en-US" dirty="0"/>
          </a:p>
        </p:txBody>
      </p:sp>
      <p:pic>
        <p:nvPicPr>
          <p:cNvPr id="8" name="Picture 7" descr="Introduction to Data Science logo">
            <a:extLst>
              <a:ext uri="{FF2B5EF4-FFF2-40B4-BE49-F238E27FC236}">
                <a16:creationId xmlns:a16="http://schemas.microsoft.com/office/drawing/2014/main" id="{63E8EDB8-0F93-489A-BDFD-439372328B75}"/>
              </a:ext>
            </a:extLst>
          </p:cNvPr>
          <p:cNvPicPr>
            <a:picLocks noChangeAspect="1"/>
          </p:cNvPicPr>
          <p:nvPr/>
        </p:nvPicPr>
        <p:blipFill rotWithShape="1">
          <a:blip r:embed="rId3"/>
          <a:srcRect t="8656"/>
          <a:stretch/>
        </p:blipFill>
        <p:spPr>
          <a:xfrm>
            <a:off x="2815138" y="1291243"/>
            <a:ext cx="7277100" cy="5350787"/>
          </a:xfrm>
          <a:prstGeom prst="rect">
            <a:avLst/>
          </a:prstGeom>
        </p:spPr>
      </p:pic>
      <p:sp>
        <p:nvSpPr>
          <p:cNvPr id="10" name="TextBox 9">
            <a:extLst>
              <a:ext uri="{FF2B5EF4-FFF2-40B4-BE49-F238E27FC236}">
                <a16:creationId xmlns:a16="http://schemas.microsoft.com/office/drawing/2014/main" id="{BB62E9F4-BF6D-4AAB-948B-E62DF43E251B}"/>
              </a:ext>
            </a:extLst>
          </p:cNvPr>
          <p:cNvSpPr txBox="1"/>
          <p:nvPr/>
        </p:nvSpPr>
        <p:spPr>
          <a:xfrm>
            <a:off x="368076" y="6882503"/>
            <a:ext cx="7315200" cy="415498"/>
          </a:xfrm>
          <a:prstGeom prst="rect">
            <a:avLst/>
          </a:prstGeom>
          <a:noFill/>
        </p:spPr>
        <p:txBody>
          <a:bodyPr wrap="square">
            <a:spAutoFit/>
          </a:bodyPr>
          <a:lstStyle/>
          <a:p>
            <a:r>
              <a:rPr lang="en-US" dirty="0">
                <a:hlinkClick r:id="rId4"/>
              </a:rPr>
              <a:t>https://www.introdatascience.org/</a:t>
            </a:r>
            <a:r>
              <a:rPr lang="en-US" dirty="0"/>
              <a:t> </a:t>
            </a:r>
          </a:p>
        </p:txBody>
      </p:sp>
    </p:spTree>
    <p:extLst>
      <p:ext uri="{BB962C8B-B14F-4D97-AF65-F5344CB8AC3E}">
        <p14:creationId xmlns:p14="http://schemas.microsoft.com/office/powerpoint/2010/main" val="2582262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C29FC-985C-4303-9ED9-44D1C33398AE}"/>
              </a:ext>
            </a:extLst>
          </p:cNvPr>
          <p:cNvSpPr>
            <a:spLocks noGrp="1"/>
          </p:cNvSpPr>
          <p:nvPr>
            <p:ph type="title"/>
          </p:nvPr>
        </p:nvSpPr>
        <p:spPr>
          <a:xfrm>
            <a:off x="736749" y="254491"/>
            <a:ext cx="13167360" cy="677108"/>
          </a:xfrm>
        </p:spPr>
        <p:txBody>
          <a:bodyPr/>
          <a:lstStyle/>
          <a:p>
            <a:r>
              <a:rPr lang="en-US" sz="4400" dirty="0"/>
              <a:t>Overview of Data Science Foundations Course</a:t>
            </a:r>
          </a:p>
        </p:txBody>
      </p:sp>
      <p:sp>
        <p:nvSpPr>
          <p:cNvPr id="4" name="Slide Number Placeholder 3">
            <a:extLst>
              <a:ext uri="{FF2B5EF4-FFF2-40B4-BE49-F238E27FC236}">
                <a16:creationId xmlns:a16="http://schemas.microsoft.com/office/drawing/2014/main" id="{7DD05FAA-F78E-4D3B-81F9-E7F981C2B961}"/>
              </a:ext>
            </a:extLst>
          </p:cNvPr>
          <p:cNvSpPr>
            <a:spLocks noGrp="1"/>
          </p:cNvSpPr>
          <p:nvPr>
            <p:ph type="sldNum" sz="quarter" idx="12"/>
          </p:nvPr>
        </p:nvSpPr>
        <p:spPr/>
        <p:txBody>
          <a:bodyPr/>
          <a:lstStyle/>
          <a:p>
            <a:fld id="{79463015-ABDD-44E9-850F-7B4794200E02}" type="slidenum">
              <a:rPr lang="en-US" smtClean="0"/>
              <a:pPr/>
              <a:t>11</a:t>
            </a:fld>
            <a:endParaRPr lang="en-US" dirty="0"/>
          </a:p>
        </p:txBody>
      </p:sp>
      <p:pic>
        <p:nvPicPr>
          <p:cNvPr id="14" name="Picture 13" descr="Ro Studio">
            <a:extLst>
              <a:ext uri="{FF2B5EF4-FFF2-40B4-BE49-F238E27FC236}">
                <a16:creationId xmlns:a16="http://schemas.microsoft.com/office/drawing/2014/main" id="{BBD788B8-E99A-44EE-9393-6B0CFF228EBE}"/>
              </a:ext>
            </a:extLst>
          </p:cNvPr>
          <p:cNvPicPr>
            <a:picLocks noChangeAspect="1"/>
          </p:cNvPicPr>
          <p:nvPr/>
        </p:nvPicPr>
        <p:blipFill>
          <a:blip r:embed="rId3"/>
          <a:stretch>
            <a:fillRect/>
          </a:stretch>
        </p:blipFill>
        <p:spPr>
          <a:xfrm>
            <a:off x="7763343" y="2802837"/>
            <a:ext cx="5275473" cy="2623926"/>
          </a:xfrm>
          <a:prstGeom prst="rect">
            <a:avLst/>
          </a:prstGeom>
        </p:spPr>
      </p:pic>
      <p:pic>
        <p:nvPicPr>
          <p:cNvPr id="17" name="Picture 16" descr="Big blue R with a gray oval behind it.">
            <a:extLst>
              <a:ext uri="{FF2B5EF4-FFF2-40B4-BE49-F238E27FC236}">
                <a16:creationId xmlns:a16="http://schemas.microsoft.com/office/drawing/2014/main" id="{C4D2D41C-7B06-4DB5-9820-7A13EE480285}"/>
              </a:ext>
            </a:extLst>
          </p:cNvPr>
          <p:cNvPicPr>
            <a:picLocks noChangeAspect="1"/>
          </p:cNvPicPr>
          <p:nvPr/>
        </p:nvPicPr>
        <p:blipFill>
          <a:blip r:embed="rId4"/>
          <a:stretch>
            <a:fillRect/>
          </a:stretch>
        </p:blipFill>
        <p:spPr>
          <a:xfrm>
            <a:off x="142272" y="2334838"/>
            <a:ext cx="6287566" cy="3741869"/>
          </a:xfrm>
          <a:prstGeom prst="rect">
            <a:avLst/>
          </a:prstGeom>
        </p:spPr>
      </p:pic>
      <p:sp>
        <p:nvSpPr>
          <p:cNvPr id="18" name="Cloud 17" descr="word cloud 1">
            <a:extLst>
              <a:ext uri="{FF2B5EF4-FFF2-40B4-BE49-F238E27FC236}">
                <a16:creationId xmlns:a16="http://schemas.microsoft.com/office/drawing/2014/main" id="{914C7DF0-FA99-4526-A869-07DA93C807C9}"/>
              </a:ext>
            </a:extLst>
          </p:cNvPr>
          <p:cNvSpPr/>
          <p:nvPr/>
        </p:nvSpPr>
        <p:spPr>
          <a:xfrm rot="20642041">
            <a:off x="339386" y="1786299"/>
            <a:ext cx="4729476" cy="2096462"/>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dirty="0">
                <a:latin typeface="Arial" panose="020B0604020202020204" pitchFamily="34" charset="0"/>
                <a:cs typeface="Arial" panose="020B0604020202020204" pitchFamily="34" charset="0"/>
              </a:rPr>
              <a:t>Technology will be hosted by The University of Cincinnati.</a:t>
            </a:r>
          </a:p>
        </p:txBody>
      </p:sp>
      <p:sp>
        <p:nvSpPr>
          <p:cNvPr id="19" name="Cloud 18" descr="word cloud 2">
            <a:extLst>
              <a:ext uri="{FF2B5EF4-FFF2-40B4-BE49-F238E27FC236}">
                <a16:creationId xmlns:a16="http://schemas.microsoft.com/office/drawing/2014/main" id="{3D306445-50DE-4282-B6F8-B5A3095EAA7C}"/>
              </a:ext>
            </a:extLst>
          </p:cNvPr>
          <p:cNvSpPr/>
          <p:nvPr/>
        </p:nvSpPr>
        <p:spPr>
          <a:xfrm rot="863070">
            <a:off x="9638447" y="1786299"/>
            <a:ext cx="4729476" cy="2096462"/>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200" dirty="0">
                <a:latin typeface="Arial" panose="020B0604020202020204" pitchFamily="34" charset="0"/>
                <a:cs typeface="Arial" panose="020B0604020202020204" pitchFamily="34" charset="0"/>
              </a:rPr>
              <a:t>Aligns with emerging postsecondary Introduction to Data Science course</a:t>
            </a:r>
          </a:p>
        </p:txBody>
      </p:sp>
    </p:spTree>
    <p:extLst>
      <p:ext uri="{BB962C8B-B14F-4D97-AF65-F5344CB8AC3E}">
        <p14:creationId xmlns:p14="http://schemas.microsoft.com/office/powerpoint/2010/main" val="1078290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with colorful pinpoints. Some pinpoints are connected by links to make a design.">
            <a:extLst>
              <a:ext uri="{FF2B5EF4-FFF2-40B4-BE49-F238E27FC236}">
                <a16:creationId xmlns:a16="http://schemas.microsoft.com/office/drawing/2014/main" id="{597D2FA5-85CD-4046-A33D-BE13C91C74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80283"/>
            <a:ext cx="14630400" cy="7695172"/>
          </a:xfrm>
          <a:prstGeom prst="rect">
            <a:avLst/>
          </a:prstGeom>
        </p:spPr>
      </p:pic>
      <p:sp>
        <p:nvSpPr>
          <p:cNvPr id="2" name="Title 1">
            <a:extLst>
              <a:ext uri="{FF2B5EF4-FFF2-40B4-BE49-F238E27FC236}">
                <a16:creationId xmlns:a16="http://schemas.microsoft.com/office/drawing/2014/main" id="{0659B1B1-E13C-4CF0-B730-D13C5427C720}"/>
              </a:ext>
            </a:extLst>
          </p:cNvPr>
          <p:cNvSpPr>
            <a:spLocks noGrp="1"/>
          </p:cNvSpPr>
          <p:nvPr>
            <p:ph type="title"/>
          </p:nvPr>
        </p:nvSpPr>
        <p:spPr>
          <a:xfrm>
            <a:off x="658041" y="156102"/>
            <a:ext cx="13167360" cy="1354217"/>
          </a:xfrm>
        </p:spPr>
        <p:txBody>
          <a:bodyPr/>
          <a:lstStyle/>
          <a:p>
            <a:r>
              <a:rPr lang="en-US" sz="4400" dirty="0">
                <a:solidFill>
                  <a:schemeClr val="bg1"/>
                </a:solidFill>
              </a:rPr>
              <a:t>How is Data Science Foundations different than Statistics &amp; Probability? </a:t>
            </a:r>
          </a:p>
        </p:txBody>
      </p:sp>
      <p:sp>
        <p:nvSpPr>
          <p:cNvPr id="4" name="Slide Number Placeholder 3">
            <a:extLst>
              <a:ext uri="{FF2B5EF4-FFF2-40B4-BE49-F238E27FC236}">
                <a16:creationId xmlns:a16="http://schemas.microsoft.com/office/drawing/2014/main" id="{436B0A22-78A3-4837-B76D-F87D166FD54C}"/>
              </a:ext>
            </a:extLst>
          </p:cNvPr>
          <p:cNvSpPr>
            <a:spLocks noGrp="1"/>
          </p:cNvSpPr>
          <p:nvPr>
            <p:ph type="sldNum" sz="quarter" idx="12"/>
          </p:nvPr>
        </p:nvSpPr>
        <p:spPr/>
        <p:txBody>
          <a:bodyPr/>
          <a:lstStyle/>
          <a:p>
            <a:fld id="{79463015-ABDD-44E9-850F-7B4794200E02}" type="slidenum">
              <a:rPr lang="en-US" smtClean="0"/>
              <a:pPr/>
              <a:t>12</a:t>
            </a:fld>
            <a:endParaRPr lang="en-US" dirty="0"/>
          </a:p>
        </p:txBody>
      </p:sp>
      <p:sp>
        <p:nvSpPr>
          <p:cNvPr id="5" name="Rectangle: Rounded Corners 4" descr="text box">
            <a:extLst>
              <a:ext uri="{FF2B5EF4-FFF2-40B4-BE49-F238E27FC236}">
                <a16:creationId xmlns:a16="http://schemas.microsoft.com/office/drawing/2014/main" id="{958A2DD5-02FA-4166-BD9B-7FAE3BCAC58E}"/>
              </a:ext>
            </a:extLst>
          </p:cNvPr>
          <p:cNvSpPr/>
          <p:nvPr/>
        </p:nvSpPr>
        <p:spPr>
          <a:xfrm>
            <a:off x="8081444" y="2116638"/>
            <a:ext cx="5970222" cy="4852214"/>
          </a:xfrm>
          <a:prstGeom prst="roundRect">
            <a:avLst/>
          </a:prstGeom>
          <a:solidFill>
            <a:schemeClr val="bg1">
              <a:alpha val="66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3200" b="0" i="0" u="none" strike="noStrike" dirty="0">
                <a:solidFill>
                  <a:srgbClr val="222222"/>
                </a:solidFill>
                <a:effectLst/>
                <a:latin typeface="Arial" panose="020B0604020202020204" pitchFamily="34" charset="0"/>
              </a:rPr>
              <a:t>The big difference between data science and statistics is that where statistics focuses on explaining the data, data science focuses on uncovering insights that help make predictions and decisions.</a:t>
            </a:r>
            <a:endParaRPr lang="en-US" sz="5400" dirty="0"/>
          </a:p>
        </p:txBody>
      </p:sp>
    </p:spTree>
    <p:extLst>
      <p:ext uri="{BB962C8B-B14F-4D97-AF65-F5344CB8AC3E}">
        <p14:creationId xmlns:p14="http://schemas.microsoft.com/office/powerpoint/2010/main" val="2927764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lorful brain">
            <a:extLst>
              <a:ext uri="{FF2B5EF4-FFF2-40B4-BE49-F238E27FC236}">
                <a16:creationId xmlns:a16="http://schemas.microsoft.com/office/drawing/2014/main" id="{229C320D-705D-4688-B45B-F808105162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9940"/>
            <a:ext cx="14624479" cy="8229600"/>
          </a:xfrm>
          <a:prstGeom prst="rect">
            <a:avLst/>
          </a:prstGeom>
        </p:spPr>
      </p:pic>
      <p:sp>
        <p:nvSpPr>
          <p:cNvPr id="4" name="Rectangle 3" descr="text box">
            <a:extLst>
              <a:ext uri="{FF2B5EF4-FFF2-40B4-BE49-F238E27FC236}">
                <a16:creationId xmlns:a16="http://schemas.microsoft.com/office/drawing/2014/main" id="{8059AC00-5D1F-4AEA-933D-C6B2C5906FCD}"/>
              </a:ext>
            </a:extLst>
          </p:cNvPr>
          <p:cNvSpPr/>
          <p:nvPr/>
        </p:nvSpPr>
        <p:spPr>
          <a:xfrm>
            <a:off x="689157" y="197458"/>
            <a:ext cx="5721542" cy="7042479"/>
          </a:xfrm>
          <a:prstGeom prst="rect">
            <a:avLst/>
          </a:prstGeom>
          <a:solidFill>
            <a:schemeClr val="bg1">
              <a:alpha val="8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BF49D54-DA64-4EC1-975E-FE357D8BB923}"/>
              </a:ext>
            </a:extLst>
          </p:cNvPr>
          <p:cNvSpPr>
            <a:spLocks noGrp="1"/>
          </p:cNvSpPr>
          <p:nvPr>
            <p:ph idx="1"/>
          </p:nvPr>
        </p:nvSpPr>
        <p:spPr>
          <a:xfrm>
            <a:off x="795153" y="1098395"/>
            <a:ext cx="5509549" cy="5431156"/>
          </a:xfrm>
        </p:spPr>
        <p:txBody>
          <a:bodyPr/>
          <a:lstStyle/>
          <a:p>
            <a:pPr marL="276224" indent="0">
              <a:lnSpc>
                <a:spcPct val="107000"/>
              </a:lnSpc>
              <a:spcBef>
                <a:spcPts val="0"/>
              </a:spcBef>
              <a:spcAft>
                <a:spcPts val="960"/>
              </a:spcAft>
              <a:buNone/>
            </a:pPr>
            <a:r>
              <a:rPr lang="en-US" sz="3360" dirty="0">
                <a:latin typeface="Arial" panose="020B0604020202020204" pitchFamily="34" charset="0"/>
                <a:ea typeface="Calibri" panose="020F0502020204030204" pitchFamily="34" charset="0"/>
                <a:cs typeface="Times New Roman" panose="02020603050405020304" pitchFamily="18" charset="0"/>
              </a:rPr>
              <a:t>“Students use mathematical language to communicate effectively and to describe their work with clarity and precision. Students demonstrate how, when, and why their procedure works and why it is appropriate. Students can answer the question, ‘How do we know?’”</a:t>
            </a:r>
          </a:p>
          <a:p>
            <a:endParaRPr lang="en-US" dirty="0"/>
          </a:p>
        </p:txBody>
      </p:sp>
      <p:sp>
        <p:nvSpPr>
          <p:cNvPr id="2" name="Title 1">
            <a:extLst>
              <a:ext uri="{FF2B5EF4-FFF2-40B4-BE49-F238E27FC236}">
                <a16:creationId xmlns:a16="http://schemas.microsoft.com/office/drawing/2014/main" id="{5E9BF811-E914-4A25-A641-83A6D3E6AB6F}"/>
              </a:ext>
            </a:extLst>
          </p:cNvPr>
          <p:cNvSpPr>
            <a:spLocks noGrp="1"/>
          </p:cNvSpPr>
          <p:nvPr>
            <p:ph type="title"/>
          </p:nvPr>
        </p:nvSpPr>
        <p:spPr>
          <a:xfrm>
            <a:off x="2279026" y="322798"/>
            <a:ext cx="2541801" cy="775597"/>
          </a:xfrm>
        </p:spPr>
        <p:txBody>
          <a:bodyPr/>
          <a:lstStyle/>
          <a:p>
            <a:r>
              <a:rPr lang="en-US" dirty="0"/>
              <a:t>Rigor</a:t>
            </a:r>
          </a:p>
        </p:txBody>
      </p:sp>
    </p:spTree>
    <p:extLst>
      <p:ext uri="{BB962C8B-B14F-4D97-AF65-F5344CB8AC3E}">
        <p14:creationId xmlns:p14="http://schemas.microsoft.com/office/powerpoint/2010/main" val="2423819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FABA4C7-CE19-4A05-AF1C-57B4BB7C8ECD}"/>
              </a:ext>
            </a:extLst>
          </p:cNvPr>
          <p:cNvGraphicFramePr>
            <a:graphicFrameLocks noGrp="1"/>
          </p:cNvGraphicFramePr>
          <p:nvPr>
            <p:extLst>
              <p:ext uri="{D42A27DB-BD31-4B8C-83A1-F6EECF244321}">
                <p14:modId xmlns:p14="http://schemas.microsoft.com/office/powerpoint/2010/main" val="2023019237"/>
              </p:ext>
            </p:extLst>
          </p:nvPr>
        </p:nvGraphicFramePr>
        <p:xfrm>
          <a:off x="457200" y="291383"/>
          <a:ext cx="13716000" cy="7117236"/>
        </p:xfrm>
        <a:graphic>
          <a:graphicData uri="http://schemas.openxmlformats.org/drawingml/2006/table">
            <a:tbl>
              <a:tblPr firstRow="1" bandRow="1">
                <a:tableStyleId>{5C22544A-7EE6-4342-B048-85BDC9FD1C3A}</a:tableStyleId>
              </a:tblPr>
              <a:tblGrid>
                <a:gridCol w="8246026">
                  <a:extLst>
                    <a:ext uri="{9D8B030D-6E8A-4147-A177-3AD203B41FA5}">
                      <a16:colId xmlns:a16="http://schemas.microsoft.com/office/drawing/2014/main" val="2075038143"/>
                    </a:ext>
                  </a:extLst>
                </a:gridCol>
                <a:gridCol w="5469974">
                  <a:extLst>
                    <a:ext uri="{9D8B030D-6E8A-4147-A177-3AD203B41FA5}">
                      <a16:colId xmlns:a16="http://schemas.microsoft.com/office/drawing/2014/main" val="4201048452"/>
                    </a:ext>
                  </a:extLst>
                </a:gridCol>
              </a:tblGrid>
              <a:tr h="537287">
                <a:tc>
                  <a:txBody>
                    <a:bodyPr/>
                    <a:lstStyle/>
                    <a:p>
                      <a:pPr marL="0" marR="0" algn="l">
                        <a:lnSpc>
                          <a:spcPct val="115000"/>
                        </a:lnSpc>
                        <a:spcBef>
                          <a:spcPts val="0"/>
                        </a:spcBef>
                        <a:spcAft>
                          <a:spcPts val="0"/>
                        </a:spcAft>
                      </a:pPr>
                      <a:r>
                        <a:rPr lang="en-US" sz="2400" b="1">
                          <a:effectLst/>
                          <a:latin typeface="Arial" panose="020B0604020202020204" pitchFamily="34" charset="0"/>
                          <a:ea typeface="Arial" panose="020B0604020202020204" pitchFamily="34" charset="0"/>
                        </a:rPr>
                        <a:t>Rigorous courses are…</a:t>
                      </a:r>
                      <a:endParaRPr lang="en-US" sz="2400">
                        <a:effectLst/>
                        <a:latin typeface="Arial" panose="020B0604020202020204" pitchFamily="34" charset="0"/>
                        <a:ea typeface="Arial" panose="020B0604020202020204" pitchFamily="34" charset="0"/>
                      </a:endParaRPr>
                    </a:p>
                  </a:txBody>
                  <a:tcPr marL="76200" marR="76200" marT="76200" marB="76200"/>
                </a:tc>
                <a:tc>
                  <a:txBody>
                    <a:bodyPr/>
                    <a:lstStyle/>
                    <a:p>
                      <a:pPr marL="0" marR="0" algn="l">
                        <a:lnSpc>
                          <a:spcPct val="115000"/>
                        </a:lnSpc>
                        <a:spcBef>
                          <a:spcPts val="0"/>
                        </a:spcBef>
                        <a:spcAft>
                          <a:spcPts val="0"/>
                        </a:spcAft>
                      </a:pPr>
                      <a:r>
                        <a:rPr lang="en-US" sz="2400" b="1" dirty="0">
                          <a:effectLst/>
                          <a:latin typeface="Arial" panose="020B0604020202020204" pitchFamily="34" charset="0"/>
                          <a:ea typeface="Arial" panose="020B0604020202020204" pitchFamily="34" charset="0"/>
                        </a:rPr>
                        <a:t>Rigorous courses are not…</a:t>
                      </a:r>
                      <a:endParaRPr lang="en-US" sz="2400" dirty="0">
                        <a:effectLst/>
                        <a:latin typeface="Arial" panose="020B0604020202020204" pitchFamily="34" charset="0"/>
                        <a:ea typeface="Arial" panose="020B0604020202020204" pitchFamily="34" charset="0"/>
                      </a:endParaRPr>
                    </a:p>
                  </a:txBody>
                  <a:tcPr marL="76200" marR="76200" marT="76200" marB="76200"/>
                </a:tc>
                <a:extLst>
                  <a:ext uri="{0D108BD9-81ED-4DB2-BD59-A6C34878D82A}">
                    <a16:rowId xmlns:a16="http://schemas.microsoft.com/office/drawing/2014/main" val="3041591089"/>
                  </a:ext>
                </a:extLst>
              </a:tr>
              <a:tr h="1963751">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Defined by complexity, which is a measure of the thinking, action, or knowledge that is needed to complete the task</a:t>
                      </a:r>
                    </a:p>
                  </a:txBody>
                  <a:tcPr marL="76200" marR="76200" marT="76200" marB="76200"/>
                </a:tc>
                <a:tc>
                  <a:txBody>
                    <a:bodyPr/>
                    <a:lstStyle/>
                    <a:p>
                      <a:pPr marL="0" marR="0" algn="l">
                        <a:lnSpc>
                          <a:spcPct val="115000"/>
                        </a:lnSpc>
                        <a:spcBef>
                          <a:spcPts val="0"/>
                        </a:spcBef>
                        <a:spcAft>
                          <a:spcPts val="0"/>
                        </a:spcAft>
                      </a:pPr>
                      <a:r>
                        <a:rPr lang="en-US" sz="2600">
                          <a:effectLst/>
                          <a:latin typeface="Arial" panose="020B0604020202020204" pitchFamily="34" charset="0"/>
                          <a:ea typeface="Arial" panose="020B0604020202020204" pitchFamily="34" charset="0"/>
                        </a:rPr>
                        <a:t>Characterized by difficulty, which is a measure of effort required to complete a task</a:t>
                      </a:r>
                    </a:p>
                  </a:txBody>
                  <a:tcPr marL="76200" marR="76200" marT="76200" marB="76200"/>
                </a:tc>
                <a:extLst>
                  <a:ext uri="{0D108BD9-81ED-4DB2-BD59-A6C34878D82A}">
                    <a16:rowId xmlns:a16="http://schemas.microsoft.com/office/drawing/2014/main" val="398272839"/>
                  </a:ext>
                </a:extLst>
              </a:tr>
              <a:tr h="1038378">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Measured in depth of understanding</a:t>
                      </a:r>
                    </a:p>
                  </a:txBody>
                  <a:tcPr marL="76200" marR="76200" marT="76200" marB="76200"/>
                </a:tc>
                <a:tc>
                  <a:txBody>
                    <a:bodyPr/>
                    <a:lstStyle/>
                    <a:p>
                      <a:pPr marL="0" marR="0" algn="l">
                        <a:lnSpc>
                          <a:spcPct val="115000"/>
                        </a:lnSpc>
                        <a:spcBef>
                          <a:spcPts val="0"/>
                        </a:spcBef>
                        <a:spcAft>
                          <a:spcPts val="0"/>
                        </a:spcAft>
                      </a:pPr>
                      <a:r>
                        <a:rPr lang="en-US" sz="2600">
                          <a:effectLst/>
                          <a:latin typeface="Arial" panose="020B0604020202020204" pitchFamily="34" charset="0"/>
                          <a:ea typeface="Arial" panose="020B0604020202020204" pitchFamily="34" charset="0"/>
                        </a:rPr>
                        <a:t>Measured by the amount of work</a:t>
                      </a:r>
                    </a:p>
                  </a:txBody>
                  <a:tcPr marL="76200" marR="76200" marT="76200" marB="76200"/>
                </a:tc>
                <a:extLst>
                  <a:ext uri="{0D108BD9-81ED-4DB2-BD59-A6C34878D82A}">
                    <a16:rowId xmlns:a16="http://schemas.microsoft.com/office/drawing/2014/main" val="2778422110"/>
                  </a:ext>
                </a:extLst>
              </a:tr>
              <a:tr h="1501064">
                <a:tc>
                  <a:txBody>
                    <a:bodyPr/>
                    <a:lstStyle/>
                    <a:p>
                      <a:pPr marL="0" marR="0" algn="l">
                        <a:lnSpc>
                          <a:spcPct val="115000"/>
                        </a:lnSpc>
                        <a:spcBef>
                          <a:spcPts val="0"/>
                        </a:spcBef>
                        <a:spcAft>
                          <a:spcPts val="0"/>
                        </a:spcAft>
                      </a:pPr>
                      <a:r>
                        <a:rPr lang="en-US" sz="2600">
                          <a:effectLst/>
                          <a:latin typeface="Arial" panose="020B0604020202020204" pitchFamily="34" charset="0"/>
                          <a:ea typeface="Arial" panose="020B0604020202020204" pitchFamily="34" charset="0"/>
                        </a:rPr>
                        <a:t>Opportunities for precision in reasoning, language, definitions, and notation that are sufficient to appropriate age/course</a:t>
                      </a:r>
                    </a:p>
                  </a:txBody>
                  <a:tcPr marL="76200" marR="76200" marT="76200" marB="76200"/>
                </a:tc>
                <a:tc>
                  <a:txBody>
                    <a:bodyPr/>
                    <a:lstStyle/>
                    <a:p>
                      <a:pPr marL="0" marR="0" algn="l">
                        <a:lnSpc>
                          <a:spcPct val="115000"/>
                        </a:lnSpc>
                        <a:spcBef>
                          <a:spcPts val="0"/>
                        </a:spcBef>
                        <a:spcAft>
                          <a:spcPts val="0"/>
                        </a:spcAft>
                      </a:pPr>
                      <a:r>
                        <a:rPr lang="en-US" sz="2600">
                          <a:effectLst/>
                          <a:latin typeface="Arial" panose="020B0604020202020204" pitchFamily="34" charset="0"/>
                          <a:ea typeface="Arial" panose="020B0604020202020204" pitchFamily="34" charset="0"/>
                        </a:rPr>
                        <a:t>Based on procedure alone</a:t>
                      </a:r>
                    </a:p>
                  </a:txBody>
                  <a:tcPr marL="76200" marR="76200" marT="76200" marB="76200"/>
                </a:tc>
                <a:extLst>
                  <a:ext uri="{0D108BD9-81ED-4DB2-BD59-A6C34878D82A}">
                    <a16:rowId xmlns:a16="http://schemas.microsoft.com/office/drawing/2014/main" val="529426391"/>
                  </a:ext>
                </a:extLst>
              </a:tr>
              <a:tr h="1038378">
                <a:tc>
                  <a:txBody>
                    <a:bodyPr/>
                    <a:lstStyle/>
                    <a:p>
                      <a:pPr marL="0" marR="0" algn="l">
                        <a:lnSpc>
                          <a:spcPct val="115000"/>
                        </a:lnSpc>
                        <a:spcBef>
                          <a:spcPts val="0"/>
                        </a:spcBef>
                        <a:spcAft>
                          <a:spcPts val="0"/>
                        </a:spcAft>
                      </a:pPr>
                      <a:r>
                        <a:rPr lang="en-US" sz="2600">
                          <a:effectLst/>
                          <a:latin typeface="Arial" panose="020B0604020202020204" pitchFamily="34" charset="0"/>
                          <a:ea typeface="Arial" panose="020B0604020202020204" pitchFamily="34" charset="0"/>
                        </a:rPr>
                        <a:t>Determined by students’ process</a:t>
                      </a:r>
                    </a:p>
                  </a:txBody>
                  <a:tcPr marL="76200" marR="76200" marT="76200" marB="76200"/>
                </a:tc>
                <a:tc>
                  <a:txBody>
                    <a:bodyPr/>
                    <a:lstStyle/>
                    <a:p>
                      <a:pPr marL="0" marR="0" algn="l">
                        <a:lnSpc>
                          <a:spcPct val="115000"/>
                        </a:lnSpc>
                        <a:spcBef>
                          <a:spcPts val="0"/>
                        </a:spcBef>
                        <a:spcAft>
                          <a:spcPts val="0"/>
                        </a:spcAft>
                      </a:pPr>
                      <a:r>
                        <a:rPr lang="en-US" sz="2600">
                          <a:effectLst/>
                          <a:latin typeface="Arial" panose="020B0604020202020204" pitchFamily="34" charset="0"/>
                          <a:ea typeface="Arial" panose="020B0604020202020204" pitchFamily="34" charset="0"/>
                        </a:rPr>
                        <a:t>Measured by assigning difficult problems</a:t>
                      </a:r>
                    </a:p>
                  </a:txBody>
                  <a:tcPr marL="76200" marR="76200" marT="76200" marB="76200"/>
                </a:tc>
                <a:extLst>
                  <a:ext uri="{0D108BD9-81ED-4DB2-BD59-A6C34878D82A}">
                    <a16:rowId xmlns:a16="http://schemas.microsoft.com/office/drawing/2014/main" val="1958279284"/>
                  </a:ext>
                </a:extLst>
              </a:tr>
              <a:tr h="1038378">
                <a:tc>
                  <a:txBody>
                    <a:bodyPr/>
                    <a:lstStyle/>
                    <a:p>
                      <a:pPr marL="0" marR="0" algn="l">
                        <a:lnSpc>
                          <a:spcPct val="115000"/>
                        </a:lnSpc>
                        <a:spcBef>
                          <a:spcPts val="0"/>
                        </a:spcBef>
                        <a:spcAft>
                          <a:spcPts val="0"/>
                        </a:spcAft>
                      </a:pPr>
                      <a:r>
                        <a:rPr lang="en-US" sz="2600">
                          <a:effectLst/>
                          <a:latin typeface="Arial" panose="020B0604020202020204" pitchFamily="34" charset="0"/>
                          <a:ea typeface="Arial" panose="020B0604020202020204" pitchFamily="34" charset="0"/>
                        </a:rPr>
                        <a:t>Opportunities for students to make decisions in problem solving</a:t>
                      </a:r>
                    </a:p>
                  </a:txBody>
                  <a:tcPr marL="76200" marR="76200" marT="76200" marB="76200"/>
                </a:tc>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Defined only by the resources used  </a:t>
                      </a:r>
                    </a:p>
                  </a:txBody>
                  <a:tcPr marL="76200" marR="76200" marT="76200" marB="76200"/>
                </a:tc>
                <a:extLst>
                  <a:ext uri="{0D108BD9-81ED-4DB2-BD59-A6C34878D82A}">
                    <a16:rowId xmlns:a16="http://schemas.microsoft.com/office/drawing/2014/main" val="3481701380"/>
                  </a:ext>
                </a:extLst>
              </a:tr>
            </a:tbl>
          </a:graphicData>
        </a:graphic>
      </p:graphicFrame>
    </p:spTree>
    <p:extLst>
      <p:ext uri="{BB962C8B-B14F-4D97-AF65-F5344CB8AC3E}">
        <p14:creationId xmlns:p14="http://schemas.microsoft.com/office/powerpoint/2010/main" val="1247155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FABA4C7-CE19-4A05-AF1C-57B4BB7C8ECD}"/>
              </a:ext>
            </a:extLst>
          </p:cNvPr>
          <p:cNvGraphicFramePr>
            <a:graphicFrameLocks noGrp="1"/>
          </p:cNvGraphicFramePr>
          <p:nvPr>
            <p:extLst>
              <p:ext uri="{D42A27DB-BD31-4B8C-83A1-F6EECF244321}">
                <p14:modId xmlns:p14="http://schemas.microsoft.com/office/powerpoint/2010/main" val="1682712935"/>
              </p:ext>
            </p:extLst>
          </p:nvPr>
        </p:nvGraphicFramePr>
        <p:xfrm>
          <a:off x="417689" y="229984"/>
          <a:ext cx="13670843" cy="6882014"/>
        </p:xfrm>
        <a:graphic>
          <a:graphicData uri="http://schemas.openxmlformats.org/drawingml/2006/table">
            <a:tbl>
              <a:tblPr firstRow="1" bandRow="1">
                <a:tableStyleId>{5C22544A-7EE6-4342-B048-85BDC9FD1C3A}</a:tableStyleId>
              </a:tblPr>
              <a:tblGrid>
                <a:gridCol w="8218877">
                  <a:extLst>
                    <a:ext uri="{9D8B030D-6E8A-4147-A177-3AD203B41FA5}">
                      <a16:colId xmlns:a16="http://schemas.microsoft.com/office/drawing/2014/main" val="2075038143"/>
                    </a:ext>
                  </a:extLst>
                </a:gridCol>
                <a:gridCol w="5451966">
                  <a:extLst>
                    <a:ext uri="{9D8B030D-6E8A-4147-A177-3AD203B41FA5}">
                      <a16:colId xmlns:a16="http://schemas.microsoft.com/office/drawing/2014/main" val="4201048452"/>
                    </a:ext>
                  </a:extLst>
                </a:gridCol>
              </a:tblGrid>
              <a:tr h="1168191">
                <a:tc>
                  <a:txBody>
                    <a:bodyPr/>
                    <a:lstStyle/>
                    <a:p>
                      <a:pPr marL="0" marR="0" algn="l">
                        <a:lnSpc>
                          <a:spcPct val="115000"/>
                        </a:lnSpc>
                        <a:spcBef>
                          <a:spcPts val="0"/>
                        </a:spcBef>
                        <a:spcAft>
                          <a:spcPts val="0"/>
                        </a:spcAft>
                      </a:pPr>
                      <a:r>
                        <a:rPr lang="en-US" sz="2600" b="1" dirty="0">
                          <a:effectLst/>
                          <a:latin typeface="Arial" panose="020B0604020202020204" pitchFamily="34" charset="0"/>
                          <a:ea typeface="Arial" panose="020B0604020202020204" pitchFamily="34" charset="0"/>
                        </a:rPr>
                        <a:t>Rigorous courses are…</a:t>
                      </a:r>
                      <a:endParaRPr lang="en-US" sz="2600" dirty="0">
                        <a:effectLst/>
                        <a:latin typeface="Arial" panose="020B0604020202020204" pitchFamily="34" charset="0"/>
                        <a:ea typeface="Arial" panose="020B0604020202020204" pitchFamily="34" charset="0"/>
                      </a:endParaRPr>
                    </a:p>
                  </a:txBody>
                  <a:tcPr marL="76200" marR="76200" marT="76200" marB="76200"/>
                </a:tc>
                <a:tc>
                  <a:txBody>
                    <a:bodyPr/>
                    <a:lstStyle/>
                    <a:p>
                      <a:pPr marL="0" marR="0" algn="l">
                        <a:lnSpc>
                          <a:spcPct val="115000"/>
                        </a:lnSpc>
                        <a:spcBef>
                          <a:spcPts val="0"/>
                        </a:spcBef>
                        <a:spcAft>
                          <a:spcPts val="0"/>
                        </a:spcAft>
                      </a:pPr>
                      <a:r>
                        <a:rPr lang="en-US" sz="2600" b="1" dirty="0">
                          <a:effectLst/>
                          <a:latin typeface="Arial" panose="020B0604020202020204" pitchFamily="34" charset="0"/>
                          <a:ea typeface="Arial" panose="020B0604020202020204" pitchFamily="34" charset="0"/>
                        </a:rPr>
                        <a:t>Rigorous courses are not…</a:t>
                      </a:r>
                      <a:endParaRPr lang="en-US" sz="2600" dirty="0">
                        <a:effectLst/>
                        <a:latin typeface="Arial" panose="020B0604020202020204" pitchFamily="34" charset="0"/>
                        <a:ea typeface="Arial" panose="020B0604020202020204" pitchFamily="34" charset="0"/>
                      </a:endParaRPr>
                    </a:p>
                  </a:txBody>
                  <a:tcPr marL="76200" marR="76200" marT="76200" marB="76200"/>
                </a:tc>
                <a:extLst>
                  <a:ext uri="{0D108BD9-81ED-4DB2-BD59-A6C34878D82A}">
                    <a16:rowId xmlns:a16="http://schemas.microsoft.com/office/drawing/2014/main" val="3041591089"/>
                  </a:ext>
                </a:extLst>
              </a:tr>
              <a:tr h="647662">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Opportunities to make connections</a:t>
                      </a:r>
                    </a:p>
                  </a:txBody>
                  <a:tcPr marL="76200" marR="76200" marT="76200" marB="76200"/>
                </a:tc>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Taught in isolation</a:t>
                      </a:r>
                    </a:p>
                  </a:txBody>
                  <a:tcPr marL="76200" marR="76200" marT="76200" marB="76200"/>
                </a:tc>
                <a:extLst>
                  <a:ext uri="{0D108BD9-81ED-4DB2-BD59-A6C34878D82A}">
                    <a16:rowId xmlns:a16="http://schemas.microsoft.com/office/drawing/2014/main" val="1483091351"/>
                  </a:ext>
                </a:extLst>
              </a:tr>
              <a:tr h="1168191">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Supportive of the transfer of knowledge to new situations</a:t>
                      </a:r>
                    </a:p>
                  </a:txBody>
                  <a:tcPr marL="76200" marR="76200" marT="76200" marB="76200"/>
                </a:tc>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Repetitive</a:t>
                      </a:r>
                    </a:p>
                  </a:txBody>
                  <a:tcPr marL="76200" marR="76200" marT="76200" marB="76200"/>
                </a:tc>
                <a:extLst>
                  <a:ext uri="{0D108BD9-81ED-4DB2-BD59-A6C34878D82A}">
                    <a16:rowId xmlns:a16="http://schemas.microsoft.com/office/drawing/2014/main" val="2252502592"/>
                  </a:ext>
                </a:extLst>
              </a:tr>
              <a:tr h="2729779">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Driven by students developing efficient explanations of solutions and why they work, providing opportunities for thinking and reasoning about contextual problems and situations</a:t>
                      </a:r>
                    </a:p>
                  </a:txBody>
                  <a:tcPr marL="76200" marR="76200" marT="76200" marB="76200"/>
                </a:tc>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Focused on getting an answer</a:t>
                      </a:r>
                    </a:p>
                  </a:txBody>
                  <a:tcPr marL="76200" marR="76200" marT="76200" marB="76200"/>
                </a:tc>
                <a:extLst>
                  <a:ext uri="{0D108BD9-81ED-4DB2-BD59-A6C34878D82A}">
                    <a16:rowId xmlns:a16="http://schemas.microsoft.com/office/drawing/2014/main" val="3100215041"/>
                  </a:ext>
                </a:extLst>
              </a:tr>
              <a:tr h="1168191">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Defined by what the student does with what you give them</a:t>
                      </a:r>
                    </a:p>
                  </a:txBody>
                  <a:tcPr marL="76200" marR="76200" marT="76200" marB="76200"/>
                </a:tc>
                <a:tc>
                  <a:txBody>
                    <a:bodyPr/>
                    <a:lstStyle/>
                    <a:p>
                      <a:pPr marL="0" marR="0" algn="l">
                        <a:lnSpc>
                          <a:spcPct val="115000"/>
                        </a:lnSpc>
                        <a:spcBef>
                          <a:spcPts val="0"/>
                        </a:spcBef>
                        <a:spcAft>
                          <a:spcPts val="0"/>
                        </a:spcAft>
                      </a:pPr>
                      <a:r>
                        <a:rPr lang="en-US" sz="2600" dirty="0">
                          <a:effectLst/>
                          <a:latin typeface="Arial" panose="020B0604020202020204" pitchFamily="34" charset="0"/>
                          <a:ea typeface="Arial" panose="020B0604020202020204" pitchFamily="34" charset="0"/>
                        </a:rPr>
                        <a:t>Defined by what you give the student</a:t>
                      </a:r>
                    </a:p>
                  </a:txBody>
                  <a:tcPr marL="76200" marR="76200" marT="76200" marB="76200"/>
                </a:tc>
                <a:extLst>
                  <a:ext uri="{0D108BD9-81ED-4DB2-BD59-A6C34878D82A}">
                    <a16:rowId xmlns:a16="http://schemas.microsoft.com/office/drawing/2014/main" val="3651415819"/>
                  </a:ext>
                </a:extLst>
              </a:tr>
            </a:tbl>
          </a:graphicData>
        </a:graphic>
      </p:graphicFrame>
    </p:spTree>
    <p:extLst>
      <p:ext uri="{BB962C8B-B14F-4D97-AF65-F5344CB8AC3E}">
        <p14:creationId xmlns:p14="http://schemas.microsoft.com/office/powerpoint/2010/main" val="1388011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82EC8-FEAA-43D1-8FC2-03ACD332135E}"/>
              </a:ext>
            </a:extLst>
          </p:cNvPr>
          <p:cNvSpPr>
            <a:spLocks noGrp="1"/>
          </p:cNvSpPr>
          <p:nvPr>
            <p:ph type="title"/>
          </p:nvPr>
        </p:nvSpPr>
        <p:spPr>
          <a:xfrm>
            <a:off x="2377440" y="160842"/>
            <a:ext cx="9875520" cy="775597"/>
          </a:xfrm>
        </p:spPr>
        <p:txBody>
          <a:bodyPr/>
          <a:lstStyle/>
          <a:p>
            <a:r>
              <a:rPr lang="en-US" dirty="0"/>
              <a:t>Follow-on Courses</a:t>
            </a:r>
          </a:p>
        </p:txBody>
      </p:sp>
      <p:sp>
        <p:nvSpPr>
          <p:cNvPr id="3" name="Content Placeholder 2">
            <a:extLst>
              <a:ext uri="{FF2B5EF4-FFF2-40B4-BE49-F238E27FC236}">
                <a16:creationId xmlns:a16="http://schemas.microsoft.com/office/drawing/2014/main" id="{1256A79C-D690-4972-9AE8-D9D6FA54AAF2}"/>
              </a:ext>
            </a:extLst>
          </p:cNvPr>
          <p:cNvSpPr>
            <a:spLocks noGrp="1"/>
          </p:cNvSpPr>
          <p:nvPr>
            <p:ph idx="1"/>
          </p:nvPr>
        </p:nvSpPr>
        <p:spPr>
          <a:xfrm>
            <a:off x="1336379" y="1567838"/>
            <a:ext cx="10916581" cy="5431156"/>
          </a:xfrm>
        </p:spPr>
        <p:txBody>
          <a:bodyPr/>
          <a:lstStyle/>
          <a:p>
            <a:r>
              <a:rPr lang="en-US" sz="3200" dirty="0"/>
              <a:t>CCP Introduction to Data Science</a:t>
            </a:r>
          </a:p>
          <a:p>
            <a:r>
              <a:rPr lang="en-US" sz="3200" dirty="0"/>
              <a:t>AP Statistics</a:t>
            </a:r>
          </a:p>
          <a:p>
            <a:r>
              <a:rPr lang="en-US" sz="3200" dirty="0"/>
              <a:t>CCP Introductory Statistics</a:t>
            </a:r>
          </a:p>
          <a:p>
            <a:r>
              <a:rPr lang="en-US" sz="3200" dirty="0"/>
              <a:t>CCP Quantitative Reasoning</a:t>
            </a:r>
          </a:p>
          <a:p>
            <a:r>
              <a:rPr lang="en-US" sz="3200" dirty="0"/>
              <a:t>CCP Mathematics for Elementary Education</a:t>
            </a:r>
          </a:p>
          <a:p>
            <a:r>
              <a:rPr lang="en-US" sz="3200" dirty="0"/>
              <a:t>AP Computer Science A</a:t>
            </a:r>
          </a:p>
          <a:p>
            <a:r>
              <a:rPr lang="en-US" sz="3200" dirty="0"/>
              <a:t>Algebra 2</a:t>
            </a:r>
          </a:p>
          <a:p>
            <a:r>
              <a:rPr lang="en-US" sz="3200" dirty="0"/>
              <a:t>Other Algebra 2 Equivalent Math Pathways course</a:t>
            </a:r>
          </a:p>
          <a:p>
            <a:r>
              <a:rPr lang="en-US" sz="3200" dirty="0"/>
              <a:t>Other CCP math course</a:t>
            </a:r>
          </a:p>
          <a:p>
            <a:endParaRPr lang="en-US" sz="2880" dirty="0"/>
          </a:p>
        </p:txBody>
      </p:sp>
    </p:spTree>
    <p:extLst>
      <p:ext uri="{BB962C8B-B14F-4D97-AF65-F5344CB8AC3E}">
        <p14:creationId xmlns:p14="http://schemas.microsoft.com/office/powerpoint/2010/main" val="2063576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descr="path">
            <a:extLst>
              <a:ext uri="{FF2B5EF4-FFF2-40B4-BE49-F238E27FC236}">
                <a16:creationId xmlns:a16="http://schemas.microsoft.com/office/drawing/2014/main" id="{1F6F0792-6930-463F-B333-473B56726DAE}"/>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2896740"/>
              </p:ext>
            </p:extLst>
          </p:nvPr>
        </p:nvGraphicFramePr>
        <p:xfrm>
          <a:off x="348342" y="863600"/>
          <a:ext cx="13550537" cy="650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7270932A-D8FF-4B27-9FBA-A39AA187E1E9}"/>
              </a:ext>
            </a:extLst>
          </p:cNvPr>
          <p:cNvSpPr>
            <a:spLocks noGrp="1"/>
          </p:cNvSpPr>
          <p:nvPr>
            <p:ph type="title"/>
          </p:nvPr>
        </p:nvSpPr>
        <p:spPr>
          <a:xfrm>
            <a:off x="7315199" y="863600"/>
            <a:ext cx="6583680" cy="1538883"/>
          </a:xfrm>
        </p:spPr>
        <p:txBody>
          <a:bodyPr/>
          <a:lstStyle/>
          <a:p>
            <a:r>
              <a:rPr lang="en-US" dirty="0"/>
              <a:t>Data Science Foundations Pilot</a:t>
            </a:r>
          </a:p>
        </p:txBody>
      </p:sp>
      <p:sp>
        <p:nvSpPr>
          <p:cNvPr id="4" name="Slide Number Placeholder 3">
            <a:extLst>
              <a:ext uri="{FF2B5EF4-FFF2-40B4-BE49-F238E27FC236}">
                <a16:creationId xmlns:a16="http://schemas.microsoft.com/office/drawing/2014/main" id="{F36012D9-2243-460C-96FD-A7BB9BA863DC}"/>
              </a:ext>
            </a:extLst>
          </p:cNvPr>
          <p:cNvSpPr>
            <a:spLocks noGrp="1"/>
          </p:cNvSpPr>
          <p:nvPr>
            <p:ph type="sldNum" sz="quarter" idx="12"/>
          </p:nvPr>
        </p:nvSpPr>
        <p:spPr/>
        <p:txBody>
          <a:bodyPr/>
          <a:lstStyle/>
          <a:p>
            <a:fld id="{79463015-ABDD-44E9-850F-7B4794200E02}" type="slidenum">
              <a:rPr lang="en-US" smtClean="0"/>
              <a:pPr/>
              <a:t>17</a:t>
            </a:fld>
            <a:endParaRPr lang="en-US" dirty="0"/>
          </a:p>
        </p:txBody>
      </p:sp>
    </p:spTree>
    <p:extLst>
      <p:ext uri="{BB962C8B-B14F-4D97-AF65-F5344CB8AC3E}">
        <p14:creationId xmlns:p14="http://schemas.microsoft.com/office/powerpoint/2010/main" val="453345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2EFE2-082A-47AB-8EAA-977909A7F385}"/>
              </a:ext>
            </a:extLst>
          </p:cNvPr>
          <p:cNvSpPr>
            <a:spLocks noGrp="1"/>
          </p:cNvSpPr>
          <p:nvPr>
            <p:ph type="title"/>
          </p:nvPr>
        </p:nvSpPr>
        <p:spPr>
          <a:xfrm>
            <a:off x="731520" y="363448"/>
            <a:ext cx="13167360" cy="769441"/>
          </a:xfrm>
        </p:spPr>
        <p:txBody>
          <a:bodyPr/>
          <a:lstStyle/>
          <a:p>
            <a:r>
              <a:rPr lang="en-US" dirty="0"/>
              <a:t>Data Science Foundations Pilot</a:t>
            </a:r>
          </a:p>
        </p:txBody>
      </p:sp>
      <p:sp>
        <p:nvSpPr>
          <p:cNvPr id="4" name="Slide Number Placeholder 3">
            <a:extLst>
              <a:ext uri="{FF2B5EF4-FFF2-40B4-BE49-F238E27FC236}">
                <a16:creationId xmlns:a16="http://schemas.microsoft.com/office/drawing/2014/main" id="{B135882C-CBDA-48DC-8273-CB36BFCB73CF}"/>
              </a:ext>
            </a:extLst>
          </p:cNvPr>
          <p:cNvSpPr>
            <a:spLocks noGrp="1"/>
          </p:cNvSpPr>
          <p:nvPr>
            <p:ph type="sldNum" sz="quarter" idx="12"/>
          </p:nvPr>
        </p:nvSpPr>
        <p:spPr/>
        <p:txBody>
          <a:bodyPr/>
          <a:lstStyle/>
          <a:p>
            <a:fld id="{79463015-ABDD-44E9-850F-7B4794200E02}" type="slidenum">
              <a:rPr lang="en-US" smtClean="0"/>
              <a:pPr/>
              <a:t>18</a:t>
            </a:fld>
            <a:endParaRPr lang="en-US" dirty="0"/>
          </a:p>
        </p:txBody>
      </p:sp>
      <p:graphicFrame>
        <p:nvGraphicFramePr>
          <p:cNvPr id="8" name="Table 8">
            <a:extLst>
              <a:ext uri="{FF2B5EF4-FFF2-40B4-BE49-F238E27FC236}">
                <a16:creationId xmlns:a16="http://schemas.microsoft.com/office/drawing/2014/main" id="{970E0D88-E24F-437A-8DFB-A10F257F505E}"/>
              </a:ext>
            </a:extLst>
          </p:cNvPr>
          <p:cNvGraphicFramePr>
            <a:graphicFrameLocks noGrp="1"/>
          </p:cNvGraphicFramePr>
          <p:nvPr>
            <p:extLst>
              <p:ext uri="{D42A27DB-BD31-4B8C-83A1-F6EECF244321}">
                <p14:modId xmlns:p14="http://schemas.microsoft.com/office/powerpoint/2010/main" val="2945789958"/>
              </p:ext>
            </p:extLst>
          </p:nvPr>
        </p:nvGraphicFramePr>
        <p:xfrm>
          <a:off x="731521" y="1930986"/>
          <a:ext cx="5262880" cy="5223806"/>
        </p:xfrm>
        <a:graphic>
          <a:graphicData uri="http://schemas.openxmlformats.org/drawingml/2006/table">
            <a:tbl>
              <a:tblPr firstRow="1" bandRow="1">
                <a:tableStyleId>{00A15C55-8517-42AA-B614-E9B94910E393}</a:tableStyleId>
              </a:tblPr>
              <a:tblGrid>
                <a:gridCol w="5262880">
                  <a:extLst>
                    <a:ext uri="{9D8B030D-6E8A-4147-A177-3AD203B41FA5}">
                      <a16:colId xmlns:a16="http://schemas.microsoft.com/office/drawing/2014/main" val="1822024856"/>
                    </a:ext>
                  </a:extLst>
                </a:gridCol>
              </a:tblGrid>
              <a:tr h="746258">
                <a:tc>
                  <a:txBody>
                    <a:bodyPr/>
                    <a:lstStyle/>
                    <a:p>
                      <a:pPr algn="ctr"/>
                      <a:r>
                        <a:rPr lang="en-US" sz="3600" dirty="0">
                          <a:latin typeface="Arial" panose="020B0604020202020204" pitchFamily="34" charset="0"/>
                          <a:cs typeface="Arial" panose="020B0604020202020204" pitchFamily="34" charset="0"/>
                        </a:rPr>
                        <a:t>Campaigns</a:t>
                      </a:r>
                    </a:p>
                  </a:txBody>
                  <a:tcPr/>
                </a:tc>
                <a:extLst>
                  <a:ext uri="{0D108BD9-81ED-4DB2-BD59-A6C34878D82A}">
                    <a16:rowId xmlns:a16="http://schemas.microsoft.com/office/drawing/2014/main" val="3361023353"/>
                  </a:ext>
                </a:extLst>
              </a:tr>
              <a:tr h="746258">
                <a:tc>
                  <a:txBody>
                    <a:bodyPr/>
                    <a:lstStyle/>
                    <a:p>
                      <a:pPr algn="ctr"/>
                      <a:r>
                        <a:rPr lang="en-US" sz="3600" kern="1200" dirty="0">
                          <a:solidFill>
                            <a:schemeClr val="dk1"/>
                          </a:solidFill>
                          <a:effectLst/>
                          <a:latin typeface="Arial" panose="020B0604020202020204" pitchFamily="34" charset="0"/>
                          <a:cs typeface="Arial" panose="020B0604020202020204" pitchFamily="34" charset="0"/>
                        </a:rPr>
                        <a:t>Food Habits</a:t>
                      </a:r>
                      <a:endParaRPr lang="en-US" sz="3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60443491"/>
                  </a:ext>
                </a:extLst>
              </a:tr>
              <a:tr h="746258">
                <a:tc>
                  <a:txBody>
                    <a:bodyPr/>
                    <a:lstStyle/>
                    <a:p>
                      <a:pPr algn="ctr"/>
                      <a:r>
                        <a:rPr lang="en-US" sz="3600" kern="1200" dirty="0">
                          <a:solidFill>
                            <a:schemeClr val="dk1"/>
                          </a:solidFill>
                          <a:effectLst/>
                          <a:latin typeface="Arial" panose="020B0604020202020204" pitchFamily="34" charset="0"/>
                          <a:cs typeface="Arial" panose="020B0604020202020204" pitchFamily="34" charset="0"/>
                        </a:rPr>
                        <a:t>Time Use</a:t>
                      </a:r>
                      <a:endParaRPr lang="en-US" sz="3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44521755"/>
                  </a:ext>
                </a:extLst>
              </a:tr>
              <a:tr h="746258">
                <a:tc>
                  <a:txBody>
                    <a:bodyPr/>
                    <a:lstStyle/>
                    <a:p>
                      <a:pPr algn="ctr"/>
                      <a:r>
                        <a:rPr lang="en-US" sz="3600" kern="1200" dirty="0">
                          <a:solidFill>
                            <a:schemeClr val="dk1"/>
                          </a:solidFill>
                          <a:effectLst/>
                          <a:latin typeface="Arial" panose="020B0604020202020204" pitchFamily="34" charset="0"/>
                          <a:cs typeface="Arial" panose="020B0604020202020204" pitchFamily="34" charset="0"/>
                        </a:rPr>
                        <a:t>Personality Color </a:t>
                      </a:r>
                      <a:endParaRPr lang="en-US" sz="3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32369767"/>
                  </a:ext>
                </a:extLst>
              </a:tr>
              <a:tr h="746258">
                <a:tc>
                  <a:txBody>
                    <a:bodyPr/>
                    <a:lstStyle/>
                    <a:p>
                      <a:pPr algn="ctr"/>
                      <a:r>
                        <a:rPr lang="en-US" sz="3600" kern="1200" dirty="0">
                          <a:solidFill>
                            <a:schemeClr val="dk1"/>
                          </a:solidFill>
                          <a:effectLst/>
                          <a:latin typeface="Arial" panose="020B0604020202020204" pitchFamily="34" charset="0"/>
                          <a:cs typeface="Arial" panose="020B0604020202020204" pitchFamily="34" charset="0"/>
                        </a:rPr>
                        <a:t>Stress/Chill </a:t>
                      </a:r>
                      <a:endParaRPr lang="en-US" sz="3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31372196"/>
                  </a:ext>
                </a:extLst>
              </a:tr>
              <a:tr h="746258">
                <a:tc>
                  <a:txBody>
                    <a:bodyPr/>
                    <a:lstStyle/>
                    <a:p>
                      <a:pPr algn="ctr"/>
                      <a:r>
                        <a:rPr lang="en-US" sz="3600" kern="1200" dirty="0">
                          <a:solidFill>
                            <a:schemeClr val="dk1"/>
                          </a:solidFill>
                          <a:effectLst/>
                          <a:latin typeface="Arial" panose="020B0604020202020204" pitchFamily="34" charset="0"/>
                          <a:cs typeface="Arial" panose="020B0604020202020204" pitchFamily="34" charset="0"/>
                        </a:rPr>
                        <a:t>Class Campaign</a:t>
                      </a:r>
                      <a:endParaRPr lang="en-US" sz="3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37203765"/>
                  </a:ext>
                </a:extLst>
              </a:tr>
              <a:tr h="746258">
                <a:tc>
                  <a:txBody>
                    <a:bodyPr/>
                    <a:lstStyle/>
                    <a:p>
                      <a:pPr algn="ctr"/>
                      <a:r>
                        <a:rPr lang="en-US" sz="3600" kern="1200" dirty="0">
                          <a:solidFill>
                            <a:schemeClr val="dk1"/>
                          </a:solidFill>
                          <a:effectLst/>
                          <a:latin typeface="Arial" panose="020B0604020202020204" pitchFamily="34" charset="0"/>
                          <a:cs typeface="Arial" panose="020B0604020202020204" pitchFamily="34" charset="0"/>
                        </a:rPr>
                        <a:t>Water Campaign</a:t>
                      </a:r>
                      <a:endParaRPr lang="en-US" sz="3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42839838"/>
                  </a:ext>
                </a:extLst>
              </a:tr>
            </a:tbl>
          </a:graphicData>
        </a:graphic>
      </p:graphicFrame>
      <p:pic>
        <p:nvPicPr>
          <p:cNvPr id="5" name="Picture 4" descr="Campaign Monitoring tool&#10;The image contains pie charts, bar graphs and a user list.">
            <a:extLst>
              <a:ext uri="{FF2B5EF4-FFF2-40B4-BE49-F238E27FC236}">
                <a16:creationId xmlns:a16="http://schemas.microsoft.com/office/drawing/2014/main" id="{AE613A16-EAD6-4B0C-8A97-15D79C93116A}"/>
              </a:ext>
            </a:extLst>
          </p:cNvPr>
          <p:cNvPicPr>
            <a:picLocks noChangeAspect="1"/>
          </p:cNvPicPr>
          <p:nvPr/>
        </p:nvPicPr>
        <p:blipFill>
          <a:blip r:embed="rId3"/>
          <a:stretch>
            <a:fillRect/>
          </a:stretch>
        </p:blipFill>
        <p:spPr>
          <a:xfrm>
            <a:off x="6569859" y="1627570"/>
            <a:ext cx="7334250" cy="5353050"/>
          </a:xfrm>
          <a:prstGeom prst="rect">
            <a:avLst/>
          </a:prstGeom>
        </p:spPr>
      </p:pic>
    </p:spTree>
    <p:extLst>
      <p:ext uri="{BB962C8B-B14F-4D97-AF65-F5344CB8AC3E}">
        <p14:creationId xmlns:p14="http://schemas.microsoft.com/office/powerpoint/2010/main" val="1922980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3AD07-F2A9-4732-ABFA-62953B4F3805}"/>
              </a:ext>
            </a:extLst>
          </p:cNvPr>
          <p:cNvSpPr>
            <a:spLocks noGrp="1"/>
          </p:cNvSpPr>
          <p:nvPr>
            <p:ph type="title"/>
          </p:nvPr>
        </p:nvSpPr>
        <p:spPr>
          <a:xfrm>
            <a:off x="731520" y="284413"/>
            <a:ext cx="13167360" cy="769441"/>
          </a:xfrm>
        </p:spPr>
        <p:txBody>
          <a:bodyPr/>
          <a:lstStyle/>
          <a:p>
            <a:r>
              <a:rPr lang="en-US" dirty="0"/>
              <a:t>Data Collection Cycle</a:t>
            </a:r>
          </a:p>
        </p:txBody>
      </p:sp>
      <p:sp>
        <p:nvSpPr>
          <p:cNvPr id="4" name="Slide Number Placeholder 3">
            <a:extLst>
              <a:ext uri="{FF2B5EF4-FFF2-40B4-BE49-F238E27FC236}">
                <a16:creationId xmlns:a16="http://schemas.microsoft.com/office/drawing/2014/main" id="{AFA23A61-3B27-419D-9A16-FB4D196DDF7B}"/>
              </a:ext>
            </a:extLst>
          </p:cNvPr>
          <p:cNvSpPr>
            <a:spLocks noGrp="1"/>
          </p:cNvSpPr>
          <p:nvPr>
            <p:ph type="sldNum" sz="quarter" idx="12"/>
          </p:nvPr>
        </p:nvSpPr>
        <p:spPr/>
        <p:txBody>
          <a:bodyPr/>
          <a:lstStyle/>
          <a:p>
            <a:fld id="{79463015-ABDD-44E9-850F-7B4794200E02}" type="slidenum">
              <a:rPr lang="en-US" smtClean="0"/>
              <a:pPr/>
              <a:t>19</a:t>
            </a:fld>
            <a:endParaRPr lang="en-US" dirty="0"/>
          </a:p>
        </p:txBody>
      </p:sp>
      <p:pic>
        <p:nvPicPr>
          <p:cNvPr id="6" name="Picture 5" descr="data collection cycle example 1">
            <a:extLst>
              <a:ext uri="{FF2B5EF4-FFF2-40B4-BE49-F238E27FC236}">
                <a16:creationId xmlns:a16="http://schemas.microsoft.com/office/drawing/2014/main" id="{ABB83A40-DCC8-487A-BCD9-545773BCAE12}"/>
              </a:ext>
            </a:extLst>
          </p:cNvPr>
          <p:cNvPicPr>
            <a:picLocks noChangeAspect="1"/>
          </p:cNvPicPr>
          <p:nvPr/>
        </p:nvPicPr>
        <p:blipFill>
          <a:blip r:embed="rId3"/>
          <a:stretch>
            <a:fillRect/>
          </a:stretch>
        </p:blipFill>
        <p:spPr>
          <a:xfrm>
            <a:off x="980251" y="1282434"/>
            <a:ext cx="5714301" cy="6097077"/>
          </a:xfrm>
          <a:prstGeom prst="rect">
            <a:avLst/>
          </a:prstGeom>
        </p:spPr>
      </p:pic>
      <p:pic>
        <p:nvPicPr>
          <p:cNvPr id="8" name="Picture 7" descr="data collection cycle example 2">
            <a:extLst>
              <a:ext uri="{FF2B5EF4-FFF2-40B4-BE49-F238E27FC236}">
                <a16:creationId xmlns:a16="http://schemas.microsoft.com/office/drawing/2014/main" id="{63815D88-2F84-4395-9844-C22FB489FF83}"/>
              </a:ext>
            </a:extLst>
          </p:cNvPr>
          <p:cNvPicPr>
            <a:picLocks noChangeAspect="1"/>
          </p:cNvPicPr>
          <p:nvPr/>
        </p:nvPicPr>
        <p:blipFill>
          <a:blip r:embed="rId4"/>
          <a:stretch>
            <a:fillRect/>
          </a:stretch>
        </p:blipFill>
        <p:spPr>
          <a:xfrm>
            <a:off x="7935849" y="1282434"/>
            <a:ext cx="5475351" cy="6129638"/>
          </a:xfrm>
          <a:prstGeom prst="rect">
            <a:avLst/>
          </a:prstGeom>
        </p:spPr>
      </p:pic>
    </p:spTree>
    <p:extLst>
      <p:ext uri="{BB962C8B-B14F-4D97-AF65-F5344CB8AC3E}">
        <p14:creationId xmlns:p14="http://schemas.microsoft.com/office/powerpoint/2010/main" val="3854732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3BC5A-25AF-44C3-8172-68B73C2ABFFD}"/>
              </a:ext>
            </a:extLst>
          </p:cNvPr>
          <p:cNvSpPr>
            <a:spLocks noGrp="1"/>
          </p:cNvSpPr>
          <p:nvPr>
            <p:ph type="title"/>
          </p:nvPr>
        </p:nvSpPr>
        <p:spPr>
          <a:xfrm>
            <a:off x="569474" y="576425"/>
            <a:ext cx="5449361" cy="769441"/>
          </a:xfrm>
        </p:spPr>
        <p:txBody>
          <a:bodyPr/>
          <a:lstStyle/>
          <a:p>
            <a:r>
              <a:rPr lang="en-US" dirty="0"/>
              <a:t>What is Data Science? </a:t>
            </a:r>
          </a:p>
        </p:txBody>
      </p:sp>
      <p:sp>
        <p:nvSpPr>
          <p:cNvPr id="3" name="Content Placeholder 2">
            <a:extLst>
              <a:ext uri="{FF2B5EF4-FFF2-40B4-BE49-F238E27FC236}">
                <a16:creationId xmlns:a16="http://schemas.microsoft.com/office/drawing/2014/main" id="{910DBF8E-8FC7-4D6F-9AC8-FCDC1495A8E7}"/>
              </a:ext>
            </a:extLst>
          </p:cNvPr>
          <p:cNvSpPr>
            <a:spLocks noGrp="1"/>
          </p:cNvSpPr>
          <p:nvPr>
            <p:ph idx="1"/>
          </p:nvPr>
        </p:nvSpPr>
        <p:spPr>
          <a:xfrm>
            <a:off x="808685" y="2620207"/>
            <a:ext cx="5287315" cy="4717401"/>
          </a:xfrm>
        </p:spPr>
        <p:txBody>
          <a:bodyPr/>
          <a:lstStyle/>
          <a:p>
            <a:pPr marL="0" indent="0">
              <a:buNone/>
            </a:pPr>
            <a:r>
              <a:rPr lang="en-US" sz="4000" b="0" i="0" u="none" strike="noStrike" dirty="0">
                <a:solidFill>
                  <a:srgbClr val="000000"/>
                </a:solidFill>
                <a:effectLst/>
                <a:latin typeface="Arial" panose="020B0604020202020204" pitchFamily="34" charset="0"/>
              </a:rPr>
              <a:t>Data scientists find patterns in sets of information that provide insights about the past, the present and the future. </a:t>
            </a:r>
            <a:endParaRPr lang="en-US" sz="6600" dirty="0"/>
          </a:p>
        </p:txBody>
      </p:sp>
      <p:sp>
        <p:nvSpPr>
          <p:cNvPr id="4" name="Slide Number Placeholder 3">
            <a:extLst>
              <a:ext uri="{FF2B5EF4-FFF2-40B4-BE49-F238E27FC236}">
                <a16:creationId xmlns:a16="http://schemas.microsoft.com/office/drawing/2014/main" id="{23ED4233-DE02-4E57-B612-85348FBD296F}"/>
              </a:ext>
            </a:extLst>
          </p:cNvPr>
          <p:cNvSpPr>
            <a:spLocks noGrp="1"/>
          </p:cNvSpPr>
          <p:nvPr>
            <p:ph type="sldNum" sz="quarter" idx="12"/>
          </p:nvPr>
        </p:nvSpPr>
        <p:spPr/>
        <p:txBody>
          <a:bodyPr/>
          <a:lstStyle/>
          <a:p>
            <a:fld id="{79463015-ABDD-44E9-850F-7B4794200E02}" type="slidenum">
              <a:rPr lang="en-US" smtClean="0"/>
              <a:pPr/>
              <a:t>2</a:t>
            </a:fld>
            <a:endParaRPr lang="en-US" dirty="0"/>
          </a:p>
        </p:txBody>
      </p:sp>
      <p:pic>
        <p:nvPicPr>
          <p:cNvPr id="6" name="Content Placeholder 5" descr="An African American girl stands in front of a screen with her hands controlling different patterns">
            <a:extLst>
              <a:ext uri="{FF2B5EF4-FFF2-40B4-BE49-F238E27FC236}">
                <a16:creationId xmlns:a16="http://schemas.microsoft.com/office/drawing/2014/main" id="{CFD6BC7A-2AC2-4ABB-BD46-F55DE5E3B1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9732" y="1758459"/>
            <a:ext cx="7544105" cy="47174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90465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9E37A-515B-493F-B018-B3ED307DD4F1}"/>
              </a:ext>
            </a:extLst>
          </p:cNvPr>
          <p:cNvSpPr>
            <a:spLocks noGrp="1"/>
          </p:cNvSpPr>
          <p:nvPr>
            <p:ph type="title"/>
          </p:nvPr>
        </p:nvSpPr>
        <p:spPr>
          <a:xfrm>
            <a:off x="731520" y="272871"/>
            <a:ext cx="13167360" cy="769441"/>
          </a:xfrm>
        </p:spPr>
        <p:txBody>
          <a:bodyPr/>
          <a:lstStyle/>
          <a:p>
            <a:r>
              <a:rPr lang="en-US" dirty="0"/>
              <a:t>R/RStudio</a:t>
            </a:r>
          </a:p>
        </p:txBody>
      </p:sp>
      <p:sp>
        <p:nvSpPr>
          <p:cNvPr id="4" name="Slide Number Placeholder 3">
            <a:extLst>
              <a:ext uri="{FF2B5EF4-FFF2-40B4-BE49-F238E27FC236}">
                <a16:creationId xmlns:a16="http://schemas.microsoft.com/office/drawing/2014/main" id="{228846DD-2189-4C03-BD5E-AAA17B7B4E90}"/>
              </a:ext>
            </a:extLst>
          </p:cNvPr>
          <p:cNvSpPr>
            <a:spLocks noGrp="1"/>
          </p:cNvSpPr>
          <p:nvPr>
            <p:ph type="sldNum" sz="quarter" idx="12"/>
          </p:nvPr>
        </p:nvSpPr>
        <p:spPr/>
        <p:txBody>
          <a:bodyPr/>
          <a:lstStyle/>
          <a:p>
            <a:fld id="{79463015-ABDD-44E9-850F-7B4794200E02}" type="slidenum">
              <a:rPr lang="en-US" smtClean="0"/>
              <a:pPr/>
              <a:t>20</a:t>
            </a:fld>
            <a:endParaRPr lang="en-US" dirty="0"/>
          </a:p>
        </p:txBody>
      </p:sp>
      <p:pic>
        <p:nvPicPr>
          <p:cNvPr id="6" name="Picture 5" descr="R Studio I O S">
            <a:extLst>
              <a:ext uri="{FF2B5EF4-FFF2-40B4-BE49-F238E27FC236}">
                <a16:creationId xmlns:a16="http://schemas.microsoft.com/office/drawing/2014/main" id="{7FE94BA2-555E-428D-973B-BFFDE962C6A5}"/>
              </a:ext>
            </a:extLst>
          </p:cNvPr>
          <p:cNvPicPr>
            <a:picLocks noChangeAspect="1"/>
          </p:cNvPicPr>
          <p:nvPr/>
        </p:nvPicPr>
        <p:blipFill>
          <a:blip r:embed="rId3"/>
          <a:stretch>
            <a:fillRect/>
          </a:stretch>
        </p:blipFill>
        <p:spPr>
          <a:xfrm>
            <a:off x="928914" y="1318084"/>
            <a:ext cx="12525829" cy="6104760"/>
          </a:xfrm>
          <a:prstGeom prst="rect">
            <a:avLst/>
          </a:prstGeom>
        </p:spPr>
      </p:pic>
    </p:spTree>
    <p:extLst>
      <p:ext uri="{BB962C8B-B14F-4D97-AF65-F5344CB8AC3E}">
        <p14:creationId xmlns:p14="http://schemas.microsoft.com/office/powerpoint/2010/main" val="1705743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9E37A-515B-493F-B018-B3ED307DD4F1}"/>
              </a:ext>
            </a:extLst>
          </p:cNvPr>
          <p:cNvSpPr>
            <a:spLocks noGrp="1"/>
          </p:cNvSpPr>
          <p:nvPr>
            <p:ph type="title"/>
          </p:nvPr>
        </p:nvSpPr>
        <p:spPr>
          <a:xfrm>
            <a:off x="557349" y="3081601"/>
            <a:ext cx="3811451" cy="769441"/>
          </a:xfrm>
        </p:spPr>
        <p:txBody>
          <a:bodyPr/>
          <a:lstStyle/>
          <a:p>
            <a:r>
              <a:rPr lang="en-US" dirty="0"/>
              <a:t>R/RStudio</a:t>
            </a:r>
          </a:p>
        </p:txBody>
      </p:sp>
      <p:sp>
        <p:nvSpPr>
          <p:cNvPr id="4" name="Slide Number Placeholder 3">
            <a:extLst>
              <a:ext uri="{FF2B5EF4-FFF2-40B4-BE49-F238E27FC236}">
                <a16:creationId xmlns:a16="http://schemas.microsoft.com/office/drawing/2014/main" id="{228846DD-2189-4C03-BD5E-AAA17B7B4E90}"/>
              </a:ext>
            </a:extLst>
          </p:cNvPr>
          <p:cNvSpPr>
            <a:spLocks noGrp="1"/>
          </p:cNvSpPr>
          <p:nvPr>
            <p:ph type="sldNum" sz="quarter" idx="12"/>
          </p:nvPr>
        </p:nvSpPr>
        <p:spPr/>
        <p:txBody>
          <a:bodyPr/>
          <a:lstStyle/>
          <a:p>
            <a:fld id="{79463015-ABDD-44E9-850F-7B4794200E02}" type="slidenum">
              <a:rPr lang="en-US" smtClean="0"/>
              <a:pPr/>
              <a:t>21</a:t>
            </a:fld>
            <a:endParaRPr lang="en-US" dirty="0"/>
          </a:p>
        </p:txBody>
      </p:sp>
      <p:pic>
        <p:nvPicPr>
          <p:cNvPr id="5" name="Picture 4" descr="R Studio dot graph">
            <a:extLst>
              <a:ext uri="{FF2B5EF4-FFF2-40B4-BE49-F238E27FC236}">
                <a16:creationId xmlns:a16="http://schemas.microsoft.com/office/drawing/2014/main" id="{E43DFF45-656A-4ED7-A4F8-C5BCC3D6B328}"/>
              </a:ext>
            </a:extLst>
          </p:cNvPr>
          <p:cNvPicPr>
            <a:picLocks noChangeAspect="1"/>
          </p:cNvPicPr>
          <p:nvPr/>
        </p:nvPicPr>
        <p:blipFill>
          <a:blip r:embed="rId3"/>
          <a:stretch>
            <a:fillRect/>
          </a:stretch>
        </p:blipFill>
        <p:spPr>
          <a:xfrm>
            <a:off x="4156633" y="413090"/>
            <a:ext cx="10397567" cy="7159395"/>
          </a:xfrm>
          <a:prstGeom prst="rect">
            <a:avLst/>
          </a:prstGeom>
        </p:spPr>
      </p:pic>
    </p:spTree>
    <p:extLst>
      <p:ext uri="{BB962C8B-B14F-4D97-AF65-F5344CB8AC3E}">
        <p14:creationId xmlns:p14="http://schemas.microsoft.com/office/powerpoint/2010/main" val="104741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9E37A-515B-493F-B018-B3ED307DD4F1}"/>
              </a:ext>
            </a:extLst>
          </p:cNvPr>
          <p:cNvSpPr>
            <a:spLocks noGrp="1"/>
          </p:cNvSpPr>
          <p:nvPr>
            <p:ph type="title"/>
          </p:nvPr>
        </p:nvSpPr>
        <p:spPr>
          <a:xfrm>
            <a:off x="725716" y="155932"/>
            <a:ext cx="12772570" cy="769441"/>
          </a:xfrm>
        </p:spPr>
        <p:txBody>
          <a:bodyPr/>
          <a:lstStyle/>
          <a:p>
            <a:r>
              <a:rPr lang="en-US" dirty="0"/>
              <a:t>R/RStudio</a:t>
            </a:r>
          </a:p>
        </p:txBody>
      </p:sp>
      <p:sp>
        <p:nvSpPr>
          <p:cNvPr id="4" name="Slide Number Placeholder 3">
            <a:extLst>
              <a:ext uri="{FF2B5EF4-FFF2-40B4-BE49-F238E27FC236}">
                <a16:creationId xmlns:a16="http://schemas.microsoft.com/office/drawing/2014/main" id="{228846DD-2189-4C03-BD5E-AAA17B7B4E90}"/>
              </a:ext>
            </a:extLst>
          </p:cNvPr>
          <p:cNvSpPr>
            <a:spLocks noGrp="1"/>
          </p:cNvSpPr>
          <p:nvPr>
            <p:ph type="sldNum" sz="quarter" idx="12"/>
          </p:nvPr>
        </p:nvSpPr>
        <p:spPr/>
        <p:txBody>
          <a:bodyPr/>
          <a:lstStyle/>
          <a:p>
            <a:fld id="{79463015-ABDD-44E9-850F-7B4794200E02}" type="slidenum">
              <a:rPr lang="en-US" smtClean="0"/>
              <a:pPr/>
              <a:t>22</a:t>
            </a:fld>
            <a:endParaRPr lang="en-US" dirty="0"/>
          </a:p>
        </p:txBody>
      </p:sp>
      <p:pic>
        <p:nvPicPr>
          <p:cNvPr id="6" name="Picture 5" descr="R Studio dot graph example">
            <a:extLst>
              <a:ext uri="{FF2B5EF4-FFF2-40B4-BE49-F238E27FC236}">
                <a16:creationId xmlns:a16="http://schemas.microsoft.com/office/drawing/2014/main" id="{52169C96-EF9B-40E9-8F69-D216F468110A}"/>
              </a:ext>
            </a:extLst>
          </p:cNvPr>
          <p:cNvPicPr>
            <a:picLocks noChangeAspect="1"/>
          </p:cNvPicPr>
          <p:nvPr/>
        </p:nvPicPr>
        <p:blipFill>
          <a:blip r:embed="rId3"/>
          <a:stretch>
            <a:fillRect/>
          </a:stretch>
        </p:blipFill>
        <p:spPr>
          <a:xfrm>
            <a:off x="725716" y="1294297"/>
            <a:ext cx="12932229" cy="6217887"/>
          </a:xfrm>
          <a:prstGeom prst="rect">
            <a:avLst/>
          </a:prstGeom>
        </p:spPr>
      </p:pic>
    </p:spTree>
    <p:extLst>
      <p:ext uri="{BB962C8B-B14F-4D97-AF65-F5344CB8AC3E}">
        <p14:creationId xmlns:p14="http://schemas.microsoft.com/office/powerpoint/2010/main" val="847251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3937E-BF10-4451-867C-1D7F0DB520DC}"/>
              </a:ext>
            </a:extLst>
          </p:cNvPr>
          <p:cNvSpPr>
            <a:spLocks noGrp="1"/>
          </p:cNvSpPr>
          <p:nvPr>
            <p:ph type="title"/>
          </p:nvPr>
        </p:nvSpPr>
        <p:spPr>
          <a:xfrm>
            <a:off x="10266829" y="2798357"/>
            <a:ext cx="3637280" cy="769441"/>
          </a:xfrm>
        </p:spPr>
        <p:txBody>
          <a:bodyPr/>
          <a:lstStyle/>
          <a:p>
            <a:r>
              <a:rPr lang="en-US" dirty="0"/>
              <a:t>Student Work</a:t>
            </a:r>
          </a:p>
        </p:txBody>
      </p:sp>
      <p:sp>
        <p:nvSpPr>
          <p:cNvPr id="4" name="Slide Number Placeholder 3">
            <a:extLst>
              <a:ext uri="{FF2B5EF4-FFF2-40B4-BE49-F238E27FC236}">
                <a16:creationId xmlns:a16="http://schemas.microsoft.com/office/drawing/2014/main" id="{E43CEB84-1B54-4C69-A9AC-16F445121EAF}"/>
              </a:ext>
            </a:extLst>
          </p:cNvPr>
          <p:cNvSpPr>
            <a:spLocks noGrp="1"/>
          </p:cNvSpPr>
          <p:nvPr>
            <p:ph type="sldNum" sz="quarter" idx="12"/>
          </p:nvPr>
        </p:nvSpPr>
        <p:spPr/>
        <p:txBody>
          <a:bodyPr/>
          <a:lstStyle/>
          <a:p>
            <a:fld id="{79463015-ABDD-44E9-850F-7B4794200E02}" type="slidenum">
              <a:rPr lang="en-US" smtClean="0"/>
              <a:pPr/>
              <a:t>23</a:t>
            </a:fld>
            <a:endParaRPr lang="en-US" dirty="0"/>
          </a:p>
        </p:txBody>
      </p:sp>
      <p:pic>
        <p:nvPicPr>
          <p:cNvPr id="6" name="Picture 5" descr="The image contains paper copies of graphs">
            <a:extLst>
              <a:ext uri="{FF2B5EF4-FFF2-40B4-BE49-F238E27FC236}">
                <a16:creationId xmlns:a16="http://schemas.microsoft.com/office/drawing/2014/main" id="{B72DDF43-2575-4027-9566-8CDEBD4A6014}"/>
              </a:ext>
            </a:extLst>
          </p:cNvPr>
          <p:cNvPicPr>
            <a:picLocks noChangeAspect="1"/>
          </p:cNvPicPr>
          <p:nvPr/>
        </p:nvPicPr>
        <p:blipFill>
          <a:blip r:embed="rId3"/>
          <a:stretch>
            <a:fillRect/>
          </a:stretch>
        </p:blipFill>
        <p:spPr>
          <a:xfrm>
            <a:off x="349055" y="217714"/>
            <a:ext cx="9390031" cy="6951474"/>
          </a:xfrm>
          <a:prstGeom prst="rect">
            <a:avLst/>
          </a:prstGeom>
        </p:spPr>
      </p:pic>
    </p:spTree>
    <p:extLst>
      <p:ext uri="{BB962C8B-B14F-4D97-AF65-F5344CB8AC3E}">
        <p14:creationId xmlns:p14="http://schemas.microsoft.com/office/powerpoint/2010/main" val="2861963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950B9-FC7C-415F-9707-C4BA395B0B20}"/>
              </a:ext>
            </a:extLst>
          </p:cNvPr>
          <p:cNvSpPr>
            <a:spLocks noGrp="1"/>
          </p:cNvSpPr>
          <p:nvPr>
            <p:ph type="title"/>
          </p:nvPr>
        </p:nvSpPr>
        <p:spPr>
          <a:xfrm>
            <a:off x="6589486" y="548643"/>
            <a:ext cx="7309394" cy="769441"/>
          </a:xfrm>
        </p:spPr>
        <p:txBody>
          <a:bodyPr/>
          <a:lstStyle/>
          <a:p>
            <a:r>
              <a:rPr lang="en-US" dirty="0"/>
              <a:t>Student Work</a:t>
            </a:r>
          </a:p>
        </p:txBody>
      </p:sp>
      <p:sp>
        <p:nvSpPr>
          <p:cNvPr id="4" name="Slide Number Placeholder 3">
            <a:extLst>
              <a:ext uri="{FF2B5EF4-FFF2-40B4-BE49-F238E27FC236}">
                <a16:creationId xmlns:a16="http://schemas.microsoft.com/office/drawing/2014/main" id="{67966E0F-9E82-4058-9362-09A49B0138EB}"/>
              </a:ext>
            </a:extLst>
          </p:cNvPr>
          <p:cNvSpPr>
            <a:spLocks noGrp="1"/>
          </p:cNvSpPr>
          <p:nvPr>
            <p:ph type="sldNum" sz="quarter" idx="12"/>
          </p:nvPr>
        </p:nvSpPr>
        <p:spPr/>
        <p:txBody>
          <a:bodyPr/>
          <a:lstStyle/>
          <a:p>
            <a:fld id="{79463015-ABDD-44E9-850F-7B4794200E02}" type="slidenum">
              <a:rPr lang="en-US" smtClean="0"/>
              <a:pPr/>
              <a:t>24</a:t>
            </a:fld>
            <a:endParaRPr lang="en-US" dirty="0"/>
          </a:p>
        </p:txBody>
      </p:sp>
      <p:pic>
        <p:nvPicPr>
          <p:cNvPr id="6" name="Picture 5" descr="example student work 1">
            <a:extLst>
              <a:ext uri="{FF2B5EF4-FFF2-40B4-BE49-F238E27FC236}">
                <a16:creationId xmlns:a16="http://schemas.microsoft.com/office/drawing/2014/main" id="{F691B313-1276-4A61-9F0A-0CB4899ED2AA}"/>
              </a:ext>
            </a:extLst>
          </p:cNvPr>
          <p:cNvPicPr>
            <a:picLocks noChangeAspect="1"/>
          </p:cNvPicPr>
          <p:nvPr/>
        </p:nvPicPr>
        <p:blipFill>
          <a:blip r:embed="rId3"/>
          <a:stretch>
            <a:fillRect/>
          </a:stretch>
        </p:blipFill>
        <p:spPr>
          <a:xfrm>
            <a:off x="1199696" y="172129"/>
            <a:ext cx="6115504" cy="7291562"/>
          </a:xfrm>
          <a:prstGeom prst="rect">
            <a:avLst/>
          </a:prstGeom>
        </p:spPr>
      </p:pic>
      <p:pic>
        <p:nvPicPr>
          <p:cNvPr id="8" name="Picture 7" descr="example student work 2">
            <a:extLst>
              <a:ext uri="{FF2B5EF4-FFF2-40B4-BE49-F238E27FC236}">
                <a16:creationId xmlns:a16="http://schemas.microsoft.com/office/drawing/2014/main" id="{22CC0E8C-1680-4784-B567-7F947BEBFB9D}"/>
              </a:ext>
            </a:extLst>
          </p:cNvPr>
          <p:cNvPicPr>
            <a:picLocks noChangeAspect="1"/>
          </p:cNvPicPr>
          <p:nvPr/>
        </p:nvPicPr>
        <p:blipFill>
          <a:blip r:embed="rId4"/>
          <a:stretch>
            <a:fillRect/>
          </a:stretch>
        </p:blipFill>
        <p:spPr>
          <a:xfrm>
            <a:off x="7818256" y="1604574"/>
            <a:ext cx="5577568" cy="5804108"/>
          </a:xfrm>
          <a:prstGeom prst="rect">
            <a:avLst/>
          </a:prstGeom>
        </p:spPr>
      </p:pic>
    </p:spTree>
    <p:extLst>
      <p:ext uri="{BB962C8B-B14F-4D97-AF65-F5344CB8AC3E}">
        <p14:creationId xmlns:p14="http://schemas.microsoft.com/office/powerpoint/2010/main" val="3218725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A9CAD-8FE5-4C16-B775-BB5DB45C7D9F}"/>
              </a:ext>
            </a:extLst>
          </p:cNvPr>
          <p:cNvSpPr>
            <a:spLocks noGrp="1"/>
          </p:cNvSpPr>
          <p:nvPr>
            <p:ph type="title"/>
          </p:nvPr>
        </p:nvSpPr>
        <p:spPr>
          <a:xfrm>
            <a:off x="401246" y="2667729"/>
            <a:ext cx="3738880" cy="769441"/>
          </a:xfrm>
        </p:spPr>
        <p:txBody>
          <a:bodyPr/>
          <a:lstStyle/>
          <a:p>
            <a:r>
              <a:rPr lang="en-US" dirty="0"/>
              <a:t>Student Work</a:t>
            </a:r>
          </a:p>
        </p:txBody>
      </p:sp>
      <p:sp>
        <p:nvSpPr>
          <p:cNvPr id="4" name="Slide Number Placeholder 3">
            <a:extLst>
              <a:ext uri="{FF2B5EF4-FFF2-40B4-BE49-F238E27FC236}">
                <a16:creationId xmlns:a16="http://schemas.microsoft.com/office/drawing/2014/main" id="{57E241B7-3493-4095-8041-9CC8CEF707EB}"/>
              </a:ext>
            </a:extLst>
          </p:cNvPr>
          <p:cNvSpPr>
            <a:spLocks noGrp="1"/>
          </p:cNvSpPr>
          <p:nvPr>
            <p:ph type="sldNum" sz="quarter" idx="12"/>
          </p:nvPr>
        </p:nvSpPr>
        <p:spPr/>
        <p:txBody>
          <a:bodyPr/>
          <a:lstStyle/>
          <a:p>
            <a:fld id="{79463015-ABDD-44E9-850F-7B4794200E02}" type="slidenum">
              <a:rPr lang="en-US" smtClean="0"/>
              <a:pPr/>
              <a:t>25</a:t>
            </a:fld>
            <a:endParaRPr lang="en-US" dirty="0"/>
          </a:p>
        </p:txBody>
      </p:sp>
      <p:pic>
        <p:nvPicPr>
          <p:cNvPr id="6" name="Picture 5" descr="Example student work 3">
            <a:extLst>
              <a:ext uri="{FF2B5EF4-FFF2-40B4-BE49-F238E27FC236}">
                <a16:creationId xmlns:a16="http://schemas.microsoft.com/office/drawing/2014/main" id="{D3AC245C-18D9-4474-80BB-DF1D78A61A2F}"/>
              </a:ext>
            </a:extLst>
          </p:cNvPr>
          <p:cNvPicPr>
            <a:picLocks noChangeAspect="1"/>
          </p:cNvPicPr>
          <p:nvPr/>
        </p:nvPicPr>
        <p:blipFill>
          <a:blip r:embed="rId3"/>
          <a:stretch>
            <a:fillRect/>
          </a:stretch>
        </p:blipFill>
        <p:spPr>
          <a:xfrm>
            <a:off x="4140126" y="164847"/>
            <a:ext cx="10199897" cy="7150353"/>
          </a:xfrm>
          <a:prstGeom prst="rect">
            <a:avLst/>
          </a:prstGeom>
        </p:spPr>
      </p:pic>
    </p:spTree>
    <p:extLst>
      <p:ext uri="{BB962C8B-B14F-4D97-AF65-F5344CB8AC3E}">
        <p14:creationId xmlns:p14="http://schemas.microsoft.com/office/powerpoint/2010/main" val="1483215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3EB225-2298-4D53-9631-2C6235627D52}"/>
              </a:ext>
            </a:extLst>
          </p:cNvPr>
          <p:cNvSpPr>
            <a:spLocks noGrp="1"/>
          </p:cNvSpPr>
          <p:nvPr>
            <p:ph type="title"/>
          </p:nvPr>
        </p:nvSpPr>
        <p:spPr>
          <a:xfrm>
            <a:off x="1636677" y="5834506"/>
            <a:ext cx="4101767" cy="1925521"/>
          </a:xfrm>
        </p:spPr>
        <p:txBody>
          <a:bodyPr anchor="ctr">
            <a:normAutofit/>
          </a:bodyPr>
          <a:lstStyle/>
          <a:p>
            <a:pPr>
              <a:lnSpc>
                <a:spcPct val="90000"/>
              </a:lnSpc>
            </a:pPr>
            <a:r>
              <a:rPr lang="en-US" sz="3480" dirty="0"/>
              <a:t>Where to Apply for the Data Science Foundations Pilot? </a:t>
            </a:r>
            <a:br>
              <a:rPr lang="en-US" sz="3480" dirty="0"/>
            </a:br>
            <a:endParaRPr lang="en-US" sz="3480" dirty="0"/>
          </a:p>
        </p:txBody>
      </p:sp>
      <p:pic>
        <p:nvPicPr>
          <p:cNvPr id="6" name="Picture 5" descr="a person writing an equation in a book with their right hand and looking something up on a computer with their left hand">
            <a:extLst>
              <a:ext uri="{FF2B5EF4-FFF2-40B4-BE49-F238E27FC236}">
                <a16:creationId xmlns:a16="http://schemas.microsoft.com/office/drawing/2014/main" id="{9A097223-748B-45AD-8CDF-26B0FC344F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50881"/>
            <a:ext cx="14630400" cy="593697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0" name="Content Placeholder 9">
            <a:extLst>
              <a:ext uri="{FF2B5EF4-FFF2-40B4-BE49-F238E27FC236}">
                <a16:creationId xmlns:a16="http://schemas.microsoft.com/office/drawing/2014/main" id="{3549EA33-F1B0-4C30-BD56-BA70F23F4581}"/>
              </a:ext>
            </a:extLst>
          </p:cNvPr>
          <p:cNvSpPr>
            <a:spLocks noGrp="1"/>
          </p:cNvSpPr>
          <p:nvPr>
            <p:ph idx="1"/>
          </p:nvPr>
        </p:nvSpPr>
        <p:spPr>
          <a:xfrm>
            <a:off x="7023706" y="5521123"/>
            <a:ext cx="6900638" cy="1925521"/>
          </a:xfrm>
        </p:spPr>
        <p:txBody>
          <a:bodyPr anchor="ctr">
            <a:normAutofit/>
          </a:bodyPr>
          <a:lstStyle/>
          <a:p>
            <a:pPr marL="0" indent="0">
              <a:spcAft>
                <a:spcPts val="720"/>
              </a:spcAft>
              <a:buNone/>
            </a:pPr>
            <a:r>
              <a:rPr lang="en-US" sz="2400" i="1" dirty="0">
                <a:solidFill>
                  <a:schemeClr val="accent1"/>
                </a:solidFill>
                <a:latin typeface="Arial" panose="020B0604020202020204" pitchFamily="34" charset="0"/>
                <a:cs typeface="Arial" panose="020B0604020202020204" pitchFamily="34" charset="0"/>
                <a:hlinkClick r:id="rId4"/>
              </a:rPr>
              <a:t>https://education.ohio.gov/Topics/Learning-in-Ohio/Mathematics/Resources-for-Mathematics/Math-Pathways/Data-Science-Foundations</a:t>
            </a:r>
            <a:r>
              <a:rPr lang="en-US" sz="2400" i="1" dirty="0">
                <a:solidFill>
                  <a:schemeClr val="accent1"/>
                </a:solidFill>
                <a:latin typeface="Arial" panose="020B0604020202020204" pitchFamily="34" charset="0"/>
                <a:cs typeface="Arial" panose="020B0604020202020204" pitchFamily="34" charset="0"/>
              </a:rPr>
              <a:t> </a:t>
            </a:r>
            <a:endParaRPr lang="en-US" sz="1400" dirty="0">
              <a:solidFill>
                <a:schemeClr val="accent1"/>
              </a:solidFill>
            </a:endParaRPr>
          </a:p>
        </p:txBody>
      </p:sp>
    </p:spTree>
    <p:extLst>
      <p:ext uri="{BB962C8B-B14F-4D97-AF65-F5344CB8AC3E}">
        <p14:creationId xmlns:p14="http://schemas.microsoft.com/office/powerpoint/2010/main" val="3937355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9F192B-EE90-41D5-B162-66058DAEB304}"/>
              </a:ext>
            </a:extLst>
          </p:cNvPr>
          <p:cNvSpPr>
            <a:spLocks noGrp="1"/>
          </p:cNvSpPr>
          <p:nvPr>
            <p:ph type="sldNum" sz="quarter" idx="12"/>
          </p:nvPr>
        </p:nvSpPr>
        <p:spPr/>
        <p:txBody>
          <a:bodyPr/>
          <a:lstStyle/>
          <a:p>
            <a:fld id="{79463015-ABDD-44E9-850F-7B4794200E02}" type="slidenum">
              <a:rPr lang="en-US" smtClean="0"/>
              <a:pPr/>
              <a:t>27</a:t>
            </a:fld>
            <a:endParaRPr lang="en-US" dirty="0"/>
          </a:p>
        </p:txBody>
      </p:sp>
      <p:sp>
        <p:nvSpPr>
          <p:cNvPr id="2" name="Title 1" descr="giant blue text box">
            <a:extLst>
              <a:ext uri="{FF2B5EF4-FFF2-40B4-BE49-F238E27FC236}">
                <a16:creationId xmlns:a16="http://schemas.microsoft.com/office/drawing/2014/main" id="{2A39BD48-D012-4792-94FA-5B2730F7114C}"/>
              </a:ext>
            </a:extLst>
          </p:cNvPr>
          <p:cNvSpPr>
            <a:spLocks noGrp="1"/>
          </p:cNvSpPr>
          <p:nvPr>
            <p:ph type="title" idx="4294967295"/>
          </p:nvPr>
        </p:nvSpPr>
        <p:spPr>
          <a:xfrm>
            <a:off x="1298448" y="896112"/>
            <a:ext cx="12198096" cy="5998464"/>
          </a:xfrm>
          <a:prstGeom prst="roundRect">
            <a:avLst/>
          </a:prstGeom>
          <a:solidFill>
            <a:srgbClr val="73A5CC"/>
          </a:solidFill>
          <a:ln w="9525" cap="flat" cmpd="sng" algn="ctr">
            <a:solidFill>
              <a:srgbClr val="254A65"/>
            </a:solidFill>
            <a:prstDash val="solid"/>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13"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chemeClr val="lt1"/>
                </a:solidFill>
                <a:effectLst/>
                <a:uLnTx/>
                <a:uFillTx/>
                <a:latin typeface="Arial" panose="020B0604020202020204" pitchFamily="34" charset="0"/>
                <a:ea typeface="+mn-ea"/>
                <a:cs typeface="Arial" panose="020B0604020202020204" pitchFamily="34" charset="0"/>
              </a:rPr>
              <a:t>Q &amp; A</a:t>
            </a:r>
          </a:p>
        </p:txBody>
      </p:sp>
    </p:spTree>
    <p:extLst>
      <p:ext uri="{BB962C8B-B14F-4D97-AF65-F5344CB8AC3E}">
        <p14:creationId xmlns:p14="http://schemas.microsoft.com/office/powerpoint/2010/main" val="3239554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FAD9606-863B-1F44-A236-EE7DF988ACF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4" name="Oval 13">
            <a:extLst>
              <a:ext uri="{FF2B5EF4-FFF2-40B4-BE49-F238E27FC236}">
                <a16:creationId xmlns:a16="http://schemas.microsoft.com/office/drawing/2014/main" id="{DA1AE617-059B-ED49-AD0C-8E1E4E930BF8}"/>
              </a:ext>
              <a:ext uri="{C183D7F6-B498-43B3-948B-1728B52AA6E4}">
                <adec:decorative xmlns:adec="http://schemas.microsoft.com/office/drawing/2017/decorative" val="1"/>
              </a:ext>
            </a:extLst>
          </p:cNvPr>
          <p:cNvSpPr/>
          <p:nvPr/>
        </p:nvSpPr>
        <p:spPr>
          <a:xfrm>
            <a:off x="10806333" y="1614061"/>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5271D1D-C437-014E-9AD5-8E23847ED507}"/>
              </a:ext>
              <a:ext uri="{C183D7F6-B498-43B3-948B-1728B52AA6E4}">
                <adec:decorative xmlns:adec="http://schemas.microsoft.com/office/drawing/2017/decorative" val="1"/>
              </a:ext>
            </a:extLst>
          </p:cNvPr>
          <p:cNvGrpSpPr/>
          <p:nvPr/>
        </p:nvGrpSpPr>
        <p:grpSpPr>
          <a:xfrm>
            <a:off x="25939" y="350539"/>
            <a:ext cx="14630400" cy="1956594"/>
            <a:chOff x="25939" y="350539"/>
            <a:chExt cx="14630400" cy="1956594"/>
          </a:xfrm>
        </p:grpSpPr>
        <p:grpSp>
          <p:nvGrpSpPr>
            <p:cNvPr id="4" name="Group 3">
              <a:extLst>
                <a:ext uri="{FF2B5EF4-FFF2-40B4-BE49-F238E27FC236}">
                  <a16:creationId xmlns:a16="http://schemas.microsoft.com/office/drawing/2014/main" id="{CEAC7658-37D9-2048-9F98-C49ED0B8B69D}"/>
                </a:ext>
              </a:extLst>
            </p:cNvPr>
            <p:cNvGrpSpPr/>
            <p:nvPr/>
          </p:nvGrpSpPr>
          <p:grpSpPr>
            <a:xfrm>
              <a:off x="25939" y="350539"/>
              <a:ext cx="14630400" cy="1629976"/>
              <a:chOff x="-8320820" y="-1143027"/>
              <a:chExt cx="14630400" cy="1629976"/>
            </a:xfrm>
          </p:grpSpPr>
          <p:sp>
            <p:nvSpPr>
              <p:cNvPr id="5" name="Rectangle 4">
                <a:extLst>
                  <a:ext uri="{FF2B5EF4-FFF2-40B4-BE49-F238E27FC236}">
                    <a16:creationId xmlns:a16="http://schemas.microsoft.com/office/drawing/2014/main" id="{13C8F95C-2A63-4643-88BE-9198D5E64AB8}"/>
                  </a:ext>
                </a:extLst>
              </p:cNvPr>
              <p:cNvSpPr/>
              <p:nvPr/>
            </p:nvSpPr>
            <p:spPr>
              <a:xfrm>
                <a:off x="-8320820" y="-1143027"/>
                <a:ext cx="14630400" cy="16299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descr="Facebook logo">
                <a:extLst>
                  <a:ext uri="{FF2B5EF4-FFF2-40B4-BE49-F238E27FC236}">
                    <a16:creationId xmlns:a16="http://schemas.microsoft.com/office/drawing/2014/main" id="{0684D9E5-E001-3B45-8A19-9A6B82E430C8}"/>
                  </a:ext>
                </a:extLst>
              </p:cNvPr>
              <p:cNvPicPr>
                <a:picLocks noChangeAspect="1"/>
              </p:cNvPicPr>
              <p:nvPr/>
            </p:nvPicPr>
            <p:blipFill rotWithShape="1">
              <a:blip r:embed="rId3"/>
              <a:srcRect/>
              <a:stretch/>
            </p:blipFill>
            <p:spPr>
              <a:xfrm>
                <a:off x="-5195330" y="-1108019"/>
                <a:ext cx="942711" cy="943339"/>
              </a:xfrm>
              <a:prstGeom prst="rect">
                <a:avLst/>
              </a:prstGeom>
            </p:spPr>
          </p:pic>
          <p:pic>
            <p:nvPicPr>
              <p:cNvPr id="8" name="Picture 7" descr="twitter icon">
                <a:extLst>
                  <a:ext uri="{FF2B5EF4-FFF2-40B4-BE49-F238E27FC236}">
                    <a16:creationId xmlns:a16="http://schemas.microsoft.com/office/drawing/2014/main" id="{04DA428D-D50F-4B48-88F5-E5A9FFBF96A3}"/>
                  </a:ext>
                </a:extLst>
              </p:cNvPr>
              <p:cNvPicPr>
                <a:picLocks noChangeAspect="1"/>
              </p:cNvPicPr>
              <p:nvPr/>
            </p:nvPicPr>
            <p:blipFill>
              <a:blip r:embed="rId4"/>
              <a:stretch>
                <a:fillRect/>
              </a:stretch>
            </p:blipFill>
            <p:spPr>
              <a:xfrm>
                <a:off x="-3306404" y="-1103580"/>
                <a:ext cx="930652" cy="931101"/>
              </a:xfrm>
              <a:prstGeom prst="rect">
                <a:avLst/>
              </a:prstGeom>
            </p:spPr>
          </p:pic>
          <p:pic>
            <p:nvPicPr>
              <p:cNvPr id="9" name="Picture 8" descr="YouTube icon">
                <a:extLst>
                  <a:ext uri="{FF2B5EF4-FFF2-40B4-BE49-F238E27FC236}">
                    <a16:creationId xmlns:a16="http://schemas.microsoft.com/office/drawing/2014/main" id="{EFB86831-C1DB-4B4F-8FBE-FF593354A8AD}"/>
                  </a:ext>
                </a:extLst>
              </p:cNvPr>
              <p:cNvPicPr>
                <a:picLocks noChangeAspect="1"/>
              </p:cNvPicPr>
              <p:nvPr/>
            </p:nvPicPr>
            <p:blipFill>
              <a:blip r:embed="rId5"/>
              <a:stretch>
                <a:fillRect/>
              </a:stretch>
            </p:blipFill>
            <p:spPr>
              <a:xfrm>
                <a:off x="560781" y="-1105800"/>
                <a:ext cx="937919" cy="938290"/>
              </a:xfrm>
              <a:prstGeom prst="rect">
                <a:avLst/>
              </a:prstGeom>
            </p:spPr>
          </p:pic>
          <p:pic>
            <p:nvPicPr>
              <p:cNvPr id="10" name="Picture 9" descr="Instagram icon">
                <a:extLst>
                  <a:ext uri="{FF2B5EF4-FFF2-40B4-BE49-F238E27FC236}">
                    <a16:creationId xmlns:a16="http://schemas.microsoft.com/office/drawing/2014/main" id="{2912A1A1-4F68-7543-9CA8-8FD41B39F585}"/>
                  </a:ext>
                </a:extLst>
              </p:cNvPr>
              <p:cNvPicPr>
                <a:picLocks noChangeAspect="1"/>
              </p:cNvPicPr>
              <p:nvPr/>
            </p:nvPicPr>
            <p:blipFill rotWithShape="1">
              <a:blip r:embed="rId6"/>
              <a:srcRect/>
              <a:stretch/>
            </p:blipFill>
            <p:spPr>
              <a:xfrm>
                <a:off x="-1480307" y="-1110238"/>
                <a:ext cx="944621" cy="945357"/>
              </a:xfrm>
              <a:prstGeom prst="rect">
                <a:avLst/>
              </a:prstGeom>
            </p:spPr>
          </p:pic>
          <p:pic>
            <p:nvPicPr>
              <p:cNvPr id="11" name="Picture 10" descr="Linked In icon">
                <a:extLst>
                  <a:ext uri="{FF2B5EF4-FFF2-40B4-BE49-F238E27FC236}">
                    <a16:creationId xmlns:a16="http://schemas.microsoft.com/office/drawing/2014/main" id="{55BB8058-8DF5-404E-9D3F-16FB40446433}"/>
                  </a:ext>
                </a:extLst>
              </p:cNvPr>
              <p:cNvPicPr>
                <a:picLocks noChangeAspect="1"/>
              </p:cNvPicPr>
              <p:nvPr/>
            </p:nvPicPr>
            <p:blipFill rotWithShape="1">
              <a:blip r:embed="rId7"/>
              <a:srcRect/>
              <a:stretch/>
            </p:blipFill>
            <p:spPr>
              <a:xfrm>
                <a:off x="2459153" y="-1103580"/>
                <a:ext cx="931328" cy="932003"/>
              </a:xfrm>
              <a:prstGeom prst="rect">
                <a:avLst/>
              </a:prstGeom>
            </p:spPr>
          </p:pic>
        </p:grpSp>
        <p:sp>
          <p:nvSpPr>
            <p:cNvPr id="13" name="Oval 12">
              <a:extLst>
                <a:ext uri="{FF2B5EF4-FFF2-40B4-BE49-F238E27FC236}">
                  <a16:creationId xmlns:a16="http://schemas.microsoft.com/office/drawing/2014/main" id="{A3CDF013-111E-BC47-8BBE-8417486E809E}"/>
                </a:ext>
              </a:extLst>
            </p:cNvPr>
            <p:cNvSpPr/>
            <p:nvPr/>
          </p:nvSpPr>
          <p:spPr>
            <a:xfrm>
              <a:off x="4515338" y="1761657"/>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D40116F3-539D-4D4D-96D5-AC2D569D32CB}"/>
                </a:ext>
              </a:extLst>
            </p:cNvPr>
            <p:cNvSpPr/>
            <p:nvPr/>
          </p:nvSpPr>
          <p:spPr>
            <a:xfrm>
              <a:off x="11457898" y="1869417"/>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a:extLst>
              <a:ext uri="{FF2B5EF4-FFF2-40B4-BE49-F238E27FC236}">
                <a16:creationId xmlns:a16="http://schemas.microsoft.com/office/drawing/2014/main" id="{3CCBA0F6-1B8A-41B6-88AE-64703E00DE33}"/>
              </a:ext>
            </a:extLst>
          </p:cNvPr>
          <p:cNvSpPr>
            <a:spLocks noGrp="1"/>
          </p:cNvSpPr>
          <p:nvPr>
            <p:ph type="sldNum" sz="quarter" idx="12"/>
          </p:nvPr>
        </p:nvSpPr>
        <p:spPr/>
        <p:txBody>
          <a:bodyPr/>
          <a:lstStyle/>
          <a:p>
            <a:fld id="{79463015-ABDD-44E9-850F-7B4794200E02}" type="slidenum">
              <a:rPr lang="en-US" smtClean="0"/>
              <a:pPr/>
              <a:t>28</a:t>
            </a:fld>
            <a:endParaRPr lang="en-US" dirty="0"/>
          </a:p>
        </p:txBody>
      </p:sp>
      <p:sp>
        <p:nvSpPr>
          <p:cNvPr id="18" name="TextBox 17" descr="at O H Education">
            <a:extLst>
              <a:ext uri="{FF2B5EF4-FFF2-40B4-BE49-F238E27FC236}">
                <a16:creationId xmlns:a16="http://schemas.microsoft.com/office/drawing/2014/main" id="{F3A73120-6676-4D44-A3AB-1A879B536BFA}"/>
              </a:ext>
            </a:extLst>
          </p:cNvPr>
          <p:cNvSpPr txBox="1"/>
          <p:nvPr/>
        </p:nvSpPr>
        <p:spPr>
          <a:xfrm>
            <a:off x="3600214" y="1417420"/>
            <a:ext cx="7409328" cy="830997"/>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525051"/>
                </a:solidFill>
                <a:effectLst>
                  <a:outerShdw blurRad="38100" dist="38100" dir="2700000" algn="tl">
                    <a:srgbClr val="000000">
                      <a:alpha val="43137"/>
                    </a:srgbClr>
                  </a:outerShdw>
                </a:effectLst>
                <a:uLnTx/>
                <a:uFillTx/>
                <a:latin typeface="Arial"/>
                <a:ea typeface="+mn-ea"/>
                <a:cs typeface="Arial"/>
              </a:rPr>
              <a:t>@OHEducation</a:t>
            </a:r>
          </a:p>
        </p:txBody>
      </p:sp>
    </p:spTree>
    <p:extLst>
      <p:ext uri="{BB962C8B-B14F-4D97-AF65-F5344CB8AC3E}">
        <p14:creationId xmlns:p14="http://schemas.microsoft.com/office/powerpoint/2010/main" val="3807989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p:txBody>
          <a:bodyPr/>
          <a:lstStyle/>
          <a:p>
            <a:fld id="{79463015-ABDD-44E9-850F-7B4794200E02}" type="slidenum">
              <a:rPr lang="en-US" smtClean="0"/>
              <a:pPr/>
              <a:t>29</a:t>
            </a:fld>
            <a:endParaRPr lang="en-US" dirty="0"/>
          </a:p>
        </p:txBody>
      </p:sp>
      <p:sp>
        <p:nvSpPr>
          <p:cNvPr id="3" name="Rectangle 2">
            <a:extLst>
              <a:ext uri="{FF2B5EF4-FFF2-40B4-BE49-F238E27FC236}">
                <a16:creationId xmlns:a16="http://schemas.microsoft.com/office/drawing/2014/main" id="{7860A21B-81FF-4DF0-84F5-41A6DF73D09E}"/>
              </a:ext>
              <a:ext uri="{C183D7F6-B498-43B3-948B-1728B52AA6E4}">
                <adec:decorative xmlns:adec="http://schemas.microsoft.com/office/drawing/2017/decorative" val="1"/>
              </a:ext>
            </a:extLst>
          </p:cNvPr>
          <p:cNvSpPr/>
          <p:nvPr/>
        </p:nvSpPr>
        <p:spPr>
          <a:xfrm>
            <a:off x="0" y="4122546"/>
            <a:ext cx="14630400" cy="350108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1" descr="text box">
            <a:extLst>
              <a:ext uri="{FF2B5EF4-FFF2-40B4-BE49-F238E27FC236}">
                <a16:creationId xmlns:a16="http://schemas.microsoft.com/office/drawing/2014/main" id="{AB3E1B7F-CC0F-4798-84CF-BE751FCCD565}"/>
              </a:ext>
            </a:extLst>
          </p:cNvPr>
          <p:cNvSpPr>
            <a:spLocks noGrp="1"/>
          </p:cNvSpPr>
          <p:nvPr>
            <p:ph type="title"/>
          </p:nvPr>
        </p:nvSpPr>
        <p:spPr>
          <a:xfrm>
            <a:off x="-1" y="269980"/>
            <a:ext cx="14630399" cy="2031325"/>
          </a:xfrm>
          <a:noFill/>
        </p:spPr>
        <p:txBody>
          <a:bodyPr/>
          <a:lstStyle/>
          <a:p>
            <a:r>
              <a:rPr lang="en-US" sz="6600" dirty="0">
                <a:solidFill>
                  <a:schemeClr val="tx1">
                    <a:lumMod val="95000"/>
                    <a:lumOff val="5000"/>
                  </a:schemeClr>
                </a:solidFill>
                <a:effectLst>
                  <a:outerShdw blurRad="38100" dist="38100" dir="2700000" algn="tl">
                    <a:srgbClr val="000000">
                      <a:alpha val="43137"/>
                    </a:srgbClr>
                  </a:outerShdw>
                </a:effectLst>
              </a:rPr>
              <a:t>Share your learning </a:t>
            </a:r>
            <a:br>
              <a:rPr lang="en-US" sz="6600" dirty="0">
                <a:solidFill>
                  <a:schemeClr val="tx1">
                    <a:lumMod val="95000"/>
                    <a:lumOff val="5000"/>
                  </a:schemeClr>
                </a:solidFill>
                <a:effectLst>
                  <a:outerShdw blurRad="38100" dist="38100" dir="2700000" algn="tl">
                    <a:srgbClr val="000000">
                      <a:alpha val="43137"/>
                    </a:srgbClr>
                  </a:outerShdw>
                </a:effectLst>
              </a:rPr>
            </a:br>
            <a:r>
              <a:rPr lang="en-US" sz="6600" dirty="0">
                <a:solidFill>
                  <a:schemeClr val="tx1">
                    <a:lumMod val="95000"/>
                    <a:lumOff val="5000"/>
                  </a:schemeClr>
                </a:solidFill>
                <a:effectLst>
                  <a:outerShdw blurRad="38100" dist="38100" dir="2700000" algn="tl">
                    <a:srgbClr val="000000">
                      <a:alpha val="43137"/>
                    </a:srgbClr>
                  </a:outerShdw>
                </a:effectLst>
              </a:rPr>
              <a:t>community with us!</a:t>
            </a:r>
          </a:p>
        </p:txBody>
      </p:sp>
      <p:sp>
        <p:nvSpPr>
          <p:cNvPr id="6" name="Title 1">
            <a:extLst>
              <a:ext uri="{FF2B5EF4-FFF2-40B4-BE49-F238E27FC236}">
                <a16:creationId xmlns:a16="http://schemas.microsoft.com/office/drawing/2014/main" id="{C305C576-F03E-49E7-B0F1-3799FD710325}"/>
              </a:ext>
            </a:extLst>
          </p:cNvPr>
          <p:cNvSpPr txBox="1">
            <a:spLocks/>
          </p:cNvSpPr>
          <p:nvPr/>
        </p:nvSpPr>
        <p:spPr>
          <a:xfrm>
            <a:off x="0" y="2402187"/>
            <a:ext cx="14630400" cy="1015663"/>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74A7CE"/>
                </a:solidFill>
                <a:effectLst>
                  <a:outerShdw blurRad="38100" dist="38100" dir="2700000" algn="tl">
                    <a:srgbClr val="000000">
                      <a:alpha val="43137"/>
                    </a:srgbClr>
                  </a:outerShdw>
                </a:effectLst>
                <a:uLnTx/>
                <a:uFillTx/>
                <a:latin typeface="Arial"/>
                <a:ea typeface="+mj-ea"/>
                <a:cs typeface="Arial"/>
              </a:rPr>
              <a:t>#MyOhioClassroom</a:t>
            </a:r>
          </a:p>
        </p:txBody>
      </p:sp>
      <p:sp>
        <p:nvSpPr>
          <p:cNvPr id="7" name="Title 1">
            <a:extLst>
              <a:ext uri="{FF2B5EF4-FFF2-40B4-BE49-F238E27FC236}">
                <a16:creationId xmlns:a16="http://schemas.microsoft.com/office/drawing/2014/main" id="{ECA66C49-5B7B-455B-88D4-9B28D33D03AB}"/>
              </a:ext>
            </a:extLst>
          </p:cNvPr>
          <p:cNvSpPr txBox="1">
            <a:spLocks/>
          </p:cNvSpPr>
          <p:nvPr/>
        </p:nvSpPr>
        <p:spPr>
          <a:xfrm>
            <a:off x="-2" y="4965809"/>
            <a:ext cx="14630400" cy="1015663"/>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j-ea"/>
                <a:cs typeface="Arial"/>
              </a:rPr>
              <a:t>Celebrate educators!</a:t>
            </a:r>
          </a:p>
        </p:txBody>
      </p:sp>
      <p:sp>
        <p:nvSpPr>
          <p:cNvPr id="8" name="Title 1">
            <a:extLst>
              <a:ext uri="{FF2B5EF4-FFF2-40B4-BE49-F238E27FC236}">
                <a16:creationId xmlns:a16="http://schemas.microsoft.com/office/drawing/2014/main" id="{6B1F3B27-B9CE-4F88-9CB8-BD4661B77C53}"/>
              </a:ext>
            </a:extLst>
          </p:cNvPr>
          <p:cNvSpPr txBox="1">
            <a:spLocks/>
          </p:cNvSpPr>
          <p:nvPr/>
        </p:nvSpPr>
        <p:spPr>
          <a:xfrm>
            <a:off x="0" y="5998018"/>
            <a:ext cx="14630398" cy="923330"/>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700017"/>
                </a:solidFill>
                <a:effectLst>
                  <a:outerShdw blurRad="38100" dist="38100" dir="2700000" algn="tl">
                    <a:srgbClr val="000000">
                      <a:alpha val="43137"/>
                    </a:srgbClr>
                  </a:outerShdw>
                </a:effectLst>
                <a:uLnTx/>
                <a:uFillTx/>
                <a:latin typeface="Arial"/>
                <a:ea typeface="+mj-ea"/>
                <a:cs typeface="Arial"/>
              </a:rPr>
              <a:t>#OhioLovesTeachers</a:t>
            </a:r>
          </a:p>
        </p:txBody>
      </p:sp>
      <p:cxnSp>
        <p:nvCxnSpPr>
          <p:cNvPr id="9" name="Straight Connector 8">
            <a:extLst>
              <a:ext uri="{FF2B5EF4-FFF2-40B4-BE49-F238E27FC236}">
                <a16:creationId xmlns:a16="http://schemas.microsoft.com/office/drawing/2014/main" id="{43E9B150-FC38-4E87-869B-CE0D231BF62D}"/>
              </a:ext>
              <a:ext uri="{C183D7F6-B498-43B3-948B-1728B52AA6E4}">
                <adec:decorative xmlns:adec="http://schemas.microsoft.com/office/drawing/2017/decorative" val="1"/>
              </a:ext>
            </a:extLst>
          </p:cNvPr>
          <p:cNvCxnSpPr>
            <a:cxnSpLocks/>
          </p:cNvCxnSpPr>
          <p:nvPr/>
        </p:nvCxnSpPr>
        <p:spPr>
          <a:xfrm>
            <a:off x="0" y="4141471"/>
            <a:ext cx="14630400" cy="0"/>
          </a:xfrm>
          <a:prstGeom prst="line">
            <a:avLst/>
          </a:prstGeom>
          <a:ln w="111125">
            <a:solidFill>
              <a:srgbClr val="BA8F1B"/>
            </a:solidFill>
          </a:ln>
        </p:spPr>
        <p:style>
          <a:lnRef idx="2">
            <a:schemeClr val="accent6"/>
          </a:lnRef>
          <a:fillRef idx="0">
            <a:schemeClr val="accent6"/>
          </a:fillRef>
          <a:effectRef idx="1">
            <a:schemeClr val="accent6"/>
          </a:effectRef>
          <a:fontRef idx="minor">
            <a:schemeClr val="tx1"/>
          </a:fontRef>
        </p:style>
      </p:cxnSp>
      <p:pic>
        <p:nvPicPr>
          <p:cNvPr id="10" name="Picture 9" descr="Twitter">
            <a:extLst>
              <a:ext uri="{FF2B5EF4-FFF2-40B4-BE49-F238E27FC236}">
                <a16:creationId xmlns:a16="http://schemas.microsoft.com/office/drawing/2014/main" id="{9F49E8A3-A631-4FEC-92BC-EBA33D3317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9270" y="3613347"/>
            <a:ext cx="1546973" cy="1257680"/>
          </a:xfrm>
          <a:prstGeom prst="rect">
            <a:avLst/>
          </a:prstGeom>
          <a:ln>
            <a:noFill/>
          </a:ln>
          <a:effectLst>
            <a:outerShdw blurRad="292100" dist="139700" dir="2700000" algn="tl" rotWithShape="0">
              <a:srgbClr val="333333">
                <a:alpha val="65000"/>
              </a:srgbClr>
            </a:outerShdw>
          </a:effectLst>
        </p:spPr>
      </p:pic>
      <p:pic>
        <p:nvPicPr>
          <p:cNvPr id="11" name="Picture 10" descr="Instagram">
            <a:extLst>
              <a:ext uri="{FF2B5EF4-FFF2-40B4-BE49-F238E27FC236}">
                <a16:creationId xmlns:a16="http://schemas.microsoft.com/office/drawing/2014/main" id="{7A0C50C3-06B0-4B5D-B3AF-0F7F3A69C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4158" y="3512632"/>
            <a:ext cx="1459885" cy="14598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085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3ABC7-9189-4925-817B-81AD2764A359}"/>
              </a:ext>
            </a:extLst>
          </p:cNvPr>
          <p:cNvSpPr>
            <a:spLocks noGrp="1"/>
          </p:cNvSpPr>
          <p:nvPr>
            <p:ph type="title"/>
          </p:nvPr>
        </p:nvSpPr>
        <p:spPr>
          <a:xfrm>
            <a:off x="8949545" y="1531767"/>
            <a:ext cx="4052711" cy="769441"/>
          </a:xfrm>
        </p:spPr>
        <p:txBody>
          <a:bodyPr/>
          <a:lstStyle/>
          <a:p>
            <a:r>
              <a:rPr lang="en-US" dirty="0"/>
              <a:t>Data Science</a:t>
            </a:r>
          </a:p>
        </p:txBody>
      </p:sp>
      <p:graphicFrame>
        <p:nvGraphicFramePr>
          <p:cNvPr id="4" name="Content Placeholder 3">
            <a:extLst>
              <a:ext uri="{FF2B5EF4-FFF2-40B4-BE49-F238E27FC236}">
                <a16:creationId xmlns:a16="http://schemas.microsoft.com/office/drawing/2014/main" id="{D69C8F6F-A445-4908-AD3C-EED02762D369}"/>
              </a:ext>
            </a:extLst>
          </p:cNvPr>
          <p:cNvGraphicFramePr>
            <a:graphicFrameLocks noGrp="1"/>
          </p:cNvGraphicFramePr>
          <p:nvPr>
            <p:ph idx="1"/>
            <p:extLst>
              <p:ext uri="{D42A27DB-BD31-4B8C-83A1-F6EECF244321}">
                <p14:modId xmlns:p14="http://schemas.microsoft.com/office/powerpoint/2010/main" val="1303927082"/>
              </p:ext>
            </p:extLst>
          </p:nvPr>
        </p:nvGraphicFramePr>
        <p:xfrm>
          <a:off x="-2208963" y="293276"/>
          <a:ext cx="11461533" cy="7461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D2768368-CACB-431C-8ECF-801DC2BB058B}"/>
              </a:ext>
            </a:extLst>
          </p:cNvPr>
          <p:cNvSpPr txBox="1"/>
          <p:nvPr/>
        </p:nvSpPr>
        <p:spPr>
          <a:xfrm>
            <a:off x="3521803" y="3571363"/>
            <a:ext cx="1627001" cy="904863"/>
          </a:xfrm>
          <a:prstGeom prst="rect">
            <a:avLst/>
          </a:prstGeom>
          <a:noFill/>
        </p:spPr>
        <p:txBody>
          <a:bodyPr wrap="square" rtlCol="0">
            <a:spAutoFit/>
          </a:bodyPr>
          <a:lstStyle/>
          <a:p>
            <a:r>
              <a:rPr lang="en-US" sz="2640" b="1" dirty="0">
                <a:latin typeface="Arial" panose="020B0604020202020204" pitchFamily="34" charset="0"/>
                <a:cs typeface="Arial" panose="020B0604020202020204" pitchFamily="34" charset="0"/>
              </a:rPr>
              <a:t>Data Science</a:t>
            </a:r>
          </a:p>
        </p:txBody>
      </p:sp>
      <p:sp>
        <p:nvSpPr>
          <p:cNvPr id="6" name="TextBox 5">
            <a:extLst>
              <a:ext uri="{FF2B5EF4-FFF2-40B4-BE49-F238E27FC236}">
                <a16:creationId xmlns:a16="http://schemas.microsoft.com/office/drawing/2014/main" id="{26603F74-4085-4B1F-94CA-357247C4B332}"/>
              </a:ext>
            </a:extLst>
          </p:cNvPr>
          <p:cNvSpPr txBox="1"/>
          <p:nvPr/>
        </p:nvSpPr>
        <p:spPr>
          <a:xfrm>
            <a:off x="8843059" y="2437348"/>
            <a:ext cx="4870798" cy="3539430"/>
          </a:xfrm>
          <a:prstGeom prst="rect">
            <a:avLst/>
          </a:prstGeom>
          <a:noFill/>
        </p:spPr>
        <p:txBody>
          <a:bodyPr wrap="square">
            <a:spAutoFit/>
          </a:bodyPr>
          <a:lstStyle/>
          <a:p>
            <a:r>
              <a:rPr lang="en-US" sz="3200" b="0" i="0" u="none" strike="noStrike" dirty="0">
                <a:solidFill>
                  <a:srgbClr val="000000"/>
                </a:solidFill>
                <a:effectLst/>
                <a:latin typeface="Arial" panose="020B0604020202020204" pitchFamily="34" charset="0"/>
              </a:rPr>
              <a:t>Data science is the intersection of the fields of </a:t>
            </a:r>
            <a:r>
              <a:rPr lang="en-US" sz="3200" dirty="0">
                <a:solidFill>
                  <a:srgbClr val="000000"/>
                </a:solidFill>
                <a:latin typeface="Arial" panose="020B0604020202020204" pitchFamily="34" charset="0"/>
              </a:rPr>
              <a:t>quantitative reasoning</a:t>
            </a:r>
            <a:r>
              <a:rPr lang="en-US" sz="3200" b="0" i="0" u="none" strike="noStrike" dirty="0">
                <a:solidFill>
                  <a:srgbClr val="000000"/>
                </a:solidFill>
                <a:effectLst/>
                <a:latin typeface="Arial" panose="020B0604020202020204" pitchFamily="34" charset="0"/>
              </a:rPr>
              <a:t>, statistics, and computer science with a heavy focus on the creative problem-solving aspect. </a:t>
            </a:r>
            <a:endParaRPr lang="en-US" sz="2800" dirty="0"/>
          </a:p>
        </p:txBody>
      </p:sp>
    </p:spTree>
    <p:extLst>
      <p:ext uri="{BB962C8B-B14F-4D97-AF65-F5344CB8AC3E}">
        <p14:creationId xmlns:p14="http://schemas.microsoft.com/office/powerpoint/2010/main" val="3231435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irl wearing glasses looking at a computer screen which is reflected in her glasses.">
            <a:extLst>
              <a:ext uri="{FF2B5EF4-FFF2-40B4-BE49-F238E27FC236}">
                <a16:creationId xmlns:a16="http://schemas.microsoft.com/office/drawing/2014/main" id="{348144C9-FBEA-4421-8B93-506EFF259C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398821"/>
            <a:ext cx="14630399" cy="9010850"/>
          </a:xfrm>
          <a:prstGeom prst="rect">
            <a:avLst/>
          </a:prstGeom>
        </p:spPr>
      </p:pic>
      <p:sp>
        <p:nvSpPr>
          <p:cNvPr id="4" name="Slide Number Placeholder 3">
            <a:extLst>
              <a:ext uri="{FF2B5EF4-FFF2-40B4-BE49-F238E27FC236}">
                <a16:creationId xmlns:a16="http://schemas.microsoft.com/office/drawing/2014/main" id="{2EBD2EDF-7411-47A0-A72C-6C41F9551216}"/>
              </a:ext>
            </a:extLst>
          </p:cNvPr>
          <p:cNvSpPr>
            <a:spLocks noGrp="1"/>
          </p:cNvSpPr>
          <p:nvPr>
            <p:ph type="sldNum" sz="quarter" idx="12"/>
          </p:nvPr>
        </p:nvSpPr>
        <p:spPr/>
        <p:txBody>
          <a:bodyPr/>
          <a:lstStyle/>
          <a:p>
            <a:fld id="{79463015-ABDD-44E9-850F-7B4794200E02}" type="slidenum">
              <a:rPr lang="en-US" smtClean="0"/>
              <a:pPr/>
              <a:t>4</a:t>
            </a:fld>
            <a:endParaRPr lang="en-US" dirty="0"/>
          </a:p>
        </p:txBody>
      </p:sp>
      <p:sp>
        <p:nvSpPr>
          <p:cNvPr id="5" name="Rectangle 4" descr="text box">
            <a:extLst>
              <a:ext uri="{FF2B5EF4-FFF2-40B4-BE49-F238E27FC236}">
                <a16:creationId xmlns:a16="http://schemas.microsoft.com/office/drawing/2014/main" id="{9637F65C-DB6B-44B3-83AC-BC55EBEAFD3C}"/>
              </a:ext>
            </a:extLst>
          </p:cNvPr>
          <p:cNvSpPr/>
          <p:nvPr/>
        </p:nvSpPr>
        <p:spPr>
          <a:xfrm>
            <a:off x="82280" y="4609758"/>
            <a:ext cx="14364183" cy="969240"/>
          </a:xfrm>
          <a:prstGeom prst="rect">
            <a:avLst/>
          </a:prstGeom>
          <a:solidFill>
            <a:schemeClr val="bg1">
              <a:alpha val="8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AF9636-0E5C-43DB-9308-1BAF746C193A}"/>
              </a:ext>
            </a:extLst>
          </p:cNvPr>
          <p:cNvSpPr>
            <a:spLocks noGrp="1"/>
          </p:cNvSpPr>
          <p:nvPr>
            <p:ph type="title"/>
          </p:nvPr>
        </p:nvSpPr>
        <p:spPr>
          <a:xfrm>
            <a:off x="183937" y="4706190"/>
            <a:ext cx="13167360" cy="769441"/>
          </a:xfrm>
        </p:spPr>
        <p:txBody>
          <a:bodyPr/>
          <a:lstStyle/>
          <a:p>
            <a:r>
              <a:rPr lang="en-US" dirty="0"/>
              <a:t>Why is Data Science important? </a:t>
            </a:r>
          </a:p>
        </p:txBody>
      </p:sp>
    </p:spTree>
    <p:extLst>
      <p:ext uri="{BB962C8B-B14F-4D97-AF65-F5344CB8AC3E}">
        <p14:creationId xmlns:p14="http://schemas.microsoft.com/office/powerpoint/2010/main" val="1008667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AA98C-2975-4B60-B2BC-F5E4EF8B930B}"/>
              </a:ext>
            </a:extLst>
          </p:cNvPr>
          <p:cNvSpPr>
            <a:spLocks noGrp="1"/>
          </p:cNvSpPr>
          <p:nvPr>
            <p:ph type="title"/>
          </p:nvPr>
        </p:nvSpPr>
        <p:spPr>
          <a:xfrm>
            <a:off x="802402" y="163922"/>
            <a:ext cx="13167360" cy="769441"/>
          </a:xfrm>
        </p:spPr>
        <p:txBody>
          <a:bodyPr/>
          <a:lstStyle/>
          <a:p>
            <a:r>
              <a:rPr lang="en-US" dirty="0"/>
              <a:t>Postsecondary Pathways</a:t>
            </a:r>
          </a:p>
        </p:txBody>
      </p:sp>
      <p:sp>
        <p:nvSpPr>
          <p:cNvPr id="4" name="Slide Number Placeholder 3">
            <a:extLst>
              <a:ext uri="{FF2B5EF4-FFF2-40B4-BE49-F238E27FC236}">
                <a16:creationId xmlns:a16="http://schemas.microsoft.com/office/drawing/2014/main" id="{E5EAC8F8-3377-42E6-B339-034DC59CE501}"/>
              </a:ext>
            </a:extLst>
          </p:cNvPr>
          <p:cNvSpPr>
            <a:spLocks noGrp="1"/>
          </p:cNvSpPr>
          <p:nvPr>
            <p:ph type="sldNum" sz="quarter" idx="12"/>
          </p:nvPr>
        </p:nvSpPr>
        <p:spPr/>
        <p:txBody>
          <a:bodyPr/>
          <a:lstStyle/>
          <a:p>
            <a:fld id="{79463015-ABDD-44E9-850F-7B4794200E02}" type="slidenum">
              <a:rPr lang="en-US" smtClean="0"/>
              <a:pPr/>
              <a:t>5</a:t>
            </a:fld>
            <a:endParaRPr lang="en-US" dirty="0"/>
          </a:p>
        </p:txBody>
      </p:sp>
      <p:graphicFrame>
        <p:nvGraphicFramePr>
          <p:cNvPr id="5" name="Table 5">
            <a:extLst>
              <a:ext uri="{FF2B5EF4-FFF2-40B4-BE49-F238E27FC236}">
                <a16:creationId xmlns:a16="http://schemas.microsoft.com/office/drawing/2014/main" id="{761F59B6-6D05-49F0-93C1-D053FA82C8DE}"/>
              </a:ext>
            </a:extLst>
          </p:cNvPr>
          <p:cNvGraphicFramePr>
            <a:graphicFrameLocks noGrp="1"/>
          </p:cNvGraphicFramePr>
          <p:nvPr>
            <p:extLst>
              <p:ext uri="{D42A27DB-BD31-4B8C-83A1-F6EECF244321}">
                <p14:modId xmlns:p14="http://schemas.microsoft.com/office/powerpoint/2010/main" val="3849456702"/>
              </p:ext>
            </p:extLst>
          </p:nvPr>
        </p:nvGraphicFramePr>
        <p:xfrm>
          <a:off x="275770" y="957667"/>
          <a:ext cx="14078860" cy="6400800"/>
        </p:xfrm>
        <a:graphic>
          <a:graphicData uri="http://schemas.openxmlformats.org/drawingml/2006/table">
            <a:tbl>
              <a:tblPr firstRow="1" bandRow="1">
                <a:tableStyleId>{21E4AEA4-8DFA-4A89-87EB-49C32662AFE0}</a:tableStyleId>
              </a:tblPr>
              <a:tblGrid>
                <a:gridCol w="3519715">
                  <a:extLst>
                    <a:ext uri="{9D8B030D-6E8A-4147-A177-3AD203B41FA5}">
                      <a16:colId xmlns:a16="http://schemas.microsoft.com/office/drawing/2014/main" val="1132548237"/>
                    </a:ext>
                  </a:extLst>
                </a:gridCol>
                <a:gridCol w="3519715">
                  <a:extLst>
                    <a:ext uri="{9D8B030D-6E8A-4147-A177-3AD203B41FA5}">
                      <a16:colId xmlns:a16="http://schemas.microsoft.com/office/drawing/2014/main" val="1509753738"/>
                    </a:ext>
                  </a:extLst>
                </a:gridCol>
                <a:gridCol w="3519715">
                  <a:extLst>
                    <a:ext uri="{9D8B030D-6E8A-4147-A177-3AD203B41FA5}">
                      <a16:colId xmlns:a16="http://schemas.microsoft.com/office/drawing/2014/main" val="1855623080"/>
                    </a:ext>
                  </a:extLst>
                </a:gridCol>
                <a:gridCol w="3519715">
                  <a:extLst>
                    <a:ext uri="{9D8B030D-6E8A-4147-A177-3AD203B41FA5}">
                      <a16:colId xmlns:a16="http://schemas.microsoft.com/office/drawing/2014/main" val="1946829929"/>
                    </a:ext>
                  </a:extLst>
                </a:gridCol>
              </a:tblGrid>
              <a:tr h="0">
                <a:tc>
                  <a:txBody>
                    <a:bodyPr/>
                    <a:lstStyle/>
                    <a:p>
                      <a:r>
                        <a:rPr lang="en-US" sz="2400" dirty="0">
                          <a:latin typeface="Arial Narrow" panose="020B0606020202030204" pitchFamily="34" charset="0"/>
                        </a:rPr>
                        <a:t>Bachelor’s or above (requires Calculus)</a:t>
                      </a:r>
                    </a:p>
                  </a:txBody>
                  <a:tcPr/>
                </a:tc>
                <a:tc>
                  <a:txBody>
                    <a:bodyPr/>
                    <a:lstStyle/>
                    <a:p>
                      <a:pPr marL="0" marR="0" lvl="0" indent="0" algn="l" defTabSz="548613" rtl="0" eaLnBrk="1" fontAlgn="auto" latinLnBrk="0" hangingPunct="1">
                        <a:lnSpc>
                          <a:spcPct val="100000"/>
                        </a:lnSpc>
                        <a:spcBef>
                          <a:spcPts val="0"/>
                        </a:spcBef>
                        <a:spcAft>
                          <a:spcPts val="0"/>
                        </a:spcAft>
                        <a:buClrTx/>
                        <a:buSzTx/>
                        <a:buFontTx/>
                        <a:buNone/>
                        <a:tabLst/>
                        <a:defRPr/>
                      </a:pPr>
                      <a:r>
                        <a:rPr lang="en-US" sz="2400" dirty="0">
                          <a:latin typeface="Arial Narrow" panose="020B0606020202030204" pitchFamily="34" charset="0"/>
                        </a:rPr>
                        <a:t>Bachelor’s or above (requires non-Calculus)</a:t>
                      </a:r>
                    </a:p>
                    <a:p>
                      <a:endParaRPr lang="en-US" sz="2400" dirty="0">
                        <a:latin typeface="Arial Narrow" panose="020B0606020202030204" pitchFamily="34" charset="0"/>
                      </a:endParaRPr>
                    </a:p>
                  </a:txBody>
                  <a:tcPr/>
                </a:tc>
                <a:tc>
                  <a:txBody>
                    <a:bodyPr/>
                    <a:lstStyle/>
                    <a:p>
                      <a:r>
                        <a:rPr lang="en-US" sz="2400" dirty="0">
                          <a:latin typeface="Arial Narrow" panose="020B0606020202030204" pitchFamily="34" charset="0"/>
                        </a:rPr>
                        <a:t>Associate’s degree</a:t>
                      </a:r>
                    </a:p>
                  </a:txBody>
                  <a:tcPr/>
                </a:tc>
                <a:tc>
                  <a:txBody>
                    <a:bodyPr/>
                    <a:lstStyle/>
                    <a:p>
                      <a:r>
                        <a:rPr lang="en-US" sz="2400" dirty="0">
                          <a:latin typeface="Arial Narrow" panose="020B0606020202030204" pitchFamily="34" charset="0"/>
                        </a:rPr>
                        <a:t>Certificate/Bootcamps</a:t>
                      </a:r>
                    </a:p>
                  </a:txBody>
                  <a:tcPr/>
                </a:tc>
                <a:extLst>
                  <a:ext uri="{0D108BD9-81ED-4DB2-BD59-A6C34878D82A}">
                    <a16:rowId xmlns:a16="http://schemas.microsoft.com/office/drawing/2014/main" val="2677478686"/>
                  </a:ext>
                </a:extLst>
              </a:tr>
              <a:tr h="370840">
                <a:tc>
                  <a:txBody>
                    <a:bodyPr/>
                    <a:lstStyle/>
                    <a:p>
                      <a:pPr marL="342900" indent="-342900">
                        <a:buFont typeface="Arial" panose="020B0604020202020204" pitchFamily="34" charset="0"/>
                        <a:buChar char="•"/>
                      </a:pPr>
                      <a:r>
                        <a:rPr lang="en-US" sz="2100" b="0" u="none" strike="noStrike" kern="1200" baseline="0" dirty="0">
                          <a:solidFill>
                            <a:schemeClr val="dk1"/>
                          </a:solidFill>
                          <a:latin typeface="Arial Narrow" panose="020B0606020202030204" pitchFamily="34" charset="0"/>
                        </a:rPr>
                        <a:t>Business Intelligence Analysts </a:t>
                      </a:r>
                    </a:p>
                    <a:p>
                      <a:pPr marL="342900" indent="-342900">
                        <a:buFont typeface="Arial" panose="020B0604020202020204" pitchFamily="34" charset="0"/>
                        <a:buChar char="•"/>
                      </a:pPr>
                      <a:r>
                        <a:rPr lang="en-US" sz="2100" b="0" u="none" strike="noStrike" kern="1200" baseline="0" dirty="0">
                          <a:solidFill>
                            <a:schemeClr val="dk1"/>
                          </a:solidFill>
                          <a:latin typeface="Arial Narrow" panose="020B0606020202030204" pitchFamily="34" charset="0"/>
                        </a:rPr>
                        <a:t>Data Science </a:t>
                      </a:r>
                    </a:p>
                    <a:p>
                      <a:pPr marL="342900" indent="-342900">
                        <a:buFont typeface="Arial" panose="020B0604020202020204" pitchFamily="34" charset="0"/>
                        <a:buChar char="•"/>
                      </a:pPr>
                      <a:r>
                        <a:rPr lang="en-US" sz="2100" b="0" u="none" strike="noStrike" kern="1200" baseline="0" dirty="0">
                          <a:solidFill>
                            <a:schemeClr val="dk1"/>
                          </a:solidFill>
                          <a:latin typeface="Arial Narrow" panose="020B0606020202030204" pitchFamily="34" charset="0"/>
                        </a:rPr>
                        <a:t>Information Science</a:t>
                      </a:r>
                    </a:p>
                    <a:p>
                      <a:pPr marL="342900" indent="-342900">
                        <a:buFont typeface="Arial" panose="020B0604020202020204" pitchFamily="34" charset="0"/>
                        <a:buChar char="•"/>
                      </a:pPr>
                      <a:r>
                        <a:rPr lang="en-US" sz="2100" b="0" u="none" strike="noStrike" kern="1200" baseline="0" dirty="0">
                          <a:solidFill>
                            <a:schemeClr val="dk1"/>
                          </a:solidFill>
                          <a:latin typeface="Arial Narrow" panose="020B0606020202030204" pitchFamily="34" charset="0"/>
                        </a:rPr>
                        <a:t>Marketing </a:t>
                      </a:r>
                    </a:p>
                    <a:p>
                      <a:pPr marL="342900" indent="-342900">
                        <a:buFont typeface="Arial" panose="020B0604020202020204" pitchFamily="34" charset="0"/>
                        <a:buChar char="•"/>
                      </a:pPr>
                      <a:r>
                        <a:rPr lang="en-US" sz="2100" b="0" u="none" strike="noStrike" kern="1200" baseline="0" dirty="0">
                          <a:solidFill>
                            <a:schemeClr val="dk1"/>
                          </a:solidFill>
                          <a:latin typeface="Arial Narrow" panose="020B0606020202030204" pitchFamily="34" charset="0"/>
                        </a:rPr>
                        <a:t>Software Developers </a:t>
                      </a:r>
                    </a:p>
                    <a:p>
                      <a:endParaRPr lang="en-US" dirty="0">
                        <a:latin typeface="Arial Narrow" panose="020B0606020202030204" pitchFamily="34" charset="0"/>
                      </a:endParaRPr>
                    </a:p>
                  </a:txBody>
                  <a:tcPr/>
                </a:tc>
                <a:tc>
                  <a:txBody>
                    <a:bodyPr/>
                    <a:lstStyle/>
                    <a:p>
                      <a:pPr marL="342900" indent="-342900">
                        <a:buFont typeface="Arial" panose="020B0604020202020204" pitchFamily="34" charset="0"/>
                        <a:buChar char="•"/>
                      </a:pPr>
                      <a:r>
                        <a:rPr lang="en-US" sz="2100" b="0" i="0" u="none" strike="noStrike" kern="1200" baseline="0" dirty="0">
                          <a:solidFill>
                            <a:schemeClr val="dk1"/>
                          </a:solidFill>
                          <a:latin typeface="Arial Narrow" panose="020B0606020202030204" pitchFamily="34" charset="0"/>
                          <a:ea typeface="+mn-ea"/>
                          <a:cs typeface="+mn-cs"/>
                        </a:rPr>
                        <a:t>Any Arts or Humanities degree that requires Quantitative Reasoning </a:t>
                      </a:r>
                    </a:p>
                    <a:p>
                      <a:pPr marL="342900" indent="-342900">
                        <a:buFont typeface="Arial" panose="020B0604020202020204" pitchFamily="34" charset="0"/>
                        <a:buChar char="•"/>
                      </a:pPr>
                      <a:r>
                        <a:rPr lang="en-US" sz="2100" b="0" i="0" u="none" strike="noStrike" kern="1200" baseline="0" dirty="0">
                          <a:solidFill>
                            <a:schemeClr val="dk1"/>
                          </a:solidFill>
                          <a:latin typeface="Arial Narrow" panose="020B0606020202030204" pitchFamily="34" charset="0"/>
                          <a:ea typeface="+mn-ea"/>
                          <a:cs typeface="+mn-cs"/>
                        </a:rPr>
                        <a:t>Applied Business (AAB)</a:t>
                      </a:r>
                    </a:p>
                    <a:p>
                      <a:pPr marL="342900" indent="-342900">
                        <a:buFont typeface="Arial" panose="020B0604020202020204" pitchFamily="34" charset="0"/>
                        <a:buChar char="•"/>
                      </a:pPr>
                      <a:r>
                        <a:rPr lang="en-US" sz="2100" b="0" i="0" u="none" strike="noStrike" kern="1200" baseline="0" dirty="0">
                          <a:solidFill>
                            <a:schemeClr val="dk1"/>
                          </a:solidFill>
                          <a:latin typeface="Arial Narrow" panose="020B0606020202030204" pitchFamily="34" charset="0"/>
                          <a:ea typeface="+mn-ea"/>
                          <a:cs typeface="+mn-cs"/>
                        </a:rPr>
                        <a:t>Applied Marketing (AAB) </a:t>
                      </a:r>
                    </a:p>
                    <a:p>
                      <a:pPr marL="342900" indent="-342900">
                        <a:buFont typeface="Arial" panose="020B0604020202020204" pitchFamily="34" charset="0"/>
                        <a:buChar char="•"/>
                      </a:pPr>
                      <a:r>
                        <a:rPr lang="en-US" sz="2100" b="0" i="0" u="none" strike="noStrike" kern="1200" baseline="0" dirty="0">
                          <a:solidFill>
                            <a:schemeClr val="dk1"/>
                          </a:solidFill>
                          <a:latin typeface="Arial Narrow" panose="020B0606020202030204" pitchFamily="34" charset="0"/>
                          <a:ea typeface="+mn-ea"/>
                          <a:cs typeface="+mn-cs"/>
                        </a:rPr>
                        <a:t>Computer Programmers</a:t>
                      </a:r>
                    </a:p>
                    <a:p>
                      <a:pPr marL="342900" indent="-342900">
                        <a:buFont typeface="Arial" panose="020B0604020202020204" pitchFamily="34" charset="0"/>
                        <a:buChar char="•"/>
                      </a:pPr>
                      <a:r>
                        <a:rPr lang="en-US" sz="2100" b="0" i="0" u="none" strike="noStrike" kern="1200" baseline="0" dirty="0">
                          <a:solidFill>
                            <a:schemeClr val="dk1"/>
                          </a:solidFill>
                          <a:latin typeface="Arial Narrow" panose="020B0606020202030204" pitchFamily="34" charset="0"/>
                          <a:ea typeface="+mn-ea"/>
                          <a:cs typeface="+mn-cs"/>
                        </a:rPr>
                        <a:t>Criminal Justice (Applied degree)  </a:t>
                      </a:r>
                    </a:p>
                    <a:p>
                      <a:pPr marL="342900" indent="-342900">
                        <a:buFont typeface="Arial" panose="020B0604020202020204" pitchFamily="34" charset="0"/>
                        <a:buChar char="•"/>
                      </a:pPr>
                      <a:r>
                        <a:rPr lang="en-US" sz="2100" b="0" i="0" u="none" strike="noStrike" kern="1200" baseline="0" dirty="0">
                          <a:solidFill>
                            <a:schemeClr val="dk1"/>
                          </a:solidFill>
                          <a:latin typeface="Arial Narrow" panose="020B0606020202030204" pitchFamily="34" charset="0"/>
                          <a:ea typeface="+mn-ea"/>
                          <a:cs typeface="+mn-cs"/>
                        </a:rPr>
                        <a:t>Database Administrators </a:t>
                      </a:r>
                    </a:p>
                    <a:p>
                      <a:pPr marL="342900" indent="-342900">
                        <a:buFont typeface="Arial" panose="020B0604020202020204" pitchFamily="34" charset="0"/>
                        <a:buChar char="•"/>
                      </a:pPr>
                      <a:r>
                        <a:rPr lang="en-US" sz="2100" b="0" i="0" u="none" strike="noStrike" kern="1200" baseline="0" dirty="0">
                          <a:solidFill>
                            <a:schemeClr val="dk1"/>
                          </a:solidFill>
                          <a:latin typeface="Arial Narrow" panose="020B0606020202030204" pitchFamily="34" charset="0"/>
                          <a:ea typeface="+mn-ea"/>
                          <a:cs typeface="+mn-cs"/>
                        </a:rPr>
                        <a:t>Journalism </a:t>
                      </a:r>
                    </a:p>
                    <a:p>
                      <a:pPr marL="342900" indent="-342900">
                        <a:buFont typeface="Arial" panose="020B0604020202020204" pitchFamily="34" charset="0"/>
                        <a:buChar char="•"/>
                      </a:pPr>
                      <a:r>
                        <a:rPr lang="en-US" sz="2100" b="0" i="0" u="none" strike="noStrike" kern="1200" baseline="0" dirty="0">
                          <a:solidFill>
                            <a:schemeClr val="dk1"/>
                          </a:solidFill>
                          <a:latin typeface="Arial Narrow" panose="020B0606020202030204" pitchFamily="34" charset="0"/>
                          <a:ea typeface="+mn-ea"/>
                          <a:cs typeface="+mn-cs"/>
                        </a:rPr>
                        <a:t>Market Research Analysts and Marketing Specialists</a:t>
                      </a:r>
                    </a:p>
                    <a:p>
                      <a:pPr marL="342900" indent="-342900">
                        <a:buFont typeface="Arial" panose="020B0604020202020204" pitchFamily="34" charset="0"/>
                        <a:buChar char="•"/>
                      </a:pPr>
                      <a:r>
                        <a:rPr lang="en-US" sz="2100" b="0" i="0" u="none" strike="noStrike" kern="1200" baseline="0" dirty="0">
                          <a:solidFill>
                            <a:schemeClr val="dk1"/>
                          </a:solidFill>
                          <a:latin typeface="Arial Narrow" panose="020B0606020202030204" pitchFamily="34" charset="0"/>
                          <a:ea typeface="+mn-ea"/>
                          <a:cs typeface="+mn-cs"/>
                        </a:rPr>
                        <a:t>Management Analysts</a:t>
                      </a:r>
                    </a:p>
                    <a:p>
                      <a:pPr marL="342900" indent="-342900">
                        <a:buFont typeface="Arial" panose="020B0604020202020204" pitchFamily="34" charset="0"/>
                        <a:buChar char="•"/>
                      </a:pPr>
                      <a:r>
                        <a:rPr lang="en-US" sz="2100" b="0" i="0" u="none" strike="noStrike" kern="1200" baseline="0" dirty="0">
                          <a:solidFill>
                            <a:schemeClr val="dk1"/>
                          </a:solidFill>
                          <a:latin typeface="Arial Narrow" panose="020B0606020202030204" pitchFamily="34" charset="0"/>
                          <a:ea typeface="+mn-ea"/>
                          <a:cs typeface="+mn-cs"/>
                        </a:rPr>
                        <a:t>Project Managers </a:t>
                      </a:r>
                    </a:p>
                    <a:p>
                      <a:pPr marL="342900" indent="-342900">
                        <a:buFont typeface="Arial" panose="020B0604020202020204" pitchFamily="34" charset="0"/>
                        <a:buChar char="•"/>
                      </a:pPr>
                      <a:r>
                        <a:rPr lang="en-US" sz="2100" b="0" i="0" u="none" strike="noStrike" kern="1200" baseline="0" dirty="0">
                          <a:solidFill>
                            <a:schemeClr val="dk1"/>
                          </a:solidFill>
                          <a:latin typeface="Arial Narrow" panose="020B0606020202030204" pitchFamily="34" charset="0"/>
                          <a:ea typeface="+mn-ea"/>
                          <a:cs typeface="+mn-cs"/>
                        </a:rPr>
                        <a:t>Public Relations/Advertising</a:t>
                      </a:r>
                    </a:p>
                    <a:p>
                      <a:pPr marL="342900" indent="-342900">
                        <a:buFont typeface="Arial" panose="020B0604020202020204" pitchFamily="34" charset="0"/>
                        <a:buChar char="•"/>
                      </a:pPr>
                      <a:r>
                        <a:rPr lang="en-US" dirty="0">
                          <a:latin typeface="Arial Narrow" panose="020B0606020202030204" pitchFamily="34" charset="0"/>
                        </a:rPr>
                        <a:t>Others</a:t>
                      </a:r>
                    </a:p>
                  </a:txBody>
                  <a:tcPr/>
                </a:tc>
                <a:tc>
                  <a:txBody>
                    <a:bodyPr/>
                    <a:lstStyle/>
                    <a:p>
                      <a:pPr marL="342900" indent="-342900">
                        <a:buFont typeface="Arial" panose="020B0604020202020204" pitchFamily="34" charset="0"/>
                        <a:buChar char="•"/>
                      </a:pPr>
                      <a:r>
                        <a:rPr lang="en-US" sz="2100" b="0" i="0" u="none" strike="noStrike" kern="1200" baseline="0" dirty="0">
                          <a:solidFill>
                            <a:schemeClr val="dk1"/>
                          </a:solidFill>
                          <a:latin typeface="Arial Narrow" panose="020B0606020202030204" pitchFamily="34" charset="0"/>
                          <a:ea typeface="+mn-ea"/>
                          <a:cs typeface="+mn-cs"/>
                        </a:rPr>
                        <a:t>Any Arts or Humanities degree that requires Quantitative Reasoning </a:t>
                      </a:r>
                    </a:p>
                    <a:p>
                      <a:pPr marL="342900" indent="-342900">
                        <a:buFont typeface="Arial" panose="020B0604020202020204" pitchFamily="34" charset="0"/>
                        <a:buChar char="•"/>
                      </a:pPr>
                      <a:r>
                        <a:rPr lang="en-US" sz="2100" b="0" i="0" u="none" strike="noStrike" kern="1200" baseline="0" dirty="0">
                          <a:solidFill>
                            <a:schemeClr val="dk1"/>
                          </a:solidFill>
                          <a:latin typeface="Arial Narrow" panose="020B0606020202030204" pitchFamily="34" charset="0"/>
                          <a:ea typeface="+mn-ea"/>
                          <a:cs typeface="+mn-cs"/>
                        </a:rPr>
                        <a:t>Computer Network Support Specialists</a:t>
                      </a:r>
                    </a:p>
                    <a:p>
                      <a:pPr marL="342900" indent="-342900">
                        <a:buFont typeface="Arial" panose="020B0604020202020204" pitchFamily="34" charset="0"/>
                        <a:buChar char="•"/>
                      </a:pPr>
                      <a:r>
                        <a:rPr lang="en-US" sz="2100" b="0" i="0" u="none" strike="noStrike" kern="1200" baseline="0" dirty="0">
                          <a:solidFill>
                            <a:schemeClr val="dk1"/>
                          </a:solidFill>
                          <a:latin typeface="Arial Narrow" panose="020B0606020202030204" pitchFamily="34" charset="0"/>
                          <a:ea typeface="+mn-ea"/>
                          <a:cs typeface="+mn-cs"/>
                        </a:rPr>
                        <a:t>Web Developers</a:t>
                      </a:r>
                    </a:p>
                    <a:p>
                      <a:endParaRPr lang="en-US" dirty="0">
                        <a:latin typeface="Arial Narrow" panose="020B0606020202030204" pitchFamily="34" charset="0"/>
                      </a:endParaRPr>
                    </a:p>
                  </a:txBody>
                  <a:tcPr/>
                </a:tc>
                <a:tc>
                  <a:txBody>
                    <a:bodyPr/>
                    <a:lstStyle/>
                    <a:p>
                      <a:pPr marL="342900" indent="-342900">
                        <a:buFont typeface="Arial" panose="020B0604020202020204" pitchFamily="34" charset="0"/>
                        <a:buChar char="•"/>
                      </a:pPr>
                      <a:r>
                        <a:rPr lang="en-US" sz="2100" b="0" i="0" u="none" strike="noStrike" kern="1200" baseline="0" dirty="0">
                          <a:solidFill>
                            <a:schemeClr val="dk1"/>
                          </a:solidFill>
                          <a:latin typeface="Arial Narrow" panose="020B0606020202030204" pitchFamily="34" charset="0"/>
                          <a:ea typeface="+mn-ea"/>
                          <a:cs typeface="+mn-cs"/>
                        </a:rPr>
                        <a:t>Data Analytics </a:t>
                      </a:r>
                    </a:p>
                    <a:p>
                      <a:pPr marL="342900" indent="-342900">
                        <a:buFont typeface="Arial" panose="020B0604020202020204" pitchFamily="34" charset="0"/>
                        <a:buChar char="•"/>
                      </a:pPr>
                      <a:r>
                        <a:rPr lang="en-US" sz="2100" b="0" i="0" u="none" strike="noStrike" kern="1200" baseline="0" dirty="0">
                          <a:solidFill>
                            <a:schemeClr val="dk1"/>
                          </a:solidFill>
                          <a:latin typeface="Arial Narrow" panose="020B0606020202030204" pitchFamily="34" charset="0"/>
                          <a:ea typeface="+mn-ea"/>
                          <a:cs typeface="+mn-cs"/>
                        </a:rPr>
                        <a:t>Data Science </a:t>
                      </a:r>
                    </a:p>
                    <a:p>
                      <a:endParaRPr lang="en-US" dirty="0">
                        <a:latin typeface="Arial Narrow" panose="020B0606020202030204" pitchFamily="34" charset="0"/>
                      </a:endParaRPr>
                    </a:p>
                  </a:txBody>
                  <a:tcPr/>
                </a:tc>
                <a:extLst>
                  <a:ext uri="{0D108BD9-81ED-4DB2-BD59-A6C34878D82A}">
                    <a16:rowId xmlns:a16="http://schemas.microsoft.com/office/drawing/2014/main" val="469954461"/>
                  </a:ext>
                </a:extLst>
              </a:tr>
            </a:tbl>
          </a:graphicData>
        </a:graphic>
      </p:graphicFrame>
      <p:sp>
        <p:nvSpPr>
          <p:cNvPr id="6" name="Cloud 5" descr="blue word cloud">
            <a:extLst>
              <a:ext uri="{FF2B5EF4-FFF2-40B4-BE49-F238E27FC236}">
                <a16:creationId xmlns:a16="http://schemas.microsoft.com/office/drawing/2014/main" id="{A1728F4B-3F4A-4B38-A79D-5E3C5D13A141}"/>
              </a:ext>
            </a:extLst>
          </p:cNvPr>
          <p:cNvSpPr/>
          <p:nvPr/>
        </p:nvSpPr>
        <p:spPr>
          <a:xfrm>
            <a:off x="493486" y="4339773"/>
            <a:ext cx="3164114" cy="274320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Students who are interested in Calc-based careers also need to take Algebra 2. </a:t>
            </a:r>
          </a:p>
        </p:txBody>
      </p:sp>
    </p:spTree>
    <p:extLst>
      <p:ext uri="{BB962C8B-B14F-4D97-AF65-F5344CB8AC3E}">
        <p14:creationId xmlns:p14="http://schemas.microsoft.com/office/powerpoint/2010/main" val="412844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1F0D0-7851-4BE2-8573-4B43FDD05B2F}"/>
              </a:ext>
            </a:extLst>
          </p:cNvPr>
          <p:cNvSpPr>
            <a:spLocks noGrp="1"/>
          </p:cNvSpPr>
          <p:nvPr>
            <p:ph type="title"/>
          </p:nvPr>
        </p:nvSpPr>
        <p:spPr>
          <a:xfrm>
            <a:off x="513806" y="0"/>
            <a:ext cx="13167360" cy="769441"/>
          </a:xfrm>
        </p:spPr>
        <p:txBody>
          <a:bodyPr/>
          <a:lstStyle/>
          <a:p>
            <a:r>
              <a:rPr lang="en-US" dirty="0"/>
              <a:t>Target Students</a:t>
            </a:r>
          </a:p>
        </p:txBody>
      </p:sp>
      <p:sp>
        <p:nvSpPr>
          <p:cNvPr id="3" name="Content Placeholder 2">
            <a:extLst>
              <a:ext uri="{FF2B5EF4-FFF2-40B4-BE49-F238E27FC236}">
                <a16:creationId xmlns:a16="http://schemas.microsoft.com/office/drawing/2014/main" id="{2F4A0C43-9C3E-4CBC-ACF0-62CE51F6750F}"/>
              </a:ext>
            </a:extLst>
          </p:cNvPr>
          <p:cNvSpPr>
            <a:spLocks noGrp="1"/>
          </p:cNvSpPr>
          <p:nvPr>
            <p:ph idx="1"/>
          </p:nvPr>
        </p:nvSpPr>
        <p:spPr>
          <a:xfrm>
            <a:off x="320766" y="1134993"/>
            <a:ext cx="13988868" cy="5959614"/>
          </a:xfrm>
        </p:spPr>
        <p:txBody>
          <a:bodyPr/>
          <a:lstStyle/>
          <a:p>
            <a:pPr marL="0" marR="0" indent="0" fontAlgn="base">
              <a:spcBef>
                <a:spcPts val="0"/>
              </a:spcBef>
              <a:spcAft>
                <a:spcPts val="1600"/>
              </a:spcAft>
              <a:buNone/>
            </a:pPr>
            <a:r>
              <a:rPr lang="en-US" sz="2200" dirty="0">
                <a:effectLst/>
                <a:latin typeface="Arial" panose="020B0604020202020204" pitchFamily="34" charset="0"/>
                <a:ea typeface="Times New Roman" panose="02020603050405020304" pitchFamily="18" charset="0"/>
                <a:cs typeface="Arial" panose="020B0604020202020204" pitchFamily="34" charset="0"/>
              </a:rPr>
              <a:t>Data Science Foundations is beneficial for students who need a third or fourth credit in mathematics and are not intending to pursue a career that requires calculus. It is appropriate for students with limited or no prior programming, statistics and data analytics knowledge. This course is ideal for absolute beginners who want to acquire a basic working knowledge of data science. Data Science Foundations is designed to be a hands-on course that promotes reasoning using the standards for mathematical practice. </a:t>
            </a:r>
          </a:p>
          <a:p>
            <a:pPr marL="0" marR="0" indent="0" fontAlgn="base">
              <a:spcBef>
                <a:spcPts val="0"/>
              </a:spcBef>
              <a:spcAft>
                <a:spcPts val="1600"/>
              </a:spcAft>
              <a:buNone/>
            </a:pPr>
            <a:r>
              <a:rPr lang="en-US" sz="2200" dirty="0">
                <a:effectLst/>
                <a:latin typeface="Arial" panose="020B0604020202020204" pitchFamily="34" charset="0"/>
                <a:ea typeface="Times New Roman" panose="02020603050405020304" pitchFamily="18" charset="0"/>
                <a:cs typeface="Arial" panose="020B0604020202020204" pitchFamily="34" charset="0"/>
              </a:rPr>
              <a:t>The course is especially appropriate for a student who has the following characteristics: </a:t>
            </a:r>
          </a:p>
          <a:p>
            <a:pPr marL="342900" marR="0" lvl="0" indent="-342900" fontAlgn="base">
              <a:spcBef>
                <a:spcPts val="0"/>
              </a:spcBef>
              <a:spcAft>
                <a:spcPts val="1600"/>
              </a:spcAft>
              <a:buFont typeface="Symbol" panose="05050102010706020507" pitchFamily="18" charset="2"/>
              <a:buChar char=""/>
            </a:pPr>
            <a:r>
              <a:rPr lang="en-US" sz="2200" dirty="0">
                <a:effectLst/>
                <a:latin typeface="Arial" panose="020B0604020202020204" pitchFamily="34" charset="0"/>
                <a:ea typeface="Times New Roman" panose="02020603050405020304" pitchFamily="18" charset="0"/>
                <a:cs typeface="Arial" panose="020B0604020202020204" pitchFamily="34" charset="0"/>
              </a:rPr>
              <a:t>Anticipates a career in behavioral sciences; </a:t>
            </a:r>
          </a:p>
          <a:p>
            <a:pPr marL="342900" marR="0" lvl="0" indent="-342900" fontAlgn="base">
              <a:spcBef>
                <a:spcPts val="0"/>
              </a:spcBef>
              <a:spcAft>
                <a:spcPts val="1600"/>
              </a:spcAft>
              <a:buFont typeface="Symbol" panose="05050102010706020507" pitchFamily="18" charset="2"/>
              <a:buChar char=""/>
            </a:pPr>
            <a:r>
              <a:rPr lang="en-US" sz="2200" dirty="0">
                <a:effectLst/>
                <a:latin typeface="Arial" panose="020B0604020202020204" pitchFamily="34" charset="0"/>
                <a:ea typeface="Times New Roman" panose="02020603050405020304" pitchFamily="18" charset="0"/>
                <a:cs typeface="Arial" panose="020B0604020202020204" pitchFamily="34" charset="0"/>
              </a:rPr>
              <a:t>Anticipates a career in the emerging fields of computer science, computational data analysis and/or statistics; </a:t>
            </a:r>
          </a:p>
          <a:p>
            <a:pPr marL="342900" marR="0" lvl="0" indent="-342900" fontAlgn="base">
              <a:spcBef>
                <a:spcPts val="0"/>
              </a:spcBef>
              <a:spcAft>
                <a:spcPts val="1600"/>
              </a:spcAft>
              <a:buFont typeface="Symbol" panose="05050102010706020507" pitchFamily="18" charset="2"/>
              <a:buChar char=""/>
            </a:pPr>
            <a:r>
              <a:rPr lang="en-US" sz="2200" dirty="0">
                <a:effectLst/>
                <a:latin typeface="Arial" panose="020B0604020202020204" pitchFamily="34" charset="0"/>
                <a:ea typeface="Times New Roman" panose="02020603050405020304" pitchFamily="18" charset="0"/>
                <a:cs typeface="Arial" panose="020B0604020202020204" pitchFamily="34" charset="0"/>
              </a:rPr>
              <a:t>Is interested in applied fields of study that use mathematics; </a:t>
            </a:r>
          </a:p>
          <a:p>
            <a:pPr marL="342900" marR="0" lvl="0" indent="-342900" fontAlgn="base">
              <a:spcBef>
                <a:spcPts val="0"/>
              </a:spcBef>
              <a:spcAft>
                <a:spcPts val="1600"/>
              </a:spcAft>
              <a:buFont typeface="Symbol" panose="05050102010706020507" pitchFamily="18" charset="2"/>
              <a:buChar char=""/>
            </a:pPr>
            <a:r>
              <a:rPr lang="en-US" sz="2200" dirty="0">
                <a:effectLst/>
                <a:latin typeface="Arial" panose="020B0604020202020204" pitchFamily="34" charset="0"/>
                <a:ea typeface="Times New Roman" panose="02020603050405020304" pitchFamily="18" charset="0"/>
                <a:cs typeface="Arial" panose="020B0604020202020204" pitchFamily="34" charset="0"/>
              </a:rPr>
              <a:t>Enjoys exploring engaging, real-world issues involving data; </a:t>
            </a:r>
          </a:p>
          <a:p>
            <a:pPr marL="342900" marR="0" lvl="0" indent="-342900" fontAlgn="base">
              <a:spcBef>
                <a:spcPts val="0"/>
              </a:spcBef>
              <a:spcAft>
                <a:spcPts val="1600"/>
              </a:spcAft>
              <a:buFont typeface="Symbol" panose="05050102010706020507" pitchFamily="18" charset="2"/>
              <a:buChar char=""/>
            </a:pPr>
            <a:r>
              <a:rPr lang="en-US" sz="2200" dirty="0">
                <a:effectLst/>
                <a:latin typeface="Arial" panose="020B0604020202020204" pitchFamily="34" charset="0"/>
                <a:ea typeface="Times New Roman" panose="02020603050405020304" pitchFamily="18" charset="0"/>
                <a:cs typeface="Arial" panose="020B0604020202020204" pitchFamily="34" charset="0"/>
              </a:rPr>
              <a:t>Desires to become a better-informed citizen; </a:t>
            </a:r>
          </a:p>
          <a:p>
            <a:pPr marL="342900" marR="0" lvl="0" indent="-342900" fontAlgn="base">
              <a:spcBef>
                <a:spcPts val="0"/>
              </a:spcBef>
              <a:spcAft>
                <a:spcPts val="1600"/>
              </a:spcAft>
              <a:buFont typeface="Symbol" panose="05050102010706020507" pitchFamily="18" charset="2"/>
              <a:buChar char=""/>
            </a:pPr>
            <a:r>
              <a:rPr lang="en-US" sz="2200" dirty="0">
                <a:effectLst/>
                <a:latin typeface="Arial" panose="020B0604020202020204" pitchFamily="34" charset="0"/>
                <a:ea typeface="Times New Roman" panose="02020603050405020304" pitchFamily="18" charset="0"/>
                <a:cs typeface="Arial" panose="020B0604020202020204" pitchFamily="34" charset="0"/>
              </a:rPr>
              <a:t>Plans on pursuing a pathway that does not require calculus; and/or  </a:t>
            </a:r>
          </a:p>
          <a:p>
            <a:pPr marL="342900" marR="0" lvl="0" indent="-342900" fontAlgn="base">
              <a:spcBef>
                <a:spcPts val="0"/>
              </a:spcBef>
              <a:spcAft>
                <a:spcPts val="1600"/>
              </a:spcAft>
              <a:buFont typeface="Symbol" panose="05050102010706020507" pitchFamily="18" charset="2"/>
              <a:buChar char=""/>
            </a:pPr>
            <a:r>
              <a:rPr lang="en-US" sz="2200" dirty="0">
                <a:effectLst/>
                <a:latin typeface="Arial" panose="020B0604020202020204" pitchFamily="34" charset="0"/>
                <a:ea typeface="Times New Roman" panose="02020603050405020304" pitchFamily="18" charset="0"/>
                <a:cs typeface="Arial" panose="020B0604020202020204" pitchFamily="34" charset="0"/>
              </a:rPr>
              <a:t>Plans on pursuing computer technology or STEM fields at a postsecondary institution. </a:t>
            </a:r>
          </a:p>
          <a:p>
            <a:endParaRPr lang="en-US" dirty="0"/>
          </a:p>
        </p:txBody>
      </p:sp>
      <p:sp>
        <p:nvSpPr>
          <p:cNvPr id="4" name="Slide Number Placeholder 3">
            <a:extLst>
              <a:ext uri="{FF2B5EF4-FFF2-40B4-BE49-F238E27FC236}">
                <a16:creationId xmlns:a16="http://schemas.microsoft.com/office/drawing/2014/main" id="{B4C9BF53-4DC1-4FFC-80FE-08FC27BC5695}"/>
              </a:ext>
            </a:extLst>
          </p:cNvPr>
          <p:cNvSpPr>
            <a:spLocks noGrp="1"/>
          </p:cNvSpPr>
          <p:nvPr>
            <p:ph type="sldNum" sz="quarter" idx="12"/>
          </p:nvPr>
        </p:nvSpPr>
        <p:spPr/>
        <p:txBody>
          <a:bodyPr/>
          <a:lstStyle/>
          <a:p>
            <a:fld id="{79463015-ABDD-44E9-850F-7B4794200E02}" type="slidenum">
              <a:rPr lang="en-US" smtClean="0"/>
              <a:pPr/>
              <a:t>6</a:t>
            </a:fld>
            <a:endParaRPr lang="en-US" dirty="0"/>
          </a:p>
        </p:txBody>
      </p:sp>
    </p:spTree>
    <p:extLst>
      <p:ext uri="{BB962C8B-B14F-4D97-AF65-F5344CB8AC3E}">
        <p14:creationId xmlns:p14="http://schemas.microsoft.com/office/powerpoint/2010/main" val="2300552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462BF-C02D-4C51-AECE-59F2E9EA587C}"/>
              </a:ext>
            </a:extLst>
          </p:cNvPr>
          <p:cNvSpPr>
            <a:spLocks noGrp="1"/>
          </p:cNvSpPr>
          <p:nvPr>
            <p:ph type="title"/>
          </p:nvPr>
        </p:nvSpPr>
        <p:spPr>
          <a:xfrm>
            <a:off x="736749" y="282425"/>
            <a:ext cx="13167360" cy="769441"/>
          </a:xfrm>
        </p:spPr>
        <p:txBody>
          <a:bodyPr/>
          <a:lstStyle/>
          <a:p>
            <a:r>
              <a:rPr lang="en-US" dirty="0"/>
              <a:t>Data Science Standards</a:t>
            </a:r>
          </a:p>
        </p:txBody>
      </p:sp>
      <p:sp>
        <p:nvSpPr>
          <p:cNvPr id="4" name="Slide Number Placeholder 3">
            <a:extLst>
              <a:ext uri="{FF2B5EF4-FFF2-40B4-BE49-F238E27FC236}">
                <a16:creationId xmlns:a16="http://schemas.microsoft.com/office/drawing/2014/main" id="{F11BABF5-D29A-43B8-A4DE-82B7A8114D61}"/>
              </a:ext>
            </a:extLst>
          </p:cNvPr>
          <p:cNvSpPr>
            <a:spLocks noGrp="1"/>
          </p:cNvSpPr>
          <p:nvPr>
            <p:ph type="sldNum" sz="quarter" idx="12"/>
          </p:nvPr>
        </p:nvSpPr>
        <p:spPr/>
        <p:txBody>
          <a:bodyPr/>
          <a:lstStyle/>
          <a:p>
            <a:fld id="{79463015-ABDD-44E9-850F-7B4794200E02}" type="slidenum">
              <a:rPr lang="en-US" smtClean="0"/>
              <a:pPr/>
              <a:t>7</a:t>
            </a:fld>
            <a:endParaRPr lang="en-US" dirty="0"/>
          </a:p>
        </p:txBody>
      </p:sp>
      <p:graphicFrame>
        <p:nvGraphicFramePr>
          <p:cNvPr id="5" name="Diagram 4">
            <a:extLst>
              <a:ext uri="{FF2B5EF4-FFF2-40B4-BE49-F238E27FC236}">
                <a16:creationId xmlns:a16="http://schemas.microsoft.com/office/drawing/2014/main" id="{B89D2BF5-4F48-4BAD-AF63-00AE6B85AA87}"/>
              </a:ext>
            </a:extLst>
          </p:cNvPr>
          <p:cNvGraphicFramePr/>
          <p:nvPr>
            <p:extLst>
              <p:ext uri="{D42A27DB-BD31-4B8C-83A1-F6EECF244321}">
                <p14:modId xmlns:p14="http://schemas.microsoft.com/office/powerpoint/2010/main" val="3099159286"/>
              </p:ext>
            </p:extLst>
          </p:nvPr>
        </p:nvGraphicFramePr>
        <p:xfrm>
          <a:off x="2438400" y="863600"/>
          <a:ext cx="9753600" cy="650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7808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1AE45-E7A7-46DB-84F6-6D81B08DF47A}"/>
              </a:ext>
            </a:extLst>
          </p:cNvPr>
          <p:cNvSpPr>
            <a:spLocks noGrp="1"/>
          </p:cNvSpPr>
          <p:nvPr>
            <p:ph type="title"/>
          </p:nvPr>
        </p:nvSpPr>
        <p:spPr>
          <a:xfrm>
            <a:off x="11005457" y="1927500"/>
            <a:ext cx="3230880" cy="769441"/>
          </a:xfrm>
        </p:spPr>
        <p:txBody>
          <a:bodyPr/>
          <a:lstStyle/>
          <a:p>
            <a:r>
              <a:rPr lang="en-US" dirty="0"/>
              <a:t>Standards Document</a:t>
            </a:r>
          </a:p>
        </p:txBody>
      </p:sp>
      <p:sp>
        <p:nvSpPr>
          <p:cNvPr id="4" name="Slide Number Placeholder 3">
            <a:extLst>
              <a:ext uri="{FF2B5EF4-FFF2-40B4-BE49-F238E27FC236}">
                <a16:creationId xmlns:a16="http://schemas.microsoft.com/office/drawing/2014/main" id="{B5845797-4C77-46A4-A78D-627202C9C349}"/>
              </a:ext>
            </a:extLst>
          </p:cNvPr>
          <p:cNvSpPr>
            <a:spLocks noGrp="1"/>
          </p:cNvSpPr>
          <p:nvPr>
            <p:ph type="sldNum" sz="quarter" idx="12"/>
          </p:nvPr>
        </p:nvSpPr>
        <p:spPr/>
        <p:txBody>
          <a:bodyPr/>
          <a:lstStyle/>
          <a:p>
            <a:fld id="{79463015-ABDD-44E9-850F-7B4794200E02}" type="slidenum">
              <a:rPr lang="en-US" smtClean="0"/>
              <a:pPr/>
              <a:t>8</a:t>
            </a:fld>
            <a:endParaRPr lang="en-US" dirty="0"/>
          </a:p>
        </p:txBody>
      </p:sp>
      <p:pic>
        <p:nvPicPr>
          <p:cNvPr id="12" name="Picture 11" descr="cover page for Ohio's Learning Standards in Mathematics">
            <a:extLst>
              <a:ext uri="{FF2B5EF4-FFF2-40B4-BE49-F238E27FC236}">
                <a16:creationId xmlns:a16="http://schemas.microsoft.com/office/drawing/2014/main" id="{AC3505AB-E430-4B71-934B-5C1CCA44610F}"/>
              </a:ext>
            </a:extLst>
          </p:cNvPr>
          <p:cNvPicPr>
            <a:picLocks noChangeAspect="1"/>
          </p:cNvPicPr>
          <p:nvPr/>
        </p:nvPicPr>
        <p:blipFill>
          <a:blip r:embed="rId3"/>
          <a:stretch>
            <a:fillRect/>
          </a:stretch>
        </p:blipFill>
        <p:spPr>
          <a:xfrm>
            <a:off x="287746" y="160337"/>
            <a:ext cx="10058400" cy="7096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073A91C5-1E14-4278-A24A-D63A7003460E}"/>
              </a:ext>
            </a:extLst>
          </p:cNvPr>
          <p:cNvSpPr txBox="1"/>
          <p:nvPr/>
        </p:nvSpPr>
        <p:spPr>
          <a:xfrm>
            <a:off x="10899140" y="3708399"/>
            <a:ext cx="3443514" cy="235449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hlinkClick r:id="rId4"/>
              </a:rPr>
              <a:t>https://education.ohio.gov/Topics/Learning-in-Ohio/Mathematics/Resources-for-Mathematics/Math-Pathways/Higher-Ed-Entry-Level-Math-Pathways-Course-Descrip</a:t>
            </a:r>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25434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C29FC-985C-4303-9ED9-44D1C33398AE}"/>
              </a:ext>
            </a:extLst>
          </p:cNvPr>
          <p:cNvSpPr>
            <a:spLocks noGrp="1"/>
          </p:cNvSpPr>
          <p:nvPr>
            <p:ph type="title"/>
          </p:nvPr>
        </p:nvSpPr>
        <p:spPr>
          <a:xfrm>
            <a:off x="686363" y="210089"/>
            <a:ext cx="13167360" cy="677108"/>
          </a:xfrm>
        </p:spPr>
        <p:txBody>
          <a:bodyPr/>
          <a:lstStyle/>
          <a:p>
            <a:r>
              <a:rPr lang="en-US" sz="4400" dirty="0"/>
              <a:t>Overview of Data Science Foundations Course</a:t>
            </a:r>
          </a:p>
        </p:txBody>
      </p:sp>
      <p:sp>
        <p:nvSpPr>
          <p:cNvPr id="4" name="Slide Number Placeholder 3">
            <a:extLst>
              <a:ext uri="{FF2B5EF4-FFF2-40B4-BE49-F238E27FC236}">
                <a16:creationId xmlns:a16="http://schemas.microsoft.com/office/drawing/2014/main" id="{7DD05FAA-F78E-4D3B-81F9-E7F981C2B961}"/>
              </a:ext>
            </a:extLst>
          </p:cNvPr>
          <p:cNvSpPr>
            <a:spLocks noGrp="1"/>
          </p:cNvSpPr>
          <p:nvPr>
            <p:ph type="sldNum" sz="quarter" idx="12"/>
          </p:nvPr>
        </p:nvSpPr>
        <p:spPr/>
        <p:txBody>
          <a:bodyPr/>
          <a:lstStyle/>
          <a:p>
            <a:fld id="{79463015-ABDD-44E9-850F-7B4794200E02}" type="slidenum">
              <a:rPr lang="en-US" smtClean="0"/>
              <a:pPr/>
              <a:t>9</a:t>
            </a:fld>
            <a:endParaRPr lang="en-US" dirty="0"/>
          </a:p>
        </p:txBody>
      </p:sp>
      <p:graphicFrame>
        <p:nvGraphicFramePr>
          <p:cNvPr id="7" name="Diagram 6">
            <a:extLst>
              <a:ext uri="{FF2B5EF4-FFF2-40B4-BE49-F238E27FC236}">
                <a16:creationId xmlns:a16="http://schemas.microsoft.com/office/drawing/2014/main" id="{F6D428F4-B78A-4409-8F2C-52E92656204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65493518"/>
              </p:ext>
            </p:extLst>
          </p:nvPr>
        </p:nvGraphicFramePr>
        <p:xfrm>
          <a:off x="406399" y="1010356"/>
          <a:ext cx="13727289" cy="650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3984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Default Color Scheme">
      <a:dk1>
        <a:srgbClr val="000000"/>
      </a:dk1>
      <a:lt1>
        <a:srgbClr val="FFFFFF"/>
      </a:lt1>
      <a:dk2>
        <a:srgbClr val="202945"/>
      </a:dk2>
      <a:lt2>
        <a:srgbClr val="EEEAE3"/>
      </a:lt2>
      <a:accent1>
        <a:srgbClr val="73A5CB"/>
      </a:accent1>
      <a:accent2>
        <a:srgbClr val="6F0C1A"/>
      </a:accent2>
      <a:accent3>
        <a:srgbClr val="92AF3C"/>
      </a:accent3>
      <a:accent4>
        <a:srgbClr val="535050"/>
      </a:accent4>
      <a:accent5>
        <a:srgbClr val="F10117"/>
      </a:accent5>
      <a:accent6>
        <a:srgbClr val="D19D0D"/>
      </a:accent6>
      <a:hlink>
        <a:srgbClr val="0055B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9D42EB1CB4884BAEE732D66021D562" ma:contentTypeVersion="4" ma:contentTypeDescription="Create a new document." ma:contentTypeScope="" ma:versionID="79e95c836ba1528e4539dc2c3b55f24b">
  <xsd:schema xmlns:xsd="http://www.w3.org/2001/XMLSchema" xmlns:xs="http://www.w3.org/2001/XMLSchema" xmlns:p="http://schemas.microsoft.com/office/2006/metadata/properties" xmlns:ns2="a94874c0-f4c4-4d00-a0d9-c1dd91e10513" xmlns:ns3="29e9271f-fcce-4f3c-9b75-5bf8ea8bdf21" targetNamespace="http://schemas.microsoft.com/office/2006/metadata/properties" ma:root="true" ma:fieldsID="8cfea06013ed477b189afc0c52fc5c08" ns2:_="" ns3:_="">
    <xsd:import namespace="a94874c0-f4c4-4d00-a0d9-c1dd91e10513"/>
    <xsd:import namespace="29e9271f-fcce-4f3c-9b75-5bf8ea8bdf2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4874c0-f4c4-4d00-a0d9-c1dd91e1051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9e9271f-fcce-4f3c-9b75-5bf8ea8bdf2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1328B0E-4E49-4F44-A264-F7B0D892D6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4874c0-f4c4-4d00-a0d9-c1dd91e10513"/>
    <ds:schemaRef ds:uri="29e9271f-fcce-4f3c-9b75-5bf8ea8bdf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A909DA-0368-4C6F-B4D9-FAAD33D863F4}">
  <ds:schemaRefs>
    <ds:schemaRef ds:uri="http://schemas.microsoft.com/sharepoint/v3/contenttype/forms"/>
  </ds:schemaRefs>
</ds:datastoreItem>
</file>

<file path=customXml/itemProps3.xml><?xml version="1.0" encoding="utf-8"?>
<ds:datastoreItem xmlns:ds="http://schemas.openxmlformats.org/officeDocument/2006/customXml" ds:itemID="{0B56C8AE-CD79-4A75-9AC7-672DABA5CFB9}">
  <ds:schemaRefs>
    <ds:schemaRef ds:uri="http://www.w3.org/XML/1998/namespace"/>
    <ds:schemaRef ds:uri="http://purl.org/dc/elements/1.1/"/>
    <ds:schemaRef ds:uri="http://schemas.microsoft.com/office/2006/metadata/properties"/>
    <ds:schemaRef ds:uri="http://schemas.microsoft.com/office/2006/documentManagement/types"/>
    <ds:schemaRef ds:uri="a94874c0-f4c4-4d00-a0d9-c1dd91e10513"/>
    <ds:schemaRef ds:uri="http://schemas.openxmlformats.org/package/2006/metadata/core-properties"/>
    <ds:schemaRef ds:uri="http://purl.org/dc/terms/"/>
    <ds:schemaRef ds:uri="http://schemas.microsoft.com/office/infopath/2007/PartnerControls"/>
    <ds:schemaRef ds:uri="29e9271f-fcce-4f3c-9b75-5bf8ea8bdf21"/>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1031</Words>
  <Application>Microsoft Office PowerPoint</Application>
  <PresentationFormat>Custom</PresentationFormat>
  <Paragraphs>208</Paragraphs>
  <Slides>29</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Arial Narrow</vt:lpstr>
      <vt:lpstr>Calibri</vt:lpstr>
      <vt:lpstr>Symbol</vt:lpstr>
      <vt:lpstr>Office Theme</vt:lpstr>
      <vt:lpstr>Data Science Foundations</vt:lpstr>
      <vt:lpstr>What is Data Science? </vt:lpstr>
      <vt:lpstr>Data Science</vt:lpstr>
      <vt:lpstr>Why is Data Science important? </vt:lpstr>
      <vt:lpstr>Postsecondary Pathways</vt:lpstr>
      <vt:lpstr>Target Students</vt:lpstr>
      <vt:lpstr>Data Science Standards</vt:lpstr>
      <vt:lpstr>Standards Document</vt:lpstr>
      <vt:lpstr>Overview of Data Science Foundations Course</vt:lpstr>
      <vt:lpstr>Overview of Data Science Foundations Course</vt:lpstr>
      <vt:lpstr>Overview of Data Science Foundations Course</vt:lpstr>
      <vt:lpstr>How is Data Science Foundations different than Statistics &amp; Probability? </vt:lpstr>
      <vt:lpstr>Rigor</vt:lpstr>
      <vt:lpstr>PowerPoint Presentation</vt:lpstr>
      <vt:lpstr>PowerPoint Presentation</vt:lpstr>
      <vt:lpstr>Follow-on Courses</vt:lpstr>
      <vt:lpstr>Data Science Foundations Pilot</vt:lpstr>
      <vt:lpstr>Data Science Foundations Pilot</vt:lpstr>
      <vt:lpstr>Data Collection Cycle</vt:lpstr>
      <vt:lpstr>R/RStudio</vt:lpstr>
      <vt:lpstr>R/RStudio</vt:lpstr>
      <vt:lpstr>R/RStudio</vt:lpstr>
      <vt:lpstr>Student Work</vt:lpstr>
      <vt:lpstr>Student Work</vt:lpstr>
      <vt:lpstr>Student Work</vt:lpstr>
      <vt:lpstr>Where to Apply for the Data Science Foundations Pilot?  </vt:lpstr>
      <vt:lpstr>Q &amp; A</vt:lpstr>
      <vt:lpstr>PowerPoint Presentation</vt:lpstr>
      <vt:lpstr>Share your learning  community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Science Foundations</dc:title>
  <dc:creator/>
  <cp:keywords>data, math</cp:keywords>
  <cp:lastModifiedBy/>
  <cp:revision>96</cp:revision>
  <dcterms:created xsi:type="dcterms:W3CDTF">2015-07-08T14:36:51Z</dcterms:created>
  <dcterms:modified xsi:type="dcterms:W3CDTF">2021-11-17T17:13:02Z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0x010100929D42EB1CB4884BAEE732D66021D562</vt:lpwstr>
  </property>
</Properties>
</file>