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5"/>
    <p:sldMasterId id="2147483740" r:id="rId6"/>
    <p:sldMasterId id="2147483741" r:id="rId7"/>
    <p:sldMasterId id="2147483742" r:id="rId8"/>
  </p:sldMasterIdLst>
  <p:notesMasterIdLst>
    <p:notesMasterId r:id="rId37"/>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Candara" panose="020E0502030303020204" pitchFamily="34" charset="0"/>
      <p:regular r:id="rId43"/>
      <p:bold r:id="rId44"/>
      <p:italic r:id="rId45"/>
      <p:boldItalic r:id="rId46"/>
    </p:embeddedFont>
    <p:embeddedFont>
      <p:font typeface="Corbel" panose="020B0503020204020204" pitchFamily="3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Libre Franklin" pitchFamily="2" charset="0"/>
      <p:regular r:id="rId55"/>
      <p:bold r:id="rId56"/>
      <p:italic r:id="rId57"/>
      <p:boldItalic r:id="rId58"/>
    </p:embeddedFont>
    <p:embeddedFont>
      <p:font typeface="Sarabun" panose="020B0604020202020204" charset="-34"/>
      <p:regular r:id="rId59"/>
      <p:bold r:id="rId60"/>
      <p:italic r:id="rId61"/>
      <p:boldItalic r:id="rId62"/>
    </p:embeddedFont>
    <p:embeddedFont>
      <p:font typeface="Ubuntu"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15BF7-ECED-4EEC-93A2-0C8FD767F621}" v="1028" dt="2021-11-16T14:56:09.859"/>
  </p1510:revLst>
</p1510:revInfo>
</file>

<file path=ppt/tableStyles.xml><?xml version="1.0" encoding="utf-8"?>
<a:tblStyleLst xmlns:a="http://schemas.openxmlformats.org/drawingml/2006/main" def="{3302CC82-8679-4753-BEAD-B081CF6BE11A}">
  <a:tblStyle styleId="{3302CC82-8679-4753-BEAD-B081CF6BE1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598" autoAdjust="0"/>
  </p:normalViewPr>
  <p:slideViewPr>
    <p:cSldViewPr snapToGrid="0">
      <p:cViewPr varScale="1">
        <p:scale>
          <a:sx n="79" d="100"/>
          <a:sy n="79" d="100"/>
        </p:scale>
        <p:origin x="72" y="115"/>
      </p:cViewPr>
      <p:guideLst>
        <p:guide orient="horz" pos="2160"/>
        <p:guide pos="3840"/>
      </p:guideLst>
    </p:cSldViewPr>
  </p:slideViewPr>
  <p:outlineViewPr>
    <p:cViewPr>
      <p:scale>
        <a:sx n="33" d="100"/>
        <a:sy n="33" d="100"/>
      </p:scale>
      <p:origin x="0" y="-52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viewProps" Target="viewProps.xml"/><Relationship Id="rId7" Type="http://schemas.openxmlformats.org/officeDocument/2006/relationships/slideMaster" Target="slideMasters/slideMaster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font" Target="fonts/font29.fntdata"/><Relationship Id="rId5" Type="http://schemas.openxmlformats.org/officeDocument/2006/relationships/slideMaster" Target="slideMasters/slideMaster1.xml"/><Relationship Id="rId61" Type="http://schemas.openxmlformats.org/officeDocument/2006/relationships/font" Target="fonts/font24.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tableStyles" Target="tableStyles.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font" Target="fonts/font2.fntdata"/><Relationship Id="rId34" Type="http://schemas.openxmlformats.org/officeDocument/2006/relationships/slide" Target="slides/slide26.xml"/><Relationship Id="rId50" Type="http://schemas.openxmlformats.org/officeDocument/2006/relationships/font" Target="fonts/font13.fntdata"/><Relationship Id="rId5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atic.pdesas.org/content/documents/m1-slide_19_dok_wheel_slid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ducation.ohio.gov/getattachment/Topics/Learning-in-Ohio/Mathematics/Ohio-s-Learning-Standards-in-Mathematics/MATH-Standards-2017.pdf.aspx?lang=en-U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d5a548af38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d5a548af38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Erika and Chandra</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Courtesy of https://museumhack.com/list-icebreakers-questions/</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d5a548af38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d5a548af38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e613c5f26b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e613c5f26b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br>
              <a:rPr lang="en-US">
                <a:latin typeface="Candara"/>
                <a:ea typeface="Candara"/>
                <a:cs typeface="Candara"/>
                <a:sym typeface="Candara"/>
              </a:rPr>
            </a:br>
            <a:br>
              <a:rPr lang="en-US">
                <a:latin typeface="Candara"/>
                <a:ea typeface="Candara"/>
                <a:cs typeface="Candara"/>
                <a:sym typeface="Candara"/>
              </a:rPr>
            </a:br>
            <a:r>
              <a:rPr lang="en-US">
                <a:latin typeface="Candara"/>
                <a:ea typeface="Candara"/>
                <a:cs typeface="Candara"/>
                <a:sym typeface="Candara"/>
              </a:rPr>
              <a:t>According to The Education Trust report “Meandering Toward Graduation” this is the data regarding the percent of high school graduates who were exposed to a college and career ready curriculum (8%). The report also noted that students of color and students facing poverty are less likely to experience a high-quality curriculum at all. </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US">
                <a:latin typeface="Candara"/>
                <a:ea typeface="Candara"/>
                <a:cs typeface="Candara"/>
                <a:sym typeface="Candara"/>
              </a:rPr>
              <a:t>What are the implications of having no cohesive HQIM across 12 years of instruction? </a:t>
            </a:r>
            <a:endParaRPr>
              <a:latin typeface="Candara"/>
              <a:ea typeface="Candara"/>
              <a:cs typeface="Candara"/>
              <a:sym typeface="Candar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6fe31baae_0_1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e6fe31baae_0_1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e6fe31baa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e6fe31baa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fa4d965a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fa4d965a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Chandra</a:t>
            </a:r>
            <a:endParaRPr sz="1200">
              <a:solidFill>
                <a:schemeClr val="dk1"/>
              </a:solidFill>
            </a:endParaRPr>
          </a:p>
          <a:p>
            <a:pPr marL="0" lvl="0" indent="0" algn="l" rtl="0">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Say: Take about 5 minutes to review these resources and be prepared to answer one of the following questions in the Chat.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highlight>
                  <a:schemeClr val="accent4"/>
                </a:highlight>
                <a:latin typeface="Candara"/>
                <a:ea typeface="Candara"/>
                <a:cs typeface="Candara"/>
                <a:sym typeface="Candara"/>
              </a:rPr>
              <a:t>Chandra </a:t>
            </a:r>
            <a:br>
              <a:rPr lang="en-US" sz="1200">
                <a:solidFill>
                  <a:schemeClr val="dk1"/>
                </a:solidFill>
                <a:highlight>
                  <a:schemeClr val="accent4"/>
                </a:highlight>
                <a:latin typeface="Candara"/>
                <a:ea typeface="Candara"/>
                <a:cs typeface="Candara"/>
                <a:sym typeface="Candara"/>
              </a:rPr>
            </a:br>
            <a:br>
              <a:rPr lang="en-US" sz="1200">
                <a:solidFill>
                  <a:schemeClr val="dk1"/>
                </a:solidFill>
                <a:highlight>
                  <a:schemeClr val="accent4"/>
                </a:highlight>
                <a:latin typeface="Candara"/>
                <a:ea typeface="Candara"/>
                <a:cs typeface="Candara"/>
                <a:sym typeface="Candara"/>
              </a:rPr>
            </a:br>
            <a:r>
              <a:rPr lang="en-US" sz="1200">
                <a:solidFill>
                  <a:schemeClr val="dk1"/>
                </a:solidFill>
                <a:highlight>
                  <a:schemeClr val="accent4"/>
                </a:highlight>
                <a:latin typeface="Candara"/>
                <a:ea typeface="Candara"/>
                <a:cs typeface="Candara"/>
                <a:sym typeface="Candara"/>
              </a:rPr>
              <a:t>Paste links in chat: </a:t>
            </a:r>
            <a:endParaRPr sz="1200">
              <a:solidFill>
                <a:schemeClr val="dk1"/>
              </a:solidFill>
              <a:highlight>
                <a:schemeClr val="accent4"/>
              </a:highlight>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sz="1200">
                <a:solidFill>
                  <a:schemeClr val="dk1"/>
                </a:solidFill>
                <a:highlight>
                  <a:schemeClr val="accent4"/>
                </a:highlight>
                <a:latin typeface="Candara"/>
                <a:ea typeface="Candara"/>
                <a:cs typeface="Candara"/>
                <a:sym typeface="Candara"/>
              </a:rPr>
              <a:t>https://drive.google.com/file/d/1u5kgyEkOXEBK7q0o_SWF1JhUDiA7Id73/view</a:t>
            </a:r>
            <a:endParaRPr sz="1200">
              <a:solidFill>
                <a:schemeClr val="dk1"/>
              </a:solidFill>
              <a:highlight>
                <a:schemeClr val="accent4"/>
              </a:highlight>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200" b="1">
              <a:solidFill>
                <a:schemeClr val="dk1"/>
              </a:solidFill>
              <a:highlight>
                <a:schemeClr val="accent4"/>
              </a:highlight>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b68b9cbb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b68b9cbb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Chandra</a:t>
            </a:r>
            <a:br>
              <a:rPr lang="en-US">
                <a:latin typeface="Candara"/>
                <a:ea typeface="Candara"/>
                <a:cs typeface="Candara"/>
                <a:sym typeface="Candara"/>
              </a:rPr>
            </a:b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Gateway One: DO the materials assess grade-level content, give all students extensive work with grade-level problems to meet the full intent of the standards, and are they coherent and consistent with the standards?</a:t>
            </a: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Gateway Two: :Do the materials meet the CCSS expectations for rigor and mathematical practices? developing students’ conceptual understanding; procedural skill and fluency;</a:t>
            </a: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and engaging applications</a:t>
            </a: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Gateway Three: Do the materials support teachers to fully utilize the curriculum, understand the skills and learning of their students, and support a range of learner? </a:t>
            </a: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latin typeface="Candara"/>
              <a:ea typeface="Candara"/>
              <a:cs typeface="Candara"/>
              <a:sym typeface="Candara"/>
            </a:endParaRPr>
          </a:p>
          <a:p>
            <a:pPr marL="0" lvl="0" indent="0" algn="l" rtl="0">
              <a:spcBef>
                <a:spcPts val="0"/>
              </a:spcBef>
              <a:spcAft>
                <a:spcPts val="0"/>
              </a:spcAft>
              <a:buNone/>
            </a:pPr>
            <a:r>
              <a:rPr lang="en-US">
                <a:latin typeface="Candara"/>
                <a:ea typeface="Candara"/>
                <a:cs typeface="Candara"/>
                <a:sym typeface="Candara"/>
              </a:rPr>
              <a:t>As we transition to looking more closely at HQIM, I want to bring our attention to Ed Report’s Review Criteria looking more closely at Gateway 2- Rigor and Mathematical Practices. </a:t>
            </a:r>
            <a:endParaRPr sz="1050">
              <a:solidFill>
                <a:srgbClr val="083B54"/>
              </a:solidFill>
              <a:latin typeface="Candara"/>
              <a:ea typeface="Candara"/>
              <a:cs typeface="Candara"/>
              <a:sym typeface="Candar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fb68b9cbb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fb68b9cbb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br>
              <a:rPr lang="en-US">
                <a:latin typeface="Candara"/>
                <a:ea typeface="Candara"/>
                <a:cs typeface="Candara"/>
                <a:sym typeface="Candara"/>
              </a:rPr>
            </a:br>
            <a:br>
              <a:rPr lang="en-US">
                <a:latin typeface="Candara"/>
                <a:ea typeface="Candara"/>
                <a:cs typeface="Candara"/>
                <a:sym typeface="Candara"/>
              </a:rPr>
            </a:br>
            <a:r>
              <a:rPr lang="en-US">
                <a:latin typeface="Candara"/>
                <a:ea typeface="Candara"/>
                <a:cs typeface="Candara"/>
                <a:sym typeface="Candara"/>
              </a:rPr>
              <a:t>I want to ground us in OH Dept of Ed’s explanation of rigor to support the selection of HQIM. As the chart in the chat outlines, there are experiences that reflect rigor and those that do not. Two that stick out to me are: rigorous activities “are not always tidy, and can have multiple paths to possible solutions” and “require the memorization of rules and procedures without understanding”. Another thing to keep in mind is that rigorous lessons offer opportunities for students to reflect on their thinking. </a:t>
            </a:r>
            <a:endParaRPr>
              <a:latin typeface="Candara"/>
              <a:ea typeface="Candara"/>
              <a:cs typeface="Candara"/>
              <a:sym typeface="Candar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fa39828c7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fa39828c7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br>
              <a:rPr lang="en-US">
                <a:latin typeface="Candara"/>
                <a:ea typeface="Candara"/>
                <a:cs typeface="Candara"/>
                <a:sym typeface="Candara"/>
              </a:rPr>
            </a:br>
            <a:endParaRPr>
              <a:latin typeface="Candara"/>
              <a:ea typeface="Candara"/>
              <a:cs typeface="Candara"/>
              <a:sym typeface="Candar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cb8372db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cb8372db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fb68b9cb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fb68b9cbb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br>
              <a:rPr lang="en-US">
                <a:latin typeface="Candara"/>
                <a:ea typeface="Candara"/>
                <a:cs typeface="Candara"/>
                <a:sym typeface="Candara"/>
              </a:rPr>
            </a:br>
            <a:br>
              <a:rPr lang="en-US">
                <a:latin typeface="Candara"/>
                <a:ea typeface="Candara"/>
                <a:cs typeface="Candara"/>
                <a:sym typeface="Candara"/>
              </a:rPr>
            </a:br>
            <a:r>
              <a:rPr lang="en-US">
                <a:latin typeface="Candara"/>
                <a:ea typeface="Candara"/>
                <a:cs typeface="Candara"/>
                <a:sym typeface="Candara"/>
              </a:rPr>
              <a:t>In addition to defining rigorous mathematical experiences, the standard itself provides information about the expected rigor of the standard as well by looking at the verbs. For standard, A.APR.3, the action verbs used are identify, use, and construct. Reviewing this standard indicates that students should identify in this case zeros of polynomials through mostly factoring and then using these zeros to graph. Using a DOK chart, all 3 actions verbs are within the Level 2 realm that is about the skill or concept.  </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US">
                <a:latin typeface="Candara"/>
                <a:ea typeface="Candara"/>
                <a:cs typeface="Candara"/>
                <a:sym typeface="Candara"/>
              </a:rPr>
              <a:t>DOK Chart: </a:t>
            </a:r>
            <a:r>
              <a:rPr lang="en-US" u="sng">
                <a:solidFill>
                  <a:schemeClr val="hlink"/>
                </a:solidFill>
                <a:latin typeface="Candara"/>
                <a:ea typeface="Candara"/>
                <a:cs typeface="Candara"/>
                <a:sym typeface="Candara"/>
                <a:hlinkClick r:id="rId3"/>
              </a:rPr>
              <a:t>https://static.pdesas.org/content/documents/m1-slide_19_dok_wheel_slide.pdf</a:t>
            </a:r>
            <a:br>
              <a:rPr lang="en-US">
                <a:latin typeface="Candara"/>
                <a:ea typeface="Candara"/>
                <a:cs typeface="Candara"/>
                <a:sym typeface="Candara"/>
              </a:rPr>
            </a:br>
            <a:r>
              <a:rPr lang="en-US">
                <a:latin typeface="Candara"/>
                <a:ea typeface="Candara"/>
                <a:cs typeface="Candara"/>
                <a:sym typeface="Candara"/>
              </a:rPr>
              <a:t>Ohio Math Standards: </a:t>
            </a:r>
            <a:r>
              <a:rPr lang="en-US" u="sng">
                <a:solidFill>
                  <a:schemeClr val="hlink"/>
                </a:solidFill>
                <a:latin typeface="Candara"/>
                <a:ea typeface="Candara"/>
                <a:cs typeface="Candara"/>
                <a:sym typeface="Candara"/>
                <a:hlinkClick r:id="rId4"/>
              </a:rPr>
              <a:t>https://education.ohio.gov/getattachment/Topics/Learning-in-Ohio/Mathematics/Ohio-s-Learning-Standards-in-Mathematics/MATH-Standards-2017.pdf.aspx?lang=en-US</a:t>
            </a: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95fa79dc68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95fa79dc68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Erika</a:t>
            </a:r>
            <a:endParaRPr>
              <a:latin typeface="Candara"/>
              <a:ea typeface="Candara"/>
              <a:cs typeface="Candara"/>
              <a:sym typeface="Candar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fcf53451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fcf53451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 </a:t>
            </a:r>
            <a:br>
              <a:rPr lang="en-US" b="1">
                <a:latin typeface="Candara"/>
                <a:ea typeface="Candara"/>
                <a:cs typeface="Candara"/>
                <a:sym typeface="Candara"/>
              </a:rPr>
            </a:br>
            <a:br>
              <a:rPr lang="en-US" b="1">
                <a:latin typeface="Candara"/>
                <a:ea typeface="Candara"/>
                <a:cs typeface="Candara"/>
                <a:sym typeface="Candara"/>
              </a:rPr>
            </a:br>
            <a:r>
              <a:rPr lang="en-US" b="1">
                <a:latin typeface="Candara"/>
                <a:ea typeface="Candara"/>
                <a:cs typeface="Candara"/>
                <a:sym typeface="Candara"/>
              </a:rPr>
              <a:t>Share out whole group</a:t>
            </a:r>
            <a:endParaRPr b="1">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None/>
            </a:pPr>
            <a:r>
              <a:rPr lang="en-US">
                <a:latin typeface="Candara"/>
                <a:ea typeface="Candara"/>
                <a:cs typeface="Candara"/>
                <a:sym typeface="Candara"/>
              </a:rPr>
              <a:t>Reflect back on the HQIM Review Criteria, what are some things you see within this lesson that align to the criteria? How would you rate the lesson based on the Gateways outlined by Ed Reports?</a:t>
            </a:r>
            <a:endParaRPr>
              <a:latin typeface="Candara"/>
              <a:ea typeface="Candara"/>
              <a:cs typeface="Candara"/>
              <a:sym typeface="Candar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fcf534518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fcf534518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br>
              <a:rPr lang="en-US" b="1">
                <a:latin typeface="Candara"/>
                <a:ea typeface="Candara"/>
                <a:cs typeface="Candara"/>
                <a:sym typeface="Candara"/>
              </a:rPr>
            </a:br>
            <a:br>
              <a:rPr lang="en-US" b="1">
                <a:latin typeface="Candara"/>
                <a:ea typeface="Candara"/>
                <a:cs typeface="Candara"/>
                <a:sym typeface="Candara"/>
              </a:rPr>
            </a:br>
            <a:r>
              <a:rPr lang="en-US" b="1">
                <a:latin typeface="Candara"/>
                <a:ea typeface="Candara"/>
                <a:cs typeface="Candara"/>
                <a:sym typeface="Candara"/>
              </a:rPr>
              <a:t>Non example aligned to standards </a:t>
            </a:r>
            <a:endParaRPr b="1">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latin typeface="Candara"/>
                <a:ea typeface="Candara"/>
                <a:cs typeface="Candara"/>
                <a:sym typeface="Candara"/>
              </a:rPr>
              <a:t>Reflect back on the HQIM Review Critieria, what are some things you see within this lesson that align to the criteria? How would you rate the lesson based on the Gateways outlined by Ed Reports?</a:t>
            </a:r>
            <a:endParaRPr>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latin typeface="Candara"/>
              <a:ea typeface="Candara"/>
              <a:cs typeface="Candara"/>
              <a:sym typeface="Candara"/>
            </a:endParaRPr>
          </a:p>
          <a:p>
            <a:pPr marL="0" lvl="0" indent="0" algn="l" rtl="0">
              <a:spcBef>
                <a:spcPts val="0"/>
              </a:spcBef>
              <a:spcAft>
                <a:spcPts val="0"/>
              </a:spcAft>
              <a:buNone/>
            </a:pPr>
            <a:endParaRPr>
              <a:latin typeface="Candara"/>
              <a:ea typeface="Candara"/>
              <a:cs typeface="Candara"/>
              <a:sym typeface="Candar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177d08cb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e177d08cb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chemeClr val="accent4"/>
                </a:highlight>
                <a:latin typeface="Candara"/>
                <a:ea typeface="Candara"/>
                <a:cs typeface="Candara"/>
                <a:sym typeface="Candara"/>
              </a:rPr>
              <a:t>Chandra</a:t>
            </a:r>
            <a:br>
              <a:rPr lang="en-US">
                <a:highlight>
                  <a:schemeClr val="accent4"/>
                </a:highlight>
                <a:latin typeface="Candara"/>
                <a:ea typeface="Candara"/>
                <a:cs typeface="Candara"/>
                <a:sym typeface="Candara"/>
              </a:rPr>
            </a:br>
            <a:br>
              <a:rPr lang="en-US">
                <a:highlight>
                  <a:schemeClr val="accent4"/>
                </a:highlight>
                <a:latin typeface="Candara"/>
                <a:ea typeface="Candara"/>
                <a:cs typeface="Candara"/>
                <a:sym typeface="Candara"/>
              </a:rPr>
            </a:br>
            <a:r>
              <a:rPr lang="en-US">
                <a:highlight>
                  <a:schemeClr val="accent4"/>
                </a:highlight>
                <a:latin typeface="Candara"/>
                <a:ea typeface="Candara"/>
                <a:cs typeface="Candara"/>
                <a:sym typeface="Candara"/>
              </a:rPr>
              <a:t>Post in chat: </a:t>
            </a:r>
            <a:endParaRPr>
              <a:highlight>
                <a:schemeClr val="accent4"/>
              </a:highlight>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sz="1200">
                <a:solidFill>
                  <a:schemeClr val="dk1"/>
                </a:solidFill>
                <a:latin typeface="Candara"/>
                <a:ea typeface="Candara"/>
                <a:cs typeface="Candara"/>
                <a:sym typeface="Candara"/>
              </a:rPr>
              <a:t>www.ohiocurriculumsupport.org</a:t>
            </a:r>
            <a:endParaRPr>
              <a:solidFill>
                <a:schemeClr val="dk1"/>
              </a:solidFill>
              <a:latin typeface="Candara"/>
              <a:ea typeface="Candara"/>
              <a:cs typeface="Candara"/>
              <a:sym typeface="Candar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613c5f26b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e613c5f26b_0_8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Calibri"/>
              <a:buNone/>
            </a:pPr>
            <a:r>
              <a:rPr lang="en-US">
                <a:solidFill>
                  <a:schemeClr val="dk1"/>
                </a:solidFill>
                <a:latin typeface="Candara"/>
                <a:ea typeface="Candara"/>
                <a:cs typeface="Candara"/>
                <a:sym typeface="Candara"/>
              </a:rPr>
              <a:t>Chandra</a:t>
            </a:r>
            <a:br>
              <a:rPr lang="en-US">
                <a:solidFill>
                  <a:schemeClr val="dk1"/>
                </a:solidFill>
                <a:latin typeface="Candara"/>
                <a:ea typeface="Candara"/>
                <a:cs typeface="Candara"/>
                <a:sym typeface="Candara"/>
              </a:rPr>
            </a:br>
            <a:br>
              <a:rPr lang="en-US">
                <a:solidFill>
                  <a:schemeClr val="dk1"/>
                </a:solidFill>
                <a:latin typeface="Candara"/>
                <a:ea typeface="Candara"/>
                <a:cs typeface="Candara"/>
                <a:sym typeface="Candara"/>
              </a:rPr>
            </a:br>
            <a:r>
              <a:rPr lang="en-US">
                <a:solidFill>
                  <a:schemeClr val="dk1"/>
                </a:solidFill>
                <a:latin typeface="Candara"/>
                <a:ea typeface="Candara"/>
                <a:cs typeface="Candara"/>
                <a:sym typeface="Candara"/>
              </a:rPr>
              <a:t>This website includes….</a:t>
            </a:r>
            <a:endParaRPr>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accent3"/>
              </a:buClr>
              <a:buSzPts val="1200"/>
              <a:buFont typeface="Calibri"/>
              <a:buNone/>
            </a:pPr>
            <a:r>
              <a:rPr lang="en-US">
                <a:solidFill>
                  <a:schemeClr val="dk1"/>
                </a:solidFill>
                <a:latin typeface="Candara"/>
                <a:ea typeface="Candara"/>
                <a:cs typeface="Candara"/>
                <a:sym typeface="Candara"/>
              </a:rPr>
              <a:t>All are free - </a:t>
            </a:r>
            <a:endParaRPr>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accent3"/>
              </a:buClr>
              <a:buSzPts val="1200"/>
              <a:buFont typeface="Calibri"/>
              <a:buNone/>
            </a:pPr>
            <a:endParaRPr>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ndara"/>
              <a:ea typeface="Candara"/>
              <a:cs typeface="Candara"/>
              <a:sym typeface="Candara"/>
            </a:endParaRPr>
          </a:p>
        </p:txBody>
      </p:sp>
      <p:sp>
        <p:nvSpPr>
          <p:cNvPr id="718" name="Google Shape;718;ge613c5f26b_0_8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d3b296c27e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d3b296c27e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Font typeface="Arial"/>
              <a:buNone/>
            </a:pPr>
            <a:r>
              <a:rPr lang="en-US">
                <a:solidFill>
                  <a:srgbClr val="0C0B0B"/>
                </a:solidFill>
                <a:latin typeface="Candara"/>
                <a:ea typeface="Candara"/>
                <a:cs typeface="Candara"/>
                <a:sym typeface="Candara"/>
              </a:rPr>
              <a:t>Chandra</a:t>
            </a:r>
            <a:br>
              <a:rPr lang="en-US">
                <a:solidFill>
                  <a:srgbClr val="0C0B0B"/>
                </a:solidFill>
                <a:latin typeface="Candara"/>
                <a:ea typeface="Candara"/>
                <a:cs typeface="Candara"/>
                <a:sym typeface="Candara"/>
              </a:rPr>
            </a:br>
            <a:br>
              <a:rPr lang="en-US">
                <a:solidFill>
                  <a:srgbClr val="0C0B0B"/>
                </a:solidFill>
                <a:latin typeface="Candara"/>
                <a:ea typeface="Candara"/>
                <a:cs typeface="Candara"/>
                <a:sym typeface="Candara"/>
              </a:rPr>
            </a:br>
            <a:r>
              <a:rPr lang="en-US">
                <a:solidFill>
                  <a:srgbClr val="0C0B0B"/>
                </a:solidFill>
                <a:latin typeface="Candara"/>
                <a:ea typeface="Candara"/>
                <a:cs typeface="Candara"/>
                <a:sym typeface="Candara"/>
              </a:rPr>
              <a:t>We then found districts that had avoided these pitfalls and studied what they did differently than others using the same materials that experience these challenges. From there, we created the CSG. </a:t>
            </a:r>
            <a:endParaRPr>
              <a:solidFill>
                <a:srgbClr val="0C0B0B"/>
              </a:solidFill>
              <a:latin typeface="Candara"/>
              <a:ea typeface="Candara"/>
              <a:cs typeface="Candara"/>
              <a:sym typeface="Candara"/>
            </a:endParaRPr>
          </a:p>
          <a:p>
            <a:pPr marL="0" lvl="0" indent="0" algn="l" rtl="0">
              <a:spcBef>
                <a:spcPts val="0"/>
              </a:spcBef>
              <a:spcAft>
                <a:spcPts val="0"/>
              </a:spcAft>
              <a:buClr>
                <a:schemeClr val="lt1"/>
              </a:buClr>
              <a:buFont typeface="Arial"/>
              <a:buNone/>
            </a:pPr>
            <a:endParaRPr>
              <a:solidFill>
                <a:srgbClr val="0C0B0B"/>
              </a:solidFill>
              <a:latin typeface="Candara"/>
              <a:ea typeface="Candara"/>
              <a:cs typeface="Candara"/>
              <a:sym typeface="Candara"/>
            </a:endParaRPr>
          </a:p>
          <a:p>
            <a:pPr marL="0" lvl="0" indent="0" algn="l" rtl="0">
              <a:spcBef>
                <a:spcPts val="0"/>
              </a:spcBef>
              <a:spcAft>
                <a:spcPts val="0"/>
              </a:spcAft>
              <a:buClr>
                <a:schemeClr val="dk1"/>
              </a:buClr>
              <a:buFont typeface="Arial"/>
              <a:buNone/>
            </a:pPr>
            <a:r>
              <a:rPr lang="en-US">
                <a:solidFill>
                  <a:schemeClr val="dk1"/>
                </a:solidFill>
                <a:latin typeface="Candara"/>
                <a:ea typeface="Candara"/>
                <a:cs typeface="Candara"/>
                <a:sym typeface="Candara"/>
              </a:rPr>
              <a:t>There are three phases - Phase I is selection, Phase II is everything after you know what materials you are using and before training, Phase III begins with training and is the journey through teaching and learning support and continuous improvement. Each phase contains a replicable set of actions and – when we tested these with our partners beginning the journey – we found these actions did in fact make a difference to the success of implementation. </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Font typeface="Arial"/>
              <a:buNone/>
            </a:pPr>
            <a:endParaRPr>
              <a:solidFill>
                <a:srgbClr val="0C0B0B"/>
              </a:solidFill>
              <a:latin typeface="Candara"/>
              <a:ea typeface="Candara"/>
              <a:cs typeface="Candara"/>
              <a:sym typeface="Candara"/>
            </a:endParaRPr>
          </a:p>
          <a:p>
            <a:pPr marL="0" lvl="0" indent="0" algn="l" rtl="0">
              <a:spcBef>
                <a:spcPts val="0"/>
              </a:spcBef>
              <a:spcAft>
                <a:spcPts val="0"/>
              </a:spcAft>
              <a:buClr>
                <a:schemeClr val="dk1"/>
              </a:buClr>
              <a:buFont typeface="Arial"/>
              <a:buNone/>
            </a:pPr>
            <a:endParaRPr sz="1200">
              <a:solidFill>
                <a:srgbClr val="0C0B0B"/>
              </a:solidFill>
              <a:latin typeface="Candara"/>
              <a:ea typeface="Candara"/>
              <a:cs typeface="Candara"/>
              <a:sym typeface="Candara"/>
            </a:endParaRPr>
          </a:p>
          <a:p>
            <a:pPr marL="0" lvl="0" indent="0" algn="l" rtl="0">
              <a:spcBef>
                <a:spcPts val="0"/>
              </a:spcBef>
              <a:spcAft>
                <a:spcPts val="0"/>
              </a:spcAft>
              <a:buClr>
                <a:schemeClr val="dk1"/>
              </a:buClr>
              <a:buFont typeface="Arial"/>
              <a:buNone/>
            </a:pPr>
            <a:endParaRPr sz="1200">
              <a:solidFill>
                <a:srgbClr val="0C0B0B"/>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latin typeface="Candara"/>
              <a:ea typeface="Candara"/>
              <a:cs typeface="Candara"/>
              <a:sym typeface="Candar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fcf53451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fcf53451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ODE</a:t>
            </a:r>
            <a:endParaRPr>
              <a:solidFill>
                <a:schemeClr val="dk1"/>
              </a:solidFill>
              <a:latin typeface="Candara"/>
              <a:ea typeface="Candara"/>
              <a:cs typeface="Candara"/>
              <a:sym typeface="Candara"/>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5a548af38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5a548af38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fa39828c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fa39828c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5a548af38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5a548af38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ndara"/>
                <a:ea typeface="Candara"/>
                <a:cs typeface="Candara"/>
                <a:sym typeface="Candara"/>
              </a:rPr>
              <a:t>Chandra</a:t>
            </a:r>
            <a:endParaRPr>
              <a:latin typeface="Candara"/>
              <a:ea typeface="Candara"/>
              <a:cs typeface="Candara"/>
              <a:sym typeface="Candara"/>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9cec6ff27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9cec6ff27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Erika</a:t>
            </a: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d5a548af3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Erika</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One thing I really love about this team is we really are all content nerds who love working with and learning alongside of educators. We work shoulder to shoulder, and more recently screen to screen,  with educators to support great teaching and accelerate student learning through ensuring equitable access to great instruction for our priority students. </a:t>
            </a:r>
            <a:endParaRPr>
              <a:solidFill>
                <a:schemeClr val="dk1"/>
              </a:solidFill>
              <a:latin typeface="Candara"/>
              <a:ea typeface="Candara"/>
              <a:cs typeface="Candara"/>
              <a:sym typeface="Candara"/>
            </a:endParaRPr>
          </a:p>
        </p:txBody>
      </p:sp>
      <p:sp>
        <p:nvSpPr>
          <p:cNvPr id="546" name="Google Shape;546;gd5a548af3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6fe31baa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6fe31ba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ODE</a:t>
            </a:r>
            <a:endParaRPr>
              <a:solidFill>
                <a:schemeClr val="dk1"/>
              </a:solidFill>
              <a:latin typeface="Candara"/>
              <a:ea typeface="Candara"/>
              <a:cs typeface="Candara"/>
              <a:sym typeface="Candara"/>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fca1ad43c7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fca1ad43c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Chandra</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f75d27b79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Chandra</a:t>
            </a:r>
            <a:br>
              <a:rPr lang="en-US">
                <a:solidFill>
                  <a:schemeClr val="dk1"/>
                </a:solidFill>
                <a:latin typeface="Candara"/>
                <a:ea typeface="Candara"/>
                <a:cs typeface="Candara"/>
                <a:sym typeface="Candara"/>
              </a:rPr>
            </a:br>
            <a:br>
              <a:rPr lang="en-US">
                <a:solidFill>
                  <a:schemeClr val="dk1"/>
                </a:solidFill>
                <a:latin typeface="Candara"/>
                <a:ea typeface="Candara"/>
                <a:cs typeface="Candara"/>
                <a:sym typeface="Candara"/>
              </a:rPr>
            </a:br>
            <a:r>
              <a:rPr lang="en-US">
                <a:solidFill>
                  <a:schemeClr val="dk1"/>
                </a:solidFill>
                <a:latin typeface="Candara"/>
                <a:ea typeface="Candara"/>
                <a:cs typeface="Candara"/>
                <a:sym typeface="Candara"/>
              </a:rPr>
              <a:t>Jo Boaler created these norms to support the learning of mathematics. tied to her research. Being that we are focusing on the adoption of HQIM for math, these norms are used to ground today’s work. Let’s take a moment to read over these norms.  </a:t>
            </a:r>
            <a:endParaRPr>
              <a:solidFill>
                <a:schemeClr val="dk1"/>
              </a:solidFill>
              <a:latin typeface="Candara"/>
              <a:ea typeface="Candara"/>
              <a:cs typeface="Candara"/>
              <a:sym typeface="Candara"/>
            </a:endParaRPr>
          </a:p>
        </p:txBody>
      </p:sp>
      <p:sp>
        <p:nvSpPr>
          <p:cNvPr id="576" name="Google Shape;576;gf75d27b79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d5a548af38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d5a548af38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Chandra</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a030817c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a030817c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ndara"/>
                <a:ea typeface="Candara"/>
                <a:cs typeface="Candara"/>
                <a:sym typeface="Candara"/>
              </a:rPr>
              <a:t>Chandra</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duction Slide">
  <p:cSld name="27_Custom Layout">
    <p:spTree>
      <p:nvGrpSpPr>
        <p:cNvPr id="1" name="Shape 7"/>
        <p:cNvGrpSpPr/>
        <p:nvPr/>
      </p:nvGrpSpPr>
      <p:grpSpPr>
        <a:xfrm>
          <a:off x="0" y="0"/>
          <a:ext cx="0" cy="0"/>
          <a:chOff x="0" y="0"/>
          <a:chExt cx="0" cy="0"/>
        </a:xfrm>
      </p:grpSpPr>
      <p:pic>
        <p:nvPicPr>
          <p:cNvPr id="8" name="Google Shape;8;p2"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9" name="Google Shape;9;p2"/>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0;p2"/>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
          <p:cNvSpPr/>
          <p:nvPr/>
        </p:nvSpPr>
        <p:spPr>
          <a:xfrm>
            <a:off x="0" y="1603708"/>
            <a:ext cx="12192000" cy="3231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2" name="Google Shape;12;p2"/>
          <p:cNvPicPr preferRelativeResize="0"/>
          <p:nvPr/>
        </p:nvPicPr>
        <p:blipFill rotWithShape="1">
          <a:blip r:embed="rId3">
            <a:alphaModFix/>
          </a:blip>
          <a:srcRect t="19364" b="9883"/>
          <a:stretch/>
        </p:blipFill>
        <p:spPr>
          <a:xfrm>
            <a:off x="962317" y="2391609"/>
            <a:ext cx="10420700" cy="2684134"/>
          </a:xfrm>
          <a:prstGeom prst="rect">
            <a:avLst/>
          </a:prstGeom>
          <a:noFill/>
          <a:ln>
            <a:noFill/>
          </a:ln>
        </p:spPr>
      </p:pic>
      <p:sp>
        <p:nvSpPr>
          <p:cNvPr id="13" name="Google Shape;13;p2"/>
          <p:cNvSpPr txBox="1">
            <a:spLocks noGrp="1"/>
          </p:cNvSpPr>
          <p:nvPr>
            <p:ph type="title"/>
          </p:nvPr>
        </p:nvSpPr>
        <p:spPr>
          <a:xfrm>
            <a:off x="2821705" y="582768"/>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title" idx="2"/>
          </p:nvPr>
        </p:nvSpPr>
        <p:spPr>
          <a:xfrm>
            <a:off x="2745030" y="1092843"/>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itle Slide (No Copy) w/ Chat Tag">
  <p:cSld name="Section Header_2_1_1_1_1">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11"/>
          <p:cNvPicPr preferRelativeResize="0"/>
          <p:nvPr/>
        </p:nvPicPr>
        <p:blipFill>
          <a:blip r:embed="rId2">
            <a:alphaModFix/>
          </a:blip>
          <a:stretch>
            <a:fillRect/>
          </a:stretch>
        </p:blipFill>
        <p:spPr>
          <a:xfrm>
            <a:off x="232150" y="268550"/>
            <a:ext cx="657102" cy="746200"/>
          </a:xfrm>
          <a:prstGeom prst="rect">
            <a:avLst/>
          </a:prstGeom>
          <a:noFill/>
          <a:ln>
            <a:noFill/>
          </a:ln>
        </p:spPr>
      </p:pic>
      <p:grpSp>
        <p:nvGrpSpPr>
          <p:cNvPr id="65" name="Google Shape;65;p11"/>
          <p:cNvGrpSpPr/>
          <p:nvPr/>
        </p:nvGrpSpPr>
        <p:grpSpPr>
          <a:xfrm>
            <a:off x="404400" y="5988375"/>
            <a:ext cx="2685950" cy="315000"/>
            <a:chOff x="404400" y="5988375"/>
            <a:chExt cx="2685950" cy="315000"/>
          </a:xfrm>
        </p:grpSpPr>
        <p:sp>
          <p:nvSpPr>
            <p:cNvPr id="66" name="Google Shape;66;p11"/>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67" name="Google Shape;67;p11"/>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8" name="Google Shape;68;p11"/>
          <p:cNvPicPr preferRelativeResize="0"/>
          <p:nvPr/>
        </p:nvPicPr>
        <p:blipFill>
          <a:blip r:embed="rId3">
            <a:alphaModFix/>
          </a:blip>
          <a:stretch>
            <a:fillRect/>
          </a:stretch>
        </p:blipFill>
        <p:spPr>
          <a:xfrm>
            <a:off x="10363200" y="5473550"/>
            <a:ext cx="1069899" cy="746200"/>
          </a:xfrm>
          <a:prstGeom prst="rect">
            <a:avLst/>
          </a:prstGeom>
          <a:noFill/>
          <a:ln>
            <a:noFill/>
          </a:ln>
        </p:spPr>
      </p:pic>
      <p:sp>
        <p:nvSpPr>
          <p:cNvPr id="69" name="Google Shape;69;p11"/>
          <p:cNvSpPr txBox="1">
            <a:spLocks noGrp="1"/>
          </p:cNvSpPr>
          <p:nvPr>
            <p:ph type="body" idx="1"/>
          </p:nvPr>
        </p:nvSpPr>
        <p:spPr>
          <a:xfrm>
            <a:off x="3234150" y="2148900"/>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Copy">
  <p:cSld name="Section Header_1">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72" name="Google Shape;72;p12"/>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 name="Google Shape;73;p12"/>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3725600" y="2393525"/>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Copy 1 (Numbers)">
  <p:cSld name="Section Header_1_3">
    <p:spTree>
      <p:nvGrpSpPr>
        <p:cNvPr id="1" name="Shape 76"/>
        <p:cNvGrpSpPr/>
        <p:nvPr/>
      </p:nvGrpSpPr>
      <p:grpSpPr>
        <a:xfrm>
          <a:off x="0" y="0"/>
          <a:ext cx="0" cy="0"/>
          <a:chOff x="0" y="0"/>
          <a:chExt cx="0" cy="0"/>
        </a:xfrm>
      </p:grpSpPr>
      <p:pic>
        <p:nvPicPr>
          <p:cNvPr id="77" name="Google Shape;77;p13"/>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78" name="Google Shape;78;p13"/>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 name="Google Shape;79;p13"/>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3725600" y="2393525"/>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ith Copy 1 (Numbers) 1">
  <p:cSld name="Section Header_1_3_1">
    <p:spTree>
      <p:nvGrpSpPr>
        <p:cNvPr id="1" name="Shape 82"/>
        <p:cNvGrpSpPr/>
        <p:nvPr/>
      </p:nvGrpSpPr>
      <p:grpSpPr>
        <a:xfrm>
          <a:off x="0" y="0"/>
          <a:ext cx="0" cy="0"/>
          <a:chOff x="0" y="0"/>
          <a:chExt cx="0" cy="0"/>
        </a:xfrm>
      </p:grpSpPr>
      <p:pic>
        <p:nvPicPr>
          <p:cNvPr id="83" name="Google Shape;83;p14"/>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84" name="Google Shape;84;p14"/>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 name="Google Shape;85;p14"/>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3725600" y="2393525"/>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AutoNum type="arabicPeriod"/>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AutoNum type="alphaLcPeriod"/>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AutoNum type="romanLcPeriod"/>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rvey Slide">
  <p:cSld name="CUSTOM">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3090350" y="3069288"/>
            <a:ext cx="5723700" cy="56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pic>
        <p:nvPicPr>
          <p:cNvPr id="90" name="Google Shape;90;p15"/>
          <p:cNvPicPr preferRelativeResize="0"/>
          <p:nvPr/>
        </p:nvPicPr>
        <p:blipFill>
          <a:blip r:embed="rId2">
            <a:alphaModFix/>
          </a:blip>
          <a:stretch>
            <a:fillRect/>
          </a:stretch>
        </p:blipFill>
        <p:spPr>
          <a:xfrm>
            <a:off x="232150" y="268550"/>
            <a:ext cx="657102" cy="746200"/>
          </a:xfrm>
          <a:prstGeom prst="rect">
            <a:avLst/>
          </a:prstGeom>
          <a:noFill/>
          <a:ln>
            <a:noFill/>
          </a:ln>
        </p:spPr>
      </p:pic>
      <p:sp>
        <p:nvSpPr>
          <p:cNvPr id="91" name="Google Shape;91;p15"/>
          <p:cNvSpPr txBox="1"/>
          <p:nvPr/>
        </p:nvSpPr>
        <p:spPr>
          <a:xfrm>
            <a:off x="3679500" y="2116750"/>
            <a:ext cx="4833000" cy="5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lt2"/>
                </a:solidFill>
                <a:latin typeface="Candara"/>
                <a:ea typeface="Candara"/>
                <a:cs typeface="Candara"/>
                <a:sym typeface="Candara"/>
              </a:rPr>
              <a:t>We’d love your feedback !</a:t>
            </a:r>
            <a:endParaRPr sz="3000" b="1">
              <a:solidFill>
                <a:schemeClr val="lt2"/>
              </a:solidFill>
              <a:latin typeface="Candara"/>
              <a:ea typeface="Candara"/>
              <a:cs typeface="Candara"/>
              <a:sym typeface="Candara"/>
            </a:endParaRPr>
          </a:p>
        </p:txBody>
      </p:sp>
      <p:cxnSp>
        <p:nvCxnSpPr>
          <p:cNvPr id="92" name="Google Shape;92;p15"/>
          <p:cNvCxnSpPr/>
          <p:nvPr/>
        </p:nvCxnSpPr>
        <p:spPr>
          <a:xfrm>
            <a:off x="1747450" y="3824625"/>
            <a:ext cx="8949600" cy="0"/>
          </a:xfrm>
          <a:prstGeom prst="straightConnector1">
            <a:avLst/>
          </a:prstGeom>
          <a:noFill/>
          <a:ln w="9525" cap="flat" cmpd="sng">
            <a:solidFill>
              <a:schemeClr val="dk2"/>
            </a:solidFill>
            <a:prstDash val="dash"/>
            <a:round/>
            <a:headEnd type="none" w="med" len="med"/>
            <a:tailEnd type="none" w="med" len="med"/>
          </a:ln>
        </p:spPr>
      </p:cxnSp>
      <p:sp>
        <p:nvSpPr>
          <p:cNvPr id="93" name="Google Shape;93;p15"/>
          <p:cNvSpPr/>
          <p:nvPr/>
        </p:nvSpPr>
        <p:spPr>
          <a:xfrm>
            <a:off x="5317449" y="2794538"/>
            <a:ext cx="926700" cy="83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15"/>
          <p:cNvSpPr txBox="1"/>
          <p:nvPr/>
        </p:nvSpPr>
        <p:spPr>
          <a:xfrm>
            <a:off x="1219200" y="359650"/>
            <a:ext cx="4833000" cy="5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lt2"/>
                </a:solidFill>
                <a:latin typeface="Ubuntu"/>
                <a:ea typeface="Ubuntu"/>
                <a:cs typeface="Ubuntu"/>
                <a:sym typeface="Ubuntu"/>
              </a:rPr>
              <a:t>Survey slide</a:t>
            </a:r>
            <a:endParaRPr sz="2800" b="1">
              <a:solidFill>
                <a:schemeClr val="lt2"/>
              </a:solidFill>
              <a:latin typeface="Ubuntu"/>
              <a:ea typeface="Ubuntu"/>
              <a:cs typeface="Ubuntu"/>
              <a:sym typeface="Ubuntu"/>
            </a:endParaRPr>
          </a:p>
        </p:txBody>
      </p:sp>
      <p:grpSp>
        <p:nvGrpSpPr>
          <p:cNvPr id="95" name="Google Shape;95;p15"/>
          <p:cNvGrpSpPr/>
          <p:nvPr/>
        </p:nvGrpSpPr>
        <p:grpSpPr>
          <a:xfrm>
            <a:off x="404400" y="5988375"/>
            <a:ext cx="2685950" cy="315000"/>
            <a:chOff x="404400" y="5988375"/>
            <a:chExt cx="2685950" cy="315000"/>
          </a:xfrm>
        </p:grpSpPr>
        <p:sp>
          <p:nvSpPr>
            <p:cNvPr id="96" name="Google Shape;96;p15"/>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97" name="Google Shape;97;p15"/>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with Copy + Link Holder (Orange)">
  <p:cSld name="Section Header_1_1">
    <p:spTree>
      <p:nvGrpSpPr>
        <p:cNvPr id="1" name="Shape 98"/>
        <p:cNvGrpSpPr/>
        <p:nvPr/>
      </p:nvGrpSpPr>
      <p:grpSpPr>
        <a:xfrm>
          <a:off x="0" y="0"/>
          <a:ext cx="0" cy="0"/>
          <a:chOff x="0" y="0"/>
          <a:chExt cx="0" cy="0"/>
        </a:xfrm>
      </p:grpSpPr>
      <p:pic>
        <p:nvPicPr>
          <p:cNvPr id="99" name="Google Shape;99;p16"/>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100" name="Google Shape;100;p16"/>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16"/>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a:off x="3725600" y="2393525"/>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
        <p:nvSpPr>
          <p:cNvPr id="104" name="Google Shape;104;p16"/>
          <p:cNvSpPr/>
          <p:nvPr/>
        </p:nvSpPr>
        <p:spPr>
          <a:xfrm>
            <a:off x="7716775" y="5457650"/>
            <a:ext cx="4475100" cy="564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6"/>
          <p:cNvSpPr txBox="1">
            <a:spLocks noGrp="1"/>
          </p:cNvSpPr>
          <p:nvPr>
            <p:ph type="subTitle" idx="3"/>
          </p:nvPr>
        </p:nvSpPr>
        <p:spPr>
          <a:xfrm>
            <a:off x="8720825" y="5619600"/>
            <a:ext cx="2685000" cy="5640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900"/>
              <a:buFont typeface="Candara"/>
              <a:buNone/>
              <a:defRPr sz="900">
                <a:solidFill>
                  <a:srgbClr val="FFFFFF"/>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with Copy + Link Holder (Blue)">
  <p:cSld name="Section Header_1_1_1">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108" name="Google Shape;108;p17"/>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 name="Google Shape;109;p17"/>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3725600" y="2393525"/>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lt1"/>
              </a:buClr>
              <a:buSzPts val="1400"/>
              <a:buFont typeface="Candara"/>
              <a:buChar char="■"/>
              <a:defRPr>
                <a:solidFill>
                  <a:schemeClr val="lt1"/>
                </a:solidFill>
                <a:latin typeface="Candara"/>
                <a:ea typeface="Candara"/>
                <a:cs typeface="Candara"/>
                <a:sym typeface="Candara"/>
              </a:defRPr>
            </a:lvl9pPr>
          </a:lstStyle>
          <a:p>
            <a:endParaRPr/>
          </a:p>
        </p:txBody>
      </p:sp>
      <p:sp>
        <p:nvSpPr>
          <p:cNvPr id="112" name="Google Shape;112;p17"/>
          <p:cNvSpPr/>
          <p:nvPr/>
        </p:nvSpPr>
        <p:spPr>
          <a:xfrm>
            <a:off x="7716775" y="5457650"/>
            <a:ext cx="4475100" cy="564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7"/>
          <p:cNvSpPr txBox="1">
            <a:spLocks noGrp="1"/>
          </p:cNvSpPr>
          <p:nvPr>
            <p:ph type="subTitle" idx="3"/>
          </p:nvPr>
        </p:nvSpPr>
        <p:spPr>
          <a:xfrm>
            <a:off x="8720825" y="5619600"/>
            <a:ext cx="2685000" cy="5640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900"/>
              <a:buFont typeface="Candara"/>
              <a:buNone/>
              <a:defRPr sz="900">
                <a:solidFill>
                  <a:srgbClr val="FFFFFF"/>
                </a:solidFill>
                <a:latin typeface="Candara"/>
                <a:ea typeface="Candara"/>
                <a:cs typeface="Candara"/>
                <a:sym typeface="Candar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Slide (Orange)">
  <p:cSld name="Comparison">
    <p:spTree>
      <p:nvGrpSpPr>
        <p:cNvPr id="1" name="Shape 114"/>
        <p:cNvGrpSpPr/>
        <p:nvPr/>
      </p:nvGrpSpPr>
      <p:grpSpPr>
        <a:xfrm>
          <a:off x="0" y="0"/>
          <a:ext cx="0" cy="0"/>
          <a:chOff x="0" y="0"/>
          <a:chExt cx="0" cy="0"/>
        </a:xfrm>
      </p:grpSpPr>
      <p:sp>
        <p:nvSpPr>
          <p:cNvPr id="115" name="Google Shape;115;p18"/>
          <p:cNvSpPr/>
          <p:nvPr/>
        </p:nvSpPr>
        <p:spPr>
          <a:xfrm>
            <a:off x="0" y="5925600"/>
            <a:ext cx="12204300" cy="93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18" descr="ip logo.png"/>
          <p:cNvPicPr preferRelativeResize="0"/>
          <p:nvPr/>
        </p:nvPicPr>
        <p:blipFill rotWithShape="1">
          <a:blip r:embed="rId2">
            <a:alphaModFix/>
          </a:blip>
          <a:srcRect/>
          <a:stretch/>
        </p:blipFill>
        <p:spPr>
          <a:xfrm>
            <a:off x="4413450" y="2961148"/>
            <a:ext cx="3076139" cy="717945"/>
          </a:xfrm>
          <a:prstGeom prst="rect">
            <a:avLst/>
          </a:prstGeom>
          <a:noFill/>
          <a:ln>
            <a:noFill/>
          </a:ln>
        </p:spPr>
      </p:pic>
      <p:sp>
        <p:nvSpPr>
          <p:cNvPr id="117" name="Google Shape;117;p18"/>
          <p:cNvSpPr/>
          <p:nvPr/>
        </p:nvSpPr>
        <p:spPr>
          <a:xfrm>
            <a:off x="7637769" y="34366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 name="Google Shape;118;p18"/>
          <p:cNvSpPr/>
          <p:nvPr/>
        </p:nvSpPr>
        <p:spPr>
          <a:xfrm>
            <a:off x="2671819" y="33889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18"/>
          <p:cNvSpPr txBox="1"/>
          <p:nvPr/>
        </p:nvSpPr>
        <p:spPr>
          <a:xfrm>
            <a:off x="2562750" y="6137275"/>
            <a:ext cx="7066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ndara"/>
                <a:ea typeface="Candara"/>
                <a:cs typeface="Candara"/>
                <a:sym typeface="Candara"/>
              </a:rPr>
              <a:t>www.instructionpartners.org</a:t>
            </a:r>
            <a:endParaRPr sz="1400" b="0" i="0" u="none" strike="noStrike" cap="none">
              <a:solidFill>
                <a:srgbClr val="FFFFFF"/>
              </a:solidFill>
              <a:latin typeface="Candara"/>
              <a:ea typeface="Candara"/>
              <a:cs typeface="Candara"/>
              <a:sym typeface="Candara"/>
            </a:endParaRPr>
          </a:p>
        </p:txBody>
      </p:sp>
      <p:sp>
        <p:nvSpPr>
          <p:cNvPr id="120" name="Google Shape;120;p18"/>
          <p:cNvSpPr txBox="1"/>
          <p:nvPr/>
        </p:nvSpPr>
        <p:spPr>
          <a:xfrm>
            <a:off x="342900" y="6183025"/>
            <a:ext cx="3190500" cy="4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Facebook: </a:t>
            </a:r>
            <a:r>
              <a:rPr lang="en-US" sz="1400" b="0" i="0" u="none" strike="noStrike" cap="none">
                <a:solidFill>
                  <a:srgbClr val="FFFFFF"/>
                </a:solidFill>
                <a:latin typeface="Candara"/>
                <a:ea typeface="Candara"/>
                <a:cs typeface="Candara"/>
                <a:sym typeface="Candara"/>
              </a:rPr>
              <a:t>instructionpartners</a:t>
            </a:r>
            <a:endParaRPr sz="1400" b="0" i="0" u="none" strike="noStrike" cap="none">
              <a:solidFill>
                <a:srgbClr val="FFFFFF"/>
              </a:solidFill>
              <a:latin typeface="Candara"/>
              <a:ea typeface="Candara"/>
              <a:cs typeface="Candara"/>
              <a:sym typeface="Candara"/>
            </a:endParaRPr>
          </a:p>
        </p:txBody>
      </p:sp>
      <p:sp>
        <p:nvSpPr>
          <p:cNvPr id="121" name="Google Shape;121;p18"/>
          <p:cNvSpPr txBox="1"/>
          <p:nvPr/>
        </p:nvSpPr>
        <p:spPr>
          <a:xfrm>
            <a:off x="8679225" y="6175938"/>
            <a:ext cx="3190500" cy="431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Twitter: </a:t>
            </a:r>
            <a:r>
              <a:rPr lang="en-US" sz="1400" b="0" i="0" u="none" strike="noStrike" cap="none">
                <a:solidFill>
                  <a:srgbClr val="FFFFFF"/>
                </a:solidFill>
                <a:latin typeface="Candara"/>
                <a:ea typeface="Candara"/>
                <a:cs typeface="Candara"/>
                <a:sym typeface="Candara"/>
              </a:rPr>
              <a:t>@instructup</a:t>
            </a:r>
            <a:endParaRPr sz="14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Slide (Blue)">
  <p:cSld name="Title Only">
    <p:spTree>
      <p:nvGrpSpPr>
        <p:cNvPr id="1" name="Shape 122"/>
        <p:cNvGrpSpPr/>
        <p:nvPr/>
      </p:nvGrpSpPr>
      <p:grpSpPr>
        <a:xfrm>
          <a:off x="0" y="0"/>
          <a:ext cx="0" cy="0"/>
          <a:chOff x="0" y="0"/>
          <a:chExt cx="0" cy="0"/>
        </a:xfrm>
      </p:grpSpPr>
      <p:sp>
        <p:nvSpPr>
          <p:cNvPr id="123" name="Google Shape;123;p19"/>
          <p:cNvSpPr/>
          <p:nvPr/>
        </p:nvSpPr>
        <p:spPr>
          <a:xfrm>
            <a:off x="0" y="5925600"/>
            <a:ext cx="12204300" cy="93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19" descr="ip logo.png"/>
          <p:cNvPicPr preferRelativeResize="0"/>
          <p:nvPr/>
        </p:nvPicPr>
        <p:blipFill rotWithShape="1">
          <a:blip r:embed="rId2">
            <a:alphaModFix/>
          </a:blip>
          <a:srcRect/>
          <a:stretch/>
        </p:blipFill>
        <p:spPr>
          <a:xfrm>
            <a:off x="4413450" y="2961148"/>
            <a:ext cx="3076139" cy="717945"/>
          </a:xfrm>
          <a:prstGeom prst="rect">
            <a:avLst/>
          </a:prstGeom>
          <a:noFill/>
          <a:ln>
            <a:noFill/>
          </a:ln>
        </p:spPr>
      </p:pic>
      <p:sp>
        <p:nvSpPr>
          <p:cNvPr id="125" name="Google Shape;125;p19"/>
          <p:cNvSpPr/>
          <p:nvPr/>
        </p:nvSpPr>
        <p:spPr>
          <a:xfrm>
            <a:off x="7637769" y="34366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 name="Google Shape;126;p19"/>
          <p:cNvSpPr/>
          <p:nvPr/>
        </p:nvSpPr>
        <p:spPr>
          <a:xfrm>
            <a:off x="2671819" y="33889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 name="Google Shape;127;p19"/>
          <p:cNvSpPr txBox="1"/>
          <p:nvPr/>
        </p:nvSpPr>
        <p:spPr>
          <a:xfrm>
            <a:off x="2562750" y="6137275"/>
            <a:ext cx="7066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ndara"/>
                <a:ea typeface="Candara"/>
                <a:cs typeface="Candara"/>
                <a:sym typeface="Candara"/>
              </a:rPr>
              <a:t>www.instructionpartners.org</a:t>
            </a:r>
            <a:endParaRPr sz="1400" b="0" i="0" u="none" strike="noStrike" cap="none">
              <a:solidFill>
                <a:srgbClr val="FFFFFF"/>
              </a:solidFill>
              <a:latin typeface="Candara"/>
              <a:ea typeface="Candara"/>
              <a:cs typeface="Candara"/>
              <a:sym typeface="Candara"/>
            </a:endParaRPr>
          </a:p>
        </p:txBody>
      </p:sp>
      <p:sp>
        <p:nvSpPr>
          <p:cNvPr id="128" name="Google Shape;128;p19"/>
          <p:cNvSpPr txBox="1"/>
          <p:nvPr/>
        </p:nvSpPr>
        <p:spPr>
          <a:xfrm>
            <a:off x="342900" y="6183025"/>
            <a:ext cx="3190500" cy="4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Facebook: </a:t>
            </a:r>
            <a:r>
              <a:rPr lang="en-US" sz="1400" b="0" i="0" u="none" strike="noStrike" cap="none">
                <a:solidFill>
                  <a:srgbClr val="FFFFFF"/>
                </a:solidFill>
                <a:latin typeface="Candara"/>
                <a:ea typeface="Candara"/>
                <a:cs typeface="Candara"/>
                <a:sym typeface="Candara"/>
              </a:rPr>
              <a:t>instructionpartners</a:t>
            </a:r>
            <a:endParaRPr sz="1400" b="0" i="0" u="none" strike="noStrike" cap="none">
              <a:solidFill>
                <a:srgbClr val="FFFFFF"/>
              </a:solidFill>
              <a:latin typeface="Candara"/>
              <a:ea typeface="Candara"/>
              <a:cs typeface="Candara"/>
              <a:sym typeface="Candara"/>
            </a:endParaRPr>
          </a:p>
        </p:txBody>
      </p:sp>
      <p:sp>
        <p:nvSpPr>
          <p:cNvPr id="129" name="Google Shape;129;p19"/>
          <p:cNvSpPr txBox="1"/>
          <p:nvPr/>
        </p:nvSpPr>
        <p:spPr>
          <a:xfrm>
            <a:off x="8679225" y="6175938"/>
            <a:ext cx="3190500" cy="431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ndara"/>
                <a:ea typeface="Candara"/>
                <a:cs typeface="Candara"/>
                <a:sym typeface="Candara"/>
              </a:rPr>
              <a:t>Twitter: </a:t>
            </a:r>
            <a:r>
              <a:rPr lang="en-US" sz="1400" b="0" i="0" u="none" strike="noStrike" cap="none">
                <a:solidFill>
                  <a:srgbClr val="FFFFFF"/>
                </a:solidFill>
                <a:latin typeface="Candara"/>
                <a:ea typeface="Candara"/>
                <a:cs typeface="Candara"/>
                <a:sym typeface="Candara"/>
              </a:rPr>
              <a:t>@instructup</a:t>
            </a:r>
            <a:endParaRPr sz="14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1">
  <p:cSld name="2_Custom Layout_1">
    <p:spTree>
      <p:nvGrpSpPr>
        <p:cNvPr id="1" name="Shape 130"/>
        <p:cNvGrpSpPr/>
        <p:nvPr/>
      </p:nvGrpSpPr>
      <p:grpSpPr>
        <a:xfrm>
          <a:off x="0" y="0"/>
          <a:ext cx="0" cy="0"/>
          <a:chOff x="0" y="0"/>
          <a:chExt cx="0" cy="0"/>
        </a:xfrm>
      </p:grpSpPr>
      <p:sp>
        <p:nvSpPr>
          <p:cNvPr id="131" name="Google Shape;131;p20"/>
          <p:cNvSpPr txBox="1"/>
          <p:nvPr/>
        </p:nvSpPr>
        <p:spPr>
          <a:xfrm>
            <a:off x="1494300" y="1370575"/>
            <a:ext cx="9203400" cy="44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ndara"/>
              <a:ea typeface="Candara"/>
              <a:cs typeface="Candara"/>
              <a:sym typeface="Candar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p:cSld name="Title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970688" y="2814856"/>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title" idx="2"/>
          </p:nvPr>
        </p:nvSpPr>
        <p:spPr>
          <a:xfrm>
            <a:off x="2894013" y="3324931"/>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3"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19" name="Google Shape;19;p3"/>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3"/>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ody Content">
  <p:cSld name="1_Body Content">
    <p:spTree>
      <p:nvGrpSpPr>
        <p:cNvPr id="1" name="Shape 13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_2">
    <p:spTree>
      <p:nvGrpSpPr>
        <p:cNvPr id="1" name="Shape 133"/>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136" name="Google Shape;136;p23"/>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7" name="Google Shape;137;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Content 1">
  <p:cSld name="Body Conten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a:off x="838200" y="1434218"/>
            <a:ext cx="10465500" cy="4503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ody slide, left-aligned text 1">
  <p:cSld name="TITLE_1_1_1_1_1_1_1_1_1_1_2">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143" name="Google Shape;143;p25"/>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144" name="Google Shape;144;p25"/>
          <p:cNvSpPr txBox="1">
            <a:spLocks noGrp="1"/>
          </p:cNvSpPr>
          <p:nvPr>
            <p:ph type="body" idx="1"/>
          </p:nvPr>
        </p:nvSpPr>
        <p:spPr>
          <a:xfrm>
            <a:off x="1009733" y="1233467"/>
            <a:ext cx="9353100" cy="44913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1pPr>
            <a:lvl2pPr marL="914400" lvl="1"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2pPr>
            <a:lvl3pPr marL="1371600" lvl="2"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3pPr>
            <a:lvl4pPr marL="1828800" lvl="3"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4pPr>
            <a:lvl5pPr marL="2286000" lvl="4"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5pPr>
            <a:lvl6pPr marL="2743200" lvl="5"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6pPr>
            <a:lvl7pPr marL="3200400" lvl="6"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7pPr>
            <a:lvl8pPr marL="3657600" lvl="7"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8pPr>
            <a:lvl9pPr marL="4114800" lvl="8" indent="-317500">
              <a:lnSpc>
                <a:spcPct val="115000"/>
              </a:lnSpc>
              <a:spcBef>
                <a:spcPts val="0"/>
              </a:spcBef>
              <a:spcAft>
                <a:spcPts val="0"/>
              </a:spcAft>
              <a:buClr>
                <a:schemeClr val="lt2"/>
              </a:buClr>
              <a:buSzPts val="1400"/>
              <a:buFont typeface="Candara"/>
              <a:buChar char="■"/>
              <a:defRPr>
                <a:solidFill>
                  <a:schemeClr val="dk2"/>
                </a:solidFill>
                <a:latin typeface="Candara"/>
                <a:ea typeface="Candara"/>
                <a:cs typeface="Candara"/>
                <a:sym typeface="Candara"/>
              </a:defRPr>
            </a:lvl9pPr>
          </a:lstStyle>
          <a:p>
            <a:endParaRPr/>
          </a:p>
        </p:txBody>
      </p:sp>
      <p:sp>
        <p:nvSpPr>
          <p:cNvPr id="145" name="Google Shape;145;p25"/>
          <p:cNvSpPr txBox="1">
            <a:spLocks noGrp="1"/>
          </p:cNvSpPr>
          <p:nvPr>
            <p:ph type="title"/>
          </p:nvPr>
        </p:nvSpPr>
        <p:spPr>
          <a:xfrm>
            <a:off x="1009733" y="371667"/>
            <a:ext cx="9353100" cy="5400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sz="1900">
                <a:latin typeface="Candara"/>
                <a:ea typeface="Candara"/>
                <a:cs typeface="Candara"/>
                <a:sym typeface="Candara"/>
              </a:defRPr>
            </a:lvl2pPr>
            <a:lvl3pPr lvl="2">
              <a:spcBef>
                <a:spcPts val="0"/>
              </a:spcBef>
              <a:spcAft>
                <a:spcPts val="0"/>
              </a:spcAft>
              <a:buSzPts val="1900"/>
              <a:buNone/>
              <a:defRPr sz="1900">
                <a:latin typeface="Candara"/>
                <a:ea typeface="Candara"/>
                <a:cs typeface="Candara"/>
                <a:sym typeface="Candara"/>
              </a:defRPr>
            </a:lvl3pPr>
            <a:lvl4pPr lvl="3">
              <a:spcBef>
                <a:spcPts val="0"/>
              </a:spcBef>
              <a:spcAft>
                <a:spcPts val="0"/>
              </a:spcAft>
              <a:buSzPts val="1900"/>
              <a:buNone/>
              <a:defRPr sz="1900">
                <a:latin typeface="Candara"/>
                <a:ea typeface="Candara"/>
                <a:cs typeface="Candara"/>
                <a:sym typeface="Candara"/>
              </a:defRPr>
            </a:lvl4pPr>
            <a:lvl5pPr lvl="4">
              <a:spcBef>
                <a:spcPts val="0"/>
              </a:spcBef>
              <a:spcAft>
                <a:spcPts val="0"/>
              </a:spcAft>
              <a:buSzPts val="1900"/>
              <a:buNone/>
              <a:defRPr sz="1900">
                <a:latin typeface="Candara"/>
                <a:ea typeface="Candara"/>
                <a:cs typeface="Candara"/>
                <a:sym typeface="Candara"/>
              </a:defRPr>
            </a:lvl5pPr>
            <a:lvl6pPr lvl="5">
              <a:spcBef>
                <a:spcPts val="0"/>
              </a:spcBef>
              <a:spcAft>
                <a:spcPts val="0"/>
              </a:spcAft>
              <a:buSzPts val="1900"/>
              <a:buNone/>
              <a:defRPr sz="1900">
                <a:latin typeface="Candara"/>
                <a:ea typeface="Candara"/>
                <a:cs typeface="Candara"/>
                <a:sym typeface="Candara"/>
              </a:defRPr>
            </a:lvl6pPr>
            <a:lvl7pPr lvl="6">
              <a:spcBef>
                <a:spcPts val="0"/>
              </a:spcBef>
              <a:spcAft>
                <a:spcPts val="0"/>
              </a:spcAft>
              <a:buSzPts val="1900"/>
              <a:buNone/>
              <a:defRPr sz="1900">
                <a:latin typeface="Candara"/>
                <a:ea typeface="Candara"/>
                <a:cs typeface="Candara"/>
                <a:sym typeface="Candara"/>
              </a:defRPr>
            </a:lvl7pPr>
            <a:lvl8pPr lvl="7">
              <a:spcBef>
                <a:spcPts val="0"/>
              </a:spcBef>
              <a:spcAft>
                <a:spcPts val="0"/>
              </a:spcAft>
              <a:buSzPts val="1900"/>
              <a:buNone/>
              <a:defRPr sz="1900">
                <a:latin typeface="Candara"/>
                <a:ea typeface="Candara"/>
                <a:cs typeface="Candara"/>
                <a:sym typeface="Candara"/>
              </a:defRPr>
            </a:lvl8pPr>
            <a:lvl9pPr lvl="8">
              <a:spcBef>
                <a:spcPts val="0"/>
              </a:spcBef>
              <a:spcAft>
                <a:spcPts val="0"/>
              </a:spcAft>
              <a:buSzPts val="1900"/>
              <a:buNone/>
              <a:defRPr sz="1900">
                <a:latin typeface="Candara"/>
                <a:ea typeface="Candara"/>
                <a:cs typeface="Candara"/>
                <a:sym typeface="Candar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_4">
    <p:spTree>
      <p:nvGrpSpPr>
        <p:cNvPr id="1" name="Shape 14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2"/>
        <p:cNvGrpSpPr/>
        <p:nvPr/>
      </p:nvGrpSpPr>
      <p:grpSpPr>
        <a:xfrm>
          <a:off x="0" y="0"/>
          <a:ext cx="0" cy="0"/>
          <a:chOff x="0" y="0"/>
          <a:chExt cx="0" cy="0"/>
        </a:xfrm>
      </p:grpSpPr>
      <p:sp>
        <p:nvSpPr>
          <p:cNvPr id="153" name="Google Shape;153;p28"/>
          <p:cNvSpPr txBox="1"/>
          <p:nvPr/>
        </p:nvSpPr>
        <p:spPr>
          <a:xfrm>
            <a:off x="8885566" y="6356354"/>
            <a:ext cx="2844900" cy="3651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accent4"/>
                </a:solidFill>
                <a:latin typeface="Candara"/>
                <a:ea typeface="Candara"/>
                <a:cs typeface="Candara"/>
                <a:sym typeface="Candara"/>
              </a:rPr>
              <a:t>‹#›</a:t>
            </a:fld>
            <a:endParaRPr sz="1200" b="0" i="0" u="none" strike="noStrike" cap="none">
              <a:solidFill>
                <a:schemeClr val="accent4"/>
              </a:solidFill>
              <a:latin typeface="Candara"/>
              <a:ea typeface="Candara"/>
              <a:cs typeface="Candara"/>
              <a:sym typeface="Candar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Content">
  <p:cSld name="Body Content">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9"/>
          <p:cNvSpPr txBox="1">
            <a:spLocks noGrp="1"/>
          </p:cNvSpPr>
          <p:nvPr>
            <p:ph type="body" idx="1"/>
          </p:nvPr>
        </p:nvSpPr>
        <p:spPr>
          <a:xfrm>
            <a:off x="838200" y="1434218"/>
            <a:ext cx="10465500" cy="4503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line 1-liner">
  <p:cSld name="headline 1-liner">
    <p:spTree>
      <p:nvGrpSpPr>
        <p:cNvPr id="1" name="Shape 157"/>
        <p:cNvGrpSpPr/>
        <p:nvPr/>
      </p:nvGrpSpPr>
      <p:grpSpPr>
        <a:xfrm>
          <a:off x="0" y="0"/>
          <a:ext cx="0" cy="0"/>
          <a:chOff x="0" y="0"/>
          <a:chExt cx="0" cy="0"/>
        </a:xfrm>
      </p:grpSpPr>
      <p:sp>
        <p:nvSpPr>
          <p:cNvPr id="158" name="Google Shape;158;p30"/>
          <p:cNvSpPr txBox="1">
            <a:spLocks noGrp="1"/>
          </p:cNvSpPr>
          <p:nvPr>
            <p:ph type="body" idx="1"/>
          </p:nvPr>
        </p:nvSpPr>
        <p:spPr>
          <a:xfrm>
            <a:off x="1773767" y="2079625"/>
            <a:ext cx="8822400" cy="1827300"/>
          </a:xfrm>
          <a:prstGeom prst="rect">
            <a:avLst/>
          </a:prstGeom>
          <a:noFill/>
          <a:ln>
            <a:noFill/>
          </a:ln>
        </p:spPr>
        <p:txBody>
          <a:bodyPr spcFirstLastPara="1" wrap="square" lIns="0" tIns="0" rIns="0" bIns="0" anchor="ctr" anchorCtr="1">
            <a:noAutofit/>
          </a:bodyPr>
          <a:lstStyle>
            <a:lvl1pPr marL="457200" lvl="0" indent="-228600" algn="ctr">
              <a:spcBef>
                <a:spcPts val="440"/>
              </a:spcBef>
              <a:spcAft>
                <a:spcPts val="0"/>
              </a:spcAft>
              <a:buSzPts val="2200"/>
              <a:buNone/>
              <a:defRPr sz="2200" b="1" i="0">
                <a:solidFill>
                  <a:schemeClr val="accent6"/>
                </a:solidFill>
              </a:defRPr>
            </a:lvl1pPr>
            <a:lvl2pPr marL="914400" lvl="1" indent="-342900" algn="ctr">
              <a:spcBef>
                <a:spcPts val="360"/>
              </a:spcBef>
              <a:spcAft>
                <a:spcPts val="0"/>
              </a:spcAft>
              <a:buSzPts val="1800"/>
              <a:buChar char="–"/>
              <a:defRPr b="1" i="0">
                <a:solidFill>
                  <a:schemeClr val="accent6"/>
                </a:solidFill>
              </a:defRPr>
            </a:lvl2pPr>
            <a:lvl3pPr marL="1371600" lvl="2" indent="-330200" algn="ctr">
              <a:spcBef>
                <a:spcPts val="320"/>
              </a:spcBef>
              <a:spcAft>
                <a:spcPts val="0"/>
              </a:spcAft>
              <a:buSzPts val="1600"/>
              <a:buChar char="•"/>
              <a:defRPr b="1" i="0">
                <a:solidFill>
                  <a:schemeClr val="accent6"/>
                </a:solidFill>
              </a:defRPr>
            </a:lvl3pPr>
            <a:lvl4pPr marL="1828800" lvl="3" indent="-317500" algn="ctr">
              <a:spcBef>
                <a:spcPts val="280"/>
              </a:spcBef>
              <a:spcAft>
                <a:spcPts val="0"/>
              </a:spcAft>
              <a:buSzPts val="1400"/>
              <a:buChar char="▪"/>
              <a:defRPr b="1" i="0">
                <a:solidFill>
                  <a:schemeClr val="accent6"/>
                </a:solidFill>
              </a:defRPr>
            </a:lvl4pPr>
            <a:lvl5pPr marL="2286000" lvl="4" indent="-304800" algn="ctr">
              <a:spcBef>
                <a:spcPts val="240"/>
              </a:spcBef>
              <a:spcAft>
                <a:spcPts val="0"/>
              </a:spcAft>
              <a:buSzPts val="1200"/>
              <a:buChar char="⎯"/>
              <a:defRPr b="1" i="0">
                <a:solidFill>
                  <a:schemeClr val="accent6"/>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159"/>
        <p:cNvGrpSpPr/>
        <p:nvPr/>
      </p:nvGrpSpPr>
      <p:grpSpPr>
        <a:xfrm>
          <a:off x="0" y="0"/>
          <a:ext cx="0" cy="0"/>
          <a:chOff x="0" y="0"/>
          <a:chExt cx="0" cy="0"/>
        </a:xfrm>
      </p:grpSpPr>
      <p:sp>
        <p:nvSpPr>
          <p:cNvPr id="160" name="Google Shape;160;p31"/>
          <p:cNvSpPr/>
          <p:nvPr/>
        </p:nvSpPr>
        <p:spPr>
          <a:xfrm>
            <a:off x="0" y="1606910"/>
            <a:ext cx="12192000" cy="2355300"/>
          </a:xfrm>
          <a:prstGeom prst="rect">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61" name="Google Shape;161;p31"/>
          <p:cNvSpPr txBox="1">
            <a:spLocks noGrp="1"/>
          </p:cNvSpPr>
          <p:nvPr>
            <p:ph type="title"/>
          </p:nvPr>
        </p:nvSpPr>
        <p:spPr>
          <a:xfrm>
            <a:off x="1219200" y="2438258"/>
            <a:ext cx="9788100" cy="69270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lt1"/>
              </a:buClr>
              <a:buSzPts val="2400"/>
              <a:buFont typeface="Candara"/>
              <a:buNone/>
              <a:defRPr sz="2400" b="1" cap="none">
                <a:solidFill>
                  <a:schemeClr val="l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Title Slide">
  <p:cSld name="Title Slide_1">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970675" y="2814856"/>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title" idx="2"/>
          </p:nvPr>
        </p:nvSpPr>
        <p:spPr>
          <a:xfrm>
            <a:off x="2894000" y="3324931"/>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p:nvPr/>
        </p:nvSpPr>
        <p:spPr>
          <a:xfrm>
            <a:off x="5365954" y="404313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162"/>
        <p:cNvGrpSpPr/>
        <p:nvPr/>
      </p:nvGrpSpPr>
      <p:grpSpPr>
        <a:xfrm>
          <a:off x="0" y="0"/>
          <a:ext cx="0" cy="0"/>
          <a:chOff x="0" y="0"/>
          <a:chExt cx="0" cy="0"/>
        </a:xfrm>
      </p:grpSpPr>
      <p:pic>
        <p:nvPicPr>
          <p:cNvPr id="163" name="Google Shape;163;p32" descr="ip logo.png"/>
          <p:cNvPicPr preferRelativeResize="0"/>
          <p:nvPr/>
        </p:nvPicPr>
        <p:blipFill rotWithShape="1">
          <a:blip r:embed="rId2">
            <a:alphaModFix/>
          </a:blip>
          <a:srcRect/>
          <a:stretch/>
        </p:blipFill>
        <p:spPr>
          <a:xfrm>
            <a:off x="1202267" y="2265248"/>
            <a:ext cx="3076139" cy="717945"/>
          </a:xfrm>
          <a:prstGeom prst="rect">
            <a:avLst/>
          </a:prstGeom>
          <a:noFill/>
          <a:ln>
            <a:noFill/>
          </a:ln>
        </p:spPr>
      </p:pic>
      <p:pic>
        <p:nvPicPr>
          <p:cNvPr id="164" name="Google Shape;164;p32" descr="team2.jpg"/>
          <p:cNvPicPr preferRelativeResize="0"/>
          <p:nvPr/>
        </p:nvPicPr>
        <p:blipFill rotWithShape="1">
          <a:blip r:embed="rId3">
            <a:alphaModFix/>
          </a:blip>
          <a:srcRect/>
          <a:stretch/>
        </p:blipFill>
        <p:spPr>
          <a:xfrm>
            <a:off x="0" y="3422651"/>
            <a:ext cx="9144000" cy="2355273"/>
          </a:xfrm>
          <a:prstGeom prst="rect">
            <a:avLst/>
          </a:prstGeom>
          <a:noFill/>
          <a:ln>
            <a:noFill/>
          </a:ln>
        </p:spPr>
      </p:pic>
      <p:sp>
        <p:nvSpPr>
          <p:cNvPr id="165" name="Google Shape;165;p32"/>
          <p:cNvSpPr txBox="1"/>
          <p:nvPr/>
        </p:nvSpPr>
        <p:spPr>
          <a:xfrm>
            <a:off x="1106315" y="6144169"/>
            <a:ext cx="491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6600"/>
                </a:solidFill>
                <a:latin typeface="Candara"/>
                <a:ea typeface="Candara"/>
                <a:cs typeface="Candara"/>
                <a:sym typeface="Candara"/>
              </a:rPr>
              <a:t>INSTRUCTIONPARTNERS.ORG</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Slide">
  <p:cSld name="Title.Slide">
    <p:bg>
      <p:bgPr>
        <a:solidFill>
          <a:schemeClr val="lt1"/>
        </a:solidFill>
        <a:effectLst/>
      </p:bgPr>
    </p:bg>
    <p:spTree>
      <p:nvGrpSpPr>
        <p:cNvPr id="1" name="Shape 166"/>
        <p:cNvGrpSpPr/>
        <p:nvPr/>
      </p:nvGrpSpPr>
      <p:grpSpPr>
        <a:xfrm>
          <a:off x="0" y="0"/>
          <a:ext cx="0" cy="0"/>
          <a:chOff x="0" y="0"/>
          <a:chExt cx="0" cy="0"/>
        </a:xfrm>
      </p:grpSpPr>
      <p:pic>
        <p:nvPicPr>
          <p:cNvPr id="167" name="Google Shape;167;p33" descr="ip logo.png"/>
          <p:cNvPicPr preferRelativeResize="0"/>
          <p:nvPr/>
        </p:nvPicPr>
        <p:blipFill rotWithShape="1">
          <a:blip r:embed="rId2">
            <a:alphaModFix/>
          </a:blip>
          <a:srcRect/>
          <a:stretch/>
        </p:blipFill>
        <p:spPr>
          <a:xfrm>
            <a:off x="7897371" y="496739"/>
            <a:ext cx="2906810" cy="678425"/>
          </a:xfrm>
          <a:prstGeom prst="rect">
            <a:avLst/>
          </a:prstGeom>
          <a:noFill/>
          <a:ln>
            <a:noFill/>
          </a:ln>
        </p:spPr>
      </p:pic>
      <p:sp>
        <p:nvSpPr>
          <p:cNvPr id="168" name="Google Shape;168;p33"/>
          <p:cNvSpPr txBox="1"/>
          <p:nvPr/>
        </p:nvSpPr>
        <p:spPr>
          <a:xfrm>
            <a:off x="2634075" y="406400"/>
            <a:ext cx="12192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rgbClr val="4C4C4C"/>
              </a:solidFill>
              <a:latin typeface="Candara"/>
              <a:ea typeface="Candara"/>
              <a:cs typeface="Candara"/>
              <a:sym typeface="Candara"/>
            </a:endParaRPr>
          </a:p>
        </p:txBody>
      </p:sp>
      <p:pic>
        <p:nvPicPr>
          <p:cNvPr id="169" name="Google Shape;169;p33" descr="title slide.jpg"/>
          <p:cNvPicPr preferRelativeResize="0"/>
          <p:nvPr/>
        </p:nvPicPr>
        <p:blipFill rotWithShape="1">
          <a:blip r:embed="rId3">
            <a:alphaModFix/>
          </a:blip>
          <a:srcRect/>
          <a:stretch/>
        </p:blipFill>
        <p:spPr>
          <a:xfrm>
            <a:off x="0" y="1618780"/>
            <a:ext cx="9144000" cy="2355273"/>
          </a:xfrm>
          <a:prstGeom prst="rect">
            <a:avLst/>
          </a:prstGeom>
          <a:noFill/>
          <a:ln>
            <a:noFill/>
          </a:ln>
        </p:spPr>
      </p:pic>
      <p:sp>
        <p:nvSpPr>
          <p:cNvPr id="170" name="Google Shape;170;p33"/>
          <p:cNvSpPr txBox="1">
            <a:spLocks noGrp="1"/>
          </p:cNvSpPr>
          <p:nvPr>
            <p:ph type="subTitle" idx="1"/>
          </p:nvPr>
        </p:nvSpPr>
        <p:spPr>
          <a:xfrm>
            <a:off x="1233311" y="4278701"/>
            <a:ext cx="10275300" cy="875400"/>
          </a:xfrm>
          <a:prstGeom prst="rect">
            <a:avLst/>
          </a:prstGeom>
          <a:noFill/>
          <a:ln>
            <a:noFill/>
          </a:ln>
        </p:spPr>
        <p:txBody>
          <a:bodyPr spcFirstLastPara="1" wrap="square" lIns="0" tIns="0" rIns="0" bIns="0" anchor="t" anchorCtr="0">
            <a:noAutofit/>
          </a:bodyPr>
          <a:lstStyle>
            <a:lvl1pPr lvl="0" algn="l">
              <a:lnSpc>
                <a:spcPct val="92222"/>
              </a:lnSpc>
              <a:spcBef>
                <a:spcPts val="264"/>
              </a:spcBef>
              <a:spcAft>
                <a:spcPts val="0"/>
              </a:spcAft>
              <a:buSzPts val="3600"/>
              <a:buNone/>
              <a:defRPr sz="3600" b="1" i="0">
                <a:solidFill>
                  <a:schemeClr val="accent1"/>
                </a:solidFill>
                <a:latin typeface="Candara"/>
                <a:ea typeface="Candara"/>
                <a:cs typeface="Candara"/>
                <a:sym typeface="Candara"/>
              </a:defRPr>
            </a:lvl1pPr>
            <a:lvl2pPr lvl="1" algn="ctr">
              <a:spcBef>
                <a:spcPts val="360"/>
              </a:spcBef>
              <a:spcAft>
                <a:spcPts val="0"/>
              </a:spcAft>
              <a:buSzPts val="18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280"/>
              </a:spcBef>
              <a:spcAft>
                <a:spcPts val="0"/>
              </a:spcAft>
              <a:buSzPts val="1400"/>
              <a:buNone/>
              <a:defRPr>
                <a:solidFill>
                  <a:srgbClr val="888888"/>
                </a:solidFill>
              </a:defRPr>
            </a:lvl4pPr>
            <a:lvl5pPr lvl="4" algn="ctr">
              <a:spcBef>
                <a:spcPts val="240"/>
              </a:spcBef>
              <a:spcAft>
                <a:spcPts val="0"/>
              </a:spcAft>
              <a:buSzPts val="1200"/>
              <a:buNone/>
              <a:defRPr>
                <a:solidFill>
                  <a:srgbClr val="888888"/>
                </a:solidFill>
              </a:defRPr>
            </a:lvl5pPr>
            <a:lvl6pPr lvl="5" algn="ctr">
              <a:spcBef>
                <a:spcPts val="200"/>
              </a:spcBef>
              <a:spcAft>
                <a:spcPts val="0"/>
              </a:spcAft>
              <a:buSzPts val="1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1" name="Google Shape;171;p33"/>
          <p:cNvSpPr txBox="1">
            <a:spLocks noGrp="1"/>
          </p:cNvSpPr>
          <p:nvPr>
            <p:ph type="body" idx="2"/>
          </p:nvPr>
        </p:nvSpPr>
        <p:spPr>
          <a:xfrm>
            <a:off x="1233309" y="5351515"/>
            <a:ext cx="6297900" cy="551100"/>
          </a:xfrm>
          <a:prstGeom prst="rect">
            <a:avLst/>
          </a:prstGeom>
          <a:noFill/>
          <a:ln>
            <a:noFill/>
          </a:ln>
        </p:spPr>
        <p:txBody>
          <a:bodyPr spcFirstLastPara="1" wrap="square" lIns="0" tIns="0" rIns="0" bIns="0" anchor="t" anchorCtr="0">
            <a:noAutofit/>
          </a:bodyPr>
          <a:lstStyle>
            <a:lvl1pPr marL="457200" lvl="0" indent="-228600" algn="l">
              <a:spcBef>
                <a:spcPts val="560"/>
              </a:spcBef>
              <a:spcAft>
                <a:spcPts val="0"/>
              </a:spcAft>
              <a:buSzPts val="2800"/>
              <a:buNone/>
              <a:defRPr sz="2800" b="1" i="0">
                <a:solidFill>
                  <a:schemeClr val="accent2"/>
                </a:solidFill>
                <a:latin typeface="Candara"/>
                <a:ea typeface="Candara"/>
                <a:cs typeface="Candara"/>
                <a:sym typeface="Candara"/>
              </a:defRPr>
            </a:lvl1pPr>
            <a:lvl2pPr marL="914400" lvl="1" indent="-228600" algn="l">
              <a:spcBef>
                <a:spcPts val="36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2"/>
        <p:cNvGrpSpPr/>
        <p:nvPr/>
      </p:nvGrpSpPr>
      <p:grpSpPr>
        <a:xfrm>
          <a:off x="0" y="0"/>
          <a:ext cx="0" cy="0"/>
          <a:chOff x="0" y="0"/>
          <a:chExt cx="0" cy="0"/>
        </a:xfrm>
      </p:grpSpPr>
      <p:sp>
        <p:nvSpPr>
          <p:cNvPr id="173" name="Google Shape;173;p34"/>
          <p:cNvSpPr txBox="1">
            <a:spLocks noGrp="1"/>
          </p:cNvSpPr>
          <p:nvPr>
            <p:ph type="body" idx="1"/>
          </p:nvPr>
        </p:nvSpPr>
        <p:spPr>
          <a:xfrm>
            <a:off x="1941380" y="1872230"/>
            <a:ext cx="9641100" cy="4484100"/>
          </a:xfrm>
          <a:prstGeom prst="rect">
            <a:avLst/>
          </a:prstGeom>
          <a:noFill/>
          <a:ln>
            <a:noFill/>
          </a:ln>
        </p:spPr>
        <p:txBody>
          <a:bodyPr spcFirstLastPara="1" wrap="square" lIns="0" tIns="0" rIns="0" bIns="0" anchor="t" anchorCtr="0">
            <a:noAutofit/>
          </a:bodyPr>
          <a:lstStyle>
            <a:lvl1pPr marL="457200" marR="0" lvl="0" indent="-355600" algn="l">
              <a:lnSpc>
                <a:spcPct val="100000"/>
              </a:lnSpc>
              <a:spcBef>
                <a:spcPts val="400"/>
              </a:spcBef>
              <a:spcAft>
                <a:spcPts val="0"/>
              </a:spcAft>
              <a:buClr>
                <a:srgbClr val="179DD5"/>
              </a:buClr>
              <a:buSzPts val="2000"/>
              <a:buFont typeface="Noto Sans Symbols"/>
              <a:buChar char="▪"/>
              <a:defRPr sz="2000" b="0" i="0">
                <a:solidFill>
                  <a:srgbClr val="179DD5"/>
                </a:solidFill>
                <a:latin typeface="Candara"/>
                <a:ea typeface="Candara"/>
                <a:cs typeface="Candara"/>
                <a:sym typeface="Candara"/>
              </a:defRPr>
            </a:lvl1pPr>
            <a:lvl2pPr marL="914400" lvl="1" indent="-342900" algn="l">
              <a:spcBef>
                <a:spcPts val="360"/>
              </a:spcBef>
              <a:spcAft>
                <a:spcPts val="0"/>
              </a:spcAft>
              <a:buSzPts val="1800"/>
              <a:buFont typeface="Noto Sans Symbols"/>
              <a:buChar char="−"/>
              <a:defRPr sz="1800" b="0" i="0">
                <a:solidFill>
                  <a:srgbClr val="179DD5"/>
                </a:solidFill>
                <a:latin typeface="Candara"/>
                <a:ea typeface="Candara"/>
                <a:cs typeface="Candara"/>
                <a:sym typeface="Candara"/>
              </a:defRPr>
            </a:lvl2pPr>
            <a:lvl3pPr marL="1371600" lvl="2" indent="-330200" algn="l">
              <a:spcBef>
                <a:spcPts val="320"/>
              </a:spcBef>
              <a:spcAft>
                <a:spcPts val="0"/>
              </a:spcAft>
              <a:buSzPts val="1600"/>
              <a:buFont typeface="Arial"/>
              <a:buChar char="•"/>
              <a:defRPr sz="1600" b="0" i="0">
                <a:solidFill>
                  <a:srgbClr val="179DD5"/>
                </a:solidFill>
                <a:latin typeface="Candara"/>
                <a:ea typeface="Candara"/>
                <a:cs typeface="Candara"/>
                <a:sym typeface="Candara"/>
              </a:defRPr>
            </a:lvl3pPr>
            <a:lvl4pPr marL="1828800" lvl="3" indent="-317500" algn="l">
              <a:spcBef>
                <a:spcPts val="280"/>
              </a:spcBef>
              <a:spcAft>
                <a:spcPts val="0"/>
              </a:spcAft>
              <a:buSzPts val="1400"/>
              <a:buFont typeface="Noto Sans Symbols"/>
              <a:buChar char="▪"/>
              <a:defRPr sz="1400" b="0" i="0">
                <a:solidFill>
                  <a:srgbClr val="179DD5"/>
                </a:solidFill>
                <a:latin typeface="Candara"/>
                <a:ea typeface="Candara"/>
                <a:cs typeface="Candara"/>
                <a:sym typeface="Candara"/>
              </a:defRPr>
            </a:lvl4pPr>
            <a:lvl5pPr marL="2286000" lvl="4" indent="-304800" algn="l">
              <a:spcBef>
                <a:spcPts val="240"/>
              </a:spcBef>
              <a:spcAft>
                <a:spcPts val="0"/>
              </a:spcAft>
              <a:buSzPts val="1200"/>
              <a:buFont typeface="Noto Sans Symbols"/>
              <a:buChar char="▪"/>
              <a:defRPr sz="1200" b="0" i="0">
                <a:solidFill>
                  <a:srgbClr val="4D4D4D"/>
                </a:solidFill>
                <a:latin typeface="Candara"/>
                <a:ea typeface="Candara"/>
                <a:cs typeface="Candara"/>
                <a:sym typeface="Candara"/>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34"/>
          <p:cNvSpPr txBox="1">
            <a:spLocks noGrp="1"/>
          </p:cNvSpPr>
          <p:nvPr>
            <p:ph type="body" idx="2"/>
          </p:nvPr>
        </p:nvSpPr>
        <p:spPr>
          <a:xfrm>
            <a:off x="797983" y="1173870"/>
            <a:ext cx="10784400" cy="4857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b="1">
                <a:solidFill>
                  <a:schemeClr val="accen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Kicker">
  <p:cSld name="Content with Kicker">
    <p:spTree>
      <p:nvGrpSpPr>
        <p:cNvPr id="1" name="Shape 175"/>
        <p:cNvGrpSpPr/>
        <p:nvPr/>
      </p:nvGrpSpPr>
      <p:grpSpPr>
        <a:xfrm>
          <a:off x="0" y="0"/>
          <a:ext cx="0" cy="0"/>
          <a:chOff x="0" y="0"/>
          <a:chExt cx="0" cy="0"/>
        </a:xfrm>
      </p:grpSpPr>
      <p:sp>
        <p:nvSpPr>
          <p:cNvPr id="176" name="Google Shape;176;p35"/>
          <p:cNvSpPr/>
          <p:nvPr/>
        </p:nvSpPr>
        <p:spPr>
          <a:xfrm>
            <a:off x="0" y="5745170"/>
            <a:ext cx="10451100" cy="735900"/>
          </a:xfrm>
          <a:prstGeom prst="rect">
            <a:avLst/>
          </a:prstGeom>
          <a:solidFill>
            <a:srgbClr val="2620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77" name="Google Shape;177;p35"/>
          <p:cNvSpPr txBox="1">
            <a:spLocks noGrp="1"/>
          </p:cNvSpPr>
          <p:nvPr>
            <p:ph type="body" idx="1"/>
          </p:nvPr>
        </p:nvSpPr>
        <p:spPr>
          <a:xfrm>
            <a:off x="1219200" y="5790333"/>
            <a:ext cx="9071100" cy="645600"/>
          </a:xfrm>
          <a:prstGeom prst="rect">
            <a:avLst/>
          </a:prstGeom>
          <a:noFill/>
          <a:ln>
            <a:noFill/>
          </a:ln>
        </p:spPr>
        <p:txBody>
          <a:bodyPr spcFirstLastPara="1" wrap="square" lIns="0" tIns="0" rIns="0" bIns="0" anchor="ctr" anchorCtr="0">
            <a:noAutofit/>
          </a:bodyPr>
          <a:lstStyle>
            <a:lvl1pPr marL="457200" lvl="0" indent="-228600" algn="l">
              <a:spcBef>
                <a:spcPts val="320"/>
              </a:spcBef>
              <a:spcAft>
                <a:spcPts val="0"/>
              </a:spcAft>
              <a:buSzPts val="1600"/>
              <a:buNone/>
              <a:defRPr sz="1600">
                <a:solidFill>
                  <a:schemeClr val="lt1"/>
                </a:solidFill>
                <a:latin typeface="Candara"/>
                <a:ea typeface="Candara"/>
                <a:cs typeface="Candara"/>
                <a:sym typeface="Candara"/>
              </a:defRPr>
            </a:lvl1pPr>
            <a:lvl2pPr marL="914400" lvl="1" indent="-228600" algn="l">
              <a:spcBef>
                <a:spcPts val="320"/>
              </a:spcBef>
              <a:spcAft>
                <a:spcPts val="0"/>
              </a:spcAft>
              <a:buSzPts val="1600"/>
              <a:buNone/>
              <a:defRPr sz="1600"/>
            </a:lvl2pPr>
            <a:lvl3pPr marL="1371600" lvl="2" indent="-228600" algn="l">
              <a:spcBef>
                <a:spcPts val="320"/>
              </a:spcBef>
              <a:spcAft>
                <a:spcPts val="0"/>
              </a:spcAft>
              <a:buSzPts val="1600"/>
              <a:buNone/>
              <a:defRPr sz="16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5"/>
          <p:cNvSpPr txBox="1">
            <a:spLocks noGrp="1"/>
          </p:cNvSpPr>
          <p:nvPr>
            <p:ph type="body" idx="2"/>
          </p:nvPr>
        </p:nvSpPr>
        <p:spPr>
          <a:xfrm>
            <a:off x="838200" y="1439046"/>
            <a:ext cx="10416000" cy="4092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35"/>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ll-out text">
  <p:cSld name="Call-out text">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6"/>
          <p:cNvSpPr txBox="1">
            <a:spLocks noGrp="1"/>
          </p:cNvSpPr>
          <p:nvPr>
            <p:ph type="body" idx="1"/>
          </p:nvPr>
        </p:nvSpPr>
        <p:spPr>
          <a:xfrm>
            <a:off x="838199" y="1433689"/>
            <a:ext cx="10465500" cy="45042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b="1">
                <a:solidFill>
                  <a:schemeClr val="dk2"/>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5"/>
        <p:cNvGrpSpPr/>
        <p:nvPr/>
      </p:nvGrpSpPr>
      <p:grpSpPr>
        <a:xfrm>
          <a:off x="0" y="0"/>
          <a:ext cx="0" cy="0"/>
          <a:chOff x="0" y="0"/>
          <a:chExt cx="0" cy="0"/>
        </a:xfrm>
      </p:grpSpPr>
      <p:sp>
        <p:nvSpPr>
          <p:cNvPr id="186" name="Google Shape;186;p38"/>
          <p:cNvSpPr txBox="1">
            <a:spLocks noGrp="1"/>
          </p:cNvSpPr>
          <p:nvPr>
            <p:ph type="body" idx="1"/>
          </p:nvPr>
        </p:nvSpPr>
        <p:spPr>
          <a:xfrm>
            <a:off x="838200" y="4940912"/>
            <a:ext cx="10320300" cy="804900"/>
          </a:xfrm>
          <a:prstGeom prst="rect">
            <a:avLst/>
          </a:prstGeom>
          <a:noFill/>
          <a:ln>
            <a:noFill/>
          </a:ln>
        </p:spPr>
        <p:txBody>
          <a:bodyPr spcFirstLastPara="1" wrap="square" lIns="0" tIns="0" rIns="0" bIns="0" anchor="t" anchorCtr="0">
            <a:noAutofit/>
          </a:bodyPr>
          <a:lstStyle>
            <a:lvl1pPr marL="457200" lvl="0" indent="-228600" algn="l">
              <a:spcBef>
                <a:spcPts val="320"/>
              </a:spcBef>
              <a:spcAft>
                <a:spcPts val="0"/>
              </a:spcAft>
              <a:buSzPts val="1600"/>
              <a:buFont typeface="Candara"/>
              <a:buNone/>
              <a:defRPr sz="1600" b="0" i="0">
                <a:solidFill>
                  <a:srgbClr val="808080"/>
                </a:solidFill>
                <a:latin typeface="Candara"/>
                <a:ea typeface="Candara"/>
                <a:cs typeface="Candara"/>
                <a:sym typeface="Candara"/>
              </a:defRPr>
            </a:lvl1pPr>
            <a:lvl2pPr marL="914400" lvl="1" indent="-228600" algn="l">
              <a:spcBef>
                <a:spcPts val="320"/>
              </a:spcBef>
              <a:spcAft>
                <a:spcPts val="0"/>
              </a:spcAft>
              <a:buSzPts val="1600"/>
              <a:buFont typeface="Candara"/>
              <a:buNone/>
              <a:defRPr sz="1600" b="0" i="0">
                <a:latin typeface="Avenir"/>
                <a:ea typeface="Avenir"/>
                <a:cs typeface="Avenir"/>
                <a:sym typeface="Avenir"/>
              </a:defRPr>
            </a:lvl2pPr>
            <a:lvl3pPr marL="1371600" lvl="2" indent="-228600" algn="l">
              <a:spcBef>
                <a:spcPts val="320"/>
              </a:spcBef>
              <a:spcAft>
                <a:spcPts val="0"/>
              </a:spcAft>
              <a:buSzPts val="1600"/>
              <a:buFont typeface="Candara"/>
              <a:buNone/>
              <a:defRPr sz="1600" b="0" i="0">
                <a:latin typeface="Avenir"/>
                <a:ea typeface="Avenir"/>
                <a:cs typeface="Avenir"/>
                <a:sym typeface="Avenir"/>
              </a:defRPr>
            </a:lvl3pPr>
            <a:lvl4pPr marL="1828800" lvl="3" indent="-228600" algn="l">
              <a:spcBef>
                <a:spcPts val="320"/>
              </a:spcBef>
              <a:spcAft>
                <a:spcPts val="0"/>
              </a:spcAft>
              <a:buSzPts val="1600"/>
              <a:buFont typeface="Candara"/>
              <a:buNone/>
              <a:defRPr sz="1600" b="0" i="0">
                <a:latin typeface="Avenir"/>
                <a:ea typeface="Avenir"/>
                <a:cs typeface="Avenir"/>
                <a:sym typeface="Avenir"/>
              </a:defRPr>
            </a:lvl4pPr>
            <a:lvl5pPr marL="2286000" lvl="4" indent="-228600" algn="l">
              <a:spcBef>
                <a:spcPts val="320"/>
              </a:spcBef>
              <a:spcAft>
                <a:spcPts val="0"/>
              </a:spcAft>
              <a:buSzPts val="1600"/>
              <a:buFont typeface="Candara"/>
              <a:buNone/>
              <a:defRPr sz="1600" b="0" i="0">
                <a:latin typeface="Avenir"/>
                <a:ea typeface="Avenir"/>
                <a:cs typeface="Avenir"/>
                <a:sym typeface="Aveni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8"/>
          <p:cNvSpPr txBox="1"/>
          <p:nvPr/>
        </p:nvSpPr>
        <p:spPr>
          <a:xfrm>
            <a:off x="8885566" y="6356354"/>
            <a:ext cx="2844900" cy="3651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1200">
                <a:solidFill>
                  <a:schemeClr val="accent4"/>
                </a:solidFill>
                <a:latin typeface="Candara"/>
                <a:ea typeface="Candara"/>
                <a:cs typeface="Candara"/>
                <a:sym typeface="Candara"/>
              </a:rPr>
              <a:t>‹#›</a:t>
            </a:fld>
            <a:endParaRPr sz="1200">
              <a:solidFill>
                <a:schemeClr val="accent4"/>
              </a:solidFill>
              <a:latin typeface="Candara"/>
              <a:ea typeface="Candara"/>
              <a:cs typeface="Candara"/>
              <a:sym typeface="Candara"/>
            </a:endParaRPr>
          </a:p>
        </p:txBody>
      </p:sp>
      <p:sp>
        <p:nvSpPr>
          <p:cNvPr id="188" name="Google Shape;188;p38"/>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8"/>
          <p:cNvSpPr>
            <a:spLocks noGrp="1"/>
          </p:cNvSpPr>
          <p:nvPr>
            <p:ph type="pic" idx="2"/>
          </p:nvPr>
        </p:nvSpPr>
        <p:spPr>
          <a:xfrm>
            <a:off x="838200" y="1422048"/>
            <a:ext cx="10318800" cy="3262200"/>
          </a:xfrm>
          <a:prstGeom prst="rect">
            <a:avLst/>
          </a:prstGeom>
          <a:noFill/>
          <a:ln>
            <a:noFill/>
          </a:ln>
        </p:spPr>
        <p:txBody>
          <a:bodyPr spcFirstLastPara="1" wrap="square" lIns="91425" tIns="45700" rIns="91425" bIns="45700" anchor="t" anchorCtr="0">
            <a:noAutofit/>
          </a:bodyPr>
          <a:lstStyle>
            <a:lvl1pPr marR="0" lvl="0" algn="l">
              <a:spcBef>
                <a:spcPts val="400"/>
              </a:spcBef>
              <a:spcAft>
                <a:spcPts val="0"/>
              </a:spcAft>
              <a:buClr>
                <a:schemeClr val="accent2"/>
              </a:buClr>
              <a:buSzPts val="2000"/>
              <a:buFont typeface="Noto Sans Symbols"/>
              <a:buNone/>
              <a:defRPr sz="2000" b="0" i="0" u="none" strike="noStrike" cap="none">
                <a:solidFill>
                  <a:srgbClr val="4D4D4D"/>
                </a:solidFill>
                <a:latin typeface="Candara"/>
                <a:ea typeface="Candara"/>
                <a:cs typeface="Candara"/>
                <a:sym typeface="Candara"/>
              </a:defRPr>
            </a:lvl1pPr>
            <a:lvl2pPr marR="0" lvl="1" algn="l">
              <a:spcBef>
                <a:spcPts val="360"/>
              </a:spcBef>
              <a:spcAft>
                <a:spcPts val="0"/>
              </a:spcAft>
              <a:buClr>
                <a:schemeClr val="accent2"/>
              </a:buClr>
              <a:buSzPts val="1800"/>
              <a:buFont typeface="Arial"/>
              <a:buChar char="–"/>
              <a:defRPr sz="1800" b="0" i="0" u="none" strike="noStrike" cap="none">
                <a:solidFill>
                  <a:srgbClr val="4D4D4D"/>
                </a:solidFill>
                <a:latin typeface="Candara"/>
                <a:ea typeface="Candara"/>
                <a:cs typeface="Candara"/>
                <a:sym typeface="Candara"/>
              </a:defRPr>
            </a:lvl2pPr>
            <a:lvl3pPr marR="0" lvl="2" algn="l">
              <a:spcBef>
                <a:spcPts val="320"/>
              </a:spcBef>
              <a:spcAft>
                <a:spcPts val="0"/>
              </a:spcAft>
              <a:buClr>
                <a:schemeClr val="accent2"/>
              </a:buClr>
              <a:buSzPts val="1600"/>
              <a:buFont typeface="Arial"/>
              <a:buChar char="•"/>
              <a:defRPr sz="1600" b="0" i="0" u="none" strike="noStrike" cap="none">
                <a:solidFill>
                  <a:srgbClr val="4D4D4D"/>
                </a:solidFill>
                <a:latin typeface="Candara"/>
                <a:ea typeface="Candara"/>
                <a:cs typeface="Candara"/>
                <a:sym typeface="Candara"/>
              </a:defRPr>
            </a:lvl3pPr>
            <a:lvl4pPr marR="0" lvl="3" algn="l">
              <a:spcBef>
                <a:spcPts val="280"/>
              </a:spcBef>
              <a:spcAft>
                <a:spcPts val="0"/>
              </a:spcAft>
              <a:buClr>
                <a:schemeClr val="accent2"/>
              </a:buClr>
              <a:buSzPts val="1400"/>
              <a:buFont typeface="Noto Sans Symbols"/>
              <a:buChar char="▪"/>
              <a:defRPr sz="1400" b="0" i="0" u="none" strike="noStrike" cap="none">
                <a:solidFill>
                  <a:srgbClr val="4D4D4D"/>
                </a:solidFill>
                <a:latin typeface="Candara"/>
                <a:ea typeface="Candara"/>
                <a:cs typeface="Candara"/>
                <a:sym typeface="Candara"/>
              </a:defRPr>
            </a:lvl4pPr>
            <a:lvl5pPr marR="0" lvl="4" algn="l">
              <a:spcBef>
                <a:spcPts val="240"/>
              </a:spcBef>
              <a:spcAft>
                <a:spcPts val="0"/>
              </a:spcAft>
              <a:buClr>
                <a:schemeClr val="accent2"/>
              </a:buClr>
              <a:buSzPts val="1200"/>
              <a:buFont typeface="Cambria Math"/>
              <a:buChar char="⎯"/>
              <a:defRPr sz="1200" b="0" i="0" u="none" strike="noStrike" cap="none">
                <a:solidFill>
                  <a:srgbClr val="4D4D4D"/>
                </a:solidFill>
                <a:latin typeface="Candara"/>
                <a:ea typeface="Candara"/>
                <a:cs typeface="Candara"/>
                <a:sym typeface="Candara"/>
              </a:defRPr>
            </a:lvl5pPr>
            <a:lvl6pPr marR="0" lvl="5" algn="l">
              <a:spcBef>
                <a:spcPts val="200"/>
              </a:spcBef>
              <a:spcAft>
                <a:spcPts val="0"/>
              </a:spcAft>
              <a:buClr>
                <a:schemeClr val="accent2"/>
              </a:buClr>
              <a:buSzPts val="1000"/>
              <a:buFont typeface="Noto Sans Symbols"/>
              <a:buChar char="▪"/>
              <a:defRPr sz="1000" b="0" i="0" u="none" strike="noStrike" cap="none">
                <a:solidFill>
                  <a:srgbClr val="4D4D4D"/>
                </a:solidFill>
                <a:latin typeface="Candara"/>
                <a:ea typeface="Candara"/>
                <a:cs typeface="Candara"/>
                <a:sym typeface="Candara"/>
              </a:defRPr>
            </a:lvl6pPr>
            <a:lvl7pPr marR="0" lvl="6"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7pPr>
            <a:lvl8pPr marR="0" lvl="7"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8pPr>
            <a:lvl9pPr marR="0" lvl="8"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Comparison with Headings">
  <p:cSld name="Two Content Comparison with Headings">
    <p:spTree>
      <p:nvGrpSpPr>
        <p:cNvPr id="1" name="Shape 190"/>
        <p:cNvGrpSpPr/>
        <p:nvPr/>
      </p:nvGrpSpPr>
      <p:grpSpPr>
        <a:xfrm>
          <a:off x="0" y="0"/>
          <a:ext cx="0" cy="0"/>
          <a:chOff x="0" y="0"/>
          <a:chExt cx="0" cy="0"/>
        </a:xfrm>
      </p:grpSpPr>
      <p:sp>
        <p:nvSpPr>
          <p:cNvPr id="191" name="Google Shape;191;p39"/>
          <p:cNvSpPr txBox="1">
            <a:spLocks noGrp="1"/>
          </p:cNvSpPr>
          <p:nvPr>
            <p:ph type="body" idx="1"/>
          </p:nvPr>
        </p:nvSpPr>
        <p:spPr>
          <a:xfrm>
            <a:off x="1219200" y="1447584"/>
            <a:ext cx="4839900" cy="8049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Font typeface="Candara"/>
              <a:buNone/>
              <a:defRPr sz="2000" b="1" i="0">
                <a:solidFill>
                  <a:schemeClr val="accent2"/>
                </a:solidFill>
                <a:latin typeface="Candara"/>
                <a:ea typeface="Candara"/>
                <a:cs typeface="Candara"/>
                <a:sym typeface="Candara"/>
              </a:defRPr>
            </a:lvl1pPr>
            <a:lvl2pPr marL="914400" lvl="1" indent="-228600" algn="l">
              <a:spcBef>
                <a:spcPts val="320"/>
              </a:spcBef>
              <a:spcAft>
                <a:spcPts val="0"/>
              </a:spcAft>
              <a:buSzPts val="1600"/>
              <a:buFont typeface="Candara"/>
              <a:buNone/>
              <a:defRPr sz="1600" b="0" i="0">
                <a:latin typeface="Avenir"/>
                <a:ea typeface="Avenir"/>
                <a:cs typeface="Avenir"/>
                <a:sym typeface="Avenir"/>
              </a:defRPr>
            </a:lvl2pPr>
            <a:lvl3pPr marL="1371600" lvl="2" indent="-228600" algn="l">
              <a:spcBef>
                <a:spcPts val="320"/>
              </a:spcBef>
              <a:spcAft>
                <a:spcPts val="0"/>
              </a:spcAft>
              <a:buSzPts val="1600"/>
              <a:buFont typeface="Candara"/>
              <a:buNone/>
              <a:defRPr sz="1600" b="0" i="0">
                <a:latin typeface="Avenir"/>
                <a:ea typeface="Avenir"/>
                <a:cs typeface="Avenir"/>
                <a:sym typeface="Avenir"/>
              </a:defRPr>
            </a:lvl3pPr>
            <a:lvl4pPr marL="1828800" lvl="3" indent="-228600" algn="l">
              <a:spcBef>
                <a:spcPts val="320"/>
              </a:spcBef>
              <a:spcAft>
                <a:spcPts val="0"/>
              </a:spcAft>
              <a:buSzPts val="1600"/>
              <a:buFont typeface="Candara"/>
              <a:buNone/>
              <a:defRPr sz="1600" b="0" i="0">
                <a:latin typeface="Avenir"/>
                <a:ea typeface="Avenir"/>
                <a:cs typeface="Avenir"/>
                <a:sym typeface="Avenir"/>
              </a:defRPr>
            </a:lvl4pPr>
            <a:lvl5pPr marL="2286000" lvl="4" indent="-228600" algn="l">
              <a:spcBef>
                <a:spcPts val="320"/>
              </a:spcBef>
              <a:spcAft>
                <a:spcPts val="0"/>
              </a:spcAft>
              <a:buSzPts val="1600"/>
              <a:buFont typeface="Candara"/>
              <a:buNone/>
              <a:defRPr sz="1600" b="0" i="0">
                <a:latin typeface="Avenir"/>
                <a:ea typeface="Avenir"/>
                <a:cs typeface="Avenir"/>
                <a:sym typeface="Aveni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9"/>
          <p:cNvSpPr txBox="1">
            <a:spLocks noGrp="1"/>
          </p:cNvSpPr>
          <p:nvPr>
            <p:ph type="body" idx="2"/>
          </p:nvPr>
        </p:nvSpPr>
        <p:spPr>
          <a:xfrm>
            <a:off x="6262303" y="1447584"/>
            <a:ext cx="4839900" cy="8049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Font typeface="Candara"/>
              <a:buNone/>
              <a:defRPr sz="2000" b="1" i="0">
                <a:solidFill>
                  <a:schemeClr val="accent2"/>
                </a:solidFill>
                <a:latin typeface="Candara"/>
                <a:ea typeface="Candara"/>
                <a:cs typeface="Candara"/>
                <a:sym typeface="Candara"/>
              </a:defRPr>
            </a:lvl1pPr>
            <a:lvl2pPr marL="914400" lvl="1" indent="-228600" algn="l">
              <a:spcBef>
                <a:spcPts val="320"/>
              </a:spcBef>
              <a:spcAft>
                <a:spcPts val="0"/>
              </a:spcAft>
              <a:buSzPts val="1600"/>
              <a:buFont typeface="Candara"/>
              <a:buNone/>
              <a:defRPr sz="1600" b="0" i="0">
                <a:latin typeface="Avenir"/>
                <a:ea typeface="Avenir"/>
                <a:cs typeface="Avenir"/>
                <a:sym typeface="Avenir"/>
              </a:defRPr>
            </a:lvl2pPr>
            <a:lvl3pPr marL="1371600" lvl="2" indent="-228600" algn="l">
              <a:spcBef>
                <a:spcPts val="320"/>
              </a:spcBef>
              <a:spcAft>
                <a:spcPts val="0"/>
              </a:spcAft>
              <a:buSzPts val="1600"/>
              <a:buFont typeface="Candara"/>
              <a:buNone/>
              <a:defRPr sz="1600" b="0" i="0">
                <a:latin typeface="Avenir"/>
                <a:ea typeface="Avenir"/>
                <a:cs typeface="Avenir"/>
                <a:sym typeface="Avenir"/>
              </a:defRPr>
            </a:lvl3pPr>
            <a:lvl4pPr marL="1828800" lvl="3" indent="-228600" algn="l">
              <a:spcBef>
                <a:spcPts val="320"/>
              </a:spcBef>
              <a:spcAft>
                <a:spcPts val="0"/>
              </a:spcAft>
              <a:buSzPts val="1600"/>
              <a:buFont typeface="Candara"/>
              <a:buNone/>
              <a:defRPr sz="1600" b="0" i="0">
                <a:latin typeface="Avenir"/>
                <a:ea typeface="Avenir"/>
                <a:cs typeface="Avenir"/>
                <a:sym typeface="Avenir"/>
              </a:defRPr>
            </a:lvl4pPr>
            <a:lvl5pPr marL="2286000" lvl="4" indent="-228600" algn="l">
              <a:spcBef>
                <a:spcPts val="320"/>
              </a:spcBef>
              <a:spcAft>
                <a:spcPts val="0"/>
              </a:spcAft>
              <a:buSzPts val="1600"/>
              <a:buFont typeface="Candara"/>
              <a:buNone/>
              <a:defRPr sz="1600" b="0" i="0">
                <a:latin typeface="Avenir"/>
                <a:ea typeface="Avenir"/>
                <a:cs typeface="Avenir"/>
                <a:sym typeface="Avenir"/>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39"/>
          <p:cNvSpPr txBox="1">
            <a:spLocks noGrp="1"/>
          </p:cNvSpPr>
          <p:nvPr>
            <p:ph type="body" idx="3"/>
          </p:nvPr>
        </p:nvSpPr>
        <p:spPr>
          <a:xfrm>
            <a:off x="1219200" y="2450921"/>
            <a:ext cx="4839900" cy="3333600"/>
          </a:xfrm>
          <a:prstGeom prst="rect">
            <a:avLst/>
          </a:prstGeom>
          <a:noFill/>
          <a:ln>
            <a:noFill/>
          </a:ln>
        </p:spPr>
        <p:txBody>
          <a:bodyPr spcFirstLastPara="1" wrap="square" lIns="0" tIns="0" rIns="0" bIns="0" anchor="t" anchorCtr="0">
            <a:noAutofit/>
          </a:bodyPr>
          <a:lstStyle>
            <a:lvl1pPr marL="457200" lvl="0" indent="-330200" algn="l">
              <a:spcBef>
                <a:spcPts val="320"/>
              </a:spcBef>
              <a:spcAft>
                <a:spcPts val="0"/>
              </a:spcAft>
              <a:buClr>
                <a:schemeClr val="accent5"/>
              </a:buClr>
              <a:buSzPts val="1600"/>
              <a:buFont typeface="Noto Sans Symbols"/>
              <a:buChar char="▪"/>
              <a:defRPr sz="1600" b="1" i="0">
                <a:solidFill>
                  <a:srgbClr val="56AC50"/>
                </a:solidFill>
                <a:latin typeface="Candara"/>
                <a:ea typeface="Candara"/>
                <a:cs typeface="Candara"/>
                <a:sym typeface="Candara"/>
              </a:defRPr>
            </a:lvl1pPr>
            <a:lvl2pPr marL="914400" lvl="1" indent="-311150" algn="l">
              <a:spcBef>
                <a:spcPts val="260"/>
              </a:spcBef>
              <a:spcAft>
                <a:spcPts val="0"/>
              </a:spcAft>
              <a:buClr>
                <a:schemeClr val="accent5"/>
              </a:buClr>
              <a:buSzPts val="1300"/>
              <a:buFont typeface="Candara"/>
              <a:buChar char="–"/>
              <a:defRPr sz="1300" b="1" i="0">
                <a:solidFill>
                  <a:srgbClr val="56AC50"/>
                </a:solidFill>
                <a:latin typeface="Candara"/>
                <a:ea typeface="Candara"/>
                <a:cs typeface="Candara"/>
                <a:sym typeface="Candara"/>
              </a:defRPr>
            </a:lvl2pPr>
            <a:lvl3pPr marL="1371600" lvl="2" indent="-304800" algn="l">
              <a:spcBef>
                <a:spcPts val="240"/>
              </a:spcBef>
              <a:spcAft>
                <a:spcPts val="0"/>
              </a:spcAft>
              <a:buClr>
                <a:schemeClr val="accent5"/>
              </a:buClr>
              <a:buSzPts val="1200"/>
              <a:buFont typeface="Arial"/>
              <a:buChar char="•"/>
              <a:defRPr sz="1200" b="1" i="0">
                <a:solidFill>
                  <a:srgbClr val="56AC50"/>
                </a:solidFill>
                <a:latin typeface="Candara"/>
                <a:ea typeface="Candara"/>
                <a:cs typeface="Candara"/>
                <a:sym typeface="Candara"/>
              </a:defRPr>
            </a:lvl3pPr>
            <a:lvl4pPr marL="1828800" lvl="3" indent="-298450" algn="l">
              <a:spcBef>
                <a:spcPts val="220"/>
              </a:spcBef>
              <a:spcAft>
                <a:spcPts val="0"/>
              </a:spcAft>
              <a:buClr>
                <a:schemeClr val="accent5"/>
              </a:buClr>
              <a:buSzPts val="1100"/>
              <a:buFont typeface="Noto Sans Symbols"/>
              <a:buChar char="▪"/>
              <a:defRPr sz="1100" b="1" i="0">
                <a:solidFill>
                  <a:srgbClr val="56AC50"/>
                </a:solidFill>
                <a:latin typeface="Candara"/>
                <a:ea typeface="Candara"/>
                <a:cs typeface="Candara"/>
                <a:sym typeface="Candara"/>
              </a:defRPr>
            </a:lvl4pPr>
            <a:lvl5pPr marL="2286000" lvl="4" indent="-292100" algn="l">
              <a:spcBef>
                <a:spcPts val="200"/>
              </a:spcBef>
              <a:spcAft>
                <a:spcPts val="0"/>
              </a:spcAft>
              <a:buSzPts val="1000"/>
              <a:buFont typeface="Noto Sans Symbols"/>
              <a:buChar char="▪"/>
              <a:defRPr sz="1000" b="0" i="0">
                <a:solidFill>
                  <a:srgbClr val="4D4D4D"/>
                </a:solidFill>
                <a:latin typeface="Candara"/>
                <a:ea typeface="Candara"/>
                <a:cs typeface="Candara"/>
                <a:sym typeface="Candara"/>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39"/>
          <p:cNvSpPr txBox="1">
            <a:spLocks noGrp="1"/>
          </p:cNvSpPr>
          <p:nvPr>
            <p:ph type="body" idx="4"/>
          </p:nvPr>
        </p:nvSpPr>
        <p:spPr>
          <a:xfrm>
            <a:off x="6262303" y="2450921"/>
            <a:ext cx="4839900" cy="3333600"/>
          </a:xfrm>
          <a:prstGeom prst="rect">
            <a:avLst/>
          </a:prstGeom>
          <a:noFill/>
          <a:ln>
            <a:noFill/>
          </a:ln>
        </p:spPr>
        <p:txBody>
          <a:bodyPr spcFirstLastPara="1" wrap="square" lIns="0" tIns="0" rIns="0" bIns="0" anchor="t" anchorCtr="0">
            <a:noAutofit/>
          </a:bodyPr>
          <a:lstStyle>
            <a:lvl1pPr marL="457200" lvl="0" indent="-330200" algn="l">
              <a:spcBef>
                <a:spcPts val="320"/>
              </a:spcBef>
              <a:spcAft>
                <a:spcPts val="0"/>
              </a:spcAft>
              <a:buClr>
                <a:schemeClr val="accent5"/>
              </a:buClr>
              <a:buSzPts val="1600"/>
              <a:buFont typeface="Noto Sans Symbols"/>
              <a:buChar char="▪"/>
              <a:defRPr sz="1600" b="1" i="0">
                <a:solidFill>
                  <a:srgbClr val="56AC50"/>
                </a:solidFill>
                <a:latin typeface="Candara"/>
                <a:ea typeface="Candara"/>
                <a:cs typeface="Candara"/>
                <a:sym typeface="Candara"/>
              </a:defRPr>
            </a:lvl1pPr>
            <a:lvl2pPr marL="914400" lvl="1" indent="-311150" algn="l">
              <a:spcBef>
                <a:spcPts val="260"/>
              </a:spcBef>
              <a:spcAft>
                <a:spcPts val="0"/>
              </a:spcAft>
              <a:buClr>
                <a:schemeClr val="accent5"/>
              </a:buClr>
              <a:buSzPts val="1300"/>
              <a:buFont typeface="Candara"/>
              <a:buChar char="–"/>
              <a:defRPr sz="1300" b="1" i="0">
                <a:solidFill>
                  <a:srgbClr val="56AC50"/>
                </a:solidFill>
                <a:latin typeface="Candara"/>
                <a:ea typeface="Candara"/>
                <a:cs typeface="Candara"/>
                <a:sym typeface="Candara"/>
              </a:defRPr>
            </a:lvl2pPr>
            <a:lvl3pPr marL="1371600" lvl="2" indent="-304800" algn="l">
              <a:spcBef>
                <a:spcPts val="240"/>
              </a:spcBef>
              <a:spcAft>
                <a:spcPts val="0"/>
              </a:spcAft>
              <a:buClr>
                <a:schemeClr val="accent5"/>
              </a:buClr>
              <a:buSzPts val="1200"/>
              <a:buFont typeface="Arial"/>
              <a:buChar char="•"/>
              <a:defRPr sz="1200" b="1" i="0">
                <a:solidFill>
                  <a:srgbClr val="56AC50"/>
                </a:solidFill>
                <a:latin typeface="Candara"/>
                <a:ea typeface="Candara"/>
                <a:cs typeface="Candara"/>
                <a:sym typeface="Candara"/>
              </a:defRPr>
            </a:lvl3pPr>
            <a:lvl4pPr marL="1828800" lvl="3" indent="-298450" algn="l">
              <a:spcBef>
                <a:spcPts val="220"/>
              </a:spcBef>
              <a:spcAft>
                <a:spcPts val="0"/>
              </a:spcAft>
              <a:buClr>
                <a:schemeClr val="accent5"/>
              </a:buClr>
              <a:buSzPts val="1100"/>
              <a:buFont typeface="Noto Sans Symbols"/>
              <a:buChar char="▪"/>
              <a:defRPr sz="1100" b="1" i="0">
                <a:solidFill>
                  <a:srgbClr val="56AC50"/>
                </a:solidFill>
                <a:latin typeface="Candara"/>
                <a:ea typeface="Candara"/>
                <a:cs typeface="Candara"/>
                <a:sym typeface="Candara"/>
              </a:defRPr>
            </a:lvl4pPr>
            <a:lvl5pPr marL="2286000" lvl="4" indent="-292100" algn="l">
              <a:spcBef>
                <a:spcPts val="200"/>
              </a:spcBef>
              <a:spcAft>
                <a:spcPts val="0"/>
              </a:spcAft>
              <a:buSzPts val="1000"/>
              <a:buFont typeface="Noto Sans Symbols"/>
              <a:buChar char="▪"/>
              <a:defRPr sz="1000" b="0" i="0">
                <a:solidFill>
                  <a:srgbClr val="4D4D4D"/>
                </a:solidFill>
                <a:latin typeface="Candara"/>
                <a:ea typeface="Candara"/>
                <a:cs typeface="Candara"/>
                <a:sym typeface="Candara"/>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9"/>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Comparison">
  <p:cSld name="Two Content Comparison">
    <p:spTree>
      <p:nvGrpSpPr>
        <p:cNvPr id="1" name="Shape 196"/>
        <p:cNvGrpSpPr/>
        <p:nvPr/>
      </p:nvGrpSpPr>
      <p:grpSpPr>
        <a:xfrm>
          <a:off x="0" y="0"/>
          <a:ext cx="0" cy="0"/>
          <a:chOff x="0" y="0"/>
          <a:chExt cx="0" cy="0"/>
        </a:xfrm>
      </p:grpSpPr>
      <p:sp>
        <p:nvSpPr>
          <p:cNvPr id="197" name="Google Shape;197;p40"/>
          <p:cNvSpPr txBox="1">
            <a:spLocks noGrp="1"/>
          </p:cNvSpPr>
          <p:nvPr>
            <p:ph type="body" idx="1"/>
          </p:nvPr>
        </p:nvSpPr>
        <p:spPr>
          <a:xfrm>
            <a:off x="1219200" y="1455266"/>
            <a:ext cx="4839900" cy="4471500"/>
          </a:xfrm>
          <a:prstGeom prst="rect">
            <a:avLst/>
          </a:prstGeom>
          <a:noFill/>
          <a:ln>
            <a:noFill/>
          </a:ln>
        </p:spPr>
        <p:txBody>
          <a:bodyPr spcFirstLastPara="1" wrap="square" lIns="0" tIns="0" rIns="0" bIns="0" anchor="t" anchorCtr="0">
            <a:noAutofit/>
          </a:bodyPr>
          <a:lstStyle>
            <a:lvl1pPr marL="457200" lvl="0" indent="-330200" algn="l">
              <a:spcBef>
                <a:spcPts val="320"/>
              </a:spcBef>
              <a:spcAft>
                <a:spcPts val="0"/>
              </a:spcAft>
              <a:buClr>
                <a:schemeClr val="accent5"/>
              </a:buClr>
              <a:buSzPts val="1600"/>
              <a:buFont typeface="Noto Sans Symbols"/>
              <a:buChar char="▪"/>
              <a:defRPr sz="1600" b="1" i="0">
                <a:solidFill>
                  <a:srgbClr val="56AC50"/>
                </a:solidFill>
                <a:latin typeface="Candara"/>
                <a:ea typeface="Candara"/>
                <a:cs typeface="Candara"/>
                <a:sym typeface="Candara"/>
              </a:defRPr>
            </a:lvl1pPr>
            <a:lvl2pPr marL="914400" lvl="1" indent="-311150" algn="l">
              <a:spcBef>
                <a:spcPts val="260"/>
              </a:spcBef>
              <a:spcAft>
                <a:spcPts val="0"/>
              </a:spcAft>
              <a:buClr>
                <a:schemeClr val="accent5"/>
              </a:buClr>
              <a:buSzPts val="1300"/>
              <a:buFont typeface="Candara"/>
              <a:buChar char="–"/>
              <a:defRPr sz="1300" b="1" i="0">
                <a:solidFill>
                  <a:srgbClr val="56AC50"/>
                </a:solidFill>
                <a:latin typeface="Candara"/>
                <a:ea typeface="Candara"/>
                <a:cs typeface="Candara"/>
                <a:sym typeface="Candara"/>
              </a:defRPr>
            </a:lvl2pPr>
            <a:lvl3pPr marL="1371600" lvl="2" indent="-304800" algn="l">
              <a:spcBef>
                <a:spcPts val="240"/>
              </a:spcBef>
              <a:spcAft>
                <a:spcPts val="0"/>
              </a:spcAft>
              <a:buClr>
                <a:schemeClr val="accent5"/>
              </a:buClr>
              <a:buSzPts val="1200"/>
              <a:buFont typeface="Arial"/>
              <a:buChar char="•"/>
              <a:defRPr sz="1200" b="1" i="0">
                <a:solidFill>
                  <a:srgbClr val="56AC50"/>
                </a:solidFill>
                <a:latin typeface="Candara"/>
                <a:ea typeface="Candara"/>
                <a:cs typeface="Candara"/>
                <a:sym typeface="Candara"/>
              </a:defRPr>
            </a:lvl3pPr>
            <a:lvl4pPr marL="1828800" lvl="3" indent="-298450" algn="l">
              <a:spcBef>
                <a:spcPts val="220"/>
              </a:spcBef>
              <a:spcAft>
                <a:spcPts val="0"/>
              </a:spcAft>
              <a:buClr>
                <a:schemeClr val="accent5"/>
              </a:buClr>
              <a:buSzPts val="1100"/>
              <a:buFont typeface="Noto Sans Symbols"/>
              <a:buChar char="▪"/>
              <a:defRPr sz="1100" b="1" i="0">
                <a:solidFill>
                  <a:srgbClr val="56AC50"/>
                </a:solidFill>
                <a:latin typeface="Candara"/>
                <a:ea typeface="Candara"/>
                <a:cs typeface="Candara"/>
                <a:sym typeface="Candara"/>
              </a:defRPr>
            </a:lvl4pPr>
            <a:lvl5pPr marL="2286000" lvl="4" indent="-292100" algn="l">
              <a:spcBef>
                <a:spcPts val="200"/>
              </a:spcBef>
              <a:spcAft>
                <a:spcPts val="0"/>
              </a:spcAft>
              <a:buSzPts val="1000"/>
              <a:buFont typeface="Noto Sans Symbols"/>
              <a:buChar char="▪"/>
              <a:defRPr sz="1000" b="0" i="0">
                <a:solidFill>
                  <a:srgbClr val="4D4D4D"/>
                </a:solidFill>
                <a:latin typeface="Candara"/>
                <a:ea typeface="Candara"/>
                <a:cs typeface="Candara"/>
                <a:sym typeface="Candara"/>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40"/>
          <p:cNvSpPr txBox="1">
            <a:spLocks noGrp="1"/>
          </p:cNvSpPr>
          <p:nvPr>
            <p:ph type="body" idx="2"/>
          </p:nvPr>
        </p:nvSpPr>
        <p:spPr>
          <a:xfrm>
            <a:off x="6262303" y="1455266"/>
            <a:ext cx="4839900" cy="4471500"/>
          </a:xfrm>
          <a:prstGeom prst="rect">
            <a:avLst/>
          </a:prstGeom>
          <a:noFill/>
          <a:ln>
            <a:noFill/>
          </a:ln>
        </p:spPr>
        <p:txBody>
          <a:bodyPr spcFirstLastPara="1" wrap="square" lIns="0" tIns="0" rIns="0" bIns="0" anchor="t" anchorCtr="0">
            <a:noAutofit/>
          </a:bodyPr>
          <a:lstStyle>
            <a:lvl1pPr marL="457200" lvl="0" indent="-330200" algn="l">
              <a:spcBef>
                <a:spcPts val="320"/>
              </a:spcBef>
              <a:spcAft>
                <a:spcPts val="0"/>
              </a:spcAft>
              <a:buClr>
                <a:schemeClr val="accent5"/>
              </a:buClr>
              <a:buSzPts val="1600"/>
              <a:buFont typeface="Noto Sans Symbols"/>
              <a:buChar char="▪"/>
              <a:defRPr sz="1600" b="1" i="0">
                <a:solidFill>
                  <a:srgbClr val="56AC50"/>
                </a:solidFill>
                <a:latin typeface="Candara"/>
                <a:ea typeface="Candara"/>
                <a:cs typeface="Candara"/>
                <a:sym typeface="Candara"/>
              </a:defRPr>
            </a:lvl1pPr>
            <a:lvl2pPr marL="914400" lvl="1" indent="-311150" algn="l">
              <a:spcBef>
                <a:spcPts val="260"/>
              </a:spcBef>
              <a:spcAft>
                <a:spcPts val="0"/>
              </a:spcAft>
              <a:buClr>
                <a:schemeClr val="accent5"/>
              </a:buClr>
              <a:buSzPts val="1300"/>
              <a:buFont typeface="Candara"/>
              <a:buChar char="–"/>
              <a:defRPr sz="1300" b="1" i="0">
                <a:solidFill>
                  <a:srgbClr val="56AC50"/>
                </a:solidFill>
                <a:latin typeface="Candara"/>
                <a:ea typeface="Candara"/>
                <a:cs typeface="Candara"/>
                <a:sym typeface="Candara"/>
              </a:defRPr>
            </a:lvl2pPr>
            <a:lvl3pPr marL="1371600" lvl="2" indent="-304800" algn="l">
              <a:spcBef>
                <a:spcPts val="240"/>
              </a:spcBef>
              <a:spcAft>
                <a:spcPts val="0"/>
              </a:spcAft>
              <a:buClr>
                <a:schemeClr val="accent5"/>
              </a:buClr>
              <a:buSzPts val="1200"/>
              <a:buFont typeface="Arial"/>
              <a:buChar char="•"/>
              <a:defRPr sz="1200" b="1" i="0">
                <a:solidFill>
                  <a:srgbClr val="56AC50"/>
                </a:solidFill>
                <a:latin typeface="Candara"/>
                <a:ea typeface="Candara"/>
                <a:cs typeface="Candara"/>
                <a:sym typeface="Candara"/>
              </a:defRPr>
            </a:lvl3pPr>
            <a:lvl4pPr marL="1828800" lvl="3" indent="-298450" algn="l">
              <a:spcBef>
                <a:spcPts val="220"/>
              </a:spcBef>
              <a:spcAft>
                <a:spcPts val="0"/>
              </a:spcAft>
              <a:buClr>
                <a:schemeClr val="accent5"/>
              </a:buClr>
              <a:buSzPts val="1100"/>
              <a:buFont typeface="Noto Sans Symbols"/>
              <a:buChar char="▪"/>
              <a:defRPr sz="1100" b="1" i="0">
                <a:solidFill>
                  <a:srgbClr val="56AC50"/>
                </a:solidFill>
                <a:latin typeface="Candara"/>
                <a:ea typeface="Candara"/>
                <a:cs typeface="Candara"/>
                <a:sym typeface="Candara"/>
              </a:defRPr>
            </a:lvl4pPr>
            <a:lvl5pPr marL="2286000" lvl="4" indent="-292100" algn="l">
              <a:spcBef>
                <a:spcPts val="200"/>
              </a:spcBef>
              <a:spcAft>
                <a:spcPts val="0"/>
              </a:spcAft>
              <a:buSzPts val="1000"/>
              <a:buFont typeface="Noto Sans Symbols"/>
              <a:buChar char="▪"/>
              <a:defRPr sz="1000" b="0" i="0">
                <a:solidFill>
                  <a:srgbClr val="4D4D4D"/>
                </a:solidFill>
                <a:latin typeface="Candara"/>
                <a:ea typeface="Candara"/>
                <a:cs typeface="Candara"/>
                <a:sym typeface="Candara"/>
              </a:defRPr>
            </a:lvl5pPr>
            <a:lvl6pPr marL="2743200" lvl="5" indent="-342900" algn="l">
              <a:spcBef>
                <a:spcPts val="360"/>
              </a:spcBef>
              <a:spcAft>
                <a:spcPts val="0"/>
              </a:spcAft>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40"/>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1" type="title">
  <p:cSld name="TITLE">
    <p:bg>
      <p:bgPr>
        <a:solidFill>
          <a:srgbClr val="FFFFFF"/>
        </a:solidFill>
        <a:effectLst/>
      </p:bgPr>
    </p:bg>
    <p:spTree>
      <p:nvGrpSpPr>
        <p:cNvPr id="1" name="Shape 203"/>
        <p:cNvGrpSpPr/>
        <p:nvPr/>
      </p:nvGrpSpPr>
      <p:grpSpPr>
        <a:xfrm>
          <a:off x="0" y="0"/>
          <a:ext cx="0" cy="0"/>
          <a:chOff x="0" y="0"/>
          <a:chExt cx="0" cy="0"/>
        </a:xfrm>
      </p:grpSpPr>
      <p:sp>
        <p:nvSpPr>
          <p:cNvPr id="204" name="Google Shape;204;p42"/>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pic>
        <p:nvPicPr>
          <p:cNvPr id="205" name="Google Shape;205;p42"/>
          <p:cNvPicPr preferRelativeResize="0"/>
          <p:nvPr/>
        </p:nvPicPr>
        <p:blipFill rotWithShape="1">
          <a:blip r:embed="rId2">
            <a:alphaModFix/>
          </a:blip>
          <a:srcRect l="-2790" t="7048" r="2789" b="1768"/>
          <a:stretch/>
        </p:blipFill>
        <p:spPr>
          <a:xfrm>
            <a:off x="1054367" y="1789467"/>
            <a:ext cx="10420666" cy="3458999"/>
          </a:xfrm>
          <a:prstGeom prst="rect">
            <a:avLst/>
          </a:prstGeom>
          <a:noFill/>
          <a:ln>
            <a:noFill/>
          </a:ln>
        </p:spPr>
      </p:pic>
      <p:sp>
        <p:nvSpPr>
          <p:cNvPr id="206" name="Google Shape;206;p42"/>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07" name="Google Shape;207;p42"/>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08" name="Google Shape;208;p42" descr="ip logo.png"/>
          <p:cNvPicPr preferRelativeResize="0"/>
          <p:nvPr/>
        </p:nvPicPr>
        <p:blipFill rotWithShape="1">
          <a:blip r:embed="rId3">
            <a:alphaModFix/>
          </a:blip>
          <a:srcRect/>
          <a:stretch/>
        </p:blipFill>
        <p:spPr>
          <a:xfrm>
            <a:off x="5329774" y="5880221"/>
            <a:ext cx="1299261" cy="303240"/>
          </a:xfrm>
          <a:prstGeom prst="rect">
            <a:avLst/>
          </a:prstGeom>
          <a:noFill/>
          <a:ln>
            <a:noFill/>
          </a:ln>
        </p:spPr>
      </p:pic>
      <p:sp>
        <p:nvSpPr>
          <p:cNvPr id="209" name="Google Shape;209;p42"/>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10" name="Google Shape;210;p42"/>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Title Slide #2">
  <p:cSld name="Title Slide_1_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932350" y="3168681"/>
            <a:ext cx="6327300" cy="71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000"/>
              <a:buFont typeface="Ubuntu"/>
              <a:buNone/>
              <a:defRPr sz="30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p:nvPr/>
        </p:nvSpPr>
        <p:spPr>
          <a:xfrm>
            <a:off x="5365954" y="404313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2">
  <p:cSld name="TITLE_4">
    <p:bg>
      <p:bgPr>
        <a:solidFill>
          <a:srgbClr val="FFFFFF"/>
        </a:solidFill>
        <a:effectLst/>
      </p:bgPr>
    </p:bg>
    <p:spTree>
      <p:nvGrpSpPr>
        <p:cNvPr id="1" name="Shape 211"/>
        <p:cNvGrpSpPr/>
        <p:nvPr/>
      </p:nvGrpSpPr>
      <p:grpSpPr>
        <a:xfrm>
          <a:off x="0" y="0"/>
          <a:ext cx="0" cy="0"/>
          <a:chOff x="0" y="0"/>
          <a:chExt cx="0" cy="0"/>
        </a:xfrm>
      </p:grpSpPr>
      <p:sp>
        <p:nvSpPr>
          <p:cNvPr id="212" name="Google Shape;212;p43"/>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13" name="Google Shape;213;p43"/>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14" name="Google Shape;214;p43"/>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15" name="Google Shape;215;p43"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16" name="Google Shape;216;p43"/>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17" name="Google Shape;217;p43"/>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18" name="Google Shape;218;p43"/>
          <p:cNvPicPr preferRelativeResize="0"/>
          <p:nvPr/>
        </p:nvPicPr>
        <p:blipFill rotWithShape="1">
          <a:blip r:embed="rId3">
            <a:alphaModFix/>
          </a:blip>
          <a:srcRect l="3514" r="1752" b="36431"/>
          <a:stretch/>
        </p:blipFill>
        <p:spPr>
          <a:xfrm>
            <a:off x="1567190" y="1842467"/>
            <a:ext cx="9397554" cy="306528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3">
  <p:cSld name="TITLE_4_1">
    <p:bg>
      <p:bgPr>
        <a:solidFill>
          <a:srgbClr val="FFFFFF"/>
        </a:solidFill>
        <a:effectLst/>
      </p:bgPr>
    </p:bg>
    <p:spTree>
      <p:nvGrpSpPr>
        <p:cNvPr id="1" name="Shape 219"/>
        <p:cNvGrpSpPr/>
        <p:nvPr/>
      </p:nvGrpSpPr>
      <p:grpSpPr>
        <a:xfrm>
          <a:off x="0" y="0"/>
          <a:ext cx="0" cy="0"/>
          <a:chOff x="0" y="0"/>
          <a:chExt cx="0" cy="0"/>
        </a:xfrm>
      </p:grpSpPr>
      <p:sp>
        <p:nvSpPr>
          <p:cNvPr id="220" name="Google Shape;220;p44"/>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21" name="Google Shape;221;p44"/>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22" name="Google Shape;222;p44"/>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23" name="Google Shape;223;p44"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24" name="Google Shape;224;p44"/>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25" name="Google Shape;225;p44"/>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26" name="Google Shape;226;p44"/>
          <p:cNvPicPr preferRelativeResize="0"/>
          <p:nvPr/>
        </p:nvPicPr>
        <p:blipFill rotWithShape="1">
          <a:blip r:embed="rId3">
            <a:alphaModFix/>
          </a:blip>
          <a:srcRect t="26105" b="23302"/>
          <a:stretch/>
        </p:blipFill>
        <p:spPr>
          <a:xfrm>
            <a:off x="955325" y="1775457"/>
            <a:ext cx="10281350" cy="346960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4">
  <p:cSld name="TITLE_4_1_1">
    <p:bg>
      <p:bgPr>
        <a:solidFill>
          <a:srgbClr val="FFFFFF"/>
        </a:solidFill>
        <a:effectLst/>
      </p:bgPr>
    </p:bg>
    <p:spTree>
      <p:nvGrpSpPr>
        <p:cNvPr id="1" name="Shape 227"/>
        <p:cNvGrpSpPr/>
        <p:nvPr/>
      </p:nvGrpSpPr>
      <p:grpSpPr>
        <a:xfrm>
          <a:off x="0" y="0"/>
          <a:ext cx="0" cy="0"/>
          <a:chOff x="0" y="0"/>
          <a:chExt cx="0" cy="0"/>
        </a:xfrm>
      </p:grpSpPr>
      <p:sp>
        <p:nvSpPr>
          <p:cNvPr id="228" name="Google Shape;228;p45"/>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29" name="Google Shape;229;p45"/>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30" name="Google Shape;230;p45"/>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31" name="Google Shape;231;p45"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32" name="Google Shape;232;p45"/>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33" name="Google Shape;233;p45"/>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34" name="Google Shape;234;p45"/>
          <p:cNvPicPr preferRelativeResize="0"/>
          <p:nvPr/>
        </p:nvPicPr>
        <p:blipFill rotWithShape="1">
          <a:blip r:embed="rId3">
            <a:alphaModFix/>
          </a:blip>
          <a:srcRect t="13798" b="36350"/>
          <a:stretch/>
        </p:blipFill>
        <p:spPr>
          <a:xfrm>
            <a:off x="962600" y="1719400"/>
            <a:ext cx="10286700" cy="34191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5">
  <p:cSld name="TITLE_4_1_1_1">
    <p:bg>
      <p:bgPr>
        <a:solidFill>
          <a:srgbClr val="FFFFFF"/>
        </a:solidFill>
        <a:effectLst/>
      </p:bgPr>
    </p:bg>
    <p:spTree>
      <p:nvGrpSpPr>
        <p:cNvPr id="1" name="Shape 235"/>
        <p:cNvGrpSpPr/>
        <p:nvPr/>
      </p:nvGrpSpPr>
      <p:grpSpPr>
        <a:xfrm>
          <a:off x="0" y="0"/>
          <a:ext cx="0" cy="0"/>
          <a:chOff x="0" y="0"/>
          <a:chExt cx="0" cy="0"/>
        </a:xfrm>
      </p:grpSpPr>
      <p:sp>
        <p:nvSpPr>
          <p:cNvPr id="236" name="Google Shape;236;p46"/>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37" name="Google Shape;237;p46"/>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38" name="Google Shape;238;p46"/>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39" name="Google Shape;239;p46"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40" name="Google Shape;240;p46"/>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41" name="Google Shape;241;p46"/>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42" name="Google Shape;242;p46"/>
          <p:cNvPicPr preferRelativeResize="0"/>
          <p:nvPr/>
        </p:nvPicPr>
        <p:blipFill rotWithShape="1">
          <a:blip r:embed="rId3">
            <a:alphaModFix/>
          </a:blip>
          <a:srcRect t="17531" b="37994"/>
          <a:stretch/>
        </p:blipFill>
        <p:spPr>
          <a:xfrm>
            <a:off x="1082533" y="2149367"/>
            <a:ext cx="10285838" cy="304996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6">
  <p:cSld name="TITLE_4_1_1_1_1">
    <p:bg>
      <p:bgPr>
        <a:solidFill>
          <a:srgbClr val="FFFFFF"/>
        </a:solidFill>
        <a:effectLst/>
      </p:bgPr>
    </p:bg>
    <p:spTree>
      <p:nvGrpSpPr>
        <p:cNvPr id="1" name="Shape 243"/>
        <p:cNvGrpSpPr/>
        <p:nvPr/>
      </p:nvGrpSpPr>
      <p:grpSpPr>
        <a:xfrm>
          <a:off x="0" y="0"/>
          <a:ext cx="0" cy="0"/>
          <a:chOff x="0" y="0"/>
          <a:chExt cx="0" cy="0"/>
        </a:xfrm>
      </p:grpSpPr>
      <p:sp>
        <p:nvSpPr>
          <p:cNvPr id="244" name="Google Shape;244;p47"/>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45" name="Google Shape;245;p47"/>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46" name="Google Shape;246;p47"/>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47" name="Google Shape;247;p47"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48" name="Google Shape;248;p47"/>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49" name="Google Shape;249;p47"/>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50" name="Google Shape;250;p47"/>
          <p:cNvPicPr preferRelativeResize="0"/>
          <p:nvPr/>
        </p:nvPicPr>
        <p:blipFill rotWithShape="1">
          <a:blip r:embed="rId3">
            <a:alphaModFix/>
          </a:blip>
          <a:srcRect t="15304" b="27989"/>
          <a:stretch/>
        </p:blipFill>
        <p:spPr>
          <a:xfrm>
            <a:off x="1284267" y="1740333"/>
            <a:ext cx="9623465" cy="363716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7">
  <p:cSld name="TITLE_4_1_1_1_1_1">
    <p:bg>
      <p:bgPr>
        <a:solidFill>
          <a:srgbClr val="FFFFFF"/>
        </a:solidFill>
        <a:effectLst/>
      </p:bgPr>
    </p:bg>
    <p:spTree>
      <p:nvGrpSpPr>
        <p:cNvPr id="1" name="Shape 251"/>
        <p:cNvGrpSpPr/>
        <p:nvPr/>
      </p:nvGrpSpPr>
      <p:grpSpPr>
        <a:xfrm>
          <a:off x="0" y="0"/>
          <a:ext cx="0" cy="0"/>
          <a:chOff x="0" y="0"/>
          <a:chExt cx="0" cy="0"/>
        </a:xfrm>
      </p:grpSpPr>
      <p:sp>
        <p:nvSpPr>
          <p:cNvPr id="252" name="Google Shape;252;p48"/>
          <p:cNvSpPr/>
          <p:nvPr/>
        </p:nvSpPr>
        <p:spPr>
          <a:xfrm>
            <a:off x="0" y="1889433"/>
            <a:ext cx="12212100" cy="286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53" name="Google Shape;253;p48"/>
          <p:cNvSpPr txBox="1">
            <a:spLocks noGrp="1"/>
          </p:cNvSpPr>
          <p:nvPr>
            <p:ph type="title"/>
          </p:nvPr>
        </p:nvSpPr>
        <p:spPr>
          <a:xfrm>
            <a:off x="2439200" y="629733"/>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54" name="Google Shape;254;p48"/>
          <p:cNvSpPr txBox="1">
            <a:spLocks noGrp="1"/>
          </p:cNvSpPr>
          <p:nvPr>
            <p:ph type="subTitle" idx="1"/>
          </p:nvPr>
        </p:nvSpPr>
        <p:spPr>
          <a:xfrm>
            <a:off x="2439400" y="1079700"/>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pic>
        <p:nvPicPr>
          <p:cNvPr id="255" name="Google Shape;255;p48" descr="ip logo.png"/>
          <p:cNvPicPr preferRelativeResize="0"/>
          <p:nvPr/>
        </p:nvPicPr>
        <p:blipFill rotWithShape="1">
          <a:blip r:embed="rId2">
            <a:alphaModFix/>
          </a:blip>
          <a:srcRect/>
          <a:stretch/>
        </p:blipFill>
        <p:spPr>
          <a:xfrm>
            <a:off x="5329774" y="5880221"/>
            <a:ext cx="1299261" cy="303240"/>
          </a:xfrm>
          <a:prstGeom prst="rect">
            <a:avLst/>
          </a:prstGeom>
          <a:noFill/>
          <a:ln>
            <a:noFill/>
          </a:ln>
        </p:spPr>
      </p:pic>
      <p:sp>
        <p:nvSpPr>
          <p:cNvPr id="256" name="Google Shape;256;p48"/>
          <p:cNvSpPr/>
          <p:nvPr/>
        </p:nvSpPr>
        <p:spPr>
          <a:xfrm>
            <a:off x="3517004"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257" name="Google Shape;257;p48"/>
          <p:cNvSpPr/>
          <p:nvPr/>
        </p:nvSpPr>
        <p:spPr>
          <a:xfrm>
            <a:off x="6958901" y="600798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pic>
        <p:nvPicPr>
          <p:cNvPr id="258" name="Google Shape;258;p48"/>
          <p:cNvPicPr preferRelativeResize="0"/>
          <p:nvPr/>
        </p:nvPicPr>
        <p:blipFill rotWithShape="1">
          <a:blip r:embed="rId3">
            <a:alphaModFix/>
          </a:blip>
          <a:srcRect t="20540" b="30495"/>
          <a:stretch/>
        </p:blipFill>
        <p:spPr>
          <a:xfrm>
            <a:off x="951033" y="1750067"/>
            <a:ext cx="10289536" cy="33579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break">
  <p:cSld name="TITLE_2">
    <p:spTree>
      <p:nvGrpSpPr>
        <p:cNvPr id="1" name="Shape 259"/>
        <p:cNvGrpSpPr/>
        <p:nvPr/>
      </p:nvGrpSpPr>
      <p:grpSpPr>
        <a:xfrm>
          <a:off x="0" y="0"/>
          <a:ext cx="0" cy="0"/>
          <a:chOff x="0" y="0"/>
          <a:chExt cx="0" cy="0"/>
        </a:xfrm>
      </p:grpSpPr>
      <p:sp>
        <p:nvSpPr>
          <p:cNvPr id="260" name="Google Shape;260;p49"/>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break w/ subtitle">
  <p:cSld name="TITLE_2_1">
    <p:spTree>
      <p:nvGrpSpPr>
        <p:cNvPr id="1" name="Shape 261"/>
        <p:cNvGrpSpPr/>
        <p:nvPr/>
      </p:nvGrpSpPr>
      <p:grpSpPr>
        <a:xfrm>
          <a:off x="0" y="0"/>
          <a:ext cx="0" cy="0"/>
          <a:chOff x="0" y="0"/>
          <a:chExt cx="0" cy="0"/>
        </a:xfrm>
      </p:grpSpPr>
      <p:sp>
        <p:nvSpPr>
          <p:cNvPr id="262" name="Google Shape;262;p50"/>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63" name="Google Shape;263;p50"/>
          <p:cNvSpPr txBox="1">
            <a:spLocks noGrp="1"/>
          </p:cNvSpPr>
          <p:nvPr>
            <p:ph type="subTitle" idx="1"/>
          </p:nvPr>
        </p:nvSpPr>
        <p:spPr>
          <a:xfrm>
            <a:off x="2439500" y="3398983"/>
            <a:ext cx="7313100" cy="5100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2000"/>
              <a:buNone/>
              <a:defRPr sz="2000">
                <a:solidFill>
                  <a:schemeClr val="lt2"/>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break, orange">
  <p:cSld name="TITLE_2_2">
    <p:bg>
      <p:bgPr>
        <a:solidFill>
          <a:schemeClr val="dk1"/>
        </a:solidFill>
        <a:effectLst/>
      </p:bgPr>
    </p:bg>
    <p:spTree>
      <p:nvGrpSpPr>
        <p:cNvPr id="1" name="Shape 264"/>
        <p:cNvGrpSpPr/>
        <p:nvPr/>
      </p:nvGrpSpPr>
      <p:grpSpPr>
        <a:xfrm>
          <a:off x="0" y="0"/>
          <a:ext cx="0" cy="0"/>
          <a:chOff x="0" y="0"/>
          <a:chExt cx="0" cy="0"/>
        </a:xfrm>
      </p:grpSpPr>
      <p:sp>
        <p:nvSpPr>
          <p:cNvPr id="265" name="Google Shape;265;p51"/>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1pPr>
            <a:lvl2pPr lvl="1">
              <a:spcBef>
                <a:spcPts val="0"/>
              </a:spcBef>
              <a:spcAft>
                <a:spcPts val="0"/>
              </a:spcAft>
              <a:buClr>
                <a:schemeClr val="lt1"/>
              </a:buClr>
              <a:buSzPts val="1900"/>
              <a:buNone/>
              <a:defRPr>
                <a:solidFill>
                  <a:schemeClr val="lt1"/>
                </a:solidFill>
                <a:latin typeface="Candara"/>
                <a:ea typeface="Candara"/>
                <a:cs typeface="Candara"/>
                <a:sym typeface="Candara"/>
              </a:defRPr>
            </a:lvl2pPr>
            <a:lvl3pPr lvl="2">
              <a:spcBef>
                <a:spcPts val="0"/>
              </a:spcBef>
              <a:spcAft>
                <a:spcPts val="0"/>
              </a:spcAft>
              <a:buClr>
                <a:schemeClr val="lt1"/>
              </a:buClr>
              <a:buSzPts val="1900"/>
              <a:buNone/>
              <a:defRPr>
                <a:solidFill>
                  <a:schemeClr val="lt1"/>
                </a:solidFill>
                <a:latin typeface="Candara"/>
                <a:ea typeface="Candara"/>
                <a:cs typeface="Candara"/>
                <a:sym typeface="Candara"/>
              </a:defRPr>
            </a:lvl3pPr>
            <a:lvl4pPr lvl="3">
              <a:spcBef>
                <a:spcPts val="0"/>
              </a:spcBef>
              <a:spcAft>
                <a:spcPts val="0"/>
              </a:spcAft>
              <a:buClr>
                <a:schemeClr val="lt1"/>
              </a:buClr>
              <a:buSzPts val="1900"/>
              <a:buNone/>
              <a:defRPr>
                <a:solidFill>
                  <a:schemeClr val="lt1"/>
                </a:solidFill>
                <a:latin typeface="Candara"/>
                <a:ea typeface="Candara"/>
                <a:cs typeface="Candara"/>
                <a:sym typeface="Candara"/>
              </a:defRPr>
            </a:lvl4pPr>
            <a:lvl5pPr lvl="4">
              <a:spcBef>
                <a:spcPts val="0"/>
              </a:spcBef>
              <a:spcAft>
                <a:spcPts val="0"/>
              </a:spcAft>
              <a:buClr>
                <a:schemeClr val="lt1"/>
              </a:buClr>
              <a:buSzPts val="1900"/>
              <a:buNone/>
              <a:defRPr>
                <a:solidFill>
                  <a:schemeClr val="lt1"/>
                </a:solidFill>
                <a:latin typeface="Candara"/>
                <a:ea typeface="Candara"/>
                <a:cs typeface="Candara"/>
                <a:sym typeface="Candara"/>
              </a:defRPr>
            </a:lvl5pPr>
            <a:lvl6pPr lvl="5">
              <a:spcBef>
                <a:spcPts val="0"/>
              </a:spcBef>
              <a:spcAft>
                <a:spcPts val="0"/>
              </a:spcAft>
              <a:buClr>
                <a:schemeClr val="lt1"/>
              </a:buClr>
              <a:buSzPts val="1900"/>
              <a:buNone/>
              <a:defRPr>
                <a:solidFill>
                  <a:schemeClr val="lt1"/>
                </a:solidFill>
                <a:latin typeface="Candara"/>
                <a:ea typeface="Candara"/>
                <a:cs typeface="Candara"/>
                <a:sym typeface="Candara"/>
              </a:defRPr>
            </a:lvl6pPr>
            <a:lvl7pPr lvl="6">
              <a:spcBef>
                <a:spcPts val="0"/>
              </a:spcBef>
              <a:spcAft>
                <a:spcPts val="0"/>
              </a:spcAft>
              <a:buClr>
                <a:schemeClr val="lt1"/>
              </a:buClr>
              <a:buSzPts val="1900"/>
              <a:buNone/>
              <a:defRPr>
                <a:solidFill>
                  <a:schemeClr val="lt1"/>
                </a:solidFill>
                <a:latin typeface="Candara"/>
                <a:ea typeface="Candara"/>
                <a:cs typeface="Candara"/>
                <a:sym typeface="Candara"/>
              </a:defRPr>
            </a:lvl7pPr>
            <a:lvl8pPr lvl="7">
              <a:spcBef>
                <a:spcPts val="0"/>
              </a:spcBef>
              <a:spcAft>
                <a:spcPts val="0"/>
              </a:spcAft>
              <a:buClr>
                <a:schemeClr val="lt1"/>
              </a:buClr>
              <a:buSzPts val="1900"/>
              <a:buNone/>
              <a:defRPr>
                <a:solidFill>
                  <a:schemeClr val="lt1"/>
                </a:solidFill>
                <a:latin typeface="Candara"/>
                <a:ea typeface="Candara"/>
                <a:cs typeface="Candara"/>
                <a:sym typeface="Candara"/>
              </a:defRPr>
            </a:lvl8pPr>
            <a:lvl9pPr lvl="8">
              <a:spcBef>
                <a:spcPts val="0"/>
              </a:spcBef>
              <a:spcAft>
                <a:spcPts val="0"/>
              </a:spcAft>
              <a:buClr>
                <a:schemeClr val="lt1"/>
              </a:buClr>
              <a:buSzPts val="1900"/>
              <a:buNone/>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break, blue">
  <p:cSld name="TITLE_2_2_1">
    <p:bg>
      <p:bgPr>
        <a:solidFill>
          <a:schemeClr val="lt2"/>
        </a:solidFill>
        <a:effectLst/>
      </p:bgPr>
    </p:bg>
    <p:spTree>
      <p:nvGrpSpPr>
        <p:cNvPr id="1" name="Shape 266"/>
        <p:cNvGrpSpPr/>
        <p:nvPr/>
      </p:nvGrpSpPr>
      <p:grpSpPr>
        <a:xfrm>
          <a:off x="0" y="0"/>
          <a:ext cx="0" cy="0"/>
          <a:chOff x="0" y="0"/>
          <a:chExt cx="0" cy="0"/>
        </a:xfrm>
      </p:grpSpPr>
      <p:sp>
        <p:nvSpPr>
          <p:cNvPr id="267" name="Google Shape;267;p52"/>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rgbClr val="FFFFFF"/>
              </a:buClr>
              <a:buSzPts val="2800"/>
              <a:buFont typeface="Ubuntu"/>
              <a:buNone/>
              <a:defRPr sz="2800" b="1">
                <a:solidFill>
                  <a:srgbClr val="FFFFFF"/>
                </a:solidFill>
                <a:latin typeface="Ubuntu"/>
                <a:ea typeface="Ubuntu"/>
                <a:cs typeface="Ubuntu"/>
                <a:sym typeface="Ubuntu"/>
              </a:defRPr>
            </a:lvl1pPr>
            <a:lvl2pPr lvl="1">
              <a:spcBef>
                <a:spcPts val="0"/>
              </a:spcBef>
              <a:spcAft>
                <a:spcPts val="0"/>
              </a:spcAft>
              <a:buClr>
                <a:schemeClr val="accent6"/>
              </a:buClr>
              <a:buSzPts val="1900"/>
              <a:buNone/>
              <a:defRPr>
                <a:solidFill>
                  <a:schemeClr val="accent6"/>
                </a:solidFill>
                <a:latin typeface="Candara"/>
                <a:ea typeface="Candara"/>
                <a:cs typeface="Candara"/>
                <a:sym typeface="Candara"/>
              </a:defRPr>
            </a:lvl2pPr>
            <a:lvl3pPr lvl="2">
              <a:spcBef>
                <a:spcPts val="0"/>
              </a:spcBef>
              <a:spcAft>
                <a:spcPts val="0"/>
              </a:spcAft>
              <a:buClr>
                <a:schemeClr val="accent6"/>
              </a:buClr>
              <a:buSzPts val="1900"/>
              <a:buNone/>
              <a:defRPr>
                <a:solidFill>
                  <a:schemeClr val="accent6"/>
                </a:solidFill>
                <a:latin typeface="Candara"/>
                <a:ea typeface="Candara"/>
                <a:cs typeface="Candara"/>
                <a:sym typeface="Candara"/>
              </a:defRPr>
            </a:lvl3pPr>
            <a:lvl4pPr lvl="3">
              <a:spcBef>
                <a:spcPts val="0"/>
              </a:spcBef>
              <a:spcAft>
                <a:spcPts val="0"/>
              </a:spcAft>
              <a:buClr>
                <a:schemeClr val="accent6"/>
              </a:buClr>
              <a:buSzPts val="1900"/>
              <a:buNone/>
              <a:defRPr>
                <a:solidFill>
                  <a:schemeClr val="accent6"/>
                </a:solidFill>
                <a:latin typeface="Candara"/>
                <a:ea typeface="Candara"/>
                <a:cs typeface="Candara"/>
                <a:sym typeface="Candara"/>
              </a:defRPr>
            </a:lvl4pPr>
            <a:lvl5pPr lvl="4">
              <a:spcBef>
                <a:spcPts val="0"/>
              </a:spcBef>
              <a:spcAft>
                <a:spcPts val="0"/>
              </a:spcAft>
              <a:buClr>
                <a:schemeClr val="accent6"/>
              </a:buClr>
              <a:buSzPts val="1900"/>
              <a:buNone/>
              <a:defRPr>
                <a:solidFill>
                  <a:schemeClr val="accent6"/>
                </a:solidFill>
                <a:latin typeface="Candara"/>
                <a:ea typeface="Candara"/>
                <a:cs typeface="Candara"/>
                <a:sym typeface="Candara"/>
              </a:defRPr>
            </a:lvl5pPr>
            <a:lvl6pPr lvl="5">
              <a:spcBef>
                <a:spcPts val="0"/>
              </a:spcBef>
              <a:spcAft>
                <a:spcPts val="0"/>
              </a:spcAft>
              <a:buClr>
                <a:schemeClr val="accent6"/>
              </a:buClr>
              <a:buSzPts val="1900"/>
              <a:buNone/>
              <a:defRPr>
                <a:solidFill>
                  <a:schemeClr val="accent6"/>
                </a:solidFill>
                <a:latin typeface="Candara"/>
                <a:ea typeface="Candara"/>
                <a:cs typeface="Candara"/>
                <a:sym typeface="Candara"/>
              </a:defRPr>
            </a:lvl6pPr>
            <a:lvl7pPr lvl="6">
              <a:spcBef>
                <a:spcPts val="0"/>
              </a:spcBef>
              <a:spcAft>
                <a:spcPts val="0"/>
              </a:spcAft>
              <a:buClr>
                <a:schemeClr val="accent6"/>
              </a:buClr>
              <a:buSzPts val="1900"/>
              <a:buNone/>
              <a:defRPr>
                <a:solidFill>
                  <a:schemeClr val="accent6"/>
                </a:solidFill>
                <a:latin typeface="Candara"/>
                <a:ea typeface="Candara"/>
                <a:cs typeface="Candara"/>
                <a:sym typeface="Candara"/>
              </a:defRPr>
            </a:lvl7pPr>
            <a:lvl8pPr lvl="7">
              <a:spcBef>
                <a:spcPts val="0"/>
              </a:spcBef>
              <a:spcAft>
                <a:spcPts val="0"/>
              </a:spcAft>
              <a:buClr>
                <a:schemeClr val="accent6"/>
              </a:buClr>
              <a:buSzPts val="1900"/>
              <a:buNone/>
              <a:defRPr>
                <a:solidFill>
                  <a:schemeClr val="accent6"/>
                </a:solidFill>
                <a:latin typeface="Candara"/>
                <a:ea typeface="Candara"/>
                <a:cs typeface="Candara"/>
                <a:sym typeface="Candara"/>
              </a:defRPr>
            </a:lvl8pPr>
            <a:lvl9pPr lvl="8">
              <a:spcBef>
                <a:spcPts val="0"/>
              </a:spcBef>
              <a:spcAft>
                <a:spcPts val="0"/>
              </a:spcAft>
              <a:buClr>
                <a:schemeClr val="accent6"/>
              </a:buClr>
              <a:buSzPts val="1900"/>
              <a:buNone/>
              <a:defRPr>
                <a:solidFill>
                  <a:schemeClr val="accent6"/>
                </a:solidFill>
                <a:latin typeface="Candara"/>
                <a:ea typeface="Candara"/>
                <a:cs typeface="Candara"/>
                <a:sym typeface="Canda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itle Slide (No Copy)">
  <p:cSld name="Section Header">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30" name="Google Shape;30;p6"/>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31;p6"/>
          <p:cNvSpPr txBox="1">
            <a:spLocks noGrp="1"/>
          </p:cNvSpPr>
          <p:nvPr>
            <p:ph type="title"/>
          </p:nvPr>
        </p:nvSpPr>
        <p:spPr>
          <a:xfrm>
            <a:off x="978230" y="5968550"/>
            <a:ext cx="2997000" cy="2997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title" idx="2"/>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break, purple">
  <p:cSld name="TITLE_2_2_1_1">
    <p:bg>
      <p:bgPr>
        <a:solidFill>
          <a:schemeClr val="accent1"/>
        </a:solidFill>
        <a:effectLst/>
      </p:bgPr>
    </p:bg>
    <p:spTree>
      <p:nvGrpSpPr>
        <p:cNvPr id="1" name="Shape 268"/>
        <p:cNvGrpSpPr/>
        <p:nvPr/>
      </p:nvGrpSpPr>
      <p:grpSpPr>
        <a:xfrm>
          <a:off x="0" y="0"/>
          <a:ext cx="0" cy="0"/>
          <a:chOff x="0" y="0"/>
          <a:chExt cx="0" cy="0"/>
        </a:xfrm>
      </p:grpSpPr>
      <p:sp>
        <p:nvSpPr>
          <p:cNvPr id="269" name="Google Shape;269;p53"/>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rgbClr val="FFFFFF"/>
              </a:buClr>
              <a:buSzPts val="2800"/>
              <a:buFont typeface="Ubuntu"/>
              <a:buNone/>
              <a:defRPr sz="2800" b="1">
                <a:solidFill>
                  <a:srgbClr val="FFFFFF"/>
                </a:solidFill>
                <a:latin typeface="Ubuntu"/>
                <a:ea typeface="Ubuntu"/>
                <a:cs typeface="Ubuntu"/>
                <a:sym typeface="Ubuntu"/>
              </a:defRPr>
            </a:lvl1pPr>
            <a:lvl2pPr lvl="1">
              <a:spcBef>
                <a:spcPts val="0"/>
              </a:spcBef>
              <a:spcAft>
                <a:spcPts val="0"/>
              </a:spcAft>
              <a:buClr>
                <a:srgbClr val="FFFFFF"/>
              </a:buClr>
              <a:buSzPts val="1900"/>
              <a:buNone/>
              <a:defRPr>
                <a:solidFill>
                  <a:srgbClr val="FFFFFF"/>
                </a:solidFill>
                <a:latin typeface="Candara"/>
                <a:ea typeface="Candara"/>
                <a:cs typeface="Candara"/>
                <a:sym typeface="Candara"/>
              </a:defRPr>
            </a:lvl2pPr>
            <a:lvl3pPr lvl="2">
              <a:spcBef>
                <a:spcPts val="0"/>
              </a:spcBef>
              <a:spcAft>
                <a:spcPts val="0"/>
              </a:spcAft>
              <a:buClr>
                <a:srgbClr val="FFFFFF"/>
              </a:buClr>
              <a:buSzPts val="1900"/>
              <a:buNone/>
              <a:defRPr>
                <a:solidFill>
                  <a:srgbClr val="FFFFFF"/>
                </a:solidFill>
                <a:latin typeface="Candara"/>
                <a:ea typeface="Candara"/>
                <a:cs typeface="Candara"/>
                <a:sym typeface="Candara"/>
              </a:defRPr>
            </a:lvl3pPr>
            <a:lvl4pPr lvl="3">
              <a:spcBef>
                <a:spcPts val="0"/>
              </a:spcBef>
              <a:spcAft>
                <a:spcPts val="0"/>
              </a:spcAft>
              <a:buClr>
                <a:srgbClr val="FFFFFF"/>
              </a:buClr>
              <a:buSzPts val="1900"/>
              <a:buNone/>
              <a:defRPr>
                <a:solidFill>
                  <a:srgbClr val="FFFFFF"/>
                </a:solidFill>
                <a:latin typeface="Candara"/>
                <a:ea typeface="Candara"/>
                <a:cs typeface="Candara"/>
                <a:sym typeface="Candara"/>
              </a:defRPr>
            </a:lvl4pPr>
            <a:lvl5pPr lvl="4">
              <a:spcBef>
                <a:spcPts val="0"/>
              </a:spcBef>
              <a:spcAft>
                <a:spcPts val="0"/>
              </a:spcAft>
              <a:buClr>
                <a:srgbClr val="FFFFFF"/>
              </a:buClr>
              <a:buSzPts val="1900"/>
              <a:buNone/>
              <a:defRPr>
                <a:solidFill>
                  <a:srgbClr val="FFFFFF"/>
                </a:solidFill>
                <a:latin typeface="Candara"/>
                <a:ea typeface="Candara"/>
                <a:cs typeface="Candara"/>
                <a:sym typeface="Candara"/>
              </a:defRPr>
            </a:lvl5pPr>
            <a:lvl6pPr lvl="5">
              <a:spcBef>
                <a:spcPts val="0"/>
              </a:spcBef>
              <a:spcAft>
                <a:spcPts val="0"/>
              </a:spcAft>
              <a:buClr>
                <a:srgbClr val="FFFFFF"/>
              </a:buClr>
              <a:buSzPts val="1900"/>
              <a:buNone/>
              <a:defRPr>
                <a:solidFill>
                  <a:srgbClr val="FFFFFF"/>
                </a:solidFill>
                <a:latin typeface="Candara"/>
                <a:ea typeface="Candara"/>
                <a:cs typeface="Candara"/>
                <a:sym typeface="Candara"/>
              </a:defRPr>
            </a:lvl6pPr>
            <a:lvl7pPr lvl="6">
              <a:spcBef>
                <a:spcPts val="0"/>
              </a:spcBef>
              <a:spcAft>
                <a:spcPts val="0"/>
              </a:spcAft>
              <a:buClr>
                <a:srgbClr val="FFFFFF"/>
              </a:buClr>
              <a:buSzPts val="1900"/>
              <a:buNone/>
              <a:defRPr>
                <a:solidFill>
                  <a:srgbClr val="FFFFFF"/>
                </a:solidFill>
                <a:latin typeface="Candara"/>
                <a:ea typeface="Candara"/>
                <a:cs typeface="Candara"/>
                <a:sym typeface="Candara"/>
              </a:defRPr>
            </a:lvl7pPr>
            <a:lvl8pPr lvl="7">
              <a:spcBef>
                <a:spcPts val="0"/>
              </a:spcBef>
              <a:spcAft>
                <a:spcPts val="0"/>
              </a:spcAft>
              <a:buClr>
                <a:srgbClr val="FFFFFF"/>
              </a:buClr>
              <a:buSzPts val="1900"/>
              <a:buNone/>
              <a:defRPr>
                <a:solidFill>
                  <a:srgbClr val="FFFFFF"/>
                </a:solidFill>
                <a:latin typeface="Candara"/>
                <a:ea typeface="Candara"/>
                <a:cs typeface="Candara"/>
                <a:sym typeface="Candara"/>
              </a:defRPr>
            </a:lvl8pPr>
            <a:lvl9pPr lvl="8">
              <a:spcBef>
                <a:spcPts val="0"/>
              </a:spcBef>
              <a:spcAft>
                <a:spcPts val="0"/>
              </a:spcAft>
              <a:buClr>
                <a:srgbClr val="FFFFFF"/>
              </a:buClr>
              <a:buSzPts val="1900"/>
              <a:buNone/>
              <a:defRPr>
                <a:solidFill>
                  <a:srgbClr val="FFFFFF"/>
                </a:solidFill>
                <a:latin typeface="Candara"/>
                <a:ea typeface="Candara"/>
                <a:cs typeface="Candara"/>
                <a:sym typeface="Candara"/>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green">
  <p:cSld name="TITLE_2_2_1_1_1">
    <p:bg>
      <p:bgPr>
        <a:solidFill>
          <a:schemeClr val="accent3"/>
        </a:solidFill>
        <a:effectLst/>
      </p:bgPr>
    </p:bg>
    <p:spTree>
      <p:nvGrpSpPr>
        <p:cNvPr id="1" name="Shape 270"/>
        <p:cNvGrpSpPr/>
        <p:nvPr/>
      </p:nvGrpSpPr>
      <p:grpSpPr>
        <a:xfrm>
          <a:off x="0" y="0"/>
          <a:ext cx="0" cy="0"/>
          <a:chOff x="0" y="0"/>
          <a:chExt cx="0" cy="0"/>
        </a:xfrm>
      </p:grpSpPr>
      <p:sp>
        <p:nvSpPr>
          <p:cNvPr id="271" name="Google Shape;271;p54"/>
          <p:cNvSpPr txBox="1">
            <a:spLocks noGrp="1"/>
          </p:cNvSpPr>
          <p:nvPr>
            <p:ph type="title"/>
          </p:nvPr>
        </p:nvSpPr>
        <p:spPr>
          <a:xfrm>
            <a:off x="2439300" y="2949017"/>
            <a:ext cx="7313100" cy="829500"/>
          </a:xfrm>
          <a:prstGeom prst="rect">
            <a:avLst/>
          </a:prstGeom>
        </p:spPr>
        <p:txBody>
          <a:bodyPr spcFirstLastPara="1" wrap="square" lIns="121900" tIns="121900" rIns="121900" bIns="121900" anchor="t" anchorCtr="0">
            <a:noAutofit/>
          </a:bodyPr>
          <a:lstStyle>
            <a:lvl1pPr lvl="0" algn="ctr">
              <a:spcBef>
                <a:spcPts val="0"/>
              </a:spcBef>
              <a:spcAft>
                <a:spcPts val="0"/>
              </a:spcAft>
              <a:buClr>
                <a:srgbClr val="FFFFFF"/>
              </a:buClr>
              <a:buSzPts val="2800"/>
              <a:buFont typeface="Ubuntu"/>
              <a:buNone/>
              <a:defRPr sz="2800" b="1">
                <a:solidFill>
                  <a:srgbClr val="FFFFFF"/>
                </a:solidFill>
                <a:latin typeface="Ubuntu"/>
                <a:ea typeface="Ubuntu"/>
                <a:cs typeface="Ubuntu"/>
                <a:sym typeface="Ubuntu"/>
              </a:defRPr>
            </a:lvl1pPr>
            <a:lvl2pPr lvl="1">
              <a:spcBef>
                <a:spcPts val="0"/>
              </a:spcBef>
              <a:spcAft>
                <a:spcPts val="0"/>
              </a:spcAft>
              <a:buClr>
                <a:srgbClr val="FFFFFF"/>
              </a:buClr>
              <a:buSzPts val="1900"/>
              <a:buNone/>
              <a:defRPr>
                <a:solidFill>
                  <a:srgbClr val="FFFFFF"/>
                </a:solidFill>
                <a:latin typeface="Candara"/>
                <a:ea typeface="Candara"/>
                <a:cs typeface="Candara"/>
                <a:sym typeface="Candara"/>
              </a:defRPr>
            </a:lvl2pPr>
            <a:lvl3pPr lvl="2">
              <a:spcBef>
                <a:spcPts val="0"/>
              </a:spcBef>
              <a:spcAft>
                <a:spcPts val="0"/>
              </a:spcAft>
              <a:buClr>
                <a:srgbClr val="FFFFFF"/>
              </a:buClr>
              <a:buSzPts val="1900"/>
              <a:buNone/>
              <a:defRPr>
                <a:solidFill>
                  <a:srgbClr val="FFFFFF"/>
                </a:solidFill>
                <a:latin typeface="Candara"/>
                <a:ea typeface="Candara"/>
                <a:cs typeface="Candara"/>
                <a:sym typeface="Candara"/>
              </a:defRPr>
            </a:lvl3pPr>
            <a:lvl4pPr lvl="3">
              <a:spcBef>
                <a:spcPts val="0"/>
              </a:spcBef>
              <a:spcAft>
                <a:spcPts val="0"/>
              </a:spcAft>
              <a:buClr>
                <a:srgbClr val="FFFFFF"/>
              </a:buClr>
              <a:buSzPts val="1900"/>
              <a:buNone/>
              <a:defRPr>
                <a:solidFill>
                  <a:srgbClr val="FFFFFF"/>
                </a:solidFill>
                <a:latin typeface="Candara"/>
                <a:ea typeface="Candara"/>
                <a:cs typeface="Candara"/>
                <a:sym typeface="Candara"/>
              </a:defRPr>
            </a:lvl4pPr>
            <a:lvl5pPr lvl="4">
              <a:spcBef>
                <a:spcPts val="0"/>
              </a:spcBef>
              <a:spcAft>
                <a:spcPts val="0"/>
              </a:spcAft>
              <a:buClr>
                <a:srgbClr val="FFFFFF"/>
              </a:buClr>
              <a:buSzPts val="1900"/>
              <a:buNone/>
              <a:defRPr>
                <a:solidFill>
                  <a:srgbClr val="FFFFFF"/>
                </a:solidFill>
                <a:latin typeface="Candara"/>
                <a:ea typeface="Candara"/>
                <a:cs typeface="Candara"/>
                <a:sym typeface="Candara"/>
              </a:defRPr>
            </a:lvl5pPr>
            <a:lvl6pPr lvl="5">
              <a:spcBef>
                <a:spcPts val="0"/>
              </a:spcBef>
              <a:spcAft>
                <a:spcPts val="0"/>
              </a:spcAft>
              <a:buClr>
                <a:srgbClr val="FFFFFF"/>
              </a:buClr>
              <a:buSzPts val="1900"/>
              <a:buNone/>
              <a:defRPr>
                <a:solidFill>
                  <a:srgbClr val="FFFFFF"/>
                </a:solidFill>
                <a:latin typeface="Candara"/>
                <a:ea typeface="Candara"/>
                <a:cs typeface="Candara"/>
                <a:sym typeface="Candara"/>
              </a:defRPr>
            </a:lvl6pPr>
            <a:lvl7pPr lvl="6">
              <a:spcBef>
                <a:spcPts val="0"/>
              </a:spcBef>
              <a:spcAft>
                <a:spcPts val="0"/>
              </a:spcAft>
              <a:buClr>
                <a:srgbClr val="FFFFFF"/>
              </a:buClr>
              <a:buSzPts val="1900"/>
              <a:buNone/>
              <a:defRPr>
                <a:solidFill>
                  <a:srgbClr val="FFFFFF"/>
                </a:solidFill>
                <a:latin typeface="Candara"/>
                <a:ea typeface="Candara"/>
                <a:cs typeface="Candara"/>
                <a:sym typeface="Candara"/>
              </a:defRPr>
            </a:lvl7pPr>
            <a:lvl8pPr lvl="7">
              <a:spcBef>
                <a:spcPts val="0"/>
              </a:spcBef>
              <a:spcAft>
                <a:spcPts val="0"/>
              </a:spcAft>
              <a:buClr>
                <a:srgbClr val="FFFFFF"/>
              </a:buClr>
              <a:buSzPts val="1900"/>
              <a:buNone/>
              <a:defRPr>
                <a:solidFill>
                  <a:srgbClr val="FFFFFF"/>
                </a:solidFill>
                <a:latin typeface="Candara"/>
                <a:ea typeface="Candara"/>
                <a:cs typeface="Candara"/>
                <a:sym typeface="Candara"/>
              </a:defRPr>
            </a:lvl8pPr>
            <a:lvl9pPr lvl="8">
              <a:spcBef>
                <a:spcPts val="0"/>
              </a:spcBef>
              <a:spcAft>
                <a:spcPts val="0"/>
              </a:spcAft>
              <a:buClr>
                <a:srgbClr val="FFFFFF"/>
              </a:buClr>
              <a:buSzPts val="1900"/>
              <a:buNone/>
              <a:defRPr>
                <a:solidFill>
                  <a:srgbClr val="FFFFFF"/>
                </a:solidFill>
                <a:latin typeface="Candara"/>
                <a:ea typeface="Candara"/>
                <a:cs typeface="Candara"/>
                <a:sym typeface="Candara"/>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slide, left-aligned text 1">
  <p:cSld name="TITLE_1_1_1_1_1_1_1_1_1_1_2">
    <p:spTree>
      <p:nvGrpSpPr>
        <p:cNvPr id="1" name="Shape 272"/>
        <p:cNvGrpSpPr/>
        <p:nvPr/>
      </p:nvGrpSpPr>
      <p:grpSpPr>
        <a:xfrm>
          <a:off x="0" y="0"/>
          <a:ext cx="0" cy="0"/>
          <a:chOff x="0" y="0"/>
          <a:chExt cx="0" cy="0"/>
        </a:xfrm>
      </p:grpSpPr>
      <p:pic>
        <p:nvPicPr>
          <p:cNvPr id="273" name="Google Shape;273;p55"/>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274" name="Google Shape;274;p55"/>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dk1"/>
              </a:solidFill>
            </a:endParaRPr>
          </a:p>
        </p:txBody>
      </p:sp>
      <p:sp>
        <p:nvSpPr>
          <p:cNvPr id="275" name="Google Shape;275;p55"/>
          <p:cNvSpPr txBox="1">
            <a:spLocks noGrp="1"/>
          </p:cNvSpPr>
          <p:nvPr>
            <p:ph type="body" idx="1"/>
          </p:nvPr>
        </p:nvSpPr>
        <p:spPr>
          <a:xfrm>
            <a:off x="1009733" y="1233467"/>
            <a:ext cx="9353100" cy="4491300"/>
          </a:xfrm>
          <a:prstGeom prst="rect">
            <a:avLst/>
          </a:prstGeom>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1pPr>
            <a:lvl2pPr marL="914400" lvl="1"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2pPr>
            <a:lvl3pPr marL="1371600" lvl="2"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3pPr>
            <a:lvl4pPr marL="1828800" lvl="3"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4pPr>
            <a:lvl5pPr marL="2286000" lvl="4"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5pPr>
            <a:lvl6pPr marL="2743200" lvl="5"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6pPr>
            <a:lvl7pPr marL="3200400" lvl="6"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7pPr>
            <a:lvl8pPr marL="3657600" lvl="7"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8pPr>
            <a:lvl9pPr marL="4114800" lvl="8"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9pPr>
          </a:lstStyle>
          <a:p>
            <a:endParaRPr/>
          </a:p>
        </p:txBody>
      </p:sp>
      <p:sp>
        <p:nvSpPr>
          <p:cNvPr id="276" name="Google Shape;276;p55"/>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ody slide, centered text">
  <p:cSld name="TITLE_1_1_1_1_1_1_1_1_1_1_1">
    <p:spTree>
      <p:nvGrpSpPr>
        <p:cNvPr id="1" name="Shape 277"/>
        <p:cNvGrpSpPr/>
        <p:nvPr/>
      </p:nvGrpSpPr>
      <p:grpSpPr>
        <a:xfrm>
          <a:off x="0" y="0"/>
          <a:ext cx="0" cy="0"/>
          <a:chOff x="0" y="0"/>
          <a:chExt cx="0" cy="0"/>
        </a:xfrm>
      </p:grpSpPr>
      <p:pic>
        <p:nvPicPr>
          <p:cNvPr id="278" name="Google Shape;278;p56"/>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279" name="Google Shape;279;p56"/>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p56"/>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81" name="Google Shape;281;p56"/>
          <p:cNvSpPr txBox="1">
            <a:spLocks noGrp="1"/>
          </p:cNvSpPr>
          <p:nvPr>
            <p:ph type="body" idx="1"/>
          </p:nvPr>
        </p:nvSpPr>
        <p:spPr>
          <a:xfrm>
            <a:off x="3012000" y="1267400"/>
            <a:ext cx="6168000" cy="4323300"/>
          </a:xfrm>
          <a:prstGeom prst="rect">
            <a:avLst/>
          </a:prstGeom>
        </p:spPr>
        <p:txBody>
          <a:bodyPr spcFirstLastPara="1" wrap="square" lIns="121900" tIns="121900" rIns="121900" bIns="121900" anchor="ctr" anchorCtr="0">
            <a:noAutofit/>
          </a:bodyPr>
          <a:lstStyle>
            <a:lvl1pPr marL="457200" lvl="0" indent="-349250" algn="ctr">
              <a:spcBef>
                <a:spcPts val="0"/>
              </a:spcBef>
              <a:spcAft>
                <a:spcPts val="0"/>
              </a:spcAft>
              <a:buClr>
                <a:schemeClr val="lt2"/>
              </a:buClr>
              <a:buSzPts val="1900"/>
              <a:buChar char="●"/>
              <a:defRPr/>
            </a:lvl1pPr>
            <a:lvl2pPr marL="914400" lvl="1" indent="-349250" algn="ctr">
              <a:spcBef>
                <a:spcPts val="0"/>
              </a:spcBef>
              <a:spcAft>
                <a:spcPts val="0"/>
              </a:spcAft>
              <a:buClr>
                <a:schemeClr val="lt2"/>
              </a:buClr>
              <a:buSzPts val="1900"/>
              <a:buChar char="○"/>
              <a:defRPr/>
            </a:lvl2pPr>
            <a:lvl3pPr marL="1371600" lvl="2" indent="-349250" algn="ctr">
              <a:spcBef>
                <a:spcPts val="0"/>
              </a:spcBef>
              <a:spcAft>
                <a:spcPts val="0"/>
              </a:spcAft>
              <a:buClr>
                <a:schemeClr val="lt2"/>
              </a:buClr>
              <a:buSzPts val="1900"/>
              <a:buChar char="■"/>
              <a:defRPr/>
            </a:lvl3pPr>
            <a:lvl4pPr marL="1828800" lvl="3" indent="-349250" algn="ctr">
              <a:spcBef>
                <a:spcPts val="0"/>
              </a:spcBef>
              <a:spcAft>
                <a:spcPts val="0"/>
              </a:spcAft>
              <a:buClr>
                <a:schemeClr val="lt2"/>
              </a:buClr>
              <a:buSzPts val="1900"/>
              <a:buChar char="●"/>
              <a:defRPr/>
            </a:lvl4pPr>
            <a:lvl5pPr marL="2286000" lvl="4" indent="-349250" algn="ctr">
              <a:spcBef>
                <a:spcPts val="0"/>
              </a:spcBef>
              <a:spcAft>
                <a:spcPts val="0"/>
              </a:spcAft>
              <a:buClr>
                <a:schemeClr val="lt2"/>
              </a:buClr>
              <a:buSzPts val="1900"/>
              <a:buChar char="○"/>
              <a:defRPr/>
            </a:lvl5pPr>
            <a:lvl6pPr marL="2743200" lvl="5" indent="-349250" algn="ctr">
              <a:spcBef>
                <a:spcPts val="0"/>
              </a:spcBef>
              <a:spcAft>
                <a:spcPts val="0"/>
              </a:spcAft>
              <a:buClr>
                <a:schemeClr val="lt2"/>
              </a:buClr>
              <a:buSzPts val="1900"/>
              <a:buChar char="■"/>
              <a:defRPr/>
            </a:lvl6pPr>
            <a:lvl7pPr marL="3200400" lvl="6" indent="-349250" algn="ctr">
              <a:spcBef>
                <a:spcPts val="0"/>
              </a:spcBef>
              <a:spcAft>
                <a:spcPts val="0"/>
              </a:spcAft>
              <a:buClr>
                <a:schemeClr val="lt2"/>
              </a:buClr>
              <a:buSzPts val="1900"/>
              <a:buChar char="●"/>
              <a:defRPr/>
            </a:lvl7pPr>
            <a:lvl8pPr marL="3657600" lvl="7" indent="-349250" algn="ctr">
              <a:spcBef>
                <a:spcPts val="0"/>
              </a:spcBef>
              <a:spcAft>
                <a:spcPts val="0"/>
              </a:spcAft>
              <a:buClr>
                <a:schemeClr val="lt2"/>
              </a:buClr>
              <a:buSzPts val="1900"/>
              <a:buChar char="○"/>
              <a:defRPr/>
            </a:lvl8pPr>
            <a:lvl9pPr marL="4114800" lvl="8" indent="-349250" algn="ctr">
              <a:spcBef>
                <a:spcPts val="0"/>
              </a:spcBef>
              <a:spcAft>
                <a:spcPts val="0"/>
              </a:spcAft>
              <a:buClr>
                <a:schemeClr val="lt2"/>
              </a:buClr>
              <a:buSzPts val="19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ody slide, no text box">
  <p:cSld name="TITLE_1">
    <p:spTree>
      <p:nvGrpSpPr>
        <p:cNvPr id="1" name="Shape 282"/>
        <p:cNvGrpSpPr/>
        <p:nvPr/>
      </p:nvGrpSpPr>
      <p:grpSpPr>
        <a:xfrm>
          <a:off x="0" y="0"/>
          <a:ext cx="0" cy="0"/>
          <a:chOff x="0" y="0"/>
          <a:chExt cx="0" cy="0"/>
        </a:xfrm>
      </p:grpSpPr>
      <p:pic>
        <p:nvPicPr>
          <p:cNvPr id="283" name="Google Shape;283;p57"/>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284" name="Google Shape;284;p57"/>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5" name="Google Shape;285;p57"/>
          <p:cNvSpPr txBox="1">
            <a:spLocks noGrp="1"/>
          </p:cNvSpPr>
          <p:nvPr>
            <p:ph type="title"/>
          </p:nvPr>
        </p:nvSpPr>
        <p:spPr>
          <a:xfrm>
            <a:off x="1009733" y="371667"/>
            <a:ext cx="93669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ody slide, orange citation">
  <p:cSld name="TITLE_1_1_1_1_1_1_1_1_1_1_2_2">
    <p:spTree>
      <p:nvGrpSpPr>
        <p:cNvPr id="1" name="Shape 286"/>
        <p:cNvGrpSpPr/>
        <p:nvPr/>
      </p:nvGrpSpPr>
      <p:grpSpPr>
        <a:xfrm>
          <a:off x="0" y="0"/>
          <a:ext cx="0" cy="0"/>
          <a:chOff x="0" y="0"/>
          <a:chExt cx="0" cy="0"/>
        </a:xfrm>
      </p:grpSpPr>
      <p:pic>
        <p:nvPicPr>
          <p:cNvPr id="287" name="Google Shape;287;p58"/>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288" name="Google Shape;288;p58"/>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p58"/>
          <p:cNvSpPr txBox="1">
            <a:spLocks noGrp="1"/>
          </p:cNvSpPr>
          <p:nvPr>
            <p:ph type="body" idx="1"/>
          </p:nvPr>
        </p:nvSpPr>
        <p:spPr>
          <a:xfrm>
            <a:off x="1009733" y="1233467"/>
            <a:ext cx="9353100" cy="4491300"/>
          </a:xfrm>
          <a:prstGeom prst="rect">
            <a:avLst/>
          </a:prstGeom>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1pPr>
            <a:lvl2pPr marL="914400" lvl="1"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2pPr>
            <a:lvl3pPr marL="1371600" lvl="2"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3pPr>
            <a:lvl4pPr marL="1828800" lvl="3"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4pPr>
            <a:lvl5pPr marL="2286000" lvl="4"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5pPr>
            <a:lvl6pPr marL="2743200" lvl="5"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6pPr>
            <a:lvl7pPr marL="3200400" lvl="6"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7pPr>
            <a:lvl8pPr marL="3657600" lvl="7"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8pPr>
            <a:lvl9pPr marL="4114800" lvl="8"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9pPr>
          </a:lstStyle>
          <a:p>
            <a:endParaRPr/>
          </a:p>
        </p:txBody>
      </p:sp>
      <p:sp>
        <p:nvSpPr>
          <p:cNvPr id="290" name="Google Shape;290;p58"/>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91" name="Google Shape;291;p58"/>
          <p:cNvSpPr/>
          <p:nvPr/>
        </p:nvSpPr>
        <p:spPr>
          <a:xfrm>
            <a:off x="7638400" y="6195867"/>
            <a:ext cx="4553700" cy="357900"/>
          </a:xfrm>
          <a:prstGeom prst="rect">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600">
              <a:solidFill>
                <a:srgbClr val="FFFFFF"/>
              </a:solidFill>
              <a:latin typeface="Candara"/>
              <a:ea typeface="Candara"/>
              <a:cs typeface="Candara"/>
              <a:sym typeface="Candara"/>
            </a:endParaRPr>
          </a:p>
        </p:txBody>
      </p:sp>
      <p:sp>
        <p:nvSpPr>
          <p:cNvPr id="292" name="Google Shape;292;p58"/>
          <p:cNvSpPr txBox="1">
            <a:spLocks noGrp="1"/>
          </p:cNvSpPr>
          <p:nvPr>
            <p:ph type="body" idx="2"/>
          </p:nvPr>
        </p:nvSpPr>
        <p:spPr>
          <a:xfrm>
            <a:off x="7638400" y="6195867"/>
            <a:ext cx="4553700" cy="357900"/>
          </a:xfrm>
          <a:prstGeom prst="rect">
            <a:avLst/>
          </a:prstGeom>
          <a:ln>
            <a:noFill/>
          </a:ln>
        </p:spPr>
        <p:txBody>
          <a:bodyPr spcFirstLastPara="1" wrap="square" lIns="121900" tIns="121900" rIns="121900" bIns="121900" anchor="t" anchorCtr="0">
            <a:noAutofit/>
          </a:bodyPr>
          <a:lstStyle>
            <a:lvl1pPr marL="457200" lvl="0" indent="-311150">
              <a:spcBef>
                <a:spcPts val="0"/>
              </a:spcBef>
              <a:spcAft>
                <a:spcPts val="0"/>
              </a:spcAft>
              <a:buClr>
                <a:srgbClr val="FFFFFF"/>
              </a:buClr>
              <a:buSzPts val="1300"/>
              <a:buChar char="●"/>
              <a:defRPr sz="1300">
                <a:solidFill>
                  <a:srgbClr val="FFFFFF"/>
                </a:solidFill>
              </a:defRPr>
            </a:lvl1pPr>
            <a:lvl2pPr marL="914400" lvl="1" indent="-311150">
              <a:spcBef>
                <a:spcPts val="0"/>
              </a:spcBef>
              <a:spcAft>
                <a:spcPts val="0"/>
              </a:spcAft>
              <a:buClr>
                <a:srgbClr val="FFFFFF"/>
              </a:buClr>
              <a:buSzPts val="1300"/>
              <a:buChar char="○"/>
              <a:defRPr sz="1300">
                <a:solidFill>
                  <a:srgbClr val="FFFFFF"/>
                </a:solidFill>
              </a:defRPr>
            </a:lvl2pPr>
            <a:lvl3pPr marL="1371600" lvl="2" indent="-311150">
              <a:spcBef>
                <a:spcPts val="0"/>
              </a:spcBef>
              <a:spcAft>
                <a:spcPts val="0"/>
              </a:spcAft>
              <a:buClr>
                <a:srgbClr val="FFFFFF"/>
              </a:buClr>
              <a:buSzPts val="1300"/>
              <a:buChar char="■"/>
              <a:defRPr sz="1300">
                <a:solidFill>
                  <a:srgbClr val="FFFFFF"/>
                </a:solidFill>
              </a:defRPr>
            </a:lvl3pPr>
            <a:lvl4pPr marL="1828800" lvl="3" indent="-311150">
              <a:spcBef>
                <a:spcPts val="0"/>
              </a:spcBef>
              <a:spcAft>
                <a:spcPts val="0"/>
              </a:spcAft>
              <a:buClr>
                <a:srgbClr val="FFFFFF"/>
              </a:buClr>
              <a:buSzPts val="1300"/>
              <a:buChar char="●"/>
              <a:defRPr sz="1300">
                <a:solidFill>
                  <a:srgbClr val="FFFFFF"/>
                </a:solidFill>
              </a:defRPr>
            </a:lvl4pPr>
            <a:lvl5pPr marL="2286000" lvl="4" indent="-311150">
              <a:spcBef>
                <a:spcPts val="0"/>
              </a:spcBef>
              <a:spcAft>
                <a:spcPts val="0"/>
              </a:spcAft>
              <a:buClr>
                <a:srgbClr val="FFFFFF"/>
              </a:buClr>
              <a:buSzPts val="1300"/>
              <a:buChar char="○"/>
              <a:defRPr sz="1300">
                <a:solidFill>
                  <a:srgbClr val="FFFFFF"/>
                </a:solidFill>
              </a:defRPr>
            </a:lvl5pPr>
            <a:lvl6pPr marL="2743200" lvl="5" indent="-311150">
              <a:spcBef>
                <a:spcPts val="0"/>
              </a:spcBef>
              <a:spcAft>
                <a:spcPts val="0"/>
              </a:spcAft>
              <a:buClr>
                <a:srgbClr val="FFFFFF"/>
              </a:buClr>
              <a:buSzPts val="1300"/>
              <a:buChar char="■"/>
              <a:defRPr sz="1300">
                <a:solidFill>
                  <a:srgbClr val="FFFFFF"/>
                </a:solidFill>
              </a:defRPr>
            </a:lvl6pPr>
            <a:lvl7pPr marL="3200400" lvl="6" indent="-311150">
              <a:spcBef>
                <a:spcPts val="0"/>
              </a:spcBef>
              <a:spcAft>
                <a:spcPts val="0"/>
              </a:spcAft>
              <a:buClr>
                <a:srgbClr val="FFFFFF"/>
              </a:buClr>
              <a:buSzPts val="1300"/>
              <a:buChar char="●"/>
              <a:defRPr sz="1300">
                <a:solidFill>
                  <a:srgbClr val="FFFFFF"/>
                </a:solidFill>
              </a:defRPr>
            </a:lvl7pPr>
            <a:lvl8pPr marL="3657600" lvl="7" indent="-311150">
              <a:spcBef>
                <a:spcPts val="0"/>
              </a:spcBef>
              <a:spcAft>
                <a:spcPts val="0"/>
              </a:spcAft>
              <a:buClr>
                <a:srgbClr val="FFFFFF"/>
              </a:buClr>
              <a:buSzPts val="1300"/>
              <a:buChar char="○"/>
              <a:defRPr sz="1300">
                <a:solidFill>
                  <a:srgbClr val="FFFFFF"/>
                </a:solidFill>
              </a:defRPr>
            </a:lvl8pPr>
            <a:lvl9pPr marL="4114800" lvl="8" indent="-311150">
              <a:spcBef>
                <a:spcPts val="0"/>
              </a:spcBef>
              <a:spcAft>
                <a:spcPts val="0"/>
              </a:spcAft>
              <a:buClr>
                <a:srgbClr val="FFFFFF"/>
              </a:buClr>
              <a:buSzPts val="1300"/>
              <a:buChar char="■"/>
              <a:defRPr sz="1300">
                <a:solidFill>
                  <a:srgbClr val="FFFFFF"/>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ody slide, blue citation 1">
  <p:cSld name="TITLE_1_1_1_1_1_1_1_1_1_1_2_2_1">
    <p:spTree>
      <p:nvGrpSpPr>
        <p:cNvPr id="1" name="Shape 293"/>
        <p:cNvGrpSpPr/>
        <p:nvPr/>
      </p:nvGrpSpPr>
      <p:grpSpPr>
        <a:xfrm>
          <a:off x="0" y="0"/>
          <a:ext cx="0" cy="0"/>
          <a:chOff x="0" y="0"/>
          <a:chExt cx="0" cy="0"/>
        </a:xfrm>
      </p:grpSpPr>
      <p:pic>
        <p:nvPicPr>
          <p:cNvPr id="294" name="Google Shape;294;p59"/>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295" name="Google Shape;295;p59"/>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p59"/>
          <p:cNvSpPr txBox="1">
            <a:spLocks noGrp="1"/>
          </p:cNvSpPr>
          <p:nvPr>
            <p:ph type="body" idx="1"/>
          </p:nvPr>
        </p:nvSpPr>
        <p:spPr>
          <a:xfrm>
            <a:off x="1009733" y="1233467"/>
            <a:ext cx="9353100" cy="4491300"/>
          </a:xfrm>
          <a:prstGeom prst="rect">
            <a:avLst/>
          </a:prstGeom>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1pPr>
            <a:lvl2pPr marL="914400" lvl="1"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2pPr>
            <a:lvl3pPr marL="1371600" lvl="2"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3pPr>
            <a:lvl4pPr marL="1828800" lvl="3"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4pPr>
            <a:lvl5pPr marL="2286000" lvl="4"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5pPr>
            <a:lvl6pPr marL="2743200" lvl="5"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6pPr>
            <a:lvl7pPr marL="3200400" lvl="6"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7pPr>
            <a:lvl8pPr marL="3657600" lvl="7"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8pPr>
            <a:lvl9pPr marL="4114800" lvl="8" indent="-349250">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9pPr>
          </a:lstStyle>
          <a:p>
            <a:endParaRPr/>
          </a:p>
        </p:txBody>
      </p:sp>
      <p:sp>
        <p:nvSpPr>
          <p:cNvPr id="297" name="Google Shape;297;p59"/>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298" name="Google Shape;298;p59"/>
          <p:cNvSpPr/>
          <p:nvPr/>
        </p:nvSpPr>
        <p:spPr>
          <a:xfrm>
            <a:off x="7638400" y="6195867"/>
            <a:ext cx="4553700" cy="3579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600">
              <a:solidFill>
                <a:srgbClr val="FFFFFF"/>
              </a:solidFill>
              <a:latin typeface="Candara"/>
              <a:ea typeface="Candara"/>
              <a:cs typeface="Candara"/>
              <a:sym typeface="Candara"/>
            </a:endParaRPr>
          </a:p>
        </p:txBody>
      </p:sp>
      <p:sp>
        <p:nvSpPr>
          <p:cNvPr id="299" name="Google Shape;299;p59"/>
          <p:cNvSpPr txBox="1">
            <a:spLocks noGrp="1"/>
          </p:cNvSpPr>
          <p:nvPr>
            <p:ph type="body" idx="2"/>
          </p:nvPr>
        </p:nvSpPr>
        <p:spPr>
          <a:xfrm>
            <a:off x="7638400" y="6195867"/>
            <a:ext cx="4553700" cy="357900"/>
          </a:xfrm>
          <a:prstGeom prst="rect">
            <a:avLst/>
          </a:prstGeom>
          <a:ln>
            <a:noFill/>
          </a:ln>
        </p:spPr>
        <p:txBody>
          <a:bodyPr spcFirstLastPara="1" wrap="square" lIns="121900" tIns="121900" rIns="121900" bIns="121900" anchor="t" anchorCtr="0">
            <a:noAutofit/>
          </a:bodyPr>
          <a:lstStyle>
            <a:lvl1pPr marL="457200" lvl="0" indent="-311150">
              <a:spcBef>
                <a:spcPts val="0"/>
              </a:spcBef>
              <a:spcAft>
                <a:spcPts val="0"/>
              </a:spcAft>
              <a:buClr>
                <a:srgbClr val="FFFFFF"/>
              </a:buClr>
              <a:buSzPts val="1300"/>
              <a:buChar char="●"/>
              <a:defRPr sz="1300">
                <a:solidFill>
                  <a:srgbClr val="FFFFFF"/>
                </a:solidFill>
              </a:defRPr>
            </a:lvl1pPr>
            <a:lvl2pPr marL="914400" lvl="1" indent="-311150">
              <a:spcBef>
                <a:spcPts val="0"/>
              </a:spcBef>
              <a:spcAft>
                <a:spcPts val="0"/>
              </a:spcAft>
              <a:buClr>
                <a:srgbClr val="FFFFFF"/>
              </a:buClr>
              <a:buSzPts val="1300"/>
              <a:buChar char="○"/>
              <a:defRPr sz="1300">
                <a:solidFill>
                  <a:srgbClr val="FFFFFF"/>
                </a:solidFill>
              </a:defRPr>
            </a:lvl2pPr>
            <a:lvl3pPr marL="1371600" lvl="2" indent="-311150">
              <a:spcBef>
                <a:spcPts val="0"/>
              </a:spcBef>
              <a:spcAft>
                <a:spcPts val="0"/>
              </a:spcAft>
              <a:buClr>
                <a:srgbClr val="FFFFFF"/>
              </a:buClr>
              <a:buSzPts val="1300"/>
              <a:buChar char="■"/>
              <a:defRPr sz="1300">
                <a:solidFill>
                  <a:srgbClr val="FFFFFF"/>
                </a:solidFill>
              </a:defRPr>
            </a:lvl3pPr>
            <a:lvl4pPr marL="1828800" lvl="3" indent="-311150">
              <a:spcBef>
                <a:spcPts val="0"/>
              </a:spcBef>
              <a:spcAft>
                <a:spcPts val="0"/>
              </a:spcAft>
              <a:buClr>
                <a:srgbClr val="FFFFFF"/>
              </a:buClr>
              <a:buSzPts val="1300"/>
              <a:buChar char="●"/>
              <a:defRPr sz="1300">
                <a:solidFill>
                  <a:srgbClr val="FFFFFF"/>
                </a:solidFill>
              </a:defRPr>
            </a:lvl4pPr>
            <a:lvl5pPr marL="2286000" lvl="4" indent="-311150">
              <a:spcBef>
                <a:spcPts val="0"/>
              </a:spcBef>
              <a:spcAft>
                <a:spcPts val="0"/>
              </a:spcAft>
              <a:buClr>
                <a:srgbClr val="FFFFFF"/>
              </a:buClr>
              <a:buSzPts val="1300"/>
              <a:buChar char="○"/>
              <a:defRPr sz="1300">
                <a:solidFill>
                  <a:srgbClr val="FFFFFF"/>
                </a:solidFill>
              </a:defRPr>
            </a:lvl5pPr>
            <a:lvl6pPr marL="2743200" lvl="5" indent="-311150">
              <a:spcBef>
                <a:spcPts val="0"/>
              </a:spcBef>
              <a:spcAft>
                <a:spcPts val="0"/>
              </a:spcAft>
              <a:buClr>
                <a:srgbClr val="FFFFFF"/>
              </a:buClr>
              <a:buSzPts val="1300"/>
              <a:buChar char="■"/>
              <a:defRPr sz="1300">
                <a:solidFill>
                  <a:srgbClr val="FFFFFF"/>
                </a:solidFill>
              </a:defRPr>
            </a:lvl6pPr>
            <a:lvl7pPr marL="3200400" lvl="6" indent="-311150">
              <a:spcBef>
                <a:spcPts val="0"/>
              </a:spcBef>
              <a:spcAft>
                <a:spcPts val="0"/>
              </a:spcAft>
              <a:buClr>
                <a:srgbClr val="FFFFFF"/>
              </a:buClr>
              <a:buSzPts val="1300"/>
              <a:buChar char="●"/>
              <a:defRPr sz="1300">
                <a:solidFill>
                  <a:srgbClr val="FFFFFF"/>
                </a:solidFill>
              </a:defRPr>
            </a:lvl7pPr>
            <a:lvl8pPr marL="3657600" lvl="7" indent="-311150">
              <a:spcBef>
                <a:spcPts val="0"/>
              </a:spcBef>
              <a:spcAft>
                <a:spcPts val="0"/>
              </a:spcAft>
              <a:buClr>
                <a:srgbClr val="FFFFFF"/>
              </a:buClr>
              <a:buSzPts val="1300"/>
              <a:buChar char="○"/>
              <a:defRPr sz="1300">
                <a:solidFill>
                  <a:srgbClr val="FFFFFF"/>
                </a:solidFill>
              </a:defRPr>
            </a:lvl8pPr>
            <a:lvl9pPr marL="4114800" lvl="8" indent="-311150">
              <a:spcBef>
                <a:spcPts val="0"/>
              </a:spcBef>
              <a:spcAft>
                <a:spcPts val="0"/>
              </a:spcAft>
              <a:buClr>
                <a:srgbClr val="FFFFFF"/>
              </a:buClr>
              <a:buSzPts val="1300"/>
              <a:buChar char="■"/>
              <a:defRPr sz="1300">
                <a:solidFill>
                  <a:srgbClr val="FFFFFF"/>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ody slide, orange box">
  <p:cSld name="TITLE_1_1">
    <p:spTree>
      <p:nvGrpSpPr>
        <p:cNvPr id="1" name="Shape 300"/>
        <p:cNvGrpSpPr/>
        <p:nvPr/>
      </p:nvGrpSpPr>
      <p:grpSpPr>
        <a:xfrm>
          <a:off x="0" y="0"/>
          <a:ext cx="0" cy="0"/>
          <a:chOff x="0" y="0"/>
          <a:chExt cx="0" cy="0"/>
        </a:xfrm>
      </p:grpSpPr>
      <p:pic>
        <p:nvPicPr>
          <p:cNvPr id="301" name="Google Shape;301;p60"/>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302" name="Google Shape;302;p60"/>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3" name="Google Shape;303;p60"/>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304" name="Google Shape;304;p60"/>
          <p:cNvSpPr/>
          <p:nvPr/>
        </p:nvSpPr>
        <p:spPr>
          <a:xfrm>
            <a:off x="1189667" y="1229633"/>
            <a:ext cx="3448800" cy="48189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5" name="Google Shape;305;p60"/>
          <p:cNvSpPr/>
          <p:nvPr/>
        </p:nvSpPr>
        <p:spPr>
          <a:xfrm>
            <a:off x="4728633" y="1229633"/>
            <a:ext cx="6228000" cy="4828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6" name="Google Shape;306;p60"/>
          <p:cNvSpPr txBox="1">
            <a:spLocks noGrp="1"/>
          </p:cNvSpPr>
          <p:nvPr>
            <p:ph type="body" idx="1"/>
          </p:nvPr>
        </p:nvSpPr>
        <p:spPr>
          <a:xfrm>
            <a:off x="4971433" y="1494033"/>
            <a:ext cx="5742300" cy="4290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lt2"/>
              </a:buClr>
              <a:buSzPts val="1900"/>
              <a:buChar char="●"/>
              <a:defRPr/>
            </a:lvl1pPr>
            <a:lvl2pPr marL="914400" lvl="1" indent="-349250">
              <a:spcBef>
                <a:spcPts val="0"/>
              </a:spcBef>
              <a:spcAft>
                <a:spcPts val="0"/>
              </a:spcAft>
              <a:buClr>
                <a:schemeClr val="lt2"/>
              </a:buClr>
              <a:buSzPts val="1900"/>
              <a:buChar char="○"/>
              <a:defRPr/>
            </a:lvl2pPr>
            <a:lvl3pPr marL="1371600" lvl="2" indent="-349250">
              <a:spcBef>
                <a:spcPts val="0"/>
              </a:spcBef>
              <a:spcAft>
                <a:spcPts val="0"/>
              </a:spcAft>
              <a:buClr>
                <a:schemeClr val="lt2"/>
              </a:buClr>
              <a:buSzPts val="1900"/>
              <a:buChar char="■"/>
              <a:defRPr/>
            </a:lvl3pPr>
            <a:lvl4pPr marL="1828800" lvl="3" indent="-349250">
              <a:spcBef>
                <a:spcPts val="0"/>
              </a:spcBef>
              <a:spcAft>
                <a:spcPts val="0"/>
              </a:spcAft>
              <a:buClr>
                <a:schemeClr val="lt2"/>
              </a:buClr>
              <a:buSzPts val="1900"/>
              <a:buChar char="●"/>
              <a:defRPr/>
            </a:lvl4pPr>
            <a:lvl5pPr marL="2286000" lvl="4" indent="-349250">
              <a:spcBef>
                <a:spcPts val="0"/>
              </a:spcBef>
              <a:spcAft>
                <a:spcPts val="0"/>
              </a:spcAft>
              <a:buClr>
                <a:schemeClr val="lt2"/>
              </a:buClr>
              <a:buSzPts val="1900"/>
              <a:buChar char="○"/>
              <a:defRPr/>
            </a:lvl5pPr>
            <a:lvl6pPr marL="2743200" lvl="5" indent="-349250">
              <a:spcBef>
                <a:spcPts val="0"/>
              </a:spcBef>
              <a:spcAft>
                <a:spcPts val="0"/>
              </a:spcAft>
              <a:buClr>
                <a:schemeClr val="lt2"/>
              </a:buClr>
              <a:buSzPts val="1900"/>
              <a:buChar char="■"/>
              <a:defRPr/>
            </a:lvl6pPr>
            <a:lvl7pPr marL="3200400" lvl="6" indent="-349250">
              <a:spcBef>
                <a:spcPts val="0"/>
              </a:spcBef>
              <a:spcAft>
                <a:spcPts val="0"/>
              </a:spcAft>
              <a:buClr>
                <a:schemeClr val="lt2"/>
              </a:buClr>
              <a:buSzPts val="1900"/>
              <a:buChar char="●"/>
              <a:defRPr/>
            </a:lvl7pPr>
            <a:lvl8pPr marL="3657600" lvl="7" indent="-349250">
              <a:spcBef>
                <a:spcPts val="0"/>
              </a:spcBef>
              <a:spcAft>
                <a:spcPts val="0"/>
              </a:spcAft>
              <a:buClr>
                <a:schemeClr val="lt2"/>
              </a:buClr>
              <a:buSzPts val="1900"/>
              <a:buChar char="○"/>
              <a:defRPr/>
            </a:lvl8pPr>
            <a:lvl9pPr marL="4114800" lvl="8" indent="-349250">
              <a:spcBef>
                <a:spcPts val="0"/>
              </a:spcBef>
              <a:spcAft>
                <a:spcPts val="0"/>
              </a:spcAft>
              <a:buClr>
                <a:schemeClr val="lt2"/>
              </a:buClr>
              <a:buSzPts val="19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ody slide, blue box">
  <p:cSld name="TITLE_1_1_1">
    <p:spTree>
      <p:nvGrpSpPr>
        <p:cNvPr id="1" name="Shape 307"/>
        <p:cNvGrpSpPr/>
        <p:nvPr/>
      </p:nvGrpSpPr>
      <p:grpSpPr>
        <a:xfrm>
          <a:off x="0" y="0"/>
          <a:ext cx="0" cy="0"/>
          <a:chOff x="0" y="0"/>
          <a:chExt cx="0" cy="0"/>
        </a:xfrm>
      </p:grpSpPr>
      <p:pic>
        <p:nvPicPr>
          <p:cNvPr id="308" name="Google Shape;308;p61"/>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309" name="Google Shape;309;p61"/>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0" name="Google Shape;310;p61"/>
          <p:cNvSpPr/>
          <p:nvPr/>
        </p:nvSpPr>
        <p:spPr>
          <a:xfrm>
            <a:off x="1189667" y="1229633"/>
            <a:ext cx="3448800" cy="48189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1" name="Google Shape;311;p61"/>
          <p:cNvSpPr/>
          <p:nvPr/>
        </p:nvSpPr>
        <p:spPr>
          <a:xfrm>
            <a:off x="4728633" y="1229633"/>
            <a:ext cx="6228000" cy="4828800"/>
          </a:xfrm>
          <a:prstGeom prst="rect">
            <a:avLst/>
          </a:prstGeom>
          <a:no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2" name="Google Shape;312;p61"/>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313" name="Google Shape;313;p61"/>
          <p:cNvSpPr txBox="1">
            <a:spLocks noGrp="1"/>
          </p:cNvSpPr>
          <p:nvPr>
            <p:ph type="body" idx="1"/>
          </p:nvPr>
        </p:nvSpPr>
        <p:spPr>
          <a:xfrm>
            <a:off x="4971433" y="1494033"/>
            <a:ext cx="5742300" cy="4290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lt2"/>
              </a:buClr>
              <a:buSzPts val="1900"/>
              <a:buChar char="●"/>
              <a:defRPr/>
            </a:lvl1pPr>
            <a:lvl2pPr marL="914400" lvl="1" indent="-349250">
              <a:spcBef>
                <a:spcPts val="0"/>
              </a:spcBef>
              <a:spcAft>
                <a:spcPts val="0"/>
              </a:spcAft>
              <a:buClr>
                <a:schemeClr val="lt2"/>
              </a:buClr>
              <a:buSzPts val="1900"/>
              <a:buChar char="○"/>
              <a:defRPr/>
            </a:lvl2pPr>
            <a:lvl3pPr marL="1371600" lvl="2" indent="-349250">
              <a:spcBef>
                <a:spcPts val="0"/>
              </a:spcBef>
              <a:spcAft>
                <a:spcPts val="0"/>
              </a:spcAft>
              <a:buClr>
                <a:schemeClr val="lt2"/>
              </a:buClr>
              <a:buSzPts val="1900"/>
              <a:buChar char="■"/>
              <a:defRPr/>
            </a:lvl3pPr>
            <a:lvl4pPr marL="1828800" lvl="3" indent="-349250">
              <a:spcBef>
                <a:spcPts val="0"/>
              </a:spcBef>
              <a:spcAft>
                <a:spcPts val="0"/>
              </a:spcAft>
              <a:buClr>
                <a:schemeClr val="lt2"/>
              </a:buClr>
              <a:buSzPts val="1900"/>
              <a:buChar char="●"/>
              <a:defRPr/>
            </a:lvl4pPr>
            <a:lvl5pPr marL="2286000" lvl="4" indent="-349250">
              <a:spcBef>
                <a:spcPts val="0"/>
              </a:spcBef>
              <a:spcAft>
                <a:spcPts val="0"/>
              </a:spcAft>
              <a:buClr>
                <a:schemeClr val="lt2"/>
              </a:buClr>
              <a:buSzPts val="1900"/>
              <a:buChar char="○"/>
              <a:defRPr/>
            </a:lvl5pPr>
            <a:lvl6pPr marL="2743200" lvl="5" indent="-349250">
              <a:spcBef>
                <a:spcPts val="0"/>
              </a:spcBef>
              <a:spcAft>
                <a:spcPts val="0"/>
              </a:spcAft>
              <a:buClr>
                <a:schemeClr val="lt2"/>
              </a:buClr>
              <a:buSzPts val="1900"/>
              <a:buChar char="■"/>
              <a:defRPr/>
            </a:lvl6pPr>
            <a:lvl7pPr marL="3200400" lvl="6" indent="-349250">
              <a:spcBef>
                <a:spcPts val="0"/>
              </a:spcBef>
              <a:spcAft>
                <a:spcPts val="0"/>
              </a:spcAft>
              <a:buClr>
                <a:schemeClr val="lt2"/>
              </a:buClr>
              <a:buSzPts val="1900"/>
              <a:buChar char="●"/>
              <a:defRPr/>
            </a:lvl7pPr>
            <a:lvl8pPr marL="3657600" lvl="7" indent="-349250">
              <a:spcBef>
                <a:spcPts val="0"/>
              </a:spcBef>
              <a:spcAft>
                <a:spcPts val="0"/>
              </a:spcAft>
              <a:buClr>
                <a:schemeClr val="lt2"/>
              </a:buClr>
              <a:buSzPts val="1900"/>
              <a:buChar char="○"/>
              <a:defRPr/>
            </a:lvl8pPr>
            <a:lvl9pPr marL="4114800" lvl="8" indent="-349250">
              <a:spcBef>
                <a:spcPts val="0"/>
              </a:spcBef>
              <a:spcAft>
                <a:spcPts val="0"/>
              </a:spcAft>
              <a:buClr>
                <a:schemeClr val="lt2"/>
              </a:buClr>
              <a:buSzPts val="19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ody slide, purple box">
  <p:cSld name="TITLE_1_1_1_2">
    <p:spTree>
      <p:nvGrpSpPr>
        <p:cNvPr id="1" name="Shape 314"/>
        <p:cNvGrpSpPr/>
        <p:nvPr/>
      </p:nvGrpSpPr>
      <p:grpSpPr>
        <a:xfrm>
          <a:off x="0" y="0"/>
          <a:ext cx="0" cy="0"/>
          <a:chOff x="0" y="0"/>
          <a:chExt cx="0" cy="0"/>
        </a:xfrm>
      </p:grpSpPr>
      <p:pic>
        <p:nvPicPr>
          <p:cNvPr id="315" name="Google Shape;315;p62"/>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316" name="Google Shape;316;p62"/>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7" name="Google Shape;317;p62"/>
          <p:cNvSpPr/>
          <p:nvPr/>
        </p:nvSpPr>
        <p:spPr>
          <a:xfrm>
            <a:off x="1189667" y="1229633"/>
            <a:ext cx="3448800" cy="48189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8" name="Google Shape;318;p62"/>
          <p:cNvSpPr/>
          <p:nvPr/>
        </p:nvSpPr>
        <p:spPr>
          <a:xfrm>
            <a:off x="4728633" y="1229633"/>
            <a:ext cx="6228000" cy="4828800"/>
          </a:xfrm>
          <a:prstGeom prst="rect">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9" name="Google Shape;319;p62"/>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Clr>
                <a:schemeClr val="dk1"/>
              </a:buClr>
              <a:buSzPts val="1900"/>
              <a:buNone/>
              <a:defRPr>
                <a:solidFill>
                  <a:schemeClr val="dk1"/>
                </a:solidFill>
                <a:latin typeface="Candara"/>
                <a:ea typeface="Candara"/>
                <a:cs typeface="Candara"/>
                <a:sym typeface="Candara"/>
              </a:defRPr>
            </a:lvl2pPr>
            <a:lvl3pPr lvl="2">
              <a:spcBef>
                <a:spcPts val="0"/>
              </a:spcBef>
              <a:spcAft>
                <a:spcPts val="0"/>
              </a:spcAft>
              <a:buClr>
                <a:schemeClr val="dk1"/>
              </a:buClr>
              <a:buSzPts val="1900"/>
              <a:buNone/>
              <a:defRPr>
                <a:solidFill>
                  <a:schemeClr val="dk1"/>
                </a:solidFill>
                <a:latin typeface="Candara"/>
                <a:ea typeface="Candara"/>
                <a:cs typeface="Candara"/>
                <a:sym typeface="Candara"/>
              </a:defRPr>
            </a:lvl3pPr>
            <a:lvl4pPr lvl="3">
              <a:spcBef>
                <a:spcPts val="0"/>
              </a:spcBef>
              <a:spcAft>
                <a:spcPts val="0"/>
              </a:spcAft>
              <a:buClr>
                <a:schemeClr val="dk1"/>
              </a:buClr>
              <a:buSzPts val="1900"/>
              <a:buNone/>
              <a:defRPr>
                <a:solidFill>
                  <a:schemeClr val="dk1"/>
                </a:solidFill>
                <a:latin typeface="Candara"/>
                <a:ea typeface="Candara"/>
                <a:cs typeface="Candara"/>
                <a:sym typeface="Candara"/>
              </a:defRPr>
            </a:lvl4pPr>
            <a:lvl5pPr lvl="4">
              <a:spcBef>
                <a:spcPts val="0"/>
              </a:spcBef>
              <a:spcAft>
                <a:spcPts val="0"/>
              </a:spcAft>
              <a:buClr>
                <a:schemeClr val="dk1"/>
              </a:buClr>
              <a:buSzPts val="1900"/>
              <a:buNone/>
              <a:defRPr>
                <a:solidFill>
                  <a:schemeClr val="dk1"/>
                </a:solidFill>
                <a:latin typeface="Candara"/>
                <a:ea typeface="Candara"/>
                <a:cs typeface="Candara"/>
                <a:sym typeface="Candara"/>
              </a:defRPr>
            </a:lvl5pPr>
            <a:lvl6pPr lvl="5">
              <a:spcBef>
                <a:spcPts val="0"/>
              </a:spcBef>
              <a:spcAft>
                <a:spcPts val="0"/>
              </a:spcAft>
              <a:buClr>
                <a:schemeClr val="dk1"/>
              </a:buClr>
              <a:buSzPts val="1900"/>
              <a:buNone/>
              <a:defRPr>
                <a:solidFill>
                  <a:schemeClr val="dk1"/>
                </a:solidFill>
                <a:latin typeface="Candara"/>
                <a:ea typeface="Candara"/>
                <a:cs typeface="Candara"/>
                <a:sym typeface="Candara"/>
              </a:defRPr>
            </a:lvl6pPr>
            <a:lvl7pPr lvl="6">
              <a:spcBef>
                <a:spcPts val="0"/>
              </a:spcBef>
              <a:spcAft>
                <a:spcPts val="0"/>
              </a:spcAft>
              <a:buClr>
                <a:schemeClr val="dk1"/>
              </a:buClr>
              <a:buSzPts val="1900"/>
              <a:buNone/>
              <a:defRPr>
                <a:solidFill>
                  <a:schemeClr val="dk1"/>
                </a:solidFill>
                <a:latin typeface="Candara"/>
                <a:ea typeface="Candara"/>
                <a:cs typeface="Candara"/>
                <a:sym typeface="Candara"/>
              </a:defRPr>
            </a:lvl7pPr>
            <a:lvl8pPr lvl="7">
              <a:spcBef>
                <a:spcPts val="0"/>
              </a:spcBef>
              <a:spcAft>
                <a:spcPts val="0"/>
              </a:spcAft>
              <a:buClr>
                <a:schemeClr val="dk1"/>
              </a:buClr>
              <a:buSzPts val="1900"/>
              <a:buNone/>
              <a:defRPr>
                <a:solidFill>
                  <a:schemeClr val="dk1"/>
                </a:solidFill>
                <a:latin typeface="Candara"/>
                <a:ea typeface="Candara"/>
                <a:cs typeface="Candara"/>
                <a:sym typeface="Candara"/>
              </a:defRPr>
            </a:lvl8pPr>
            <a:lvl9pPr lvl="8">
              <a:spcBef>
                <a:spcPts val="0"/>
              </a:spcBef>
              <a:spcAft>
                <a:spcPts val="0"/>
              </a:spcAft>
              <a:buClr>
                <a:schemeClr val="dk1"/>
              </a:buClr>
              <a:buSzPts val="1900"/>
              <a:buNone/>
              <a:defRPr>
                <a:solidFill>
                  <a:schemeClr val="dk1"/>
                </a:solidFill>
                <a:latin typeface="Candara"/>
                <a:ea typeface="Candara"/>
                <a:cs typeface="Candara"/>
                <a:sym typeface="Candara"/>
              </a:defRPr>
            </a:lvl9pPr>
          </a:lstStyle>
          <a:p>
            <a:endParaRPr/>
          </a:p>
        </p:txBody>
      </p:sp>
      <p:sp>
        <p:nvSpPr>
          <p:cNvPr id="320" name="Google Shape;320;p62"/>
          <p:cNvSpPr txBox="1">
            <a:spLocks noGrp="1"/>
          </p:cNvSpPr>
          <p:nvPr>
            <p:ph type="body" idx="1"/>
          </p:nvPr>
        </p:nvSpPr>
        <p:spPr>
          <a:xfrm>
            <a:off x="4971433" y="1494033"/>
            <a:ext cx="5742300" cy="4290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lt2"/>
              </a:buClr>
              <a:buSzPts val="1900"/>
              <a:buChar char="●"/>
              <a:defRPr/>
            </a:lvl1pPr>
            <a:lvl2pPr marL="914400" lvl="1" indent="-349250">
              <a:spcBef>
                <a:spcPts val="0"/>
              </a:spcBef>
              <a:spcAft>
                <a:spcPts val="0"/>
              </a:spcAft>
              <a:buClr>
                <a:schemeClr val="lt2"/>
              </a:buClr>
              <a:buSzPts val="1900"/>
              <a:buChar char="○"/>
              <a:defRPr/>
            </a:lvl2pPr>
            <a:lvl3pPr marL="1371600" lvl="2" indent="-349250">
              <a:spcBef>
                <a:spcPts val="0"/>
              </a:spcBef>
              <a:spcAft>
                <a:spcPts val="0"/>
              </a:spcAft>
              <a:buClr>
                <a:schemeClr val="lt2"/>
              </a:buClr>
              <a:buSzPts val="1900"/>
              <a:buChar char="■"/>
              <a:defRPr/>
            </a:lvl3pPr>
            <a:lvl4pPr marL="1828800" lvl="3" indent="-349250">
              <a:spcBef>
                <a:spcPts val="0"/>
              </a:spcBef>
              <a:spcAft>
                <a:spcPts val="0"/>
              </a:spcAft>
              <a:buClr>
                <a:schemeClr val="lt2"/>
              </a:buClr>
              <a:buSzPts val="1900"/>
              <a:buChar char="●"/>
              <a:defRPr/>
            </a:lvl4pPr>
            <a:lvl5pPr marL="2286000" lvl="4" indent="-349250">
              <a:spcBef>
                <a:spcPts val="0"/>
              </a:spcBef>
              <a:spcAft>
                <a:spcPts val="0"/>
              </a:spcAft>
              <a:buClr>
                <a:schemeClr val="lt2"/>
              </a:buClr>
              <a:buSzPts val="1900"/>
              <a:buChar char="○"/>
              <a:defRPr/>
            </a:lvl5pPr>
            <a:lvl6pPr marL="2743200" lvl="5" indent="-349250">
              <a:spcBef>
                <a:spcPts val="0"/>
              </a:spcBef>
              <a:spcAft>
                <a:spcPts val="0"/>
              </a:spcAft>
              <a:buClr>
                <a:schemeClr val="lt2"/>
              </a:buClr>
              <a:buSzPts val="1900"/>
              <a:buChar char="■"/>
              <a:defRPr/>
            </a:lvl6pPr>
            <a:lvl7pPr marL="3200400" lvl="6" indent="-349250">
              <a:spcBef>
                <a:spcPts val="0"/>
              </a:spcBef>
              <a:spcAft>
                <a:spcPts val="0"/>
              </a:spcAft>
              <a:buClr>
                <a:schemeClr val="lt2"/>
              </a:buClr>
              <a:buSzPts val="1900"/>
              <a:buChar char="●"/>
              <a:defRPr/>
            </a:lvl7pPr>
            <a:lvl8pPr marL="3657600" lvl="7" indent="-349250">
              <a:spcBef>
                <a:spcPts val="0"/>
              </a:spcBef>
              <a:spcAft>
                <a:spcPts val="0"/>
              </a:spcAft>
              <a:buClr>
                <a:schemeClr val="lt2"/>
              </a:buClr>
              <a:buSzPts val="1900"/>
              <a:buChar char="○"/>
              <a:defRPr/>
            </a:lvl8pPr>
            <a:lvl9pPr marL="4114800" lvl="8" indent="-349250">
              <a:spcBef>
                <a:spcPts val="0"/>
              </a:spcBef>
              <a:spcAft>
                <a:spcPts val="0"/>
              </a:spcAft>
              <a:buClr>
                <a:schemeClr val="lt2"/>
              </a:buClr>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itle Slide (No Copy) w/ IU Tag">
  <p:cSld name="Section Header_2">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35" name="Google Shape;35;p7"/>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36;p7"/>
          <p:cNvSpPr txBox="1">
            <a:spLocks noGrp="1"/>
          </p:cNvSpPr>
          <p:nvPr>
            <p:ph type="title"/>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p:nvPr/>
        </p:nvSpPr>
        <p:spPr>
          <a:xfrm>
            <a:off x="1040650" y="6008142"/>
            <a:ext cx="23256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chemeClr val="lt2"/>
                </a:solidFill>
                <a:latin typeface="Candara"/>
                <a:ea typeface="Candara"/>
                <a:cs typeface="Candara"/>
                <a:sym typeface="Candara"/>
              </a:rPr>
              <a:t>InstructUp</a:t>
            </a:r>
            <a:endParaRPr sz="900">
              <a:solidFill>
                <a:schemeClr val="lt2"/>
              </a:solidFill>
              <a:latin typeface="Candara"/>
              <a:ea typeface="Candara"/>
              <a:cs typeface="Candara"/>
              <a:sym typeface="Candar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ody slide, green box">
  <p:cSld name="TITLE_1_1_1_1">
    <p:spTree>
      <p:nvGrpSpPr>
        <p:cNvPr id="1" name="Shape 321"/>
        <p:cNvGrpSpPr/>
        <p:nvPr/>
      </p:nvGrpSpPr>
      <p:grpSpPr>
        <a:xfrm>
          <a:off x="0" y="0"/>
          <a:ext cx="0" cy="0"/>
          <a:chOff x="0" y="0"/>
          <a:chExt cx="0" cy="0"/>
        </a:xfrm>
      </p:grpSpPr>
      <p:pic>
        <p:nvPicPr>
          <p:cNvPr id="322" name="Google Shape;322;p63"/>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323" name="Google Shape;323;p63"/>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4" name="Google Shape;324;p63"/>
          <p:cNvSpPr/>
          <p:nvPr/>
        </p:nvSpPr>
        <p:spPr>
          <a:xfrm>
            <a:off x="1189667" y="1229633"/>
            <a:ext cx="3448800" cy="4818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5" name="Google Shape;325;p63"/>
          <p:cNvSpPr/>
          <p:nvPr/>
        </p:nvSpPr>
        <p:spPr>
          <a:xfrm>
            <a:off x="4728633" y="1229633"/>
            <a:ext cx="6228000" cy="4828800"/>
          </a:xfrm>
          <a:prstGeom prst="rect">
            <a:avLst/>
          </a:pr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6" name="Google Shape;326;p63"/>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Clr>
                <a:schemeClr val="dk1"/>
              </a:buClr>
              <a:buSzPts val="1900"/>
              <a:buNone/>
              <a:defRPr>
                <a:solidFill>
                  <a:schemeClr val="dk1"/>
                </a:solidFill>
                <a:latin typeface="Candara"/>
                <a:ea typeface="Candara"/>
                <a:cs typeface="Candara"/>
                <a:sym typeface="Candara"/>
              </a:defRPr>
            </a:lvl2pPr>
            <a:lvl3pPr lvl="2">
              <a:spcBef>
                <a:spcPts val="0"/>
              </a:spcBef>
              <a:spcAft>
                <a:spcPts val="0"/>
              </a:spcAft>
              <a:buClr>
                <a:schemeClr val="dk1"/>
              </a:buClr>
              <a:buSzPts val="1900"/>
              <a:buNone/>
              <a:defRPr>
                <a:solidFill>
                  <a:schemeClr val="dk1"/>
                </a:solidFill>
                <a:latin typeface="Candara"/>
                <a:ea typeface="Candara"/>
                <a:cs typeface="Candara"/>
                <a:sym typeface="Candara"/>
              </a:defRPr>
            </a:lvl3pPr>
            <a:lvl4pPr lvl="3">
              <a:spcBef>
                <a:spcPts val="0"/>
              </a:spcBef>
              <a:spcAft>
                <a:spcPts val="0"/>
              </a:spcAft>
              <a:buClr>
                <a:schemeClr val="dk1"/>
              </a:buClr>
              <a:buSzPts val="1900"/>
              <a:buNone/>
              <a:defRPr>
                <a:solidFill>
                  <a:schemeClr val="dk1"/>
                </a:solidFill>
                <a:latin typeface="Candara"/>
                <a:ea typeface="Candara"/>
                <a:cs typeface="Candara"/>
                <a:sym typeface="Candara"/>
              </a:defRPr>
            </a:lvl4pPr>
            <a:lvl5pPr lvl="4">
              <a:spcBef>
                <a:spcPts val="0"/>
              </a:spcBef>
              <a:spcAft>
                <a:spcPts val="0"/>
              </a:spcAft>
              <a:buClr>
                <a:schemeClr val="dk1"/>
              </a:buClr>
              <a:buSzPts val="1900"/>
              <a:buNone/>
              <a:defRPr>
                <a:solidFill>
                  <a:schemeClr val="dk1"/>
                </a:solidFill>
                <a:latin typeface="Candara"/>
                <a:ea typeface="Candara"/>
                <a:cs typeface="Candara"/>
                <a:sym typeface="Candara"/>
              </a:defRPr>
            </a:lvl5pPr>
            <a:lvl6pPr lvl="5">
              <a:spcBef>
                <a:spcPts val="0"/>
              </a:spcBef>
              <a:spcAft>
                <a:spcPts val="0"/>
              </a:spcAft>
              <a:buClr>
                <a:schemeClr val="dk1"/>
              </a:buClr>
              <a:buSzPts val="1900"/>
              <a:buNone/>
              <a:defRPr>
                <a:solidFill>
                  <a:schemeClr val="dk1"/>
                </a:solidFill>
                <a:latin typeface="Candara"/>
                <a:ea typeface="Candara"/>
                <a:cs typeface="Candara"/>
                <a:sym typeface="Candara"/>
              </a:defRPr>
            </a:lvl6pPr>
            <a:lvl7pPr lvl="6">
              <a:spcBef>
                <a:spcPts val="0"/>
              </a:spcBef>
              <a:spcAft>
                <a:spcPts val="0"/>
              </a:spcAft>
              <a:buClr>
                <a:schemeClr val="dk1"/>
              </a:buClr>
              <a:buSzPts val="1900"/>
              <a:buNone/>
              <a:defRPr>
                <a:solidFill>
                  <a:schemeClr val="dk1"/>
                </a:solidFill>
                <a:latin typeface="Candara"/>
                <a:ea typeface="Candara"/>
                <a:cs typeface="Candara"/>
                <a:sym typeface="Candara"/>
              </a:defRPr>
            </a:lvl7pPr>
            <a:lvl8pPr lvl="7">
              <a:spcBef>
                <a:spcPts val="0"/>
              </a:spcBef>
              <a:spcAft>
                <a:spcPts val="0"/>
              </a:spcAft>
              <a:buClr>
                <a:schemeClr val="dk1"/>
              </a:buClr>
              <a:buSzPts val="1900"/>
              <a:buNone/>
              <a:defRPr>
                <a:solidFill>
                  <a:schemeClr val="dk1"/>
                </a:solidFill>
                <a:latin typeface="Candara"/>
                <a:ea typeface="Candara"/>
                <a:cs typeface="Candara"/>
                <a:sym typeface="Candara"/>
              </a:defRPr>
            </a:lvl8pPr>
            <a:lvl9pPr lvl="8">
              <a:spcBef>
                <a:spcPts val="0"/>
              </a:spcBef>
              <a:spcAft>
                <a:spcPts val="0"/>
              </a:spcAft>
              <a:buClr>
                <a:schemeClr val="dk1"/>
              </a:buClr>
              <a:buSzPts val="1900"/>
              <a:buNone/>
              <a:defRPr>
                <a:solidFill>
                  <a:schemeClr val="dk1"/>
                </a:solidFill>
                <a:latin typeface="Candara"/>
                <a:ea typeface="Candara"/>
                <a:cs typeface="Candara"/>
                <a:sym typeface="Candara"/>
              </a:defRPr>
            </a:lvl9pPr>
          </a:lstStyle>
          <a:p>
            <a:endParaRPr/>
          </a:p>
        </p:txBody>
      </p:sp>
      <p:sp>
        <p:nvSpPr>
          <p:cNvPr id="327" name="Google Shape;327;p63"/>
          <p:cNvSpPr txBox="1">
            <a:spLocks noGrp="1"/>
          </p:cNvSpPr>
          <p:nvPr>
            <p:ph type="body" idx="1"/>
          </p:nvPr>
        </p:nvSpPr>
        <p:spPr>
          <a:xfrm>
            <a:off x="4971433" y="1494033"/>
            <a:ext cx="5742300" cy="4290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lt2"/>
              </a:buClr>
              <a:buSzPts val="1900"/>
              <a:buChar char="●"/>
              <a:defRPr/>
            </a:lvl1pPr>
            <a:lvl2pPr marL="914400" lvl="1" indent="-349250">
              <a:spcBef>
                <a:spcPts val="0"/>
              </a:spcBef>
              <a:spcAft>
                <a:spcPts val="0"/>
              </a:spcAft>
              <a:buClr>
                <a:schemeClr val="lt2"/>
              </a:buClr>
              <a:buSzPts val="1900"/>
              <a:buChar char="○"/>
              <a:defRPr/>
            </a:lvl2pPr>
            <a:lvl3pPr marL="1371600" lvl="2" indent="-349250">
              <a:spcBef>
                <a:spcPts val="0"/>
              </a:spcBef>
              <a:spcAft>
                <a:spcPts val="0"/>
              </a:spcAft>
              <a:buClr>
                <a:schemeClr val="lt2"/>
              </a:buClr>
              <a:buSzPts val="1900"/>
              <a:buChar char="■"/>
              <a:defRPr/>
            </a:lvl3pPr>
            <a:lvl4pPr marL="1828800" lvl="3" indent="-349250">
              <a:spcBef>
                <a:spcPts val="0"/>
              </a:spcBef>
              <a:spcAft>
                <a:spcPts val="0"/>
              </a:spcAft>
              <a:buClr>
                <a:schemeClr val="lt2"/>
              </a:buClr>
              <a:buSzPts val="1900"/>
              <a:buChar char="●"/>
              <a:defRPr/>
            </a:lvl4pPr>
            <a:lvl5pPr marL="2286000" lvl="4" indent="-349250">
              <a:spcBef>
                <a:spcPts val="0"/>
              </a:spcBef>
              <a:spcAft>
                <a:spcPts val="0"/>
              </a:spcAft>
              <a:buClr>
                <a:schemeClr val="lt2"/>
              </a:buClr>
              <a:buSzPts val="1900"/>
              <a:buChar char="○"/>
              <a:defRPr/>
            </a:lvl5pPr>
            <a:lvl6pPr marL="2743200" lvl="5" indent="-349250">
              <a:spcBef>
                <a:spcPts val="0"/>
              </a:spcBef>
              <a:spcAft>
                <a:spcPts val="0"/>
              </a:spcAft>
              <a:buClr>
                <a:schemeClr val="lt2"/>
              </a:buClr>
              <a:buSzPts val="1900"/>
              <a:buChar char="■"/>
              <a:defRPr/>
            </a:lvl6pPr>
            <a:lvl7pPr marL="3200400" lvl="6" indent="-349250">
              <a:spcBef>
                <a:spcPts val="0"/>
              </a:spcBef>
              <a:spcAft>
                <a:spcPts val="0"/>
              </a:spcAft>
              <a:buClr>
                <a:schemeClr val="lt2"/>
              </a:buClr>
              <a:buSzPts val="1900"/>
              <a:buChar char="●"/>
              <a:defRPr/>
            </a:lvl7pPr>
            <a:lvl8pPr marL="3657600" lvl="7" indent="-349250">
              <a:spcBef>
                <a:spcPts val="0"/>
              </a:spcBef>
              <a:spcAft>
                <a:spcPts val="0"/>
              </a:spcAft>
              <a:buClr>
                <a:schemeClr val="lt2"/>
              </a:buClr>
              <a:buSzPts val="1900"/>
              <a:buChar char="○"/>
              <a:defRPr/>
            </a:lvl8pPr>
            <a:lvl9pPr marL="4114800" lvl="8" indent="-349250">
              <a:spcBef>
                <a:spcPts val="0"/>
              </a:spcBef>
              <a:spcAft>
                <a:spcPts val="0"/>
              </a:spcAft>
              <a:buClr>
                <a:schemeClr val="lt2"/>
              </a:buClr>
              <a:buSzPts val="19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urvey link slide">
  <p:cSld name="TITLE_1_1_1_1_1_1_1_1_1_1_1_1_1">
    <p:spTree>
      <p:nvGrpSpPr>
        <p:cNvPr id="1" name="Shape 328"/>
        <p:cNvGrpSpPr/>
        <p:nvPr/>
      </p:nvGrpSpPr>
      <p:grpSpPr>
        <a:xfrm>
          <a:off x="0" y="0"/>
          <a:ext cx="0" cy="0"/>
          <a:chOff x="0" y="0"/>
          <a:chExt cx="0" cy="0"/>
        </a:xfrm>
      </p:grpSpPr>
      <p:pic>
        <p:nvPicPr>
          <p:cNvPr id="329" name="Google Shape;329;p64"/>
          <p:cNvPicPr preferRelativeResize="0"/>
          <p:nvPr/>
        </p:nvPicPr>
        <p:blipFill>
          <a:blip r:embed="rId2">
            <a:alphaModFix/>
          </a:blip>
          <a:stretch>
            <a:fillRect/>
          </a:stretch>
        </p:blipFill>
        <p:spPr>
          <a:xfrm>
            <a:off x="148317" y="268550"/>
            <a:ext cx="657102" cy="746200"/>
          </a:xfrm>
          <a:prstGeom prst="rect">
            <a:avLst/>
          </a:prstGeom>
          <a:noFill/>
          <a:ln>
            <a:noFill/>
          </a:ln>
        </p:spPr>
      </p:pic>
      <p:sp>
        <p:nvSpPr>
          <p:cNvPr id="330" name="Google Shape;330;p64"/>
          <p:cNvSpPr/>
          <p:nvPr/>
        </p:nvSpPr>
        <p:spPr>
          <a:xfrm>
            <a:off x="365683" y="6263667"/>
            <a:ext cx="222300" cy="2223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31" name="Google Shape;331;p64"/>
          <p:cNvCxnSpPr/>
          <p:nvPr/>
        </p:nvCxnSpPr>
        <p:spPr>
          <a:xfrm>
            <a:off x="1207400" y="3818900"/>
            <a:ext cx="9777300" cy="0"/>
          </a:xfrm>
          <a:prstGeom prst="straightConnector1">
            <a:avLst/>
          </a:prstGeom>
          <a:noFill/>
          <a:ln w="9525" cap="flat" cmpd="sng">
            <a:solidFill>
              <a:schemeClr val="dk2"/>
            </a:solidFill>
            <a:prstDash val="solid"/>
            <a:round/>
            <a:headEnd type="none" w="med" len="med"/>
            <a:tailEnd type="none" w="med" len="med"/>
          </a:ln>
        </p:spPr>
      </p:cxnSp>
      <p:sp>
        <p:nvSpPr>
          <p:cNvPr id="332" name="Google Shape;332;p64"/>
          <p:cNvSpPr txBox="1">
            <a:spLocks noGrp="1"/>
          </p:cNvSpPr>
          <p:nvPr>
            <p:ph type="title"/>
          </p:nvPr>
        </p:nvSpPr>
        <p:spPr>
          <a:xfrm>
            <a:off x="1009733" y="371667"/>
            <a:ext cx="9353100" cy="5400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SzPts val="1900"/>
              <a:buNone/>
              <a:defRPr>
                <a:latin typeface="Candara"/>
                <a:ea typeface="Candara"/>
                <a:cs typeface="Candara"/>
                <a:sym typeface="Candara"/>
              </a:defRPr>
            </a:lvl2pPr>
            <a:lvl3pPr lvl="2">
              <a:spcBef>
                <a:spcPts val="0"/>
              </a:spcBef>
              <a:spcAft>
                <a:spcPts val="0"/>
              </a:spcAft>
              <a:buSzPts val="1900"/>
              <a:buNone/>
              <a:defRPr>
                <a:latin typeface="Candara"/>
                <a:ea typeface="Candara"/>
                <a:cs typeface="Candara"/>
                <a:sym typeface="Candara"/>
              </a:defRPr>
            </a:lvl3pPr>
            <a:lvl4pPr lvl="3">
              <a:spcBef>
                <a:spcPts val="0"/>
              </a:spcBef>
              <a:spcAft>
                <a:spcPts val="0"/>
              </a:spcAft>
              <a:buSzPts val="1900"/>
              <a:buNone/>
              <a:defRPr>
                <a:latin typeface="Candara"/>
                <a:ea typeface="Candara"/>
                <a:cs typeface="Candara"/>
                <a:sym typeface="Candara"/>
              </a:defRPr>
            </a:lvl4pPr>
            <a:lvl5pPr lvl="4">
              <a:spcBef>
                <a:spcPts val="0"/>
              </a:spcBef>
              <a:spcAft>
                <a:spcPts val="0"/>
              </a:spcAft>
              <a:buSzPts val="1900"/>
              <a:buNone/>
              <a:defRPr>
                <a:latin typeface="Candara"/>
                <a:ea typeface="Candara"/>
                <a:cs typeface="Candara"/>
                <a:sym typeface="Candara"/>
              </a:defRPr>
            </a:lvl5pPr>
            <a:lvl6pPr lvl="5">
              <a:spcBef>
                <a:spcPts val="0"/>
              </a:spcBef>
              <a:spcAft>
                <a:spcPts val="0"/>
              </a:spcAft>
              <a:buSzPts val="1900"/>
              <a:buNone/>
              <a:defRPr>
                <a:latin typeface="Candara"/>
                <a:ea typeface="Candara"/>
                <a:cs typeface="Candara"/>
                <a:sym typeface="Candara"/>
              </a:defRPr>
            </a:lvl6pPr>
            <a:lvl7pPr lvl="6">
              <a:spcBef>
                <a:spcPts val="0"/>
              </a:spcBef>
              <a:spcAft>
                <a:spcPts val="0"/>
              </a:spcAft>
              <a:buSzPts val="1900"/>
              <a:buNone/>
              <a:defRPr>
                <a:latin typeface="Candara"/>
                <a:ea typeface="Candara"/>
                <a:cs typeface="Candara"/>
                <a:sym typeface="Candara"/>
              </a:defRPr>
            </a:lvl7pPr>
            <a:lvl8pPr lvl="7">
              <a:spcBef>
                <a:spcPts val="0"/>
              </a:spcBef>
              <a:spcAft>
                <a:spcPts val="0"/>
              </a:spcAft>
              <a:buSzPts val="1900"/>
              <a:buNone/>
              <a:defRPr>
                <a:latin typeface="Candara"/>
                <a:ea typeface="Candara"/>
                <a:cs typeface="Candara"/>
                <a:sym typeface="Candara"/>
              </a:defRPr>
            </a:lvl8pPr>
            <a:lvl9pPr lvl="8">
              <a:spcBef>
                <a:spcPts val="0"/>
              </a:spcBef>
              <a:spcAft>
                <a:spcPts val="0"/>
              </a:spcAft>
              <a:buSzPts val="1900"/>
              <a:buNone/>
              <a:defRPr>
                <a:latin typeface="Candara"/>
                <a:ea typeface="Candara"/>
                <a:cs typeface="Candara"/>
                <a:sym typeface="Candara"/>
              </a:defRPr>
            </a:lvl9pPr>
          </a:lstStyle>
          <a:p>
            <a:endParaRPr/>
          </a:p>
        </p:txBody>
      </p:sp>
      <p:sp>
        <p:nvSpPr>
          <p:cNvPr id="333" name="Google Shape;333;p64"/>
          <p:cNvSpPr txBox="1"/>
          <p:nvPr/>
        </p:nvSpPr>
        <p:spPr>
          <a:xfrm>
            <a:off x="662367" y="6263667"/>
            <a:ext cx="79479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300">
              <a:solidFill>
                <a:schemeClr val="dk1"/>
              </a:solidFill>
              <a:latin typeface="Candara"/>
              <a:ea typeface="Candara"/>
              <a:cs typeface="Candara"/>
              <a:sym typeface="Candara"/>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losing slide, orange">
  <p:cSld name="TITLE_1_1_1_1_1_1_1_1_1_1_1_1_1_1">
    <p:spTree>
      <p:nvGrpSpPr>
        <p:cNvPr id="1" name="Shape 334"/>
        <p:cNvGrpSpPr/>
        <p:nvPr/>
      </p:nvGrpSpPr>
      <p:grpSpPr>
        <a:xfrm>
          <a:off x="0" y="0"/>
          <a:ext cx="0" cy="0"/>
          <a:chOff x="0" y="0"/>
          <a:chExt cx="0" cy="0"/>
        </a:xfrm>
      </p:grpSpPr>
      <p:sp>
        <p:nvSpPr>
          <p:cNvPr id="335" name="Google Shape;335;p65"/>
          <p:cNvSpPr/>
          <p:nvPr/>
        </p:nvSpPr>
        <p:spPr>
          <a:xfrm>
            <a:off x="0" y="5638800"/>
            <a:ext cx="12192000" cy="121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36" name="Google Shape;336;p65" descr="ip logo.png"/>
          <p:cNvPicPr preferRelativeResize="0"/>
          <p:nvPr/>
        </p:nvPicPr>
        <p:blipFill rotWithShape="1">
          <a:blip r:embed="rId2">
            <a:alphaModFix/>
          </a:blip>
          <a:srcRect/>
          <a:stretch/>
        </p:blipFill>
        <p:spPr>
          <a:xfrm>
            <a:off x="4311850" y="2961148"/>
            <a:ext cx="3076139" cy="717945"/>
          </a:xfrm>
          <a:prstGeom prst="rect">
            <a:avLst/>
          </a:prstGeom>
          <a:noFill/>
          <a:ln>
            <a:noFill/>
          </a:ln>
        </p:spPr>
      </p:pic>
      <p:sp>
        <p:nvSpPr>
          <p:cNvPr id="337" name="Google Shape;337;p65"/>
          <p:cNvSpPr/>
          <p:nvPr/>
        </p:nvSpPr>
        <p:spPr>
          <a:xfrm>
            <a:off x="7637769" y="34366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38" name="Google Shape;338;p65"/>
          <p:cNvSpPr/>
          <p:nvPr/>
        </p:nvSpPr>
        <p:spPr>
          <a:xfrm>
            <a:off x="2671819" y="33889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39" name="Google Shape;339;p65"/>
          <p:cNvSpPr txBox="1"/>
          <p:nvPr/>
        </p:nvSpPr>
        <p:spPr>
          <a:xfrm>
            <a:off x="2562783" y="6088408"/>
            <a:ext cx="7066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Candara"/>
                <a:ea typeface="Candara"/>
                <a:cs typeface="Candara"/>
                <a:sym typeface="Candara"/>
              </a:rPr>
              <a:t>www.instructionpartners.org</a:t>
            </a:r>
            <a:endParaRPr sz="1500" b="0" i="0" u="none" strike="noStrike" cap="none">
              <a:solidFill>
                <a:srgbClr val="FFFFFF"/>
              </a:solidFill>
              <a:latin typeface="Candara"/>
              <a:ea typeface="Candara"/>
              <a:cs typeface="Candara"/>
              <a:sym typeface="Candara"/>
            </a:endParaRPr>
          </a:p>
        </p:txBody>
      </p:sp>
      <p:sp>
        <p:nvSpPr>
          <p:cNvPr id="340" name="Google Shape;340;p65"/>
          <p:cNvSpPr txBox="1"/>
          <p:nvPr/>
        </p:nvSpPr>
        <p:spPr>
          <a:xfrm>
            <a:off x="342900" y="6032600"/>
            <a:ext cx="3617100" cy="4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Facebook/LinkedIn: </a:t>
            </a:r>
            <a:r>
              <a:rPr lang="en-US" sz="1500" b="0" i="0" u="none" strike="noStrike" cap="none">
                <a:solidFill>
                  <a:srgbClr val="FFFFFF"/>
                </a:solidFill>
                <a:latin typeface="Candara"/>
                <a:ea typeface="Candara"/>
                <a:cs typeface="Candara"/>
                <a:sym typeface="Candara"/>
              </a:rPr>
              <a:t>instructionpartners</a:t>
            </a:r>
            <a:endParaRPr sz="1500" b="0" i="0" u="none" strike="noStrike" cap="none">
              <a:solidFill>
                <a:srgbClr val="FFFFFF"/>
              </a:solidFill>
              <a:latin typeface="Candara"/>
              <a:ea typeface="Candara"/>
              <a:cs typeface="Candara"/>
              <a:sym typeface="Candara"/>
            </a:endParaRPr>
          </a:p>
        </p:txBody>
      </p:sp>
      <p:sp>
        <p:nvSpPr>
          <p:cNvPr id="341" name="Google Shape;341;p65"/>
          <p:cNvSpPr txBox="1"/>
          <p:nvPr/>
        </p:nvSpPr>
        <p:spPr>
          <a:xfrm>
            <a:off x="8659225" y="6088405"/>
            <a:ext cx="3190500" cy="431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Twitter: </a:t>
            </a:r>
            <a:r>
              <a:rPr lang="en-US" sz="1500" b="0" i="0" u="none" strike="noStrike" cap="none">
                <a:solidFill>
                  <a:srgbClr val="FFFFFF"/>
                </a:solidFill>
                <a:latin typeface="Candara"/>
                <a:ea typeface="Candara"/>
                <a:cs typeface="Candara"/>
                <a:sym typeface="Candara"/>
              </a:rPr>
              <a:t>@instructup</a:t>
            </a:r>
            <a:endParaRPr sz="15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losing slide, blue">
  <p:cSld name="TITLE_1_1_1_1_1_1_1_1_1_1_1_1_1_1_1">
    <p:spTree>
      <p:nvGrpSpPr>
        <p:cNvPr id="1" name="Shape 342"/>
        <p:cNvGrpSpPr/>
        <p:nvPr/>
      </p:nvGrpSpPr>
      <p:grpSpPr>
        <a:xfrm>
          <a:off x="0" y="0"/>
          <a:ext cx="0" cy="0"/>
          <a:chOff x="0" y="0"/>
          <a:chExt cx="0" cy="0"/>
        </a:xfrm>
      </p:grpSpPr>
      <p:sp>
        <p:nvSpPr>
          <p:cNvPr id="343" name="Google Shape;343;p66"/>
          <p:cNvSpPr/>
          <p:nvPr/>
        </p:nvSpPr>
        <p:spPr>
          <a:xfrm>
            <a:off x="0" y="5638800"/>
            <a:ext cx="12192000" cy="1219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4" name="Google Shape;344;p66"/>
          <p:cNvSpPr txBox="1"/>
          <p:nvPr/>
        </p:nvSpPr>
        <p:spPr>
          <a:xfrm>
            <a:off x="2562783" y="6088408"/>
            <a:ext cx="7066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Candara"/>
                <a:ea typeface="Candara"/>
                <a:cs typeface="Candara"/>
                <a:sym typeface="Candara"/>
              </a:rPr>
              <a:t>www.instructionpartners.org</a:t>
            </a:r>
            <a:endParaRPr sz="1500" b="0" i="0" u="none" strike="noStrike" cap="none">
              <a:solidFill>
                <a:srgbClr val="FFFFFF"/>
              </a:solidFill>
              <a:latin typeface="Candara"/>
              <a:ea typeface="Candara"/>
              <a:cs typeface="Candara"/>
              <a:sym typeface="Candara"/>
            </a:endParaRPr>
          </a:p>
        </p:txBody>
      </p:sp>
      <p:sp>
        <p:nvSpPr>
          <p:cNvPr id="345" name="Google Shape;345;p66"/>
          <p:cNvSpPr txBox="1"/>
          <p:nvPr/>
        </p:nvSpPr>
        <p:spPr>
          <a:xfrm>
            <a:off x="342900" y="6032600"/>
            <a:ext cx="3465600" cy="43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Facebook/LinkedIn: </a:t>
            </a:r>
            <a:r>
              <a:rPr lang="en-US" sz="1500" b="0" i="0" u="none" strike="noStrike" cap="none">
                <a:solidFill>
                  <a:srgbClr val="FFFFFF"/>
                </a:solidFill>
                <a:latin typeface="Candara"/>
                <a:ea typeface="Candara"/>
                <a:cs typeface="Candara"/>
                <a:sym typeface="Candara"/>
              </a:rPr>
              <a:t>instructionpartners</a:t>
            </a:r>
            <a:endParaRPr sz="1500" b="0" i="0" u="none" strike="noStrike" cap="none">
              <a:solidFill>
                <a:srgbClr val="FFFFFF"/>
              </a:solidFill>
              <a:latin typeface="Candara"/>
              <a:ea typeface="Candara"/>
              <a:cs typeface="Candara"/>
              <a:sym typeface="Candara"/>
            </a:endParaRPr>
          </a:p>
        </p:txBody>
      </p:sp>
      <p:pic>
        <p:nvPicPr>
          <p:cNvPr id="346" name="Google Shape;346;p66" descr="ip logo.png"/>
          <p:cNvPicPr preferRelativeResize="0"/>
          <p:nvPr/>
        </p:nvPicPr>
        <p:blipFill rotWithShape="1">
          <a:blip r:embed="rId2">
            <a:alphaModFix/>
          </a:blip>
          <a:srcRect/>
          <a:stretch/>
        </p:blipFill>
        <p:spPr>
          <a:xfrm>
            <a:off x="4311850" y="2961148"/>
            <a:ext cx="3076139" cy="717945"/>
          </a:xfrm>
          <a:prstGeom prst="rect">
            <a:avLst/>
          </a:prstGeom>
          <a:noFill/>
          <a:ln>
            <a:noFill/>
          </a:ln>
        </p:spPr>
      </p:pic>
      <p:sp>
        <p:nvSpPr>
          <p:cNvPr id="347" name="Google Shape;347;p66"/>
          <p:cNvSpPr/>
          <p:nvPr/>
        </p:nvSpPr>
        <p:spPr>
          <a:xfrm>
            <a:off x="7637769" y="34366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48" name="Google Shape;348;p66"/>
          <p:cNvSpPr/>
          <p:nvPr/>
        </p:nvSpPr>
        <p:spPr>
          <a:xfrm>
            <a:off x="2671819" y="33889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49" name="Google Shape;349;p66"/>
          <p:cNvSpPr txBox="1"/>
          <p:nvPr/>
        </p:nvSpPr>
        <p:spPr>
          <a:xfrm>
            <a:off x="8659225" y="6088405"/>
            <a:ext cx="3190500" cy="431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Twitter: </a:t>
            </a:r>
            <a:r>
              <a:rPr lang="en-US" sz="1500" b="0" i="0" u="none" strike="noStrike" cap="none">
                <a:solidFill>
                  <a:srgbClr val="FFFFFF"/>
                </a:solidFill>
                <a:latin typeface="Candara"/>
                <a:ea typeface="Candara"/>
                <a:cs typeface="Candara"/>
                <a:sym typeface="Candara"/>
              </a:rPr>
              <a:t>@instructup</a:t>
            </a:r>
            <a:endParaRPr sz="15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ody slide, no title, centered">
  <p:cSld name="Section Header_1">
    <p:spTree>
      <p:nvGrpSpPr>
        <p:cNvPr id="1" name="Shape 350"/>
        <p:cNvGrpSpPr/>
        <p:nvPr/>
      </p:nvGrpSpPr>
      <p:grpSpPr>
        <a:xfrm>
          <a:off x="0" y="0"/>
          <a:ext cx="0" cy="0"/>
          <a:chOff x="0" y="0"/>
          <a:chExt cx="0" cy="0"/>
        </a:xfrm>
      </p:grpSpPr>
      <p:sp>
        <p:nvSpPr>
          <p:cNvPr id="351" name="Google Shape;351;p67"/>
          <p:cNvSpPr txBox="1">
            <a:spLocks noGrp="1"/>
          </p:cNvSpPr>
          <p:nvPr>
            <p:ph type="body" idx="1"/>
          </p:nvPr>
        </p:nvSpPr>
        <p:spPr>
          <a:xfrm>
            <a:off x="1822400" y="1641733"/>
            <a:ext cx="8547300" cy="3404100"/>
          </a:xfrm>
          <a:prstGeom prst="rect">
            <a:avLst/>
          </a:prstGeom>
        </p:spPr>
        <p:txBody>
          <a:bodyPr spcFirstLastPara="1" wrap="square" lIns="121900" tIns="121900" rIns="121900" bIns="121900" anchor="ctr" anchorCtr="0">
            <a:noAutofit/>
          </a:bodyPr>
          <a:lstStyle>
            <a:lvl1pPr marL="457200" lvl="0"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1pPr>
            <a:lvl2pPr marL="914400" lvl="1"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2pPr>
            <a:lvl3pPr marL="1371600" lvl="2"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3pPr>
            <a:lvl4pPr marL="1828800" lvl="3"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4pPr>
            <a:lvl5pPr marL="2286000" lvl="4"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5pPr>
            <a:lvl6pPr marL="2743200" lvl="5"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6pPr>
            <a:lvl7pPr marL="3200400" lvl="6"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7pPr>
            <a:lvl8pPr marL="3657600" lvl="7"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8pPr>
            <a:lvl9pPr marL="4114800" lvl="8" indent="-349250" algn="ctr">
              <a:lnSpc>
                <a:spcPct val="115000"/>
              </a:lnSpc>
              <a:spcBef>
                <a:spcPts val="0"/>
              </a:spcBef>
              <a:spcAft>
                <a:spcPts val="0"/>
              </a:spcAft>
              <a:buClr>
                <a:schemeClr val="lt2"/>
              </a:buClr>
              <a:buSzPts val="1900"/>
              <a:buFont typeface="Candara"/>
              <a:buChar char="■"/>
              <a:defRPr>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352"/>
        <p:cNvGrpSpPr/>
        <p:nvPr/>
      </p:nvGrpSpPr>
      <p:grpSpPr>
        <a:xfrm>
          <a:off x="0" y="0"/>
          <a:ext cx="0" cy="0"/>
          <a:chOff x="0" y="0"/>
          <a:chExt cx="0" cy="0"/>
        </a:xfrm>
      </p:grpSpPr>
      <p:sp>
        <p:nvSpPr>
          <p:cNvPr id="353" name="Google Shape;353;p6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9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354" name="Google Shape;354;p6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1500"/>
              <a:buFont typeface="Libre Franklin"/>
              <a:buNone/>
              <a:defRPr sz="1500"/>
            </a:lvl1pPr>
            <a:lvl2pPr lvl="1" algn="l">
              <a:spcBef>
                <a:spcPts val="0"/>
              </a:spcBef>
              <a:spcAft>
                <a:spcPts val="0"/>
              </a:spcAft>
              <a:buClr>
                <a:schemeClr val="dk1"/>
              </a:buClr>
              <a:buSzPts val="1500"/>
              <a:buFont typeface="Libre Franklin"/>
              <a:buNone/>
              <a:defRPr sz="1500"/>
            </a:lvl2pPr>
            <a:lvl3pPr lvl="2" algn="l">
              <a:spcBef>
                <a:spcPts val="0"/>
              </a:spcBef>
              <a:spcAft>
                <a:spcPts val="0"/>
              </a:spcAft>
              <a:buClr>
                <a:schemeClr val="dk1"/>
              </a:buClr>
              <a:buSzPts val="1500"/>
              <a:buFont typeface="Libre Franklin"/>
              <a:buNone/>
              <a:defRPr sz="1500"/>
            </a:lvl3pPr>
            <a:lvl4pPr lvl="3" algn="l">
              <a:spcBef>
                <a:spcPts val="0"/>
              </a:spcBef>
              <a:spcAft>
                <a:spcPts val="0"/>
              </a:spcAft>
              <a:buClr>
                <a:schemeClr val="dk1"/>
              </a:buClr>
              <a:buSzPts val="1500"/>
              <a:buFont typeface="Libre Franklin"/>
              <a:buNone/>
              <a:defRPr sz="1500"/>
            </a:lvl4pPr>
            <a:lvl5pPr lvl="4" algn="l">
              <a:spcBef>
                <a:spcPts val="0"/>
              </a:spcBef>
              <a:spcAft>
                <a:spcPts val="0"/>
              </a:spcAft>
              <a:buClr>
                <a:schemeClr val="dk1"/>
              </a:buClr>
              <a:buSzPts val="1500"/>
              <a:buFont typeface="Libre Franklin"/>
              <a:buNone/>
              <a:defRPr sz="1500"/>
            </a:lvl5pPr>
            <a:lvl6pPr lvl="5" algn="l">
              <a:spcBef>
                <a:spcPts val="0"/>
              </a:spcBef>
              <a:spcAft>
                <a:spcPts val="0"/>
              </a:spcAft>
              <a:buClr>
                <a:schemeClr val="dk1"/>
              </a:buClr>
              <a:buSzPts val="1500"/>
              <a:buFont typeface="Libre Franklin"/>
              <a:buNone/>
              <a:defRPr sz="1500"/>
            </a:lvl6pPr>
            <a:lvl7pPr lvl="6" algn="l">
              <a:spcBef>
                <a:spcPts val="0"/>
              </a:spcBef>
              <a:spcAft>
                <a:spcPts val="0"/>
              </a:spcAft>
              <a:buClr>
                <a:schemeClr val="dk1"/>
              </a:buClr>
              <a:buSzPts val="1500"/>
              <a:buFont typeface="Libre Franklin"/>
              <a:buNone/>
              <a:defRPr sz="1500"/>
            </a:lvl7pPr>
            <a:lvl8pPr lvl="7" algn="l">
              <a:spcBef>
                <a:spcPts val="0"/>
              </a:spcBef>
              <a:spcAft>
                <a:spcPts val="0"/>
              </a:spcAft>
              <a:buClr>
                <a:schemeClr val="dk1"/>
              </a:buClr>
              <a:buSzPts val="1500"/>
              <a:buFont typeface="Libre Franklin"/>
              <a:buNone/>
              <a:defRPr sz="1500"/>
            </a:lvl8pPr>
            <a:lvl9pPr lvl="8" algn="l">
              <a:spcBef>
                <a:spcPts val="0"/>
              </a:spcBef>
              <a:spcAft>
                <a:spcPts val="0"/>
              </a:spcAft>
              <a:buClr>
                <a:schemeClr val="dk1"/>
              </a:buClr>
              <a:buSzPts val="1500"/>
              <a:buFont typeface="Libre Franklin"/>
              <a:buNone/>
              <a:defRPr sz="1500"/>
            </a:lvl9pPr>
          </a:lstStyle>
          <a:p>
            <a:endParaRPr/>
          </a:p>
        </p:txBody>
      </p:sp>
      <p:sp>
        <p:nvSpPr>
          <p:cNvPr id="355" name="Google Shape;355;p68"/>
          <p:cNvSpPr txBox="1">
            <a:spLocks noGrp="1"/>
          </p:cNvSpPr>
          <p:nvPr>
            <p:ph type="ftr" idx="11"/>
          </p:nvPr>
        </p:nvSpPr>
        <p:spPr>
          <a:xfrm>
            <a:off x="476320" y="6157275"/>
            <a:ext cx="7742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500"/>
              <a:buFont typeface="Libre Franklin"/>
              <a:buNone/>
              <a:defRPr sz="1500"/>
            </a:lvl1pPr>
            <a:lvl2pPr lvl="1" algn="l">
              <a:spcBef>
                <a:spcPts val="0"/>
              </a:spcBef>
              <a:spcAft>
                <a:spcPts val="0"/>
              </a:spcAft>
              <a:buClr>
                <a:schemeClr val="dk1"/>
              </a:buClr>
              <a:buSzPts val="1500"/>
              <a:buFont typeface="Libre Franklin"/>
              <a:buNone/>
              <a:defRPr sz="1500"/>
            </a:lvl2pPr>
            <a:lvl3pPr lvl="2" algn="l">
              <a:spcBef>
                <a:spcPts val="0"/>
              </a:spcBef>
              <a:spcAft>
                <a:spcPts val="0"/>
              </a:spcAft>
              <a:buClr>
                <a:schemeClr val="dk1"/>
              </a:buClr>
              <a:buSzPts val="1500"/>
              <a:buFont typeface="Libre Franklin"/>
              <a:buNone/>
              <a:defRPr sz="1500"/>
            </a:lvl3pPr>
            <a:lvl4pPr lvl="3" algn="l">
              <a:spcBef>
                <a:spcPts val="0"/>
              </a:spcBef>
              <a:spcAft>
                <a:spcPts val="0"/>
              </a:spcAft>
              <a:buClr>
                <a:schemeClr val="dk1"/>
              </a:buClr>
              <a:buSzPts val="1500"/>
              <a:buFont typeface="Libre Franklin"/>
              <a:buNone/>
              <a:defRPr sz="1500"/>
            </a:lvl4pPr>
            <a:lvl5pPr lvl="4" algn="l">
              <a:spcBef>
                <a:spcPts val="0"/>
              </a:spcBef>
              <a:spcAft>
                <a:spcPts val="0"/>
              </a:spcAft>
              <a:buClr>
                <a:schemeClr val="dk1"/>
              </a:buClr>
              <a:buSzPts val="1500"/>
              <a:buFont typeface="Libre Franklin"/>
              <a:buNone/>
              <a:defRPr sz="1500"/>
            </a:lvl5pPr>
            <a:lvl6pPr lvl="5" algn="l">
              <a:spcBef>
                <a:spcPts val="0"/>
              </a:spcBef>
              <a:spcAft>
                <a:spcPts val="0"/>
              </a:spcAft>
              <a:buClr>
                <a:schemeClr val="dk1"/>
              </a:buClr>
              <a:buSzPts val="1500"/>
              <a:buFont typeface="Libre Franklin"/>
              <a:buNone/>
              <a:defRPr sz="1500"/>
            </a:lvl6pPr>
            <a:lvl7pPr lvl="6" algn="l">
              <a:spcBef>
                <a:spcPts val="0"/>
              </a:spcBef>
              <a:spcAft>
                <a:spcPts val="0"/>
              </a:spcAft>
              <a:buClr>
                <a:schemeClr val="dk1"/>
              </a:buClr>
              <a:buSzPts val="1500"/>
              <a:buFont typeface="Libre Franklin"/>
              <a:buNone/>
              <a:defRPr sz="1500"/>
            </a:lvl7pPr>
            <a:lvl8pPr lvl="7" algn="l">
              <a:spcBef>
                <a:spcPts val="0"/>
              </a:spcBef>
              <a:spcAft>
                <a:spcPts val="0"/>
              </a:spcAft>
              <a:buClr>
                <a:schemeClr val="dk1"/>
              </a:buClr>
              <a:buSzPts val="1500"/>
              <a:buFont typeface="Libre Franklin"/>
              <a:buNone/>
              <a:defRPr sz="1500"/>
            </a:lvl8pPr>
            <a:lvl9pPr lvl="8" algn="l">
              <a:spcBef>
                <a:spcPts val="0"/>
              </a:spcBef>
              <a:spcAft>
                <a:spcPts val="0"/>
              </a:spcAft>
              <a:buClr>
                <a:schemeClr val="dk1"/>
              </a:buClr>
              <a:buSzPts val="1500"/>
              <a:buFont typeface="Libre Franklin"/>
              <a:buNone/>
              <a:defRPr sz="1500"/>
            </a:lvl9pPr>
          </a:lstStyle>
          <a:p>
            <a:endParaRPr/>
          </a:p>
        </p:txBody>
      </p:sp>
      <p:sp>
        <p:nvSpPr>
          <p:cNvPr id="356" name="Google Shape;356;p68"/>
          <p:cNvSpPr txBox="1">
            <a:spLocks noGrp="1"/>
          </p:cNvSpPr>
          <p:nvPr>
            <p:ph type="sldNum" idx="12"/>
          </p:nvPr>
        </p:nvSpPr>
        <p:spPr>
          <a:xfrm>
            <a:off x="9719988" y="6170673"/>
            <a:ext cx="5868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57" name="Google Shape;357;p68"/>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7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7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7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7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700"/>
              </a:spcBef>
              <a:spcAft>
                <a:spcPts val="0"/>
              </a:spcAft>
              <a:buSzPts val="2100"/>
              <a:buNone/>
              <a:defRPr sz="2100">
                <a:latin typeface="Libre Franklin"/>
                <a:ea typeface="Libre Franklin"/>
                <a:cs typeface="Libre Franklin"/>
                <a:sym typeface="Libre Franklin"/>
              </a:defRPr>
            </a:lvl5pPr>
            <a:lvl6pPr marL="2743200" lvl="5" indent="-349250" algn="l">
              <a:lnSpc>
                <a:spcPct val="90000"/>
              </a:lnSpc>
              <a:spcBef>
                <a:spcPts val="700"/>
              </a:spcBef>
              <a:spcAft>
                <a:spcPts val="0"/>
              </a:spcAft>
              <a:buClr>
                <a:schemeClr val="dk1"/>
              </a:buClr>
              <a:buSzPts val="1900"/>
              <a:buChar char="•"/>
              <a:defRPr sz="1500"/>
            </a:lvl6pPr>
            <a:lvl7pPr marL="3200400" lvl="6" indent="-349250" algn="l">
              <a:lnSpc>
                <a:spcPct val="90000"/>
              </a:lnSpc>
              <a:spcBef>
                <a:spcPts val="500"/>
              </a:spcBef>
              <a:spcAft>
                <a:spcPts val="0"/>
              </a:spcAft>
              <a:buClr>
                <a:schemeClr val="dk1"/>
              </a:buClr>
              <a:buSzPts val="1900"/>
              <a:buChar char="•"/>
              <a:defRPr sz="1500"/>
            </a:lvl7pPr>
            <a:lvl8pPr marL="3657600" lvl="7" indent="-349250" algn="l">
              <a:lnSpc>
                <a:spcPct val="90000"/>
              </a:lnSpc>
              <a:spcBef>
                <a:spcPts val="500"/>
              </a:spcBef>
              <a:spcAft>
                <a:spcPts val="0"/>
              </a:spcAft>
              <a:buClr>
                <a:schemeClr val="dk1"/>
              </a:buClr>
              <a:buSzPts val="1900"/>
              <a:buChar char="•"/>
              <a:defRPr sz="1500"/>
            </a:lvl8pPr>
            <a:lvl9pPr marL="4114800" lvl="8" indent="-349250" algn="l">
              <a:lnSpc>
                <a:spcPct val="90000"/>
              </a:lnSpc>
              <a:spcBef>
                <a:spcPts val="500"/>
              </a:spcBef>
              <a:spcAft>
                <a:spcPts val="0"/>
              </a:spcAft>
              <a:buClr>
                <a:schemeClr val="dk1"/>
              </a:buClr>
              <a:buSzPts val="1900"/>
              <a:buChar char="•"/>
              <a:defRPr sz="1500"/>
            </a:lvl9pPr>
          </a:lstStyle>
          <a:p>
            <a:endParaRPr/>
          </a:p>
        </p:txBody>
      </p:sp>
      <p:sp>
        <p:nvSpPr>
          <p:cNvPr id="358" name="Google Shape;358;p68"/>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700"/>
              </a:spcBef>
              <a:spcAft>
                <a:spcPts val="0"/>
              </a:spcAft>
              <a:buSzPts val="1600"/>
              <a:buNone/>
              <a:defRPr sz="1500"/>
            </a:lvl1pPr>
            <a:lvl2pPr marL="914400" lvl="1" indent="-228600" algn="l">
              <a:lnSpc>
                <a:spcPct val="123000"/>
              </a:lnSpc>
              <a:spcBef>
                <a:spcPts val="700"/>
              </a:spcBef>
              <a:spcAft>
                <a:spcPts val="0"/>
              </a:spcAft>
              <a:buSzPts val="1600"/>
              <a:buNone/>
              <a:defRPr sz="1500"/>
            </a:lvl2pPr>
            <a:lvl3pPr marL="1371600" lvl="2" indent="-228600" algn="l">
              <a:lnSpc>
                <a:spcPct val="123000"/>
              </a:lnSpc>
              <a:spcBef>
                <a:spcPts val="700"/>
              </a:spcBef>
              <a:spcAft>
                <a:spcPts val="0"/>
              </a:spcAft>
              <a:buSzPts val="1600"/>
              <a:buNone/>
              <a:defRPr sz="1500"/>
            </a:lvl3pPr>
            <a:lvl4pPr marL="1828800" lvl="3" indent="-228600" algn="l">
              <a:lnSpc>
                <a:spcPct val="123000"/>
              </a:lnSpc>
              <a:spcBef>
                <a:spcPts val="700"/>
              </a:spcBef>
              <a:spcAft>
                <a:spcPts val="0"/>
              </a:spcAft>
              <a:buSzPts val="1600"/>
              <a:buNone/>
              <a:defRPr sz="1500"/>
            </a:lvl4pPr>
            <a:lvl5pPr marL="2286000" lvl="4" indent="-228600" algn="l">
              <a:lnSpc>
                <a:spcPct val="123000"/>
              </a:lnSpc>
              <a:spcBef>
                <a:spcPts val="700"/>
              </a:spcBef>
              <a:spcAft>
                <a:spcPts val="0"/>
              </a:spcAft>
              <a:buSzPts val="1600"/>
              <a:buNone/>
              <a:defRPr sz="1500"/>
            </a:lvl5pPr>
            <a:lvl6pPr marL="2743200" lvl="5" indent="-349250" algn="l">
              <a:lnSpc>
                <a:spcPct val="90000"/>
              </a:lnSpc>
              <a:spcBef>
                <a:spcPts val="700"/>
              </a:spcBef>
              <a:spcAft>
                <a:spcPts val="0"/>
              </a:spcAft>
              <a:buClr>
                <a:schemeClr val="dk1"/>
              </a:buClr>
              <a:buSzPts val="1900"/>
              <a:buChar char="•"/>
              <a:defRPr sz="1500"/>
            </a:lvl6pPr>
            <a:lvl7pPr marL="3200400" lvl="6" indent="-349250" algn="l">
              <a:lnSpc>
                <a:spcPct val="90000"/>
              </a:lnSpc>
              <a:spcBef>
                <a:spcPts val="500"/>
              </a:spcBef>
              <a:spcAft>
                <a:spcPts val="0"/>
              </a:spcAft>
              <a:buClr>
                <a:schemeClr val="dk1"/>
              </a:buClr>
              <a:buSzPts val="1900"/>
              <a:buChar char="•"/>
              <a:defRPr sz="1500"/>
            </a:lvl7pPr>
            <a:lvl8pPr marL="3657600" lvl="7" indent="-349250" algn="l">
              <a:lnSpc>
                <a:spcPct val="90000"/>
              </a:lnSpc>
              <a:spcBef>
                <a:spcPts val="500"/>
              </a:spcBef>
              <a:spcAft>
                <a:spcPts val="0"/>
              </a:spcAft>
              <a:buClr>
                <a:schemeClr val="dk1"/>
              </a:buClr>
              <a:buSzPts val="1900"/>
              <a:buChar char="•"/>
              <a:defRPr sz="1500"/>
            </a:lvl8pPr>
            <a:lvl9pPr marL="4114800" lvl="8" indent="-349250" algn="l">
              <a:lnSpc>
                <a:spcPct val="90000"/>
              </a:lnSpc>
              <a:spcBef>
                <a:spcPts val="500"/>
              </a:spcBef>
              <a:spcAft>
                <a:spcPts val="0"/>
              </a:spcAft>
              <a:buClr>
                <a:schemeClr val="dk1"/>
              </a:buClr>
              <a:buSzPts val="1900"/>
              <a:buChar char="•"/>
              <a:defRPr sz="15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aragraphs 1">
  <p:cSld name="Paragraphs_1">
    <p:spTree>
      <p:nvGrpSpPr>
        <p:cNvPr id="1" name="Shape 359"/>
        <p:cNvGrpSpPr/>
        <p:nvPr/>
      </p:nvGrpSpPr>
      <p:grpSpPr>
        <a:xfrm>
          <a:off x="0" y="0"/>
          <a:ext cx="0" cy="0"/>
          <a:chOff x="0" y="0"/>
          <a:chExt cx="0" cy="0"/>
        </a:xfrm>
      </p:grpSpPr>
      <p:sp>
        <p:nvSpPr>
          <p:cNvPr id="360" name="Google Shape;360;p6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9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361" name="Google Shape;361;p6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1500"/>
              <a:buFont typeface="Libre Franklin"/>
              <a:buNone/>
              <a:defRPr sz="1500"/>
            </a:lvl1pPr>
            <a:lvl2pPr lvl="1" algn="l">
              <a:spcBef>
                <a:spcPts val="0"/>
              </a:spcBef>
              <a:spcAft>
                <a:spcPts val="0"/>
              </a:spcAft>
              <a:buClr>
                <a:schemeClr val="dk1"/>
              </a:buClr>
              <a:buSzPts val="1500"/>
              <a:buFont typeface="Libre Franklin"/>
              <a:buNone/>
              <a:defRPr sz="1500"/>
            </a:lvl2pPr>
            <a:lvl3pPr lvl="2" algn="l">
              <a:spcBef>
                <a:spcPts val="0"/>
              </a:spcBef>
              <a:spcAft>
                <a:spcPts val="0"/>
              </a:spcAft>
              <a:buClr>
                <a:schemeClr val="dk1"/>
              </a:buClr>
              <a:buSzPts val="1500"/>
              <a:buFont typeface="Libre Franklin"/>
              <a:buNone/>
              <a:defRPr sz="1500"/>
            </a:lvl3pPr>
            <a:lvl4pPr lvl="3" algn="l">
              <a:spcBef>
                <a:spcPts val="0"/>
              </a:spcBef>
              <a:spcAft>
                <a:spcPts val="0"/>
              </a:spcAft>
              <a:buClr>
                <a:schemeClr val="dk1"/>
              </a:buClr>
              <a:buSzPts val="1500"/>
              <a:buFont typeface="Libre Franklin"/>
              <a:buNone/>
              <a:defRPr sz="1500"/>
            </a:lvl4pPr>
            <a:lvl5pPr lvl="4" algn="l">
              <a:spcBef>
                <a:spcPts val="0"/>
              </a:spcBef>
              <a:spcAft>
                <a:spcPts val="0"/>
              </a:spcAft>
              <a:buClr>
                <a:schemeClr val="dk1"/>
              </a:buClr>
              <a:buSzPts val="1500"/>
              <a:buFont typeface="Libre Franklin"/>
              <a:buNone/>
              <a:defRPr sz="1500"/>
            </a:lvl5pPr>
            <a:lvl6pPr lvl="5" algn="l">
              <a:spcBef>
                <a:spcPts val="0"/>
              </a:spcBef>
              <a:spcAft>
                <a:spcPts val="0"/>
              </a:spcAft>
              <a:buClr>
                <a:schemeClr val="dk1"/>
              </a:buClr>
              <a:buSzPts val="1500"/>
              <a:buFont typeface="Libre Franklin"/>
              <a:buNone/>
              <a:defRPr sz="1500"/>
            </a:lvl6pPr>
            <a:lvl7pPr lvl="6" algn="l">
              <a:spcBef>
                <a:spcPts val="0"/>
              </a:spcBef>
              <a:spcAft>
                <a:spcPts val="0"/>
              </a:spcAft>
              <a:buClr>
                <a:schemeClr val="dk1"/>
              </a:buClr>
              <a:buSzPts val="1500"/>
              <a:buFont typeface="Libre Franklin"/>
              <a:buNone/>
              <a:defRPr sz="1500"/>
            </a:lvl7pPr>
            <a:lvl8pPr lvl="7" algn="l">
              <a:spcBef>
                <a:spcPts val="0"/>
              </a:spcBef>
              <a:spcAft>
                <a:spcPts val="0"/>
              </a:spcAft>
              <a:buClr>
                <a:schemeClr val="dk1"/>
              </a:buClr>
              <a:buSzPts val="1500"/>
              <a:buFont typeface="Libre Franklin"/>
              <a:buNone/>
              <a:defRPr sz="1500"/>
            </a:lvl8pPr>
            <a:lvl9pPr lvl="8" algn="l">
              <a:spcBef>
                <a:spcPts val="0"/>
              </a:spcBef>
              <a:spcAft>
                <a:spcPts val="0"/>
              </a:spcAft>
              <a:buClr>
                <a:schemeClr val="dk1"/>
              </a:buClr>
              <a:buSzPts val="1500"/>
              <a:buFont typeface="Libre Franklin"/>
              <a:buNone/>
              <a:defRPr sz="1500"/>
            </a:lvl9pPr>
          </a:lstStyle>
          <a:p>
            <a:endParaRPr/>
          </a:p>
        </p:txBody>
      </p:sp>
      <p:sp>
        <p:nvSpPr>
          <p:cNvPr id="362" name="Google Shape;362;p69"/>
          <p:cNvSpPr txBox="1">
            <a:spLocks noGrp="1"/>
          </p:cNvSpPr>
          <p:nvPr>
            <p:ph type="ftr" idx="11"/>
          </p:nvPr>
        </p:nvSpPr>
        <p:spPr>
          <a:xfrm>
            <a:off x="476320" y="6157275"/>
            <a:ext cx="7742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500"/>
              <a:buFont typeface="Libre Franklin"/>
              <a:buNone/>
              <a:defRPr sz="1500"/>
            </a:lvl1pPr>
            <a:lvl2pPr lvl="1" algn="l">
              <a:spcBef>
                <a:spcPts val="0"/>
              </a:spcBef>
              <a:spcAft>
                <a:spcPts val="0"/>
              </a:spcAft>
              <a:buClr>
                <a:schemeClr val="dk1"/>
              </a:buClr>
              <a:buSzPts val="1500"/>
              <a:buFont typeface="Libre Franklin"/>
              <a:buNone/>
              <a:defRPr sz="1500"/>
            </a:lvl2pPr>
            <a:lvl3pPr lvl="2" algn="l">
              <a:spcBef>
                <a:spcPts val="0"/>
              </a:spcBef>
              <a:spcAft>
                <a:spcPts val="0"/>
              </a:spcAft>
              <a:buClr>
                <a:schemeClr val="dk1"/>
              </a:buClr>
              <a:buSzPts val="1500"/>
              <a:buFont typeface="Libre Franklin"/>
              <a:buNone/>
              <a:defRPr sz="1500"/>
            </a:lvl3pPr>
            <a:lvl4pPr lvl="3" algn="l">
              <a:spcBef>
                <a:spcPts val="0"/>
              </a:spcBef>
              <a:spcAft>
                <a:spcPts val="0"/>
              </a:spcAft>
              <a:buClr>
                <a:schemeClr val="dk1"/>
              </a:buClr>
              <a:buSzPts val="1500"/>
              <a:buFont typeface="Libre Franklin"/>
              <a:buNone/>
              <a:defRPr sz="1500"/>
            </a:lvl4pPr>
            <a:lvl5pPr lvl="4" algn="l">
              <a:spcBef>
                <a:spcPts val="0"/>
              </a:spcBef>
              <a:spcAft>
                <a:spcPts val="0"/>
              </a:spcAft>
              <a:buClr>
                <a:schemeClr val="dk1"/>
              </a:buClr>
              <a:buSzPts val="1500"/>
              <a:buFont typeface="Libre Franklin"/>
              <a:buNone/>
              <a:defRPr sz="1500"/>
            </a:lvl5pPr>
            <a:lvl6pPr lvl="5" algn="l">
              <a:spcBef>
                <a:spcPts val="0"/>
              </a:spcBef>
              <a:spcAft>
                <a:spcPts val="0"/>
              </a:spcAft>
              <a:buClr>
                <a:schemeClr val="dk1"/>
              </a:buClr>
              <a:buSzPts val="1500"/>
              <a:buFont typeface="Libre Franklin"/>
              <a:buNone/>
              <a:defRPr sz="1500"/>
            </a:lvl6pPr>
            <a:lvl7pPr lvl="6" algn="l">
              <a:spcBef>
                <a:spcPts val="0"/>
              </a:spcBef>
              <a:spcAft>
                <a:spcPts val="0"/>
              </a:spcAft>
              <a:buClr>
                <a:schemeClr val="dk1"/>
              </a:buClr>
              <a:buSzPts val="1500"/>
              <a:buFont typeface="Libre Franklin"/>
              <a:buNone/>
              <a:defRPr sz="1500"/>
            </a:lvl7pPr>
            <a:lvl8pPr lvl="7" algn="l">
              <a:spcBef>
                <a:spcPts val="0"/>
              </a:spcBef>
              <a:spcAft>
                <a:spcPts val="0"/>
              </a:spcAft>
              <a:buClr>
                <a:schemeClr val="dk1"/>
              </a:buClr>
              <a:buSzPts val="1500"/>
              <a:buFont typeface="Libre Franklin"/>
              <a:buNone/>
              <a:defRPr sz="1500"/>
            </a:lvl8pPr>
            <a:lvl9pPr lvl="8" algn="l">
              <a:spcBef>
                <a:spcPts val="0"/>
              </a:spcBef>
              <a:spcAft>
                <a:spcPts val="0"/>
              </a:spcAft>
              <a:buClr>
                <a:schemeClr val="dk1"/>
              </a:buClr>
              <a:buSzPts val="1500"/>
              <a:buFont typeface="Libre Franklin"/>
              <a:buNone/>
              <a:defRPr sz="1500"/>
            </a:lvl9pPr>
          </a:lstStyle>
          <a:p>
            <a:endParaRPr/>
          </a:p>
        </p:txBody>
      </p:sp>
      <p:sp>
        <p:nvSpPr>
          <p:cNvPr id="363" name="Google Shape;363;p69"/>
          <p:cNvSpPr txBox="1">
            <a:spLocks noGrp="1"/>
          </p:cNvSpPr>
          <p:nvPr>
            <p:ph type="sldNum" idx="12"/>
          </p:nvPr>
        </p:nvSpPr>
        <p:spPr>
          <a:xfrm>
            <a:off x="9719988" y="6170673"/>
            <a:ext cx="5868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64" name="Google Shape;364;p69"/>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7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7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7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7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700"/>
              </a:spcBef>
              <a:spcAft>
                <a:spcPts val="0"/>
              </a:spcAft>
              <a:buSzPts val="2100"/>
              <a:buNone/>
              <a:defRPr sz="2100">
                <a:latin typeface="Libre Franklin"/>
                <a:ea typeface="Libre Franklin"/>
                <a:cs typeface="Libre Franklin"/>
                <a:sym typeface="Libre Franklin"/>
              </a:defRPr>
            </a:lvl5pPr>
            <a:lvl6pPr marL="2743200" lvl="5" indent="-349250" algn="l">
              <a:lnSpc>
                <a:spcPct val="90000"/>
              </a:lnSpc>
              <a:spcBef>
                <a:spcPts val="700"/>
              </a:spcBef>
              <a:spcAft>
                <a:spcPts val="0"/>
              </a:spcAft>
              <a:buClr>
                <a:schemeClr val="dk1"/>
              </a:buClr>
              <a:buSzPts val="1900"/>
              <a:buChar char="•"/>
              <a:defRPr sz="1500"/>
            </a:lvl6pPr>
            <a:lvl7pPr marL="3200400" lvl="6" indent="-349250" algn="l">
              <a:lnSpc>
                <a:spcPct val="90000"/>
              </a:lnSpc>
              <a:spcBef>
                <a:spcPts val="500"/>
              </a:spcBef>
              <a:spcAft>
                <a:spcPts val="0"/>
              </a:spcAft>
              <a:buClr>
                <a:schemeClr val="dk1"/>
              </a:buClr>
              <a:buSzPts val="1900"/>
              <a:buChar char="•"/>
              <a:defRPr sz="1500"/>
            </a:lvl7pPr>
            <a:lvl8pPr marL="3657600" lvl="7" indent="-349250" algn="l">
              <a:lnSpc>
                <a:spcPct val="90000"/>
              </a:lnSpc>
              <a:spcBef>
                <a:spcPts val="500"/>
              </a:spcBef>
              <a:spcAft>
                <a:spcPts val="0"/>
              </a:spcAft>
              <a:buClr>
                <a:schemeClr val="dk1"/>
              </a:buClr>
              <a:buSzPts val="1900"/>
              <a:buChar char="•"/>
              <a:defRPr sz="1500"/>
            </a:lvl8pPr>
            <a:lvl9pPr marL="4114800" lvl="8" indent="-349250" algn="l">
              <a:lnSpc>
                <a:spcPct val="90000"/>
              </a:lnSpc>
              <a:spcBef>
                <a:spcPts val="500"/>
              </a:spcBef>
              <a:spcAft>
                <a:spcPts val="0"/>
              </a:spcAft>
              <a:buClr>
                <a:schemeClr val="dk1"/>
              </a:buClr>
              <a:buSzPts val="1900"/>
              <a:buChar char="•"/>
              <a:defRPr sz="1500"/>
            </a:lvl9pPr>
          </a:lstStyle>
          <a:p>
            <a:endParaRPr/>
          </a:p>
        </p:txBody>
      </p:sp>
      <p:sp>
        <p:nvSpPr>
          <p:cNvPr id="365" name="Google Shape;365;p69"/>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700"/>
              </a:spcBef>
              <a:spcAft>
                <a:spcPts val="0"/>
              </a:spcAft>
              <a:buSzPts val="1600"/>
              <a:buNone/>
              <a:defRPr sz="1500"/>
            </a:lvl1pPr>
            <a:lvl2pPr marL="914400" lvl="1" indent="-228600" algn="l">
              <a:lnSpc>
                <a:spcPct val="123000"/>
              </a:lnSpc>
              <a:spcBef>
                <a:spcPts val="700"/>
              </a:spcBef>
              <a:spcAft>
                <a:spcPts val="0"/>
              </a:spcAft>
              <a:buSzPts val="1600"/>
              <a:buNone/>
              <a:defRPr sz="1500"/>
            </a:lvl2pPr>
            <a:lvl3pPr marL="1371600" lvl="2" indent="-228600" algn="l">
              <a:lnSpc>
                <a:spcPct val="123000"/>
              </a:lnSpc>
              <a:spcBef>
                <a:spcPts val="700"/>
              </a:spcBef>
              <a:spcAft>
                <a:spcPts val="0"/>
              </a:spcAft>
              <a:buSzPts val="1600"/>
              <a:buNone/>
              <a:defRPr sz="1500"/>
            </a:lvl3pPr>
            <a:lvl4pPr marL="1828800" lvl="3" indent="-228600" algn="l">
              <a:lnSpc>
                <a:spcPct val="123000"/>
              </a:lnSpc>
              <a:spcBef>
                <a:spcPts val="700"/>
              </a:spcBef>
              <a:spcAft>
                <a:spcPts val="0"/>
              </a:spcAft>
              <a:buSzPts val="1600"/>
              <a:buNone/>
              <a:defRPr sz="1500"/>
            </a:lvl4pPr>
            <a:lvl5pPr marL="2286000" lvl="4" indent="-228600" algn="l">
              <a:lnSpc>
                <a:spcPct val="123000"/>
              </a:lnSpc>
              <a:spcBef>
                <a:spcPts val="700"/>
              </a:spcBef>
              <a:spcAft>
                <a:spcPts val="0"/>
              </a:spcAft>
              <a:buSzPts val="1600"/>
              <a:buNone/>
              <a:defRPr sz="1500"/>
            </a:lvl5pPr>
            <a:lvl6pPr marL="2743200" lvl="5" indent="-349250" algn="l">
              <a:lnSpc>
                <a:spcPct val="90000"/>
              </a:lnSpc>
              <a:spcBef>
                <a:spcPts val="700"/>
              </a:spcBef>
              <a:spcAft>
                <a:spcPts val="0"/>
              </a:spcAft>
              <a:buClr>
                <a:schemeClr val="dk1"/>
              </a:buClr>
              <a:buSzPts val="1900"/>
              <a:buChar char="•"/>
              <a:defRPr sz="1500"/>
            </a:lvl6pPr>
            <a:lvl7pPr marL="3200400" lvl="6" indent="-349250" algn="l">
              <a:lnSpc>
                <a:spcPct val="90000"/>
              </a:lnSpc>
              <a:spcBef>
                <a:spcPts val="500"/>
              </a:spcBef>
              <a:spcAft>
                <a:spcPts val="0"/>
              </a:spcAft>
              <a:buClr>
                <a:schemeClr val="dk1"/>
              </a:buClr>
              <a:buSzPts val="1900"/>
              <a:buChar char="•"/>
              <a:defRPr sz="1500"/>
            </a:lvl7pPr>
            <a:lvl8pPr marL="3657600" lvl="7" indent="-349250" algn="l">
              <a:lnSpc>
                <a:spcPct val="90000"/>
              </a:lnSpc>
              <a:spcBef>
                <a:spcPts val="500"/>
              </a:spcBef>
              <a:spcAft>
                <a:spcPts val="0"/>
              </a:spcAft>
              <a:buClr>
                <a:schemeClr val="dk1"/>
              </a:buClr>
              <a:buSzPts val="1900"/>
              <a:buChar char="•"/>
              <a:defRPr sz="1500"/>
            </a:lvl8pPr>
            <a:lvl9pPr marL="4114800" lvl="8" indent="-349250" algn="l">
              <a:lnSpc>
                <a:spcPct val="90000"/>
              </a:lnSpc>
              <a:spcBef>
                <a:spcPts val="500"/>
              </a:spcBef>
              <a:spcAft>
                <a:spcPts val="0"/>
              </a:spcAft>
              <a:buClr>
                <a:schemeClr val="dk1"/>
              </a:buClr>
              <a:buSzPts val="1900"/>
              <a:buChar char="•"/>
              <a:defRPr sz="15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p:cSld name="Title Slide_2">
    <p:spTree>
      <p:nvGrpSpPr>
        <p:cNvPr id="1" name="Shape 366"/>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itle Slide (No Copy) w/ IU Tag">
  <p:cSld name="Section Header_2">
    <p:spTree>
      <p:nvGrpSpPr>
        <p:cNvPr id="1" name="Shape 367"/>
        <p:cNvGrpSpPr/>
        <p:nvPr/>
      </p:nvGrpSpPr>
      <p:grpSpPr>
        <a:xfrm>
          <a:off x="0" y="0"/>
          <a:ext cx="0" cy="0"/>
          <a:chOff x="0" y="0"/>
          <a:chExt cx="0" cy="0"/>
        </a:xfrm>
      </p:grpSpPr>
      <p:pic>
        <p:nvPicPr>
          <p:cNvPr id="368" name="Google Shape;368;p71"/>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369" name="Google Shape;369;p71"/>
          <p:cNvSpPr/>
          <p:nvPr/>
        </p:nvSpPr>
        <p:spPr>
          <a:xfrm flipH="1">
            <a:off x="404700" y="5988375"/>
            <a:ext cx="312300" cy="3153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70" name="Google Shape;370;p71"/>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71" name="Google Shape;371;p71"/>
          <p:cNvSpPr txBox="1"/>
          <p:nvPr/>
        </p:nvSpPr>
        <p:spPr>
          <a:xfrm>
            <a:off x="1040650" y="6008142"/>
            <a:ext cx="23256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chemeClr val="lt2"/>
                </a:solidFill>
                <a:latin typeface="Candara"/>
                <a:ea typeface="Candara"/>
                <a:cs typeface="Candara"/>
                <a:sym typeface="Candara"/>
              </a:rPr>
              <a:t>InstructUp</a:t>
            </a:r>
            <a:endParaRPr sz="900">
              <a:solidFill>
                <a:schemeClr val="lt2"/>
              </a:solidFill>
              <a:latin typeface="Candara"/>
              <a:ea typeface="Candara"/>
              <a:cs typeface="Candara"/>
              <a:sym typeface="Candar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ntroduction Slide">
  <p:cSld name="27_Custom Layout">
    <p:spTree>
      <p:nvGrpSpPr>
        <p:cNvPr id="1" name="Shape 374"/>
        <p:cNvGrpSpPr/>
        <p:nvPr/>
      </p:nvGrpSpPr>
      <p:grpSpPr>
        <a:xfrm>
          <a:off x="0" y="0"/>
          <a:ext cx="0" cy="0"/>
          <a:chOff x="0" y="0"/>
          <a:chExt cx="0" cy="0"/>
        </a:xfrm>
      </p:grpSpPr>
      <p:pic>
        <p:nvPicPr>
          <p:cNvPr id="375" name="Google Shape;375;p73" descr="ip logo.png"/>
          <p:cNvPicPr preferRelativeResize="0"/>
          <p:nvPr/>
        </p:nvPicPr>
        <p:blipFill rotWithShape="1">
          <a:blip r:embed="rId2">
            <a:alphaModFix/>
          </a:blip>
          <a:srcRect/>
          <a:stretch/>
        </p:blipFill>
        <p:spPr>
          <a:xfrm>
            <a:off x="5329774" y="5880221"/>
            <a:ext cx="1299260" cy="303240"/>
          </a:xfrm>
          <a:prstGeom prst="rect">
            <a:avLst/>
          </a:prstGeom>
          <a:noFill/>
          <a:ln>
            <a:noFill/>
          </a:ln>
        </p:spPr>
      </p:pic>
      <p:sp>
        <p:nvSpPr>
          <p:cNvPr id="376" name="Google Shape;376;p73"/>
          <p:cNvSpPr/>
          <p:nvPr/>
        </p:nvSpPr>
        <p:spPr>
          <a:xfrm>
            <a:off x="3517004" y="600798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377" name="Google Shape;377;p73"/>
          <p:cNvSpPr/>
          <p:nvPr/>
        </p:nvSpPr>
        <p:spPr>
          <a:xfrm>
            <a:off x="6958901" y="600798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378" name="Google Shape;378;p73"/>
          <p:cNvSpPr/>
          <p:nvPr/>
        </p:nvSpPr>
        <p:spPr>
          <a:xfrm>
            <a:off x="0" y="1603708"/>
            <a:ext cx="12192000" cy="3232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pic>
        <p:nvPicPr>
          <p:cNvPr id="379" name="Google Shape;379;p73"/>
          <p:cNvPicPr preferRelativeResize="0"/>
          <p:nvPr/>
        </p:nvPicPr>
        <p:blipFill rotWithShape="1">
          <a:blip r:embed="rId3">
            <a:alphaModFix/>
          </a:blip>
          <a:srcRect t="19364" b="9883"/>
          <a:stretch/>
        </p:blipFill>
        <p:spPr>
          <a:xfrm>
            <a:off x="962317" y="2391609"/>
            <a:ext cx="10420699" cy="2684133"/>
          </a:xfrm>
          <a:prstGeom prst="rect">
            <a:avLst/>
          </a:prstGeom>
          <a:noFill/>
          <a:ln>
            <a:noFill/>
          </a:ln>
        </p:spPr>
      </p:pic>
      <p:sp>
        <p:nvSpPr>
          <p:cNvPr id="380" name="Google Shape;380;p73"/>
          <p:cNvSpPr txBox="1">
            <a:spLocks noGrp="1"/>
          </p:cNvSpPr>
          <p:nvPr>
            <p:ph type="title"/>
          </p:nvPr>
        </p:nvSpPr>
        <p:spPr>
          <a:xfrm>
            <a:off x="2821705" y="582768"/>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81" name="Google Shape;381;p73"/>
          <p:cNvSpPr txBox="1">
            <a:spLocks noGrp="1"/>
          </p:cNvSpPr>
          <p:nvPr>
            <p:ph type="title" idx="2"/>
          </p:nvPr>
        </p:nvSpPr>
        <p:spPr>
          <a:xfrm>
            <a:off x="2745030" y="1092843"/>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itle Slide (No Copy) w/ Chat Tag">
  <p:cSld name="Section Header_2_1">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8"/>
          <p:cNvPicPr preferRelativeResize="0"/>
          <p:nvPr/>
        </p:nvPicPr>
        <p:blipFill>
          <a:blip r:embed="rId2">
            <a:alphaModFix/>
          </a:blip>
          <a:stretch>
            <a:fillRect/>
          </a:stretch>
        </p:blipFill>
        <p:spPr>
          <a:xfrm>
            <a:off x="232150" y="268550"/>
            <a:ext cx="657102" cy="746200"/>
          </a:xfrm>
          <a:prstGeom prst="rect">
            <a:avLst/>
          </a:prstGeom>
          <a:noFill/>
          <a:ln>
            <a:noFill/>
          </a:ln>
        </p:spPr>
      </p:pic>
      <p:pic>
        <p:nvPicPr>
          <p:cNvPr id="41" name="Google Shape;41;p8"/>
          <p:cNvPicPr preferRelativeResize="0"/>
          <p:nvPr/>
        </p:nvPicPr>
        <p:blipFill>
          <a:blip r:embed="rId3">
            <a:alphaModFix/>
          </a:blip>
          <a:stretch>
            <a:fillRect/>
          </a:stretch>
        </p:blipFill>
        <p:spPr>
          <a:xfrm>
            <a:off x="10618199" y="5276686"/>
            <a:ext cx="1028525" cy="1026684"/>
          </a:xfrm>
          <a:prstGeom prst="rect">
            <a:avLst/>
          </a:prstGeom>
          <a:noFill/>
          <a:ln>
            <a:noFill/>
          </a:ln>
        </p:spPr>
      </p:pic>
      <p:grpSp>
        <p:nvGrpSpPr>
          <p:cNvPr id="42" name="Google Shape;42;p8"/>
          <p:cNvGrpSpPr/>
          <p:nvPr/>
        </p:nvGrpSpPr>
        <p:grpSpPr>
          <a:xfrm>
            <a:off x="404400" y="5988375"/>
            <a:ext cx="2685950" cy="315000"/>
            <a:chOff x="404400" y="5988375"/>
            <a:chExt cx="2685950" cy="315000"/>
          </a:xfrm>
        </p:grpSpPr>
        <p:sp>
          <p:nvSpPr>
            <p:cNvPr id="43" name="Google Shape;43;p8"/>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44" name="Google Shape;44;p8"/>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5" name="Google Shape;45;p8"/>
          <p:cNvSpPr txBox="1">
            <a:spLocks noGrp="1"/>
          </p:cNvSpPr>
          <p:nvPr>
            <p:ph type="body" idx="1"/>
          </p:nvPr>
        </p:nvSpPr>
        <p:spPr>
          <a:xfrm>
            <a:off x="3234150" y="2148900"/>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
  <p:cSld name="Title Slide">
    <p:spTree>
      <p:nvGrpSpPr>
        <p:cNvPr id="1" name="Shape 382"/>
        <p:cNvGrpSpPr/>
        <p:nvPr/>
      </p:nvGrpSpPr>
      <p:grpSpPr>
        <a:xfrm>
          <a:off x="0" y="0"/>
          <a:ext cx="0" cy="0"/>
          <a:chOff x="0" y="0"/>
          <a:chExt cx="0" cy="0"/>
        </a:xfrm>
      </p:grpSpPr>
      <p:sp>
        <p:nvSpPr>
          <p:cNvPr id="383" name="Google Shape;383;p74"/>
          <p:cNvSpPr txBox="1">
            <a:spLocks noGrp="1"/>
          </p:cNvSpPr>
          <p:nvPr>
            <p:ph type="title"/>
          </p:nvPr>
        </p:nvSpPr>
        <p:spPr>
          <a:xfrm>
            <a:off x="2970688" y="2814856"/>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84" name="Google Shape;384;p74"/>
          <p:cNvSpPr txBox="1">
            <a:spLocks noGrp="1"/>
          </p:cNvSpPr>
          <p:nvPr>
            <p:ph type="title" idx="2"/>
          </p:nvPr>
        </p:nvSpPr>
        <p:spPr>
          <a:xfrm>
            <a:off x="2894013" y="3324931"/>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pic>
        <p:nvPicPr>
          <p:cNvPr id="385" name="Google Shape;385;p74" descr="ip logo.png"/>
          <p:cNvPicPr preferRelativeResize="0"/>
          <p:nvPr/>
        </p:nvPicPr>
        <p:blipFill rotWithShape="1">
          <a:blip r:embed="rId2">
            <a:alphaModFix/>
          </a:blip>
          <a:srcRect/>
          <a:stretch/>
        </p:blipFill>
        <p:spPr>
          <a:xfrm>
            <a:off x="5329774" y="5880221"/>
            <a:ext cx="1299260" cy="303240"/>
          </a:xfrm>
          <a:prstGeom prst="rect">
            <a:avLst/>
          </a:prstGeom>
          <a:noFill/>
          <a:ln>
            <a:noFill/>
          </a:ln>
        </p:spPr>
      </p:pic>
      <p:sp>
        <p:nvSpPr>
          <p:cNvPr id="386" name="Google Shape;386;p74"/>
          <p:cNvSpPr/>
          <p:nvPr/>
        </p:nvSpPr>
        <p:spPr>
          <a:xfrm>
            <a:off x="3517004" y="600798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387" name="Google Shape;387;p74"/>
          <p:cNvSpPr/>
          <p:nvPr/>
        </p:nvSpPr>
        <p:spPr>
          <a:xfrm>
            <a:off x="6958901" y="600798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Break Title Slide">
  <p:cSld name="Title Slide_1">
    <p:spTree>
      <p:nvGrpSpPr>
        <p:cNvPr id="1" name="Shape 388"/>
        <p:cNvGrpSpPr/>
        <p:nvPr/>
      </p:nvGrpSpPr>
      <p:grpSpPr>
        <a:xfrm>
          <a:off x="0" y="0"/>
          <a:ext cx="0" cy="0"/>
          <a:chOff x="0" y="0"/>
          <a:chExt cx="0" cy="0"/>
        </a:xfrm>
      </p:grpSpPr>
      <p:sp>
        <p:nvSpPr>
          <p:cNvPr id="389" name="Google Shape;389;p75"/>
          <p:cNvSpPr txBox="1">
            <a:spLocks noGrp="1"/>
          </p:cNvSpPr>
          <p:nvPr>
            <p:ph type="title"/>
          </p:nvPr>
        </p:nvSpPr>
        <p:spPr>
          <a:xfrm>
            <a:off x="2970675" y="2814856"/>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90" name="Google Shape;390;p75"/>
          <p:cNvSpPr txBox="1">
            <a:spLocks noGrp="1"/>
          </p:cNvSpPr>
          <p:nvPr>
            <p:ph type="title" idx="2"/>
          </p:nvPr>
        </p:nvSpPr>
        <p:spPr>
          <a:xfrm>
            <a:off x="2894000" y="3324931"/>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1"/>
              </a:buClr>
              <a:buSzPts val="1500"/>
              <a:buFont typeface="Candara"/>
              <a:buNone/>
              <a:defRPr sz="1500" b="1">
                <a:solidFill>
                  <a:schemeClr val="accent1"/>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91" name="Google Shape;391;p75"/>
          <p:cNvSpPr/>
          <p:nvPr/>
        </p:nvSpPr>
        <p:spPr>
          <a:xfrm>
            <a:off x="5365954" y="404313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Break Title Slide #2">
  <p:cSld name="Title Slide_1_1">
    <p:spTree>
      <p:nvGrpSpPr>
        <p:cNvPr id="1" name="Shape 392"/>
        <p:cNvGrpSpPr/>
        <p:nvPr/>
      </p:nvGrpSpPr>
      <p:grpSpPr>
        <a:xfrm>
          <a:off x="0" y="0"/>
          <a:ext cx="0" cy="0"/>
          <a:chOff x="0" y="0"/>
          <a:chExt cx="0" cy="0"/>
        </a:xfrm>
      </p:grpSpPr>
      <p:sp>
        <p:nvSpPr>
          <p:cNvPr id="393" name="Google Shape;393;p76"/>
          <p:cNvSpPr txBox="1">
            <a:spLocks noGrp="1"/>
          </p:cNvSpPr>
          <p:nvPr>
            <p:ph type="title"/>
          </p:nvPr>
        </p:nvSpPr>
        <p:spPr>
          <a:xfrm>
            <a:off x="2932350" y="3168681"/>
            <a:ext cx="6327200" cy="71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94" name="Google Shape;394;p76"/>
          <p:cNvSpPr/>
          <p:nvPr/>
        </p:nvSpPr>
        <p:spPr>
          <a:xfrm>
            <a:off x="5365954" y="404313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itle Slide (No Copy)">
  <p:cSld name="Section Header">
    <p:spTree>
      <p:nvGrpSpPr>
        <p:cNvPr id="1" name="Shape 395"/>
        <p:cNvGrpSpPr/>
        <p:nvPr/>
      </p:nvGrpSpPr>
      <p:grpSpPr>
        <a:xfrm>
          <a:off x="0" y="0"/>
          <a:ext cx="0" cy="0"/>
          <a:chOff x="0" y="0"/>
          <a:chExt cx="0" cy="0"/>
        </a:xfrm>
      </p:grpSpPr>
      <p:pic>
        <p:nvPicPr>
          <p:cNvPr id="396" name="Google Shape;396;p77"/>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397" name="Google Shape;397;p77"/>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398" name="Google Shape;398;p77"/>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99" name="Google Shape;399;p77"/>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itle Slide (No Copy) w/ IU Tag">
  <p:cSld name="Section Header_2">
    <p:spTree>
      <p:nvGrpSpPr>
        <p:cNvPr id="1" name="Shape 400"/>
        <p:cNvGrpSpPr/>
        <p:nvPr/>
      </p:nvGrpSpPr>
      <p:grpSpPr>
        <a:xfrm>
          <a:off x="0" y="0"/>
          <a:ext cx="0" cy="0"/>
          <a:chOff x="0" y="0"/>
          <a:chExt cx="0" cy="0"/>
        </a:xfrm>
      </p:grpSpPr>
      <p:pic>
        <p:nvPicPr>
          <p:cNvPr id="401" name="Google Shape;401;p78"/>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02" name="Google Shape;402;p78"/>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03" name="Google Shape;403;p78"/>
          <p:cNvSpPr txBox="1">
            <a:spLocks noGrp="1"/>
          </p:cNvSpPr>
          <p:nvPr>
            <p:ph type="title"/>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04" name="Google Shape;404;p78"/>
          <p:cNvSpPr txBox="1"/>
          <p:nvPr/>
        </p:nvSpPr>
        <p:spPr>
          <a:xfrm>
            <a:off x="1040650" y="6008142"/>
            <a:ext cx="2325600" cy="3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chemeClr val="lt2"/>
                </a:solidFill>
                <a:latin typeface="Candara"/>
                <a:ea typeface="Candara"/>
                <a:cs typeface="Candara"/>
                <a:sym typeface="Candara"/>
              </a:rPr>
              <a:t>InstructUp</a:t>
            </a:r>
            <a:endParaRPr sz="900">
              <a:solidFill>
                <a:schemeClr val="lt2"/>
              </a:solidFill>
              <a:latin typeface="Candara"/>
              <a:ea typeface="Candara"/>
              <a:cs typeface="Candara"/>
              <a:sym typeface="Candara"/>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itle Slide (No Copy) w/ Chat Tag">
  <p:cSld name="Section Header_2_1">
    <p:spTree>
      <p:nvGrpSpPr>
        <p:cNvPr id="1" name="Shape 405"/>
        <p:cNvGrpSpPr/>
        <p:nvPr/>
      </p:nvGrpSpPr>
      <p:grpSpPr>
        <a:xfrm>
          <a:off x="0" y="0"/>
          <a:ext cx="0" cy="0"/>
          <a:chOff x="0" y="0"/>
          <a:chExt cx="0" cy="0"/>
        </a:xfrm>
      </p:grpSpPr>
      <p:sp>
        <p:nvSpPr>
          <p:cNvPr id="406" name="Google Shape;406;p79"/>
          <p:cNvSpPr txBox="1">
            <a:spLocks noGrp="1"/>
          </p:cNvSpPr>
          <p:nvPr>
            <p:ph type="title"/>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pic>
        <p:nvPicPr>
          <p:cNvPr id="407" name="Google Shape;407;p79"/>
          <p:cNvPicPr preferRelativeResize="0"/>
          <p:nvPr/>
        </p:nvPicPr>
        <p:blipFill>
          <a:blip r:embed="rId2">
            <a:alphaModFix/>
          </a:blip>
          <a:stretch>
            <a:fillRect/>
          </a:stretch>
        </p:blipFill>
        <p:spPr>
          <a:xfrm>
            <a:off x="232150" y="268550"/>
            <a:ext cx="657101" cy="746200"/>
          </a:xfrm>
          <a:prstGeom prst="rect">
            <a:avLst/>
          </a:prstGeom>
          <a:noFill/>
          <a:ln>
            <a:noFill/>
          </a:ln>
        </p:spPr>
      </p:pic>
      <p:pic>
        <p:nvPicPr>
          <p:cNvPr id="408" name="Google Shape;408;p79"/>
          <p:cNvPicPr preferRelativeResize="0"/>
          <p:nvPr/>
        </p:nvPicPr>
        <p:blipFill>
          <a:blip r:embed="rId3">
            <a:alphaModFix/>
          </a:blip>
          <a:stretch>
            <a:fillRect/>
          </a:stretch>
        </p:blipFill>
        <p:spPr>
          <a:xfrm>
            <a:off x="10618199" y="5276686"/>
            <a:ext cx="1028524" cy="1026685"/>
          </a:xfrm>
          <a:prstGeom prst="rect">
            <a:avLst/>
          </a:prstGeom>
          <a:noFill/>
          <a:ln>
            <a:noFill/>
          </a:ln>
        </p:spPr>
      </p:pic>
      <p:grpSp>
        <p:nvGrpSpPr>
          <p:cNvPr id="409" name="Google Shape;409;p79"/>
          <p:cNvGrpSpPr/>
          <p:nvPr/>
        </p:nvGrpSpPr>
        <p:grpSpPr>
          <a:xfrm>
            <a:off x="404400" y="5988375"/>
            <a:ext cx="2685950" cy="315000"/>
            <a:chOff x="404400" y="5988375"/>
            <a:chExt cx="2685950" cy="315000"/>
          </a:xfrm>
        </p:grpSpPr>
        <p:sp>
          <p:nvSpPr>
            <p:cNvPr id="410" name="Google Shape;410;p79"/>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411" name="Google Shape;411;p79"/>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sp>
        <p:nvSpPr>
          <p:cNvPr id="412" name="Google Shape;412;p79"/>
          <p:cNvSpPr txBox="1">
            <a:spLocks noGrp="1"/>
          </p:cNvSpPr>
          <p:nvPr>
            <p:ph type="body" idx="1"/>
          </p:nvPr>
        </p:nvSpPr>
        <p:spPr>
          <a:xfrm>
            <a:off x="3234150" y="2148900"/>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itle Slide (No Copy) w/ Writing Tag">
  <p:cSld name="Section Header_2_1_1">
    <p:spTree>
      <p:nvGrpSpPr>
        <p:cNvPr id="1" name="Shape 413"/>
        <p:cNvGrpSpPr/>
        <p:nvPr/>
      </p:nvGrpSpPr>
      <p:grpSpPr>
        <a:xfrm>
          <a:off x="0" y="0"/>
          <a:ext cx="0" cy="0"/>
          <a:chOff x="0" y="0"/>
          <a:chExt cx="0" cy="0"/>
        </a:xfrm>
      </p:grpSpPr>
      <p:sp>
        <p:nvSpPr>
          <p:cNvPr id="414" name="Google Shape;414;p80"/>
          <p:cNvSpPr txBox="1">
            <a:spLocks noGrp="1"/>
          </p:cNvSpPr>
          <p:nvPr>
            <p:ph type="title"/>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pic>
        <p:nvPicPr>
          <p:cNvPr id="415" name="Google Shape;415;p80"/>
          <p:cNvPicPr preferRelativeResize="0"/>
          <p:nvPr/>
        </p:nvPicPr>
        <p:blipFill>
          <a:blip r:embed="rId2">
            <a:alphaModFix/>
          </a:blip>
          <a:stretch>
            <a:fillRect/>
          </a:stretch>
        </p:blipFill>
        <p:spPr>
          <a:xfrm>
            <a:off x="232150" y="268550"/>
            <a:ext cx="657101" cy="746200"/>
          </a:xfrm>
          <a:prstGeom prst="rect">
            <a:avLst/>
          </a:prstGeom>
          <a:noFill/>
          <a:ln>
            <a:noFill/>
          </a:ln>
        </p:spPr>
      </p:pic>
      <p:grpSp>
        <p:nvGrpSpPr>
          <p:cNvPr id="416" name="Google Shape;416;p80"/>
          <p:cNvGrpSpPr/>
          <p:nvPr/>
        </p:nvGrpSpPr>
        <p:grpSpPr>
          <a:xfrm>
            <a:off x="404400" y="5988375"/>
            <a:ext cx="2685950" cy="315000"/>
            <a:chOff x="404400" y="5988375"/>
            <a:chExt cx="2685950" cy="315000"/>
          </a:xfrm>
        </p:grpSpPr>
        <p:sp>
          <p:nvSpPr>
            <p:cNvPr id="417" name="Google Shape;417;p80"/>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418" name="Google Shape;418;p80"/>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419" name="Google Shape;419;p80"/>
          <p:cNvPicPr preferRelativeResize="0"/>
          <p:nvPr/>
        </p:nvPicPr>
        <p:blipFill>
          <a:blip r:embed="rId3">
            <a:alphaModFix/>
          </a:blip>
          <a:stretch>
            <a:fillRect/>
          </a:stretch>
        </p:blipFill>
        <p:spPr>
          <a:xfrm>
            <a:off x="10618196" y="5276675"/>
            <a:ext cx="1028530" cy="1026700"/>
          </a:xfrm>
          <a:prstGeom prst="rect">
            <a:avLst/>
          </a:prstGeom>
          <a:noFill/>
          <a:ln>
            <a:noFill/>
          </a:ln>
        </p:spPr>
      </p:pic>
      <p:sp>
        <p:nvSpPr>
          <p:cNvPr id="420" name="Google Shape;420;p80"/>
          <p:cNvSpPr txBox="1">
            <a:spLocks noGrp="1"/>
          </p:cNvSpPr>
          <p:nvPr>
            <p:ph type="body" idx="1"/>
          </p:nvPr>
        </p:nvSpPr>
        <p:spPr>
          <a:xfrm>
            <a:off x="3234150" y="2148900"/>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itle Slide (No Copy) w/ Attachment Tag">
  <p:cSld name="Section Header_2_1_1_1">
    <p:spTree>
      <p:nvGrpSpPr>
        <p:cNvPr id="1" name="Shape 421"/>
        <p:cNvGrpSpPr/>
        <p:nvPr/>
      </p:nvGrpSpPr>
      <p:grpSpPr>
        <a:xfrm>
          <a:off x="0" y="0"/>
          <a:ext cx="0" cy="0"/>
          <a:chOff x="0" y="0"/>
          <a:chExt cx="0" cy="0"/>
        </a:xfrm>
      </p:grpSpPr>
      <p:sp>
        <p:nvSpPr>
          <p:cNvPr id="422" name="Google Shape;422;p81"/>
          <p:cNvSpPr txBox="1">
            <a:spLocks noGrp="1"/>
          </p:cNvSpPr>
          <p:nvPr>
            <p:ph type="title"/>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pic>
        <p:nvPicPr>
          <p:cNvPr id="423" name="Google Shape;423;p81"/>
          <p:cNvPicPr preferRelativeResize="0"/>
          <p:nvPr/>
        </p:nvPicPr>
        <p:blipFill>
          <a:blip r:embed="rId2">
            <a:alphaModFix/>
          </a:blip>
          <a:stretch>
            <a:fillRect/>
          </a:stretch>
        </p:blipFill>
        <p:spPr>
          <a:xfrm>
            <a:off x="232150" y="268550"/>
            <a:ext cx="657101" cy="746200"/>
          </a:xfrm>
          <a:prstGeom prst="rect">
            <a:avLst/>
          </a:prstGeom>
          <a:noFill/>
          <a:ln>
            <a:noFill/>
          </a:ln>
        </p:spPr>
      </p:pic>
      <p:grpSp>
        <p:nvGrpSpPr>
          <p:cNvPr id="424" name="Google Shape;424;p81"/>
          <p:cNvGrpSpPr/>
          <p:nvPr/>
        </p:nvGrpSpPr>
        <p:grpSpPr>
          <a:xfrm>
            <a:off x="404400" y="5988375"/>
            <a:ext cx="2685950" cy="315000"/>
            <a:chOff x="404400" y="5988375"/>
            <a:chExt cx="2685950" cy="315000"/>
          </a:xfrm>
        </p:grpSpPr>
        <p:sp>
          <p:nvSpPr>
            <p:cNvPr id="425" name="Google Shape;425;p81"/>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426" name="Google Shape;426;p81"/>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427" name="Google Shape;427;p81"/>
          <p:cNvPicPr preferRelativeResize="0"/>
          <p:nvPr/>
        </p:nvPicPr>
        <p:blipFill>
          <a:blip r:embed="rId3">
            <a:alphaModFix/>
          </a:blip>
          <a:stretch>
            <a:fillRect/>
          </a:stretch>
        </p:blipFill>
        <p:spPr>
          <a:xfrm>
            <a:off x="10824850" y="5276678"/>
            <a:ext cx="516099" cy="1026701"/>
          </a:xfrm>
          <a:prstGeom prst="rect">
            <a:avLst/>
          </a:prstGeom>
          <a:noFill/>
          <a:ln>
            <a:noFill/>
          </a:ln>
        </p:spPr>
      </p:pic>
      <p:sp>
        <p:nvSpPr>
          <p:cNvPr id="428" name="Google Shape;428;p81"/>
          <p:cNvSpPr txBox="1">
            <a:spLocks noGrp="1"/>
          </p:cNvSpPr>
          <p:nvPr>
            <p:ph type="body" idx="1"/>
          </p:nvPr>
        </p:nvSpPr>
        <p:spPr>
          <a:xfrm>
            <a:off x="3234150" y="2148900"/>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itle Slide (No Copy) w/ Chat Tag">
  <p:cSld name="Section Header_2_1_1_1_1">
    <p:spTree>
      <p:nvGrpSpPr>
        <p:cNvPr id="1" name="Shape 429"/>
        <p:cNvGrpSpPr/>
        <p:nvPr/>
      </p:nvGrpSpPr>
      <p:grpSpPr>
        <a:xfrm>
          <a:off x="0" y="0"/>
          <a:ext cx="0" cy="0"/>
          <a:chOff x="0" y="0"/>
          <a:chExt cx="0" cy="0"/>
        </a:xfrm>
      </p:grpSpPr>
      <p:sp>
        <p:nvSpPr>
          <p:cNvPr id="430" name="Google Shape;430;p82"/>
          <p:cNvSpPr txBox="1">
            <a:spLocks noGrp="1"/>
          </p:cNvSpPr>
          <p:nvPr>
            <p:ph type="title"/>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pic>
        <p:nvPicPr>
          <p:cNvPr id="431" name="Google Shape;431;p82"/>
          <p:cNvPicPr preferRelativeResize="0"/>
          <p:nvPr/>
        </p:nvPicPr>
        <p:blipFill>
          <a:blip r:embed="rId2">
            <a:alphaModFix/>
          </a:blip>
          <a:stretch>
            <a:fillRect/>
          </a:stretch>
        </p:blipFill>
        <p:spPr>
          <a:xfrm>
            <a:off x="232150" y="268550"/>
            <a:ext cx="657101" cy="746200"/>
          </a:xfrm>
          <a:prstGeom prst="rect">
            <a:avLst/>
          </a:prstGeom>
          <a:noFill/>
          <a:ln>
            <a:noFill/>
          </a:ln>
        </p:spPr>
      </p:pic>
      <p:grpSp>
        <p:nvGrpSpPr>
          <p:cNvPr id="432" name="Google Shape;432;p82"/>
          <p:cNvGrpSpPr/>
          <p:nvPr/>
        </p:nvGrpSpPr>
        <p:grpSpPr>
          <a:xfrm>
            <a:off x="404400" y="5988375"/>
            <a:ext cx="2685950" cy="315000"/>
            <a:chOff x="404400" y="5988375"/>
            <a:chExt cx="2685950" cy="315000"/>
          </a:xfrm>
        </p:grpSpPr>
        <p:sp>
          <p:nvSpPr>
            <p:cNvPr id="433" name="Google Shape;433;p82"/>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434" name="Google Shape;434;p82"/>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435" name="Google Shape;435;p82"/>
          <p:cNvPicPr preferRelativeResize="0"/>
          <p:nvPr/>
        </p:nvPicPr>
        <p:blipFill>
          <a:blip r:embed="rId3">
            <a:alphaModFix/>
          </a:blip>
          <a:stretch>
            <a:fillRect/>
          </a:stretch>
        </p:blipFill>
        <p:spPr>
          <a:xfrm>
            <a:off x="10363200" y="5473550"/>
            <a:ext cx="1069899" cy="746201"/>
          </a:xfrm>
          <a:prstGeom prst="rect">
            <a:avLst/>
          </a:prstGeom>
          <a:noFill/>
          <a:ln>
            <a:noFill/>
          </a:ln>
        </p:spPr>
      </p:pic>
      <p:sp>
        <p:nvSpPr>
          <p:cNvPr id="436" name="Google Shape;436;p82"/>
          <p:cNvSpPr txBox="1">
            <a:spLocks noGrp="1"/>
          </p:cNvSpPr>
          <p:nvPr>
            <p:ph type="body" idx="1"/>
          </p:nvPr>
        </p:nvSpPr>
        <p:spPr>
          <a:xfrm>
            <a:off x="3234150" y="2148900"/>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with Copy">
  <p:cSld name="Section Header_1">
    <p:spTree>
      <p:nvGrpSpPr>
        <p:cNvPr id="1" name="Shape 437"/>
        <p:cNvGrpSpPr/>
        <p:nvPr/>
      </p:nvGrpSpPr>
      <p:grpSpPr>
        <a:xfrm>
          <a:off x="0" y="0"/>
          <a:ext cx="0" cy="0"/>
          <a:chOff x="0" y="0"/>
          <a:chExt cx="0" cy="0"/>
        </a:xfrm>
      </p:grpSpPr>
      <p:pic>
        <p:nvPicPr>
          <p:cNvPr id="438" name="Google Shape;438;p83"/>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39" name="Google Shape;439;p83"/>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40" name="Google Shape;440;p83"/>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41" name="Google Shape;441;p83"/>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42" name="Google Shape;442;p83"/>
          <p:cNvSpPr txBox="1">
            <a:spLocks noGrp="1"/>
          </p:cNvSpPr>
          <p:nvPr>
            <p:ph type="body" idx="1"/>
          </p:nvPr>
        </p:nvSpPr>
        <p:spPr>
          <a:xfrm>
            <a:off x="3725600" y="2393525"/>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itle Slide (No Copy) w/ Writing Tag">
  <p:cSld name="Section Header_2_1_1">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9"/>
          <p:cNvPicPr preferRelativeResize="0"/>
          <p:nvPr/>
        </p:nvPicPr>
        <p:blipFill>
          <a:blip r:embed="rId2">
            <a:alphaModFix/>
          </a:blip>
          <a:stretch>
            <a:fillRect/>
          </a:stretch>
        </p:blipFill>
        <p:spPr>
          <a:xfrm>
            <a:off x="232150" y="268550"/>
            <a:ext cx="657102" cy="746200"/>
          </a:xfrm>
          <a:prstGeom prst="rect">
            <a:avLst/>
          </a:prstGeom>
          <a:noFill/>
          <a:ln>
            <a:noFill/>
          </a:ln>
        </p:spPr>
      </p:pic>
      <p:grpSp>
        <p:nvGrpSpPr>
          <p:cNvPr id="49" name="Google Shape;49;p9"/>
          <p:cNvGrpSpPr/>
          <p:nvPr/>
        </p:nvGrpSpPr>
        <p:grpSpPr>
          <a:xfrm>
            <a:off x="404400" y="5988375"/>
            <a:ext cx="2685950" cy="315000"/>
            <a:chOff x="404400" y="5988375"/>
            <a:chExt cx="2685950" cy="315000"/>
          </a:xfrm>
        </p:grpSpPr>
        <p:sp>
          <p:nvSpPr>
            <p:cNvPr id="50" name="Google Shape;50;p9"/>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51" name="Google Shape;51;p9"/>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52" name="Google Shape;52;p9"/>
          <p:cNvPicPr preferRelativeResize="0"/>
          <p:nvPr/>
        </p:nvPicPr>
        <p:blipFill>
          <a:blip r:embed="rId3">
            <a:alphaModFix/>
          </a:blip>
          <a:stretch>
            <a:fillRect/>
          </a:stretch>
        </p:blipFill>
        <p:spPr>
          <a:xfrm>
            <a:off x="10618196" y="5276675"/>
            <a:ext cx="1028530" cy="1026700"/>
          </a:xfrm>
          <a:prstGeom prst="rect">
            <a:avLst/>
          </a:prstGeom>
          <a:noFill/>
          <a:ln>
            <a:noFill/>
          </a:ln>
        </p:spPr>
      </p:pic>
      <p:sp>
        <p:nvSpPr>
          <p:cNvPr id="53" name="Google Shape;53;p9"/>
          <p:cNvSpPr txBox="1">
            <a:spLocks noGrp="1"/>
          </p:cNvSpPr>
          <p:nvPr>
            <p:ph type="body" idx="1"/>
          </p:nvPr>
        </p:nvSpPr>
        <p:spPr>
          <a:xfrm>
            <a:off x="3234150" y="2148900"/>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with Copy 1 (Numbers)">
  <p:cSld name="Section Header_1_3">
    <p:spTree>
      <p:nvGrpSpPr>
        <p:cNvPr id="1" name="Shape 443"/>
        <p:cNvGrpSpPr/>
        <p:nvPr/>
      </p:nvGrpSpPr>
      <p:grpSpPr>
        <a:xfrm>
          <a:off x="0" y="0"/>
          <a:ext cx="0" cy="0"/>
          <a:chOff x="0" y="0"/>
          <a:chExt cx="0" cy="0"/>
        </a:xfrm>
      </p:grpSpPr>
      <p:pic>
        <p:nvPicPr>
          <p:cNvPr id="444" name="Google Shape;444;p84"/>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45" name="Google Shape;445;p84"/>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46" name="Google Shape;446;p84"/>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47" name="Google Shape;447;p84"/>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48" name="Google Shape;448;p84"/>
          <p:cNvSpPr txBox="1">
            <a:spLocks noGrp="1"/>
          </p:cNvSpPr>
          <p:nvPr>
            <p:ph type="body" idx="1"/>
          </p:nvPr>
        </p:nvSpPr>
        <p:spPr>
          <a:xfrm>
            <a:off x="3725600" y="2393525"/>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with Copy 1 (Numbers) 1">
  <p:cSld name="Section Header_1_3_1">
    <p:spTree>
      <p:nvGrpSpPr>
        <p:cNvPr id="1" name="Shape 449"/>
        <p:cNvGrpSpPr/>
        <p:nvPr/>
      </p:nvGrpSpPr>
      <p:grpSpPr>
        <a:xfrm>
          <a:off x="0" y="0"/>
          <a:ext cx="0" cy="0"/>
          <a:chOff x="0" y="0"/>
          <a:chExt cx="0" cy="0"/>
        </a:xfrm>
      </p:grpSpPr>
      <p:pic>
        <p:nvPicPr>
          <p:cNvPr id="450" name="Google Shape;450;p85"/>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51" name="Google Shape;451;p85"/>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52" name="Google Shape;452;p85"/>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53" name="Google Shape;453;p85"/>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100"/>
              <a:buFont typeface="Ubuntu"/>
              <a:buNone/>
              <a:defRPr sz="31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54" name="Google Shape;454;p85"/>
          <p:cNvSpPr txBox="1">
            <a:spLocks noGrp="1"/>
          </p:cNvSpPr>
          <p:nvPr>
            <p:ph type="body" idx="1"/>
          </p:nvPr>
        </p:nvSpPr>
        <p:spPr>
          <a:xfrm>
            <a:off x="3725600" y="2393525"/>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AutoNum type="arabicPeriod"/>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AutoNum type="alphaLcPeriod"/>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AutoNum type="romanLcPeriod"/>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urvey Slide">
  <p:cSld name="CUSTOM">
    <p:spTree>
      <p:nvGrpSpPr>
        <p:cNvPr id="1" name="Shape 455"/>
        <p:cNvGrpSpPr/>
        <p:nvPr/>
      </p:nvGrpSpPr>
      <p:grpSpPr>
        <a:xfrm>
          <a:off x="0" y="0"/>
          <a:ext cx="0" cy="0"/>
          <a:chOff x="0" y="0"/>
          <a:chExt cx="0" cy="0"/>
        </a:xfrm>
      </p:grpSpPr>
      <p:sp>
        <p:nvSpPr>
          <p:cNvPr id="456" name="Google Shape;456;p86"/>
          <p:cNvSpPr txBox="1">
            <a:spLocks noGrp="1"/>
          </p:cNvSpPr>
          <p:nvPr>
            <p:ph type="body" idx="1"/>
          </p:nvPr>
        </p:nvSpPr>
        <p:spPr>
          <a:xfrm>
            <a:off x="3090350" y="3069288"/>
            <a:ext cx="5723600" cy="5640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pic>
        <p:nvPicPr>
          <p:cNvPr id="457" name="Google Shape;457;p86"/>
          <p:cNvPicPr preferRelativeResize="0"/>
          <p:nvPr/>
        </p:nvPicPr>
        <p:blipFill>
          <a:blip r:embed="rId2">
            <a:alphaModFix/>
          </a:blip>
          <a:stretch>
            <a:fillRect/>
          </a:stretch>
        </p:blipFill>
        <p:spPr>
          <a:xfrm>
            <a:off x="232150" y="268550"/>
            <a:ext cx="657101" cy="746200"/>
          </a:xfrm>
          <a:prstGeom prst="rect">
            <a:avLst/>
          </a:prstGeom>
          <a:noFill/>
          <a:ln>
            <a:noFill/>
          </a:ln>
        </p:spPr>
      </p:pic>
      <p:sp>
        <p:nvSpPr>
          <p:cNvPr id="458" name="Google Shape;458;p86"/>
          <p:cNvSpPr txBox="1"/>
          <p:nvPr/>
        </p:nvSpPr>
        <p:spPr>
          <a:xfrm>
            <a:off x="3679500" y="2116750"/>
            <a:ext cx="4833200" cy="5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b="1">
                <a:solidFill>
                  <a:schemeClr val="lt2"/>
                </a:solidFill>
                <a:latin typeface="Candara"/>
                <a:ea typeface="Candara"/>
                <a:cs typeface="Candara"/>
                <a:sym typeface="Candara"/>
              </a:rPr>
              <a:t>We’d love your feedback !</a:t>
            </a:r>
            <a:endParaRPr sz="3100" b="1">
              <a:solidFill>
                <a:schemeClr val="lt2"/>
              </a:solidFill>
              <a:latin typeface="Candara"/>
              <a:ea typeface="Candara"/>
              <a:cs typeface="Candara"/>
              <a:sym typeface="Candara"/>
            </a:endParaRPr>
          </a:p>
        </p:txBody>
      </p:sp>
      <p:cxnSp>
        <p:nvCxnSpPr>
          <p:cNvPr id="459" name="Google Shape;459;p86"/>
          <p:cNvCxnSpPr/>
          <p:nvPr/>
        </p:nvCxnSpPr>
        <p:spPr>
          <a:xfrm>
            <a:off x="1747450" y="3824625"/>
            <a:ext cx="8949600" cy="0"/>
          </a:xfrm>
          <a:prstGeom prst="straightConnector1">
            <a:avLst/>
          </a:prstGeom>
          <a:noFill/>
          <a:ln w="9525" cap="flat" cmpd="sng">
            <a:solidFill>
              <a:schemeClr val="dk2"/>
            </a:solidFill>
            <a:prstDash val="dash"/>
            <a:round/>
            <a:headEnd type="none" w="med" len="med"/>
            <a:tailEnd type="none" w="med" len="med"/>
          </a:ln>
        </p:spPr>
      </p:cxnSp>
      <p:sp>
        <p:nvSpPr>
          <p:cNvPr id="460" name="Google Shape;460;p86"/>
          <p:cNvSpPr/>
          <p:nvPr/>
        </p:nvSpPr>
        <p:spPr>
          <a:xfrm>
            <a:off x="5317449" y="2794538"/>
            <a:ext cx="926800" cy="83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461" name="Google Shape;461;p86"/>
          <p:cNvSpPr txBox="1"/>
          <p:nvPr/>
        </p:nvSpPr>
        <p:spPr>
          <a:xfrm>
            <a:off x="1219200" y="359650"/>
            <a:ext cx="4833200" cy="5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lt2"/>
                </a:solidFill>
                <a:latin typeface="Ubuntu"/>
                <a:ea typeface="Ubuntu"/>
                <a:cs typeface="Ubuntu"/>
                <a:sym typeface="Ubuntu"/>
              </a:rPr>
              <a:t>Survey slide</a:t>
            </a:r>
            <a:endParaRPr sz="2800" b="1">
              <a:solidFill>
                <a:schemeClr val="lt2"/>
              </a:solidFill>
              <a:latin typeface="Ubuntu"/>
              <a:ea typeface="Ubuntu"/>
              <a:cs typeface="Ubuntu"/>
              <a:sym typeface="Ubuntu"/>
            </a:endParaRPr>
          </a:p>
        </p:txBody>
      </p:sp>
      <p:grpSp>
        <p:nvGrpSpPr>
          <p:cNvPr id="462" name="Google Shape;462;p86"/>
          <p:cNvGrpSpPr/>
          <p:nvPr/>
        </p:nvGrpSpPr>
        <p:grpSpPr>
          <a:xfrm>
            <a:off x="404400" y="5988375"/>
            <a:ext cx="2685950" cy="315000"/>
            <a:chOff x="404400" y="5988375"/>
            <a:chExt cx="2685950" cy="315000"/>
          </a:xfrm>
        </p:grpSpPr>
        <p:sp>
          <p:nvSpPr>
            <p:cNvPr id="463" name="Google Shape;463;p86"/>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464" name="Google Shape;464;p86"/>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with Copy + Link Holder (Orange)">
  <p:cSld name="Section Header_1_1">
    <p:spTree>
      <p:nvGrpSpPr>
        <p:cNvPr id="1" name="Shape 465"/>
        <p:cNvGrpSpPr/>
        <p:nvPr/>
      </p:nvGrpSpPr>
      <p:grpSpPr>
        <a:xfrm>
          <a:off x="0" y="0"/>
          <a:ext cx="0" cy="0"/>
          <a:chOff x="0" y="0"/>
          <a:chExt cx="0" cy="0"/>
        </a:xfrm>
      </p:grpSpPr>
      <p:pic>
        <p:nvPicPr>
          <p:cNvPr id="466" name="Google Shape;466;p87"/>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67" name="Google Shape;467;p87"/>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68" name="Google Shape;468;p87"/>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69" name="Google Shape;469;p87"/>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70" name="Google Shape;470;p87"/>
          <p:cNvSpPr txBox="1">
            <a:spLocks noGrp="1"/>
          </p:cNvSpPr>
          <p:nvPr>
            <p:ph type="body" idx="1"/>
          </p:nvPr>
        </p:nvSpPr>
        <p:spPr>
          <a:xfrm>
            <a:off x="3725600" y="2393525"/>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a:solidFill>
                  <a:schemeClr val="lt1"/>
                </a:solidFill>
                <a:latin typeface="Candara"/>
                <a:ea typeface="Candara"/>
                <a:cs typeface="Candara"/>
                <a:sym typeface="Candara"/>
              </a:defRPr>
            </a:lvl9pPr>
          </a:lstStyle>
          <a:p>
            <a:endParaRPr/>
          </a:p>
        </p:txBody>
      </p:sp>
      <p:sp>
        <p:nvSpPr>
          <p:cNvPr id="471" name="Google Shape;471;p87"/>
          <p:cNvSpPr/>
          <p:nvPr/>
        </p:nvSpPr>
        <p:spPr>
          <a:xfrm>
            <a:off x="7716775" y="5457650"/>
            <a:ext cx="4475200" cy="564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2" name="Google Shape;472;p87"/>
          <p:cNvSpPr txBox="1">
            <a:spLocks noGrp="1"/>
          </p:cNvSpPr>
          <p:nvPr>
            <p:ph type="subTitle" idx="3"/>
          </p:nvPr>
        </p:nvSpPr>
        <p:spPr>
          <a:xfrm>
            <a:off x="8720825" y="5619600"/>
            <a:ext cx="2685200" cy="5640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900"/>
              <a:buFont typeface="Candara"/>
              <a:buNone/>
              <a:defRPr sz="900">
                <a:solidFill>
                  <a:srgbClr val="FFFFFF"/>
                </a:solidFill>
                <a:latin typeface="Candara"/>
                <a:ea typeface="Candara"/>
                <a:cs typeface="Candara"/>
                <a:sym typeface="Candara"/>
              </a:defRPr>
            </a:lvl1pPr>
            <a:lvl2pPr lvl="1" algn="ctr">
              <a:spcBef>
                <a:spcPts val="0"/>
              </a:spcBef>
              <a:spcAft>
                <a:spcPts val="0"/>
              </a:spcAft>
              <a:buSzPts val="1500"/>
              <a:buNone/>
              <a:defRPr/>
            </a:lvl2pPr>
            <a:lvl3pPr lvl="2" algn="ctr">
              <a:spcBef>
                <a:spcPts val="0"/>
              </a:spcBef>
              <a:spcAft>
                <a:spcPts val="0"/>
              </a:spcAft>
              <a:buSzPts val="1500"/>
              <a:buNone/>
              <a:defRPr/>
            </a:lvl3pPr>
            <a:lvl4pPr lvl="3" algn="ctr">
              <a:spcBef>
                <a:spcPts val="0"/>
              </a:spcBef>
              <a:spcAft>
                <a:spcPts val="0"/>
              </a:spcAft>
              <a:buSzPts val="1500"/>
              <a:buNone/>
              <a:defRPr/>
            </a:lvl4pPr>
            <a:lvl5pPr lvl="4" algn="ctr">
              <a:spcBef>
                <a:spcPts val="0"/>
              </a:spcBef>
              <a:spcAft>
                <a:spcPts val="0"/>
              </a:spcAft>
              <a:buSzPts val="1500"/>
              <a:buNone/>
              <a:defRPr/>
            </a:lvl5pPr>
            <a:lvl6pPr lvl="5" algn="ctr">
              <a:spcBef>
                <a:spcPts val="0"/>
              </a:spcBef>
              <a:spcAft>
                <a:spcPts val="0"/>
              </a:spcAft>
              <a:buSzPts val="1500"/>
              <a:buNone/>
              <a:defRPr/>
            </a:lvl6pPr>
            <a:lvl7pPr lvl="6" algn="ctr">
              <a:spcBef>
                <a:spcPts val="0"/>
              </a:spcBef>
              <a:spcAft>
                <a:spcPts val="0"/>
              </a:spcAft>
              <a:buSzPts val="1500"/>
              <a:buNone/>
              <a:defRPr/>
            </a:lvl7pPr>
            <a:lvl8pPr lvl="7" algn="ctr">
              <a:spcBef>
                <a:spcPts val="0"/>
              </a:spcBef>
              <a:spcAft>
                <a:spcPts val="0"/>
              </a:spcAft>
              <a:buSzPts val="1500"/>
              <a:buNone/>
              <a:defRPr/>
            </a:lvl8pPr>
            <a:lvl9pPr lvl="8" algn="ctr">
              <a:spcBef>
                <a:spcPts val="0"/>
              </a:spcBef>
              <a:spcAft>
                <a:spcPts val="0"/>
              </a:spcAft>
              <a:buSzPts val="15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with Copy + Link Holder (Blue)">
  <p:cSld name="Section Header_1_1_1">
    <p:spTree>
      <p:nvGrpSpPr>
        <p:cNvPr id="1" name="Shape 473"/>
        <p:cNvGrpSpPr/>
        <p:nvPr/>
      </p:nvGrpSpPr>
      <p:grpSpPr>
        <a:xfrm>
          <a:off x="0" y="0"/>
          <a:ext cx="0" cy="0"/>
          <a:chOff x="0" y="0"/>
          <a:chExt cx="0" cy="0"/>
        </a:xfrm>
      </p:grpSpPr>
      <p:pic>
        <p:nvPicPr>
          <p:cNvPr id="474" name="Google Shape;474;p88"/>
          <p:cNvPicPr preferRelativeResize="0"/>
          <p:nvPr/>
        </p:nvPicPr>
        <p:blipFill rotWithShape="1">
          <a:blip r:embed="rId2">
            <a:alphaModFix/>
          </a:blip>
          <a:srcRect/>
          <a:stretch/>
        </p:blipFill>
        <p:spPr>
          <a:xfrm>
            <a:off x="232150" y="268550"/>
            <a:ext cx="657102" cy="746200"/>
          </a:xfrm>
          <a:prstGeom prst="rect">
            <a:avLst/>
          </a:prstGeom>
          <a:noFill/>
          <a:ln>
            <a:noFill/>
          </a:ln>
        </p:spPr>
      </p:pic>
      <p:sp>
        <p:nvSpPr>
          <p:cNvPr id="475" name="Google Shape;475;p88"/>
          <p:cNvSpPr/>
          <p:nvPr/>
        </p:nvSpPr>
        <p:spPr>
          <a:xfrm flipH="1">
            <a:off x="404600" y="5988375"/>
            <a:ext cx="312400" cy="3152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76" name="Google Shape;476;p88"/>
          <p:cNvSpPr txBox="1">
            <a:spLocks noGrp="1"/>
          </p:cNvSpPr>
          <p:nvPr>
            <p:ph type="title"/>
          </p:nvPr>
        </p:nvSpPr>
        <p:spPr>
          <a:xfrm>
            <a:off x="978230" y="5968550"/>
            <a:ext cx="2997200" cy="299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900"/>
              <a:buFont typeface="Candara"/>
              <a:buNone/>
              <a:defRPr sz="900">
                <a:solidFill>
                  <a:schemeClr val="lt2"/>
                </a:solidFill>
                <a:latin typeface="Candara"/>
                <a:ea typeface="Candara"/>
                <a:cs typeface="Candara"/>
                <a:sym typeface="Candara"/>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77" name="Google Shape;477;p88"/>
          <p:cNvSpPr txBox="1">
            <a:spLocks noGrp="1"/>
          </p:cNvSpPr>
          <p:nvPr>
            <p:ph type="title" idx="2"/>
          </p:nvPr>
        </p:nvSpPr>
        <p:spPr>
          <a:xfrm>
            <a:off x="1040647" y="359650"/>
            <a:ext cx="5723600" cy="74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78" name="Google Shape;478;p88"/>
          <p:cNvSpPr txBox="1">
            <a:spLocks noGrp="1"/>
          </p:cNvSpPr>
          <p:nvPr>
            <p:ph type="body" idx="1"/>
          </p:nvPr>
        </p:nvSpPr>
        <p:spPr>
          <a:xfrm>
            <a:off x="3725600" y="2393525"/>
            <a:ext cx="5723600" cy="2560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1pPr>
            <a:lvl2pPr marL="914400" lvl="1"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2pPr>
            <a:lvl3pPr marL="1371600" lvl="2"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3pPr>
            <a:lvl4pPr marL="1828800" lvl="3"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4pPr>
            <a:lvl5pPr marL="2286000" lvl="4"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5pPr>
            <a:lvl6pPr marL="2743200" lvl="5"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6pPr>
            <a:lvl7pPr marL="3200400" lvl="6"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7pPr>
            <a:lvl8pPr marL="3657600" lvl="7"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8pPr>
            <a:lvl9pPr marL="4114800" lvl="8" indent="-323850">
              <a:spcBef>
                <a:spcPts val="0"/>
              </a:spcBef>
              <a:spcAft>
                <a:spcPts val="0"/>
              </a:spcAft>
              <a:buClr>
                <a:schemeClr val="lt1"/>
              </a:buClr>
              <a:buSzPts val="1500"/>
              <a:buFont typeface="Candara"/>
              <a:buChar char="■"/>
              <a:defRPr>
                <a:solidFill>
                  <a:schemeClr val="lt1"/>
                </a:solidFill>
                <a:latin typeface="Candara"/>
                <a:ea typeface="Candara"/>
                <a:cs typeface="Candara"/>
                <a:sym typeface="Candara"/>
              </a:defRPr>
            </a:lvl9pPr>
          </a:lstStyle>
          <a:p>
            <a:endParaRPr/>
          </a:p>
        </p:txBody>
      </p:sp>
      <p:sp>
        <p:nvSpPr>
          <p:cNvPr id="479" name="Google Shape;479;p88"/>
          <p:cNvSpPr/>
          <p:nvPr/>
        </p:nvSpPr>
        <p:spPr>
          <a:xfrm>
            <a:off x="7716775" y="5457650"/>
            <a:ext cx="4475200" cy="564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0" name="Google Shape;480;p88"/>
          <p:cNvSpPr txBox="1">
            <a:spLocks noGrp="1"/>
          </p:cNvSpPr>
          <p:nvPr>
            <p:ph type="subTitle" idx="3"/>
          </p:nvPr>
        </p:nvSpPr>
        <p:spPr>
          <a:xfrm>
            <a:off x="8720825" y="5619600"/>
            <a:ext cx="2685200" cy="5640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900"/>
              <a:buFont typeface="Candara"/>
              <a:buNone/>
              <a:defRPr sz="900">
                <a:solidFill>
                  <a:srgbClr val="FFFFFF"/>
                </a:solidFill>
                <a:latin typeface="Candara"/>
                <a:ea typeface="Candara"/>
                <a:cs typeface="Candara"/>
                <a:sym typeface="Candara"/>
              </a:defRPr>
            </a:lvl1pPr>
            <a:lvl2pPr lvl="1" algn="ctr">
              <a:spcBef>
                <a:spcPts val="0"/>
              </a:spcBef>
              <a:spcAft>
                <a:spcPts val="0"/>
              </a:spcAft>
              <a:buSzPts val="1500"/>
              <a:buNone/>
              <a:defRPr/>
            </a:lvl2pPr>
            <a:lvl3pPr lvl="2" algn="ctr">
              <a:spcBef>
                <a:spcPts val="0"/>
              </a:spcBef>
              <a:spcAft>
                <a:spcPts val="0"/>
              </a:spcAft>
              <a:buSzPts val="1500"/>
              <a:buNone/>
              <a:defRPr/>
            </a:lvl3pPr>
            <a:lvl4pPr lvl="3" algn="ctr">
              <a:spcBef>
                <a:spcPts val="0"/>
              </a:spcBef>
              <a:spcAft>
                <a:spcPts val="0"/>
              </a:spcAft>
              <a:buSzPts val="1500"/>
              <a:buNone/>
              <a:defRPr/>
            </a:lvl4pPr>
            <a:lvl5pPr lvl="4" algn="ctr">
              <a:spcBef>
                <a:spcPts val="0"/>
              </a:spcBef>
              <a:spcAft>
                <a:spcPts val="0"/>
              </a:spcAft>
              <a:buSzPts val="1500"/>
              <a:buNone/>
              <a:defRPr/>
            </a:lvl5pPr>
            <a:lvl6pPr lvl="5" algn="ctr">
              <a:spcBef>
                <a:spcPts val="0"/>
              </a:spcBef>
              <a:spcAft>
                <a:spcPts val="0"/>
              </a:spcAft>
              <a:buSzPts val="1500"/>
              <a:buNone/>
              <a:defRPr/>
            </a:lvl6pPr>
            <a:lvl7pPr lvl="6" algn="ctr">
              <a:spcBef>
                <a:spcPts val="0"/>
              </a:spcBef>
              <a:spcAft>
                <a:spcPts val="0"/>
              </a:spcAft>
              <a:buSzPts val="1500"/>
              <a:buNone/>
              <a:defRPr/>
            </a:lvl7pPr>
            <a:lvl8pPr lvl="7" algn="ctr">
              <a:spcBef>
                <a:spcPts val="0"/>
              </a:spcBef>
              <a:spcAft>
                <a:spcPts val="0"/>
              </a:spcAft>
              <a:buSzPts val="1500"/>
              <a:buNone/>
              <a:defRPr/>
            </a:lvl8pPr>
            <a:lvl9pPr lvl="8" algn="ctr">
              <a:spcBef>
                <a:spcPts val="0"/>
              </a:spcBef>
              <a:spcAft>
                <a:spcPts val="0"/>
              </a:spcAft>
              <a:buSzPts val="15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losing Slide (Orange)">
  <p:cSld name="Comparison">
    <p:spTree>
      <p:nvGrpSpPr>
        <p:cNvPr id="1" name="Shape 481"/>
        <p:cNvGrpSpPr/>
        <p:nvPr/>
      </p:nvGrpSpPr>
      <p:grpSpPr>
        <a:xfrm>
          <a:off x="0" y="0"/>
          <a:ext cx="0" cy="0"/>
          <a:chOff x="0" y="0"/>
          <a:chExt cx="0" cy="0"/>
        </a:xfrm>
      </p:grpSpPr>
      <p:sp>
        <p:nvSpPr>
          <p:cNvPr id="482" name="Google Shape;482;p89"/>
          <p:cNvSpPr/>
          <p:nvPr/>
        </p:nvSpPr>
        <p:spPr>
          <a:xfrm>
            <a:off x="0" y="5925600"/>
            <a:ext cx="12204400" cy="93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483" name="Google Shape;483;p89" descr="ip logo.png"/>
          <p:cNvPicPr preferRelativeResize="0"/>
          <p:nvPr/>
        </p:nvPicPr>
        <p:blipFill rotWithShape="1">
          <a:blip r:embed="rId2">
            <a:alphaModFix/>
          </a:blip>
          <a:srcRect/>
          <a:stretch/>
        </p:blipFill>
        <p:spPr>
          <a:xfrm>
            <a:off x="4413450" y="2961148"/>
            <a:ext cx="3076140" cy="717945"/>
          </a:xfrm>
          <a:prstGeom prst="rect">
            <a:avLst/>
          </a:prstGeom>
          <a:noFill/>
          <a:ln>
            <a:noFill/>
          </a:ln>
        </p:spPr>
      </p:pic>
      <p:sp>
        <p:nvSpPr>
          <p:cNvPr id="484" name="Google Shape;484;p89"/>
          <p:cNvSpPr/>
          <p:nvPr/>
        </p:nvSpPr>
        <p:spPr>
          <a:xfrm>
            <a:off x="7637769" y="343667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85" name="Google Shape;485;p89"/>
          <p:cNvSpPr/>
          <p:nvPr/>
        </p:nvSpPr>
        <p:spPr>
          <a:xfrm>
            <a:off x="2671819" y="338897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86" name="Google Shape;486;p89"/>
          <p:cNvSpPr txBox="1"/>
          <p:nvPr/>
        </p:nvSpPr>
        <p:spPr>
          <a:xfrm>
            <a:off x="2562750" y="6137275"/>
            <a:ext cx="70664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Candara"/>
                <a:ea typeface="Candara"/>
                <a:cs typeface="Candara"/>
                <a:sym typeface="Candara"/>
              </a:rPr>
              <a:t>www.instructionpartners.org</a:t>
            </a:r>
            <a:endParaRPr sz="1500" b="0" i="0" u="none" strike="noStrike" cap="none">
              <a:solidFill>
                <a:srgbClr val="FFFFFF"/>
              </a:solidFill>
              <a:latin typeface="Candara"/>
              <a:ea typeface="Candara"/>
              <a:cs typeface="Candara"/>
              <a:sym typeface="Candara"/>
            </a:endParaRPr>
          </a:p>
        </p:txBody>
      </p:sp>
      <p:sp>
        <p:nvSpPr>
          <p:cNvPr id="487" name="Google Shape;487;p89"/>
          <p:cNvSpPr txBox="1"/>
          <p:nvPr/>
        </p:nvSpPr>
        <p:spPr>
          <a:xfrm>
            <a:off x="342900" y="6183025"/>
            <a:ext cx="3190400" cy="4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Facebook: </a:t>
            </a:r>
            <a:r>
              <a:rPr lang="en-US" sz="1500" b="0" i="0" u="none" strike="noStrike" cap="none">
                <a:solidFill>
                  <a:srgbClr val="FFFFFF"/>
                </a:solidFill>
                <a:latin typeface="Candara"/>
                <a:ea typeface="Candara"/>
                <a:cs typeface="Candara"/>
                <a:sym typeface="Candara"/>
              </a:rPr>
              <a:t>instructionpartners</a:t>
            </a:r>
            <a:endParaRPr sz="1500" b="0" i="0" u="none" strike="noStrike" cap="none">
              <a:solidFill>
                <a:srgbClr val="FFFFFF"/>
              </a:solidFill>
              <a:latin typeface="Candara"/>
              <a:ea typeface="Candara"/>
              <a:cs typeface="Candara"/>
              <a:sym typeface="Candara"/>
            </a:endParaRPr>
          </a:p>
        </p:txBody>
      </p:sp>
      <p:sp>
        <p:nvSpPr>
          <p:cNvPr id="488" name="Google Shape;488;p89"/>
          <p:cNvSpPr txBox="1"/>
          <p:nvPr/>
        </p:nvSpPr>
        <p:spPr>
          <a:xfrm>
            <a:off x="8679225" y="6175938"/>
            <a:ext cx="3190400" cy="431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Twitter: </a:t>
            </a:r>
            <a:r>
              <a:rPr lang="en-US" sz="1500" b="0" i="0" u="none" strike="noStrike" cap="none">
                <a:solidFill>
                  <a:srgbClr val="FFFFFF"/>
                </a:solidFill>
                <a:latin typeface="Candara"/>
                <a:ea typeface="Candara"/>
                <a:cs typeface="Candara"/>
                <a:sym typeface="Candara"/>
              </a:rPr>
              <a:t>@instructup</a:t>
            </a:r>
            <a:endParaRPr sz="15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losing Slide (Blue)">
  <p:cSld name="Title Only">
    <p:spTree>
      <p:nvGrpSpPr>
        <p:cNvPr id="1" name="Shape 489"/>
        <p:cNvGrpSpPr/>
        <p:nvPr/>
      </p:nvGrpSpPr>
      <p:grpSpPr>
        <a:xfrm>
          <a:off x="0" y="0"/>
          <a:ext cx="0" cy="0"/>
          <a:chOff x="0" y="0"/>
          <a:chExt cx="0" cy="0"/>
        </a:xfrm>
      </p:grpSpPr>
      <p:sp>
        <p:nvSpPr>
          <p:cNvPr id="490" name="Google Shape;490;p90"/>
          <p:cNvSpPr/>
          <p:nvPr/>
        </p:nvSpPr>
        <p:spPr>
          <a:xfrm>
            <a:off x="0" y="5925600"/>
            <a:ext cx="12204400" cy="93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491" name="Google Shape;491;p90" descr="ip logo.png"/>
          <p:cNvPicPr preferRelativeResize="0"/>
          <p:nvPr/>
        </p:nvPicPr>
        <p:blipFill rotWithShape="1">
          <a:blip r:embed="rId2">
            <a:alphaModFix/>
          </a:blip>
          <a:srcRect/>
          <a:stretch/>
        </p:blipFill>
        <p:spPr>
          <a:xfrm>
            <a:off x="4413450" y="2961148"/>
            <a:ext cx="3076140" cy="717945"/>
          </a:xfrm>
          <a:prstGeom prst="rect">
            <a:avLst/>
          </a:prstGeom>
          <a:noFill/>
          <a:ln>
            <a:noFill/>
          </a:ln>
        </p:spPr>
      </p:pic>
      <p:sp>
        <p:nvSpPr>
          <p:cNvPr id="492" name="Google Shape;492;p90"/>
          <p:cNvSpPr/>
          <p:nvPr/>
        </p:nvSpPr>
        <p:spPr>
          <a:xfrm>
            <a:off x="7637769" y="343667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93" name="Google Shape;493;p90"/>
          <p:cNvSpPr/>
          <p:nvPr/>
        </p:nvSpPr>
        <p:spPr>
          <a:xfrm>
            <a:off x="2671819" y="3388976"/>
            <a:ext cx="1460000" cy="47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494" name="Google Shape;494;p90"/>
          <p:cNvSpPr txBox="1"/>
          <p:nvPr/>
        </p:nvSpPr>
        <p:spPr>
          <a:xfrm>
            <a:off x="2562750" y="6137275"/>
            <a:ext cx="70664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Candara"/>
                <a:ea typeface="Candara"/>
                <a:cs typeface="Candara"/>
                <a:sym typeface="Candara"/>
              </a:rPr>
              <a:t>www.instructionpartners.org</a:t>
            </a:r>
            <a:endParaRPr sz="1500" b="0" i="0" u="none" strike="noStrike" cap="none">
              <a:solidFill>
                <a:srgbClr val="FFFFFF"/>
              </a:solidFill>
              <a:latin typeface="Candara"/>
              <a:ea typeface="Candara"/>
              <a:cs typeface="Candara"/>
              <a:sym typeface="Candara"/>
            </a:endParaRPr>
          </a:p>
        </p:txBody>
      </p:sp>
      <p:sp>
        <p:nvSpPr>
          <p:cNvPr id="495" name="Google Shape;495;p90"/>
          <p:cNvSpPr txBox="1"/>
          <p:nvPr/>
        </p:nvSpPr>
        <p:spPr>
          <a:xfrm>
            <a:off x="342900" y="6183025"/>
            <a:ext cx="3190400" cy="4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Facebook: </a:t>
            </a:r>
            <a:r>
              <a:rPr lang="en-US" sz="1500" b="0" i="0" u="none" strike="noStrike" cap="none">
                <a:solidFill>
                  <a:srgbClr val="FFFFFF"/>
                </a:solidFill>
                <a:latin typeface="Candara"/>
                <a:ea typeface="Candara"/>
                <a:cs typeface="Candara"/>
                <a:sym typeface="Candara"/>
              </a:rPr>
              <a:t>instructionpartners</a:t>
            </a:r>
            <a:endParaRPr sz="1500" b="0" i="0" u="none" strike="noStrike" cap="none">
              <a:solidFill>
                <a:srgbClr val="FFFFFF"/>
              </a:solidFill>
              <a:latin typeface="Candara"/>
              <a:ea typeface="Candara"/>
              <a:cs typeface="Candara"/>
              <a:sym typeface="Candara"/>
            </a:endParaRPr>
          </a:p>
        </p:txBody>
      </p:sp>
      <p:sp>
        <p:nvSpPr>
          <p:cNvPr id="496" name="Google Shape;496;p90"/>
          <p:cNvSpPr txBox="1"/>
          <p:nvPr/>
        </p:nvSpPr>
        <p:spPr>
          <a:xfrm>
            <a:off x="8679225" y="6175938"/>
            <a:ext cx="3190400" cy="431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Candara"/>
                <a:ea typeface="Candara"/>
                <a:cs typeface="Candara"/>
                <a:sym typeface="Candara"/>
              </a:rPr>
              <a:t>Twitter: </a:t>
            </a:r>
            <a:r>
              <a:rPr lang="en-US" sz="1500" b="0" i="0" u="none" strike="noStrike" cap="none">
                <a:solidFill>
                  <a:srgbClr val="FFFFFF"/>
                </a:solidFill>
                <a:latin typeface="Candara"/>
                <a:ea typeface="Candara"/>
                <a:cs typeface="Candara"/>
                <a:sym typeface="Candara"/>
              </a:rPr>
              <a:t>@instructup</a:t>
            </a:r>
            <a:endParaRPr sz="1500" b="0" i="0" u="none" strike="noStrike" cap="none">
              <a:solidFill>
                <a:srgbClr val="FFFFFF"/>
              </a:solidFill>
              <a:latin typeface="Candara"/>
              <a:ea typeface="Candara"/>
              <a:cs typeface="Candara"/>
              <a:sym typeface="Candar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Custom Layout 1">
  <p:cSld name="2_Custom Layout_1">
    <p:spTree>
      <p:nvGrpSpPr>
        <p:cNvPr id="1" name="Shape 497"/>
        <p:cNvGrpSpPr/>
        <p:nvPr/>
      </p:nvGrpSpPr>
      <p:grpSpPr>
        <a:xfrm>
          <a:off x="0" y="0"/>
          <a:ext cx="0" cy="0"/>
          <a:chOff x="0" y="0"/>
          <a:chExt cx="0" cy="0"/>
        </a:xfrm>
      </p:grpSpPr>
      <p:sp>
        <p:nvSpPr>
          <p:cNvPr id="498" name="Google Shape;498;p91"/>
          <p:cNvSpPr txBox="1"/>
          <p:nvPr/>
        </p:nvSpPr>
        <p:spPr>
          <a:xfrm>
            <a:off x="1494300" y="1370575"/>
            <a:ext cx="9203600" cy="44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latin typeface="Candara"/>
              <a:ea typeface="Candara"/>
              <a:cs typeface="Candara"/>
              <a:sym typeface="Candara"/>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ody Content">
  <p:cSld name="1_Body Content">
    <p:spTree>
      <p:nvGrpSpPr>
        <p:cNvPr id="1" name="Shape 499"/>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_2">
    <p:spTree>
      <p:nvGrpSpPr>
        <p:cNvPr id="1" name="Shape 50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itle Slide (No Copy) w/ Attachment Tag">
  <p:cSld name="Section Header_2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40647" y="359650"/>
            <a:ext cx="5723700" cy="74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Ubuntu"/>
              <a:buNone/>
              <a:defRPr sz="2800" b="1">
                <a:solidFill>
                  <a:schemeClr val="lt2"/>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10"/>
          <p:cNvPicPr preferRelativeResize="0"/>
          <p:nvPr/>
        </p:nvPicPr>
        <p:blipFill>
          <a:blip r:embed="rId2">
            <a:alphaModFix/>
          </a:blip>
          <a:stretch>
            <a:fillRect/>
          </a:stretch>
        </p:blipFill>
        <p:spPr>
          <a:xfrm>
            <a:off x="232150" y="268550"/>
            <a:ext cx="657102" cy="746200"/>
          </a:xfrm>
          <a:prstGeom prst="rect">
            <a:avLst/>
          </a:prstGeom>
          <a:noFill/>
          <a:ln>
            <a:noFill/>
          </a:ln>
        </p:spPr>
      </p:pic>
      <p:grpSp>
        <p:nvGrpSpPr>
          <p:cNvPr id="57" name="Google Shape;57;p10"/>
          <p:cNvGrpSpPr/>
          <p:nvPr/>
        </p:nvGrpSpPr>
        <p:grpSpPr>
          <a:xfrm>
            <a:off x="404400" y="5988375"/>
            <a:ext cx="2685950" cy="315000"/>
            <a:chOff x="404400" y="5988375"/>
            <a:chExt cx="2685950" cy="315000"/>
          </a:xfrm>
        </p:grpSpPr>
        <p:sp>
          <p:nvSpPr>
            <p:cNvPr id="58" name="Google Shape;58;p10"/>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59" name="Google Shape;59;p10"/>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0" name="Google Shape;60;p10"/>
          <p:cNvPicPr preferRelativeResize="0"/>
          <p:nvPr/>
        </p:nvPicPr>
        <p:blipFill>
          <a:blip r:embed="rId3">
            <a:alphaModFix/>
          </a:blip>
          <a:stretch>
            <a:fillRect/>
          </a:stretch>
        </p:blipFill>
        <p:spPr>
          <a:xfrm>
            <a:off x="10824850" y="5276678"/>
            <a:ext cx="516099" cy="1026700"/>
          </a:xfrm>
          <a:prstGeom prst="rect">
            <a:avLst/>
          </a:prstGeom>
          <a:noFill/>
          <a:ln>
            <a:noFill/>
          </a:ln>
        </p:spPr>
      </p:pic>
      <p:sp>
        <p:nvSpPr>
          <p:cNvPr id="61" name="Google Shape;61;p10"/>
          <p:cNvSpPr txBox="1">
            <a:spLocks noGrp="1"/>
          </p:cNvSpPr>
          <p:nvPr>
            <p:ph type="body" idx="1"/>
          </p:nvPr>
        </p:nvSpPr>
        <p:spPr>
          <a:xfrm>
            <a:off x="3234150" y="2148900"/>
            <a:ext cx="5723700" cy="25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1"/>
        <p:cNvGrpSpPr/>
        <p:nvPr/>
      </p:nvGrpSpPr>
      <p:grpSpPr>
        <a:xfrm>
          <a:off x="0" y="0"/>
          <a:ext cx="0" cy="0"/>
          <a:chOff x="0" y="0"/>
          <a:chExt cx="0" cy="0"/>
        </a:xfrm>
      </p:grpSpPr>
      <p:sp>
        <p:nvSpPr>
          <p:cNvPr id="502" name="Google Shape;502;p9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a:endParaRPr/>
          </a:p>
        </p:txBody>
      </p:sp>
      <p:sp>
        <p:nvSpPr>
          <p:cNvPr id="503" name="Google Shape;503;p9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04" name="Google Shape;504;p94"/>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ody Content 1">
  <p:cSld name="Body Content">
    <p:spTree>
      <p:nvGrpSpPr>
        <p:cNvPr id="1" name="Shape 505"/>
        <p:cNvGrpSpPr/>
        <p:nvPr/>
      </p:nvGrpSpPr>
      <p:grpSpPr>
        <a:xfrm>
          <a:off x="0" y="0"/>
          <a:ext cx="0" cy="0"/>
          <a:chOff x="0" y="0"/>
          <a:chExt cx="0" cy="0"/>
        </a:xfrm>
      </p:grpSpPr>
      <p:sp>
        <p:nvSpPr>
          <p:cNvPr id="506" name="Google Shape;506;p95"/>
          <p:cNvSpPr txBox="1">
            <a:spLocks noGrp="1"/>
          </p:cNvSpPr>
          <p:nvPr>
            <p:ph type="title"/>
          </p:nvPr>
        </p:nvSpPr>
        <p:spPr>
          <a:xfrm>
            <a:off x="838200" y="293033"/>
            <a:ext cx="10074400" cy="530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900"/>
              <a:buChar char="●"/>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507" name="Google Shape;507;p95"/>
          <p:cNvSpPr txBox="1">
            <a:spLocks noGrp="1"/>
          </p:cNvSpPr>
          <p:nvPr>
            <p:ph type="body" idx="1"/>
          </p:nvPr>
        </p:nvSpPr>
        <p:spPr>
          <a:xfrm>
            <a:off x="838200" y="1434218"/>
            <a:ext cx="10465600" cy="4503600"/>
          </a:xfrm>
          <a:prstGeom prst="rect">
            <a:avLst/>
          </a:prstGeom>
          <a:noFill/>
          <a:ln>
            <a:noFill/>
          </a:ln>
        </p:spPr>
        <p:txBody>
          <a:bodyPr spcFirstLastPara="1" wrap="square" lIns="91425" tIns="45700" rIns="91425" bIns="45700" anchor="t" anchorCtr="0">
            <a:noAutofit/>
          </a:bodyPr>
          <a:lstStyle>
            <a:lvl1pPr marL="457200" lvl="0" indent="-349250" algn="l">
              <a:spcBef>
                <a:spcPts val="400"/>
              </a:spcBef>
              <a:spcAft>
                <a:spcPts val="0"/>
              </a:spcAft>
              <a:buSzPts val="1900"/>
              <a:buChar char="●"/>
              <a:defRPr/>
            </a:lvl1pPr>
            <a:lvl2pPr marL="914400" lvl="1" indent="-349250" algn="l">
              <a:spcBef>
                <a:spcPts val="400"/>
              </a:spcBef>
              <a:spcAft>
                <a:spcPts val="0"/>
              </a:spcAft>
              <a:buSzPts val="1900"/>
              <a:buChar char="○"/>
              <a:defRPr/>
            </a:lvl2pPr>
            <a:lvl3pPr marL="1371600" lvl="2" indent="-349250" algn="l">
              <a:spcBef>
                <a:spcPts val="400"/>
              </a:spcBef>
              <a:spcAft>
                <a:spcPts val="0"/>
              </a:spcAft>
              <a:buSzPts val="1900"/>
              <a:buChar char="■"/>
              <a:defRPr/>
            </a:lvl3pPr>
            <a:lvl4pPr marL="1828800" lvl="3" indent="-349250" algn="l">
              <a:spcBef>
                <a:spcPts val="400"/>
              </a:spcBef>
              <a:spcAft>
                <a:spcPts val="0"/>
              </a:spcAft>
              <a:buSzPts val="1900"/>
              <a:buChar char="●"/>
              <a:defRPr/>
            </a:lvl4pPr>
            <a:lvl5pPr marL="2286000" lvl="4" indent="-349250" algn="l">
              <a:spcBef>
                <a:spcPts val="400"/>
              </a:spcBef>
              <a:spcAft>
                <a:spcPts val="0"/>
              </a:spcAft>
              <a:buSzPts val="1900"/>
              <a:buChar char="○"/>
              <a:defRPr/>
            </a:lvl5pPr>
            <a:lvl6pPr marL="2743200" lvl="5" indent="-349250" algn="l">
              <a:spcBef>
                <a:spcPts val="400"/>
              </a:spcBef>
              <a:spcAft>
                <a:spcPts val="0"/>
              </a:spcAft>
              <a:buSzPts val="1900"/>
              <a:buChar char="■"/>
              <a:defRPr/>
            </a:lvl6pPr>
            <a:lvl7pPr marL="3200400" lvl="6" indent="-349250" algn="l">
              <a:spcBef>
                <a:spcPts val="400"/>
              </a:spcBef>
              <a:spcAft>
                <a:spcPts val="0"/>
              </a:spcAft>
              <a:buClr>
                <a:schemeClr val="dk1"/>
              </a:buClr>
              <a:buSzPts val="1900"/>
              <a:buChar char="●"/>
              <a:defRPr/>
            </a:lvl7pPr>
            <a:lvl8pPr marL="3657600" lvl="7" indent="-349250" algn="l">
              <a:spcBef>
                <a:spcPts val="400"/>
              </a:spcBef>
              <a:spcAft>
                <a:spcPts val="0"/>
              </a:spcAft>
              <a:buClr>
                <a:schemeClr val="dk1"/>
              </a:buClr>
              <a:buSzPts val="1900"/>
              <a:buChar char="○"/>
              <a:defRPr/>
            </a:lvl8pPr>
            <a:lvl9pPr marL="4114800" lvl="8" indent="-349250" algn="l">
              <a:spcBef>
                <a:spcPts val="400"/>
              </a:spcBef>
              <a:spcAft>
                <a:spcPts val="0"/>
              </a:spcAft>
              <a:buClr>
                <a:schemeClr val="dk1"/>
              </a:buClr>
              <a:buSzPts val="19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8.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517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234150" y="2148900"/>
            <a:ext cx="5723700" cy="2560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1pPr>
            <a:lvl2pPr marL="914400" lvl="1"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2pPr>
            <a:lvl3pPr marL="1371600" lvl="2"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3pPr>
            <a:lvl4pPr marL="1828800" lvl="3"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4pPr>
            <a:lvl5pPr marL="2286000" lvl="4"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5pPr>
            <a:lvl6pPr marL="2743200" lvl="5"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6pPr>
            <a:lvl7pPr marL="3200400" lvl="6"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7pPr>
            <a:lvl8pPr marL="3657600" lvl="7"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8pPr>
            <a:lvl9pPr marL="4114800" lvl="8" indent="-317500">
              <a:spcBef>
                <a:spcPts val="0"/>
              </a:spcBef>
              <a:spcAft>
                <a:spcPts val="0"/>
              </a:spcAft>
              <a:buClr>
                <a:schemeClr val="accent1"/>
              </a:buClr>
              <a:buSzPts val="1400"/>
              <a:buFont typeface="Candara"/>
              <a:buChar char="■"/>
              <a:defRPr>
                <a:solidFill>
                  <a:schemeClr val="lt1"/>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pic>
        <p:nvPicPr>
          <p:cNvPr id="148" name="Google Shape;148;p27" descr="ip mark.png"/>
          <p:cNvPicPr preferRelativeResize="0"/>
          <p:nvPr/>
        </p:nvPicPr>
        <p:blipFill rotWithShape="1">
          <a:blip r:embed="rId15">
            <a:alphaModFix/>
          </a:blip>
          <a:srcRect/>
          <a:stretch/>
        </p:blipFill>
        <p:spPr>
          <a:xfrm>
            <a:off x="11125976" y="252469"/>
            <a:ext cx="477482" cy="542903"/>
          </a:xfrm>
          <a:prstGeom prst="rect">
            <a:avLst/>
          </a:prstGeom>
          <a:noFill/>
          <a:ln>
            <a:noFill/>
          </a:ln>
        </p:spPr>
      </p:pic>
      <p:sp>
        <p:nvSpPr>
          <p:cNvPr id="149" name="Google Shape;149;p27"/>
          <p:cNvSpPr txBox="1"/>
          <p:nvPr/>
        </p:nvSpPr>
        <p:spPr>
          <a:xfrm>
            <a:off x="8885566" y="6356354"/>
            <a:ext cx="2844900" cy="3651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accent4"/>
                </a:solidFill>
                <a:latin typeface="Candara"/>
                <a:ea typeface="Candara"/>
                <a:cs typeface="Candara"/>
                <a:sym typeface="Candara"/>
              </a:rPr>
              <a:t>‹#›</a:t>
            </a:fld>
            <a:endParaRPr sz="1200" b="0" i="0" u="none" strike="noStrike" cap="none">
              <a:solidFill>
                <a:schemeClr val="accent4"/>
              </a:solidFill>
              <a:latin typeface="Candara"/>
              <a:ea typeface="Candara"/>
              <a:cs typeface="Candara"/>
              <a:sym typeface="Candara"/>
            </a:endParaRPr>
          </a:p>
        </p:txBody>
      </p:sp>
      <p:sp>
        <p:nvSpPr>
          <p:cNvPr id="150" name="Google Shape;150;p27"/>
          <p:cNvSpPr txBox="1">
            <a:spLocks noGrp="1"/>
          </p:cNvSpPr>
          <p:nvPr>
            <p:ph type="body" idx="1"/>
          </p:nvPr>
        </p:nvSpPr>
        <p:spPr>
          <a:xfrm>
            <a:off x="838200" y="1461096"/>
            <a:ext cx="10319100" cy="4138200"/>
          </a:xfrm>
          <a:prstGeom prst="rect">
            <a:avLst/>
          </a:prstGeom>
          <a:noFill/>
          <a:ln>
            <a:noFill/>
          </a:ln>
        </p:spPr>
        <p:txBody>
          <a:bodyPr spcFirstLastPara="1" wrap="square" lIns="91425" tIns="45700" rIns="91425" bIns="45700" anchor="t" anchorCtr="0">
            <a:noAutofit/>
          </a:bodyPr>
          <a:lstStyle>
            <a:lvl1pPr marL="457200" marR="0" lvl="0" indent="-355600" algn="l">
              <a:spcBef>
                <a:spcPts val="400"/>
              </a:spcBef>
              <a:spcAft>
                <a:spcPts val="0"/>
              </a:spcAft>
              <a:buClr>
                <a:schemeClr val="accent2"/>
              </a:buClr>
              <a:buSzPts val="2000"/>
              <a:buFont typeface="Noto Sans Symbols"/>
              <a:buChar char="▪"/>
              <a:defRPr sz="2000" b="0" i="0" u="none" strike="noStrike" cap="none">
                <a:solidFill>
                  <a:srgbClr val="4D4D4D"/>
                </a:solidFill>
                <a:latin typeface="Candara"/>
                <a:ea typeface="Candara"/>
                <a:cs typeface="Candara"/>
                <a:sym typeface="Candara"/>
              </a:defRPr>
            </a:lvl1pPr>
            <a:lvl2pPr marL="914400" marR="0" lvl="1" indent="-342900" algn="l">
              <a:spcBef>
                <a:spcPts val="360"/>
              </a:spcBef>
              <a:spcAft>
                <a:spcPts val="0"/>
              </a:spcAft>
              <a:buClr>
                <a:schemeClr val="accent2"/>
              </a:buClr>
              <a:buSzPts val="1800"/>
              <a:buFont typeface="Arial"/>
              <a:buChar char="–"/>
              <a:defRPr sz="1800" b="0" i="0" u="none" strike="noStrike" cap="none">
                <a:solidFill>
                  <a:srgbClr val="4D4D4D"/>
                </a:solidFill>
                <a:latin typeface="Candara"/>
                <a:ea typeface="Candara"/>
                <a:cs typeface="Candara"/>
                <a:sym typeface="Candara"/>
              </a:defRPr>
            </a:lvl2pPr>
            <a:lvl3pPr marL="1371600" marR="0" lvl="2" indent="-330200" algn="l">
              <a:spcBef>
                <a:spcPts val="320"/>
              </a:spcBef>
              <a:spcAft>
                <a:spcPts val="0"/>
              </a:spcAft>
              <a:buClr>
                <a:schemeClr val="accent2"/>
              </a:buClr>
              <a:buSzPts val="1600"/>
              <a:buFont typeface="Arial"/>
              <a:buChar char="•"/>
              <a:defRPr sz="1600" b="0" i="0" u="none" strike="noStrike" cap="none">
                <a:solidFill>
                  <a:srgbClr val="4D4D4D"/>
                </a:solidFill>
                <a:latin typeface="Candara"/>
                <a:ea typeface="Candara"/>
                <a:cs typeface="Candara"/>
                <a:sym typeface="Candara"/>
              </a:defRPr>
            </a:lvl3pPr>
            <a:lvl4pPr marL="1828800" marR="0" lvl="3" indent="-317500" algn="l">
              <a:spcBef>
                <a:spcPts val="280"/>
              </a:spcBef>
              <a:spcAft>
                <a:spcPts val="0"/>
              </a:spcAft>
              <a:buClr>
                <a:schemeClr val="accent2"/>
              </a:buClr>
              <a:buSzPts val="1400"/>
              <a:buFont typeface="Noto Sans Symbols"/>
              <a:buChar char="▪"/>
              <a:defRPr sz="1400" b="0" i="0" u="none" strike="noStrike" cap="none">
                <a:solidFill>
                  <a:srgbClr val="4D4D4D"/>
                </a:solidFill>
                <a:latin typeface="Candara"/>
                <a:ea typeface="Candara"/>
                <a:cs typeface="Candara"/>
                <a:sym typeface="Candara"/>
              </a:defRPr>
            </a:lvl4pPr>
            <a:lvl5pPr marL="2286000" marR="0" lvl="4" indent="-304800" algn="l">
              <a:spcBef>
                <a:spcPts val="240"/>
              </a:spcBef>
              <a:spcAft>
                <a:spcPts val="0"/>
              </a:spcAft>
              <a:buClr>
                <a:schemeClr val="accent2"/>
              </a:buClr>
              <a:buSzPts val="1200"/>
              <a:buFont typeface="Cambria Math"/>
              <a:buChar char="⎯"/>
              <a:defRPr sz="1200" b="0" i="0" u="none" strike="noStrike" cap="none">
                <a:solidFill>
                  <a:srgbClr val="4D4D4D"/>
                </a:solidFill>
                <a:latin typeface="Candara"/>
                <a:ea typeface="Candara"/>
                <a:cs typeface="Candara"/>
                <a:sym typeface="Candara"/>
              </a:defRPr>
            </a:lvl5pPr>
            <a:lvl6pPr marL="2743200" marR="0" lvl="5" indent="-292100" algn="l">
              <a:spcBef>
                <a:spcPts val="200"/>
              </a:spcBef>
              <a:spcAft>
                <a:spcPts val="0"/>
              </a:spcAft>
              <a:buClr>
                <a:schemeClr val="accent2"/>
              </a:buClr>
              <a:buSzPts val="1000"/>
              <a:buFont typeface="Noto Sans Symbols"/>
              <a:buChar char="▪"/>
              <a:defRPr sz="1000" b="0" i="0" u="none" strike="noStrike" cap="none">
                <a:solidFill>
                  <a:srgbClr val="4D4D4D"/>
                </a:solidFill>
                <a:latin typeface="Candara"/>
                <a:ea typeface="Candara"/>
                <a:cs typeface="Candara"/>
                <a:sym typeface="Candara"/>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9pPr>
          </a:lstStyle>
          <a:p>
            <a:endParaRPr/>
          </a:p>
        </p:txBody>
      </p:sp>
      <p:sp>
        <p:nvSpPr>
          <p:cNvPr id="151" name="Google Shape;151;p27"/>
          <p:cNvSpPr txBox="1">
            <a:spLocks noGrp="1"/>
          </p:cNvSpPr>
          <p:nvPr>
            <p:ph type="title"/>
          </p:nvPr>
        </p:nvSpPr>
        <p:spPr>
          <a:xfrm>
            <a:off x="838200" y="293033"/>
            <a:ext cx="10074300" cy="5307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Clr>
                <a:schemeClr val="accent1"/>
              </a:buClr>
              <a:buSzPts val="2800"/>
              <a:buFont typeface="Candara"/>
              <a:buNone/>
              <a:defRPr sz="2800" b="1" i="0" u="none" strike="noStrike" cap="none">
                <a:solidFill>
                  <a:schemeClr val="accent1"/>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0"/>
        <p:cNvGrpSpPr/>
        <p:nvPr/>
      </p:nvGrpSpPr>
      <p:grpSpPr>
        <a:xfrm>
          <a:off x="0" y="0"/>
          <a:ext cx="0" cy="0"/>
          <a:chOff x="0" y="0"/>
          <a:chExt cx="0" cy="0"/>
        </a:xfrm>
      </p:grpSpPr>
      <p:sp>
        <p:nvSpPr>
          <p:cNvPr id="201" name="Google Shape;201;p41"/>
          <p:cNvSpPr txBox="1">
            <a:spLocks noGrp="1"/>
          </p:cNvSpPr>
          <p:nvPr>
            <p:ph type="body" idx="1"/>
          </p:nvPr>
        </p:nvSpPr>
        <p:spPr>
          <a:xfrm>
            <a:off x="2062867" y="1600333"/>
            <a:ext cx="8547300" cy="34041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1pPr>
            <a:lvl2pPr marL="914400" lvl="1"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2pPr>
            <a:lvl3pPr marL="1371600" lvl="2"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3pPr>
            <a:lvl4pPr marL="1828800" lvl="3"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4pPr>
            <a:lvl5pPr marL="2286000" lvl="4"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5pPr>
            <a:lvl6pPr marL="2743200" lvl="5"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6pPr>
            <a:lvl7pPr marL="3200400" lvl="6"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7pPr>
            <a:lvl8pPr marL="3657600" lvl="7"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8pPr>
            <a:lvl9pPr marL="4114800" lvl="8" indent="-349250">
              <a:lnSpc>
                <a:spcPct val="115000"/>
              </a:lnSpc>
              <a:spcBef>
                <a:spcPts val="0"/>
              </a:spcBef>
              <a:spcAft>
                <a:spcPts val="0"/>
              </a:spcAft>
              <a:buClr>
                <a:schemeClr val="lt2"/>
              </a:buClr>
              <a:buSzPts val="1900"/>
              <a:buFont typeface="Candara"/>
              <a:buChar char="■"/>
              <a:defRPr sz="1900">
                <a:solidFill>
                  <a:schemeClr val="dk2"/>
                </a:solidFill>
                <a:latin typeface="Candara"/>
                <a:ea typeface="Candara"/>
                <a:cs typeface="Candara"/>
                <a:sym typeface="Candara"/>
              </a:defRPr>
            </a:lvl9pPr>
          </a:lstStyle>
          <a:p>
            <a:endParaRPr/>
          </a:p>
        </p:txBody>
      </p:sp>
      <p:sp>
        <p:nvSpPr>
          <p:cNvPr id="202" name="Google Shape;202;p41"/>
          <p:cNvSpPr txBox="1">
            <a:spLocks noGrp="1"/>
          </p:cNvSpPr>
          <p:nvPr>
            <p:ph type="title"/>
          </p:nvPr>
        </p:nvSpPr>
        <p:spPr>
          <a:xfrm>
            <a:off x="1942600" y="610533"/>
            <a:ext cx="5577900" cy="619500"/>
          </a:xfrm>
          <a:prstGeom prst="rect">
            <a:avLst/>
          </a:prstGeom>
          <a:noFill/>
          <a:ln>
            <a:noFill/>
          </a:ln>
        </p:spPr>
        <p:txBody>
          <a:bodyPr spcFirstLastPara="1" wrap="square" lIns="121900" tIns="121900" rIns="121900" bIns="121900" anchor="t" anchorCtr="0">
            <a:noAutofit/>
          </a:bodyPr>
          <a:lstStyle>
            <a:lvl1pPr lvl="0">
              <a:lnSpc>
                <a:spcPct val="115000"/>
              </a:lnSpc>
              <a:spcBef>
                <a:spcPts val="0"/>
              </a:spcBef>
              <a:spcAft>
                <a:spcPts val="0"/>
              </a:spcAft>
              <a:buClr>
                <a:schemeClr val="dk2"/>
              </a:buClr>
              <a:buSzPts val="1900"/>
              <a:buNone/>
              <a:defRPr sz="1900">
                <a:solidFill>
                  <a:schemeClr val="dk2"/>
                </a:solidFill>
                <a:latin typeface="Candara"/>
                <a:ea typeface="Candara"/>
                <a:cs typeface="Candara"/>
                <a:sym typeface="Candara"/>
              </a:defRPr>
            </a:lvl1pPr>
            <a:lvl2pPr lvl="1">
              <a:spcBef>
                <a:spcPts val="0"/>
              </a:spcBef>
              <a:spcAft>
                <a:spcPts val="0"/>
              </a:spcAft>
              <a:buSzPts val="1900"/>
              <a:buNone/>
              <a:defRPr sz="1900">
                <a:latin typeface="Candara"/>
                <a:ea typeface="Candara"/>
                <a:cs typeface="Candara"/>
                <a:sym typeface="Candara"/>
              </a:defRPr>
            </a:lvl2pPr>
            <a:lvl3pPr lvl="2">
              <a:spcBef>
                <a:spcPts val="0"/>
              </a:spcBef>
              <a:spcAft>
                <a:spcPts val="0"/>
              </a:spcAft>
              <a:buSzPts val="1900"/>
              <a:buNone/>
              <a:defRPr sz="1900">
                <a:latin typeface="Candara"/>
                <a:ea typeface="Candara"/>
                <a:cs typeface="Candara"/>
                <a:sym typeface="Candara"/>
              </a:defRPr>
            </a:lvl3pPr>
            <a:lvl4pPr lvl="3">
              <a:spcBef>
                <a:spcPts val="0"/>
              </a:spcBef>
              <a:spcAft>
                <a:spcPts val="0"/>
              </a:spcAft>
              <a:buSzPts val="1900"/>
              <a:buNone/>
              <a:defRPr sz="1900">
                <a:latin typeface="Candara"/>
                <a:ea typeface="Candara"/>
                <a:cs typeface="Candara"/>
                <a:sym typeface="Candara"/>
              </a:defRPr>
            </a:lvl4pPr>
            <a:lvl5pPr lvl="4">
              <a:spcBef>
                <a:spcPts val="0"/>
              </a:spcBef>
              <a:spcAft>
                <a:spcPts val="0"/>
              </a:spcAft>
              <a:buSzPts val="1900"/>
              <a:buNone/>
              <a:defRPr sz="1900">
                <a:latin typeface="Candara"/>
                <a:ea typeface="Candara"/>
                <a:cs typeface="Candara"/>
                <a:sym typeface="Candara"/>
              </a:defRPr>
            </a:lvl5pPr>
            <a:lvl6pPr lvl="5">
              <a:spcBef>
                <a:spcPts val="0"/>
              </a:spcBef>
              <a:spcAft>
                <a:spcPts val="0"/>
              </a:spcAft>
              <a:buSzPts val="1900"/>
              <a:buNone/>
              <a:defRPr sz="1900">
                <a:latin typeface="Candara"/>
                <a:ea typeface="Candara"/>
                <a:cs typeface="Candara"/>
                <a:sym typeface="Candara"/>
              </a:defRPr>
            </a:lvl6pPr>
            <a:lvl7pPr lvl="6">
              <a:spcBef>
                <a:spcPts val="0"/>
              </a:spcBef>
              <a:spcAft>
                <a:spcPts val="0"/>
              </a:spcAft>
              <a:buSzPts val="1900"/>
              <a:buNone/>
              <a:defRPr sz="1900">
                <a:latin typeface="Candara"/>
                <a:ea typeface="Candara"/>
                <a:cs typeface="Candara"/>
                <a:sym typeface="Candara"/>
              </a:defRPr>
            </a:lvl7pPr>
            <a:lvl8pPr lvl="7">
              <a:spcBef>
                <a:spcPts val="0"/>
              </a:spcBef>
              <a:spcAft>
                <a:spcPts val="0"/>
              </a:spcAft>
              <a:buSzPts val="1900"/>
              <a:buNone/>
              <a:defRPr sz="1900">
                <a:latin typeface="Candara"/>
                <a:ea typeface="Candara"/>
                <a:cs typeface="Candara"/>
                <a:sym typeface="Candara"/>
              </a:defRPr>
            </a:lvl8pPr>
            <a:lvl9pPr lvl="8">
              <a:spcBef>
                <a:spcPts val="0"/>
              </a:spcBef>
              <a:spcAft>
                <a:spcPts val="0"/>
              </a:spcAft>
              <a:buSzPts val="1900"/>
              <a:buNone/>
              <a:defRPr sz="1900">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alpha val="51760"/>
          </a:srgbClr>
        </a:solidFill>
        <a:effectLst/>
      </p:bgPr>
    </p:bg>
    <p:spTree>
      <p:nvGrpSpPr>
        <p:cNvPr id="1" name="Shape 372"/>
        <p:cNvGrpSpPr/>
        <p:nvPr/>
      </p:nvGrpSpPr>
      <p:grpSpPr>
        <a:xfrm>
          <a:off x="0" y="0"/>
          <a:ext cx="0" cy="0"/>
          <a:chOff x="0" y="0"/>
          <a:chExt cx="0" cy="0"/>
        </a:xfrm>
      </p:grpSpPr>
      <p:sp>
        <p:nvSpPr>
          <p:cNvPr id="373" name="Google Shape;373;p72"/>
          <p:cNvSpPr txBox="1">
            <a:spLocks noGrp="1"/>
          </p:cNvSpPr>
          <p:nvPr>
            <p:ph type="body" idx="1"/>
          </p:nvPr>
        </p:nvSpPr>
        <p:spPr>
          <a:xfrm>
            <a:off x="3234150" y="2148900"/>
            <a:ext cx="5723600" cy="25604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1pPr>
            <a:lvl2pPr marL="914400" lvl="1"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2pPr>
            <a:lvl3pPr marL="1371600" lvl="2"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3pPr>
            <a:lvl4pPr marL="1828800" lvl="3"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4pPr>
            <a:lvl5pPr marL="2286000" lvl="4"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5pPr>
            <a:lvl6pPr marL="2743200" lvl="5"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6pPr>
            <a:lvl7pPr marL="3200400" lvl="6"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7pPr>
            <a:lvl8pPr marL="3657600" lvl="7"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8pPr>
            <a:lvl9pPr marL="4114800" lvl="8" indent="-323850">
              <a:spcBef>
                <a:spcPts val="0"/>
              </a:spcBef>
              <a:spcAft>
                <a:spcPts val="0"/>
              </a:spcAft>
              <a:buClr>
                <a:schemeClr val="accent1"/>
              </a:buClr>
              <a:buSzPts val="1500"/>
              <a:buFont typeface="Candara"/>
              <a:buChar char="■"/>
              <a:defRPr sz="1500">
                <a:solidFill>
                  <a:schemeClr val="lt1"/>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hyperlink" Target="https://bit.ly/Ohio11-1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8.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1"/>
        <p:cNvGrpSpPr/>
        <p:nvPr/>
      </p:nvGrpSpPr>
      <p:grpSpPr>
        <a:xfrm>
          <a:off x="0" y="0"/>
          <a:ext cx="0" cy="0"/>
          <a:chOff x="0" y="0"/>
          <a:chExt cx="0" cy="0"/>
        </a:xfrm>
      </p:grpSpPr>
      <p:pic>
        <p:nvPicPr>
          <p:cNvPr id="512" name="Google Shape;512;p96" descr="circle with two triangles at the top center"/>
          <p:cNvPicPr preferRelativeResize="0"/>
          <p:nvPr/>
        </p:nvPicPr>
        <p:blipFill>
          <a:blip r:embed="rId3">
            <a:alphaModFix/>
          </a:blip>
          <a:stretch>
            <a:fillRect/>
          </a:stretch>
        </p:blipFill>
        <p:spPr>
          <a:xfrm>
            <a:off x="232150" y="268550"/>
            <a:ext cx="657102" cy="746200"/>
          </a:xfrm>
          <a:prstGeom prst="rect">
            <a:avLst/>
          </a:prstGeom>
          <a:noFill/>
          <a:ln>
            <a:noFill/>
          </a:ln>
        </p:spPr>
      </p:pic>
      <p:grpSp>
        <p:nvGrpSpPr>
          <p:cNvPr id="513" name="Google Shape;513;p96" descr="path"/>
          <p:cNvGrpSpPr/>
          <p:nvPr/>
        </p:nvGrpSpPr>
        <p:grpSpPr>
          <a:xfrm>
            <a:off x="404400" y="5988375"/>
            <a:ext cx="2685950" cy="315000"/>
            <a:chOff x="404400" y="5988375"/>
            <a:chExt cx="2685950" cy="315000"/>
          </a:xfrm>
        </p:grpSpPr>
        <p:sp>
          <p:nvSpPr>
            <p:cNvPr id="514" name="Google Shape;514;p96"/>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err="1">
                  <a:solidFill>
                    <a:srgbClr val="FF6600"/>
                  </a:solidFill>
                  <a:latin typeface="Candara"/>
                  <a:ea typeface="Candara"/>
                  <a:cs typeface="Candara"/>
                  <a:sym typeface="Candara"/>
                </a:rPr>
                <a:t>InstructUp</a:t>
              </a:r>
              <a:endParaRPr sz="1500" dirty="0">
                <a:solidFill>
                  <a:srgbClr val="FF6600"/>
                </a:solidFill>
                <a:latin typeface="Candara"/>
                <a:ea typeface="Candara"/>
                <a:cs typeface="Candara"/>
                <a:sym typeface="Candara"/>
              </a:endParaRPr>
            </a:p>
          </p:txBody>
        </p:sp>
        <p:sp>
          <p:nvSpPr>
            <p:cNvPr id="515" name="Google Shape;515;p96" descr="orange circle"/>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516" name="Google Shape;516;p96" descr="Student with braces wearing a white polo shirt and black backpack"/>
          <p:cNvPicPr preferRelativeResize="0"/>
          <p:nvPr/>
        </p:nvPicPr>
        <p:blipFill rotWithShape="1">
          <a:blip r:embed="rId4">
            <a:alphaModFix/>
          </a:blip>
          <a:srcRect l="19868" r="19868"/>
          <a:stretch/>
        </p:blipFill>
        <p:spPr>
          <a:xfrm>
            <a:off x="5996551" y="0"/>
            <a:ext cx="6195451" cy="6852324"/>
          </a:xfrm>
          <a:prstGeom prst="rect">
            <a:avLst/>
          </a:prstGeom>
          <a:noFill/>
          <a:ln>
            <a:noFill/>
          </a:ln>
        </p:spPr>
      </p:pic>
      <p:sp>
        <p:nvSpPr>
          <p:cNvPr id="517" name="Google Shape;517;p96"/>
          <p:cNvSpPr txBox="1"/>
          <p:nvPr/>
        </p:nvSpPr>
        <p:spPr>
          <a:xfrm>
            <a:off x="1012700" y="2138450"/>
            <a:ext cx="4536000" cy="36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4D4D4D"/>
                </a:solidFill>
                <a:latin typeface="+mn-lt"/>
                <a:ea typeface="Candara"/>
                <a:cs typeface="Candara"/>
                <a:sym typeface="Candara"/>
              </a:rPr>
              <a:t>In the chat answer one of the following questions. Type the number of your question along with your answer: </a:t>
            </a:r>
            <a:endParaRPr sz="2000" dirty="0">
              <a:solidFill>
                <a:srgbClr val="4D4D4D"/>
              </a:solidFill>
              <a:latin typeface="+mn-lt"/>
              <a:ea typeface="Candara"/>
              <a:cs typeface="Candara"/>
              <a:sym typeface="Candara"/>
            </a:endParaRPr>
          </a:p>
          <a:p>
            <a:pPr marL="0" lvl="0" indent="0" algn="l" rtl="0">
              <a:spcBef>
                <a:spcPts val="0"/>
              </a:spcBef>
              <a:spcAft>
                <a:spcPts val="0"/>
              </a:spcAft>
              <a:buNone/>
            </a:pPr>
            <a:endParaRPr sz="2000" dirty="0">
              <a:solidFill>
                <a:srgbClr val="4D4D4D"/>
              </a:solidFill>
              <a:latin typeface="+mn-lt"/>
              <a:ea typeface="Candara"/>
              <a:cs typeface="Candara"/>
              <a:sym typeface="Candara"/>
            </a:endParaRPr>
          </a:p>
          <a:p>
            <a:pPr marL="457200" lvl="0" indent="-355600" algn="l" rtl="0">
              <a:spcBef>
                <a:spcPts val="0"/>
              </a:spcBef>
              <a:spcAft>
                <a:spcPts val="0"/>
              </a:spcAft>
              <a:buClr>
                <a:srgbClr val="4D4D4D"/>
              </a:buClr>
              <a:buSzPts val="2000"/>
              <a:buFont typeface="Candara"/>
              <a:buAutoNum type="arabicPeriod"/>
            </a:pPr>
            <a:r>
              <a:rPr lang="en-US" sz="2000" dirty="0">
                <a:solidFill>
                  <a:srgbClr val="4D4D4D"/>
                </a:solidFill>
                <a:latin typeface="+mn-lt"/>
                <a:ea typeface="Candara"/>
                <a:cs typeface="Candara"/>
                <a:sym typeface="Candara"/>
              </a:rPr>
              <a:t>What is your name? What brings you here?</a:t>
            </a:r>
            <a:endParaRPr sz="2000" dirty="0">
              <a:solidFill>
                <a:srgbClr val="4D4D4D"/>
              </a:solidFill>
              <a:latin typeface="+mn-lt"/>
              <a:ea typeface="Candara"/>
              <a:cs typeface="Candara"/>
              <a:sym typeface="Candara"/>
            </a:endParaRPr>
          </a:p>
          <a:p>
            <a:pPr marL="457200" lvl="0" indent="-355600" algn="l" rtl="0">
              <a:spcBef>
                <a:spcPts val="1000"/>
              </a:spcBef>
              <a:spcAft>
                <a:spcPts val="0"/>
              </a:spcAft>
              <a:buClr>
                <a:srgbClr val="4D4D4D"/>
              </a:buClr>
              <a:buSzPts val="2000"/>
              <a:buFont typeface="Candara"/>
              <a:buAutoNum type="arabicPeriod"/>
            </a:pPr>
            <a:r>
              <a:rPr lang="en-US" sz="2000" dirty="0">
                <a:solidFill>
                  <a:srgbClr val="4D4D4D"/>
                </a:solidFill>
                <a:latin typeface="+mn-lt"/>
                <a:ea typeface="Candara"/>
                <a:cs typeface="Candara"/>
                <a:sym typeface="Candara"/>
              </a:rPr>
              <a:t>What is your most used emoji?</a:t>
            </a:r>
            <a:endParaRPr sz="2000" dirty="0">
              <a:solidFill>
                <a:srgbClr val="4D4D4D"/>
              </a:solidFill>
              <a:latin typeface="+mn-lt"/>
              <a:ea typeface="Candara"/>
              <a:cs typeface="Candara"/>
              <a:sym typeface="Candara"/>
            </a:endParaRPr>
          </a:p>
          <a:p>
            <a:pPr marL="457200" lvl="0" indent="0" algn="l" rtl="0">
              <a:spcBef>
                <a:spcPts val="1000"/>
              </a:spcBef>
              <a:spcAft>
                <a:spcPts val="0"/>
              </a:spcAft>
              <a:buNone/>
            </a:pPr>
            <a:endParaRPr sz="2000" dirty="0">
              <a:solidFill>
                <a:srgbClr val="4D4D4D"/>
              </a:solidFill>
              <a:latin typeface="Candara"/>
              <a:ea typeface="Candara"/>
              <a:cs typeface="Candara"/>
              <a:sym typeface="Candara"/>
            </a:endParaRPr>
          </a:p>
          <a:p>
            <a:pPr marL="0" lvl="0" indent="0" algn="l" rtl="0">
              <a:spcBef>
                <a:spcPts val="0"/>
              </a:spcBef>
              <a:spcAft>
                <a:spcPts val="0"/>
              </a:spcAft>
              <a:buNone/>
            </a:pPr>
            <a:endParaRPr sz="2000" dirty="0">
              <a:solidFill>
                <a:srgbClr val="4D4D4D"/>
              </a:solidFill>
              <a:latin typeface="Candara"/>
              <a:ea typeface="Candara"/>
              <a:cs typeface="Candara"/>
              <a:sym typeface="Candara"/>
            </a:endParaRPr>
          </a:p>
          <a:p>
            <a:pPr marL="0" lvl="0" indent="0" algn="l" rtl="0">
              <a:spcBef>
                <a:spcPts val="0"/>
              </a:spcBef>
              <a:spcAft>
                <a:spcPts val="0"/>
              </a:spcAft>
              <a:buNone/>
            </a:pPr>
            <a:endParaRPr sz="2000" dirty="0">
              <a:solidFill>
                <a:srgbClr val="4D4D4D"/>
              </a:solidFill>
              <a:latin typeface="Candara"/>
              <a:ea typeface="Candara"/>
              <a:cs typeface="Candara"/>
              <a:sym typeface="Candara"/>
            </a:endParaRPr>
          </a:p>
        </p:txBody>
      </p:sp>
      <p:sp>
        <p:nvSpPr>
          <p:cNvPr id="518" name="Google Shape;518;p96"/>
          <p:cNvSpPr txBox="1">
            <a:spLocks noGrp="1"/>
          </p:cNvSpPr>
          <p:nvPr>
            <p:ph type="title" idx="4294967295"/>
          </p:nvPr>
        </p:nvSpPr>
        <p:spPr>
          <a:xfrm>
            <a:off x="889250" y="411325"/>
            <a:ext cx="5035200" cy="1655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6600"/>
                </a:solidFill>
                <a:effectLst/>
                <a:uLnTx/>
                <a:uFillTx/>
                <a:latin typeface="+mn-lt"/>
                <a:ea typeface="Ubuntu"/>
                <a:cs typeface="Ubuntu"/>
                <a:sym typeface="Ubuntu"/>
              </a:rPr>
              <a:t>Welcome to the </a:t>
            </a:r>
            <a:r>
              <a:rPr kumimoji="0" lang="en-US" sz="3000" b="1" i="0" u="none" strike="noStrike" kern="0" cap="none" spc="0" normalizeH="0" baseline="0" noProof="0" dirty="0">
                <a:ln>
                  <a:noFill/>
                </a:ln>
                <a:solidFill>
                  <a:schemeClr val="lt2"/>
                </a:solidFill>
                <a:effectLst/>
                <a:uLnTx/>
                <a:uFillTx/>
                <a:latin typeface="+mn-lt"/>
                <a:ea typeface="Ubuntu"/>
                <a:cs typeface="Ubuntu"/>
                <a:sym typeface="Ubuntu"/>
              </a:rPr>
              <a:t>Ohio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2"/>
                </a:solidFill>
                <a:effectLst/>
                <a:uLnTx/>
                <a:uFillTx/>
                <a:latin typeface="+mn-lt"/>
                <a:ea typeface="Ubuntu"/>
                <a:cs typeface="Ubuntu"/>
                <a:sym typeface="Ubuntu"/>
              </a:rPr>
              <a:t>High School Mathematics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2"/>
                </a:solidFill>
                <a:effectLst/>
                <a:uLnTx/>
                <a:uFillTx/>
                <a:latin typeface="+mn-lt"/>
                <a:ea typeface="Ubuntu"/>
                <a:cs typeface="Ubuntu"/>
                <a:sym typeface="Ubuntu"/>
              </a:rPr>
              <a:t>Pathways Symposium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1" i="0" u="none" strike="noStrike" kern="0" cap="none" spc="0" normalizeH="0" baseline="0" noProof="0" dirty="0">
              <a:ln>
                <a:noFill/>
              </a:ln>
              <a:solidFill>
                <a:schemeClr val="lt2"/>
              </a:solidFill>
              <a:effectLst/>
              <a:uLnTx/>
              <a:uFillTx/>
              <a:latin typeface="Ubuntu"/>
              <a:ea typeface="Ubuntu"/>
              <a:cs typeface="Ubuntu"/>
              <a:sym typeface="Ubuntu"/>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1" i="0" u="none" strike="noStrike" kern="0" cap="none" spc="0" normalizeH="0" baseline="0" noProof="0" dirty="0">
              <a:ln>
                <a:noFill/>
              </a:ln>
              <a:solidFill>
                <a:schemeClr val="lt2"/>
              </a:solidFill>
              <a:effectLst/>
              <a:uLnTx/>
              <a:uFillTx/>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0"/>
        <p:cNvGrpSpPr/>
        <p:nvPr/>
      </p:nvGrpSpPr>
      <p:grpSpPr>
        <a:xfrm>
          <a:off x="0" y="0"/>
          <a:ext cx="0" cy="0"/>
          <a:chOff x="0" y="0"/>
          <a:chExt cx="0" cy="0"/>
        </a:xfrm>
      </p:grpSpPr>
      <p:sp>
        <p:nvSpPr>
          <p:cNvPr id="611" name="Google Shape;611;p105"/>
          <p:cNvSpPr txBox="1">
            <a:spLocks noGrp="1"/>
          </p:cNvSpPr>
          <p:nvPr>
            <p:ph type="title"/>
          </p:nvPr>
        </p:nvSpPr>
        <p:spPr>
          <a:xfrm>
            <a:off x="2970688" y="2814856"/>
            <a:ext cx="6327300" cy="7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2800"/>
              <a:buFont typeface="Arial"/>
              <a:buNone/>
            </a:pPr>
            <a:r>
              <a:rPr lang="en-US" sz="2800" dirty="0">
                <a:solidFill>
                  <a:schemeClr val="accent1"/>
                </a:solidFill>
                <a:latin typeface="+mj-lt"/>
                <a:ea typeface="Candara"/>
                <a:cs typeface="Candara"/>
                <a:sym typeface="Candara"/>
              </a:rPr>
              <a:t>The Case for High-Quality Instructional Materials</a:t>
            </a:r>
            <a:endParaRPr sz="1000" b="0" dirty="0">
              <a:solidFill>
                <a:schemeClr val="accent1"/>
              </a:solidFill>
              <a:latin typeface="+mj-lt"/>
              <a:ea typeface="Calibri"/>
              <a:cs typeface="Calibri"/>
              <a:sym typeface="Calibri"/>
            </a:endParaRPr>
          </a:p>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5"/>
        <p:cNvGrpSpPr/>
        <p:nvPr/>
      </p:nvGrpSpPr>
      <p:grpSpPr>
        <a:xfrm>
          <a:off x="0" y="0"/>
          <a:ext cx="0" cy="0"/>
          <a:chOff x="0" y="0"/>
          <a:chExt cx="0" cy="0"/>
        </a:xfrm>
      </p:grpSpPr>
      <p:sp>
        <p:nvSpPr>
          <p:cNvPr id="616" name="Google Shape;616;p106"/>
          <p:cNvSpPr txBox="1">
            <a:spLocks noGrp="1"/>
          </p:cNvSpPr>
          <p:nvPr>
            <p:ph type="title"/>
          </p:nvPr>
        </p:nvSpPr>
        <p:spPr>
          <a:xfrm>
            <a:off x="1009724" y="371675"/>
            <a:ext cx="10125300" cy="5400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dirty="0">
                <a:latin typeface="+mn-lt"/>
              </a:rPr>
              <a:t>Equitable Access to High-Quality Curriculum Materials</a:t>
            </a:r>
            <a:endParaRPr dirty="0">
              <a:latin typeface="+mn-lt"/>
            </a:endParaRPr>
          </a:p>
        </p:txBody>
      </p:sp>
      <p:sp>
        <p:nvSpPr>
          <p:cNvPr id="617" name="Google Shape;617;p106" descr="orange chevron"/>
          <p:cNvSpPr/>
          <p:nvPr/>
        </p:nvSpPr>
        <p:spPr>
          <a:xfrm>
            <a:off x="168687" y="2523400"/>
            <a:ext cx="3421200" cy="2012400"/>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8" name="Google Shape;618;p106" descr="Blue chevron"/>
          <p:cNvSpPr/>
          <p:nvPr/>
        </p:nvSpPr>
        <p:spPr>
          <a:xfrm>
            <a:off x="3017650" y="2523400"/>
            <a:ext cx="3421200" cy="2012400"/>
          </a:xfrm>
          <a:prstGeom prst="chevron">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9" name="Google Shape;619;p106" descr="orange chevron"/>
          <p:cNvSpPr/>
          <p:nvPr/>
        </p:nvSpPr>
        <p:spPr>
          <a:xfrm>
            <a:off x="5837117" y="2523400"/>
            <a:ext cx="3421200" cy="2012400"/>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0" name="Google Shape;620;p106"/>
          <p:cNvSpPr txBox="1"/>
          <p:nvPr/>
        </p:nvSpPr>
        <p:spPr>
          <a:xfrm>
            <a:off x="4082069" y="2523400"/>
            <a:ext cx="1624800" cy="20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FFFFFF"/>
                </a:solidFill>
                <a:latin typeface="+mn-lt"/>
                <a:ea typeface="Candara"/>
                <a:cs typeface="Candara"/>
                <a:sym typeface="Candara"/>
              </a:rPr>
              <a:t>31% </a:t>
            </a:r>
            <a:r>
              <a:rPr lang="en-US" sz="1900" dirty="0">
                <a:solidFill>
                  <a:srgbClr val="FFFFFF"/>
                </a:solidFill>
                <a:latin typeface="+mn-lt"/>
                <a:ea typeface="Candara"/>
                <a:cs typeface="Candara"/>
                <a:sym typeface="Candara"/>
              </a:rPr>
              <a:t>Career-Ready Curriculum </a:t>
            </a:r>
            <a:endParaRPr sz="1900" dirty="0">
              <a:solidFill>
                <a:srgbClr val="FFFFFF"/>
              </a:solidFill>
              <a:latin typeface="+mn-lt"/>
              <a:ea typeface="Candara"/>
              <a:cs typeface="Candara"/>
              <a:sym typeface="Candara"/>
            </a:endParaRPr>
          </a:p>
        </p:txBody>
      </p:sp>
      <p:sp>
        <p:nvSpPr>
          <p:cNvPr id="621" name="Google Shape;621;p106"/>
          <p:cNvSpPr txBox="1"/>
          <p:nvPr/>
        </p:nvSpPr>
        <p:spPr>
          <a:xfrm>
            <a:off x="6834875" y="2523400"/>
            <a:ext cx="1737600" cy="20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FFFFFF"/>
                </a:solidFill>
                <a:latin typeface="+mn-lt"/>
                <a:ea typeface="Candara"/>
                <a:cs typeface="Candara"/>
                <a:sym typeface="Candara"/>
              </a:rPr>
              <a:t>13% </a:t>
            </a:r>
            <a:r>
              <a:rPr lang="en-US" sz="1900" dirty="0">
                <a:solidFill>
                  <a:srgbClr val="FFFFFF"/>
                </a:solidFill>
                <a:latin typeface="+mn-lt"/>
                <a:ea typeface="Candara"/>
                <a:cs typeface="Candara"/>
                <a:sym typeface="Candara"/>
              </a:rPr>
              <a:t>College-Ready Curriculum</a:t>
            </a:r>
            <a:endParaRPr sz="1900" dirty="0">
              <a:solidFill>
                <a:srgbClr val="FFFFFF"/>
              </a:solidFill>
              <a:latin typeface="+mn-lt"/>
              <a:ea typeface="Candara"/>
              <a:cs typeface="Candara"/>
              <a:sym typeface="Candara"/>
            </a:endParaRPr>
          </a:p>
        </p:txBody>
      </p:sp>
      <p:sp>
        <p:nvSpPr>
          <p:cNvPr id="622" name="Google Shape;622;p106"/>
          <p:cNvSpPr txBox="1"/>
          <p:nvPr/>
        </p:nvSpPr>
        <p:spPr>
          <a:xfrm>
            <a:off x="1216250" y="2523400"/>
            <a:ext cx="1624800" cy="20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FFFFFF"/>
                </a:solidFill>
                <a:latin typeface="+mn-lt"/>
                <a:ea typeface="Candara"/>
                <a:cs typeface="Candara"/>
                <a:sym typeface="Candara"/>
              </a:rPr>
              <a:t>47%</a:t>
            </a:r>
            <a:endParaRPr sz="4000" b="1" dirty="0">
              <a:solidFill>
                <a:srgbClr val="FFFFFF"/>
              </a:solidFill>
              <a:latin typeface="+mn-lt"/>
              <a:ea typeface="Candara"/>
              <a:cs typeface="Candara"/>
              <a:sym typeface="Candara"/>
            </a:endParaRPr>
          </a:p>
          <a:p>
            <a:pPr marL="0" lvl="0" indent="0" algn="ctr" rtl="0">
              <a:spcBef>
                <a:spcPts val="0"/>
              </a:spcBef>
              <a:spcAft>
                <a:spcPts val="0"/>
              </a:spcAft>
              <a:buNone/>
            </a:pPr>
            <a:r>
              <a:rPr lang="en-US" sz="1900" dirty="0">
                <a:solidFill>
                  <a:srgbClr val="FFFFFF"/>
                </a:solidFill>
                <a:latin typeface="+mn-lt"/>
                <a:ea typeface="Candara"/>
                <a:cs typeface="Candara"/>
                <a:sym typeface="Candara"/>
              </a:rPr>
              <a:t>No Cohesive Curriculum</a:t>
            </a:r>
            <a:endParaRPr sz="1900" dirty="0">
              <a:solidFill>
                <a:srgbClr val="FFFFFF"/>
              </a:solidFill>
              <a:latin typeface="+mn-lt"/>
              <a:ea typeface="Candara"/>
              <a:cs typeface="Candara"/>
              <a:sym typeface="Candara"/>
            </a:endParaRPr>
          </a:p>
        </p:txBody>
      </p:sp>
      <p:sp>
        <p:nvSpPr>
          <p:cNvPr id="623" name="Google Shape;623;p106" descr="orange chevron"/>
          <p:cNvSpPr/>
          <p:nvPr/>
        </p:nvSpPr>
        <p:spPr>
          <a:xfrm>
            <a:off x="8572633" y="2523400"/>
            <a:ext cx="3252300" cy="2012400"/>
          </a:xfrm>
          <a:prstGeom prst="chevron">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 name="Google Shape;624;p106"/>
          <p:cNvSpPr txBox="1"/>
          <p:nvPr/>
        </p:nvSpPr>
        <p:spPr>
          <a:xfrm>
            <a:off x="9504998" y="2422187"/>
            <a:ext cx="1737601" cy="22946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rgbClr val="FFFFFF"/>
                </a:solidFill>
                <a:latin typeface="+mn-lt"/>
                <a:ea typeface="Candara"/>
                <a:cs typeface="Candara"/>
                <a:sym typeface="Candara"/>
              </a:rPr>
              <a:t>8% </a:t>
            </a:r>
            <a:endParaRPr sz="4000" b="1" dirty="0">
              <a:solidFill>
                <a:srgbClr val="FFFFFF"/>
              </a:solidFill>
              <a:latin typeface="+mn-lt"/>
              <a:ea typeface="Candara"/>
              <a:cs typeface="Candara"/>
              <a:sym typeface="Candara"/>
            </a:endParaRPr>
          </a:p>
          <a:p>
            <a:pPr marL="0" lvl="0" indent="0" algn="ctr" rtl="0">
              <a:spcBef>
                <a:spcPts val="0"/>
              </a:spcBef>
              <a:spcAft>
                <a:spcPts val="0"/>
              </a:spcAft>
              <a:buNone/>
            </a:pPr>
            <a:r>
              <a:rPr lang="en-US" sz="1900" dirty="0">
                <a:solidFill>
                  <a:srgbClr val="FFFFFF"/>
                </a:solidFill>
                <a:latin typeface="+mn-lt"/>
                <a:ea typeface="Candara"/>
                <a:cs typeface="Candara"/>
                <a:sym typeface="Candara"/>
              </a:rPr>
              <a:t>College and Career Ready Curriculum</a:t>
            </a:r>
            <a:endParaRPr sz="1900" dirty="0">
              <a:solidFill>
                <a:srgbClr val="FFFFFF"/>
              </a:solidFill>
              <a:latin typeface="+mn-lt"/>
              <a:ea typeface="Candara"/>
              <a:cs typeface="Candara"/>
              <a:sym typeface="Candara"/>
            </a:endParaRPr>
          </a:p>
        </p:txBody>
      </p:sp>
      <p:sp>
        <p:nvSpPr>
          <p:cNvPr id="625" name="Google Shape;625;p106" descr="blue text box"/>
          <p:cNvSpPr txBox="1"/>
          <p:nvPr/>
        </p:nvSpPr>
        <p:spPr>
          <a:xfrm>
            <a:off x="9806875" y="6262350"/>
            <a:ext cx="2385000" cy="4389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a:solidFill>
                  <a:schemeClr val="lt1"/>
                </a:solidFill>
                <a:latin typeface="Candara"/>
                <a:ea typeface="Candara"/>
                <a:cs typeface="Candara"/>
                <a:sym typeface="Candara"/>
              </a:rPr>
              <a:t>Bromberg &amp; Theokas,  2016.</a:t>
            </a:r>
            <a:endParaRPr sz="1300">
              <a:solidFill>
                <a:schemeClr val="lt1"/>
              </a:solidFill>
              <a:latin typeface="Candara"/>
              <a:ea typeface="Candara"/>
              <a:cs typeface="Candara"/>
              <a:sym typeface="Candara"/>
            </a:endParaRPr>
          </a:p>
          <a:p>
            <a:pPr marL="0" lvl="0" indent="0" algn="l" rtl="0">
              <a:spcBef>
                <a:spcPts val="0"/>
              </a:spcBef>
              <a:spcAft>
                <a:spcPts val="0"/>
              </a:spcAft>
              <a:buNone/>
            </a:pPr>
            <a:endParaRPr sz="1300">
              <a:solidFill>
                <a:schemeClr val="lt1"/>
              </a:solidFill>
              <a:latin typeface="Sarabun"/>
              <a:ea typeface="Sarabun"/>
              <a:cs typeface="Sarabun"/>
              <a:sym typeface="Sarabun"/>
            </a:endParaRPr>
          </a:p>
        </p:txBody>
      </p:sp>
      <p:sp>
        <p:nvSpPr>
          <p:cNvPr id="12" name="Google Shape;604;p104">
            <a:extLst>
              <a:ext uri="{FF2B5EF4-FFF2-40B4-BE49-F238E27FC236}">
                <a16:creationId xmlns:a16="http://schemas.microsoft.com/office/drawing/2014/main" id="{4C57420D-C8E6-4AB3-A9F2-72E1C727D866}"/>
              </a:ext>
            </a:extLst>
          </p:cNvPr>
          <p:cNvSpPr txBox="1"/>
          <p:nvPr/>
        </p:nvSpPr>
        <p:spPr>
          <a:xfrm flipH="1">
            <a:off x="723880" y="6262350"/>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err="1">
                <a:solidFill>
                  <a:srgbClr val="FF6600"/>
                </a:solidFill>
                <a:latin typeface="Candara"/>
                <a:ea typeface="Candara"/>
                <a:cs typeface="Candara"/>
                <a:sym typeface="Candara"/>
              </a:rPr>
              <a:t>InstructUp</a:t>
            </a:r>
            <a:endParaRPr dirty="0">
              <a:solidFill>
                <a:srgbClr val="FF6600"/>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7"/>
          <p:cNvSpPr txBox="1">
            <a:spLocks noGrp="1"/>
          </p:cNvSpPr>
          <p:nvPr>
            <p:ph type="title"/>
          </p:nvPr>
        </p:nvSpPr>
        <p:spPr>
          <a:xfrm>
            <a:off x="1009724" y="371675"/>
            <a:ext cx="11029800" cy="5400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dirty="0">
                <a:latin typeface="+mn-lt"/>
              </a:rPr>
              <a:t>Consequences of Not Having High-Quality Instructional Materials </a:t>
            </a:r>
            <a:endParaRPr dirty="0">
              <a:latin typeface="+mn-lt"/>
            </a:endParaRPr>
          </a:p>
        </p:txBody>
      </p:sp>
      <p:pic>
        <p:nvPicPr>
          <p:cNvPr id="631" name="Google Shape;631;p107" descr="Nationwide percentage, annual amount of money and missing skills"/>
          <p:cNvPicPr preferRelativeResize="0"/>
          <p:nvPr/>
        </p:nvPicPr>
        <p:blipFill>
          <a:blip r:embed="rId3">
            <a:alphaModFix/>
          </a:blip>
          <a:stretch>
            <a:fillRect/>
          </a:stretch>
        </p:blipFill>
        <p:spPr>
          <a:xfrm>
            <a:off x="152400" y="1064067"/>
            <a:ext cx="11887199" cy="4700434"/>
          </a:xfrm>
          <a:prstGeom prst="rect">
            <a:avLst/>
          </a:prstGeom>
          <a:noFill/>
          <a:ln>
            <a:noFill/>
          </a:ln>
        </p:spPr>
      </p:pic>
      <p:sp>
        <p:nvSpPr>
          <p:cNvPr id="632" name="Google Shape;632;p107"/>
          <p:cNvSpPr txBox="1"/>
          <p:nvPr/>
        </p:nvSpPr>
        <p:spPr>
          <a:xfrm>
            <a:off x="9087300" y="6292675"/>
            <a:ext cx="3104700" cy="5040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200" dirty="0">
                <a:solidFill>
                  <a:schemeClr val="lt1"/>
                </a:solidFill>
                <a:latin typeface="+mn-lt"/>
                <a:ea typeface="Candara"/>
                <a:cs typeface="Candara"/>
                <a:sym typeface="Candara"/>
              </a:rPr>
              <a:t>“The Opportunity Myth” by TNTP, 2018.</a:t>
            </a:r>
            <a:endParaRPr sz="1200" dirty="0">
              <a:solidFill>
                <a:schemeClr val="lt1"/>
              </a:solidFill>
              <a:latin typeface="+mn-lt"/>
              <a:ea typeface="Candara"/>
              <a:cs typeface="Candara"/>
              <a:sym typeface="Candara"/>
            </a:endParaRPr>
          </a:p>
          <a:p>
            <a:pPr marL="0" lvl="0" indent="0" algn="l" rtl="0">
              <a:spcBef>
                <a:spcPts val="0"/>
              </a:spcBef>
              <a:spcAft>
                <a:spcPts val="0"/>
              </a:spcAft>
              <a:buNone/>
            </a:pPr>
            <a:endParaRPr sz="1300" dirty="0">
              <a:solidFill>
                <a:schemeClr val="lt1"/>
              </a:solidFill>
              <a:latin typeface="Sarabun"/>
              <a:ea typeface="Sarabun"/>
              <a:cs typeface="Sarabun"/>
              <a:sym typeface="Sarabun"/>
            </a:endParaRPr>
          </a:p>
        </p:txBody>
      </p:sp>
      <p:sp>
        <p:nvSpPr>
          <p:cNvPr id="5" name="Google Shape;604;p104">
            <a:extLst>
              <a:ext uri="{FF2B5EF4-FFF2-40B4-BE49-F238E27FC236}">
                <a16:creationId xmlns:a16="http://schemas.microsoft.com/office/drawing/2014/main" id="{4592582F-0D4A-4EF4-AE93-C12C846F2DD1}"/>
              </a:ext>
            </a:extLst>
          </p:cNvPr>
          <p:cNvSpPr txBox="1"/>
          <p:nvPr/>
        </p:nvSpPr>
        <p:spPr>
          <a:xfrm flipH="1">
            <a:off x="636330" y="6243660"/>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err="1">
                <a:solidFill>
                  <a:srgbClr val="FF6600"/>
                </a:solidFill>
                <a:latin typeface="Candara"/>
                <a:ea typeface="Candara"/>
                <a:cs typeface="Candara"/>
                <a:sym typeface="Candara"/>
              </a:rPr>
              <a:t>InstructUp</a:t>
            </a:r>
            <a:endParaRPr dirty="0">
              <a:solidFill>
                <a:srgbClr val="FF6600"/>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6"/>
        <p:cNvGrpSpPr/>
        <p:nvPr/>
      </p:nvGrpSpPr>
      <p:grpSpPr>
        <a:xfrm>
          <a:off x="0" y="0"/>
          <a:ext cx="0" cy="0"/>
          <a:chOff x="0" y="0"/>
          <a:chExt cx="0" cy="0"/>
        </a:xfrm>
      </p:grpSpPr>
      <p:sp>
        <p:nvSpPr>
          <p:cNvPr id="637" name="Google Shape;637;p108"/>
          <p:cNvSpPr txBox="1">
            <a:spLocks noGrp="1"/>
          </p:cNvSpPr>
          <p:nvPr>
            <p:ph type="title" idx="4294967295"/>
          </p:nvPr>
        </p:nvSpPr>
        <p:spPr>
          <a:xfrm>
            <a:off x="914950" y="1421850"/>
            <a:ext cx="5082000" cy="40143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Ubuntu"/>
                <a:ea typeface="Ubuntu"/>
                <a:cs typeface="Ubuntu"/>
                <a:sym typeface="Ubuntu"/>
              </a:rPr>
              <a:t>“When students who started the year off behind grade level were given more grade-appropriate assignments, stronger</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Ubuntu"/>
                <a:ea typeface="Ubuntu"/>
                <a:cs typeface="Ubuntu"/>
                <a:sym typeface="Ubuntu"/>
              </a:rPr>
              <a:t>instruction, deeper engagement, and higher expectations, the gap between these students</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Ubuntu"/>
                <a:ea typeface="Ubuntu"/>
                <a:cs typeface="Ubuntu"/>
                <a:sym typeface="Ubuntu"/>
              </a:rPr>
              <a:t> and their higher achieving peers began to narrow substantially.”</a:t>
            </a:r>
          </a:p>
        </p:txBody>
      </p:sp>
      <p:pic>
        <p:nvPicPr>
          <p:cNvPr id="638" name="Google Shape;638;p108" descr="five kids stacking hands"/>
          <p:cNvPicPr preferRelativeResize="0"/>
          <p:nvPr/>
        </p:nvPicPr>
        <p:blipFill rotWithShape="1">
          <a:blip r:embed="rId3">
            <a:alphaModFix/>
          </a:blip>
          <a:srcRect l="16666" r="16666"/>
          <a:stretch/>
        </p:blipFill>
        <p:spPr>
          <a:xfrm>
            <a:off x="6688250" y="838200"/>
            <a:ext cx="4633800" cy="5181600"/>
          </a:xfrm>
          <a:prstGeom prst="ellipse">
            <a:avLst/>
          </a:prstGeom>
          <a:noFill/>
          <a:ln w="9525" cap="flat" cmpd="sng">
            <a:solidFill>
              <a:srgbClr val="FFFFFF"/>
            </a:solidFill>
            <a:prstDash val="solid"/>
            <a:round/>
            <a:headEnd type="none" w="sm" len="sm"/>
            <a:tailEnd type="none" w="sm" len="sm"/>
          </a:ln>
        </p:spPr>
      </p:pic>
      <p:sp>
        <p:nvSpPr>
          <p:cNvPr id="639" name="Google Shape;639;p108"/>
          <p:cNvSpPr txBox="1"/>
          <p:nvPr/>
        </p:nvSpPr>
        <p:spPr>
          <a:xfrm>
            <a:off x="9020400" y="6256000"/>
            <a:ext cx="3171600" cy="504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300">
                <a:solidFill>
                  <a:schemeClr val="lt1"/>
                </a:solidFill>
                <a:latin typeface="Candara"/>
                <a:ea typeface="Candara"/>
                <a:cs typeface="Candara"/>
                <a:sym typeface="Candara"/>
              </a:rPr>
              <a:t>“The Opportunity Myth” by TNTP, 2018.</a:t>
            </a:r>
            <a:endParaRPr sz="1300">
              <a:solidFill>
                <a:schemeClr val="lt1"/>
              </a:solidFill>
              <a:latin typeface="Candara"/>
              <a:ea typeface="Candara"/>
              <a:cs typeface="Candara"/>
              <a:sym typeface="Candara"/>
            </a:endParaRPr>
          </a:p>
          <a:p>
            <a:pPr marL="0" lvl="0" indent="0" algn="l" rtl="0">
              <a:spcBef>
                <a:spcPts val="0"/>
              </a:spcBef>
              <a:spcAft>
                <a:spcPts val="0"/>
              </a:spcAft>
              <a:buNone/>
            </a:pPr>
            <a:endParaRPr sz="1300">
              <a:solidFill>
                <a:srgbClr val="433C5D"/>
              </a:solidFill>
              <a:latin typeface="Sarabun"/>
              <a:ea typeface="Sarabun"/>
              <a:cs typeface="Sarabun"/>
              <a:sym typeface="Sarabu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3"/>
        <p:cNvGrpSpPr/>
        <p:nvPr/>
      </p:nvGrpSpPr>
      <p:grpSpPr>
        <a:xfrm>
          <a:off x="0" y="0"/>
          <a:ext cx="0" cy="0"/>
          <a:chOff x="0" y="0"/>
          <a:chExt cx="0" cy="0"/>
        </a:xfrm>
      </p:grpSpPr>
      <p:sp>
        <p:nvSpPr>
          <p:cNvPr id="644" name="Google Shape;644;p109"/>
          <p:cNvSpPr txBox="1">
            <a:spLocks noGrp="1"/>
          </p:cNvSpPr>
          <p:nvPr>
            <p:ph type="title"/>
          </p:nvPr>
        </p:nvSpPr>
        <p:spPr>
          <a:xfrm>
            <a:off x="1040650" y="359650"/>
            <a:ext cx="105864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t>Exploring Criteria of High Quality Instructional Materials</a:t>
            </a:r>
            <a:endParaRPr sz="2600"/>
          </a:p>
        </p:txBody>
      </p:sp>
      <p:sp>
        <p:nvSpPr>
          <p:cNvPr id="645" name="Google Shape;645;p109"/>
          <p:cNvSpPr txBox="1">
            <a:spLocks noGrp="1"/>
          </p:cNvSpPr>
          <p:nvPr>
            <p:ph type="body" idx="1"/>
          </p:nvPr>
        </p:nvSpPr>
        <p:spPr>
          <a:xfrm>
            <a:off x="644750" y="1286175"/>
            <a:ext cx="10199100" cy="41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b="1"/>
              <a:t>Explore the EdReports Review Criteria Indicators for High School Math</a:t>
            </a:r>
            <a:r>
              <a:rPr lang="en-US" sz="2100"/>
              <a:t>.</a:t>
            </a:r>
            <a:endParaRPr sz="2100"/>
          </a:p>
          <a:p>
            <a:pPr marL="0" lvl="0" indent="0" algn="l" rtl="0">
              <a:spcBef>
                <a:spcPts val="1000"/>
              </a:spcBef>
              <a:spcAft>
                <a:spcPts val="0"/>
              </a:spcAft>
              <a:buNone/>
            </a:pPr>
            <a:r>
              <a:rPr lang="en-US" sz="2100"/>
              <a:t>Choose one of the following questions to answer and share it in the chat. </a:t>
            </a:r>
            <a:endParaRPr sz="2100"/>
          </a:p>
          <a:p>
            <a:pPr marL="0" lvl="0" indent="0" algn="l" rtl="0">
              <a:spcBef>
                <a:spcPts val="1000"/>
              </a:spcBef>
              <a:spcAft>
                <a:spcPts val="0"/>
              </a:spcAft>
              <a:buNone/>
            </a:pPr>
            <a:endParaRPr sz="2100" b="1"/>
          </a:p>
          <a:p>
            <a:pPr marL="0" lvl="0" indent="0" algn="l" rtl="0">
              <a:spcBef>
                <a:spcPts val="1000"/>
              </a:spcBef>
              <a:spcAft>
                <a:spcPts val="0"/>
              </a:spcAft>
              <a:buNone/>
            </a:pPr>
            <a:endParaRPr sz="2100"/>
          </a:p>
          <a:p>
            <a:pPr marL="0" lvl="0" indent="0" algn="l" rtl="0">
              <a:spcBef>
                <a:spcPts val="0"/>
              </a:spcBef>
              <a:spcAft>
                <a:spcPts val="0"/>
              </a:spcAft>
              <a:buNone/>
            </a:pPr>
            <a:r>
              <a:rPr lang="en-US" sz="2100" b="1"/>
              <a:t>After exploring EdReports, answer the following. Please be prepared to share. </a:t>
            </a:r>
            <a:endParaRPr sz="2100" b="1"/>
          </a:p>
          <a:p>
            <a:pPr marL="457200" lvl="0" indent="-361950" algn="l" rtl="0">
              <a:spcBef>
                <a:spcPts val="0"/>
              </a:spcBef>
              <a:spcAft>
                <a:spcPts val="0"/>
              </a:spcAft>
              <a:buSzPts val="2100"/>
              <a:buChar char="●"/>
            </a:pPr>
            <a:r>
              <a:rPr lang="en-US" sz="2100"/>
              <a:t>Which criteria from EdReports interested or excited you the most? </a:t>
            </a:r>
            <a:endParaRPr sz="2100"/>
          </a:p>
          <a:p>
            <a:pPr marL="457200" lvl="0" indent="-361950" algn="l" rtl="0">
              <a:spcBef>
                <a:spcPts val="0"/>
              </a:spcBef>
              <a:spcAft>
                <a:spcPts val="0"/>
              </a:spcAft>
              <a:buSzPts val="2100"/>
              <a:buChar char="●"/>
            </a:pPr>
            <a:r>
              <a:rPr lang="en-US" sz="2100"/>
              <a:t>How does this compare to materials you’ve used in the past? </a:t>
            </a:r>
            <a:endParaRPr sz="2100"/>
          </a:p>
          <a:p>
            <a:pPr marL="457200" lvl="0" indent="-361950" algn="l" rtl="0">
              <a:spcBef>
                <a:spcPts val="0"/>
              </a:spcBef>
              <a:spcAft>
                <a:spcPts val="0"/>
              </a:spcAft>
              <a:buSzPts val="2100"/>
              <a:buChar char="●"/>
            </a:pPr>
            <a:r>
              <a:rPr lang="en-US" sz="2100"/>
              <a:t>How do these criteria add to your definition of High Quality Instructional Materials?</a:t>
            </a:r>
            <a:endParaRPr sz="2100"/>
          </a:p>
          <a:p>
            <a:pPr marL="0" lvl="0" indent="0" algn="l" rtl="0">
              <a:spcBef>
                <a:spcPts val="0"/>
              </a:spcBef>
              <a:spcAft>
                <a:spcPts val="0"/>
              </a:spcAft>
              <a:buNone/>
            </a:pPr>
            <a:endParaRPr sz="2100" b="1" u="sng"/>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9"/>
        <p:cNvGrpSpPr/>
        <p:nvPr/>
      </p:nvGrpSpPr>
      <p:grpSpPr>
        <a:xfrm>
          <a:off x="0" y="0"/>
          <a:ext cx="0" cy="0"/>
          <a:chOff x="0" y="0"/>
          <a:chExt cx="0" cy="0"/>
        </a:xfrm>
      </p:grpSpPr>
      <p:pic>
        <p:nvPicPr>
          <p:cNvPr id="650" name="Google Shape;650;p1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651" name="Google Shape;651;p110" descr="blue text box"/>
          <p:cNvSpPr/>
          <p:nvPr/>
        </p:nvSpPr>
        <p:spPr>
          <a:xfrm>
            <a:off x="2361875" y="1545191"/>
            <a:ext cx="7569600" cy="121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0" descr="orange chevron pointing down"/>
          <p:cNvSpPr/>
          <p:nvPr/>
        </p:nvSpPr>
        <p:spPr>
          <a:xfrm rot="5400000">
            <a:off x="5935634" y="2817372"/>
            <a:ext cx="422100" cy="424500"/>
          </a:xfrm>
          <a:prstGeom prst="chevron">
            <a:avLst>
              <a:gd name="adj" fmla="val 50000"/>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cxnSp>
        <p:nvCxnSpPr>
          <p:cNvPr id="653" name="Google Shape;653;p110">
            <a:extLst>
              <a:ext uri="{C183D7F6-B498-43B3-948B-1728B52AA6E4}">
                <adec:decorative xmlns:adec="http://schemas.microsoft.com/office/drawing/2017/decorative" val="1"/>
              </a:ext>
            </a:extLst>
          </p:cNvPr>
          <p:cNvCxnSpPr/>
          <p:nvPr/>
        </p:nvCxnSpPr>
        <p:spPr>
          <a:xfrm rot="10800000">
            <a:off x="2955510" y="3010324"/>
            <a:ext cx="2836800" cy="0"/>
          </a:xfrm>
          <a:prstGeom prst="straightConnector1">
            <a:avLst/>
          </a:prstGeom>
          <a:noFill/>
          <a:ln w="9525" cap="flat" cmpd="sng">
            <a:solidFill>
              <a:srgbClr val="C5C4CA"/>
            </a:solidFill>
            <a:prstDash val="dash"/>
            <a:miter lim="400000"/>
            <a:headEnd type="none" w="sm" len="sm"/>
            <a:tailEnd type="none" w="sm" len="sm"/>
          </a:ln>
        </p:spPr>
      </p:cxnSp>
      <p:cxnSp>
        <p:nvCxnSpPr>
          <p:cNvPr id="654" name="Google Shape;654;p110">
            <a:extLst>
              <a:ext uri="{C183D7F6-B498-43B3-948B-1728B52AA6E4}">
                <adec:decorative xmlns:adec="http://schemas.microsoft.com/office/drawing/2017/decorative" val="1"/>
              </a:ext>
            </a:extLst>
          </p:cNvPr>
          <p:cNvCxnSpPr/>
          <p:nvPr/>
        </p:nvCxnSpPr>
        <p:spPr>
          <a:xfrm rot="10800000">
            <a:off x="6497150" y="3013224"/>
            <a:ext cx="2836800" cy="0"/>
          </a:xfrm>
          <a:prstGeom prst="straightConnector1">
            <a:avLst/>
          </a:prstGeom>
          <a:noFill/>
          <a:ln w="9525" cap="flat" cmpd="sng">
            <a:solidFill>
              <a:srgbClr val="C5C4CA"/>
            </a:solidFill>
            <a:prstDash val="dash"/>
            <a:miter lim="400000"/>
            <a:headEnd type="none" w="sm" len="sm"/>
            <a:tailEnd type="none" w="sm" len="sm"/>
          </a:ln>
        </p:spPr>
      </p:cxnSp>
      <p:sp>
        <p:nvSpPr>
          <p:cNvPr id="655" name="Google Shape;655;p110"/>
          <p:cNvSpPr txBox="1"/>
          <p:nvPr/>
        </p:nvSpPr>
        <p:spPr>
          <a:xfrm>
            <a:off x="2538650" y="1668188"/>
            <a:ext cx="7016700" cy="96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FFFFFF"/>
                </a:solidFill>
                <a:latin typeface="+mn-lt"/>
                <a:ea typeface="Candara"/>
                <a:cs typeface="Candara"/>
                <a:sym typeface="Candara"/>
              </a:rPr>
              <a:t>Gateway 1: Focus &amp; Coherence</a:t>
            </a:r>
            <a:endParaRPr sz="2000" dirty="0">
              <a:solidFill>
                <a:srgbClr val="FFFFFF"/>
              </a:solidFill>
              <a:latin typeface="+mn-lt"/>
              <a:ea typeface="Candara"/>
              <a:cs typeface="Candara"/>
              <a:sym typeface="Candara"/>
            </a:endParaRPr>
          </a:p>
          <a:p>
            <a:pPr marL="0" lvl="0" indent="0" algn="l" rtl="0">
              <a:spcBef>
                <a:spcPts val="0"/>
              </a:spcBef>
              <a:spcAft>
                <a:spcPts val="0"/>
              </a:spcAft>
              <a:buNone/>
            </a:pPr>
            <a:endParaRPr sz="750" dirty="0">
              <a:solidFill>
                <a:srgbClr val="FFFFFF"/>
              </a:solidFill>
              <a:latin typeface="Candara"/>
              <a:ea typeface="Candara"/>
              <a:cs typeface="Candara"/>
              <a:sym typeface="Candara"/>
            </a:endParaRPr>
          </a:p>
          <a:p>
            <a:pPr marL="0" lvl="0" indent="0" algn="l" rtl="0">
              <a:spcBef>
                <a:spcPts val="0"/>
              </a:spcBef>
              <a:spcAft>
                <a:spcPts val="0"/>
              </a:spcAft>
              <a:buNone/>
            </a:pPr>
            <a:endParaRPr dirty="0">
              <a:solidFill>
                <a:srgbClr val="FFFFFF"/>
              </a:solidFill>
              <a:latin typeface="Calibri"/>
              <a:ea typeface="Calibri"/>
              <a:cs typeface="Calibri"/>
              <a:sym typeface="Calibri"/>
            </a:endParaRPr>
          </a:p>
        </p:txBody>
      </p:sp>
      <p:sp>
        <p:nvSpPr>
          <p:cNvPr id="656" name="Google Shape;656;p110"/>
          <p:cNvSpPr txBox="1"/>
          <p:nvPr/>
        </p:nvSpPr>
        <p:spPr>
          <a:xfrm>
            <a:off x="3090350" y="3628025"/>
            <a:ext cx="5913300" cy="4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ndara"/>
                <a:ea typeface="Candara"/>
                <a:cs typeface="Candara"/>
                <a:sym typeface="Candara"/>
              </a:rPr>
              <a:t>Text here</a:t>
            </a:r>
            <a:endParaRPr>
              <a:solidFill>
                <a:srgbClr val="FFFFFF"/>
              </a:solidFill>
              <a:latin typeface="Candara"/>
              <a:ea typeface="Candara"/>
              <a:cs typeface="Candara"/>
              <a:sym typeface="Candara"/>
            </a:endParaRPr>
          </a:p>
          <a:p>
            <a:pPr marL="0" lvl="0" indent="0" algn="l" rtl="0">
              <a:spcBef>
                <a:spcPts val="0"/>
              </a:spcBef>
              <a:spcAft>
                <a:spcPts val="0"/>
              </a:spcAft>
              <a:buNone/>
            </a:pPr>
            <a:endParaRPr>
              <a:solidFill>
                <a:srgbClr val="FFFFFF"/>
              </a:solidFill>
              <a:latin typeface="Candara"/>
              <a:ea typeface="Candara"/>
              <a:cs typeface="Candara"/>
              <a:sym typeface="Candara"/>
            </a:endParaRPr>
          </a:p>
          <a:p>
            <a:pPr marL="0" lvl="0" indent="0" algn="l" rtl="0">
              <a:spcBef>
                <a:spcPts val="0"/>
              </a:spcBef>
              <a:spcAft>
                <a:spcPts val="0"/>
              </a:spcAft>
              <a:buNone/>
            </a:pPr>
            <a:endParaRPr sz="750">
              <a:solidFill>
                <a:srgbClr val="FFFFFF"/>
              </a:solidFill>
              <a:latin typeface="Candara"/>
              <a:ea typeface="Candara"/>
              <a:cs typeface="Candara"/>
              <a:sym typeface="Candara"/>
            </a:endParaRPr>
          </a:p>
          <a:p>
            <a:pPr marL="0" lvl="0" indent="0" algn="l" rtl="0">
              <a:spcBef>
                <a:spcPts val="0"/>
              </a:spcBef>
              <a:spcAft>
                <a:spcPts val="0"/>
              </a:spcAft>
              <a:buNone/>
            </a:pPr>
            <a:endParaRPr>
              <a:solidFill>
                <a:srgbClr val="FFFFFF"/>
              </a:solidFill>
              <a:latin typeface="Calibri"/>
              <a:ea typeface="Calibri"/>
              <a:cs typeface="Calibri"/>
              <a:sym typeface="Calibri"/>
            </a:endParaRPr>
          </a:p>
        </p:txBody>
      </p:sp>
      <p:sp>
        <p:nvSpPr>
          <p:cNvPr id="657" name="Google Shape;657;p110"/>
          <p:cNvSpPr txBox="1">
            <a:spLocks noGrp="1"/>
          </p:cNvSpPr>
          <p:nvPr>
            <p:ph type="title" idx="4294967295"/>
          </p:nvPr>
        </p:nvSpPr>
        <p:spPr>
          <a:xfrm>
            <a:off x="1219200" y="359650"/>
            <a:ext cx="10837800" cy="56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2"/>
                </a:solidFill>
                <a:effectLst/>
                <a:uLnTx/>
                <a:uFillTx/>
                <a:latin typeface="+mn-lt"/>
                <a:ea typeface="Ubuntu"/>
                <a:cs typeface="Ubuntu"/>
                <a:sym typeface="Ubuntu"/>
              </a:rPr>
              <a:t>Criteria of High-Quality Instructional Materials: Mathematics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FF6600"/>
              </a:solidFill>
              <a:effectLst/>
              <a:uLnTx/>
              <a:uFillTx/>
              <a:latin typeface="Ubuntu"/>
              <a:ea typeface="Ubuntu"/>
              <a:cs typeface="Ubuntu"/>
              <a:sym typeface="Ubuntu"/>
            </a:endParaRPr>
          </a:p>
        </p:txBody>
      </p:sp>
      <p:grpSp>
        <p:nvGrpSpPr>
          <p:cNvPr id="658" name="Google Shape;658;p110">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659" name="Google Shape;659;p110"/>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660" name="Google Shape;660;p110"/>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61" name="Google Shape;661;p110" descr="Blue text box"/>
          <p:cNvSpPr/>
          <p:nvPr/>
        </p:nvSpPr>
        <p:spPr>
          <a:xfrm>
            <a:off x="2361875" y="3298741"/>
            <a:ext cx="7569600" cy="121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0"/>
          <p:cNvSpPr txBox="1"/>
          <p:nvPr/>
        </p:nvSpPr>
        <p:spPr>
          <a:xfrm>
            <a:off x="2638325" y="3421738"/>
            <a:ext cx="7016700" cy="96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FFFFFF"/>
                </a:solidFill>
                <a:latin typeface="+mn-lt"/>
                <a:ea typeface="Candara"/>
                <a:cs typeface="Candara"/>
                <a:sym typeface="Candara"/>
              </a:rPr>
              <a:t>Gateway 2: Rigor &amp; Mathematical Practices</a:t>
            </a:r>
            <a:endParaRPr dirty="0">
              <a:solidFill>
                <a:srgbClr val="FFFFFF"/>
              </a:solidFill>
              <a:latin typeface="+mn-lt"/>
              <a:ea typeface="Candara"/>
              <a:cs typeface="Candara"/>
              <a:sym typeface="Candara"/>
            </a:endParaRPr>
          </a:p>
          <a:p>
            <a:pPr marL="0" lvl="0" indent="0" algn="ctr" rtl="0">
              <a:spcBef>
                <a:spcPts val="0"/>
              </a:spcBef>
              <a:spcAft>
                <a:spcPts val="0"/>
              </a:spcAft>
              <a:buNone/>
            </a:pPr>
            <a:endParaRPr sz="750" dirty="0">
              <a:solidFill>
                <a:srgbClr val="FFFFFF"/>
              </a:solidFill>
              <a:latin typeface="Candara"/>
              <a:ea typeface="Candara"/>
              <a:cs typeface="Candara"/>
              <a:sym typeface="Candara"/>
            </a:endParaRPr>
          </a:p>
          <a:p>
            <a:pPr marL="0" lvl="0" indent="0" algn="ctr" rtl="0">
              <a:spcBef>
                <a:spcPts val="0"/>
              </a:spcBef>
              <a:spcAft>
                <a:spcPts val="0"/>
              </a:spcAft>
              <a:buNone/>
            </a:pPr>
            <a:endParaRPr dirty="0">
              <a:solidFill>
                <a:srgbClr val="FFFFFF"/>
              </a:solidFill>
              <a:latin typeface="Calibri"/>
              <a:ea typeface="Calibri"/>
              <a:cs typeface="Calibri"/>
              <a:sym typeface="Calibri"/>
            </a:endParaRPr>
          </a:p>
        </p:txBody>
      </p:sp>
      <p:sp>
        <p:nvSpPr>
          <p:cNvPr id="663" name="Google Shape;663;p110" descr="orange chevron pointing down"/>
          <p:cNvSpPr/>
          <p:nvPr/>
        </p:nvSpPr>
        <p:spPr>
          <a:xfrm rot="5400000">
            <a:off x="5935634" y="4570922"/>
            <a:ext cx="422100" cy="424500"/>
          </a:xfrm>
          <a:prstGeom prst="chevron">
            <a:avLst>
              <a:gd name="adj" fmla="val 50000"/>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cxnSp>
        <p:nvCxnSpPr>
          <p:cNvPr id="664" name="Google Shape;664;p110">
            <a:extLst>
              <a:ext uri="{C183D7F6-B498-43B3-948B-1728B52AA6E4}">
                <adec:decorative xmlns:adec="http://schemas.microsoft.com/office/drawing/2017/decorative" val="1"/>
              </a:ext>
            </a:extLst>
          </p:cNvPr>
          <p:cNvCxnSpPr/>
          <p:nvPr/>
        </p:nvCxnSpPr>
        <p:spPr>
          <a:xfrm rot="10800000">
            <a:off x="6497150" y="4783174"/>
            <a:ext cx="2836800" cy="0"/>
          </a:xfrm>
          <a:prstGeom prst="straightConnector1">
            <a:avLst/>
          </a:prstGeom>
          <a:noFill/>
          <a:ln w="9525" cap="flat" cmpd="sng">
            <a:solidFill>
              <a:srgbClr val="C5C4CA"/>
            </a:solidFill>
            <a:prstDash val="dash"/>
            <a:miter lim="400000"/>
            <a:headEnd type="none" w="sm" len="sm"/>
            <a:tailEnd type="none" w="sm" len="sm"/>
          </a:ln>
        </p:spPr>
      </p:cxnSp>
      <p:cxnSp>
        <p:nvCxnSpPr>
          <p:cNvPr id="665" name="Google Shape;665;p110">
            <a:extLst>
              <a:ext uri="{C183D7F6-B498-43B3-948B-1728B52AA6E4}">
                <adec:decorative xmlns:adec="http://schemas.microsoft.com/office/drawing/2017/decorative" val="1"/>
              </a:ext>
            </a:extLst>
          </p:cNvPr>
          <p:cNvCxnSpPr/>
          <p:nvPr/>
        </p:nvCxnSpPr>
        <p:spPr>
          <a:xfrm rot="10800000">
            <a:off x="2955500" y="4783174"/>
            <a:ext cx="2836800" cy="0"/>
          </a:xfrm>
          <a:prstGeom prst="straightConnector1">
            <a:avLst/>
          </a:prstGeom>
          <a:noFill/>
          <a:ln w="9525" cap="flat" cmpd="sng">
            <a:solidFill>
              <a:srgbClr val="C5C4CA"/>
            </a:solidFill>
            <a:prstDash val="dash"/>
            <a:miter lim="400000"/>
            <a:headEnd type="none" w="sm" len="sm"/>
            <a:tailEnd type="none" w="sm" len="sm"/>
          </a:ln>
        </p:spPr>
      </p:cxnSp>
      <p:sp>
        <p:nvSpPr>
          <p:cNvPr id="666" name="Google Shape;666;p110" descr="blue text box"/>
          <p:cNvSpPr/>
          <p:nvPr/>
        </p:nvSpPr>
        <p:spPr>
          <a:xfrm>
            <a:off x="2361875" y="5052291"/>
            <a:ext cx="7569600" cy="121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0"/>
          <p:cNvSpPr txBox="1"/>
          <p:nvPr/>
        </p:nvSpPr>
        <p:spPr>
          <a:xfrm>
            <a:off x="2638325" y="5288396"/>
            <a:ext cx="7016700" cy="6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FFFFFF"/>
                </a:solidFill>
                <a:latin typeface="+mn-lt"/>
                <a:ea typeface="Candara"/>
                <a:cs typeface="Candara"/>
                <a:sym typeface="Candara"/>
              </a:rPr>
              <a:t>Gateway 3: Usability</a:t>
            </a:r>
            <a:endParaRPr dirty="0">
              <a:solidFill>
                <a:srgbClr val="FFFFFF"/>
              </a:solidFill>
              <a:latin typeface="+mn-lt"/>
              <a:ea typeface="Calibri"/>
              <a:cs typeface="Calibri"/>
              <a:sym typeface="Calibri"/>
            </a:endParaRPr>
          </a:p>
        </p:txBody>
      </p:sp>
      <p:sp>
        <p:nvSpPr>
          <p:cNvPr id="668" name="Google Shape;668;p110"/>
          <p:cNvSpPr txBox="1"/>
          <p:nvPr/>
        </p:nvSpPr>
        <p:spPr>
          <a:xfrm>
            <a:off x="8150400" y="6292675"/>
            <a:ext cx="4041600" cy="504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US" sz="1300">
                <a:solidFill>
                  <a:schemeClr val="lt1"/>
                </a:solidFill>
                <a:latin typeface="Candara"/>
                <a:ea typeface="Candara"/>
                <a:cs typeface="Candara"/>
                <a:sym typeface="Candara"/>
              </a:rPr>
              <a:t>Source: EdReports, 2021</a:t>
            </a:r>
            <a:endParaRPr sz="1300">
              <a:solidFill>
                <a:schemeClr val="lt1"/>
              </a:solidFill>
              <a:latin typeface="Candara"/>
              <a:ea typeface="Candara"/>
              <a:cs typeface="Candara"/>
              <a:sym typeface="Candara"/>
            </a:endParaRPr>
          </a:p>
          <a:p>
            <a:pPr marL="0" lvl="0" indent="0" algn="l" rtl="0">
              <a:spcBef>
                <a:spcPts val="0"/>
              </a:spcBef>
              <a:spcAft>
                <a:spcPts val="0"/>
              </a:spcAft>
              <a:buNone/>
            </a:pPr>
            <a:endParaRPr sz="1300">
              <a:solidFill>
                <a:srgbClr val="433C5D"/>
              </a:solidFill>
              <a:latin typeface="Sarabun"/>
              <a:ea typeface="Sarabun"/>
              <a:cs typeface="Sarabun"/>
              <a:sym typeface="Sarabun"/>
            </a:endParaRPr>
          </a:p>
        </p:txBody>
      </p:sp>
      <p:sp>
        <p:nvSpPr>
          <p:cNvPr id="669" name="Google Shape;669;p110" descr="gray rectangle text box"/>
          <p:cNvSpPr/>
          <p:nvPr/>
        </p:nvSpPr>
        <p:spPr>
          <a:xfrm>
            <a:off x="2361750" y="3236025"/>
            <a:ext cx="7569600" cy="13362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11"/>
          <p:cNvSpPr txBox="1"/>
          <p:nvPr/>
        </p:nvSpPr>
        <p:spPr>
          <a:xfrm>
            <a:off x="1629625" y="2240725"/>
            <a:ext cx="92856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mn-lt"/>
                <a:ea typeface="Candara"/>
                <a:cs typeface="Candara"/>
                <a:sym typeface="Candara"/>
              </a:rPr>
              <a:t>Students use mathematical language to communicate effectively and describe their work with clarity and precision. Students demonstrate how, when and why their procedures work and why they are appropriate. Students can answer the question, “How do we know?”</a:t>
            </a:r>
            <a:endParaRPr sz="2400" dirty="0">
              <a:latin typeface="+mn-lt"/>
              <a:ea typeface="Candara"/>
              <a:cs typeface="Candara"/>
              <a:sym typeface="Candara"/>
            </a:endParaRPr>
          </a:p>
        </p:txBody>
      </p:sp>
      <p:sp>
        <p:nvSpPr>
          <p:cNvPr id="675" name="Google Shape;675;p111"/>
          <p:cNvSpPr txBox="1">
            <a:spLocks noGrp="1"/>
          </p:cNvSpPr>
          <p:nvPr>
            <p:ph type="title" idx="4294967295"/>
          </p:nvPr>
        </p:nvSpPr>
        <p:spPr>
          <a:xfrm>
            <a:off x="1290125" y="322525"/>
            <a:ext cx="5109600" cy="61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2"/>
                </a:solidFill>
                <a:effectLst/>
                <a:uLnTx/>
                <a:uFillTx/>
                <a:latin typeface="+mn-lt"/>
                <a:ea typeface="Ubuntu"/>
                <a:cs typeface="Ubuntu"/>
                <a:sym typeface="Ubuntu"/>
              </a:rPr>
              <a:t>How Ohio Defines Rigor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1" name="Google Shape;681;p112"/>
          <p:cNvSpPr txBox="1">
            <a:spLocks noGrp="1"/>
          </p:cNvSpPr>
          <p:nvPr>
            <p:ph type="title" idx="4294967295"/>
          </p:nvPr>
        </p:nvSpPr>
        <p:spPr>
          <a:xfrm>
            <a:off x="1290125" y="322525"/>
            <a:ext cx="5109600" cy="61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2"/>
                </a:solidFill>
                <a:effectLst/>
                <a:uLnTx/>
                <a:uFillTx/>
                <a:latin typeface="+mn-lt"/>
                <a:ea typeface="Ubuntu"/>
                <a:cs typeface="Ubuntu"/>
                <a:sym typeface="Ubuntu"/>
              </a:rPr>
              <a:t>Rigorous vs. Non-Rigorous</a:t>
            </a:r>
          </a:p>
        </p:txBody>
      </p:sp>
      <p:pic>
        <p:nvPicPr>
          <p:cNvPr id="682" name="Google Shape;682;p112" descr="rigorous versus non-rigorous table"/>
          <p:cNvPicPr preferRelativeResize="0"/>
          <p:nvPr/>
        </p:nvPicPr>
        <p:blipFill>
          <a:blip r:embed="rId3">
            <a:alphaModFix/>
          </a:blip>
          <a:stretch>
            <a:fillRect/>
          </a:stretch>
        </p:blipFill>
        <p:spPr>
          <a:xfrm>
            <a:off x="2848700" y="1024925"/>
            <a:ext cx="5998874" cy="5471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6"/>
        <p:cNvGrpSpPr/>
        <p:nvPr/>
      </p:nvGrpSpPr>
      <p:grpSpPr>
        <a:xfrm>
          <a:off x="0" y="0"/>
          <a:ext cx="0" cy="0"/>
          <a:chOff x="0" y="0"/>
          <a:chExt cx="0" cy="0"/>
        </a:xfrm>
      </p:grpSpPr>
      <p:sp>
        <p:nvSpPr>
          <p:cNvPr id="687" name="Google Shape;687;p113"/>
          <p:cNvSpPr txBox="1">
            <a:spLocks noGrp="1"/>
          </p:cNvSpPr>
          <p:nvPr>
            <p:ph type="title"/>
          </p:nvPr>
        </p:nvSpPr>
        <p:spPr>
          <a:xfrm>
            <a:off x="2970688" y="2814856"/>
            <a:ext cx="6327300" cy="7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2800"/>
              <a:buFont typeface="Arial"/>
              <a:buNone/>
            </a:pPr>
            <a:r>
              <a:rPr lang="en-US" sz="2800" dirty="0">
                <a:solidFill>
                  <a:schemeClr val="accent1"/>
                </a:solidFill>
                <a:latin typeface="+mn-lt"/>
                <a:ea typeface="Candara"/>
                <a:cs typeface="Candara"/>
                <a:sym typeface="Candara"/>
              </a:rPr>
              <a:t>Example and Non-Example</a:t>
            </a:r>
            <a:endParaRPr sz="1000" b="0" dirty="0">
              <a:solidFill>
                <a:schemeClr val="accent1"/>
              </a:solidFill>
              <a:latin typeface="+mn-lt"/>
              <a:ea typeface="Calibri"/>
              <a:cs typeface="Calibri"/>
              <a:sym typeface="Calibri"/>
            </a:endParaRPr>
          </a:p>
          <a:p>
            <a:pPr marL="0" lvl="0" indent="0" algn="ctr"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14"/>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A.APR.3 </a:t>
            </a:r>
            <a:endParaRPr sz="4400" dirty="0">
              <a:latin typeface="+mn-lt"/>
            </a:endParaRPr>
          </a:p>
        </p:txBody>
      </p:sp>
      <p:sp>
        <p:nvSpPr>
          <p:cNvPr id="693" name="Google Shape;693;p114"/>
          <p:cNvSpPr txBox="1">
            <a:spLocks noGrp="1"/>
          </p:cNvSpPr>
          <p:nvPr>
            <p:ph type="body" idx="1"/>
          </p:nvPr>
        </p:nvSpPr>
        <p:spPr>
          <a:xfrm>
            <a:off x="2410450" y="1935175"/>
            <a:ext cx="7859400" cy="31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mn-lt"/>
              </a:rPr>
              <a:t>Identify </a:t>
            </a:r>
            <a:r>
              <a:rPr lang="en-US" sz="2100" dirty="0">
                <a:latin typeface="+mn-lt"/>
              </a:rPr>
              <a:t>zeros of polynomials, when factoring is reasonable,</a:t>
            </a:r>
            <a:endParaRPr sz="2100" dirty="0">
              <a:latin typeface="+mn-lt"/>
            </a:endParaRPr>
          </a:p>
          <a:p>
            <a:pPr marL="0" lvl="0" indent="0" algn="l" rtl="0">
              <a:spcBef>
                <a:spcPts val="0"/>
              </a:spcBef>
              <a:spcAft>
                <a:spcPts val="0"/>
              </a:spcAft>
              <a:buNone/>
            </a:pPr>
            <a:r>
              <a:rPr lang="en-US" sz="2100" dirty="0">
                <a:latin typeface="+mn-lt"/>
              </a:rPr>
              <a:t>and </a:t>
            </a:r>
            <a:r>
              <a:rPr lang="en-US" sz="3000" b="1" dirty="0">
                <a:latin typeface="+mn-lt"/>
              </a:rPr>
              <a:t>use</a:t>
            </a:r>
            <a:r>
              <a:rPr lang="en-US" sz="3000" dirty="0">
                <a:latin typeface="+mn-lt"/>
              </a:rPr>
              <a:t> </a:t>
            </a:r>
            <a:r>
              <a:rPr lang="en-US" sz="2100" dirty="0">
                <a:latin typeface="+mn-lt"/>
              </a:rPr>
              <a:t>the zeros to </a:t>
            </a:r>
            <a:r>
              <a:rPr lang="en-US" sz="3000" b="1" dirty="0">
                <a:latin typeface="+mn-lt"/>
              </a:rPr>
              <a:t>construct</a:t>
            </a:r>
            <a:r>
              <a:rPr lang="en-US" sz="2100" dirty="0">
                <a:latin typeface="+mn-lt"/>
              </a:rPr>
              <a:t> a rough graph of the function defined by the polynomial.</a:t>
            </a:r>
            <a:endParaRPr sz="2100" dirty="0">
              <a:latin typeface="+mn-lt"/>
            </a:endParaRPr>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2"/>
        <p:cNvGrpSpPr/>
        <p:nvPr/>
      </p:nvGrpSpPr>
      <p:grpSpPr>
        <a:xfrm>
          <a:off x="0" y="0"/>
          <a:ext cx="0" cy="0"/>
          <a:chOff x="0" y="0"/>
          <a:chExt cx="0" cy="0"/>
        </a:xfrm>
      </p:grpSpPr>
      <p:sp>
        <p:nvSpPr>
          <p:cNvPr id="523" name="Google Shape;523;p97">
            <a:extLst>
              <a:ext uri="{C183D7F6-B498-43B3-948B-1728B52AA6E4}">
                <adec:decorative xmlns:adec="http://schemas.microsoft.com/office/drawing/2017/decorative" val="1"/>
              </a:ext>
            </a:extLst>
          </p:cNvPr>
          <p:cNvSpPr/>
          <p:nvPr/>
        </p:nvSpPr>
        <p:spPr>
          <a:xfrm>
            <a:off x="0" y="1603708"/>
            <a:ext cx="12192000" cy="3231900"/>
          </a:xfrm>
          <a:prstGeom prst="rect">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24" name="Google Shape;524;p97" descr="Instruction Partners logo"/>
          <p:cNvPicPr preferRelativeResize="0"/>
          <p:nvPr/>
        </p:nvPicPr>
        <p:blipFill rotWithShape="1">
          <a:blip r:embed="rId3">
            <a:alphaModFix/>
          </a:blip>
          <a:srcRect/>
          <a:stretch/>
        </p:blipFill>
        <p:spPr>
          <a:xfrm>
            <a:off x="5158026" y="5716222"/>
            <a:ext cx="1732348" cy="404320"/>
          </a:xfrm>
          <a:prstGeom prst="rect">
            <a:avLst/>
          </a:prstGeom>
          <a:noFill/>
          <a:ln>
            <a:noFill/>
          </a:ln>
        </p:spPr>
      </p:pic>
      <p:sp>
        <p:nvSpPr>
          <p:cNvPr id="525" name="Google Shape;525;p97">
            <a:extLst>
              <a:ext uri="{C183D7F6-B498-43B3-948B-1728B52AA6E4}">
                <adec:decorative xmlns:adec="http://schemas.microsoft.com/office/drawing/2017/decorative" val="1"/>
              </a:ext>
            </a:extLst>
          </p:cNvPr>
          <p:cNvSpPr/>
          <p:nvPr/>
        </p:nvSpPr>
        <p:spPr>
          <a:xfrm>
            <a:off x="2867072" y="5886576"/>
            <a:ext cx="1946700" cy="63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6" name="Google Shape;526;p97">
            <a:extLst>
              <a:ext uri="{C183D7F6-B498-43B3-948B-1728B52AA6E4}">
                <adec:decorative xmlns:adec="http://schemas.microsoft.com/office/drawing/2017/decorative" val="1"/>
              </a:ext>
            </a:extLst>
          </p:cNvPr>
          <p:cNvSpPr/>
          <p:nvPr/>
        </p:nvSpPr>
        <p:spPr>
          <a:xfrm>
            <a:off x="7234326" y="5886576"/>
            <a:ext cx="1946700" cy="63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527" name="Google Shape;527;p97" descr="a person smiling at the camera writing an equation on a white board"/>
          <p:cNvPicPr preferRelativeResize="0"/>
          <p:nvPr/>
        </p:nvPicPr>
        <p:blipFill rotWithShape="1">
          <a:blip r:embed="rId4">
            <a:alphaModFix/>
          </a:blip>
          <a:srcRect t="25544" b="25548"/>
          <a:stretch/>
        </p:blipFill>
        <p:spPr>
          <a:xfrm>
            <a:off x="1397223" y="2032400"/>
            <a:ext cx="9397555" cy="3063360"/>
          </a:xfrm>
          <a:prstGeom prst="rect">
            <a:avLst/>
          </a:prstGeom>
          <a:noFill/>
          <a:ln>
            <a:noFill/>
          </a:ln>
        </p:spPr>
      </p:pic>
      <p:sp>
        <p:nvSpPr>
          <p:cNvPr id="528" name="Google Shape;528;p97"/>
          <p:cNvSpPr txBox="1"/>
          <p:nvPr/>
        </p:nvSpPr>
        <p:spPr>
          <a:xfrm>
            <a:off x="1364700" y="465650"/>
            <a:ext cx="9318900" cy="584700"/>
          </a:xfrm>
          <a:prstGeom prst="rect">
            <a:avLst/>
          </a:prstGeom>
          <a:noFill/>
          <a:ln>
            <a:noFill/>
          </a:ln>
        </p:spPr>
        <p:txBody>
          <a:bodyPr spcFirstLastPara="1" wrap="square" lIns="91425" tIns="45700" rIns="91425" bIns="45700" anchor="ctr" anchorCtr="0">
            <a:noAutofit/>
          </a:bodyPr>
          <a:lstStyle/>
          <a:p>
            <a:pPr marL="0" lvl="0" indent="0" algn="ctr" rtl="0">
              <a:lnSpc>
                <a:spcPct val="92222"/>
              </a:lnSpc>
              <a:spcBef>
                <a:spcPts val="0"/>
              </a:spcBef>
              <a:spcAft>
                <a:spcPts val="0"/>
              </a:spcAft>
              <a:buNone/>
            </a:pPr>
            <a:r>
              <a:rPr lang="en-US" sz="3000" b="1" dirty="0">
                <a:solidFill>
                  <a:schemeClr val="lt2"/>
                </a:solidFill>
                <a:latin typeface="+mn-lt"/>
                <a:ea typeface="Ubuntu"/>
                <a:cs typeface="Ubuntu"/>
                <a:sym typeface="Ubuntu"/>
              </a:rPr>
              <a:t>Ohio High School Mathematics </a:t>
            </a:r>
            <a:endParaRPr sz="3000" b="1" dirty="0">
              <a:solidFill>
                <a:schemeClr val="lt2"/>
              </a:solidFill>
              <a:latin typeface="+mn-lt"/>
              <a:ea typeface="Ubuntu"/>
              <a:cs typeface="Ubuntu"/>
              <a:sym typeface="Ubuntu"/>
            </a:endParaRPr>
          </a:p>
          <a:p>
            <a:pPr marL="0" lvl="0" indent="0" algn="ctr" rtl="0">
              <a:lnSpc>
                <a:spcPct val="92222"/>
              </a:lnSpc>
              <a:spcBef>
                <a:spcPts val="0"/>
              </a:spcBef>
              <a:spcAft>
                <a:spcPts val="0"/>
              </a:spcAft>
              <a:buNone/>
            </a:pPr>
            <a:r>
              <a:rPr lang="en-US" sz="3000" b="1" dirty="0">
                <a:solidFill>
                  <a:schemeClr val="lt2"/>
                </a:solidFill>
                <a:latin typeface="+mn-lt"/>
                <a:ea typeface="Ubuntu"/>
                <a:cs typeface="Ubuntu"/>
                <a:sym typeface="Ubuntu"/>
              </a:rPr>
              <a:t>Pathways Symposium</a:t>
            </a:r>
            <a:endParaRPr sz="3000" b="1" dirty="0">
              <a:solidFill>
                <a:schemeClr val="lt2"/>
              </a:solidFill>
              <a:latin typeface="+mn-lt"/>
              <a:ea typeface="Ubuntu"/>
              <a:cs typeface="Ubuntu"/>
              <a:sym typeface="Ubuntu"/>
            </a:endParaRPr>
          </a:p>
          <a:p>
            <a:pPr marL="0" lvl="0" indent="0" algn="ctr" rtl="0">
              <a:lnSpc>
                <a:spcPct val="92222"/>
              </a:lnSpc>
              <a:spcBef>
                <a:spcPts val="0"/>
              </a:spcBef>
              <a:spcAft>
                <a:spcPts val="0"/>
              </a:spcAft>
              <a:buNone/>
            </a:pPr>
            <a:endParaRPr sz="3000" b="1" dirty="0">
              <a:solidFill>
                <a:srgbClr val="FF6600"/>
              </a:solidFill>
              <a:latin typeface="Candara"/>
              <a:ea typeface="Candara"/>
              <a:cs typeface="Candara"/>
              <a:sym typeface="Candara"/>
            </a:endParaRPr>
          </a:p>
        </p:txBody>
      </p:sp>
      <p:sp>
        <p:nvSpPr>
          <p:cNvPr id="529" name="Google Shape;529;p97"/>
          <p:cNvSpPr>
            <a:spLocks noGrp="1"/>
          </p:cNvSpPr>
          <p:nvPr>
            <p:ph type="title" idx="4294967295"/>
          </p:nvPr>
        </p:nvSpPr>
        <p:spPr>
          <a:xfrm>
            <a:off x="2584812" y="975719"/>
            <a:ext cx="6878700" cy="54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chemeClr val="accent1"/>
                </a:solidFill>
                <a:effectLst/>
                <a:uLnTx/>
                <a:uFillTx/>
                <a:latin typeface="+mn-lt"/>
                <a:ea typeface="Candara"/>
                <a:cs typeface="Candara"/>
                <a:sym typeface="Candara"/>
              </a:rPr>
              <a:t>High Quality Instructional Materials </a:t>
            </a:r>
            <a:endParaRPr kumimoji="0" lang="en-US" sz="1000" b="0" i="0" u="none" strike="noStrike" kern="0" cap="none" spc="0" normalizeH="0" baseline="0" noProof="0" dirty="0">
              <a:ln>
                <a:noFill/>
              </a:ln>
              <a:solidFill>
                <a:schemeClr val="accent1"/>
              </a:solidFill>
              <a:effectLst/>
              <a:uLnTx/>
              <a:uFillTx/>
              <a:latin typeface="+mn-lt"/>
              <a:ea typeface="Calibri"/>
              <a:cs typeface="Calibri"/>
              <a:sym typeface="Calibri"/>
            </a:endParaRPr>
          </a:p>
        </p:txBody>
      </p:sp>
      <p:sp>
        <p:nvSpPr>
          <p:cNvPr id="530" name="Google Shape;530;p97">
            <a:extLst>
              <a:ext uri="{C183D7F6-B498-43B3-948B-1728B52AA6E4}">
                <adec:decorative xmlns:adec="http://schemas.microsoft.com/office/drawing/2017/decorative" val="1"/>
              </a:ext>
            </a:extLst>
          </p:cNvPr>
          <p:cNvSpPr txBox="1"/>
          <p:nvPr/>
        </p:nvSpPr>
        <p:spPr>
          <a:xfrm>
            <a:off x="2128900" y="6211400"/>
            <a:ext cx="813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rgbClr val="179DD5"/>
              </a:solidFill>
              <a:latin typeface="Candara"/>
              <a:ea typeface="Candara"/>
              <a:cs typeface="Candara"/>
              <a:sym typeface="Canda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5"/>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What do you notice?</a:t>
            </a:r>
            <a:endParaRPr dirty="0">
              <a:latin typeface="+mn-lt"/>
            </a:endParaRPr>
          </a:p>
        </p:txBody>
      </p:sp>
      <p:pic>
        <p:nvPicPr>
          <p:cNvPr id="699" name="Google Shape;699;p115" descr="equations"/>
          <p:cNvPicPr preferRelativeResize="0"/>
          <p:nvPr/>
        </p:nvPicPr>
        <p:blipFill>
          <a:blip r:embed="rId3">
            <a:alphaModFix/>
          </a:blip>
          <a:stretch>
            <a:fillRect/>
          </a:stretch>
        </p:blipFill>
        <p:spPr>
          <a:xfrm>
            <a:off x="2109000" y="1021000"/>
            <a:ext cx="7756796" cy="5447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6"/>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What do you notice?</a:t>
            </a:r>
            <a:endParaRPr dirty="0">
              <a:latin typeface="+mn-lt"/>
            </a:endParaRPr>
          </a:p>
        </p:txBody>
      </p:sp>
      <p:pic>
        <p:nvPicPr>
          <p:cNvPr id="705" name="Google Shape;705;p116" descr="Match each quadratic function to its graph"/>
          <p:cNvPicPr preferRelativeResize="0"/>
          <p:nvPr/>
        </p:nvPicPr>
        <p:blipFill>
          <a:blip r:embed="rId3">
            <a:alphaModFix/>
          </a:blip>
          <a:stretch>
            <a:fillRect/>
          </a:stretch>
        </p:blipFill>
        <p:spPr>
          <a:xfrm>
            <a:off x="2247350" y="1105750"/>
            <a:ext cx="7500727" cy="5145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9"/>
        <p:cNvGrpSpPr/>
        <p:nvPr/>
      </p:nvGrpSpPr>
      <p:grpSpPr>
        <a:xfrm>
          <a:off x="0" y="0"/>
          <a:ext cx="0" cy="0"/>
          <a:chOff x="0" y="0"/>
          <a:chExt cx="0" cy="0"/>
        </a:xfrm>
      </p:grpSpPr>
      <p:grpSp>
        <p:nvGrpSpPr>
          <p:cNvPr id="710" name="Google Shape;710;p117" descr="text box"/>
          <p:cNvGrpSpPr/>
          <p:nvPr/>
        </p:nvGrpSpPr>
        <p:grpSpPr>
          <a:xfrm>
            <a:off x="1685042" y="2515360"/>
            <a:ext cx="8822589" cy="1827102"/>
            <a:chOff x="5419883" y="2170134"/>
            <a:chExt cx="3533700" cy="3236100"/>
          </a:xfrm>
        </p:grpSpPr>
        <p:sp>
          <p:nvSpPr>
            <p:cNvPr id="711" name="Google Shape;711;p117"/>
            <p:cNvSpPr/>
            <p:nvPr/>
          </p:nvSpPr>
          <p:spPr>
            <a:xfrm>
              <a:off x="5419883" y="2170134"/>
              <a:ext cx="3533700" cy="32361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ndara"/>
                <a:buNone/>
              </a:pPr>
              <a:endParaRPr sz="1600">
                <a:solidFill>
                  <a:srgbClr val="4C4C4C"/>
                </a:solidFill>
                <a:latin typeface="Candara"/>
                <a:ea typeface="Candara"/>
                <a:cs typeface="Candara"/>
                <a:sym typeface="Candara"/>
              </a:endParaRPr>
            </a:p>
          </p:txBody>
        </p:sp>
        <p:sp>
          <p:nvSpPr>
            <p:cNvPr id="712" name="Google Shape;712;p117"/>
            <p:cNvSpPr txBox="1"/>
            <p:nvPr/>
          </p:nvSpPr>
          <p:spPr>
            <a:xfrm>
              <a:off x="5600189" y="2439439"/>
              <a:ext cx="3264300" cy="2793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2800"/>
                <a:buFont typeface="Noto Sans Symbols"/>
                <a:buNone/>
              </a:pPr>
              <a:r>
                <a:rPr lang="en-US" sz="2800" b="1">
                  <a:solidFill>
                    <a:schemeClr val="lt1"/>
                  </a:solidFill>
                  <a:latin typeface="Candara"/>
                  <a:ea typeface="Candara"/>
                  <a:cs typeface="Candara"/>
                  <a:sym typeface="Candara"/>
                </a:rPr>
                <a:t>www.curriculumsupport.org</a:t>
              </a:r>
              <a:endParaRPr sz="2000">
                <a:solidFill>
                  <a:schemeClr val="lt1"/>
                </a:solidFill>
                <a:latin typeface="Candara"/>
                <a:ea typeface="Candara"/>
                <a:cs typeface="Candara"/>
                <a:sym typeface="Candara"/>
              </a:endParaRPr>
            </a:p>
          </p:txBody>
        </p:sp>
        <p:sp>
          <p:nvSpPr>
            <p:cNvPr id="713" name="Google Shape;713;p117"/>
            <p:cNvSpPr/>
            <p:nvPr/>
          </p:nvSpPr>
          <p:spPr>
            <a:xfrm>
              <a:off x="5508783" y="2412447"/>
              <a:ext cx="3368400" cy="28029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ndara"/>
                <a:buNone/>
              </a:pPr>
              <a:endParaRPr sz="1600">
                <a:solidFill>
                  <a:srgbClr val="4C4C4C"/>
                </a:solidFill>
                <a:latin typeface="Candara"/>
                <a:ea typeface="Candara"/>
                <a:cs typeface="Candara"/>
                <a:sym typeface="Candara"/>
              </a:endParaRPr>
            </a:p>
          </p:txBody>
        </p:sp>
      </p:grpSp>
      <p:sp>
        <p:nvSpPr>
          <p:cNvPr id="714" name="Google Shape;714;p117"/>
          <p:cNvSpPr txBox="1">
            <a:spLocks noGrp="1"/>
          </p:cNvSpPr>
          <p:nvPr>
            <p:ph type="title" idx="4294967295"/>
          </p:nvPr>
        </p:nvSpPr>
        <p:spPr>
          <a:xfrm>
            <a:off x="3235875" y="3121200"/>
            <a:ext cx="5635500" cy="553968"/>
          </a:xfrm>
          <a:prstGeom prst="rect">
            <a:avLst/>
          </a:prstGeom>
          <a:solidFill>
            <a:schemeClr val="accent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mn-lt"/>
                <a:ea typeface="Candara"/>
                <a:cs typeface="Candara"/>
                <a:sym typeface="Candara"/>
              </a:rPr>
              <a:t>www.ohiocurriculumsupport.org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18">
            <a:extLst>
              <a:ext uri="{C183D7F6-B498-43B3-948B-1728B52AA6E4}">
                <adec:decorative xmlns:adec="http://schemas.microsoft.com/office/drawing/2017/decorative" val="1"/>
              </a:ext>
            </a:extLst>
          </p:cNvPr>
          <p:cNvSpPr/>
          <p:nvPr/>
        </p:nvSpPr>
        <p:spPr>
          <a:xfrm>
            <a:off x="1285287" y="1117952"/>
            <a:ext cx="9621600" cy="4478400"/>
          </a:xfrm>
          <a:prstGeom prst="rect">
            <a:avLst/>
          </a:prstGeom>
          <a:noFill/>
          <a:ln w="9525"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2"/>
              </a:solidFill>
              <a:latin typeface="Corbel"/>
              <a:ea typeface="Corbel"/>
              <a:cs typeface="Corbel"/>
              <a:sym typeface="Corbel"/>
            </a:endParaRPr>
          </a:p>
        </p:txBody>
      </p:sp>
      <p:pic>
        <p:nvPicPr>
          <p:cNvPr id="721" name="Google Shape;721;p118" descr="Map compass"/>
          <p:cNvPicPr preferRelativeResize="0"/>
          <p:nvPr/>
        </p:nvPicPr>
        <p:blipFill rotWithShape="1">
          <a:blip r:embed="rId3">
            <a:alphaModFix/>
          </a:blip>
          <a:srcRect/>
          <a:stretch/>
        </p:blipFill>
        <p:spPr>
          <a:xfrm>
            <a:off x="1677785" y="4487760"/>
            <a:ext cx="914400" cy="914400"/>
          </a:xfrm>
          <a:prstGeom prst="rect">
            <a:avLst/>
          </a:prstGeom>
          <a:noFill/>
          <a:ln>
            <a:noFill/>
          </a:ln>
        </p:spPr>
      </p:pic>
      <p:sp>
        <p:nvSpPr>
          <p:cNvPr id="722" name="Google Shape;722;p118"/>
          <p:cNvSpPr txBox="1">
            <a:spLocks noGrp="1"/>
          </p:cNvSpPr>
          <p:nvPr>
            <p:ph type="title"/>
          </p:nvPr>
        </p:nvSpPr>
        <p:spPr>
          <a:xfrm>
            <a:off x="1117600" y="293033"/>
            <a:ext cx="13432500" cy="530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2520"/>
              <a:buFont typeface="Candara"/>
              <a:buNone/>
            </a:pPr>
            <a:r>
              <a:rPr lang="en-US" sz="2520" dirty="0">
                <a:latin typeface="+mj-lt"/>
              </a:rPr>
              <a:t>We built the Curriculum Support Guide to help with the “how”</a:t>
            </a:r>
            <a:endParaRPr dirty="0">
              <a:latin typeface="+mj-lt"/>
            </a:endParaRPr>
          </a:p>
        </p:txBody>
      </p:sp>
      <p:grpSp>
        <p:nvGrpSpPr>
          <p:cNvPr id="723" name="Google Shape;723;p118">
            <a:extLst>
              <a:ext uri="{C183D7F6-B498-43B3-948B-1728B52AA6E4}">
                <adec:decorative xmlns:adec="http://schemas.microsoft.com/office/drawing/2017/decorative" val="1"/>
              </a:ext>
            </a:extLst>
          </p:cNvPr>
          <p:cNvGrpSpPr/>
          <p:nvPr/>
        </p:nvGrpSpPr>
        <p:grpSpPr>
          <a:xfrm>
            <a:off x="1565428" y="1177725"/>
            <a:ext cx="9341285" cy="4358854"/>
            <a:chOff x="829745" y="1187808"/>
            <a:chExt cx="7006139" cy="4358854"/>
          </a:xfrm>
        </p:grpSpPr>
        <p:sp>
          <p:nvSpPr>
            <p:cNvPr id="724" name="Google Shape;724;p118"/>
            <p:cNvSpPr/>
            <p:nvPr/>
          </p:nvSpPr>
          <p:spPr>
            <a:xfrm>
              <a:off x="2288632" y="2747670"/>
              <a:ext cx="1756500" cy="89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3"/>
                  </a:solidFill>
                  <a:latin typeface="+mn-lt"/>
                  <a:ea typeface="Candara"/>
                  <a:cs typeface="Candara"/>
                  <a:sym typeface="Candara"/>
                </a:rPr>
                <a:t>Workbooks</a:t>
              </a:r>
              <a:endParaRPr sz="1200" dirty="0">
                <a:latin typeface="+mn-lt"/>
              </a:endParaRPr>
            </a:p>
          </p:txBody>
        </p:sp>
        <p:sp>
          <p:nvSpPr>
            <p:cNvPr id="725" name="Google Shape;725;p118"/>
            <p:cNvSpPr/>
            <p:nvPr/>
          </p:nvSpPr>
          <p:spPr>
            <a:xfrm>
              <a:off x="2277691" y="3820834"/>
              <a:ext cx="1778400" cy="87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2"/>
                  </a:solidFill>
                  <a:latin typeface="+mn-lt"/>
                  <a:ea typeface="Candara"/>
                  <a:cs typeface="Candara"/>
                  <a:sym typeface="Candara"/>
                </a:rPr>
                <a:t>Vignettes</a:t>
              </a:r>
              <a:endParaRPr sz="1200" dirty="0">
                <a:latin typeface="+mn-lt"/>
              </a:endParaRPr>
            </a:p>
          </p:txBody>
        </p:sp>
        <p:sp>
          <p:nvSpPr>
            <p:cNvPr id="726" name="Google Shape;726;p118"/>
            <p:cNvSpPr/>
            <p:nvPr/>
          </p:nvSpPr>
          <p:spPr>
            <a:xfrm>
              <a:off x="2238762" y="1538203"/>
              <a:ext cx="1856100" cy="111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2"/>
                  </a:solidFill>
                  <a:latin typeface="+mn-lt"/>
                  <a:ea typeface="Candara"/>
                  <a:cs typeface="Candara"/>
                  <a:sym typeface="Candara"/>
                </a:rPr>
                <a:t>Online Tools</a:t>
              </a:r>
              <a:endParaRPr sz="1200" dirty="0">
                <a:latin typeface="+mn-lt"/>
              </a:endParaRPr>
            </a:p>
          </p:txBody>
        </p:sp>
        <p:sp>
          <p:nvSpPr>
            <p:cNvPr id="727" name="Google Shape;727;p118"/>
            <p:cNvSpPr/>
            <p:nvPr/>
          </p:nvSpPr>
          <p:spPr>
            <a:xfrm>
              <a:off x="2277691" y="4659685"/>
              <a:ext cx="1778400" cy="87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3"/>
                  </a:solidFill>
                  <a:latin typeface="+mn-lt"/>
                  <a:ea typeface="Candara"/>
                  <a:cs typeface="Candara"/>
                  <a:sym typeface="Candara"/>
                </a:rPr>
                <a:t>Guidance Documents</a:t>
              </a:r>
              <a:endParaRPr sz="1200" dirty="0">
                <a:latin typeface="+mn-lt"/>
              </a:endParaRPr>
            </a:p>
          </p:txBody>
        </p:sp>
        <p:pic>
          <p:nvPicPr>
            <p:cNvPr id="728" name="Google Shape;728;p118" descr="Closed Book"/>
            <p:cNvPicPr preferRelativeResize="0"/>
            <p:nvPr/>
          </p:nvPicPr>
          <p:blipFill rotWithShape="1">
            <a:blip r:embed="rId4">
              <a:alphaModFix/>
            </a:blip>
            <a:srcRect/>
            <a:stretch/>
          </p:blipFill>
          <p:spPr>
            <a:xfrm>
              <a:off x="933854" y="2537404"/>
              <a:ext cx="914400" cy="914400"/>
            </a:xfrm>
            <a:prstGeom prst="rect">
              <a:avLst/>
            </a:prstGeom>
            <a:noFill/>
            <a:ln>
              <a:noFill/>
            </a:ln>
          </p:spPr>
        </p:pic>
        <p:pic>
          <p:nvPicPr>
            <p:cNvPr id="729" name="Google Shape;729;p118" descr="Users"/>
            <p:cNvPicPr preferRelativeResize="0"/>
            <p:nvPr/>
          </p:nvPicPr>
          <p:blipFill rotWithShape="1">
            <a:blip r:embed="rId5">
              <a:alphaModFix/>
            </a:blip>
            <a:srcRect/>
            <a:stretch/>
          </p:blipFill>
          <p:spPr>
            <a:xfrm>
              <a:off x="933854" y="3601124"/>
              <a:ext cx="914400" cy="914400"/>
            </a:xfrm>
            <a:prstGeom prst="rect">
              <a:avLst/>
            </a:prstGeom>
            <a:noFill/>
            <a:ln>
              <a:noFill/>
            </a:ln>
          </p:spPr>
        </p:pic>
        <p:pic>
          <p:nvPicPr>
            <p:cNvPr id="730" name="Google Shape;730;p118" descr="Laptop"/>
            <p:cNvPicPr preferRelativeResize="0"/>
            <p:nvPr/>
          </p:nvPicPr>
          <p:blipFill rotWithShape="1">
            <a:blip r:embed="rId6">
              <a:alphaModFix/>
            </a:blip>
            <a:srcRect/>
            <a:stretch/>
          </p:blipFill>
          <p:spPr>
            <a:xfrm>
              <a:off x="829745" y="1187808"/>
              <a:ext cx="1122618" cy="1122618"/>
            </a:xfrm>
            <a:prstGeom prst="rect">
              <a:avLst/>
            </a:prstGeom>
            <a:noFill/>
            <a:ln>
              <a:noFill/>
            </a:ln>
          </p:spPr>
        </p:pic>
        <p:sp>
          <p:nvSpPr>
            <p:cNvPr id="731" name="Google Shape;731;p118"/>
            <p:cNvSpPr/>
            <p:nvPr/>
          </p:nvSpPr>
          <p:spPr>
            <a:xfrm>
              <a:off x="3926584" y="2621900"/>
              <a:ext cx="3909300" cy="9234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3"/>
                </a:buClr>
                <a:buSzPts val="1800"/>
                <a:buFont typeface="Noto Sans Symbols"/>
                <a:buChar char="▪"/>
              </a:pPr>
              <a:r>
                <a:rPr lang="en-US" sz="1600" b="0" i="0" u="none" strike="noStrike" cap="none" dirty="0">
                  <a:solidFill>
                    <a:schemeClr val="accent3"/>
                  </a:solidFill>
                  <a:latin typeface="+mn-lt"/>
                  <a:ea typeface="Candara"/>
                  <a:cs typeface="Candara"/>
                  <a:sym typeface="Candara"/>
                </a:rPr>
                <a:t>All steps</a:t>
              </a:r>
              <a:endParaRPr sz="1200" dirty="0">
                <a:latin typeface="+mn-lt"/>
              </a:endParaRPr>
            </a:p>
            <a:p>
              <a:pPr marL="742950" marR="0" lvl="1" indent="-285750" algn="l" rtl="0">
                <a:spcBef>
                  <a:spcPts val="0"/>
                </a:spcBef>
                <a:spcAft>
                  <a:spcPts val="0"/>
                </a:spcAft>
                <a:buClr>
                  <a:schemeClr val="accent3"/>
                </a:buClr>
                <a:buSzPts val="1800"/>
                <a:buFont typeface="Noto Sans Symbols"/>
                <a:buChar char="▪"/>
              </a:pPr>
              <a:r>
                <a:rPr lang="en-US" sz="1600" b="0" i="0" u="none" strike="noStrike" cap="none" dirty="0">
                  <a:solidFill>
                    <a:schemeClr val="accent3"/>
                  </a:solidFill>
                  <a:latin typeface="+mn-lt"/>
                  <a:ea typeface="Candara"/>
                  <a:cs typeface="Candara"/>
                  <a:sym typeface="Candara"/>
                </a:rPr>
                <a:t>Guiding questions, notes, and resources for all key actions</a:t>
              </a:r>
              <a:endParaRPr sz="1200" dirty="0">
                <a:latin typeface="+mn-lt"/>
              </a:endParaRPr>
            </a:p>
          </p:txBody>
        </p:sp>
        <p:sp>
          <p:nvSpPr>
            <p:cNvPr id="732" name="Google Shape;732;p118"/>
            <p:cNvSpPr/>
            <p:nvPr/>
          </p:nvSpPr>
          <p:spPr>
            <a:xfrm>
              <a:off x="3926584" y="1247289"/>
              <a:ext cx="3791100" cy="12003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Framework</a:t>
              </a:r>
              <a:endParaRPr sz="1200" dirty="0">
                <a:latin typeface="+mn-lt"/>
              </a:endParaRPr>
            </a:p>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Guiding Questions</a:t>
              </a:r>
              <a:endParaRPr sz="1200" dirty="0">
                <a:latin typeface="+mn-lt"/>
              </a:endParaRPr>
            </a:p>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Notes</a:t>
              </a:r>
              <a:endParaRPr sz="1200" dirty="0">
                <a:latin typeface="+mn-lt"/>
              </a:endParaRPr>
            </a:p>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Resources</a:t>
              </a:r>
              <a:endParaRPr dirty="0">
                <a:latin typeface="+mn-lt"/>
              </a:endParaRPr>
            </a:p>
          </p:txBody>
        </p:sp>
        <p:sp>
          <p:nvSpPr>
            <p:cNvPr id="733" name="Google Shape;733;p118"/>
            <p:cNvSpPr/>
            <p:nvPr/>
          </p:nvSpPr>
          <p:spPr>
            <a:xfrm>
              <a:off x="3926584" y="3751942"/>
              <a:ext cx="3909300" cy="6462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Teacher</a:t>
              </a:r>
              <a:endParaRPr sz="1200" dirty="0">
                <a:latin typeface="+mn-lt"/>
              </a:endParaRPr>
            </a:p>
            <a:p>
              <a:pPr marL="742950" marR="0" lvl="1" indent="-285750" algn="l" rtl="0">
                <a:spcBef>
                  <a:spcPts val="0"/>
                </a:spcBef>
                <a:spcAft>
                  <a:spcPts val="0"/>
                </a:spcAft>
                <a:buClr>
                  <a:schemeClr val="accent2"/>
                </a:buClr>
                <a:buSzPts val="1800"/>
                <a:buFont typeface="Noto Sans Symbols"/>
                <a:buChar char="▪"/>
              </a:pPr>
              <a:r>
                <a:rPr lang="en-US" sz="1600" b="0" i="0" u="none" strike="noStrike" cap="none" dirty="0">
                  <a:solidFill>
                    <a:schemeClr val="accent2"/>
                  </a:solidFill>
                  <a:latin typeface="+mn-lt"/>
                  <a:ea typeface="Candara"/>
                  <a:cs typeface="Candara"/>
                  <a:sym typeface="Candara"/>
                </a:rPr>
                <a:t>District leader</a:t>
              </a:r>
              <a:endParaRPr sz="1200" dirty="0">
                <a:latin typeface="+mn-lt"/>
              </a:endParaRPr>
            </a:p>
          </p:txBody>
        </p:sp>
        <p:sp>
          <p:nvSpPr>
            <p:cNvPr id="734" name="Google Shape;734;p118"/>
            <p:cNvSpPr/>
            <p:nvPr/>
          </p:nvSpPr>
          <p:spPr>
            <a:xfrm>
              <a:off x="3926584" y="4623262"/>
              <a:ext cx="3791100" cy="9234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3"/>
                </a:buClr>
                <a:buSzPts val="1800"/>
                <a:buFont typeface="Noto Sans Symbols"/>
                <a:buChar char="▪"/>
              </a:pPr>
              <a:r>
                <a:rPr lang="en-US" sz="1600" b="0" i="0" u="none" strike="noStrike" cap="none" dirty="0">
                  <a:solidFill>
                    <a:schemeClr val="accent3"/>
                  </a:solidFill>
                  <a:latin typeface="+mn-lt"/>
                  <a:ea typeface="Candara"/>
                  <a:cs typeface="Candara"/>
                  <a:sym typeface="Candara"/>
                </a:rPr>
                <a:t>“Where do I start?”</a:t>
              </a:r>
              <a:endParaRPr sz="1200" dirty="0">
                <a:latin typeface="+mn-lt"/>
              </a:endParaRPr>
            </a:p>
            <a:p>
              <a:pPr marL="742950" marR="0" lvl="1" indent="-285750" algn="l" rtl="0">
                <a:spcBef>
                  <a:spcPts val="0"/>
                </a:spcBef>
                <a:spcAft>
                  <a:spcPts val="0"/>
                </a:spcAft>
                <a:buClr>
                  <a:schemeClr val="accent3"/>
                </a:buClr>
                <a:buSzPts val="1800"/>
                <a:buFont typeface="Noto Sans Symbols"/>
                <a:buChar char="▪"/>
              </a:pPr>
              <a:r>
                <a:rPr lang="en-US" sz="1600" b="0" i="0" u="none" strike="noStrike" cap="none" dirty="0">
                  <a:solidFill>
                    <a:schemeClr val="accent3"/>
                  </a:solidFill>
                  <a:latin typeface="+mn-lt"/>
                  <a:ea typeface="Candara"/>
                  <a:cs typeface="Candara"/>
                  <a:sym typeface="Candara"/>
                </a:rPr>
                <a:t>Timelines</a:t>
              </a:r>
              <a:endParaRPr sz="1200" dirty="0">
                <a:latin typeface="+mn-lt"/>
              </a:endParaRPr>
            </a:p>
            <a:p>
              <a:pPr marL="742950" marR="0" lvl="1" indent="-285750" algn="l" rtl="0">
                <a:spcBef>
                  <a:spcPts val="0"/>
                </a:spcBef>
                <a:spcAft>
                  <a:spcPts val="0"/>
                </a:spcAft>
                <a:buClr>
                  <a:schemeClr val="accent3"/>
                </a:buClr>
                <a:buSzPts val="1800"/>
                <a:buFont typeface="Noto Sans Symbols"/>
                <a:buChar char="▪"/>
              </a:pPr>
              <a:r>
                <a:rPr lang="en-US" sz="1600" b="0" i="0" u="none" strike="noStrike" cap="none" dirty="0">
                  <a:solidFill>
                    <a:schemeClr val="accent3"/>
                  </a:solidFill>
                  <a:latin typeface="+mn-lt"/>
                  <a:ea typeface="Candara"/>
                  <a:cs typeface="Candara"/>
                  <a:sym typeface="Candara"/>
                </a:rPr>
                <a:t>Implementation plan</a:t>
              </a:r>
              <a:endParaRPr sz="1200" dirty="0">
                <a:latin typeface="+mn-lt"/>
              </a:endParaRPr>
            </a:p>
          </p:txBody>
        </p:sp>
      </p:grpSp>
      <p:pic>
        <p:nvPicPr>
          <p:cNvPr id="735" name="Google Shape;735;p118" descr="text box"/>
          <p:cNvPicPr preferRelativeResize="0"/>
          <p:nvPr/>
        </p:nvPicPr>
        <p:blipFill rotWithShape="1">
          <a:blip r:embed="rId7">
            <a:alphaModFix/>
          </a:blip>
          <a:srcRect/>
          <a:stretch/>
        </p:blipFill>
        <p:spPr>
          <a:xfrm>
            <a:off x="1285288" y="5729545"/>
            <a:ext cx="7216068" cy="1000343"/>
          </a:xfrm>
          <a:prstGeom prst="rect">
            <a:avLst/>
          </a:prstGeom>
          <a:noFill/>
          <a:ln w="9525" cap="flat" cmpd="sng">
            <a:solidFill>
              <a:srgbClr val="E6E6E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9"/>
        <p:cNvGrpSpPr/>
        <p:nvPr/>
      </p:nvGrpSpPr>
      <p:grpSpPr>
        <a:xfrm>
          <a:off x="0" y="0"/>
          <a:ext cx="0" cy="0"/>
          <a:chOff x="0" y="0"/>
          <a:chExt cx="0" cy="0"/>
        </a:xfrm>
      </p:grpSpPr>
      <p:sp>
        <p:nvSpPr>
          <p:cNvPr id="741" name="Google Shape;741;p119"/>
          <p:cNvSpPr txBox="1">
            <a:spLocks noGrp="1"/>
          </p:cNvSpPr>
          <p:nvPr>
            <p:ph type="title" idx="2"/>
          </p:nvPr>
        </p:nvSpPr>
        <p:spPr>
          <a:xfrm>
            <a:off x="1040651" y="359650"/>
            <a:ext cx="76230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n-lt"/>
              </a:rPr>
              <a:t>Ohio Curriculum Support Guide</a:t>
            </a:r>
            <a:endParaRPr>
              <a:latin typeface="+mn-lt"/>
            </a:endParaRPr>
          </a:p>
          <a:p>
            <a:pPr marL="0" lvl="0" indent="0" algn="l" rtl="0">
              <a:spcBef>
                <a:spcPts val="0"/>
              </a:spcBef>
              <a:spcAft>
                <a:spcPts val="0"/>
              </a:spcAft>
              <a:buNone/>
            </a:pPr>
            <a:endParaRPr>
              <a:latin typeface="+mn-lt"/>
            </a:endParaRPr>
          </a:p>
        </p:txBody>
      </p:sp>
      <p:pic>
        <p:nvPicPr>
          <p:cNvPr id="742" name="Google Shape;742;p119" descr="Curriculum Support Guide framework"/>
          <p:cNvPicPr preferRelativeResize="0">
            <a:picLocks noGrp="1"/>
          </p:cNvPicPr>
          <p:nvPr>
            <p:ph type="body" idx="4294967295"/>
          </p:nvPr>
        </p:nvPicPr>
        <p:blipFill rotWithShape="1">
          <a:blip r:embed="rId3">
            <a:alphaModFix/>
          </a:blip>
          <a:srcRect l="3453" t="18737" r="4210" b="6579"/>
          <a:stretch/>
        </p:blipFill>
        <p:spPr>
          <a:xfrm>
            <a:off x="185980" y="1075764"/>
            <a:ext cx="11778900" cy="5309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6"/>
        <p:cNvGrpSpPr/>
        <p:nvPr/>
      </p:nvGrpSpPr>
      <p:grpSpPr>
        <a:xfrm>
          <a:off x="0" y="0"/>
          <a:ext cx="0" cy="0"/>
          <a:chOff x="0" y="0"/>
          <a:chExt cx="0" cy="0"/>
        </a:xfrm>
      </p:grpSpPr>
      <p:sp>
        <p:nvSpPr>
          <p:cNvPr id="747" name="Google Shape;747;p120"/>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mn-lt"/>
              </a:rPr>
              <a:t>Ohio Resources</a:t>
            </a:r>
            <a:endParaRPr>
              <a:latin typeface="+mn-lt"/>
            </a:endParaRPr>
          </a:p>
        </p:txBody>
      </p:sp>
      <p:pic>
        <p:nvPicPr>
          <p:cNvPr id="748" name="Google Shape;748;p120" descr="Math pathways toolkit webpage"/>
          <p:cNvPicPr preferRelativeResize="0"/>
          <p:nvPr/>
        </p:nvPicPr>
        <p:blipFill>
          <a:blip r:embed="rId3">
            <a:alphaModFix/>
          </a:blip>
          <a:stretch>
            <a:fillRect/>
          </a:stretch>
        </p:blipFill>
        <p:spPr>
          <a:xfrm>
            <a:off x="1483400" y="1105750"/>
            <a:ext cx="8160675" cy="5189675"/>
          </a:xfrm>
          <a:prstGeom prst="rect">
            <a:avLst/>
          </a:prstGeom>
          <a:noFill/>
          <a:ln>
            <a:noFill/>
          </a:ln>
        </p:spPr>
      </p:pic>
      <p:pic>
        <p:nvPicPr>
          <p:cNvPr id="749" name="Google Shape;749;p120" descr="text box"/>
          <p:cNvPicPr preferRelativeResize="0"/>
          <p:nvPr/>
        </p:nvPicPr>
        <p:blipFill>
          <a:blip r:embed="rId4">
            <a:alphaModFix/>
          </a:blip>
          <a:stretch>
            <a:fillRect/>
          </a:stretch>
        </p:blipFill>
        <p:spPr>
          <a:xfrm>
            <a:off x="4402575" y="4081200"/>
            <a:ext cx="4819650" cy="2609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3"/>
        <p:cNvGrpSpPr/>
        <p:nvPr/>
      </p:nvGrpSpPr>
      <p:grpSpPr>
        <a:xfrm>
          <a:off x="0" y="0"/>
          <a:ext cx="0" cy="0"/>
          <a:chOff x="0" y="0"/>
          <a:chExt cx="0" cy="0"/>
        </a:xfrm>
      </p:grpSpPr>
      <p:pic>
        <p:nvPicPr>
          <p:cNvPr id="754" name="Google Shape;754;p1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755" name="Google Shape;755;p121"/>
          <p:cNvSpPr txBox="1">
            <a:spLocks noGrp="1"/>
          </p:cNvSpPr>
          <p:nvPr>
            <p:ph type="title" idx="4294967295"/>
          </p:nvPr>
        </p:nvSpPr>
        <p:spPr>
          <a:xfrm>
            <a:off x="1219200" y="359650"/>
            <a:ext cx="4833300" cy="56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2"/>
                </a:solidFill>
                <a:effectLst/>
                <a:uLnTx/>
                <a:uFillTx/>
                <a:latin typeface="+mn-lt"/>
                <a:ea typeface="Ubuntu"/>
                <a:cs typeface="Ubuntu"/>
                <a:sym typeface="Ubuntu"/>
              </a:rPr>
              <a:t>Q&amp;A </a:t>
            </a:r>
          </a:p>
        </p:txBody>
      </p:sp>
      <p:grpSp>
        <p:nvGrpSpPr>
          <p:cNvPr id="756" name="Google Shape;756;p121">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757" name="Google Shape;757;p121"/>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758" name="Google Shape;758;p121"/>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759" name="Google Shape;759;p121" descr="speech bubbles with question marks"/>
          <p:cNvPicPr preferRelativeResize="0"/>
          <p:nvPr/>
        </p:nvPicPr>
        <p:blipFill>
          <a:blip r:embed="rId4">
            <a:alphaModFix/>
          </a:blip>
          <a:stretch>
            <a:fillRect/>
          </a:stretch>
        </p:blipFill>
        <p:spPr>
          <a:xfrm>
            <a:off x="3386325" y="1014750"/>
            <a:ext cx="5834701" cy="4727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3"/>
        <p:cNvGrpSpPr/>
        <p:nvPr/>
      </p:nvGrpSpPr>
      <p:grpSpPr>
        <a:xfrm>
          <a:off x="0" y="0"/>
          <a:ext cx="0" cy="0"/>
          <a:chOff x="0" y="0"/>
          <a:chExt cx="0" cy="0"/>
        </a:xfrm>
      </p:grpSpPr>
      <p:pic>
        <p:nvPicPr>
          <p:cNvPr id="764" name="Google Shape;764;p1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765" name="Google Shape;765;p122"/>
          <p:cNvSpPr txBox="1"/>
          <p:nvPr/>
        </p:nvSpPr>
        <p:spPr>
          <a:xfrm>
            <a:off x="3679350" y="2087763"/>
            <a:ext cx="4833300" cy="56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100" b="1" dirty="0">
                <a:solidFill>
                  <a:schemeClr val="lt2"/>
                </a:solidFill>
                <a:latin typeface="Candara"/>
                <a:ea typeface="Candara"/>
                <a:cs typeface="Candara"/>
                <a:sym typeface="Candara"/>
              </a:rPr>
              <a:t>We’d love your feedback!</a:t>
            </a:r>
            <a:endParaRPr sz="3100" b="1" dirty="0">
              <a:solidFill>
                <a:schemeClr val="lt2"/>
              </a:solidFill>
              <a:latin typeface="Candara"/>
              <a:ea typeface="Candara"/>
              <a:cs typeface="Candara"/>
              <a:sym typeface="Candara"/>
            </a:endParaRPr>
          </a:p>
          <a:p>
            <a:pPr marL="0" lvl="0" indent="0" algn="l" rtl="0">
              <a:spcBef>
                <a:spcPts val="0"/>
              </a:spcBef>
              <a:spcAft>
                <a:spcPts val="0"/>
              </a:spcAft>
              <a:buNone/>
            </a:pPr>
            <a:endParaRPr sz="3100" b="1" dirty="0">
              <a:solidFill>
                <a:schemeClr val="lt2"/>
              </a:solidFill>
              <a:latin typeface="+mj-lt"/>
              <a:ea typeface="Candara"/>
              <a:cs typeface="Candara"/>
              <a:sym typeface="Candara"/>
            </a:endParaRPr>
          </a:p>
          <a:p>
            <a:pPr marL="0" lvl="0" indent="0" algn="l" rtl="0">
              <a:spcBef>
                <a:spcPts val="0"/>
              </a:spcBef>
              <a:spcAft>
                <a:spcPts val="0"/>
              </a:spcAft>
              <a:buNone/>
            </a:pPr>
            <a:endParaRPr sz="3100" b="1" dirty="0">
              <a:solidFill>
                <a:schemeClr val="lt2"/>
              </a:solidFill>
              <a:latin typeface="Candara"/>
              <a:ea typeface="Candara"/>
              <a:cs typeface="Candara"/>
              <a:sym typeface="Candara"/>
            </a:endParaRPr>
          </a:p>
        </p:txBody>
      </p:sp>
      <p:sp>
        <p:nvSpPr>
          <p:cNvPr id="766" name="Google Shape;766;p122"/>
          <p:cNvSpPr txBox="1">
            <a:spLocks noGrp="1"/>
          </p:cNvSpPr>
          <p:nvPr>
            <p:ph type="title" idx="4294967295"/>
          </p:nvPr>
        </p:nvSpPr>
        <p:spPr>
          <a:xfrm>
            <a:off x="1219200" y="359650"/>
            <a:ext cx="4833300" cy="56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2"/>
                </a:solidFill>
                <a:effectLst/>
                <a:uLnTx/>
                <a:uFillTx/>
                <a:latin typeface="+mn-lt"/>
                <a:ea typeface="Ubuntu"/>
                <a:cs typeface="Ubuntu"/>
                <a:sym typeface="Ubuntu"/>
              </a:rPr>
              <a:t>Session Survey</a:t>
            </a:r>
          </a:p>
        </p:txBody>
      </p:sp>
      <p:grpSp>
        <p:nvGrpSpPr>
          <p:cNvPr id="767" name="Google Shape;767;p122">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768" name="Google Shape;768;p122"/>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769" name="Google Shape;769;p122"/>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sp>
        <p:nvSpPr>
          <p:cNvPr id="770" name="Google Shape;770;p122"/>
          <p:cNvSpPr txBox="1"/>
          <p:nvPr/>
        </p:nvSpPr>
        <p:spPr>
          <a:xfrm>
            <a:off x="4290900" y="2734150"/>
            <a:ext cx="361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a:solidFill>
                  <a:schemeClr val="lt1"/>
                </a:solidFill>
                <a:latin typeface="+mn-lt"/>
                <a:ea typeface="Candara"/>
                <a:cs typeface="Candara"/>
                <a:sym typeface="Candara"/>
                <a:hlinkClick r:id="rId4">
                  <a:extLst>
                    <a:ext uri="{A12FA001-AC4F-418D-AE19-62706E023703}">
                      <ahyp:hlinkClr xmlns:ahyp="http://schemas.microsoft.com/office/drawing/2018/hyperlinkcolor" val="tx"/>
                    </a:ext>
                  </a:extLst>
                </a:hlinkClick>
              </a:rPr>
              <a:t>https://bit.ly/Ohio11-10</a:t>
            </a:r>
            <a:endParaRPr sz="2400">
              <a:solidFill>
                <a:schemeClr val="lt1"/>
              </a:solidFill>
              <a:latin typeface="+mn-lt"/>
              <a:ea typeface="Candara"/>
              <a:cs typeface="Candara"/>
              <a:sym typeface="Candara"/>
            </a:endParaRPr>
          </a:p>
        </p:txBody>
      </p:sp>
      <p:pic>
        <p:nvPicPr>
          <p:cNvPr id="771" name="Google Shape;771;p122" descr="QR code for session survey"/>
          <p:cNvPicPr preferRelativeResize="0"/>
          <p:nvPr/>
        </p:nvPicPr>
        <p:blipFill>
          <a:blip r:embed="rId5">
            <a:alphaModFix/>
          </a:blip>
          <a:stretch>
            <a:fillRect/>
          </a:stretch>
        </p:blipFill>
        <p:spPr>
          <a:xfrm>
            <a:off x="4876800" y="3309125"/>
            <a:ext cx="2438400" cy="2438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5"/>
        <p:cNvGrpSpPr/>
        <p:nvPr/>
      </p:nvGrpSpPr>
      <p:grpSpPr>
        <a:xfrm>
          <a:off x="0" y="0"/>
          <a:ext cx="0" cy="0"/>
          <a:chOff x="0" y="0"/>
          <a:chExt cx="0" cy="0"/>
        </a:xfrm>
      </p:grpSpPr>
      <p:sp>
        <p:nvSpPr>
          <p:cNvPr id="776" name="Google Shape;776;p123" descr="orange text box"/>
          <p:cNvSpPr/>
          <p:nvPr/>
        </p:nvSpPr>
        <p:spPr>
          <a:xfrm>
            <a:off x="0" y="5925600"/>
            <a:ext cx="12204300" cy="93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7" name="Google Shape;777;p123" descr="Instruction Partners logo"/>
          <p:cNvPicPr preferRelativeResize="0"/>
          <p:nvPr/>
        </p:nvPicPr>
        <p:blipFill rotWithShape="1">
          <a:blip r:embed="rId3">
            <a:alphaModFix/>
          </a:blip>
          <a:srcRect/>
          <a:stretch/>
        </p:blipFill>
        <p:spPr>
          <a:xfrm>
            <a:off x="4413450" y="2961148"/>
            <a:ext cx="3076139" cy="717945"/>
          </a:xfrm>
          <a:prstGeom prst="rect">
            <a:avLst/>
          </a:prstGeom>
          <a:noFill/>
          <a:ln>
            <a:noFill/>
          </a:ln>
        </p:spPr>
      </p:pic>
      <p:sp>
        <p:nvSpPr>
          <p:cNvPr id="778" name="Google Shape;778;p123">
            <a:extLst>
              <a:ext uri="{C183D7F6-B498-43B3-948B-1728B52AA6E4}">
                <adec:decorative xmlns:adec="http://schemas.microsoft.com/office/drawing/2017/decorative" val="1"/>
              </a:ext>
            </a:extLst>
          </p:cNvPr>
          <p:cNvSpPr/>
          <p:nvPr/>
        </p:nvSpPr>
        <p:spPr>
          <a:xfrm>
            <a:off x="7637769" y="34366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779" name="Google Shape;779;p123">
            <a:extLst>
              <a:ext uri="{C183D7F6-B498-43B3-948B-1728B52AA6E4}">
                <adec:decorative xmlns:adec="http://schemas.microsoft.com/office/drawing/2017/decorative" val="1"/>
              </a:ext>
            </a:extLst>
          </p:cNvPr>
          <p:cNvSpPr/>
          <p:nvPr/>
        </p:nvSpPr>
        <p:spPr>
          <a:xfrm>
            <a:off x="2671819" y="3388976"/>
            <a:ext cx="1460100" cy="47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
        <p:nvSpPr>
          <p:cNvPr id="780" name="Google Shape;780;p123"/>
          <p:cNvSpPr txBox="1"/>
          <p:nvPr/>
        </p:nvSpPr>
        <p:spPr>
          <a:xfrm>
            <a:off x="2562750" y="6137275"/>
            <a:ext cx="70665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FFFFFF"/>
                </a:solidFill>
                <a:latin typeface="+mn-lt"/>
                <a:ea typeface="Candara"/>
                <a:cs typeface="Candara"/>
                <a:sym typeface="Candara"/>
              </a:rPr>
              <a:t>www.instructionpartners.org</a:t>
            </a:r>
            <a:endParaRPr sz="1500">
              <a:solidFill>
                <a:srgbClr val="FFFFFF"/>
              </a:solidFill>
              <a:latin typeface="+mn-lt"/>
              <a:ea typeface="Candara"/>
              <a:cs typeface="Candara"/>
              <a:sym typeface="Candara"/>
            </a:endParaRPr>
          </a:p>
        </p:txBody>
      </p:sp>
      <p:sp>
        <p:nvSpPr>
          <p:cNvPr id="781" name="Google Shape;781;p123"/>
          <p:cNvSpPr txBox="1"/>
          <p:nvPr/>
        </p:nvSpPr>
        <p:spPr>
          <a:xfrm>
            <a:off x="342900" y="6183025"/>
            <a:ext cx="3190500" cy="4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a:solidFill>
                  <a:srgbClr val="FFFFFF"/>
                </a:solidFill>
                <a:latin typeface="+mn-lt"/>
                <a:ea typeface="Candara"/>
                <a:cs typeface="Candara"/>
                <a:sym typeface="Candara"/>
              </a:rPr>
              <a:t>Facebook: </a:t>
            </a:r>
            <a:r>
              <a:rPr lang="en-US" sz="1500" dirty="0" err="1">
                <a:solidFill>
                  <a:srgbClr val="FFFFFF"/>
                </a:solidFill>
                <a:latin typeface="+mn-lt"/>
                <a:ea typeface="Candara"/>
                <a:cs typeface="Candara"/>
                <a:sym typeface="Candara"/>
              </a:rPr>
              <a:t>instructionpartners</a:t>
            </a:r>
            <a:endParaRPr sz="1500" dirty="0">
              <a:solidFill>
                <a:srgbClr val="FFFFFF"/>
              </a:solidFill>
              <a:latin typeface="+mn-lt"/>
              <a:ea typeface="Candara"/>
              <a:cs typeface="Candara"/>
              <a:sym typeface="Candara"/>
            </a:endParaRPr>
          </a:p>
        </p:txBody>
      </p:sp>
      <p:sp>
        <p:nvSpPr>
          <p:cNvPr id="782" name="Google Shape;782;p123"/>
          <p:cNvSpPr txBox="1"/>
          <p:nvPr/>
        </p:nvSpPr>
        <p:spPr>
          <a:xfrm>
            <a:off x="8679225" y="6175938"/>
            <a:ext cx="3190500" cy="431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500" b="1">
                <a:solidFill>
                  <a:srgbClr val="FFFFFF"/>
                </a:solidFill>
                <a:latin typeface="+mn-lt"/>
                <a:ea typeface="Candara"/>
                <a:cs typeface="Candara"/>
                <a:sym typeface="Candara"/>
              </a:rPr>
              <a:t>Twitter: </a:t>
            </a:r>
            <a:r>
              <a:rPr lang="en-US" sz="1500">
                <a:solidFill>
                  <a:srgbClr val="FFFFFF"/>
                </a:solidFill>
                <a:latin typeface="+mn-lt"/>
                <a:ea typeface="Candara"/>
                <a:cs typeface="Candara"/>
                <a:sym typeface="Candara"/>
              </a:rPr>
              <a:t>@instructup</a:t>
            </a:r>
            <a:endParaRPr sz="1500">
              <a:solidFill>
                <a:srgbClr val="FFFFFF"/>
              </a:solidFill>
              <a:latin typeface="+mn-lt"/>
              <a:ea typeface="Candara"/>
              <a:cs typeface="Candara"/>
              <a:sym typeface="Candara"/>
            </a:endParaRPr>
          </a:p>
        </p:txBody>
      </p:sp>
      <p:sp>
        <p:nvSpPr>
          <p:cNvPr id="783" name="Google Shape;783;p123"/>
          <p:cNvSpPr txBox="1">
            <a:spLocks noGrp="1"/>
          </p:cNvSpPr>
          <p:nvPr>
            <p:ph type="title" idx="4294967295"/>
          </p:nvPr>
        </p:nvSpPr>
        <p:spPr>
          <a:xfrm>
            <a:off x="2924625" y="775433"/>
            <a:ext cx="6261900" cy="129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chemeClr val="accent1"/>
                </a:solidFill>
                <a:effectLst/>
                <a:uLnTx/>
                <a:uFillTx/>
                <a:latin typeface="+mn-lt"/>
                <a:ea typeface="Ubuntu"/>
                <a:cs typeface="Ubuntu"/>
                <a:sym typeface="Ubuntu"/>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4"/>
        <p:cNvGrpSpPr/>
        <p:nvPr/>
      </p:nvGrpSpPr>
      <p:grpSpPr>
        <a:xfrm>
          <a:off x="0" y="0"/>
          <a:ext cx="0" cy="0"/>
          <a:chOff x="0" y="0"/>
          <a:chExt cx="0" cy="0"/>
        </a:xfrm>
      </p:grpSpPr>
      <p:pic>
        <p:nvPicPr>
          <p:cNvPr id="535" name="Google Shape;535;p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1" cy="746200"/>
          </a:xfrm>
          <a:prstGeom prst="rect">
            <a:avLst/>
          </a:prstGeom>
          <a:noFill/>
          <a:ln>
            <a:noFill/>
          </a:ln>
        </p:spPr>
      </p:pic>
      <p:grpSp>
        <p:nvGrpSpPr>
          <p:cNvPr id="536" name="Google Shape;536;p98" descr="path"/>
          <p:cNvGrpSpPr/>
          <p:nvPr/>
        </p:nvGrpSpPr>
        <p:grpSpPr>
          <a:xfrm>
            <a:off x="404400" y="5988375"/>
            <a:ext cx="2685950" cy="315000"/>
            <a:chOff x="404400" y="5988375"/>
            <a:chExt cx="2685950" cy="315000"/>
          </a:xfrm>
        </p:grpSpPr>
        <p:sp>
          <p:nvSpPr>
            <p:cNvPr id="537" name="Google Shape;537;p98"/>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538" name="Google Shape;538;p98" descr="orange dot"/>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sp>
        <p:nvSpPr>
          <p:cNvPr id="539" name="Google Shape;539;p98"/>
          <p:cNvSpPr txBox="1">
            <a:spLocks noGrp="1"/>
          </p:cNvSpPr>
          <p:nvPr>
            <p:ph type="title" idx="4294967295"/>
          </p:nvPr>
        </p:nvSpPr>
        <p:spPr>
          <a:xfrm>
            <a:off x="1074139" y="417725"/>
            <a:ext cx="4627600" cy="446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26925"/>
                </a:solidFill>
                <a:effectLst/>
                <a:uLnTx/>
                <a:uFillTx/>
                <a:latin typeface="+mn-lt"/>
                <a:ea typeface="Ubuntu"/>
                <a:cs typeface="Ubuntu"/>
                <a:sym typeface="Ubuntu"/>
              </a:rPr>
              <a:t>Instruction Partners Team</a:t>
            </a:r>
            <a:endParaRPr kumimoji="0" lang="en-US" sz="1500" b="0" i="0" u="none" strike="noStrike" kern="0" cap="none" spc="0" normalizeH="0" baseline="0" noProof="0" dirty="0">
              <a:ln>
                <a:noFill/>
              </a:ln>
              <a:solidFill>
                <a:srgbClr val="F26925"/>
              </a:solidFill>
              <a:effectLst/>
              <a:uLnTx/>
              <a:uFillTx/>
              <a:latin typeface="+mn-lt"/>
              <a:ea typeface="Ubuntu"/>
              <a:cs typeface="Ubuntu"/>
              <a:sym typeface="Ubuntu"/>
            </a:endParaRPr>
          </a:p>
        </p:txBody>
      </p:sp>
      <p:pic>
        <p:nvPicPr>
          <p:cNvPr id="540" name="Google Shape;540;p98" descr="Erica Cook"/>
          <p:cNvPicPr preferRelativeResize="0"/>
          <p:nvPr/>
        </p:nvPicPr>
        <p:blipFill rotWithShape="1">
          <a:blip r:embed="rId4">
            <a:alphaModFix/>
          </a:blip>
          <a:srcRect l="4200" t="2013" r="-4200" b="15817"/>
          <a:stretch/>
        </p:blipFill>
        <p:spPr>
          <a:xfrm>
            <a:off x="3257833" y="2389533"/>
            <a:ext cx="1756800" cy="1694400"/>
          </a:xfrm>
          <a:prstGeom prst="ellipse">
            <a:avLst/>
          </a:prstGeom>
          <a:noFill/>
          <a:ln w="19050" cap="flat" cmpd="sng">
            <a:solidFill>
              <a:srgbClr val="433C5D"/>
            </a:solidFill>
            <a:prstDash val="solid"/>
            <a:round/>
            <a:headEnd type="none" w="sm" len="sm"/>
            <a:tailEnd type="none" w="sm" len="sm"/>
          </a:ln>
        </p:spPr>
      </p:pic>
      <p:sp>
        <p:nvSpPr>
          <p:cNvPr id="541" name="Google Shape;541;p98"/>
          <p:cNvSpPr txBox="1"/>
          <p:nvPr/>
        </p:nvSpPr>
        <p:spPr>
          <a:xfrm>
            <a:off x="3151819" y="4447586"/>
            <a:ext cx="1968900" cy="75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solidFill>
                  <a:srgbClr val="FF6600"/>
                </a:solidFill>
                <a:latin typeface="+mn-lt"/>
                <a:ea typeface="Candara"/>
                <a:cs typeface="Candara"/>
                <a:sym typeface="Candara"/>
              </a:rPr>
              <a:t>Erika Cook, Ph.D.</a:t>
            </a:r>
            <a:endParaRPr sz="1900" dirty="0">
              <a:solidFill>
                <a:srgbClr val="FF6600"/>
              </a:solidFill>
              <a:latin typeface="+mn-lt"/>
              <a:ea typeface="Candara"/>
              <a:cs typeface="Candara"/>
              <a:sym typeface="Candara"/>
            </a:endParaRPr>
          </a:p>
          <a:p>
            <a:pPr marL="0" lvl="0" indent="0" algn="ctr" rtl="0">
              <a:spcBef>
                <a:spcPts val="0"/>
              </a:spcBef>
              <a:spcAft>
                <a:spcPts val="0"/>
              </a:spcAft>
              <a:buNone/>
            </a:pPr>
            <a:r>
              <a:rPr lang="en-US" sz="1500" dirty="0">
                <a:solidFill>
                  <a:srgbClr val="179DD5"/>
                </a:solidFill>
                <a:latin typeface="+mn-lt"/>
                <a:ea typeface="Candara"/>
                <a:cs typeface="Candara"/>
                <a:sym typeface="Candara"/>
              </a:rPr>
              <a:t>Sr. Managing Director of State Partnerships</a:t>
            </a:r>
            <a:endParaRPr sz="1500" dirty="0">
              <a:solidFill>
                <a:srgbClr val="179DD5"/>
              </a:solidFill>
              <a:latin typeface="+mn-lt"/>
            </a:endParaRPr>
          </a:p>
        </p:txBody>
      </p:sp>
      <p:pic>
        <p:nvPicPr>
          <p:cNvPr id="542" name="Google Shape;542;p98" descr="Chandra Boone"/>
          <p:cNvPicPr preferRelativeResize="0"/>
          <p:nvPr/>
        </p:nvPicPr>
        <p:blipFill rotWithShape="1">
          <a:blip r:embed="rId5">
            <a:alphaModFix/>
          </a:blip>
          <a:srcRect t="2732" b="2732"/>
          <a:stretch/>
        </p:blipFill>
        <p:spPr>
          <a:xfrm>
            <a:off x="6612717" y="2389534"/>
            <a:ext cx="1756800" cy="1694400"/>
          </a:xfrm>
          <a:prstGeom prst="ellipse">
            <a:avLst/>
          </a:prstGeom>
          <a:noFill/>
          <a:ln w="19050" cap="flat" cmpd="sng">
            <a:solidFill>
              <a:srgbClr val="433C5D"/>
            </a:solidFill>
            <a:prstDash val="solid"/>
            <a:round/>
            <a:headEnd type="none" w="sm" len="sm"/>
            <a:tailEnd type="none" w="sm" len="sm"/>
          </a:ln>
        </p:spPr>
      </p:pic>
      <p:sp>
        <p:nvSpPr>
          <p:cNvPr id="543" name="Google Shape;543;p98"/>
          <p:cNvSpPr txBox="1"/>
          <p:nvPr/>
        </p:nvSpPr>
        <p:spPr>
          <a:xfrm>
            <a:off x="6506733" y="4447567"/>
            <a:ext cx="1968800" cy="9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solidFill>
                  <a:srgbClr val="FF6600"/>
                </a:solidFill>
                <a:latin typeface="+mn-lt"/>
                <a:ea typeface="Candara"/>
                <a:cs typeface="Candara"/>
                <a:sym typeface="Candara"/>
              </a:rPr>
              <a:t>Chandra Boone</a:t>
            </a:r>
            <a:endParaRPr sz="1900" dirty="0">
              <a:solidFill>
                <a:srgbClr val="FF6600"/>
              </a:solidFill>
              <a:latin typeface="+mn-lt"/>
              <a:ea typeface="Candara"/>
              <a:cs typeface="Candara"/>
              <a:sym typeface="Candara"/>
            </a:endParaRPr>
          </a:p>
          <a:p>
            <a:pPr marL="0" lvl="0" indent="0" algn="ctr" rtl="0">
              <a:spcBef>
                <a:spcPts val="0"/>
              </a:spcBef>
              <a:spcAft>
                <a:spcPts val="0"/>
              </a:spcAft>
              <a:buNone/>
            </a:pPr>
            <a:r>
              <a:rPr lang="en-US" sz="1500" dirty="0">
                <a:solidFill>
                  <a:srgbClr val="179DD5"/>
                </a:solidFill>
                <a:latin typeface="+mn-lt"/>
                <a:ea typeface="Candara"/>
                <a:cs typeface="Candara"/>
                <a:sym typeface="Candara"/>
              </a:rPr>
              <a:t>Associate Director of Instructional Support</a:t>
            </a:r>
            <a:endParaRPr sz="1500" dirty="0">
              <a:solidFill>
                <a:srgbClr val="179DD5"/>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7"/>
        <p:cNvGrpSpPr/>
        <p:nvPr/>
      </p:nvGrpSpPr>
      <p:grpSpPr>
        <a:xfrm>
          <a:off x="0" y="0"/>
          <a:ext cx="0" cy="0"/>
          <a:chOff x="0" y="0"/>
          <a:chExt cx="0" cy="0"/>
        </a:xfrm>
      </p:grpSpPr>
      <p:sp>
        <p:nvSpPr>
          <p:cNvPr id="548" name="Google Shape;548;p99">
            <a:extLst>
              <a:ext uri="{C183D7F6-B498-43B3-948B-1728B52AA6E4}">
                <adec:decorative xmlns:adec="http://schemas.microsoft.com/office/drawing/2017/decorative" val="1"/>
              </a:ext>
            </a:extLst>
          </p:cNvPr>
          <p:cNvSpPr/>
          <p:nvPr/>
        </p:nvSpPr>
        <p:spPr>
          <a:xfrm>
            <a:off x="5446200" y="2241111"/>
            <a:ext cx="1299600" cy="83400"/>
          </a:xfrm>
          <a:prstGeom prst="rect">
            <a:avLst/>
          </a:prstGeom>
          <a:solidFill>
            <a:srgbClr val="EBE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99"/>
          <p:cNvSpPr txBox="1">
            <a:spLocks noGrp="1"/>
          </p:cNvSpPr>
          <p:nvPr>
            <p:ph type="title" idx="4294967295"/>
          </p:nvPr>
        </p:nvSpPr>
        <p:spPr>
          <a:xfrm>
            <a:off x="1227900" y="343950"/>
            <a:ext cx="7587600" cy="670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6600"/>
              </a:buClr>
              <a:buSzPts val="2800"/>
              <a:buFont typeface="Candara"/>
              <a:buNone/>
              <a:tabLst/>
              <a:defRPr/>
            </a:pPr>
            <a:r>
              <a:rPr kumimoji="0" lang="en-US" sz="2800" b="1" i="0" u="none" strike="noStrike" kern="0" cap="none" spc="0" normalizeH="0" baseline="0" noProof="0" dirty="0">
                <a:ln>
                  <a:noFill/>
                </a:ln>
                <a:solidFill>
                  <a:srgbClr val="FF6600"/>
                </a:solidFill>
                <a:effectLst/>
                <a:uLnTx/>
                <a:uFillTx/>
                <a:latin typeface="+mn-lt"/>
                <a:ea typeface="Ubuntu"/>
                <a:cs typeface="Ubuntu"/>
                <a:sym typeface="Ubuntu"/>
              </a:rPr>
              <a:t>About Instruction Partners</a:t>
            </a:r>
            <a:endParaRPr kumimoji="0" lang="en-US" sz="2800" b="1" i="0" u="none" strike="noStrike" kern="0" cap="none" spc="0" normalizeH="0" baseline="0" noProof="0" dirty="0">
              <a:ln>
                <a:noFill/>
              </a:ln>
              <a:solidFill>
                <a:schemeClr val="dk1"/>
              </a:solidFill>
              <a:effectLst/>
              <a:uLnTx/>
              <a:uFillTx/>
              <a:latin typeface="+mn-lt"/>
              <a:ea typeface="Ubuntu"/>
              <a:cs typeface="Ubuntu"/>
              <a:sym typeface="Ubuntu"/>
            </a:endParaRPr>
          </a:p>
        </p:txBody>
      </p:sp>
      <p:pic>
        <p:nvPicPr>
          <p:cNvPr id="550" name="Google Shape;550;p9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551" name="Google Shape;551;p99"/>
          <p:cNvSpPr txBox="1"/>
          <p:nvPr/>
        </p:nvSpPr>
        <p:spPr>
          <a:xfrm>
            <a:off x="1328425" y="1350175"/>
            <a:ext cx="9760800" cy="7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4C4C4C"/>
                </a:solidFill>
                <a:latin typeface="+mn-lt"/>
                <a:ea typeface="Candara"/>
                <a:cs typeface="Candara"/>
                <a:sym typeface="Candara"/>
              </a:rPr>
              <a:t>Instruction Partners works shoulder to shoulder </a:t>
            </a:r>
            <a:r>
              <a:rPr lang="en-US" sz="1200" dirty="0">
                <a:solidFill>
                  <a:srgbClr val="179DD5"/>
                </a:solidFill>
                <a:latin typeface="+mn-lt"/>
                <a:ea typeface="Candara"/>
                <a:cs typeface="Candara"/>
                <a:sym typeface="Candara"/>
              </a:rPr>
              <a:t>(</a:t>
            </a:r>
            <a:r>
              <a:rPr lang="en-US" sz="1200" b="1" dirty="0">
                <a:solidFill>
                  <a:srgbClr val="179DD5"/>
                </a:solidFill>
                <a:latin typeface="+mn-lt"/>
                <a:ea typeface="Candara"/>
                <a:cs typeface="Candara"/>
                <a:sym typeface="Candara"/>
              </a:rPr>
              <a:t>and screen to screen)</a:t>
            </a:r>
            <a:r>
              <a:rPr lang="en-US" sz="1200" dirty="0">
                <a:solidFill>
                  <a:srgbClr val="179DD5"/>
                </a:solidFill>
                <a:latin typeface="+mn-lt"/>
                <a:ea typeface="Candara"/>
                <a:cs typeface="Candara"/>
                <a:sym typeface="Candara"/>
              </a:rPr>
              <a:t> </a:t>
            </a:r>
            <a:r>
              <a:rPr lang="en-US" sz="1200" dirty="0">
                <a:solidFill>
                  <a:srgbClr val="4D4D4D"/>
                </a:solidFill>
                <a:latin typeface="+mn-lt"/>
                <a:ea typeface="Candara"/>
                <a:cs typeface="Candara"/>
                <a:sym typeface="Candara"/>
              </a:rPr>
              <a:t>with educators</a:t>
            </a:r>
            <a:r>
              <a:rPr lang="en-US" sz="1200" dirty="0">
                <a:solidFill>
                  <a:srgbClr val="179DD5"/>
                </a:solidFill>
                <a:latin typeface="+mn-lt"/>
                <a:ea typeface="Candara"/>
                <a:cs typeface="Candara"/>
                <a:sym typeface="Candara"/>
              </a:rPr>
              <a:t> </a:t>
            </a:r>
            <a:r>
              <a:rPr lang="en-US" sz="1200" b="1" dirty="0">
                <a:solidFill>
                  <a:srgbClr val="179DD5"/>
                </a:solidFill>
                <a:latin typeface="+mn-lt"/>
                <a:ea typeface="Candara"/>
                <a:cs typeface="Candara"/>
                <a:sym typeface="Candara"/>
              </a:rPr>
              <a:t>to support care and continued learning for students during the COVID-19 pandemic, from crisis through recovery,</a:t>
            </a:r>
            <a:r>
              <a:rPr lang="en-US" sz="1200" b="1" dirty="0">
                <a:solidFill>
                  <a:srgbClr val="4C4C4C"/>
                </a:solidFill>
                <a:latin typeface="+mn-lt"/>
                <a:ea typeface="Candara"/>
                <a:cs typeface="Candara"/>
                <a:sym typeface="Candara"/>
              </a:rPr>
              <a:t> </a:t>
            </a:r>
            <a:r>
              <a:rPr lang="en-US" sz="1200" dirty="0">
                <a:solidFill>
                  <a:srgbClr val="4C4C4C"/>
                </a:solidFill>
                <a:latin typeface="+mn-lt"/>
                <a:ea typeface="Candara"/>
                <a:cs typeface="Candara"/>
                <a:sym typeface="Candara"/>
              </a:rPr>
              <a:t>with a specific focus on supporting the needs of students in poverty, students of color, students learning English, and students with disabilities.</a:t>
            </a:r>
            <a:endParaRPr sz="1200" dirty="0">
              <a:latin typeface="+mn-lt"/>
            </a:endParaRPr>
          </a:p>
        </p:txBody>
      </p:sp>
      <p:pic>
        <p:nvPicPr>
          <p:cNvPr id="552" name="Google Shape;552;p99" descr="Instruction Partners team"/>
          <p:cNvPicPr preferRelativeResize="0"/>
          <p:nvPr/>
        </p:nvPicPr>
        <p:blipFill rotWithShape="1">
          <a:blip r:embed="rId4">
            <a:alphaModFix/>
          </a:blip>
          <a:srcRect t="28074" b="8336"/>
          <a:stretch/>
        </p:blipFill>
        <p:spPr>
          <a:xfrm>
            <a:off x="0" y="2497331"/>
            <a:ext cx="12192002" cy="43606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6"/>
        <p:cNvGrpSpPr/>
        <p:nvPr/>
      </p:nvGrpSpPr>
      <p:grpSpPr>
        <a:xfrm>
          <a:off x="0" y="0"/>
          <a:ext cx="0" cy="0"/>
          <a:chOff x="0" y="0"/>
          <a:chExt cx="0" cy="0"/>
        </a:xfrm>
      </p:grpSpPr>
      <p:sp>
        <p:nvSpPr>
          <p:cNvPr id="557" name="Google Shape;557;p100"/>
          <p:cNvSpPr txBox="1">
            <a:spLocks noGrp="1"/>
          </p:cNvSpPr>
          <p:nvPr>
            <p:ph type="title"/>
          </p:nvPr>
        </p:nvSpPr>
        <p:spPr>
          <a:xfrm>
            <a:off x="1040647" y="359650"/>
            <a:ext cx="57237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Welcome</a:t>
            </a:r>
            <a:endParaRPr dirty="0">
              <a:latin typeface="+mn-lt"/>
            </a:endParaRPr>
          </a:p>
        </p:txBody>
      </p:sp>
      <p:sp>
        <p:nvSpPr>
          <p:cNvPr id="558" name="Google Shape;558;p100"/>
          <p:cNvSpPr txBox="1">
            <a:spLocks noGrp="1"/>
          </p:cNvSpPr>
          <p:nvPr>
            <p:ph type="body" idx="1"/>
          </p:nvPr>
        </p:nvSpPr>
        <p:spPr>
          <a:xfrm>
            <a:off x="2697149" y="1105750"/>
            <a:ext cx="7682263" cy="34068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C0000"/>
                </a:solidFill>
                <a:latin typeface="+mn-lt"/>
              </a:rPr>
              <a:t>Kerry Martinez</a:t>
            </a:r>
            <a:endParaRPr sz="3200" b="1" dirty="0">
              <a:solidFill>
                <a:srgbClr val="CC0000"/>
              </a:solidFill>
              <a:latin typeface="+mn-lt"/>
            </a:endParaRPr>
          </a:p>
          <a:p>
            <a:pPr marL="0" lvl="0" indent="0" algn="ctr" rtl="0">
              <a:spcBef>
                <a:spcPts val="0"/>
              </a:spcBef>
              <a:spcAft>
                <a:spcPts val="0"/>
              </a:spcAft>
              <a:buNone/>
            </a:pPr>
            <a:r>
              <a:rPr lang="en-US" sz="2400" b="1" dirty="0">
                <a:solidFill>
                  <a:srgbClr val="0C0B0B"/>
                </a:solidFill>
                <a:latin typeface="+mn-lt"/>
              </a:rPr>
              <a:t>Assistant Director </a:t>
            </a:r>
            <a:endParaRPr sz="2400" b="1" dirty="0">
              <a:solidFill>
                <a:srgbClr val="0C0B0B"/>
              </a:solidFill>
              <a:latin typeface="+mn-lt"/>
            </a:endParaRPr>
          </a:p>
          <a:p>
            <a:pPr marL="0" lvl="0" indent="0" algn="ctr" rtl="0">
              <a:spcBef>
                <a:spcPts val="0"/>
              </a:spcBef>
              <a:spcAft>
                <a:spcPts val="0"/>
              </a:spcAft>
              <a:buNone/>
            </a:pPr>
            <a:r>
              <a:rPr lang="en-US" sz="2400" b="1" dirty="0">
                <a:solidFill>
                  <a:srgbClr val="0C0B0B"/>
                </a:solidFill>
                <a:latin typeface="+mn-lt"/>
              </a:rPr>
              <a:t>Office of Learning and Instructional Strategies</a:t>
            </a:r>
            <a:endParaRPr sz="2400" b="1" dirty="0">
              <a:solidFill>
                <a:srgbClr val="0C0B0B"/>
              </a:solidFill>
              <a:latin typeface="+mn-lt"/>
            </a:endParaRPr>
          </a:p>
          <a:p>
            <a:pPr marL="0" lvl="0" indent="0" algn="ctr" rtl="0">
              <a:spcBef>
                <a:spcPts val="0"/>
              </a:spcBef>
              <a:spcAft>
                <a:spcPts val="0"/>
              </a:spcAft>
              <a:buNone/>
            </a:pPr>
            <a:endParaRPr sz="1200" b="1" dirty="0">
              <a:solidFill>
                <a:srgbClr val="0C0B0B"/>
              </a:solidFill>
              <a:latin typeface="+mn-lt"/>
            </a:endParaRPr>
          </a:p>
          <a:p>
            <a:pPr marL="0" lvl="0" indent="0" algn="ctr" rtl="0">
              <a:spcBef>
                <a:spcPts val="0"/>
              </a:spcBef>
              <a:spcAft>
                <a:spcPts val="0"/>
              </a:spcAft>
              <a:buNone/>
            </a:pPr>
            <a:r>
              <a:rPr lang="en-US" sz="3200" b="1" dirty="0">
                <a:solidFill>
                  <a:srgbClr val="CC0000"/>
                </a:solidFill>
                <a:latin typeface="+mn-lt"/>
              </a:rPr>
              <a:t>Brian Bickley</a:t>
            </a:r>
            <a:endParaRPr sz="3200" b="1" dirty="0">
              <a:solidFill>
                <a:srgbClr val="CC0000"/>
              </a:solidFill>
              <a:latin typeface="+mn-lt"/>
            </a:endParaRPr>
          </a:p>
          <a:p>
            <a:pPr marL="0" lvl="0" indent="0" algn="ctr" rtl="0">
              <a:spcBef>
                <a:spcPts val="0"/>
              </a:spcBef>
              <a:spcAft>
                <a:spcPts val="0"/>
              </a:spcAft>
              <a:buNone/>
            </a:pPr>
            <a:r>
              <a:rPr lang="en-US" sz="3200" b="1" dirty="0">
                <a:solidFill>
                  <a:srgbClr val="CC0000"/>
                </a:solidFill>
                <a:latin typeface="+mn-lt"/>
              </a:rPr>
              <a:t>Yelena Palayeva</a:t>
            </a:r>
            <a:endParaRPr sz="1100" b="1" dirty="0">
              <a:solidFill>
                <a:srgbClr val="CC0000"/>
              </a:solidFill>
              <a:latin typeface="+mn-lt"/>
            </a:endParaRPr>
          </a:p>
          <a:p>
            <a:pPr marL="0" lvl="0" indent="0" algn="ctr" rtl="0">
              <a:lnSpc>
                <a:spcPct val="100000"/>
              </a:lnSpc>
              <a:spcBef>
                <a:spcPts val="0"/>
              </a:spcBef>
              <a:spcAft>
                <a:spcPts val="0"/>
              </a:spcAft>
              <a:buNone/>
            </a:pPr>
            <a:r>
              <a:rPr lang="en-US" sz="2400" b="1" dirty="0">
                <a:solidFill>
                  <a:srgbClr val="0C0B0B"/>
                </a:solidFill>
                <a:latin typeface="+mn-lt"/>
              </a:rPr>
              <a:t>Mathematics Consultants</a:t>
            </a:r>
            <a:endParaRPr sz="2400" b="1" dirty="0">
              <a:solidFill>
                <a:srgbClr val="0C0B0B"/>
              </a:solidFill>
              <a:latin typeface="+mn-lt"/>
            </a:endParaRPr>
          </a:p>
          <a:p>
            <a:pPr marL="0" lvl="0" indent="0" algn="ctr" rtl="0">
              <a:lnSpc>
                <a:spcPct val="100000"/>
              </a:lnSpc>
              <a:spcBef>
                <a:spcPts val="0"/>
              </a:spcBef>
              <a:spcAft>
                <a:spcPts val="0"/>
              </a:spcAft>
              <a:buNone/>
            </a:pPr>
            <a:r>
              <a:rPr lang="en-US" sz="2400" b="1" dirty="0">
                <a:solidFill>
                  <a:srgbClr val="0C0B0B"/>
                </a:solidFill>
                <a:latin typeface="+mn-lt"/>
              </a:rPr>
              <a:t>Office of Learning and Instructional Strategies</a:t>
            </a:r>
            <a:endParaRPr sz="2400" b="1" dirty="0">
              <a:solidFill>
                <a:srgbClr val="0C0B0B"/>
              </a:solidFill>
              <a:latin typeface="+mn-lt"/>
            </a:endParaRPr>
          </a:p>
          <a:p>
            <a:pPr marL="0" lvl="0" indent="0" algn="ctr" rtl="0">
              <a:lnSpc>
                <a:spcPct val="100000"/>
              </a:lnSpc>
              <a:spcBef>
                <a:spcPts val="0"/>
              </a:spcBef>
              <a:spcAft>
                <a:spcPts val="0"/>
              </a:spcAft>
              <a:buNone/>
            </a:pPr>
            <a:endParaRPr sz="2600" b="1" dirty="0">
              <a:solidFill>
                <a:srgbClr val="F26925"/>
              </a:solidFill>
            </a:endParaRPr>
          </a:p>
          <a:p>
            <a:pPr marL="0" lvl="0" indent="0" algn="l" rtl="0">
              <a:lnSpc>
                <a:spcPct val="115000"/>
              </a:lnSpc>
              <a:spcBef>
                <a:spcPts val="0"/>
              </a:spcBef>
              <a:spcAft>
                <a:spcPts val="0"/>
              </a:spcAft>
              <a:buNone/>
            </a:pPr>
            <a:endParaRPr sz="2300" b="1" dirty="0">
              <a:solidFill>
                <a:srgbClr val="4C4C4C"/>
              </a:solidFill>
              <a:highlight>
                <a:srgbClr val="FFFFFF"/>
              </a:highlight>
            </a:endParaRPr>
          </a:p>
          <a:p>
            <a:pPr marL="0" lvl="0" indent="0" algn="l" rtl="0">
              <a:spcBef>
                <a:spcPts val="0"/>
              </a:spcBef>
              <a:spcAft>
                <a:spcPts val="0"/>
              </a:spcAft>
              <a:buNone/>
            </a:pPr>
            <a:endParaRPr dirty="0"/>
          </a:p>
        </p:txBody>
      </p:sp>
      <p:pic>
        <p:nvPicPr>
          <p:cNvPr id="559" name="Google Shape;559;p100" descr="Ohio Department of Education logo"/>
          <p:cNvPicPr preferRelativeResize="0"/>
          <p:nvPr/>
        </p:nvPicPr>
        <p:blipFill>
          <a:blip r:embed="rId3">
            <a:alphaModFix/>
          </a:blip>
          <a:stretch>
            <a:fillRect/>
          </a:stretch>
        </p:blipFill>
        <p:spPr>
          <a:xfrm>
            <a:off x="2858388" y="5504425"/>
            <a:ext cx="6475225" cy="108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3"/>
        <p:cNvGrpSpPr/>
        <p:nvPr/>
      </p:nvGrpSpPr>
      <p:grpSpPr>
        <a:xfrm>
          <a:off x="0" y="0"/>
          <a:ext cx="0" cy="0"/>
          <a:chOff x="0" y="0"/>
          <a:chExt cx="0" cy="0"/>
        </a:xfrm>
      </p:grpSpPr>
      <p:pic>
        <p:nvPicPr>
          <p:cNvPr id="564" name="Google Shape;564;p10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grpSp>
        <p:nvGrpSpPr>
          <p:cNvPr id="565" name="Google Shape;565;p101">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566" name="Google Shape;566;p101"/>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solidFill>
                    <a:schemeClr val="lt2"/>
                  </a:solidFill>
                  <a:latin typeface="Candara"/>
                  <a:ea typeface="Candara"/>
                  <a:cs typeface="Candara"/>
                  <a:sym typeface="Candara"/>
                </a:rPr>
                <a:t>InstructUp</a:t>
              </a:r>
              <a:endParaRPr sz="1500">
                <a:solidFill>
                  <a:schemeClr val="lt2"/>
                </a:solidFill>
                <a:latin typeface="Candara"/>
                <a:ea typeface="Candara"/>
                <a:cs typeface="Candara"/>
                <a:sym typeface="Candara"/>
              </a:endParaRPr>
            </a:p>
          </p:txBody>
        </p:sp>
        <p:sp>
          <p:nvSpPr>
            <p:cNvPr id="567" name="Google Shape;567;p101"/>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sp>
        <p:nvSpPr>
          <p:cNvPr id="568" name="Google Shape;568;p101"/>
          <p:cNvSpPr txBox="1"/>
          <p:nvPr/>
        </p:nvSpPr>
        <p:spPr>
          <a:xfrm>
            <a:off x="5291550" y="394700"/>
            <a:ext cx="5054700" cy="20235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Be present and engaged</a:t>
            </a:r>
            <a:endParaRPr sz="1900" dirty="0">
              <a:solidFill>
                <a:schemeClr val="lt1"/>
              </a:solidFill>
              <a:latin typeface="+mn-lt"/>
              <a:ea typeface="Candara"/>
              <a:cs typeface="Candara"/>
              <a:sym typeface="Candara"/>
            </a:endParaRPr>
          </a:p>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Strive for equity of voice</a:t>
            </a:r>
            <a:endParaRPr sz="1900" dirty="0">
              <a:solidFill>
                <a:schemeClr val="lt1"/>
              </a:solidFill>
              <a:latin typeface="+mn-lt"/>
              <a:ea typeface="Candara"/>
              <a:cs typeface="Candara"/>
              <a:sym typeface="Candara"/>
            </a:endParaRPr>
          </a:p>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Challenge with respect</a:t>
            </a:r>
            <a:endParaRPr sz="1900" dirty="0">
              <a:solidFill>
                <a:schemeClr val="lt1"/>
              </a:solidFill>
              <a:latin typeface="+mn-lt"/>
              <a:ea typeface="Candara"/>
              <a:cs typeface="Candara"/>
              <a:sym typeface="Candara"/>
            </a:endParaRPr>
          </a:p>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Stay solutions oriented </a:t>
            </a:r>
            <a:endParaRPr sz="1900" dirty="0">
              <a:solidFill>
                <a:schemeClr val="lt1"/>
              </a:solidFill>
              <a:latin typeface="+mn-lt"/>
              <a:ea typeface="Candara"/>
              <a:cs typeface="Candara"/>
              <a:sym typeface="Candara"/>
            </a:endParaRPr>
          </a:p>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Embrace the challenge</a:t>
            </a:r>
            <a:endParaRPr sz="1900" dirty="0">
              <a:solidFill>
                <a:schemeClr val="lt1"/>
              </a:solidFill>
              <a:latin typeface="+mn-lt"/>
              <a:ea typeface="Candara"/>
              <a:cs typeface="Candara"/>
              <a:sym typeface="Candara"/>
            </a:endParaRPr>
          </a:p>
          <a:p>
            <a:pPr marL="457200" lvl="0" indent="-336550" algn="l" rtl="0">
              <a:lnSpc>
                <a:spcPct val="115000"/>
              </a:lnSpc>
              <a:spcBef>
                <a:spcPts val="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Use student first language</a:t>
            </a:r>
            <a:endParaRPr sz="1900" dirty="0">
              <a:solidFill>
                <a:schemeClr val="lt1"/>
              </a:solidFill>
              <a:latin typeface="+mn-lt"/>
              <a:ea typeface="Candara"/>
              <a:cs typeface="Candara"/>
              <a:sym typeface="Candara"/>
            </a:endParaRPr>
          </a:p>
        </p:txBody>
      </p:sp>
      <p:cxnSp>
        <p:nvCxnSpPr>
          <p:cNvPr id="569" name="Google Shape;569;p101">
            <a:extLst>
              <a:ext uri="{C183D7F6-B498-43B3-948B-1728B52AA6E4}">
                <adec:decorative xmlns:adec="http://schemas.microsoft.com/office/drawing/2017/decorative" val="1"/>
              </a:ext>
            </a:extLst>
          </p:cNvPr>
          <p:cNvCxnSpPr/>
          <p:nvPr/>
        </p:nvCxnSpPr>
        <p:spPr>
          <a:xfrm>
            <a:off x="4905800" y="463475"/>
            <a:ext cx="16500" cy="1952400"/>
          </a:xfrm>
          <a:prstGeom prst="straightConnector1">
            <a:avLst/>
          </a:prstGeom>
          <a:noFill/>
          <a:ln w="19050" cap="flat" cmpd="sng">
            <a:solidFill>
              <a:schemeClr val="lt1"/>
            </a:solidFill>
            <a:prstDash val="solid"/>
            <a:round/>
            <a:headEnd type="none" w="sm" len="sm"/>
            <a:tailEnd type="none" w="sm" len="sm"/>
          </a:ln>
        </p:spPr>
      </p:cxnSp>
      <p:sp>
        <p:nvSpPr>
          <p:cNvPr id="570" name="Google Shape;570;p101"/>
          <p:cNvSpPr txBox="1">
            <a:spLocks noGrp="1"/>
          </p:cNvSpPr>
          <p:nvPr>
            <p:ph type="title" idx="4294967295"/>
          </p:nvPr>
        </p:nvSpPr>
        <p:spPr>
          <a:xfrm>
            <a:off x="2008438" y="1061850"/>
            <a:ext cx="2163900" cy="530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lt2"/>
                </a:solidFill>
                <a:effectLst/>
                <a:uLnTx/>
                <a:uFillTx/>
                <a:latin typeface="+mn-lt"/>
                <a:ea typeface="Candara"/>
                <a:cs typeface="Candara"/>
                <a:sym typeface="Candara"/>
              </a:rPr>
              <a:t>Norms:</a:t>
            </a:r>
            <a:endParaRPr kumimoji="0" lang="en-US" sz="2400" b="1" i="0" u="none" strike="noStrike" kern="0" cap="none" spc="0" normalizeH="0" baseline="0" noProof="0" dirty="0">
              <a:ln>
                <a:noFill/>
              </a:ln>
              <a:solidFill>
                <a:schemeClr val="lt2"/>
              </a:solidFill>
              <a:effectLst/>
              <a:uLnTx/>
              <a:uFillTx/>
              <a:latin typeface="+mn-lt"/>
              <a:ea typeface="Candara"/>
              <a:cs typeface="Candara"/>
              <a:sym typeface="Candara"/>
            </a:endParaRPr>
          </a:p>
        </p:txBody>
      </p:sp>
      <p:sp>
        <p:nvSpPr>
          <p:cNvPr id="571" name="Google Shape;571;p101"/>
          <p:cNvSpPr txBox="1"/>
          <p:nvPr/>
        </p:nvSpPr>
        <p:spPr>
          <a:xfrm>
            <a:off x="1837300" y="3227500"/>
            <a:ext cx="2506500" cy="202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dirty="0">
                <a:solidFill>
                  <a:schemeClr val="lt2"/>
                </a:solidFill>
                <a:latin typeface="+mn-lt"/>
                <a:ea typeface="Candara"/>
                <a:cs typeface="Candara"/>
                <a:sym typeface="Candara"/>
              </a:rPr>
              <a:t>Virtual Norms:</a:t>
            </a:r>
            <a:endParaRPr sz="2400" b="1" dirty="0">
              <a:solidFill>
                <a:schemeClr val="lt2"/>
              </a:solidFill>
              <a:latin typeface="+mn-lt"/>
              <a:ea typeface="Candara"/>
              <a:cs typeface="Candara"/>
              <a:sym typeface="Candara"/>
            </a:endParaRPr>
          </a:p>
        </p:txBody>
      </p:sp>
      <p:sp>
        <p:nvSpPr>
          <p:cNvPr id="572" name="Google Shape;572;p101"/>
          <p:cNvSpPr txBox="1"/>
          <p:nvPr/>
        </p:nvSpPr>
        <p:spPr>
          <a:xfrm>
            <a:off x="5291567" y="3226763"/>
            <a:ext cx="6012900" cy="2133300"/>
          </a:xfrm>
          <a:prstGeom prst="rect">
            <a:avLst/>
          </a:prstGeom>
          <a:noFill/>
          <a:ln>
            <a:noFill/>
          </a:ln>
        </p:spPr>
        <p:txBody>
          <a:bodyPr spcFirstLastPara="1" wrap="square" lIns="91425" tIns="91425" rIns="91425" bIns="91425" anchor="t" anchorCtr="0">
            <a:noAutofit/>
          </a:bodyPr>
          <a:lstStyle/>
          <a:p>
            <a:pPr marL="457200" lvl="0" indent="-336550" algn="l" rtl="0">
              <a:spcBef>
                <a:spcPts val="40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Unmute your mic to share out, but keep your mic muted otherwise to reduce background noise.</a:t>
            </a:r>
            <a:endParaRPr sz="1900" dirty="0">
              <a:solidFill>
                <a:schemeClr val="lt1"/>
              </a:solidFill>
              <a:latin typeface="+mn-lt"/>
              <a:ea typeface="Candara"/>
              <a:cs typeface="Candara"/>
              <a:sym typeface="Candara"/>
            </a:endParaRPr>
          </a:p>
          <a:p>
            <a:pPr marL="457200" lvl="0" indent="-336550" algn="l" rtl="0">
              <a:spcBef>
                <a:spcPts val="1000"/>
              </a:spcBef>
              <a:spcAft>
                <a:spcPts val="0"/>
              </a:spcAft>
              <a:buClr>
                <a:schemeClr val="accent1"/>
              </a:buClr>
              <a:buSzPts val="1900"/>
              <a:buFont typeface="Candara"/>
              <a:buChar char="●"/>
            </a:pPr>
            <a:r>
              <a:rPr lang="en-US" sz="1900" dirty="0">
                <a:solidFill>
                  <a:schemeClr val="lt1"/>
                </a:solidFill>
                <a:latin typeface="+mn-lt"/>
                <a:ea typeface="Candara"/>
                <a:cs typeface="Candara"/>
                <a:sym typeface="Candara"/>
              </a:rPr>
              <a:t>Treat the chat like a group conversation. </a:t>
            </a:r>
            <a:endParaRPr sz="1900" dirty="0">
              <a:solidFill>
                <a:schemeClr val="lt1"/>
              </a:solidFill>
              <a:latin typeface="+mn-lt"/>
              <a:ea typeface="Candara"/>
              <a:cs typeface="Candara"/>
              <a:sym typeface="Candara"/>
            </a:endParaRPr>
          </a:p>
          <a:p>
            <a:pPr marL="457200" lvl="0" indent="-336550" algn="l" rtl="0">
              <a:spcBef>
                <a:spcPts val="1000"/>
              </a:spcBef>
              <a:spcAft>
                <a:spcPts val="1000"/>
              </a:spcAft>
              <a:buClr>
                <a:schemeClr val="accent1"/>
              </a:buClr>
              <a:buSzPts val="1900"/>
              <a:buFont typeface="Candara"/>
              <a:buChar char="●"/>
            </a:pPr>
            <a:r>
              <a:rPr lang="en-US" sz="1900" dirty="0">
                <a:solidFill>
                  <a:schemeClr val="lt1"/>
                </a:solidFill>
                <a:latin typeface="+mn-lt"/>
                <a:ea typeface="Candara"/>
                <a:cs typeface="Candara"/>
                <a:sym typeface="Candara"/>
              </a:rPr>
              <a:t>Take care of yourself as needed </a:t>
            </a:r>
            <a:endParaRPr sz="1900" dirty="0">
              <a:solidFill>
                <a:schemeClr val="lt1"/>
              </a:solidFill>
              <a:latin typeface="+mn-lt"/>
              <a:ea typeface="Candara"/>
              <a:cs typeface="Candara"/>
              <a:sym typeface="Candara"/>
            </a:endParaRPr>
          </a:p>
        </p:txBody>
      </p:sp>
      <p:cxnSp>
        <p:nvCxnSpPr>
          <p:cNvPr id="573" name="Google Shape;573;p101">
            <a:extLst>
              <a:ext uri="{C183D7F6-B498-43B3-948B-1728B52AA6E4}">
                <adec:decorative xmlns:adec="http://schemas.microsoft.com/office/drawing/2017/decorative" val="1"/>
              </a:ext>
            </a:extLst>
          </p:cNvPr>
          <p:cNvCxnSpPr/>
          <p:nvPr/>
        </p:nvCxnSpPr>
        <p:spPr>
          <a:xfrm>
            <a:off x="4905800" y="3328350"/>
            <a:ext cx="16500" cy="213330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7"/>
        <p:cNvGrpSpPr/>
        <p:nvPr/>
      </p:nvGrpSpPr>
      <p:grpSpPr>
        <a:xfrm>
          <a:off x="0" y="0"/>
          <a:ext cx="0" cy="0"/>
          <a:chOff x="0" y="0"/>
          <a:chExt cx="0" cy="0"/>
        </a:xfrm>
      </p:grpSpPr>
      <p:pic>
        <p:nvPicPr>
          <p:cNvPr id="578" name="Google Shape;578;p10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579" name="Google Shape;579;p102"/>
          <p:cNvSpPr txBox="1">
            <a:spLocks noGrp="1"/>
          </p:cNvSpPr>
          <p:nvPr>
            <p:ph type="title" idx="4294967295"/>
          </p:nvPr>
        </p:nvSpPr>
        <p:spPr>
          <a:xfrm>
            <a:off x="1084950" y="376308"/>
            <a:ext cx="7555800" cy="530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6600"/>
                </a:solidFill>
                <a:effectLst/>
                <a:uLnTx/>
                <a:uFillTx/>
                <a:latin typeface="+mn-lt"/>
                <a:ea typeface="Ubuntu"/>
                <a:cs typeface="Ubuntu"/>
                <a:sym typeface="Ubuntu"/>
              </a:rPr>
              <a:t>Norms </a:t>
            </a:r>
            <a:r>
              <a:rPr kumimoji="0" lang="en-US" sz="2800" b="1" i="0" u="none" strike="noStrike" kern="0" cap="none" spc="0" normalizeH="0" baseline="0" noProof="0" dirty="0">
                <a:ln>
                  <a:noFill/>
                </a:ln>
                <a:solidFill>
                  <a:srgbClr val="FF6600"/>
                </a:solidFill>
                <a:effectLst/>
                <a:uLnTx/>
                <a:uFillTx/>
                <a:latin typeface="+mn-lt"/>
                <a:ea typeface="Candara"/>
                <a:cs typeface="Candara"/>
                <a:sym typeface="Candara"/>
              </a:rPr>
              <a:t> </a:t>
            </a:r>
          </a:p>
        </p:txBody>
      </p:sp>
      <p:grpSp>
        <p:nvGrpSpPr>
          <p:cNvPr id="581" name="Google Shape;581;p102">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582" name="Google Shape;582;p102"/>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a:solidFill>
                  <a:srgbClr val="FF6600"/>
                </a:solidFill>
                <a:latin typeface="Candara"/>
                <a:ea typeface="Candara"/>
                <a:cs typeface="Candara"/>
                <a:sym typeface="Candara"/>
              </a:endParaRPr>
            </a:p>
          </p:txBody>
        </p:sp>
        <p:sp>
          <p:nvSpPr>
            <p:cNvPr id="583" name="Google Shape;583;p102"/>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584" name="Google Shape;584;p102" descr="YouCubed Building a Mathematical Mindset Community"/>
          <p:cNvPicPr preferRelativeResize="0"/>
          <p:nvPr/>
        </p:nvPicPr>
        <p:blipFill>
          <a:blip r:embed="rId4">
            <a:alphaModFix/>
          </a:blip>
          <a:stretch>
            <a:fillRect/>
          </a:stretch>
        </p:blipFill>
        <p:spPr>
          <a:xfrm>
            <a:off x="1460500" y="859400"/>
            <a:ext cx="9271001" cy="513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8"/>
        <p:cNvGrpSpPr/>
        <p:nvPr/>
      </p:nvGrpSpPr>
      <p:grpSpPr>
        <a:xfrm>
          <a:off x="0" y="0"/>
          <a:ext cx="0" cy="0"/>
          <a:chOff x="0" y="0"/>
          <a:chExt cx="0" cy="0"/>
        </a:xfrm>
      </p:grpSpPr>
      <p:pic>
        <p:nvPicPr>
          <p:cNvPr id="589" name="Google Shape;589;p10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590" name="Google Shape;590;p103"/>
          <p:cNvSpPr txBox="1">
            <a:spLocks noGrp="1"/>
          </p:cNvSpPr>
          <p:nvPr>
            <p:ph type="title" idx="4294967295"/>
          </p:nvPr>
        </p:nvSpPr>
        <p:spPr>
          <a:xfrm>
            <a:off x="1219200" y="359650"/>
            <a:ext cx="9236400" cy="56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00" b="1" i="0" u="none" strike="noStrike" kern="0" cap="none" spc="0" normalizeH="0" baseline="0" noProof="0" dirty="0">
                <a:ln>
                  <a:noFill/>
                </a:ln>
                <a:solidFill>
                  <a:srgbClr val="FF6600"/>
                </a:solidFill>
                <a:effectLst/>
                <a:uLnTx/>
                <a:uFillTx/>
                <a:latin typeface="+mn-lt"/>
                <a:ea typeface="Ubuntu"/>
                <a:cs typeface="Ubuntu"/>
                <a:sym typeface="Ubuntu"/>
              </a:rPr>
              <a:t>Objectives</a:t>
            </a:r>
          </a:p>
        </p:txBody>
      </p:sp>
      <p:sp>
        <p:nvSpPr>
          <p:cNvPr id="591" name="Google Shape;591;p103"/>
          <p:cNvSpPr txBox="1"/>
          <p:nvPr/>
        </p:nvSpPr>
        <p:spPr>
          <a:xfrm>
            <a:off x="404400" y="1413175"/>
            <a:ext cx="5493600" cy="3881700"/>
          </a:xfrm>
          <a:prstGeom prst="rect">
            <a:avLst/>
          </a:prstGeom>
          <a:noFill/>
          <a:ln>
            <a:noFill/>
          </a:ln>
        </p:spPr>
        <p:txBody>
          <a:bodyPr spcFirstLastPara="1" wrap="square" lIns="91425" tIns="91425" rIns="91425" bIns="91425" anchor="t" anchorCtr="0">
            <a:noAutofit/>
          </a:bodyPr>
          <a:lstStyle/>
          <a:p>
            <a:pPr marL="609600" lvl="0" indent="-450850" algn="l" rtl="0">
              <a:spcBef>
                <a:spcPts val="500"/>
              </a:spcBef>
              <a:spcAft>
                <a:spcPts val="0"/>
              </a:spcAft>
              <a:buClr>
                <a:srgbClr val="434343"/>
              </a:buClr>
              <a:buSzPts val="2300"/>
              <a:buFont typeface="Candara"/>
              <a:buChar char="●"/>
            </a:pPr>
            <a:r>
              <a:rPr lang="en-US" sz="2300">
                <a:solidFill>
                  <a:srgbClr val="434343"/>
                </a:solidFill>
                <a:latin typeface="Candara"/>
                <a:ea typeface="Candara"/>
                <a:cs typeface="Candara"/>
                <a:sym typeface="Candara"/>
              </a:rPr>
              <a:t>Participants will explore the tenets of HQIM and a rationale for the need.</a:t>
            </a:r>
            <a:endParaRPr sz="2300">
              <a:solidFill>
                <a:srgbClr val="434343"/>
              </a:solidFill>
              <a:latin typeface="Candara"/>
              <a:ea typeface="Candara"/>
              <a:cs typeface="Candara"/>
              <a:sym typeface="Candara"/>
            </a:endParaRPr>
          </a:p>
          <a:p>
            <a:pPr marL="609600" lvl="0" indent="-450850" algn="l" rtl="0">
              <a:spcBef>
                <a:spcPts val="1000"/>
              </a:spcBef>
              <a:spcAft>
                <a:spcPts val="0"/>
              </a:spcAft>
              <a:buClr>
                <a:srgbClr val="434343"/>
              </a:buClr>
              <a:buSzPts val="2300"/>
              <a:buFont typeface="Candara"/>
              <a:buChar char="●"/>
            </a:pPr>
            <a:r>
              <a:rPr lang="en-US" sz="2300">
                <a:solidFill>
                  <a:srgbClr val="434343"/>
                </a:solidFill>
                <a:latin typeface="Candara"/>
                <a:ea typeface="Candara"/>
                <a:cs typeface="Candara"/>
                <a:sym typeface="Candara"/>
              </a:rPr>
              <a:t>Participants will apply their understanding of HQIM to identify components of effective mathematics curriculum.</a:t>
            </a:r>
            <a:endParaRPr sz="2300">
              <a:solidFill>
                <a:srgbClr val="434343"/>
              </a:solidFill>
              <a:latin typeface="Candara"/>
              <a:ea typeface="Candara"/>
              <a:cs typeface="Candara"/>
              <a:sym typeface="Candara"/>
            </a:endParaRPr>
          </a:p>
          <a:p>
            <a:pPr marL="609600" lvl="0" indent="-450850" algn="l" rtl="0">
              <a:spcBef>
                <a:spcPts val="1000"/>
              </a:spcBef>
              <a:spcAft>
                <a:spcPts val="0"/>
              </a:spcAft>
              <a:buClr>
                <a:srgbClr val="434343"/>
              </a:buClr>
              <a:buSzPts val="2300"/>
              <a:buFont typeface="Candara"/>
              <a:buChar char="●"/>
            </a:pPr>
            <a:r>
              <a:rPr lang="en-US" sz="2300">
                <a:solidFill>
                  <a:srgbClr val="434343"/>
                </a:solidFill>
                <a:latin typeface="Candara"/>
                <a:ea typeface="Candara"/>
                <a:cs typeface="Candara"/>
                <a:sym typeface="Candara"/>
              </a:rPr>
              <a:t>Participants will be introduced to the Ohio Curriculum Support Guide.</a:t>
            </a:r>
            <a:endParaRPr sz="2300">
              <a:solidFill>
                <a:srgbClr val="434343"/>
              </a:solidFill>
              <a:latin typeface="Candara"/>
              <a:ea typeface="Candara"/>
              <a:cs typeface="Candara"/>
              <a:sym typeface="Candara"/>
            </a:endParaRPr>
          </a:p>
          <a:p>
            <a:pPr marL="0" lvl="0" indent="0" algn="l" rtl="0">
              <a:spcBef>
                <a:spcPts val="1000"/>
              </a:spcBef>
              <a:spcAft>
                <a:spcPts val="0"/>
              </a:spcAft>
              <a:buNone/>
            </a:pPr>
            <a:endParaRPr sz="2300">
              <a:solidFill>
                <a:srgbClr val="434343"/>
              </a:solidFill>
              <a:latin typeface="Candara"/>
              <a:ea typeface="Candara"/>
              <a:cs typeface="Candara"/>
              <a:sym typeface="Candara"/>
            </a:endParaRPr>
          </a:p>
          <a:p>
            <a:pPr marL="609600" lvl="0" indent="0" algn="l" rtl="0">
              <a:spcBef>
                <a:spcPts val="1000"/>
              </a:spcBef>
              <a:spcAft>
                <a:spcPts val="0"/>
              </a:spcAft>
              <a:buNone/>
            </a:pPr>
            <a:endParaRPr sz="2300">
              <a:solidFill>
                <a:srgbClr val="434343"/>
              </a:solidFill>
              <a:latin typeface="Candara"/>
              <a:ea typeface="Candara"/>
              <a:cs typeface="Candara"/>
              <a:sym typeface="Candara"/>
            </a:endParaRPr>
          </a:p>
          <a:p>
            <a:pPr marL="0" lvl="0" indent="0" algn="l" rtl="0">
              <a:spcBef>
                <a:spcPts val="500"/>
              </a:spcBef>
              <a:spcAft>
                <a:spcPts val="0"/>
              </a:spcAft>
              <a:buNone/>
            </a:pPr>
            <a:endParaRPr sz="2300">
              <a:solidFill>
                <a:srgbClr val="434343"/>
              </a:solidFill>
              <a:latin typeface="Candara"/>
              <a:ea typeface="Candara"/>
              <a:cs typeface="Candara"/>
              <a:sym typeface="Candara"/>
            </a:endParaRPr>
          </a:p>
        </p:txBody>
      </p:sp>
      <p:sp>
        <p:nvSpPr>
          <p:cNvPr id="592" name="Google Shape;592;p103"/>
          <p:cNvSpPr txBox="1"/>
          <p:nvPr/>
        </p:nvSpPr>
        <p:spPr>
          <a:xfrm>
            <a:off x="258029" y="5949075"/>
            <a:ext cx="2316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100">
                <a:solidFill>
                  <a:srgbClr val="FFFFFF"/>
                </a:solidFill>
              </a:rPr>
              <a:t>#</a:t>
            </a:r>
            <a:endParaRPr sz="1100">
              <a:solidFill>
                <a:srgbClr val="FFFFFF"/>
              </a:solidFill>
            </a:endParaRPr>
          </a:p>
        </p:txBody>
      </p:sp>
      <p:grpSp>
        <p:nvGrpSpPr>
          <p:cNvPr id="593" name="Google Shape;593;p103">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594" name="Google Shape;594;p103"/>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FF6600"/>
                  </a:solidFill>
                  <a:latin typeface="Candara"/>
                  <a:ea typeface="Candara"/>
                  <a:cs typeface="Candara"/>
                  <a:sym typeface="Candara"/>
                </a:rPr>
                <a:t>InstructUp</a:t>
              </a:r>
              <a:endParaRPr sz="1500">
                <a:solidFill>
                  <a:srgbClr val="FF6600"/>
                </a:solidFill>
                <a:latin typeface="Candara"/>
                <a:ea typeface="Candara"/>
                <a:cs typeface="Candara"/>
                <a:sym typeface="Candara"/>
              </a:endParaRPr>
            </a:p>
          </p:txBody>
        </p:sp>
        <p:sp>
          <p:nvSpPr>
            <p:cNvPr id="595" name="Google Shape;595;p103"/>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Calibri"/>
                <a:ea typeface="Calibri"/>
                <a:cs typeface="Calibri"/>
                <a:sym typeface="Calibri"/>
              </a:endParaRPr>
            </a:p>
          </p:txBody>
        </p:sp>
      </p:grpSp>
      <p:pic>
        <p:nvPicPr>
          <p:cNvPr id="596" name="Google Shape;596;p103" descr="young man smiling and wearing headphones"/>
          <p:cNvPicPr preferRelativeResize="0"/>
          <p:nvPr/>
        </p:nvPicPr>
        <p:blipFill rotWithShape="1">
          <a:blip r:embed="rId4">
            <a:alphaModFix/>
          </a:blip>
          <a:srcRect l="19691" r="20546"/>
          <a:stretch/>
        </p:blipFill>
        <p:spPr>
          <a:xfrm>
            <a:off x="6042925" y="0"/>
            <a:ext cx="6149074"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0"/>
        <p:cNvGrpSpPr/>
        <p:nvPr/>
      </p:nvGrpSpPr>
      <p:grpSpPr>
        <a:xfrm>
          <a:off x="0" y="0"/>
          <a:ext cx="0" cy="0"/>
          <a:chOff x="0" y="0"/>
          <a:chExt cx="0" cy="0"/>
        </a:xfrm>
      </p:grpSpPr>
      <p:pic>
        <p:nvPicPr>
          <p:cNvPr id="601" name="Google Shape;601;p10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150" y="268550"/>
            <a:ext cx="657102" cy="746200"/>
          </a:xfrm>
          <a:prstGeom prst="rect">
            <a:avLst/>
          </a:prstGeom>
          <a:noFill/>
          <a:ln>
            <a:noFill/>
          </a:ln>
        </p:spPr>
      </p:pic>
      <p:sp>
        <p:nvSpPr>
          <p:cNvPr id="602" name="Google Shape;602;p104"/>
          <p:cNvSpPr txBox="1">
            <a:spLocks noGrp="1"/>
          </p:cNvSpPr>
          <p:nvPr>
            <p:ph type="title" idx="4294967295"/>
          </p:nvPr>
        </p:nvSpPr>
        <p:spPr>
          <a:xfrm>
            <a:off x="1219200" y="359650"/>
            <a:ext cx="4833000" cy="56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6600"/>
                </a:solidFill>
                <a:effectLst/>
                <a:uLnTx/>
                <a:uFillTx/>
                <a:latin typeface="+mj-lt"/>
                <a:ea typeface="Ubuntu"/>
                <a:cs typeface="Ubuntu"/>
                <a:sym typeface="Ubuntu"/>
              </a:rPr>
              <a:t>Agenda</a:t>
            </a:r>
          </a:p>
        </p:txBody>
      </p:sp>
      <p:grpSp>
        <p:nvGrpSpPr>
          <p:cNvPr id="603" name="Google Shape;603;p104">
            <a:extLst>
              <a:ext uri="{C183D7F6-B498-43B3-948B-1728B52AA6E4}">
                <adec:decorative xmlns:adec="http://schemas.microsoft.com/office/drawing/2017/decorative" val="1"/>
              </a:ext>
            </a:extLst>
          </p:cNvPr>
          <p:cNvGrpSpPr/>
          <p:nvPr/>
        </p:nvGrpSpPr>
        <p:grpSpPr>
          <a:xfrm>
            <a:off x="404400" y="5988375"/>
            <a:ext cx="2685950" cy="315000"/>
            <a:chOff x="404400" y="5988375"/>
            <a:chExt cx="2685950" cy="315000"/>
          </a:xfrm>
        </p:grpSpPr>
        <p:sp>
          <p:nvSpPr>
            <p:cNvPr id="604" name="Google Shape;604;p104"/>
            <p:cNvSpPr txBox="1"/>
            <p:nvPr/>
          </p:nvSpPr>
          <p:spPr>
            <a:xfrm flipH="1">
              <a:off x="889250" y="6015374"/>
              <a:ext cx="2201100" cy="2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err="1">
                  <a:solidFill>
                    <a:srgbClr val="FF6600"/>
                  </a:solidFill>
                  <a:latin typeface="Candara"/>
                  <a:ea typeface="Candara"/>
                  <a:cs typeface="Candara"/>
                  <a:sym typeface="Candara"/>
                </a:rPr>
                <a:t>InstructUp</a:t>
              </a:r>
              <a:endParaRPr dirty="0">
                <a:solidFill>
                  <a:srgbClr val="FF6600"/>
                </a:solidFill>
                <a:latin typeface="Candara"/>
                <a:ea typeface="Candara"/>
                <a:cs typeface="Candara"/>
                <a:sym typeface="Candara"/>
              </a:endParaRPr>
            </a:p>
          </p:txBody>
        </p:sp>
        <p:sp>
          <p:nvSpPr>
            <p:cNvPr id="605" name="Google Shape;605;p104"/>
            <p:cNvSpPr/>
            <p:nvPr/>
          </p:nvSpPr>
          <p:spPr>
            <a:xfrm flipH="1">
              <a:off x="404400" y="5988375"/>
              <a:ext cx="312600" cy="315000"/>
            </a:xfrm>
            <a:prstGeom prst="ellipse">
              <a:avLst/>
            </a:prstGeom>
            <a:solidFill>
              <a:srgbClr val="F26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aphicFrame>
        <p:nvGraphicFramePr>
          <p:cNvPr id="606" name="Google Shape;606;p104"/>
          <p:cNvGraphicFramePr/>
          <p:nvPr>
            <p:extLst>
              <p:ext uri="{D42A27DB-BD31-4B8C-83A1-F6EECF244321}">
                <p14:modId xmlns:p14="http://schemas.microsoft.com/office/powerpoint/2010/main" val="1861274046"/>
              </p:ext>
            </p:extLst>
          </p:nvPr>
        </p:nvGraphicFramePr>
        <p:xfrm>
          <a:off x="248500" y="1072963"/>
          <a:ext cx="11695000" cy="3446750"/>
        </p:xfrm>
        <a:graphic>
          <a:graphicData uri="http://schemas.openxmlformats.org/drawingml/2006/table">
            <a:tbl>
              <a:tblPr firstRow="1">
                <a:noFill/>
                <a:tableStyleId>{3302CC82-8679-4753-BEAD-B081CF6BE11A}</a:tableStyleId>
              </a:tblPr>
              <a:tblGrid>
                <a:gridCol w="172237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74227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515475">
                  <a:extLst>
                    <a:ext uri="{9D8B030D-6E8A-4147-A177-3AD203B41FA5}">
                      <a16:colId xmlns:a16="http://schemas.microsoft.com/office/drawing/2014/main" val="20004"/>
                    </a:ext>
                  </a:extLst>
                </a:gridCol>
                <a:gridCol w="1949175">
                  <a:extLst>
                    <a:ext uri="{9D8B030D-6E8A-4147-A177-3AD203B41FA5}">
                      <a16:colId xmlns:a16="http://schemas.microsoft.com/office/drawing/2014/main" val="20005"/>
                    </a:ext>
                  </a:extLst>
                </a:gridCol>
              </a:tblGrid>
              <a:tr h="380500">
                <a:tc gridSpan="2">
                  <a:txBody>
                    <a:bodyPr/>
                    <a:lstStyle/>
                    <a:p>
                      <a:pPr marL="0" lvl="0" indent="0" algn="ctr" rtl="0">
                        <a:spcBef>
                          <a:spcPts val="0"/>
                        </a:spcBef>
                        <a:spcAft>
                          <a:spcPts val="0"/>
                        </a:spcAft>
                        <a:buNone/>
                      </a:pPr>
                      <a:r>
                        <a:rPr lang="en-US" sz="1800" b="1" dirty="0">
                          <a:solidFill>
                            <a:srgbClr val="FFFFFF"/>
                          </a:solidFill>
                          <a:latin typeface="+mj-lt"/>
                          <a:ea typeface="Candara"/>
                          <a:cs typeface="Candara"/>
                          <a:sym typeface="Candara"/>
                        </a:rPr>
                        <a:t>Timing</a:t>
                      </a:r>
                      <a:endParaRPr sz="1800" b="1" dirty="0">
                        <a:solidFill>
                          <a:srgbClr val="FFFFFF"/>
                        </a:solidFill>
                        <a:latin typeface="+mj-lt"/>
                        <a:ea typeface="Candara"/>
                        <a:cs typeface="Candara"/>
                        <a:sym typeface="Candara"/>
                      </a:endParaRPr>
                    </a:p>
                  </a:txBody>
                  <a:tcPr marL="91425" marR="91425" marT="91425" marB="91425">
                    <a:lnL w="38100" cap="flat" cmpd="sng">
                      <a:solidFill>
                        <a:srgbClr val="EBEEE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EBEEEF"/>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accent1"/>
                    </a:solidFill>
                  </a:tcPr>
                </a:tc>
                <a:tc hMerge="1">
                  <a:txBody>
                    <a:bodyPr/>
                    <a:lstStyle/>
                    <a:p>
                      <a:endParaRPr lang="en-US"/>
                    </a:p>
                  </a:txBody>
                  <a:tcPr/>
                </a:tc>
                <a:tc gridSpan="2">
                  <a:txBody>
                    <a:bodyPr/>
                    <a:lstStyle/>
                    <a:p>
                      <a:pPr marL="0" lvl="0" indent="0" algn="ctr" rtl="0">
                        <a:spcBef>
                          <a:spcPts val="0"/>
                        </a:spcBef>
                        <a:spcAft>
                          <a:spcPts val="0"/>
                        </a:spcAft>
                        <a:buNone/>
                      </a:pPr>
                      <a:r>
                        <a:rPr lang="en-US" sz="1800" b="1" dirty="0">
                          <a:solidFill>
                            <a:srgbClr val="FFFFFF"/>
                          </a:solidFill>
                          <a:latin typeface="+mj-lt"/>
                          <a:ea typeface="Candara"/>
                          <a:cs typeface="Candara"/>
                          <a:sym typeface="Candara"/>
                        </a:rPr>
                        <a:t>Topic</a:t>
                      </a:r>
                      <a:endParaRPr sz="1800" b="1" dirty="0">
                        <a:solidFill>
                          <a:srgbClr val="FFFFFF"/>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EBEEEF"/>
                      </a:solidFill>
                      <a:prstDash val="solid"/>
                      <a:round/>
                      <a:headEnd type="none" w="sm" len="sm"/>
                      <a:tailEnd type="none" w="sm" len="sm"/>
                    </a:lnR>
                    <a:lnT w="38100" cap="flat" cmpd="sng">
                      <a:solidFill>
                        <a:srgbClr val="EBEEE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hMerge="1">
                  <a:txBody>
                    <a:bodyPr/>
                    <a:lstStyle/>
                    <a:p>
                      <a:endParaRPr lang="en-US"/>
                    </a:p>
                  </a:txBody>
                  <a:tcPr/>
                </a:tc>
                <a:tc gridSpan="2">
                  <a:txBody>
                    <a:bodyPr/>
                    <a:lstStyle/>
                    <a:p>
                      <a:pPr marL="0" lvl="0" indent="0" algn="ctr" rtl="0">
                        <a:spcBef>
                          <a:spcPts val="0"/>
                        </a:spcBef>
                        <a:spcAft>
                          <a:spcPts val="0"/>
                        </a:spcAft>
                        <a:buNone/>
                      </a:pPr>
                      <a:r>
                        <a:rPr lang="en-US" sz="1800" b="1" dirty="0">
                          <a:solidFill>
                            <a:srgbClr val="FFFFFF"/>
                          </a:solidFill>
                          <a:latin typeface="+mj-lt"/>
                          <a:ea typeface="Candara"/>
                          <a:cs typeface="Candara"/>
                          <a:sym typeface="Candara"/>
                        </a:rPr>
                        <a:t>Description</a:t>
                      </a:r>
                      <a:endParaRPr sz="1800" b="1" dirty="0">
                        <a:solidFill>
                          <a:srgbClr val="FFFFFF"/>
                        </a:solidFill>
                        <a:latin typeface="+mj-lt"/>
                        <a:ea typeface="Candara"/>
                        <a:cs typeface="Candara"/>
                        <a:sym typeface="Candara"/>
                      </a:endParaRPr>
                    </a:p>
                  </a:txBody>
                  <a:tcPr marL="91425" marR="91425" marT="91425" marB="91425">
                    <a:lnL w="38100" cap="flat" cmpd="sng">
                      <a:solidFill>
                        <a:srgbClr val="EBEEEF"/>
                      </a:solidFill>
                      <a:prstDash val="solid"/>
                      <a:round/>
                      <a:headEnd type="none" w="sm" len="sm"/>
                      <a:tailEnd type="none" w="sm" len="sm"/>
                    </a:lnL>
                    <a:lnR w="38100" cap="flat" cmpd="sng">
                      <a:solidFill>
                        <a:srgbClr val="EBEEEF"/>
                      </a:solidFill>
                      <a:prstDash val="solid"/>
                      <a:round/>
                      <a:headEnd type="none" w="sm" len="sm"/>
                      <a:tailEnd type="none" w="sm" len="sm"/>
                    </a:lnR>
                    <a:lnT w="38100" cap="flat" cmpd="sng">
                      <a:solidFill>
                        <a:srgbClr val="EBEEE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498900">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5  minutes</a:t>
                      </a:r>
                      <a:endParaRPr>
                        <a:latin typeface="+mj-lt"/>
                        <a:ea typeface="Candara"/>
                        <a:cs typeface="Candara"/>
                        <a:sym typeface="Candara"/>
                      </a:endParaRPr>
                    </a:p>
                  </a:txBody>
                  <a:tcPr marL="91425" marR="91425" marT="91425" marB="91425">
                    <a:lnL w="38100" cap="flat" cmpd="sng">
                      <a:solidFill>
                        <a:srgbClr val="F3F3F3"/>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Introductions &amp; Welcome</a:t>
                      </a:r>
                      <a:endParaRPr dirty="0">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Introduce teams and roles </a:t>
                      </a:r>
                      <a:endParaRPr>
                        <a:solidFill>
                          <a:srgbClr val="666666"/>
                        </a:solidFill>
                        <a:latin typeface="+mj-lt"/>
                        <a:ea typeface="Candara"/>
                        <a:cs typeface="Candara"/>
                        <a:sym typeface="Candara"/>
                      </a:endParaRPr>
                    </a:p>
                    <a:p>
                      <a:pPr marL="0" lvl="0" indent="0" algn="l" rtl="0">
                        <a:spcBef>
                          <a:spcPts val="0"/>
                        </a:spcBef>
                        <a:spcAft>
                          <a:spcPts val="0"/>
                        </a:spcAft>
                        <a:buNone/>
                      </a:pPr>
                      <a:r>
                        <a:rPr lang="en-US">
                          <a:solidFill>
                            <a:srgbClr val="666666"/>
                          </a:solidFill>
                          <a:latin typeface="+mj-lt"/>
                          <a:ea typeface="Candara"/>
                          <a:cs typeface="Candara"/>
                          <a:sym typeface="Candara"/>
                        </a:rPr>
                        <a:t>Describe the purpose of our time together</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1"/>
                  </a:ext>
                </a:extLst>
              </a:tr>
              <a:tr h="498900">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15 minutes</a:t>
                      </a:r>
                      <a:endParaRPr dirty="0">
                        <a:latin typeface="+mj-lt"/>
                        <a:ea typeface="Candara"/>
                        <a:cs typeface="Candara"/>
                        <a:sym typeface="Candara"/>
                      </a:endParaRPr>
                    </a:p>
                    <a:p>
                      <a:pPr marL="0" lvl="0" indent="0" algn="l" rtl="0">
                        <a:spcBef>
                          <a:spcPts val="0"/>
                        </a:spcBef>
                        <a:spcAft>
                          <a:spcPts val="0"/>
                        </a:spcAft>
                        <a:buNone/>
                      </a:pPr>
                      <a:endParaRPr dirty="0">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What is HQIM and their components?</a:t>
                      </a:r>
                      <a:endParaRPr dirty="0">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Reflect on current curricula and the tenets of HQIM </a:t>
                      </a:r>
                      <a:endParaRPr dirty="0">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extLst>
                  <a:ext uri="{0D108BD9-81ED-4DB2-BD59-A6C34878D82A}">
                    <a16:rowId xmlns:a16="http://schemas.microsoft.com/office/drawing/2014/main" val="10002"/>
                  </a:ext>
                </a:extLst>
              </a:tr>
              <a:tr h="498900">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15 minutes</a:t>
                      </a:r>
                      <a:endParaRPr>
                        <a:latin typeface="+mj-lt"/>
                        <a:ea typeface="Candara"/>
                        <a:cs typeface="Candara"/>
                        <a:sym typeface="Candara"/>
                      </a:endParaRPr>
                    </a:p>
                    <a:p>
                      <a:pPr marL="0" lvl="0" indent="0" algn="l" rtl="0">
                        <a:spcBef>
                          <a:spcPts val="0"/>
                        </a:spcBef>
                        <a:spcAft>
                          <a:spcPts val="0"/>
                        </a:spcAft>
                        <a:buNone/>
                      </a:pP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Is it HQIM?</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Look at an example of HQIM and non HQIM</a:t>
                      </a:r>
                      <a:endParaRPr dirty="0">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extLst>
                  <a:ext uri="{0D108BD9-81ED-4DB2-BD59-A6C34878D82A}">
                    <a16:rowId xmlns:a16="http://schemas.microsoft.com/office/drawing/2014/main" val="10003"/>
                  </a:ext>
                </a:extLst>
              </a:tr>
              <a:tr h="551300">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5 minutes</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Overview of Ohio Curriculum Support Guide</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Introduction to the Ohio Curriculum Support Guide</a:t>
                      </a:r>
                      <a:br>
                        <a:rPr lang="en-US" dirty="0">
                          <a:solidFill>
                            <a:srgbClr val="666666"/>
                          </a:solidFill>
                          <a:latin typeface="+mj-lt"/>
                          <a:ea typeface="Candara"/>
                          <a:cs typeface="Candara"/>
                          <a:sym typeface="Candara"/>
                        </a:rPr>
                      </a:br>
                      <a:endParaRPr dirty="0">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extLst>
                  <a:ext uri="{0D108BD9-81ED-4DB2-BD59-A6C34878D82A}">
                    <a16:rowId xmlns:a16="http://schemas.microsoft.com/office/drawing/2014/main" val="10004"/>
                  </a:ext>
                </a:extLst>
              </a:tr>
              <a:tr h="551300">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5  minutes</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FEFEF"/>
                    </a:solidFill>
                  </a:tcPr>
                </a:tc>
                <a:tc hMerge="1">
                  <a:txBody>
                    <a:bodyPr/>
                    <a:lstStyle/>
                    <a:p>
                      <a:endParaRPr lang="en-US"/>
                    </a:p>
                  </a:txBody>
                  <a:tcPr/>
                </a:tc>
                <a:tc gridSpan="2">
                  <a:txBody>
                    <a:bodyPr/>
                    <a:lstStyle/>
                    <a:p>
                      <a:pPr marL="0" lvl="0" indent="0" algn="l" rtl="0">
                        <a:spcBef>
                          <a:spcPts val="0"/>
                        </a:spcBef>
                        <a:spcAft>
                          <a:spcPts val="0"/>
                        </a:spcAft>
                        <a:buNone/>
                      </a:pPr>
                      <a:r>
                        <a:rPr lang="en-US">
                          <a:solidFill>
                            <a:srgbClr val="666666"/>
                          </a:solidFill>
                          <a:latin typeface="+mj-lt"/>
                          <a:ea typeface="Candara"/>
                          <a:cs typeface="Candara"/>
                          <a:sym typeface="Candara"/>
                        </a:rPr>
                        <a:t>Closing</a:t>
                      </a:r>
                      <a:endParaRPr>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tc gridSpan="2">
                  <a:txBody>
                    <a:bodyPr/>
                    <a:lstStyle/>
                    <a:p>
                      <a:pPr marL="0" lvl="0" indent="0" algn="l" rtl="0">
                        <a:spcBef>
                          <a:spcPts val="0"/>
                        </a:spcBef>
                        <a:spcAft>
                          <a:spcPts val="0"/>
                        </a:spcAft>
                        <a:buNone/>
                      </a:pPr>
                      <a:r>
                        <a:rPr lang="en-US" dirty="0">
                          <a:solidFill>
                            <a:srgbClr val="666666"/>
                          </a:solidFill>
                          <a:latin typeface="+mj-lt"/>
                          <a:ea typeface="Candara"/>
                          <a:cs typeface="Candara"/>
                          <a:sym typeface="Candara"/>
                        </a:rPr>
                        <a:t>Take a survey </a:t>
                      </a:r>
                      <a:endParaRPr dirty="0">
                        <a:solidFill>
                          <a:srgbClr val="666666"/>
                        </a:solidFill>
                        <a:latin typeface="+mj-lt"/>
                        <a:ea typeface="Candara"/>
                        <a:cs typeface="Candara"/>
                        <a:sym typeface="Candar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EEF"/>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Red Orange">
      <a:dk1>
        <a:srgbClr val="FFFFFF"/>
      </a:dk1>
      <a:lt1>
        <a:srgbClr val="4D4D4D"/>
      </a:lt1>
      <a:dk2>
        <a:srgbClr val="808285"/>
      </a:dk2>
      <a:lt2>
        <a:srgbClr val="F26925"/>
      </a:lt2>
      <a:accent1>
        <a:srgbClr val="00ADDC"/>
      </a:accent1>
      <a:accent2>
        <a:srgbClr val="6DC065"/>
      </a:accent2>
      <a:accent3>
        <a:srgbClr val="333391"/>
      </a:accent3>
      <a:accent4>
        <a:srgbClr val="C7C8CA"/>
      </a:accent4>
      <a:accent5>
        <a:srgbClr val="FFFFFF"/>
      </a:accent5>
      <a:accent6>
        <a:srgbClr val="FFFFFF"/>
      </a:accent6>
      <a:hlink>
        <a:srgbClr val="FFFF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nstruction Partners">
      <a:dk1>
        <a:srgbClr val="0C0B0B"/>
      </a:dk1>
      <a:lt1>
        <a:srgbClr val="FFFFFF"/>
      </a:lt1>
      <a:dk2>
        <a:srgbClr val="1F497D"/>
      </a:dk2>
      <a:lt2>
        <a:srgbClr val="EEECE1"/>
      </a:lt2>
      <a:accent1>
        <a:srgbClr val="FF6600"/>
      </a:accent1>
      <a:accent2>
        <a:srgbClr val="179DD5"/>
      </a:accent2>
      <a:accent3>
        <a:srgbClr val="404040"/>
      </a:accent3>
      <a:accent4>
        <a:srgbClr val="BFBFBF"/>
      </a:accent4>
      <a:accent5>
        <a:srgbClr val="56AC50"/>
      </a:accent5>
      <a:accent6>
        <a:srgbClr val="26207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F26925"/>
      </a:dk1>
      <a:lt1>
        <a:srgbClr val="FFFFFF"/>
      </a:lt1>
      <a:dk2>
        <a:srgbClr val="434343"/>
      </a:dk2>
      <a:lt2>
        <a:srgbClr val="00ADDC"/>
      </a:lt2>
      <a:accent1>
        <a:srgbClr val="32368C"/>
      </a:accent1>
      <a:accent2>
        <a:srgbClr val="FFBF00"/>
      </a:accent2>
      <a:accent3>
        <a:srgbClr val="6DC065"/>
      </a:accent3>
      <a:accent4>
        <a:srgbClr val="2274A5"/>
      </a:accent4>
      <a:accent5>
        <a:srgbClr val="CB48B7"/>
      </a:accent5>
      <a:accent6>
        <a:srgbClr val="32936F"/>
      </a:accent6>
      <a:hlink>
        <a:srgbClr val="6DC0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Red Orange">
      <a:dk1>
        <a:srgbClr val="FFFFFF"/>
      </a:dk1>
      <a:lt1>
        <a:srgbClr val="4D4D4D"/>
      </a:lt1>
      <a:dk2>
        <a:srgbClr val="808285"/>
      </a:dk2>
      <a:lt2>
        <a:srgbClr val="F26925"/>
      </a:lt2>
      <a:accent1>
        <a:srgbClr val="00ADDC"/>
      </a:accent1>
      <a:accent2>
        <a:srgbClr val="6DC065"/>
      </a:accent2>
      <a:accent3>
        <a:srgbClr val="333391"/>
      </a:accent3>
      <a:accent4>
        <a:srgbClr val="C7C8CA"/>
      </a:accent4>
      <a:accent5>
        <a:srgbClr val="FFFFFF"/>
      </a:accent5>
      <a:accent6>
        <a:srgbClr val="FFFFFF"/>
      </a:accent6>
      <a:hlink>
        <a:srgbClr val="FFFF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38B202DF9D7408EE4E989603ED3F1" ma:contentTypeVersion="17" ma:contentTypeDescription="Create a new document." ma:contentTypeScope="" ma:versionID="8839653d1cc803ff1e8ea0b195b9cf2a">
  <xsd:schema xmlns:xsd="http://www.w3.org/2001/XMLSchema" xmlns:xs="http://www.w3.org/2001/XMLSchema" xmlns:p="http://schemas.microsoft.com/office/2006/metadata/properties" xmlns:ns2="e862e6cc-25a7-48db-9a41-d7bf78120c8c" xmlns:ns3="3f139343-0308-4228-91b0-b729914d92b9" targetNamespace="http://schemas.microsoft.com/office/2006/metadata/properties" ma:root="true" ma:fieldsID="1b448a60d09c27ab773c959a39393f39" ns2:_="" ns3:_="">
    <xsd:import namespace="e862e6cc-25a7-48db-9a41-d7bf78120c8c"/>
    <xsd:import namespace="3f139343-0308-4228-91b0-b729914d92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_dlc_DocId" minOccurs="0"/>
                <xsd:element ref="ns3:_dlc_DocIdUrl" minOccurs="0"/>
                <xsd:element ref="ns3:_dlc_DocIdPersist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2e6cc-25a7-48db-9a41-d7bf78120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139343-0308-4228-91b0-b729914d92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929D42EB1CB4884BAEE732D66021D562" ma:contentTypeVersion="4" ma:contentTypeDescription="Create a new document." ma:contentTypeScope="" ma:versionID="79e95c836ba1528e4539dc2c3b55f24b">
  <xsd:schema xmlns:xsd="http://www.w3.org/2001/XMLSchema" xmlns:xs="http://www.w3.org/2001/XMLSchema" xmlns:p="http://schemas.microsoft.com/office/2006/metadata/properties" xmlns:ns2="a94874c0-f4c4-4d00-a0d9-c1dd91e10513" xmlns:ns3="29e9271f-fcce-4f3c-9b75-5bf8ea8bdf21" targetNamespace="http://schemas.microsoft.com/office/2006/metadata/properties" ma:root="true" ma:fieldsID="8cfea06013ed477b189afc0c52fc5c08" ns2:_="" ns3:_="">
    <xsd:import namespace="a94874c0-f4c4-4d00-a0d9-c1dd91e10513"/>
    <xsd:import namespace="29e9271f-fcce-4f3c-9b75-5bf8ea8bdf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874c0-f4c4-4d00-a0d9-c1dd91e105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9271f-fcce-4f3c-9b75-5bf8ea8bdf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8CA908-995E-4403-B511-EE48358CE6CC}">
  <ds:schemaRefs>
    <ds:schemaRef ds:uri="3f139343-0308-4228-91b0-b729914d92b9"/>
    <ds:schemaRef ds:uri="e862e6cc-25a7-48db-9a41-d7bf78120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AE7802-8D95-47DC-8486-6F4F2C302767}"/>
</file>

<file path=customXml/itemProps3.xml><?xml version="1.0" encoding="utf-8"?>
<ds:datastoreItem xmlns:ds="http://schemas.openxmlformats.org/officeDocument/2006/customXml" ds:itemID="{1AB2FC01-9218-40DD-9FB4-1851E70942F2}">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3f139343-0308-4228-91b0-b729914d92b9"/>
    <ds:schemaRef ds:uri="e862e6cc-25a7-48db-9a41-d7bf78120c8c"/>
  </ds:schemaRefs>
</ds:datastoreItem>
</file>

<file path=customXml/itemProps4.xml><?xml version="1.0" encoding="utf-8"?>
<ds:datastoreItem xmlns:ds="http://schemas.openxmlformats.org/officeDocument/2006/customXml" ds:itemID="{F2910CDE-A60A-4511-97C7-2A053E564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1660</Words>
  <Application>Microsoft Office PowerPoint</Application>
  <PresentationFormat>Widescreen</PresentationFormat>
  <Paragraphs>207</Paragraphs>
  <Slides>28</Slides>
  <Notes>28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Avenir</vt:lpstr>
      <vt:lpstr>Candara</vt:lpstr>
      <vt:lpstr>Helvetica Neue</vt:lpstr>
      <vt:lpstr>Corbel</vt:lpstr>
      <vt:lpstr>Calibri</vt:lpstr>
      <vt:lpstr>Cambria Math</vt:lpstr>
      <vt:lpstr>Arial</vt:lpstr>
      <vt:lpstr>Libre Franklin</vt:lpstr>
      <vt:lpstr>Noto Sans Symbols</vt:lpstr>
      <vt:lpstr>Sarabun</vt:lpstr>
      <vt:lpstr>Ubuntu</vt:lpstr>
      <vt:lpstr>Office Theme</vt:lpstr>
      <vt:lpstr>Office Theme</vt:lpstr>
      <vt:lpstr>Simple Light</vt:lpstr>
      <vt:lpstr>Office Theme</vt:lpstr>
      <vt:lpstr>Welcome to the Ohio  High School Mathematics  Pathways Symposium  </vt:lpstr>
      <vt:lpstr>High Quality Instructional Materials </vt:lpstr>
      <vt:lpstr>Instruction Partners Team</vt:lpstr>
      <vt:lpstr>About Instruction Partners</vt:lpstr>
      <vt:lpstr>Welcome</vt:lpstr>
      <vt:lpstr>Norms:</vt:lpstr>
      <vt:lpstr>Norms  </vt:lpstr>
      <vt:lpstr>Objectives</vt:lpstr>
      <vt:lpstr>Agenda</vt:lpstr>
      <vt:lpstr>The Case for High-Quality Instructional Materials </vt:lpstr>
      <vt:lpstr>Equitable Access to High-Quality Curriculum Materials</vt:lpstr>
      <vt:lpstr>Consequences of Not Having High-Quality Instructional Materials </vt:lpstr>
      <vt:lpstr>“When students who started the year off behind grade level were given more grade-appropriate assignments, stronger instruction, deeper engagement, and higher expectations, the gap between these students  and their higher achieving peers began to narrow substantially.”</vt:lpstr>
      <vt:lpstr>Exploring Criteria of High Quality Instructional Materials</vt:lpstr>
      <vt:lpstr>Criteria of High-Quality Instructional Materials: Mathematics </vt:lpstr>
      <vt:lpstr>How Ohio Defines Rigor</vt:lpstr>
      <vt:lpstr>Rigorous vs. Non-Rigorous</vt:lpstr>
      <vt:lpstr>Example and Non-Example </vt:lpstr>
      <vt:lpstr>A.APR.3 </vt:lpstr>
      <vt:lpstr>What do you notice?</vt:lpstr>
      <vt:lpstr>What do you notice?</vt:lpstr>
      <vt:lpstr>www.ohiocurriculumsupport.org</vt:lpstr>
      <vt:lpstr>We built the Curriculum Support Guide to help with the “how”</vt:lpstr>
      <vt:lpstr>Ohio Curriculum Support Guide </vt:lpstr>
      <vt:lpstr>Ohio Resources</vt:lpstr>
      <vt:lpstr>Q&amp;A </vt:lpstr>
      <vt:lpstr>Session Survey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Quality Instructional Materials Presentation</dc:title>
  <dc:creator>Mallory, Andrea</dc:creator>
  <cp:keywords>HQIM, high-quality instructional materials</cp:keywords>
  <cp:lastModifiedBy>Mallory, Andrea</cp:lastModifiedBy>
  <cp:revision>2</cp:revision>
  <dcterms:modified xsi:type="dcterms:W3CDTF">2021-11-16T14:58:47Z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0x010100929D42EB1CB4884BAEE732D66021D562</vt:lpwstr>
  </property>
  <property fmtid="{D5CDD505-2E9C-101B-9397-08002B2CF9AE}" pid="3" name="_dlc_DocIdItemGuid">
    <vt:lpwstr>5ad7627d-82cf-4b5c-9cea-7576c4dfd5c9</vt:lpwstr>
  </property>
</Properties>
</file>