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4" roundtripDataSignature="AMtx7mjSXQTDmSAi2k6qW8eHXeT/nPhn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91EE4B-3FFA-4C82-836B-5D85890313C6}" v="96" dt="2021-11-09T16:21:07.7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148" y="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lory, Andrea" userId="847d9ca6-0bb7-47ae-ad92-faa233e913d2" providerId="ADAL" clId="{6091EE4B-3FFA-4C82-836B-5D85890313C6}"/>
    <pc:docChg chg="modSld">
      <pc:chgData name="Mallory, Andrea" userId="847d9ca6-0bb7-47ae-ad92-faa233e913d2" providerId="ADAL" clId="{6091EE4B-3FFA-4C82-836B-5D85890313C6}" dt="2021-11-09T16:20:31.798" v="2024" actId="20577"/>
      <pc:docMkLst>
        <pc:docMk/>
      </pc:docMkLst>
      <pc:sldChg chg="modSp mod">
        <pc:chgData name="Mallory, Andrea" userId="847d9ca6-0bb7-47ae-ad92-faa233e913d2" providerId="ADAL" clId="{6091EE4B-3FFA-4C82-836B-5D85890313C6}" dt="2021-11-09T16:03:47.119" v="63" actId="962"/>
        <pc:sldMkLst>
          <pc:docMk/>
          <pc:sldMk cId="0" sldId="256"/>
        </pc:sldMkLst>
        <pc:picChg chg="mod">
          <ac:chgData name="Mallory, Andrea" userId="847d9ca6-0bb7-47ae-ad92-faa233e913d2" providerId="ADAL" clId="{6091EE4B-3FFA-4C82-836B-5D85890313C6}" dt="2021-11-09T16:03:47.119" v="63" actId="962"/>
          <ac:picMkLst>
            <pc:docMk/>
            <pc:sldMk cId="0" sldId="256"/>
            <ac:picMk id="103" creationId="{00000000-0000-0000-0000-000000000000}"/>
          </ac:picMkLst>
        </pc:picChg>
      </pc:sldChg>
      <pc:sldChg chg="addSp modSp mod">
        <pc:chgData name="Mallory, Andrea" userId="847d9ca6-0bb7-47ae-ad92-faa233e913d2" providerId="ADAL" clId="{6091EE4B-3FFA-4C82-836B-5D85890313C6}" dt="2021-11-09T16:19:34.842" v="1938" actId="20577"/>
        <pc:sldMkLst>
          <pc:docMk/>
          <pc:sldMk cId="0" sldId="257"/>
        </pc:sldMkLst>
        <pc:spChg chg="add mod">
          <ac:chgData name="Mallory, Andrea" userId="847d9ca6-0bb7-47ae-ad92-faa233e913d2" providerId="ADAL" clId="{6091EE4B-3FFA-4C82-836B-5D85890313C6}" dt="2021-11-09T16:19:34.842" v="1938" actId="20577"/>
          <ac:spMkLst>
            <pc:docMk/>
            <pc:sldMk cId="0" sldId="257"/>
            <ac:spMk id="2" creationId="{5D2C72AE-EC81-4EF2-B989-0CBB5E8DE3C0}"/>
          </ac:spMkLst>
        </pc:spChg>
        <pc:picChg chg="mod">
          <ac:chgData name="Mallory, Andrea" userId="847d9ca6-0bb7-47ae-ad92-faa233e913d2" providerId="ADAL" clId="{6091EE4B-3FFA-4C82-836B-5D85890313C6}" dt="2021-11-09T16:11:27.190" v="289" actId="962"/>
          <ac:picMkLst>
            <pc:docMk/>
            <pc:sldMk cId="0" sldId="257"/>
            <ac:picMk id="108" creationId="{00000000-0000-0000-0000-000000000000}"/>
          </ac:picMkLst>
        </pc:picChg>
        <pc:picChg chg="mod">
          <ac:chgData name="Mallory, Andrea" userId="847d9ca6-0bb7-47ae-ad92-faa233e913d2" providerId="ADAL" clId="{6091EE4B-3FFA-4C82-836B-5D85890313C6}" dt="2021-11-09T16:13:57.625" v="663" actId="962"/>
          <ac:picMkLst>
            <pc:docMk/>
            <pc:sldMk cId="0" sldId="257"/>
            <ac:picMk id="109" creationId="{00000000-0000-0000-0000-000000000000}"/>
          </ac:picMkLst>
        </pc:picChg>
        <pc:picChg chg="mod">
          <ac:chgData name="Mallory, Andrea" userId="847d9ca6-0bb7-47ae-ad92-faa233e913d2" providerId="ADAL" clId="{6091EE4B-3FFA-4C82-836B-5D85890313C6}" dt="2021-11-09T16:11:35.975" v="311" actId="962"/>
          <ac:picMkLst>
            <pc:docMk/>
            <pc:sldMk cId="0" sldId="257"/>
            <ac:picMk id="110" creationId="{00000000-0000-0000-0000-000000000000}"/>
          </ac:picMkLst>
        </pc:picChg>
      </pc:sldChg>
      <pc:sldChg chg="addSp modSp mod">
        <pc:chgData name="Mallory, Andrea" userId="847d9ca6-0bb7-47ae-ad92-faa233e913d2" providerId="ADAL" clId="{6091EE4B-3FFA-4C82-836B-5D85890313C6}" dt="2021-11-09T16:19:41.768" v="1949" actId="20577"/>
        <pc:sldMkLst>
          <pc:docMk/>
          <pc:sldMk cId="0" sldId="258"/>
        </pc:sldMkLst>
        <pc:spChg chg="add mod">
          <ac:chgData name="Mallory, Andrea" userId="847d9ca6-0bb7-47ae-ad92-faa233e913d2" providerId="ADAL" clId="{6091EE4B-3FFA-4C82-836B-5D85890313C6}" dt="2021-11-09T16:19:41.768" v="1949" actId="20577"/>
          <ac:spMkLst>
            <pc:docMk/>
            <pc:sldMk cId="0" sldId="258"/>
            <ac:spMk id="2" creationId="{FCF1BC3D-4528-4C86-9000-1C7474B379EE}"/>
          </ac:spMkLst>
        </pc:spChg>
        <pc:picChg chg="mod">
          <ac:chgData name="Mallory, Andrea" userId="847d9ca6-0bb7-47ae-ad92-faa233e913d2" providerId="ADAL" clId="{6091EE4B-3FFA-4C82-836B-5D85890313C6}" dt="2021-11-09T16:11:56.913" v="367" actId="962"/>
          <ac:picMkLst>
            <pc:docMk/>
            <pc:sldMk cId="0" sldId="258"/>
            <ac:picMk id="115" creationId="{00000000-0000-0000-0000-000000000000}"/>
          </ac:picMkLst>
        </pc:picChg>
      </pc:sldChg>
      <pc:sldChg chg="addSp modSp mod">
        <pc:chgData name="Mallory, Andrea" userId="847d9ca6-0bb7-47ae-ad92-faa233e913d2" providerId="ADAL" clId="{6091EE4B-3FFA-4C82-836B-5D85890313C6}" dt="2021-11-09T16:19:50.702" v="1960" actId="20577"/>
        <pc:sldMkLst>
          <pc:docMk/>
          <pc:sldMk cId="0" sldId="259"/>
        </pc:sldMkLst>
        <pc:spChg chg="add mod">
          <ac:chgData name="Mallory, Andrea" userId="847d9ca6-0bb7-47ae-ad92-faa233e913d2" providerId="ADAL" clId="{6091EE4B-3FFA-4C82-836B-5D85890313C6}" dt="2021-11-09T16:19:50.702" v="1960" actId="20577"/>
          <ac:spMkLst>
            <pc:docMk/>
            <pc:sldMk cId="0" sldId="259"/>
            <ac:spMk id="2" creationId="{7E2EB05D-5594-480F-94B6-3035C3161608}"/>
          </ac:spMkLst>
        </pc:spChg>
        <pc:picChg chg="mod">
          <ac:chgData name="Mallory, Andrea" userId="847d9ca6-0bb7-47ae-ad92-faa233e913d2" providerId="ADAL" clId="{6091EE4B-3FFA-4C82-836B-5D85890313C6}" dt="2021-11-09T16:12:16.880" v="419" actId="962"/>
          <ac:picMkLst>
            <pc:docMk/>
            <pc:sldMk cId="0" sldId="259"/>
            <ac:picMk id="120" creationId="{00000000-0000-0000-0000-000000000000}"/>
          </ac:picMkLst>
        </pc:picChg>
      </pc:sldChg>
      <pc:sldChg chg="addSp modSp mod">
        <pc:chgData name="Mallory, Andrea" userId="847d9ca6-0bb7-47ae-ad92-faa233e913d2" providerId="ADAL" clId="{6091EE4B-3FFA-4C82-836B-5D85890313C6}" dt="2021-11-09T16:20:05.121" v="1984" actId="20577"/>
        <pc:sldMkLst>
          <pc:docMk/>
          <pc:sldMk cId="0" sldId="261"/>
        </pc:sldMkLst>
        <pc:spChg chg="add mod">
          <ac:chgData name="Mallory, Andrea" userId="847d9ca6-0bb7-47ae-ad92-faa233e913d2" providerId="ADAL" clId="{6091EE4B-3FFA-4C82-836B-5D85890313C6}" dt="2021-11-09T16:20:05.121" v="1984" actId="20577"/>
          <ac:spMkLst>
            <pc:docMk/>
            <pc:sldMk cId="0" sldId="261"/>
            <ac:spMk id="2" creationId="{7DDC8152-70FC-4982-B0B8-E370EB726C70}"/>
          </ac:spMkLst>
        </pc:spChg>
        <pc:grpChg chg="mod">
          <ac:chgData name="Mallory, Andrea" userId="847d9ca6-0bb7-47ae-ad92-faa233e913d2" providerId="ADAL" clId="{6091EE4B-3FFA-4C82-836B-5D85890313C6}" dt="2021-11-09T16:04:21.643" v="155" actId="962"/>
          <ac:grpSpMkLst>
            <pc:docMk/>
            <pc:sldMk cId="0" sldId="261"/>
            <ac:grpSpMk id="136" creationId="{00000000-0000-0000-0000-000000000000}"/>
          </ac:grpSpMkLst>
        </pc:grpChg>
        <pc:picChg chg="mod">
          <ac:chgData name="Mallory, Andrea" userId="847d9ca6-0bb7-47ae-ad92-faa233e913d2" providerId="ADAL" clId="{6091EE4B-3FFA-4C82-836B-5D85890313C6}" dt="2021-11-09T16:12:43.948" v="467" actId="962"/>
          <ac:picMkLst>
            <pc:docMk/>
            <pc:sldMk cId="0" sldId="261"/>
            <ac:picMk id="135" creationId="{00000000-0000-0000-0000-000000000000}"/>
          </ac:picMkLst>
        </pc:picChg>
        <pc:picChg chg="mod">
          <ac:chgData name="Mallory, Andrea" userId="847d9ca6-0bb7-47ae-ad92-faa233e913d2" providerId="ADAL" clId="{6091EE4B-3FFA-4C82-836B-5D85890313C6}" dt="2021-11-09T16:13:17.391" v="617" actId="962"/>
          <ac:picMkLst>
            <pc:docMk/>
            <pc:sldMk cId="0" sldId="261"/>
            <ac:picMk id="140" creationId="{00000000-0000-0000-0000-000000000000}"/>
          </ac:picMkLst>
        </pc:picChg>
      </pc:sldChg>
      <pc:sldChg chg="modSp mod">
        <pc:chgData name="Mallory, Andrea" userId="847d9ca6-0bb7-47ae-ad92-faa233e913d2" providerId="ADAL" clId="{6091EE4B-3FFA-4C82-836B-5D85890313C6}" dt="2021-11-09T16:16:32.166" v="1295" actId="962"/>
        <pc:sldMkLst>
          <pc:docMk/>
          <pc:sldMk cId="0" sldId="262"/>
        </pc:sldMkLst>
        <pc:spChg chg="mod">
          <ac:chgData name="Mallory, Andrea" userId="847d9ca6-0bb7-47ae-ad92-faa233e913d2" providerId="ADAL" clId="{6091EE4B-3FFA-4C82-836B-5D85890313C6}" dt="2021-11-09T16:15:15.599" v="901" actId="962"/>
          <ac:spMkLst>
            <pc:docMk/>
            <pc:sldMk cId="0" sldId="262"/>
            <ac:spMk id="148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4:33.495" v="707" actId="962"/>
          <ac:spMkLst>
            <pc:docMk/>
            <pc:sldMk cId="0" sldId="262"/>
            <ac:spMk id="149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5:23.447" v="935" actId="962"/>
          <ac:spMkLst>
            <pc:docMk/>
            <pc:sldMk cId="0" sldId="262"/>
            <ac:spMk id="150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4:39.398" v="737" actId="962"/>
          <ac:spMkLst>
            <pc:docMk/>
            <pc:sldMk cId="0" sldId="262"/>
            <ac:spMk id="151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5:38.090" v="1007" actId="962"/>
          <ac:spMkLst>
            <pc:docMk/>
            <pc:sldMk cId="0" sldId="262"/>
            <ac:spMk id="152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4:44.977" v="767" actId="962"/>
          <ac:spMkLst>
            <pc:docMk/>
            <pc:sldMk cId="0" sldId="262"/>
            <ac:spMk id="153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5:45.368" v="1045" actId="962"/>
          <ac:spMkLst>
            <pc:docMk/>
            <pc:sldMk cId="0" sldId="262"/>
            <ac:spMk id="154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4:56.715" v="805" actId="962"/>
          <ac:spMkLst>
            <pc:docMk/>
            <pc:sldMk cId="0" sldId="262"/>
            <ac:spMk id="155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5:58.072" v="1105" actId="962"/>
          <ac:spMkLst>
            <pc:docMk/>
            <pc:sldMk cId="0" sldId="262"/>
            <ac:spMk id="156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5:03.058" v="835" actId="962"/>
          <ac:spMkLst>
            <pc:docMk/>
            <pc:sldMk cId="0" sldId="262"/>
            <ac:spMk id="157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5:09.304" v="865" actId="962"/>
          <ac:spMkLst>
            <pc:docMk/>
            <pc:sldMk cId="0" sldId="262"/>
            <ac:spMk id="158" creationId="{00000000-0000-0000-0000-000000000000}"/>
          </ac:spMkLst>
        </pc:spChg>
        <pc:grpChg chg="mod">
          <ac:chgData name="Mallory, Andrea" userId="847d9ca6-0bb7-47ae-ad92-faa233e913d2" providerId="ADAL" clId="{6091EE4B-3FFA-4C82-836B-5D85890313C6}" dt="2021-11-09T16:14:15.816" v="677" actId="962"/>
          <ac:grpSpMkLst>
            <pc:docMk/>
            <pc:sldMk cId="0" sldId="262"/>
            <ac:grpSpMk id="146" creationId="{00000000-0000-0000-0000-000000000000}"/>
          </ac:grpSpMkLst>
        </pc:grpChg>
        <pc:picChg chg="mod">
          <ac:chgData name="Mallory, Andrea" userId="847d9ca6-0bb7-47ae-ad92-faa233e913d2" providerId="ADAL" clId="{6091EE4B-3FFA-4C82-836B-5D85890313C6}" dt="2021-11-09T16:16:32.166" v="1295" actId="962"/>
          <ac:picMkLst>
            <pc:docMk/>
            <pc:sldMk cId="0" sldId="262"/>
            <ac:picMk id="159" creationId="{00000000-0000-0000-0000-000000000000}"/>
          </ac:picMkLst>
        </pc:picChg>
        <pc:cxnChg chg="mod">
          <ac:chgData name="Mallory, Andrea" userId="847d9ca6-0bb7-47ae-ad92-faa233e913d2" providerId="ADAL" clId="{6091EE4B-3FFA-4C82-836B-5D85890313C6}" dt="2021-11-09T16:16:03.881" v="1137" actId="962"/>
          <ac:cxnSpMkLst>
            <pc:docMk/>
            <pc:sldMk cId="0" sldId="262"/>
            <ac:cxnSpMk id="160" creationId="{00000000-0000-0000-0000-000000000000}"/>
          </ac:cxnSpMkLst>
        </pc:cxnChg>
      </pc:sldChg>
      <pc:sldChg chg="addSp delSp modSp mod">
        <pc:chgData name="Mallory, Andrea" userId="847d9ca6-0bb7-47ae-ad92-faa233e913d2" providerId="ADAL" clId="{6091EE4B-3FFA-4C82-836B-5D85890313C6}" dt="2021-11-09T16:20:31.798" v="2024" actId="20577"/>
        <pc:sldMkLst>
          <pc:docMk/>
          <pc:sldMk cId="0" sldId="263"/>
        </pc:sldMkLst>
        <pc:spChg chg="add del mod">
          <ac:chgData name="Mallory, Andrea" userId="847d9ca6-0bb7-47ae-ad92-faa233e913d2" providerId="ADAL" clId="{6091EE4B-3FFA-4C82-836B-5D85890313C6}" dt="2021-11-09T16:20:18.307" v="1986" actId="478"/>
          <ac:spMkLst>
            <pc:docMk/>
            <pc:sldMk cId="0" sldId="263"/>
            <ac:spMk id="2" creationId="{00391D27-CD69-4B76-8AB9-F33EF73E537D}"/>
          </ac:spMkLst>
        </pc:spChg>
        <pc:spChg chg="add mod">
          <ac:chgData name="Mallory, Andrea" userId="847d9ca6-0bb7-47ae-ad92-faa233e913d2" providerId="ADAL" clId="{6091EE4B-3FFA-4C82-836B-5D85890313C6}" dt="2021-11-09T16:20:31.798" v="2024" actId="20577"/>
          <ac:spMkLst>
            <pc:docMk/>
            <pc:sldMk cId="0" sldId="263"/>
            <ac:spMk id="3" creationId="{6D33C1EC-F76C-4804-ACD6-1EAC260A9D67}"/>
          </ac:spMkLst>
        </pc:spChg>
        <pc:spChg chg="mod">
          <ac:chgData name="Mallory, Andrea" userId="847d9ca6-0bb7-47ae-ad92-faa233e913d2" providerId="ADAL" clId="{6091EE4B-3FFA-4C82-836B-5D85890313C6}" dt="2021-11-09T16:17:12.642" v="1359" actId="962"/>
          <ac:spMkLst>
            <pc:docMk/>
            <pc:sldMk cId="0" sldId="263"/>
            <ac:spMk id="167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7:21.695" v="1413" actId="962"/>
          <ac:spMkLst>
            <pc:docMk/>
            <pc:sldMk cId="0" sldId="263"/>
            <ac:spMk id="169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7:27.721" v="1445" actId="962"/>
          <ac:spMkLst>
            <pc:docMk/>
            <pc:sldMk cId="0" sldId="263"/>
            <ac:spMk id="171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7:37.544" v="1483" actId="962"/>
          <ac:spMkLst>
            <pc:docMk/>
            <pc:sldMk cId="0" sldId="263"/>
            <ac:spMk id="173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7:43.376" v="1519" actId="962"/>
          <ac:spMkLst>
            <pc:docMk/>
            <pc:sldMk cId="0" sldId="263"/>
            <ac:spMk id="175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7:52.264" v="1561" actId="962"/>
          <ac:spMkLst>
            <pc:docMk/>
            <pc:sldMk cId="0" sldId="263"/>
            <ac:spMk id="177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7:58.103" v="1593" actId="962"/>
          <ac:spMkLst>
            <pc:docMk/>
            <pc:sldMk cId="0" sldId="263"/>
            <ac:spMk id="179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8:03.560" v="1631" actId="962"/>
          <ac:spMkLst>
            <pc:docMk/>
            <pc:sldMk cId="0" sldId="263"/>
            <ac:spMk id="181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8:11.644" v="1665" actId="962"/>
          <ac:spMkLst>
            <pc:docMk/>
            <pc:sldMk cId="0" sldId="263"/>
            <ac:spMk id="183" creationId="{00000000-0000-0000-0000-000000000000}"/>
          </ac:spMkLst>
        </pc:spChg>
        <pc:spChg chg="mod">
          <ac:chgData name="Mallory, Andrea" userId="847d9ca6-0bb7-47ae-ad92-faa233e913d2" providerId="ADAL" clId="{6091EE4B-3FFA-4C82-836B-5D85890313C6}" dt="2021-11-09T16:18:18.640" v="1705" actId="962"/>
          <ac:spMkLst>
            <pc:docMk/>
            <pc:sldMk cId="0" sldId="263"/>
            <ac:spMk id="185" creationId="{00000000-0000-0000-0000-000000000000}"/>
          </ac:spMkLst>
        </pc:spChg>
        <pc:grpChg chg="mod">
          <ac:chgData name="Mallory, Andrea" userId="847d9ca6-0bb7-47ae-ad92-faa233e913d2" providerId="ADAL" clId="{6091EE4B-3FFA-4C82-836B-5D85890313C6}" dt="2021-11-09T16:17:04.525" v="1319" actId="962"/>
          <ac:grpSpMkLst>
            <pc:docMk/>
            <pc:sldMk cId="0" sldId="263"/>
            <ac:grpSpMk id="166" creationId="{00000000-0000-0000-0000-000000000000}"/>
          </ac:grpSpMkLst>
        </pc:grpChg>
        <pc:picChg chg="mod">
          <ac:chgData name="Mallory, Andrea" userId="847d9ca6-0bb7-47ae-ad92-faa233e913d2" providerId="ADAL" clId="{6091EE4B-3FFA-4C82-836B-5D85890313C6}" dt="2021-11-09T16:18:43.927" v="1857" actId="962"/>
          <ac:picMkLst>
            <pc:docMk/>
            <pc:sldMk cId="0" sldId="263"/>
            <ac:picMk id="165" creationId="{00000000-0000-0000-0000-000000000000}"/>
          </ac:picMkLst>
        </pc:picChg>
      </pc:sldChg>
      <pc:sldChg chg="modSp mod">
        <pc:chgData name="Mallory, Andrea" userId="847d9ca6-0bb7-47ae-ad92-faa233e913d2" providerId="ADAL" clId="{6091EE4B-3FFA-4C82-836B-5D85890313C6}" dt="2021-11-09T16:19:12.638" v="1924" actId="14100"/>
        <pc:sldMkLst>
          <pc:docMk/>
          <pc:sldMk cId="0" sldId="264"/>
        </pc:sldMkLst>
        <pc:spChg chg="mod">
          <ac:chgData name="Mallory, Andrea" userId="847d9ca6-0bb7-47ae-ad92-faa233e913d2" providerId="ADAL" clId="{6091EE4B-3FFA-4C82-836B-5D85890313C6}" dt="2021-11-09T16:19:12.638" v="1924" actId="14100"/>
          <ac:spMkLst>
            <pc:docMk/>
            <pc:sldMk cId="0" sldId="264"/>
            <ac:spMk id="198" creationId="{00000000-0000-0000-0000-000000000000}"/>
          </ac:spMkLst>
        </pc:spChg>
        <pc:picChg chg="mod">
          <ac:chgData name="Mallory, Andrea" userId="847d9ca6-0bb7-47ae-ad92-faa233e913d2" providerId="ADAL" clId="{6091EE4B-3FFA-4C82-836B-5D85890313C6}" dt="2021-11-09T16:18:59.730" v="1899" actId="962"/>
          <ac:picMkLst>
            <pc:docMk/>
            <pc:sldMk cId="0" sldId="264"/>
            <ac:picMk id="199" creationId="{00000000-0000-0000-0000-000000000000}"/>
          </ac:picMkLst>
        </pc:picChg>
        <pc:picChg chg="mod">
          <ac:chgData name="Mallory, Andrea" userId="847d9ca6-0bb7-47ae-ad92-faa233e913d2" providerId="ADAL" clId="{6091EE4B-3FFA-4C82-836B-5D85890313C6}" dt="2021-11-09T16:19:06.747" v="1923" actId="962"/>
          <ac:picMkLst>
            <pc:docMk/>
            <pc:sldMk cId="0" sldId="264"/>
            <ac:picMk id="200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‘Ensuring the Next Generation of Math Pathways Center Equity’</a:t>
            </a:r>
            <a:endParaRPr/>
          </a:p>
        </p:txBody>
      </p:sp>
      <p:sp>
        <p:nvSpPr>
          <p:cNvPr id="97" name="Google Shape;9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Source: https://www3.weforum.org/docs/WEF_Future_of_Jobs_2020.pdf</a:t>
            </a:r>
            <a:endParaRPr/>
          </a:p>
        </p:txBody>
      </p:sp>
      <p:sp>
        <p:nvSpPr>
          <p:cNvPr id="124" name="Google Shape;12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Title Slide">
  <p:cSld name="Main 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641531" y="868363"/>
            <a:ext cx="10517052" cy="1561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641529" y="3905819"/>
            <a:ext cx="914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body" idx="2"/>
          </p:nvPr>
        </p:nvSpPr>
        <p:spPr>
          <a:xfrm>
            <a:off x="641529" y="4429127"/>
            <a:ext cx="9228667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0" i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body" idx="3"/>
          </p:nvPr>
        </p:nvSpPr>
        <p:spPr>
          <a:xfrm>
            <a:off x="641353" y="2590801"/>
            <a:ext cx="10517716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6C1F"/>
              </a:buClr>
              <a:buSzPts val="4267"/>
              <a:buChar char="•"/>
              <a:defRPr sz="4267" b="0" i="0">
                <a:solidFill>
                  <a:srgbClr val="E86C1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b="1" i="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11039911" y="6663044"/>
            <a:ext cx="1109015" cy="13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Info Slide (one presenter)">
  <p:cSld name="Contact Info Slide (one presenter)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 txBox="1">
            <a:spLocks noGrp="1"/>
          </p:cNvSpPr>
          <p:nvPr>
            <p:ph type="title"/>
          </p:nvPr>
        </p:nvSpPr>
        <p:spPr>
          <a:xfrm>
            <a:off x="483164" y="1156226"/>
            <a:ext cx="10728960" cy="32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Calibri"/>
              <a:buNone/>
              <a:defRPr sz="3733" b="0" i="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1"/>
          </p:nvPr>
        </p:nvSpPr>
        <p:spPr>
          <a:xfrm>
            <a:off x="838200" y="2845139"/>
            <a:ext cx="10515600" cy="395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86C1F"/>
              </a:buClr>
              <a:buSzPts val="2800"/>
              <a:buChar char="•"/>
              <a:defRPr>
                <a:solidFill>
                  <a:srgbClr val="E86C1F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sldNum" idx="12"/>
          </p:nvPr>
        </p:nvSpPr>
        <p:spPr>
          <a:xfrm>
            <a:off x="11039911" y="6663044"/>
            <a:ext cx="1109015" cy="13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mailto:Elisha.smitharrillaga@Austin.utexas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"/>
          <p:cNvSpPr txBox="1">
            <a:spLocks noGrp="1"/>
          </p:cNvSpPr>
          <p:nvPr>
            <p:ph type="ctrTitle"/>
          </p:nvPr>
        </p:nvSpPr>
        <p:spPr>
          <a:xfrm>
            <a:off x="642017" y="1029728"/>
            <a:ext cx="10517052" cy="1561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dirty="0"/>
              <a:t>The Right to Math</a:t>
            </a:r>
            <a:endParaRPr dirty="0"/>
          </a:p>
        </p:txBody>
      </p:sp>
      <p:sp>
        <p:nvSpPr>
          <p:cNvPr id="100" name="Google Shape;100;p1"/>
          <p:cNvSpPr txBox="1">
            <a:spLocks noGrp="1"/>
          </p:cNvSpPr>
          <p:nvPr>
            <p:ph type="subTitle" idx="1"/>
          </p:nvPr>
        </p:nvSpPr>
        <p:spPr>
          <a:xfrm>
            <a:off x="641529" y="3905819"/>
            <a:ext cx="9144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/>
              <a:t>Dr. Elisha Smith Arrillaga</a:t>
            </a:r>
            <a:endParaRPr/>
          </a:p>
        </p:txBody>
      </p:sp>
      <p:sp>
        <p:nvSpPr>
          <p:cNvPr id="101" name="Google Shape;101;p1"/>
          <p:cNvSpPr txBox="1">
            <a:spLocks noGrp="1"/>
          </p:cNvSpPr>
          <p:nvPr>
            <p:ph type="body" idx="2"/>
          </p:nvPr>
        </p:nvSpPr>
        <p:spPr>
          <a:xfrm>
            <a:off x="641529" y="4429127"/>
            <a:ext cx="9228667" cy="36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r>
              <a:rPr lang="en-US"/>
              <a:t>November 10, 2021</a:t>
            </a:r>
            <a:endParaRPr/>
          </a:p>
        </p:txBody>
      </p:sp>
      <p:sp>
        <p:nvSpPr>
          <p:cNvPr id="102" name="Google Shape;102;p1"/>
          <p:cNvSpPr txBox="1">
            <a:spLocks noGrp="1"/>
          </p:cNvSpPr>
          <p:nvPr>
            <p:ph type="body" idx="3"/>
          </p:nvPr>
        </p:nvSpPr>
        <p:spPr>
          <a:xfrm>
            <a:off x="641353" y="2590801"/>
            <a:ext cx="10517716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10000"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2"/>
                </a:solidFill>
              </a:rPr>
              <a:t>Ensuring the Next Generation of Math Pathways Center Equity</a:t>
            </a:r>
            <a:endParaRPr/>
          </a:p>
        </p:txBody>
      </p:sp>
      <p:pic>
        <p:nvPicPr>
          <p:cNvPr id="103" name="Google Shape;103;p1" descr="Equity&#10;Access&#10;Excell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0688" y="5986465"/>
            <a:ext cx="5990624" cy="461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" descr="Alliance Automation logo"/>
          <p:cNvPicPr preferRelativeResize="0"/>
          <p:nvPr/>
        </p:nvPicPr>
        <p:blipFill rotWithShape="1">
          <a:blip r:embed="rId3">
            <a:alphaModFix/>
          </a:blip>
          <a:srcRect b="78558"/>
          <a:stretch/>
        </p:blipFill>
        <p:spPr>
          <a:xfrm>
            <a:off x="1683488" y="1"/>
            <a:ext cx="8825023" cy="1470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 descr="Automation factor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649626"/>
            <a:ext cx="12192000" cy="5382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Automation Fabrication facto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1638803"/>
            <a:ext cx="12192000" cy="53932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2C72AE-EC81-4EF2-B989-0CBB5E8DE3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Website 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3" descr="Alliance Automation web 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37865"/>
            <a:ext cx="12192000" cy="55822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F1BC3D-4528-4C86-9000-1C7474B379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Website 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4" descr="Alliance Automation sear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3471" y="0"/>
            <a:ext cx="896505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2EB05D-5594-480F-94B6-3035C31616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Website 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>
            <a:spLocks noGrp="1"/>
          </p:cNvSpPr>
          <p:nvPr>
            <p:ph type="title"/>
          </p:nvPr>
        </p:nvSpPr>
        <p:spPr>
          <a:xfrm>
            <a:off x="455101" y="57858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Job Demand Trends</a:t>
            </a:r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body" idx="1"/>
          </p:nvPr>
        </p:nvSpPr>
        <p:spPr>
          <a:xfrm>
            <a:off x="838200" y="1908751"/>
            <a:ext cx="5181600" cy="461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/>
              <a:t>Shrinking Demand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Data Entry Clerks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Administrative &amp; Executive Secretaries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Accounting, Bookkeeping and Payroll Clerks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Accountants and Auditors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Assembly and Factory Workers</a:t>
            </a:r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body" idx="2"/>
          </p:nvPr>
        </p:nvSpPr>
        <p:spPr>
          <a:xfrm>
            <a:off x="6324602" y="1883538"/>
            <a:ext cx="5181600" cy="4610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/>
              <a:t>Growing Demand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Data Analysts and Scientists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AI &amp; Machine Learning Specialists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Big Data Specialists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Digital Marketing and Strategy Specialists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Process Automation Specialists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29" name="Google Shape;129;p5" descr="Bar graph with downward trend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798" y="1296051"/>
            <a:ext cx="1172566" cy="117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 descr="Bar graph with upward trend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60619" y="1320165"/>
            <a:ext cx="1172566" cy="1172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6" descr="Two people holding a large check&#10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712" y="599722"/>
            <a:ext cx="5611300" cy="369479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136" name="Google Shape;136;p6" descr="Students working with various technology"/>
          <p:cNvGrpSpPr/>
          <p:nvPr/>
        </p:nvGrpSpPr>
        <p:grpSpPr>
          <a:xfrm>
            <a:off x="6606158" y="897478"/>
            <a:ext cx="5429004" cy="3732068"/>
            <a:chOff x="5050727" y="379625"/>
            <a:chExt cx="5429004" cy="3732068"/>
          </a:xfrm>
        </p:grpSpPr>
        <p:pic>
          <p:nvPicPr>
            <p:cNvPr id="137" name="Google Shape;137;p6" descr="A person working on a machine&#10;&#10;Description automatically generated with low confidence"/>
            <p:cNvPicPr preferRelativeResize="0"/>
            <p:nvPr/>
          </p:nvPicPr>
          <p:blipFill rotWithShape="1">
            <a:blip r:embed="rId4">
              <a:alphaModFix/>
            </a:blip>
            <a:srcRect l="34415" t="20398" r="11325" b="8801"/>
            <a:stretch/>
          </p:blipFill>
          <p:spPr>
            <a:xfrm>
              <a:off x="5050727" y="674285"/>
              <a:ext cx="3002764" cy="270541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138" name="Google Shape;138;p6" descr="A picture containing text, person, screenshot, vending machine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l="37273" t="12233" r="42658" b="27743"/>
            <a:stretch/>
          </p:blipFill>
          <p:spPr>
            <a:xfrm>
              <a:off x="7816850" y="379625"/>
              <a:ext cx="2662881" cy="1866034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139" name="Google Shape;139;p6" descr="A person working in a factory&#10;&#10;Description automatically generated with low confidence"/>
            <p:cNvPicPr preferRelativeResize="0"/>
            <p:nvPr/>
          </p:nvPicPr>
          <p:blipFill rotWithShape="1">
            <a:blip r:embed="rId6">
              <a:alphaModFix/>
            </a:blip>
            <a:srcRect l="23990" t="22447" r="21633" b="22448"/>
            <a:stretch/>
          </p:blipFill>
          <p:spPr>
            <a:xfrm>
              <a:off x="7816849" y="2245659"/>
              <a:ext cx="2662881" cy="1866034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</p:grpSp>
      <p:pic>
        <p:nvPicPr>
          <p:cNvPr id="140" name="Google Shape;140;p6" descr="Mechanical Engineer, robotics, electrical and controls engineer"/>
          <p:cNvPicPr preferRelativeResize="0"/>
          <p:nvPr/>
        </p:nvPicPr>
        <p:blipFill rotWithShape="1">
          <a:blip r:embed="rId7">
            <a:alphaModFix/>
          </a:blip>
          <a:srcRect r="2620"/>
          <a:stretch/>
        </p:blipFill>
        <p:spPr>
          <a:xfrm>
            <a:off x="663465" y="4094488"/>
            <a:ext cx="9333152" cy="240268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DC8152-70FC-4982-B0B8-E370EB726C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Careers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>
            <a:spLocks noGrp="1"/>
          </p:cNvSpPr>
          <p:nvPr>
            <p:ph type="title"/>
          </p:nvPr>
        </p:nvSpPr>
        <p:spPr>
          <a:xfrm>
            <a:off x="835454" y="43018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From One Pathway to Many: Then &amp; Now</a:t>
            </a:r>
            <a:endParaRPr/>
          </a:p>
        </p:txBody>
      </p:sp>
      <p:grpSp>
        <p:nvGrpSpPr>
          <p:cNvPr id="146" name="Google Shape;146;p7" descr="pathway"/>
          <p:cNvGrpSpPr/>
          <p:nvPr/>
        </p:nvGrpSpPr>
        <p:grpSpPr>
          <a:xfrm>
            <a:off x="549188" y="1755751"/>
            <a:ext cx="4986639" cy="4411362"/>
            <a:chOff x="697469" y="1755751"/>
            <a:chExt cx="4986639" cy="4411362"/>
          </a:xfrm>
        </p:grpSpPr>
        <p:sp>
          <p:nvSpPr>
            <p:cNvPr id="147" name="Google Shape;147;p7"/>
            <p:cNvSpPr/>
            <p:nvPr/>
          </p:nvSpPr>
          <p:spPr>
            <a:xfrm>
              <a:off x="697469" y="1755751"/>
              <a:ext cx="4986639" cy="44113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 descr="orange arrow right"/>
            <p:cNvSpPr/>
            <p:nvPr/>
          </p:nvSpPr>
          <p:spPr>
            <a:xfrm>
              <a:off x="2964699" y="2296929"/>
              <a:ext cx="417978" cy="91440"/>
            </a:xfrm>
            <a:custGeom>
              <a:avLst/>
              <a:gdLst/>
              <a:ahLst/>
              <a:cxnLst/>
              <a:rect l="l" t="t" r="r" b="b"/>
              <a:pathLst>
                <a:path w="417978" h="91440" extrusionOk="0">
                  <a:moveTo>
                    <a:pt x="0" y="45720"/>
                  </a:moveTo>
                  <a:lnTo>
                    <a:pt x="417978" y="45720"/>
                  </a:lnTo>
                </a:path>
              </a:pathLst>
            </a:custGeom>
            <a:noFill/>
            <a:ln w="571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210475" tIns="43475" rIns="210475" bIns="43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7" descr="blue text box 1"/>
            <p:cNvSpPr/>
            <p:nvPr/>
          </p:nvSpPr>
          <p:spPr>
            <a:xfrm>
              <a:off x="1016158" y="1757546"/>
              <a:ext cx="1950340" cy="1170204"/>
            </a:xfrm>
            <a:custGeom>
              <a:avLst/>
              <a:gdLst/>
              <a:ahLst/>
              <a:cxnLst/>
              <a:rect l="l" t="t" r="r" b="b"/>
              <a:pathLst>
                <a:path w="1950340" h="1170204" extrusionOk="0">
                  <a:moveTo>
                    <a:pt x="0" y="0"/>
                  </a:moveTo>
                  <a:lnTo>
                    <a:pt x="1950340" y="0"/>
                  </a:lnTo>
                  <a:lnTo>
                    <a:pt x="1950340" y="1170204"/>
                  </a:lnTo>
                  <a:lnTo>
                    <a:pt x="0" y="1170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92000" tIns="192000" rIns="192000" bIns="19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en-US" sz="2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K-8 Math</a:t>
              </a:r>
              <a:endParaRPr dirty="0"/>
            </a:p>
          </p:txBody>
        </p:sp>
        <p:sp>
          <p:nvSpPr>
            <p:cNvPr id="150" name="Google Shape;150;p7" descr="orange arrow down"/>
            <p:cNvSpPr/>
            <p:nvPr/>
          </p:nvSpPr>
          <p:spPr>
            <a:xfrm>
              <a:off x="1991328" y="2594919"/>
              <a:ext cx="2398919" cy="749010"/>
            </a:xfrm>
            <a:custGeom>
              <a:avLst/>
              <a:gdLst/>
              <a:ahLst/>
              <a:cxnLst/>
              <a:rect l="l" t="t" r="r" b="b"/>
              <a:pathLst>
                <a:path w="2398919" h="417978" extrusionOk="0">
                  <a:moveTo>
                    <a:pt x="2398919" y="0"/>
                  </a:moveTo>
                  <a:lnTo>
                    <a:pt x="2398919" y="226089"/>
                  </a:lnTo>
                  <a:lnTo>
                    <a:pt x="0" y="226089"/>
                  </a:lnTo>
                  <a:lnTo>
                    <a:pt x="0" y="417978"/>
                  </a:lnTo>
                </a:path>
              </a:pathLst>
            </a:custGeom>
            <a:noFill/>
            <a:ln w="571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1151125" tIns="206725" rIns="1151125" bIns="206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7" descr="blue text box 2"/>
            <p:cNvSpPr/>
            <p:nvPr/>
          </p:nvSpPr>
          <p:spPr>
            <a:xfrm>
              <a:off x="3415077" y="1757546"/>
              <a:ext cx="1950340" cy="1170204"/>
            </a:xfrm>
            <a:custGeom>
              <a:avLst/>
              <a:gdLst/>
              <a:ahLst/>
              <a:cxnLst/>
              <a:rect l="l" t="t" r="r" b="b"/>
              <a:pathLst>
                <a:path w="1950340" h="1170204" extrusionOk="0">
                  <a:moveTo>
                    <a:pt x="0" y="0"/>
                  </a:moveTo>
                  <a:lnTo>
                    <a:pt x="1950340" y="0"/>
                  </a:lnTo>
                  <a:lnTo>
                    <a:pt x="1950340" y="1170204"/>
                  </a:lnTo>
                  <a:lnTo>
                    <a:pt x="0" y="1170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92000" tIns="192000" rIns="192000" bIns="19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Algebra I</a:t>
              </a:r>
              <a:endParaRPr/>
            </a:p>
          </p:txBody>
        </p:sp>
        <p:sp>
          <p:nvSpPr>
            <p:cNvPr id="152" name="Google Shape;152;p7" descr="orange arrow right 2"/>
            <p:cNvSpPr/>
            <p:nvPr/>
          </p:nvSpPr>
          <p:spPr>
            <a:xfrm>
              <a:off x="2964699" y="3915711"/>
              <a:ext cx="417978" cy="91440"/>
            </a:xfrm>
            <a:custGeom>
              <a:avLst/>
              <a:gdLst/>
              <a:ahLst/>
              <a:cxnLst/>
              <a:rect l="l" t="t" r="r" b="b"/>
              <a:pathLst>
                <a:path w="417978" h="91440" extrusionOk="0">
                  <a:moveTo>
                    <a:pt x="0" y="45720"/>
                  </a:moveTo>
                  <a:lnTo>
                    <a:pt x="417978" y="45720"/>
                  </a:lnTo>
                </a:path>
              </a:pathLst>
            </a:custGeom>
            <a:noFill/>
            <a:ln w="571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210475" tIns="43475" rIns="210475" bIns="43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7" descr="blue text box 3"/>
            <p:cNvSpPr/>
            <p:nvPr/>
          </p:nvSpPr>
          <p:spPr>
            <a:xfrm>
              <a:off x="1016158" y="3376329"/>
              <a:ext cx="1950340" cy="1170204"/>
            </a:xfrm>
            <a:custGeom>
              <a:avLst/>
              <a:gdLst/>
              <a:ahLst/>
              <a:cxnLst/>
              <a:rect l="l" t="t" r="r" b="b"/>
              <a:pathLst>
                <a:path w="1950340" h="1170204" extrusionOk="0">
                  <a:moveTo>
                    <a:pt x="0" y="0"/>
                  </a:moveTo>
                  <a:lnTo>
                    <a:pt x="1950340" y="0"/>
                  </a:lnTo>
                  <a:lnTo>
                    <a:pt x="1950340" y="1170204"/>
                  </a:lnTo>
                  <a:lnTo>
                    <a:pt x="0" y="1170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92000" tIns="192000" rIns="192000" bIns="19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Geometry</a:t>
              </a:r>
              <a:endParaRPr/>
            </a:p>
          </p:txBody>
        </p:sp>
        <p:sp>
          <p:nvSpPr>
            <p:cNvPr id="154" name="Google Shape;154;p7" descr="orange arrow down 2"/>
            <p:cNvSpPr/>
            <p:nvPr/>
          </p:nvSpPr>
          <p:spPr>
            <a:xfrm>
              <a:off x="1991328" y="4181302"/>
              <a:ext cx="2398919" cy="781410"/>
            </a:xfrm>
            <a:custGeom>
              <a:avLst/>
              <a:gdLst/>
              <a:ahLst/>
              <a:cxnLst/>
              <a:rect l="l" t="t" r="r" b="b"/>
              <a:pathLst>
                <a:path w="2398919" h="417978" extrusionOk="0">
                  <a:moveTo>
                    <a:pt x="2398919" y="0"/>
                  </a:moveTo>
                  <a:lnTo>
                    <a:pt x="2398919" y="226089"/>
                  </a:lnTo>
                  <a:lnTo>
                    <a:pt x="0" y="226089"/>
                  </a:lnTo>
                  <a:lnTo>
                    <a:pt x="0" y="417978"/>
                  </a:lnTo>
                </a:path>
              </a:pathLst>
            </a:custGeom>
            <a:noFill/>
            <a:ln w="571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1151125" tIns="206725" rIns="1151125" bIns="206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7" descr="bright red text box"/>
            <p:cNvSpPr/>
            <p:nvPr/>
          </p:nvSpPr>
          <p:spPr>
            <a:xfrm>
              <a:off x="3415077" y="3376329"/>
              <a:ext cx="1950340" cy="1170204"/>
            </a:xfrm>
            <a:custGeom>
              <a:avLst/>
              <a:gdLst/>
              <a:ahLst/>
              <a:cxnLst/>
              <a:rect l="l" t="t" r="r" b="b"/>
              <a:pathLst>
                <a:path w="1950340" h="1170204" extrusionOk="0">
                  <a:moveTo>
                    <a:pt x="0" y="0"/>
                  </a:moveTo>
                  <a:lnTo>
                    <a:pt x="1950340" y="0"/>
                  </a:lnTo>
                  <a:lnTo>
                    <a:pt x="1950340" y="1170204"/>
                  </a:lnTo>
                  <a:lnTo>
                    <a:pt x="0" y="1170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92000" tIns="192000" rIns="192000" bIns="19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Algebra II</a:t>
              </a:r>
              <a:endParaRPr/>
            </a:p>
          </p:txBody>
        </p:sp>
        <p:sp>
          <p:nvSpPr>
            <p:cNvPr id="156" name="Google Shape;156;p7" descr="orange arrow right 3"/>
            <p:cNvSpPr/>
            <p:nvPr/>
          </p:nvSpPr>
          <p:spPr>
            <a:xfrm>
              <a:off x="2964699" y="5534494"/>
              <a:ext cx="417978" cy="91440"/>
            </a:xfrm>
            <a:custGeom>
              <a:avLst/>
              <a:gdLst/>
              <a:ahLst/>
              <a:cxnLst/>
              <a:rect l="l" t="t" r="r" b="b"/>
              <a:pathLst>
                <a:path w="417978" h="91440" extrusionOk="0">
                  <a:moveTo>
                    <a:pt x="0" y="45720"/>
                  </a:moveTo>
                  <a:lnTo>
                    <a:pt x="417978" y="45720"/>
                  </a:lnTo>
                </a:path>
              </a:pathLst>
            </a:custGeom>
            <a:noFill/>
            <a:ln w="571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210475" tIns="43475" rIns="210475" bIns="43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7" descr="blue text box 4"/>
            <p:cNvSpPr/>
            <p:nvPr/>
          </p:nvSpPr>
          <p:spPr>
            <a:xfrm>
              <a:off x="1016158" y="4995112"/>
              <a:ext cx="1950340" cy="1170204"/>
            </a:xfrm>
            <a:custGeom>
              <a:avLst/>
              <a:gdLst/>
              <a:ahLst/>
              <a:cxnLst/>
              <a:rect l="l" t="t" r="r" b="b"/>
              <a:pathLst>
                <a:path w="1950340" h="1170204" extrusionOk="0">
                  <a:moveTo>
                    <a:pt x="0" y="0"/>
                  </a:moveTo>
                  <a:lnTo>
                    <a:pt x="1950340" y="0"/>
                  </a:lnTo>
                  <a:lnTo>
                    <a:pt x="1950340" y="1170204"/>
                  </a:lnTo>
                  <a:lnTo>
                    <a:pt x="0" y="1170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92000" tIns="192000" rIns="192000" bIns="19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Pre-Calculus</a:t>
              </a:r>
              <a:endParaRPr/>
            </a:p>
          </p:txBody>
        </p:sp>
        <p:sp>
          <p:nvSpPr>
            <p:cNvPr id="158" name="Google Shape;158;p7" descr="blue text box 5"/>
            <p:cNvSpPr/>
            <p:nvPr/>
          </p:nvSpPr>
          <p:spPr>
            <a:xfrm>
              <a:off x="3415077" y="4995112"/>
              <a:ext cx="1950340" cy="1170204"/>
            </a:xfrm>
            <a:custGeom>
              <a:avLst/>
              <a:gdLst/>
              <a:ahLst/>
              <a:cxnLst/>
              <a:rect l="l" t="t" r="r" b="b"/>
              <a:pathLst>
                <a:path w="1950340" h="1170204" extrusionOk="0">
                  <a:moveTo>
                    <a:pt x="0" y="0"/>
                  </a:moveTo>
                  <a:lnTo>
                    <a:pt x="1950340" y="0"/>
                  </a:lnTo>
                  <a:lnTo>
                    <a:pt x="1950340" y="1170204"/>
                  </a:lnTo>
                  <a:lnTo>
                    <a:pt x="0" y="1170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92000" tIns="192000" rIns="192000" bIns="192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alibri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Calculus</a:t>
              </a:r>
              <a:endParaRPr/>
            </a:p>
          </p:txBody>
        </p:sp>
      </p:grpSp>
      <p:pic>
        <p:nvPicPr>
          <p:cNvPr id="159" name="Google Shape;159;p7" descr="flow chart for entry-level math courses and their possible major alignments"/>
          <p:cNvPicPr preferRelativeResize="0"/>
          <p:nvPr/>
        </p:nvPicPr>
        <p:blipFill rotWithShape="1">
          <a:blip r:embed="rId4">
            <a:alphaModFix/>
          </a:blip>
          <a:srcRect l="10096" r="10844"/>
          <a:stretch/>
        </p:blipFill>
        <p:spPr>
          <a:xfrm>
            <a:off x="6054812" y="1419609"/>
            <a:ext cx="5664576" cy="49922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" name="Google Shape;160;p7" descr="orange divider"/>
          <p:cNvCxnSpPr/>
          <p:nvPr/>
        </p:nvCxnSpPr>
        <p:spPr>
          <a:xfrm flipH="1">
            <a:off x="5795319" y="2137719"/>
            <a:ext cx="1" cy="3608173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8" descr="Family engagement for education al equity building blocks for school systems"/>
          <p:cNvPicPr preferRelativeResize="0"/>
          <p:nvPr/>
        </p:nvPicPr>
        <p:blipFill rotWithShape="1">
          <a:blip r:embed="rId4">
            <a:alphaModFix/>
          </a:blip>
          <a:srcRect b="79083"/>
          <a:stretch/>
        </p:blipFill>
        <p:spPr>
          <a:xfrm>
            <a:off x="466207" y="572819"/>
            <a:ext cx="11259584" cy="174584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grpSp>
        <p:nvGrpSpPr>
          <p:cNvPr id="166" name="Google Shape;166;p8" descr="path"/>
          <p:cNvGrpSpPr/>
          <p:nvPr/>
        </p:nvGrpSpPr>
        <p:grpSpPr>
          <a:xfrm>
            <a:off x="1068253" y="2436992"/>
            <a:ext cx="10055490" cy="4010523"/>
            <a:chOff x="602046" y="2711"/>
            <a:chExt cx="10055490" cy="4010523"/>
          </a:xfrm>
        </p:grpSpPr>
        <p:sp>
          <p:nvSpPr>
            <p:cNvPr id="167" name="Google Shape;167;p8" descr="orange arrow right"/>
            <p:cNvSpPr/>
            <p:nvPr/>
          </p:nvSpPr>
          <p:spPr>
            <a:xfrm>
              <a:off x="602046" y="2711"/>
              <a:ext cx="1803292" cy="721317"/>
            </a:xfrm>
            <a:prstGeom prst="chevron">
              <a:avLst>
                <a:gd name="adj" fmla="val 50000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 txBox="1"/>
            <p:nvPr/>
          </p:nvSpPr>
          <p:spPr>
            <a:xfrm>
              <a:off x="962705" y="2711"/>
              <a:ext cx="1081975" cy="72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12700" rIns="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Inform</a:t>
              </a:r>
              <a:endParaRPr/>
            </a:p>
          </p:txBody>
        </p:sp>
        <p:sp>
          <p:nvSpPr>
            <p:cNvPr id="169" name="Google Shape;169;p8" descr="light orange arrow text box"/>
            <p:cNvSpPr/>
            <p:nvPr/>
          </p:nvSpPr>
          <p:spPr>
            <a:xfrm>
              <a:off x="2170911" y="64023"/>
              <a:ext cx="8486625" cy="598693"/>
            </a:xfrm>
            <a:prstGeom prst="chevron">
              <a:avLst>
                <a:gd name="adj" fmla="val 50000"/>
              </a:avLst>
            </a:prstGeom>
            <a:solidFill>
              <a:srgbClr val="F7D5CB">
                <a:alpha val="89803"/>
              </a:srgbClr>
            </a:solidFill>
            <a:ln w="12700" cap="flat" cmpd="sng">
              <a:solidFill>
                <a:srgbClr val="F7D5CB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 txBox="1"/>
            <p:nvPr/>
          </p:nvSpPr>
          <p:spPr>
            <a:xfrm>
              <a:off x="2470258" y="64023"/>
              <a:ext cx="7887932" cy="59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10150" rIns="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Provide families &amp; communities with relevant information regarding current inequities and plans to address them </a:t>
              </a:r>
              <a:endParaRPr/>
            </a:p>
          </p:txBody>
        </p:sp>
        <p:sp>
          <p:nvSpPr>
            <p:cNvPr id="171" name="Google Shape;171;p8" descr="gray arrow right"/>
            <p:cNvSpPr/>
            <p:nvPr/>
          </p:nvSpPr>
          <p:spPr>
            <a:xfrm>
              <a:off x="602046" y="825012"/>
              <a:ext cx="1803292" cy="721317"/>
            </a:xfrm>
            <a:prstGeom prst="chevron">
              <a:avLst>
                <a:gd name="adj" fmla="val 50000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 txBox="1"/>
            <p:nvPr/>
          </p:nvSpPr>
          <p:spPr>
            <a:xfrm>
              <a:off x="962705" y="825012"/>
              <a:ext cx="1081975" cy="72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12700" rIns="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Consult</a:t>
              </a:r>
              <a:endParaRPr/>
            </a:p>
          </p:txBody>
        </p:sp>
        <p:sp>
          <p:nvSpPr>
            <p:cNvPr id="173" name="Google Shape;173;p8" descr="gray arrow text box"/>
            <p:cNvSpPr/>
            <p:nvPr/>
          </p:nvSpPr>
          <p:spPr>
            <a:xfrm>
              <a:off x="2170911" y="886324"/>
              <a:ext cx="8485637" cy="598693"/>
            </a:xfrm>
            <a:prstGeom prst="chevron">
              <a:avLst>
                <a:gd name="adj" fmla="val 50000"/>
              </a:avLst>
            </a:prstGeom>
            <a:solidFill>
              <a:srgbClr val="E0E0E0">
                <a:alpha val="89803"/>
              </a:srgbClr>
            </a:solidFill>
            <a:ln w="12700" cap="flat" cmpd="sng">
              <a:solidFill>
                <a:srgbClr val="E0E0E0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 txBox="1"/>
            <p:nvPr/>
          </p:nvSpPr>
          <p:spPr>
            <a:xfrm>
              <a:off x="2470258" y="886324"/>
              <a:ext cx="7886944" cy="59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10150" rIns="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Seek input from students, parents/families, and the community to inform solutions to address educational inequities. Provide information as to how decisions &amp; plans are made</a:t>
              </a:r>
              <a:endParaRPr/>
            </a:p>
          </p:txBody>
        </p:sp>
        <p:sp>
          <p:nvSpPr>
            <p:cNvPr id="175" name="Google Shape;175;p8" descr="yellow arrow right"/>
            <p:cNvSpPr/>
            <p:nvPr/>
          </p:nvSpPr>
          <p:spPr>
            <a:xfrm>
              <a:off x="602046" y="1647314"/>
              <a:ext cx="1803292" cy="721317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 txBox="1"/>
            <p:nvPr/>
          </p:nvSpPr>
          <p:spPr>
            <a:xfrm>
              <a:off x="962705" y="1647314"/>
              <a:ext cx="1081975" cy="72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12700" rIns="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Involve</a:t>
              </a:r>
              <a:endParaRPr/>
            </a:p>
          </p:txBody>
        </p:sp>
        <p:sp>
          <p:nvSpPr>
            <p:cNvPr id="177" name="Google Shape;177;p8" descr="yellow arrow text box"/>
            <p:cNvSpPr/>
            <p:nvPr/>
          </p:nvSpPr>
          <p:spPr>
            <a:xfrm>
              <a:off x="2170911" y="1708626"/>
              <a:ext cx="8485637" cy="598693"/>
            </a:xfrm>
            <a:prstGeom prst="chevron">
              <a:avLst>
                <a:gd name="adj" fmla="val 50000"/>
              </a:avLst>
            </a:prstGeom>
            <a:solidFill>
              <a:srgbClr val="FFE8CA">
                <a:alpha val="89803"/>
              </a:srgbClr>
            </a:solidFill>
            <a:ln w="12700" cap="flat" cmpd="sng">
              <a:solidFill>
                <a:srgbClr val="FFE8C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 txBox="1"/>
            <p:nvPr/>
          </p:nvSpPr>
          <p:spPr>
            <a:xfrm>
              <a:off x="2470258" y="1708626"/>
              <a:ext cx="7886944" cy="59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10150" rIns="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Promote family participation in school site councils to ensure student, parent, community needs are met; Open up clear decision-making channels for participation in crafting solutions</a:t>
              </a:r>
              <a:endParaRPr/>
            </a:p>
          </p:txBody>
        </p:sp>
        <p:sp>
          <p:nvSpPr>
            <p:cNvPr id="179" name="Google Shape;179;p8" descr="blue arrow right"/>
            <p:cNvSpPr/>
            <p:nvPr/>
          </p:nvSpPr>
          <p:spPr>
            <a:xfrm>
              <a:off x="602046" y="2469615"/>
              <a:ext cx="1803292" cy="721317"/>
            </a:xfrm>
            <a:prstGeom prst="chevron">
              <a:avLst>
                <a:gd name="adj" fmla="val 5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 txBox="1"/>
            <p:nvPr/>
          </p:nvSpPr>
          <p:spPr>
            <a:xfrm>
              <a:off x="962705" y="2469615"/>
              <a:ext cx="1081975" cy="72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9525" rIns="0" bIns="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5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Collaborate</a:t>
              </a:r>
              <a:endParaRPr/>
            </a:p>
          </p:txBody>
        </p:sp>
        <p:sp>
          <p:nvSpPr>
            <p:cNvPr id="181" name="Google Shape;181;p8" descr="blue arrow text box"/>
            <p:cNvSpPr/>
            <p:nvPr/>
          </p:nvSpPr>
          <p:spPr>
            <a:xfrm>
              <a:off x="2170911" y="2530927"/>
              <a:ext cx="8485637" cy="598693"/>
            </a:xfrm>
            <a:prstGeom prst="chevron">
              <a:avLst>
                <a:gd name="adj" fmla="val 50000"/>
              </a:avLst>
            </a:prstGeom>
            <a:solidFill>
              <a:srgbClr val="CFDEEF">
                <a:alpha val="89803"/>
              </a:srgbClr>
            </a:solidFill>
            <a:ln w="12700" cap="flat" cmpd="sng">
              <a:solidFill>
                <a:srgbClr val="CFDEEF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 txBox="1"/>
            <p:nvPr/>
          </p:nvSpPr>
          <p:spPr>
            <a:xfrm>
              <a:off x="2470258" y="2530927"/>
              <a:ext cx="7886944" cy="59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10150" rIns="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Partner directly with parent groups, student groups, and/or community orgs focused on educational equity to design and implement solutions; Allow room for change/adjustment</a:t>
              </a:r>
              <a:endParaRPr/>
            </a:p>
          </p:txBody>
        </p:sp>
        <p:sp>
          <p:nvSpPr>
            <p:cNvPr id="183" name="Google Shape;183;p8" descr="green arrow right"/>
            <p:cNvSpPr/>
            <p:nvPr/>
          </p:nvSpPr>
          <p:spPr>
            <a:xfrm>
              <a:off x="602046" y="3291917"/>
              <a:ext cx="1803292" cy="721317"/>
            </a:xfrm>
            <a:prstGeom prst="chevron">
              <a:avLst>
                <a:gd name="adj" fmla="val 50000"/>
              </a:avLst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 txBox="1"/>
            <p:nvPr/>
          </p:nvSpPr>
          <p:spPr>
            <a:xfrm>
              <a:off x="962705" y="3291917"/>
              <a:ext cx="1081975" cy="72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12700" rIns="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Defer To</a:t>
              </a:r>
              <a:endParaRPr/>
            </a:p>
          </p:txBody>
        </p:sp>
        <p:sp>
          <p:nvSpPr>
            <p:cNvPr id="185" name="Google Shape;185;p8" descr="green arrow text box"/>
            <p:cNvSpPr/>
            <p:nvPr/>
          </p:nvSpPr>
          <p:spPr>
            <a:xfrm>
              <a:off x="2170911" y="3353229"/>
              <a:ext cx="8485637" cy="598693"/>
            </a:xfrm>
            <a:prstGeom prst="chevron">
              <a:avLst>
                <a:gd name="adj" fmla="val 50000"/>
              </a:avLst>
            </a:prstGeom>
            <a:solidFill>
              <a:srgbClr val="D4E2CE">
                <a:alpha val="89803"/>
              </a:srgbClr>
            </a:solidFill>
            <a:ln w="12700" cap="flat" cmpd="sng">
              <a:solidFill>
                <a:srgbClr val="D4E2CE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 txBox="1"/>
            <p:nvPr/>
          </p:nvSpPr>
          <p:spPr>
            <a:xfrm>
              <a:off x="2470258" y="3353229"/>
              <a:ext cx="7886944" cy="5986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10150" rIns="0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en-US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Foster community ownership of educational equity by co-developing community schools that serve as hubs for a holistic approach to educational success &amp; community well-being</a:t>
              </a: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D33C1EC-F76C-4804-ACD6-1EAC260A9D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Family Engagement Building Blocks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 txBox="1">
            <a:spLocks noGrp="1"/>
          </p:cNvSpPr>
          <p:nvPr>
            <p:ph type="title"/>
          </p:nvPr>
        </p:nvSpPr>
        <p:spPr>
          <a:xfrm>
            <a:off x="624839" y="2175665"/>
            <a:ext cx="10728960" cy="32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115"/>
              <a:buFont typeface="Calibri"/>
              <a:buNone/>
            </a:pPr>
            <a:r>
              <a:rPr lang="en-US" dirty="0"/>
              <a:t>Elisha Smith </a:t>
            </a:r>
            <a:r>
              <a:rPr lang="en-US" dirty="0" err="1"/>
              <a:t>Arrillaga</a:t>
            </a:r>
            <a:endParaRPr dirty="0"/>
          </a:p>
        </p:txBody>
      </p:sp>
      <p:sp>
        <p:nvSpPr>
          <p:cNvPr id="193" name="Google Shape;193;p9"/>
          <p:cNvSpPr txBox="1">
            <a:spLocks noGrp="1"/>
          </p:cNvSpPr>
          <p:nvPr>
            <p:ph type="body" idx="1"/>
          </p:nvPr>
        </p:nvSpPr>
        <p:spPr>
          <a:xfrm>
            <a:off x="731519" y="2709738"/>
            <a:ext cx="10515600" cy="140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elisha.smitharrillaga@austin.utexas.edu</a:t>
            </a:r>
            <a:r>
              <a:rPr lang="en-US" dirty="0"/>
              <a:t> </a:t>
            </a:r>
            <a:endParaRPr dirty="0"/>
          </a:p>
          <a:p>
            <a:pPr marL="2286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@ESArrillaga</a:t>
            </a:r>
            <a:endParaRPr dirty="0"/>
          </a:p>
        </p:txBody>
      </p:sp>
      <p:sp>
        <p:nvSpPr>
          <p:cNvPr id="194" name="Google Shape;194;p9"/>
          <p:cNvSpPr txBox="1">
            <a:spLocks noGrp="1"/>
          </p:cNvSpPr>
          <p:nvPr>
            <p:ph type="sldNum" idx="12"/>
          </p:nvPr>
        </p:nvSpPr>
        <p:spPr>
          <a:xfrm>
            <a:off x="9405727" y="6678675"/>
            <a:ext cx="2743200" cy="12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95" name="Google Shape;195;p9"/>
          <p:cNvSpPr txBox="1"/>
          <p:nvPr/>
        </p:nvSpPr>
        <p:spPr>
          <a:xfrm>
            <a:off x="2943922" y="1069083"/>
            <a:ext cx="6304156" cy="66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3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To Learn More…</a:t>
            </a:r>
            <a:endParaRPr/>
          </a:p>
        </p:txBody>
      </p:sp>
      <p:sp>
        <p:nvSpPr>
          <p:cNvPr id="196" name="Google Shape;196;p9"/>
          <p:cNvSpPr txBox="1"/>
          <p:nvPr/>
        </p:nvSpPr>
        <p:spPr>
          <a:xfrm>
            <a:off x="731519" y="5698510"/>
            <a:ext cx="10728960" cy="32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Calibri"/>
              <a:buNone/>
            </a:pPr>
            <a:r>
              <a:rPr lang="en-US" sz="3733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UTDanaCenter.org</a:t>
            </a:r>
            <a:endParaRPr dirty="0"/>
          </a:p>
        </p:txBody>
      </p:sp>
      <p:sp>
        <p:nvSpPr>
          <p:cNvPr id="197" name="Google Shape;197;p9"/>
          <p:cNvSpPr txBox="1"/>
          <p:nvPr/>
        </p:nvSpPr>
        <p:spPr>
          <a:xfrm>
            <a:off x="7873389" y="5452289"/>
            <a:ext cx="44214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Facebook.com/utdanacenter</a:t>
            </a:r>
            <a:endParaRPr/>
          </a:p>
        </p:txBody>
      </p:sp>
      <p:sp>
        <p:nvSpPr>
          <p:cNvPr id="198" name="Google Shape;198;p9"/>
          <p:cNvSpPr/>
          <p:nvPr/>
        </p:nvSpPr>
        <p:spPr>
          <a:xfrm>
            <a:off x="7908291" y="5934077"/>
            <a:ext cx="368095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Twitter.com/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utdanacenter</a:t>
            </a:r>
            <a:endParaRPr dirty="0"/>
          </a:p>
        </p:txBody>
      </p:sp>
      <p:pic>
        <p:nvPicPr>
          <p:cNvPr id="199" name="Google Shape;199;p9" descr="Facebook ic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15319" y="5457955"/>
            <a:ext cx="392972" cy="392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9" descr="Twitter ic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19227" y="5993541"/>
            <a:ext cx="389064" cy="389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9D42EB1CB4884BAEE732D66021D562" ma:contentTypeVersion="4" ma:contentTypeDescription="Create a new document." ma:contentTypeScope="" ma:versionID="79e95c836ba1528e4539dc2c3b55f24b">
  <xsd:schema xmlns:xsd="http://www.w3.org/2001/XMLSchema" xmlns:xs="http://www.w3.org/2001/XMLSchema" xmlns:p="http://schemas.microsoft.com/office/2006/metadata/properties" xmlns:ns2="a94874c0-f4c4-4d00-a0d9-c1dd91e10513" xmlns:ns3="29e9271f-fcce-4f3c-9b75-5bf8ea8bdf21" targetNamespace="http://schemas.microsoft.com/office/2006/metadata/properties" ma:root="true" ma:fieldsID="8cfea06013ed477b189afc0c52fc5c08" ns2:_="" ns3:_="">
    <xsd:import namespace="a94874c0-f4c4-4d00-a0d9-c1dd91e10513"/>
    <xsd:import namespace="29e9271f-fcce-4f3c-9b75-5bf8ea8bdf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4874c0-f4c4-4d00-a0d9-c1dd91e1051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e9271f-fcce-4f3c-9b75-5bf8ea8bdf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94874c0-f4c4-4d00-a0d9-c1dd91e10513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8F2EB40-106D-474F-8710-6A0FC2D4CE28}"/>
</file>

<file path=customXml/itemProps2.xml><?xml version="1.0" encoding="utf-8"?>
<ds:datastoreItem xmlns:ds="http://schemas.openxmlformats.org/officeDocument/2006/customXml" ds:itemID="{A297F5C6-5947-408E-8FDE-05506C8AB3A4}"/>
</file>

<file path=customXml/itemProps3.xml><?xml version="1.0" encoding="utf-8"?>
<ds:datastoreItem xmlns:ds="http://schemas.openxmlformats.org/officeDocument/2006/customXml" ds:itemID="{A251B3F2-696F-4521-9319-7F8FC363A01C}"/>
</file>

<file path=customXml/itemProps4.xml><?xml version="1.0" encoding="utf-8"?>
<ds:datastoreItem xmlns:ds="http://schemas.openxmlformats.org/officeDocument/2006/customXml" ds:itemID="{602D1BF3-0A09-42ED-A67F-AB347E959A1B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300</Words>
  <Application>Microsoft Office PowerPoint</Application>
  <PresentationFormat>Widescreen</PresentationFormat>
  <Paragraphs>52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The Right to Math</vt:lpstr>
      <vt:lpstr>Website 1</vt:lpstr>
      <vt:lpstr>Website 2</vt:lpstr>
      <vt:lpstr>Website 3</vt:lpstr>
      <vt:lpstr>Job Demand Trends</vt:lpstr>
      <vt:lpstr>Careers</vt:lpstr>
      <vt:lpstr>From One Pathway to Many: Then &amp; Now</vt:lpstr>
      <vt:lpstr>Family Engagement Building Blocks</vt:lpstr>
      <vt:lpstr>Elisha Smith Arrillaga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Right to Math</dc:title>
  <dc:creator/>
  <cp:keywords>math, symposium</cp:keywords>
  <cp:lastModifiedBy>Mallory, Andrea</cp:lastModifiedBy>
  <cp:revision>1</cp:revision>
  <dcterms:created xsi:type="dcterms:W3CDTF">2021-10-30T14:37:43Z</dcterms:created>
  <dcterms:modified xsi:type="dcterms:W3CDTF">2021-11-09T16:21:32Z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0x010100929D42EB1CB4884BAEE732D66021D562</vt:lpwstr>
  </property>
  <property fmtid="{D5CDD505-2E9C-101B-9397-08002B2CF9AE}" pid="3" name="_dlc_DocIdItemGuid">
    <vt:lpwstr>e8518101-27e9-4f25-8b78-c5aa3799c67e</vt:lpwstr>
  </property>
  <property fmtid="{D5CDD505-2E9C-101B-9397-08002B2CF9AE}" pid="4" name="Order">
    <vt:r8>1072800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ExtendedDescription">
    <vt:lpwstr/>
  </property>
  <property fmtid="{D5CDD505-2E9C-101B-9397-08002B2CF9AE}" pid="8" name="_dlc_DocId">
    <vt:lpwstr>YHKNPFA7K4PW-264960624-10728</vt:lpwstr>
  </property>
  <property fmtid="{D5CDD505-2E9C-101B-9397-08002B2CF9AE}" pid="9" name="TriggerFlowInfo">
    <vt:lpwstr/>
  </property>
  <property fmtid="{D5CDD505-2E9C-101B-9397-08002B2CF9AE}" pid="10" name="_dlc_DocIdUrl">
    <vt:lpwstr>https://ohiodas.sharepoint.com/sites/EDUOLIS472/_layouts/15/DocIdRedir.aspx?ID=YHKNPFA7K4PW-264960624-10728, YHKNPFA7K4PW-264960624-10728</vt:lpwstr>
  </property>
  <property fmtid="{D5CDD505-2E9C-101B-9397-08002B2CF9AE}" pid="11" name="_SourceUrl">
    <vt:lpwstr/>
  </property>
  <property fmtid="{D5CDD505-2E9C-101B-9397-08002B2CF9AE}" pid="12" name="_SharedFileIndex">
    <vt:lpwstr/>
  </property>
  <property fmtid="{D5CDD505-2E9C-101B-9397-08002B2CF9AE}" pid="13" name="ComplianceAssetId">
    <vt:lpwstr/>
  </property>
  <property fmtid="{D5CDD505-2E9C-101B-9397-08002B2CF9AE}" pid="14" name="TemplateUrl">
    <vt:lpwstr/>
  </property>
</Properties>
</file>