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89" r:id="rId6"/>
    <p:sldMasterId id="2147483716" r:id="rId7"/>
    <p:sldMasterId id="2147483745" r:id="rId8"/>
    <p:sldMasterId id="2147483770" r:id="rId9"/>
  </p:sldMasterIdLst>
  <p:notesMasterIdLst>
    <p:notesMasterId r:id="rId21"/>
  </p:notesMasterIdLst>
  <p:sldIdLst>
    <p:sldId id="256" r:id="rId10"/>
    <p:sldId id="2147374342" r:id="rId11"/>
    <p:sldId id="2147374316" r:id="rId12"/>
    <p:sldId id="2147374353" r:id="rId13"/>
    <p:sldId id="4685" r:id="rId14"/>
    <p:sldId id="4686" r:id="rId15"/>
    <p:sldId id="4687" r:id="rId16"/>
    <p:sldId id="4688" r:id="rId17"/>
    <p:sldId id="4689" r:id="rId18"/>
    <p:sldId id="364" r:id="rId19"/>
    <p:sldId id="21473743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1E770E-C70C-B08D-C1A4-DFA2D1931B33}" name="Sailer Agnew, Elizabeth" initials="SE" userId="S::10120472@id.ohio.gov::e6c48171-2f80-4b5c-8e03-6defe1c38046" providerId="AD"/>
  <p188:author id="{5495575E-45BC-8C8D-183C-200059E01E41}" name="Mallory, Andrea" initials="AM" userId="S::10123376@id.ohio.gov::847d9ca6-0bb7-47ae-ad92-faa233e913d2" providerId="AD"/>
  <p188:author id="{66F003A2-0562-C430-A4D6-E828B3F22695}" name="Ginn, Crystal" initials="CG" userId="S::10053116@id.ohio.gov::7a8381d5-b4a3-4659-a771-7373c2d7ab70" providerId="AD"/>
  <p188:author id="{C86417BD-5BE2-2529-330B-63E5449237C9}" name="Jones, Wendy" initials="WJ" userId="S::10216157@id.ohio.gov::af5efcdb-a1d7-4be3-abc9-34901eabaf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E3F75"/>
    <a:srgbClr val="0098D3"/>
    <a:srgbClr val="69C2C6"/>
    <a:srgbClr val="BBD36F"/>
    <a:srgbClr val="EBA70E"/>
    <a:srgbClr val="7293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CEDCA-C784-BE43-00ED-275C1C7C6F38}" v="15" dt="2025-07-21T20:51:49.477"/>
    <p1510:client id="{2D112D92-7286-4149-93EB-11CC560F75FC}" v="195" dt="2025-07-22T13:58:07.3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lory, Andrea" userId="S::10123376@id.ohio.gov::847d9ca6-0bb7-47ae-ad92-faa233e913d2" providerId="AD" clId="Web-{8806297D-CFB8-4C34-4723-63EC4F3BBABA}"/>
    <pc:docChg chg="modSld">
      <pc:chgData name="Mallory, Andrea" userId="S::10123376@id.ohio.gov::847d9ca6-0bb7-47ae-ad92-faa233e913d2" providerId="AD" clId="Web-{8806297D-CFB8-4C34-4723-63EC4F3BBABA}" dt="2025-07-16T12:49:53.627" v="3" actId="20577"/>
      <pc:docMkLst>
        <pc:docMk/>
      </pc:docMkLst>
      <pc:sldChg chg="modSp">
        <pc:chgData name="Mallory, Andrea" userId="S::10123376@id.ohio.gov::847d9ca6-0bb7-47ae-ad92-faa233e913d2" providerId="AD" clId="Web-{8806297D-CFB8-4C34-4723-63EC4F3BBABA}" dt="2025-07-16T12:49:53.627" v="3" actId="20577"/>
        <pc:sldMkLst>
          <pc:docMk/>
          <pc:sldMk cId="1918190119" sldId="4686"/>
        </pc:sldMkLst>
      </pc:sldChg>
    </pc:docChg>
  </pc:docChgLst>
  <pc:docChgLst>
    <pc:chgData name="Jones, Wendy" userId="af5efcdb-a1d7-4be3-abc9-34901eabaf26" providerId="ADAL" clId="{F6E6DCAA-413A-424D-9520-36D984B9171E}"/>
    <pc:docChg chg="undo custSel addSld delSld modSld sldOrd modMainMaster">
      <pc:chgData name="Jones, Wendy" userId="af5efcdb-a1d7-4be3-abc9-34901eabaf26" providerId="ADAL" clId="{F6E6DCAA-413A-424D-9520-36D984B9171E}" dt="2025-07-10T19:05:51.078" v="107" actId="20577"/>
      <pc:docMkLst>
        <pc:docMk/>
      </pc:docMkLst>
      <pc:sldChg chg="del">
        <pc:chgData name="Jones, Wendy" userId="af5efcdb-a1d7-4be3-abc9-34901eabaf26" providerId="ADAL" clId="{F6E6DCAA-413A-424D-9520-36D984B9171E}" dt="2025-07-03T14:57:51.304" v="48" actId="47"/>
        <pc:sldMkLst>
          <pc:docMk/>
          <pc:sldMk cId="1228984328" sldId="256"/>
        </pc:sldMkLst>
      </pc:sldChg>
      <pc:sldChg chg="add">
        <pc:chgData name="Jones, Wendy" userId="af5efcdb-a1d7-4be3-abc9-34901eabaf26" providerId="ADAL" clId="{F6E6DCAA-413A-424D-9520-36D984B9171E}" dt="2025-07-03T14:55:51.852" v="38"/>
        <pc:sldMkLst>
          <pc:docMk/>
          <pc:sldMk cId="486548639" sldId="272"/>
        </pc:sldMkLst>
      </pc:sldChg>
      <pc:sldChg chg="add">
        <pc:chgData name="Jones, Wendy" userId="af5efcdb-a1d7-4be3-abc9-34901eabaf26" providerId="ADAL" clId="{F6E6DCAA-413A-424D-9520-36D984B9171E}" dt="2025-07-03T14:56:02.619" v="39"/>
        <pc:sldMkLst>
          <pc:docMk/>
          <pc:sldMk cId="3140241256" sldId="273"/>
        </pc:sldMkLst>
      </pc:sldChg>
      <pc:sldChg chg="add">
        <pc:chgData name="Jones, Wendy" userId="af5efcdb-a1d7-4be3-abc9-34901eabaf26" providerId="ADAL" clId="{F6E6DCAA-413A-424D-9520-36D984B9171E}" dt="2025-07-03T14:56:18.627" v="40"/>
        <pc:sldMkLst>
          <pc:docMk/>
          <pc:sldMk cId="3183788201" sldId="275"/>
        </pc:sldMkLst>
      </pc:sldChg>
      <pc:sldChg chg="modSp del mod ord modNotesTx">
        <pc:chgData name="Jones, Wendy" userId="af5efcdb-a1d7-4be3-abc9-34901eabaf26" providerId="ADAL" clId="{F6E6DCAA-413A-424D-9520-36D984B9171E}" dt="2025-07-10T18:59:46.174" v="99" actId="47"/>
        <pc:sldMkLst>
          <pc:docMk/>
          <pc:sldMk cId="1980414038" sldId="4681"/>
        </pc:sldMkLst>
      </pc:sldChg>
      <pc:sldChg chg="modSp del mod">
        <pc:chgData name="Jones, Wendy" userId="af5efcdb-a1d7-4be3-abc9-34901eabaf26" providerId="ADAL" clId="{F6E6DCAA-413A-424D-9520-36D984B9171E}" dt="2025-07-03T14:53:19.769" v="23" actId="47"/>
        <pc:sldMkLst>
          <pc:docMk/>
          <pc:sldMk cId="628880646" sldId="4682"/>
        </pc:sldMkLst>
      </pc:sldChg>
      <pc:sldChg chg="del">
        <pc:chgData name="Jones, Wendy" userId="af5efcdb-a1d7-4be3-abc9-34901eabaf26" providerId="ADAL" clId="{F6E6DCAA-413A-424D-9520-36D984B9171E}" dt="2025-07-10T19:02:24.599" v="100" actId="47"/>
        <pc:sldMkLst>
          <pc:docMk/>
          <pc:sldMk cId="2260643894" sldId="4684"/>
        </pc:sldMkLst>
      </pc:sldChg>
      <pc:sldChg chg="addSp delSp modSp mod modNotesTx">
        <pc:chgData name="Jones, Wendy" userId="af5efcdb-a1d7-4be3-abc9-34901eabaf26" providerId="ADAL" clId="{F6E6DCAA-413A-424D-9520-36D984B9171E}" dt="2025-07-10T19:05:51.078" v="107" actId="20577"/>
        <pc:sldMkLst>
          <pc:docMk/>
          <pc:sldMk cId="1277680705" sldId="4685"/>
        </pc:sldMkLst>
      </pc:sldChg>
      <pc:sldChg chg="add del">
        <pc:chgData name="Jones, Wendy" userId="af5efcdb-a1d7-4be3-abc9-34901eabaf26" providerId="ADAL" clId="{F6E6DCAA-413A-424D-9520-36D984B9171E}" dt="2025-07-03T15:01:08.450" v="53"/>
        <pc:sldMkLst>
          <pc:docMk/>
          <pc:sldMk cId="1918190119" sldId="4686"/>
        </pc:sldMkLst>
      </pc:sldChg>
      <pc:sldChg chg="add del">
        <pc:chgData name="Jones, Wendy" userId="af5efcdb-a1d7-4be3-abc9-34901eabaf26" providerId="ADAL" clId="{F6E6DCAA-413A-424D-9520-36D984B9171E}" dt="2025-07-03T15:01:08.450" v="53"/>
        <pc:sldMkLst>
          <pc:docMk/>
          <pc:sldMk cId="2779148963" sldId="4687"/>
        </pc:sldMkLst>
      </pc:sldChg>
      <pc:sldChg chg="add del">
        <pc:chgData name="Jones, Wendy" userId="af5efcdb-a1d7-4be3-abc9-34901eabaf26" providerId="ADAL" clId="{F6E6DCAA-413A-424D-9520-36D984B9171E}" dt="2025-07-03T15:01:08.450" v="53"/>
        <pc:sldMkLst>
          <pc:docMk/>
          <pc:sldMk cId="4264776771" sldId="4688"/>
        </pc:sldMkLst>
      </pc:sldChg>
      <pc:sldChg chg="add del">
        <pc:chgData name="Jones, Wendy" userId="af5efcdb-a1d7-4be3-abc9-34901eabaf26" providerId="ADAL" clId="{F6E6DCAA-413A-424D-9520-36D984B9171E}" dt="2025-07-03T15:01:08.450" v="53"/>
        <pc:sldMkLst>
          <pc:docMk/>
          <pc:sldMk cId="2065365444" sldId="4689"/>
        </pc:sldMkLst>
      </pc:sldChg>
      <pc:sldChg chg="add">
        <pc:chgData name="Jones, Wendy" userId="af5efcdb-a1d7-4be3-abc9-34901eabaf26" providerId="ADAL" clId="{F6E6DCAA-413A-424D-9520-36D984B9171E}" dt="2025-07-10T18:59:32.968" v="98"/>
        <pc:sldMkLst>
          <pc:docMk/>
          <pc:sldMk cId="435005676" sldId="2147374316"/>
        </pc:sldMkLst>
      </pc:sldChg>
      <pc:sldChg chg="addSp delSp modSp add del mod chgLayout">
        <pc:chgData name="Jones, Wendy" userId="af5efcdb-a1d7-4be3-abc9-34901eabaf26" providerId="ADAL" clId="{F6E6DCAA-413A-424D-9520-36D984B9171E}" dt="2025-07-03T14:51:45.598" v="8" actId="47"/>
        <pc:sldMkLst>
          <pc:docMk/>
          <pc:sldMk cId="2611768332" sldId="2147374341"/>
        </pc:sldMkLst>
      </pc:sldChg>
      <pc:sldChg chg="delSp modSp add mod ord modNotesTx">
        <pc:chgData name="Jones, Wendy" userId="af5efcdb-a1d7-4be3-abc9-34901eabaf26" providerId="ADAL" clId="{F6E6DCAA-413A-424D-9520-36D984B9171E}" dt="2025-07-10T18:55:35.031" v="97" actId="20577"/>
        <pc:sldMkLst>
          <pc:docMk/>
          <pc:sldMk cId="2513631638" sldId="2147374342"/>
        </pc:sldMkLst>
        <pc:spChg chg="mod">
          <ac:chgData name="Jones, Wendy" userId="af5efcdb-a1d7-4be3-abc9-34901eabaf26" providerId="ADAL" clId="{F6E6DCAA-413A-424D-9520-36D984B9171E}" dt="2025-07-09T18:58:10.555" v="58" actId="20577"/>
          <ac:spMkLst>
            <pc:docMk/>
            <pc:sldMk cId="2513631638" sldId="2147374342"/>
            <ac:spMk id="2" creationId="{287BB4BF-1341-0738-69F5-5BF8281BAAA8}"/>
          </ac:spMkLst>
        </pc:spChg>
      </pc:sldChg>
      <pc:sldChg chg="addSp delSp modSp add del mod ord">
        <pc:chgData name="Jones, Wendy" userId="af5efcdb-a1d7-4be3-abc9-34901eabaf26" providerId="ADAL" clId="{F6E6DCAA-413A-424D-9520-36D984B9171E}" dt="2025-07-03T14:53:42.004" v="28" actId="47"/>
        <pc:sldMkLst>
          <pc:docMk/>
          <pc:sldMk cId="136711458" sldId="2147374343"/>
        </pc:sldMkLst>
      </pc:sldChg>
      <pc:sldChg chg="modSp add del mod">
        <pc:chgData name="Jones, Wendy" userId="af5efcdb-a1d7-4be3-abc9-34901eabaf26" providerId="ADAL" clId="{F6E6DCAA-413A-424D-9520-36D984B9171E}" dt="2025-07-03T14:52:35.007" v="12" actId="47"/>
        <pc:sldMkLst>
          <pc:docMk/>
          <pc:sldMk cId="2934710956" sldId="2147374343"/>
        </pc:sldMkLst>
      </pc:sldChg>
      <pc:sldChg chg="add">
        <pc:chgData name="Jones, Wendy" userId="af5efcdb-a1d7-4be3-abc9-34901eabaf26" providerId="ADAL" clId="{F6E6DCAA-413A-424D-9520-36D984B9171E}" dt="2025-07-03T14:54:05.777" v="29"/>
        <pc:sldMkLst>
          <pc:docMk/>
          <pc:sldMk cId="4068152698" sldId="2147374353"/>
        </pc:sldMkLst>
      </pc:sldChg>
      <pc:sldChg chg="add">
        <pc:chgData name="Jones, Wendy" userId="af5efcdb-a1d7-4be3-abc9-34901eabaf26" providerId="ADAL" clId="{F6E6DCAA-413A-424D-9520-36D984B9171E}" dt="2025-07-03T14:56:29.152" v="41"/>
        <pc:sldMkLst>
          <pc:docMk/>
          <pc:sldMk cId="1824427465" sldId="2147374354"/>
        </pc:sldMkLst>
      </pc:sldChg>
      <pc:sldChg chg="add del">
        <pc:chgData name="Jones, Wendy" userId="af5efcdb-a1d7-4be3-abc9-34901eabaf26" providerId="ADAL" clId="{F6E6DCAA-413A-424D-9520-36D984B9171E}" dt="2025-07-03T14:54:49.230" v="33"/>
        <pc:sldMkLst>
          <pc:docMk/>
          <pc:sldMk cId="2008794875" sldId="2147374354"/>
        </pc:sldMkLst>
      </pc:sldChg>
      <pc:sldChg chg="add del">
        <pc:chgData name="Jones, Wendy" userId="af5efcdb-a1d7-4be3-abc9-34901eabaf26" providerId="ADAL" clId="{F6E6DCAA-413A-424D-9520-36D984B9171E}" dt="2025-07-03T14:55:03.970" v="35"/>
        <pc:sldMkLst>
          <pc:docMk/>
          <pc:sldMk cId="2074269683" sldId="2147374354"/>
        </pc:sldMkLst>
      </pc:sldChg>
      <pc:sldChg chg="add del">
        <pc:chgData name="Jones, Wendy" userId="af5efcdb-a1d7-4be3-abc9-34901eabaf26" providerId="ADAL" clId="{F6E6DCAA-413A-424D-9520-36D984B9171E}" dt="2025-07-03T14:55:24.769" v="37"/>
        <pc:sldMkLst>
          <pc:docMk/>
          <pc:sldMk cId="3443304032" sldId="2147374354"/>
        </pc:sldMkLst>
      </pc:sldChg>
      <pc:sldMasterChg chg="delSldLayout">
        <pc:chgData name="Jones, Wendy" userId="af5efcdb-a1d7-4be3-abc9-34901eabaf26" providerId="ADAL" clId="{F6E6DCAA-413A-424D-9520-36D984B9171E}" dt="2025-07-10T19:02:24.599" v="100" actId="47"/>
        <pc:sldMasterMkLst>
          <pc:docMk/>
          <pc:sldMasterMk cId="3209684427" sldId="2147483648"/>
        </pc:sldMasterMkLst>
        <pc:sldLayoutChg chg="del">
          <pc:chgData name="Jones, Wendy" userId="af5efcdb-a1d7-4be3-abc9-34901eabaf26" providerId="ADAL" clId="{F6E6DCAA-413A-424D-9520-36D984B9171E}" dt="2025-07-10T19:02:24.599" v="100" actId="47"/>
          <pc:sldLayoutMkLst>
            <pc:docMk/>
            <pc:sldMasterMk cId="3209684427" sldId="2147483648"/>
            <pc:sldLayoutMk cId="1207194640" sldId="2147483660"/>
          </pc:sldLayoutMkLst>
        </pc:sldLayoutChg>
      </pc:sldMasterChg>
      <pc:sldMasterChg chg="modSldLayout">
        <pc:chgData name="Jones, Wendy" userId="af5efcdb-a1d7-4be3-abc9-34901eabaf26" providerId="ADAL" clId="{F6E6DCAA-413A-424D-9520-36D984B9171E}" dt="2025-07-03T14:52:02.587" v="9"/>
        <pc:sldMasterMkLst>
          <pc:docMk/>
          <pc:sldMasterMk cId="2995658260" sldId="2147483661"/>
        </pc:sldMasterMkLst>
        <pc:sldLayoutChg chg="setBg">
          <pc:chgData name="Jones, Wendy" userId="af5efcdb-a1d7-4be3-abc9-34901eabaf26" providerId="ADAL" clId="{F6E6DCAA-413A-424D-9520-36D984B9171E}" dt="2025-07-03T14:52:02.587" v="9"/>
          <pc:sldLayoutMkLst>
            <pc:docMk/>
            <pc:sldMasterMk cId="2995658260" sldId="2147483661"/>
            <pc:sldLayoutMk cId="1323192746" sldId="2147483662"/>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3643652340" sldId="2147483663"/>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2304913848" sldId="2147483664"/>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2559244851" sldId="2147483665"/>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1364129542" sldId="2147483666"/>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1518215440" sldId="2147483669"/>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3359611676" sldId="2147483673"/>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258474024" sldId="2147483685"/>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1981312422" sldId="2147483686"/>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3386055529" sldId="2147483687"/>
          </pc:sldLayoutMkLst>
        </pc:sldLayoutChg>
        <pc:sldLayoutChg chg="setBg">
          <pc:chgData name="Jones, Wendy" userId="af5efcdb-a1d7-4be3-abc9-34901eabaf26" providerId="ADAL" clId="{F6E6DCAA-413A-424D-9520-36D984B9171E}" dt="2025-07-03T14:52:02.587" v="9"/>
          <pc:sldLayoutMkLst>
            <pc:docMk/>
            <pc:sldMasterMk cId="2995658260" sldId="2147483661"/>
            <pc:sldLayoutMk cId="59871548" sldId="2147483688"/>
          </pc:sldLayoutMkLst>
        </pc:sldLayoutChg>
      </pc:sldMasterChg>
    </pc:docChg>
  </pc:docChgLst>
  <pc:docChgLst>
    <pc:chgData name="Mallory, Andrea" userId="847d9ca6-0bb7-47ae-ad92-faa233e913d2" providerId="ADAL" clId="{20A87B4F-01E8-4165-A766-EBD3BE867016}"/>
    <pc:docChg chg="undo redo custSel modSld">
      <pc:chgData name="Mallory, Andrea" userId="847d9ca6-0bb7-47ae-ad92-faa233e913d2" providerId="ADAL" clId="{20A87B4F-01E8-4165-A766-EBD3BE867016}" dt="2025-07-16T12:50:48.452" v="180"/>
      <pc:docMkLst>
        <pc:docMk/>
      </pc:docMkLst>
      <pc:sldChg chg="modSp mod">
        <pc:chgData name="Mallory, Andrea" userId="847d9ca6-0bb7-47ae-ad92-faa233e913d2" providerId="ADAL" clId="{20A87B4F-01E8-4165-A766-EBD3BE867016}" dt="2025-07-15T18:08:07.613" v="173" actId="207"/>
        <pc:sldMkLst>
          <pc:docMk/>
          <pc:sldMk cId="1399527893" sldId="364"/>
        </pc:sldMkLst>
        <pc:spChg chg="mod">
          <ac:chgData name="Mallory, Andrea" userId="847d9ca6-0bb7-47ae-ad92-faa233e913d2" providerId="ADAL" clId="{20A87B4F-01E8-4165-A766-EBD3BE867016}" dt="2025-07-15T18:08:07.613" v="173" actId="207"/>
          <ac:spMkLst>
            <pc:docMk/>
            <pc:sldMk cId="1399527893" sldId="364"/>
            <ac:spMk id="2" creationId="{CD8CBF57-ACD9-3545-93EA-5586D424052F}"/>
          </ac:spMkLst>
        </pc:spChg>
      </pc:sldChg>
      <pc:sldChg chg="modSp mod">
        <pc:chgData name="Mallory, Andrea" userId="847d9ca6-0bb7-47ae-ad92-faa233e913d2" providerId="ADAL" clId="{20A87B4F-01E8-4165-A766-EBD3BE867016}" dt="2025-07-15T18:13:44.133" v="177" actId="1076"/>
        <pc:sldMkLst>
          <pc:docMk/>
          <pc:sldMk cId="1277680705" sldId="4685"/>
        </pc:sldMkLst>
        <pc:spChg chg="mod">
          <ac:chgData name="Mallory, Andrea" userId="847d9ca6-0bb7-47ae-ad92-faa233e913d2" providerId="ADAL" clId="{20A87B4F-01E8-4165-A766-EBD3BE867016}" dt="2025-07-15T18:05:20.747" v="161" actId="113"/>
          <ac:spMkLst>
            <pc:docMk/>
            <pc:sldMk cId="1277680705" sldId="4685"/>
            <ac:spMk id="2" creationId="{C6F4238B-C1DA-C942-F996-1E65E9E4E801}"/>
          </ac:spMkLst>
        </pc:spChg>
        <pc:graphicFrameChg chg="mod modGraphic">
          <ac:chgData name="Mallory, Andrea" userId="847d9ca6-0bb7-47ae-ad92-faa233e913d2" providerId="ADAL" clId="{20A87B4F-01E8-4165-A766-EBD3BE867016}" dt="2025-07-15T18:13:44.133" v="177" actId="1076"/>
          <ac:graphicFrameMkLst>
            <pc:docMk/>
            <pc:sldMk cId="1277680705" sldId="4685"/>
            <ac:graphicFrameMk id="5" creationId="{05E033AB-1624-71D9-74CD-93F6D9D1D78D}"/>
          </ac:graphicFrameMkLst>
        </pc:graphicFrameChg>
      </pc:sldChg>
      <pc:sldChg chg="delSp modSp mod">
        <pc:chgData name="Mallory, Andrea" userId="847d9ca6-0bb7-47ae-ad92-faa233e913d2" providerId="ADAL" clId="{20A87B4F-01E8-4165-A766-EBD3BE867016}" dt="2025-07-16T12:50:48.452" v="180"/>
        <pc:sldMkLst>
          <pc:docMk/>
          <pc:sldMk cId="1918190119" sldId="4686"/>
        </pc:sldMkLst>
        <pc:spChg chg="mod">
          <ac:chgData name="Mallory, Andrea" userId="847d9ca6-0bb7-47ae-ad92-faa233e913d2" providerId="ADAL" clId="{20A87B4F-01E8-4165-A766-EBD3BE867016}" dt="2025-07-15T18:07:39.779" v="169" actId="207"/>
          <ac:spMkLst>
            <pc:docMk/>
            <pc:sldMk cId="1918190119" sldId="4686"/>
            <ac:spMk id="2" creationId="{FE4D1E92-7FF9-8AA9-33F9-923574480178}"/>
          </ac:spMkLst>
        </pc:spChg>
      </pc:sldChg>
      <pc:sldChg chg="modSp mod">
        <pc:chgData name="Mallory, Andrea" userId="847d9ca6-0bb7-47ae-ad92-faa233e913d2" providerId="ADAL" clId="{20A87B4F-01E8-4165-A766-EBD3BE867016}" dt="2025-07-15T18:07:45.935" v="170" actId="207"/>
        <pc:sldMkLst>
          <pc:docMk/>
          <pc:sldMk cId="2779148963" sldId="4687"/>
        </pc:sldMkLst>
        <pc:spChg chg="mod">
          <ac:chgData name="Mallory, Andrea" userId="847d9ca6-0bb7-47ae-ad92-faa233e913d2" providerId="ADAL" clId="{20A87B4F-01E8-4165-A766-EBD3BE867016}" dt="2025-07-15T18:07:45.935" v="170" actId="207"/>
          <ac:spMkLst>
            <pc:docMk/>
            <pc:sldMk cId="2779148963" sldId="4687"/>
            <ac:spMk id="2" creationId="{83B2451D-7E86-63B6-1EE4-D79ED79138BC}"/>
          </ac:spMkLst>
        </pc:spChg>
        <pc:graphicFrameChg chg="mod modGraphic">
          <ac:chgData name="Mallory, Andrea" userId="847d9ca6-0bb7-47ae-ad92-faa233e913d2" providerId="ADAL" clId="{20A87B4F-01E8-4165-A766-EBD3BE867016}" dt="2025-07-15T18:01:53.690" v="150" actId="14861"/>
          <ac:graphicFrameMkLst>
            <pc:docMk/>
            <pc:sldMk cId="2779148963" sldId="4687"/>
            <ac:graphicFrameMk id="5" creationId="{30CBC7BD-5C0B-4EEE-1A03-1C4AEA69731F}"/>
          </ac:graphicFrameMkLst>
        </pc:graphicFrameChg>
      </pc:sldChg>
      <pc:sldChg chg="modSp mod">
        <pc:chgData name="Mallory, Andrea" userId="847d9ca6-0bb7-47ae-ad92-faa233e913d2" providerId="ADAL" clId="{20A87B4F-01E8-4165-A766-EBD3BE867016}" dt="2025-07-15T18:07:51.136" v="171" actId="207"/>
        <pc:sldMkLst>
          <pc:docMk/>
          <pc:sldMk cId="4264776771" sldId="4688"/>
        </pc:sldMkLst>
        <pc:spChg chg="mod">
          <ac:chgData name="Mallory, Andrea" userId="847d9ca6-0bb7-47ae-ad92-faa233e913d2" providerId="ADAL" clId="{20A87B4F-01E8-4165-A766-EBD3BE867016}" dt="2025-07-15T18:07:51.136" v="171" actId="207"/>
          <ac:spMkLst>
            <pc:docMk/>
            <pc:sldMk cId="4264776771" sldId="4688"/>
            <ac:spMk id="2" creationId="{DAE2D726-BD96-C483-DDFB-A7A2096B2487}"/>
          </ac:spMkLst>
        </pc:spChg>
        <pc:graphicFrameChg chg="mod modGraphic">
          <ac:chgData name="Mallory, Andrea" userId="847d9ca6-0bb7-47ae-ad92-faa233e913d2" providerId="ADAL" clId="{20A87B4F-01E8-4165-A766-EBD3BE867016}" dt="2025-07-15T17:59:56.514" v="125" actId="14861"/>
          <ac:graphicFrameMkLst>
            <pc:docMk/>
            <pc:sldMk cId="4264776771" sldId="4688"/>
            <ac:graphicFrameMk id="5" creationId="{B368816F-3F45-B82F-8575-77772B367D3C}"/>
          </ac:graphicFrameMkLst>
        </pc:graphicFrameChg>
      </pc:sldChg>
      <pc:sldChg chg="modSp mod">
        <pc:chgData name="Mallory, Andrea" userId="847d9ca6-0bb7-47ae-ad92-faa233e913d2" providerId="ADAL" clId="{20A87B4F-01E8-4165-A766-EBD3BE867016}" dt="2025-07-15T18:08:00.518" v="172" actId="207"/>
        <pc:sldMkLst>
          <pc:docMk/>
          <pc:sldMk cId="2065365444" sldId="4689"/>
        </pc:sldMkLst>
        <pc:spChg chg="mod">
          <ac:chgData name="Mallory, Andrea" userId="847d9ca6-0bb7-47ae-ad92-faa233e913d2" providerId="ADAL" clId="{20A87B4F-01E8-4165-A766-EBD3BE867016}" dt="2025-07-15T18:08:00.518" v="172" actId="207"/>
          <ac:spMkLst>
            <pc:docMk/>
            <pc:sldMk cId="2065365444" sldId="4689"/>
            <ac:spMk id="2" creationId="{83B2451D-7E86-63B6-1EE4-D79ED79138BC}"/>
          </ac:spMkLst>
        </pc:spChg>
        <pc:graphicFrameChg chg="mod modGraphic">
          <ac:chgData name="Mallory, Andrea" userId="847d9ca6-0bb7-47ae-ad92-faa233e913d2" providerId="ADAL" clId="{20A87B4F-01E8-4165-A766-EBD3BE867016}" dt="2025-07-15T17:59:37.791" v="123" actId="14861"/>
          <ac:graphicFrameMkLst>
            <pc:docMk/>
            <pc:sldMk cId="2065365444" sldId="4689"/>
            <ac:graphicFrameMk id="5" creationId="{30CBC7BD-5C0B-4EEE-1A03-1C4AEA69731F}"/>
          </ac:graphicFrameMkLst>
        </pc:graphicFrameChg>
      </pc:sldChg>
      <pc:sldChg chg="modSp mod">
        <pc:chgData name="Mallory, Andrea" userId="847d9ca6-0bb7-47ae-ad92-faa233e913d2" providerId="ADAL" clId="{20A87B4F-01E8-4165-A766-EBD3BE867016}" dt="2025-07-15T18:04:29.826" v="158" actId="207"/>
        <pc:sldMkLst>
          <pc:docMk/>
          <pc:sldMk cId="4068152698" sldId="2147374353"/>
        </pc:sldMkLst>
        <pc:spChg chg="mod">
          <ac:chgData name="Mallory, Andrea" userId="847d9ca6-0bb7-47ae-ad92-faa233e913d2" providerId="ADAL" clId="{20A87B4F-01E8-4165-A766-EBD3BE867016}" dt="2025-07-15T18:04:29.826" v="158" actId="207"/>
          <ac:spMkLst>
            <pc:docMk/>
            <pc:sldMk cId="4068152698" sldId="2147374353"/>
            <ac:spMk id="2" creationId="{77165166-1312-2789-D8CF-C81D707EB6B6}"/>
          </ac:spMkLst>
        </pc:spChg>
      </pc:sldChg>
      <pc:sldChg chg="modSp mod">
        <pc:chgData name="Mallory, Andrea" userId="847d9ca6-0bb7-47ae-ad92-faa233e913d2" providerId="ADAL" clId="{20A87B4F-01E8-4165-A766-EBD3BE867016}" dt="2025-07-15T18:08:15.553" v="175" actId="207"/>
        <pc:sldMkLst>
          <pc:docMk/>
          <pc:sldMk cId="0" sldId="2147374356"/>
        </pc:sldMkLst>
        <pc:spChg chg="mod">
          <ac:chgData name="Mallory, Andrea" userId="847d9ca6-0bb7-47ae-ad92-faa233e913d2" providerId="ADAL" clId="{20A87B4F-01E8-4165-A766-EBD3BE867016}" dt="2025-07-15T18:08:15.553" v="175" actId="207"/>
          <ac:spMkLst>
            <pc:docMk/>
            <pc:sldMk cId="0" sldId="2147374356"/>
            <ac:spMk id="323" creationId="{00000000-0000-0000-0000-000000000000}"/>
          </ac:spMkLst>
        </pc:spChg>
        <pc:graphicFrameChg chg="modGraphic">
          <ac:chgData name="Mallory, Andrea" userId="847d9ca6-0bb7-47ae-ad92-faa233e913d2" providerId="ADAL" clId="{20A87B4F-01E8-4165-A766-EBD3BE867016}" dt="2025-07-15T17:37:39.674" v="71"/>
          <ac:graphicFrameMkLst>
            <pc:docMk/>
            <pc:sldMk cId="0" sldId="2147374356"/>
            <ac:graphicFrameMk id="324" creationId="{00000000-0000-0000-0000-000000000000}"/>
          </ac:graphicFrameMkLst>
        </pc:graphicFrameChg>
      </pc:sldChg>
    </pc:docChg>
  </pc:docChgLst>
  <pc:docChgLst>
    <pc:chgData name="Mallory, Andrea" userId="847d9ca6-0bb7-47ae-ad92-faa233e913d2" providerId="ADAL" clId="{570654B8-33B6-403E-B5A1-14933E4B304E}"/>
    <pc:docChg chg="custSel modSld">
      <pc:chgData name="Mallory, Andrea" userId="847d9ca6-0bb7-47ae-ad92-faa233e913d2" providerId="ADAL" clId="{570654B8-33B6-403E-B5A1-14933E4B304E}" dt="2025-07-21T19:49:41.360" v="140" actId="1076"/>
      <pc:docMkLst>
        <pc:docMk/>
      </pc:docMkLst>
      <pc:sldChg chg="modSp">
        <pc:chgData name="Mallory, Andrea" userId="847d9ca6-0bb7-47ae-ad92-faa233e913d2" providerId="ADAL" clId="{570654B8-33B6-403E-B5A1-14933E4B304E}" dt="2025-07-18T12:59:13.422" v="0" actId="207"/>
        <pc:sldMkLst>
          <pc:docMk/>
          <pc:sldMk cId="1277680705" sldId="4685"/>
        </pc:sldMkLst>
        <pc:graphicFrameChg chg="mod">
          <ac:chgData name="Mallory, Andrea" userId="847d9ca6-0bb7-47ae-ad92-faa233e913d2" providerId="ADAL" clId="{570654B8-33B6-403E-B5A1-14933E4B304E}" dt="2025-07-18T12:59:13.422" v="0" actId="207"/>
          <ac:graphicFrameMkLst>
            <pc:docMk/>
            <pc:sldMk cId="1277680705" sldId="4685"/>
            <ac:graphicFrameMk id="5" creationId="{05E033AB-1624-71D9-74CD-93F6D9D1D78D}"/>
          </ac:graphicFrameMkLst>
        </pc:graphicFrameChg>
      </pc:sldChg>
      <pc:sldChg chg="modSp mod">
        <pc:chgData name="Mallory, Andrea" userId="847d9ca6-0bb7-47ae-ad92-faa233e913d2" providerId="ADAL" clId="{570654B8-33B6-403E-B5A1-14933E4B304E}" dt="2025-07-21T13:55:51.230" v="136"/>
        <pc:sldMkLst>
          <pc:docMk/>
          <pc:sldMk cId="1918190119" sldId="4686"/>
        </pc:sldMkLst>
        <pc:graphicFrameChg chg="mod modGraphic">
          <ac:chgData name="Mallory, Andrea" userId="847d9ca6-0bb7-47ae-ad92-faa233e913d2" providerId="ADAL" clId="{570654B8-33B6-403E-B5A1-14933E4B304E}" dt="2025-07-21T13:55:51.230" v="136"/>
          <ac:graphicFrameMkLst>
            <pc:docMk/>
            <pc:sldMk cId="1918190119" sldId="4686"/>
            <ac:graphicFrameMk id="5" creationId="{A0B785F1-E967-8464-FA9E-6069792B2B1D}"/>
          </ac:graphicFrameMkLst>
        </pc:graphicFrameChg>
      </pc:sldChg>
      <pc:sldChg chg="modSp mod">
        <pc:chgData name="Mallory, Andrea" userId="847d9ca6-0bb7-47ae-ad92-faa233e913d2" providerId="ADAL" clId="{570654B8-33B6-403E-B5A1-14933E4B304E}" dt="2025-07-18T13:02:53.635" v="30" actId="208"/>
        <pc:sldMkLst>
          <pc:docMk/>
          <pc:sldMk cId="2779148963" sldId="4687"/>
        </pc:sldMkLst>
        <pc:graphicFrameChg chg="mod modGraphic">
          <ac:chgData name="Mallory, Andrea" userId="847d9ca6-0bb7-47ae-ad92-faa233e913d2" providerId="ADAL" clId="{570654B8-33B6-403E-B5A1-14933E4B304E}" dt="2025-07-18T13:02:53.635" v="30" actId="208"/>
          <ac:graphicFrameMkLst>
            <pc:docMk/>
            <pc:sldMk cId="2779148963" sldId="4687"/>
            <ac:graphicFrameMk id="5" creationId="{30CBC7BD-5C0B-4EEE-1A03-1C4AEA69731F}"/>
          </ac:graphicFrameMkLst>
        </pc:graphicFrameChg>
      </pc:sldChg>
      <pc:sldChg chg="modSp mod">
        <pc:chgData name="Mallory, Andrea" userId="847d9ca6-0bb7-47ae-ad92-faa233e913d2" providerId="ADAL" clId="{570654B8-33B6-403E-B5A1-14933E4B304E}" dt="2025-07-18T13:03:07.419" v="32" actId="208"/>
        <pc:sldMkLst>
          <pc:docMk/>
          <pc:sldMk cId="4264776771" sldId="4688"/>
        </pc:sldMkLst>
        <pc:graphicFrameChg chg="mod modGraphic">
          <ac:chgData name="Mallory, Andrea" userId="847d9ca6-0bb7-47ae-ad92-faa233e913d2" providerId="ADAL" clId="{570654B8-33B6-403E-B5A1-14933E4B304E}" dt="2025-07-18T13:03:07.419" v="32" actId="208"/>
          <ac:graphicFrameMkLst>
            <pc:docMk/>
            <pc:sldMk cId="4264776771" sldId="4688"/>
            <ac:graphicFrameMk id="5" creationId="{B368816F-3F45-B82F-8575-77772B367D3C}"/>
          </ac:graphicFrameMkLst>
        </pc:graphicFrameChg>
      </pc:sldChg>
      <pc:sldChg chg="modSp mod">
        <pc:chgData name="Mallory, Andrea" userId="847d9ca6-0bb7-47ae-ad92-faa233e913d2" providerId="ADAL" clId="{570654B8-33B6-403E-B5A1-14933E4B304E}" dt="2025-07-21T13:56:09.755" v="138"/>
        <pc:sldMkLst>
          <pc:docMk/>
          <pc:sldMk cId="2065365444" sldId="4689"/>
        </pc:sldMkLst>
        <pc:graphicFrameChg chg="mod modGraphic">
          <ac:chgData name="Mallory, Andrea" userId="847d9ca6-0bb7-47ae-ad92-faa233e913d2" providerId="ADAL" clId="{570654B8-33B6-403E-B5A1-14933E4B304E}" dt="2025-07-21T13:56:09.755" v="138"/>
          <ac:graphicFrameMkLst>
            <pc:docMk/>
            <pc:sldMk cId="2065365444" sldId="4689"/>
            <ac:graphicFrameMk id="5" creationId="{30CBC7BD-5C0B-4EEE-1A03-1C4AEA69731F}"/>
          </ac:graphicFrameMkLst>
        </pc:graphicFrameChg>
      </pc:sldChg>
      <pc:sldChg chg="modSp mod">
        <pc:chgData name="Mallory, Andrea" userId="847d9ca6-0bb7-47ae-ad92-faa233e913d2" providerId="ADAL" clId="{570654B8-33B6-403E-B5A1-14933E4B304E}" dt="2025-07-21T19:49:41.360" v="140" actId="1076"/>
        <pc:sldMkLst>
          <pc:docMk/>
          <pc:sldMk cId="435005676" sldId="2147374316"/>
        </pc:sldMkLst>
        <pc:spChg chg="mod">
          <ac:chgData name="Mallory, Andrea" userId="847d9ca6-0bb7-47ae-ad92-faa233e913d2" providerId="ADAL" clId="{570654B8-33B6-403E-B5A1-14933E4B304E}" dt="2025-07-21T19:49:41.360" v="140" actId="1076"/>
          <ac:spMkLst>
            <pc:docMk/>
            <pc:sldMk cId="435005676" sldId="2147374316"/>
            <ac:spMk id="11" creationId="{0F5D48D7-703E-88FD-AA66-5A74758B75FA}"/>
          </ac:spMkLst>
        </pc:spChg>
      </pc:sldChg>
      <pc:sldChg chg="addSp delSp modSp mod">
        <pc:chgData name="Mallory, Andrea" userId="847d9ca6-0bb7-47ae-ad92-faa233e913d2" providerId="ADAL" clId="{570654B8-33B6-403E-B5A1-14933E4B304E}" dt="2025-07-21T13:54:36.584" v="131"/>
        <pc:sldMkLst>
          <pc:docMk/>
          <pc:sldMk cId="2513631638" sldId="2147374342"/>
        </pc:sldMkLst>
        <pc:spChg chg="add mod">
          <ac:chgData name="Mallory, Andrea" userId="847d9ca6-0bb7-47ae-ad92-faa233e913d2" providerId="ADAL" clId="{570654B8-33B6-403E-B5A1-14933E4B304E}" dt="2025-07-21T13:46:11.268" v="38"/>
          <ac:spMkLst>
            <pc:docMk/>
            <pc:sldMk cId="2513631638" sldId="2147374342"/>
            <ac:spMk id="6" creationId="{0EEF7DE5-DC16-C2A9-AC28-D996085F7C2B}"/>
          </ac:spMkLst>
        </pc:spChg>
        <pc:spChg chg="add mod">
          <ac:chgData name="Mallory, Andrea" userId="847d9ca6-0bb7-47ae-ad92-faa233e913d2" providerId="ADAL" clId="{570654B8-33B6-403E-B5A1-14933E4B304E}" dt="2025-07-21T13:46:11.268" v="38"/>
          <ac:spMkLst>
            <pc:docMk/>
            <pc:sldMk cId="2513631638" sldId="2147374342"/>
            <ac:spMk id="8" creationId="{9A67317A-5132-4C5B-DA33-2F4E188AFA62}"/>
          </ac:spMkLst>
        </pc:spChg>
        <pc:spChg chg="del mod">
          <ac:chgData name="Mallory, Andrea" userId="847d9ca6-0bb7-47ae-ad92-faa233e913d2" providerId="ADAL" clId="{570654B8-33B6-403E-B5A1-14933E4B304E}" dt="2025-07-21T13:46:40.439" v="43" actId="478"/>
          <ac:spMkLst>
            <pc:docMk/>
            <pc:sldMk cId="2513631638" sldId="2147374342"/>
            <ac:spMk id="15" creationId="{3B9E8B72-F5B8-ECBE-7113-A993FB22E210}"/>
          </ac:spMkLst>
        </pc:spChg>
        <pc:spChg chg="del mod">
          <ac:chgData name="Mallory, Andrea" userId="847d9ca6-0bb7-47ae-ad92-faa233e913d2" providerId="ADAL" clId="{570654B8-33B6-403E-B5A1-14933E4B304E}" dt="2025-07-21T13:48:43.786" v="52" actId="478"/>
          <ac:spMkLst>
            <pc:docMk/>
            <pc:sldMk cId="2513631638" sldId="2147374342"/>
            <ac:spMk id="16" creationId="{81F59F85-5926-6458-B486-8592E343F844}"/>
          </ac:spMkLst>
        </pc:spChg>
        <pc:spChg chg="del mod">
          <ac:chgData name="Mallory, Andrea" userId="847d9ca6-0bb7-47ae-ad92-faa233e913d2" providerId="ADAL" clId="{570654B8-33B6-403E-B5A1-14933E4B304E}" dt="2025-07-21T13:49:00.451" v="57" actId="478"/>
          <ac:spMkLst>
            <pc:docMk/>
            <pc:sldMk cId="2513631638" sldId="2147374342"/>
            <ac:spMk id="19" creationId="{4931E810-1B3E-8BB8-71B3-C7C68F05B895}"/>
          </ac:spMkLst>
        </pc:spChg>
        <pc:spChg chg="del mod">
          <ac:chgData name="Mallory, Andrea" userId="847d9ca6-0bb7-47ae-ad92-faa233e913d2" providerId="ADAL" clId="{570654B8-33B6-403E-B5A1-14933E4B304E}" dt="2025-07-21T13:49:16.537" v="62" actId="478"/>
          <ac:spMkLst>
            <pc:docMk/>
            <pc:sldMk cId="2513631638" sldId="2147374342"/>
            <ac:spMk id="20" creationId="{0D5EE886-63F0-8C66-3A32-4DF620F587BC}"/>
          </ac:spMkLst>
        </pc:spChg>
        <pc:grpChg chg="add del mod">
          <ac:chgData name="Mallory, Andrea" userId="847d9ca6-0bb7-47ae-ad92-faa233e913d2" providerId="ADAL" clId="{570654B8-33B6-403E-B5A1-14933E4B304E}" dt="2025-07-21T13:46:29.697" v="41" actId="478"/>
          <ac:grpSpMkLst>
            <pc:docMk/>
            <pc:sldMk cId="2513631638" sldId="2147374342"/>
            <ac:grpSpMk id="5" creationId="{93CB0643-5E8E-07EB-AC34-060464734A6D}"/>
          </ac:grpSpMkLst>
        </pc:grpChg>
        <pc:graphicFrameChg chg="mod modGraphic">
          <ac:chgData name="Mallory, Andrea" userId="847d9ca6-0bb7-47ae-ad92-faa233e913d2" providerId="ADAL" clId="{570654B8-33B6-403E-B5A1-14933E4B304E}" dt="2025-07-21T13:54:36.584" v="131"/>
          <ac:graphicFrameMkLst>
            <pc:docMk/>
            <pc:sldMk cId="2513631638" sldId="2147374342"/>
            <ac:graphicFrameMk id="3" creationId="{CA808D0A-E719-A4A1-79FE-7004BF377DC7}"/>
          </ac:graphicFrameMkLst>
        </pc:graphicFrameChg>
        <pc:picChg chg="del">
          <ac:chgData name="Mallory, Andrea" userId="847d9ca6-0bb7-47ae-ad92-faa233e913d2" providerId="ADAL" clId="{570654B8-33B6-403E-B5A1-14933E4B304E}" dt="2025-07-21T13:48:34.467" v="47" actId="478"/>
          <ac:picMkLst>
            <pc:docMk/>
            <pc:sldMk cId="2513631638" sldId="2147374342"/>
            <ac:picMk id="4" creationId="{DBFFFD77-2152-EC38-4F94-D537371F9AB9}"/>
          </ac:picMkLst>
        </pc:picChg>
        <pc:picChg chg="del">
          <ac:chgData name="Mallory, Andrea" userId="847d9ca6-0bb7-47ae-ad92-faa233e913d2" providerId="ADAL" clId="{570654B8-33B6-403E-B5A1-14933E4B304E}" dt="2025-07-21T13:48:35.531" v="48" actId="478"/>
          <ac:picMkLst>
            <pc:docMk/>
            <pc:sldMk cId="2513631638" sldId="2147374342"/>
            <ac:picMk id="7" creationId="{CCA99A6D-C7BD-A190-1051-7276D1268DFE}"/>
          </ac:picMkLst>
        </pc:picChg>
        <pc:picChg chg="del">
          <ac:chgData name="Mallory, Andrea" userId="847d9ca6-0bb7-47ae-ad92-faa233e913d2" providerId="ADAL" clId="{570654B8-33B6-403E-B5A1-14933E4B304E}" dt="2025-07-21T13:48:36.587" v="49" actId="478"/>
          <ac:picMkLst>
            <pc:docMk/>
            <pc:sldMk cId="2513631638" sldId="2147374342"/>
            <ac:picMk id="9" creationId="{5A400F6D-F6D3-8905-C0E6-E7BC303A464D}"/>
          </ac:picMkLst>
        </pc:picChg>
        <pc:picChg chg="del">
          <ac:chgData name="Mallory, Andrea" userId="847d9ca6-0bb7-47ae-ad92-faa233e913d2" providerId="ADAL" clId="{570654B8-33B6-403E-B5A1-14933E4B304E}" dt="2025-07-21T13:48:37.466" v="50" actId="478"/>
          <ac:picMkLst>
            <pc:docMk/>
            <pc:sldMk cId="2513631638" sldId="2147374342"/>
            <ac:picMk id="11" creationId="{DE7EB08C-F235-591D-A6F6-3DE03089C748}"/>
          </ac:picMkLst>
        </pc:picChg>
      </pc:sldChg>
      <pc:sldChg chg="modSp mod">
        <pc:chgData name="Mallory, Andrea" userId="847d9ca6-0bb7-47ae-ad92-faa233e913d2" providerId="ADAL" clId="{570654B8-33B6-403E-B5A1-14933E4B304E}" dt="2025-07-18T13:01:03.430" v="21" actId="207"/>
        <pc:sldMkLst>
          <pc:docMk/>
          <pc:sldMk cId="0" sldId="2147374356"/>
        </pc:sldMkLst>
        <pc:graphicFrameChg chg="modGraphic">
          <ac:chgData name="Mallory, Andrea" userId="847d9ca6-0bb7-47ae-ad92-faa233e913d2" providerId="ADAL" clId="{570654B8-33B6-403E-B5A1-14933E4B304E}" dt="2025-07-18T13:01:03.430" v="21" actId="207"/>
          <ac:graphicFrameMkLst>
            <pc:docMk/>
            <pc:sldMk cId="0" sldId="2147374356"/>
            <ac:graphicFrameMk id="324" creationId="{00000000-0000-0000-0000-000000000000}"/>
          </ac:graphicFrameMkLst>
        </pc:graphicFrameChg>
      </pc:sldChg>
    </pc:docChg>
  </pc:docChgLst>
  <pc:docChgLst>
    <pc:chgData name="Weber-Mayrer, Melissa" userId="S::10159222@id.ohio.gov::e4556e29-9960-4b74-8d65-ed7c2708a53c" providerId="AD" clId="Web-{04BCEDCA-C784-BE43-00ED-275C1C7C6F38}"/>
    <pc:docChg chg="modSld">
      <pc:chgData name="Weber-Mayrer, Melissa" userId="S::10159222@id.ohio.gov::e4556e29-9960-4b74-8d65-ed7c2708a53c" providerId="AD" clId="Web-{04BCEDCA-C784-BE43-00ED-275C1C7C6F38}" dt="2025-07-21T20:56:31.523" v="59" actId="20577"/>
      <pc:docMkLst>
        <pc:docMk/>
      </pc:docMkLst>
      <pc:sldChg chg="modSp">
        <pc:chgData name="Weber-Mayrer, Melissa" userId="S::10159222@id.ohio.gov::e4556e29-9960-4b74-8d65-ed7c2708a53c" providerId="AD" clId="Web-{04BCEDCA-C784-BE43-00ED-275C1C7C6F38}" dt="2025-07-21T20:56:31.523" v="59" actId="20577"/>
        <pc:sldMkLst>
          <pc:docMk/>
          <pc:sldMk cId="2065365444" sldId="4689"/>
        </pc:sldMkLst>
        <pc:graphicFrameChg chg="mod modGraphic">
          <ac:chgData name="Weber-Mayrer, Melissa" userId="S::10159222@id.ohio.gov::e4556e29-9960-4b74-8d65-ed7c2708a53c" providerId="AD" clId="Web-{04BCEDCA-C784-BE43-00ED-275C1C7C6F38}" dt="2025-07-21T20:56:31.523" v="59" actId="20577"/>
          <ac:graphicFrameMkLst>
            <pc:docMk/>
            <pc:sldMk cId="2065365444" sldId="4689"/>
            <ac:graphicFrameMk id="5" creationId="{30CBC7BD-5C0B-4EEE-1A03-1C4AEA69731F}"/>
          </ac:graphicFrameMkLst>
        </pc:graphicFrameChg>
      </pc:sldChg>
      <pc:sldChg chg="modSp">
        <pc:chgData name="Weber-Mayrer, Melissa" userId="S::10159222@id.ohio.gov::e4556e29-9960-4b74-8d65-ed7c2708a53c" providerId="AD" clId="Web-{04BCEDCA-C784-BE43-00ED-275C1C7C6F38}" dt="2025-07-21T20:51:49.477" v="13" actId="1076"/>
        <pc:sldMkLst>
          <pc:docMk/>
          <pc:sldMk cId="435005676" sldId="2147374316"/>
        </pc:sldMkLst>
        <pc:picChg chg="mod">
          <ac:chgData name="Weber-Mayrer, Melissa" userId="S::10159222@id.ohio.gov::e4556e29-9960-4b74-8d65-ed7c2708a53c" providerId="AD" clId="Web-{04BCEDCA-C784-BE43-00ED-275C1C7C6F38}" dt="2025-07-21T20:51:49.477" v="13" actId="1076"/>
          <ac:picMkLst>
            <pc:docMk/>
            <pc:sldMk cId="435005676" sldId="2147374316"/>
            <ac:picMk id="9" creationId="{EAC349F5-9E11-1E26-7470-7D5D3B7C3616}"/>
          </ac:picMkLst>
        </pc:picChg>
      </pc:sldChg>
      <pc:sldChg chg="modSp">
        <pc:chgData name="Weber-Mayrer, Melissa" userId="S::10159222@id.ohio.gov::e4556e29-9960-4b74-8d65-ed7c2708a53c" providerId="AD" clId="Web-{04BCEDCA-C784-BE43-00ED-275C1C7C6F38}" dt="2025-07-21T20:51:29.899" v="12" actId="20577"/>
        <pc:sldMkLst>
          <pc:docMk/>
          <pc:sldMk cId="2513631638" sldId="2147374342"/>
        </pc:sldMkLst>
        <pc:spChg chg="mod">
          <ac:chgData name="Weber-Mayrer, Melissa" userId="S::10159222@id.ohio.gov::e4556e29-9960-4b74-8d65-ed7c2708a53c" providerId="AD" clId="Web-{04BCEDCA-C784-BE43-00ED-275C1C7C6F38}" dt="2025-07-21T20:51:29.899" v="12" actId="20577"/>
          <ac:spMkLst>
            <pc:docMk/>
            <pc:sldMk cId="2513631638" sldId="2147374342"/>
            <ac:spMk id="2" creationId="{287BB4BF-1341-0738-69F5-5BF8281BAAA8}"/>
          </ac:spMkLst>
        </pc:spChg>
      </pc:sldChg>
    </pc:docChg>
  </pc:docChgLst>
  <pc:docChgLst>
    <pc:chgData name="Sailer Agnew, Elizabeth" userId="S::10120472@id.ohio.gov::e6c48171-2f80-4b5c-8e03-6defe1c38046" providerId="AD" clId="Web-{D2B02AAE-9095-E4CC-BF0F-83B1021E4129}"/>
    <pc:docChg chg="mod">
      <pc:chgData name="Sailer Agnew, Elizabeth" userId="S::10120472@id.ohio.gov::e6c48171-2f80-4b5c-8e03-6defe1c38046" providerId="AD" clId="Web-{D2B02AAE-9095-E4CC-BF0F-83B1021E4129}" dt="2025-07-15T19:01:17.948" v="0"/>
      <pc:docMkLst>
        <pc:docMk/>
      </pc:docMkLst>
    </pc:docChg>
  </pc:docChgLst>
  <pc:docChgLst>
    <pc:chgData name="Castellaneta, Teresa" userId="2a246532-0bb1-4375-95c7-2e0740c7d03b" providerId="ADAL" clId="{6F32888D-875D-4213-8F65-D1681E0CC3CB}"/>
    <pc:docChg chg="custSel addSld delSld modSld sldOrd">
      <pc:chgData name="Castellaneta, Teresa" userId="2a246532-0bb1-4375-95c7-2e0740c7d03b" providerId="ADAL" clId="{6F32888D-875D-4213-8F65-D1681E0CC3CB}" dt="2025-07-15T15:22:49.698" v="204" actId="2696"/>
      <pc:docMkLst>
        <pc:docMk/>
      </pc:docMkLst>
      <pc:sldChg chg="modSp add mod">
        <pc:chgData name="Castellaneta, Teresa" userId="2a246532-0bb1-4375-95c7-2e0740c7d03b" providerId="ADAL" clId="{6F32888D-875D-4213-8F65-D1681E0CC3CB}" dt="2025-07-10T18:58:39.968" v="99" actId="1076"/>
        <pc:sldMkLst>
          <pc:docMk/>
          <pc:sldMk cId="0" sldId="256"/>
        </pc:sldMkLst>
        <pc:spChg chg="mod">
          <ac:chgData name="Castellaneta, Teresa" userId="2a246532-0bb1-4375-95c7-2e0740c7d03b" providerId="ADAL" clId="{6F32888D-875D-4213-8F65-D1681E0CC3CB}" dt="2025-07-10T18:58:39.968" v="99" actId="1076"/>
          <ac:spMkLst>
            <pc:docMk/>
            <pc:sldMk cId="0" sldId="256"/>
            <ac:spMk id="162" creationId="{00000000-0000-0000-0000-000000000000}"/>
          </ac:spMkLst>
        </pc:spChg>
      </pc:sldChg>
      <pc:sldChg chg="modSp add del mod modNotesTx">
        <pc:chgData name="Castellaneta, Teresa" userId="2a246532-0bb1-4375-95c7-2e0740c7d03b" providerId="ADAL" clId="{6F32888D-875D-4213-8F65-D1681E0CC3CB}" dt="2025-07-15T15:22:49.698" v="204" actId="2696"/>
        <pc:sldMkLst>
          <pc:docMk/>
          <pc:sldMk cId="0" sldId="288"/>
        </pc:sldMkLst>
      </pc:sldChg>
      <pc:sldChg chg="modSp add mod modNotesTx">
        <pc:chgData name="Castellaneta, Teresa" userId="2a246532-0bb1-4375-95c7-2e0740c7d03b" providerId="ADAL" clId="{6F32888D-875D-4213-8F65-D1681E0CC3CB}" dt="2025-07-10T19:29:59.935" v="202" actId="20577"/>
        <pc:sldMkLst>
          <pc:docMk/>
          <pc:sldMk cId="1399527893" sldId="364"/>
        </pc:sldMkLst>
        <pc:spChg chg="mod">
          <ac:chgData name="Castellaneta, Teresa" userId="2a246532-0bb1-4375-95c7-2e0740c7d03b" providerId="ADAL" clId="{6F32888D-875D-4213-8F65-D1681E0CC3CB}" dt="2025-07-10T19:27:50.961" v="141" actId="20577"/>
          <ac:spMkLst>
            <pc:docMk/>
            <pc:sldMk cId="1399527893" sldId="364"/>
            <ac:spMk id="2" creationId="{CD8CBF57-ACD9-3545-93EA-5586D424052F}"/>
          </ac:spMkLst>
        </pc:spChg>
      </pc:sldChg>
      <pc:sldChg chg="ord">
        <pc:chgData name="Castellaneta, Teresa" userId="2a246532-0bb1-4375-95c7-2e0740c7d03b" providerId="ADAL" clId="{6F32888D-875D-4213-8F65-D1681E0CC3CB}" dt="2025-07-10T18:57:31.674" v="1"/>
        <pc:sldMkLst>
          <pc:docMk/>
          <pc:sldMk cId="1980414038" sldId="4681"/>
        </pc:sldMkLst>
      </pc:sldChg>
      <pc:sldChg chg="modNotesTx">
        <pc:chgData name="Castellaneta, Teresa" userId="2a246532-0bb1-4375-95c7-2e0740c7d03b" providerId="ADAL" clId="{6F32888D-875D-4213-8F65-D1681E0CC3CB}" dt="2025-07-10T19:29:38.974" v="198" actId="20577"/>
        <pc:sldMkLst>
          <pc:docMk/>
          <pc:sldMk cId="1918190119" sldId="4686"/>
        </pc:sldMkLst>
      </pc:sldChg>
      <pc:sldChg chg="modNotesTx">
        <pc:chgData name="Castellaneta, Teresa" userId="2a246532-0bb1-4375-95c7-2e0740c7d03b" providerId="ADAL" clId="{6F32888D-875D-4213-8F65-D1681E0CC3CB}" dt="2025-07-10T19:29:49.812" v="199" actId="20577"/>
        <pc:sldMkLst>
          <pc:docMk/>
          <pc:sldMk cId="2779148963" sldId="4687"/>
        </pc:sldMkLst>
      </pc:sldChg>
      <pc:sldChg chg="modNotesTx">
        <pc:chgData name="Castellaneta, Teresa" userId="2a246532-0bb1-4375-95c7-2e0740c7d03b" providerId="ADAL" clId="{6F32888D-875D-4213-8F65-D1681E0CC3CB}" dt="2025-07-10T19:29:52.864" v="200" actId="20577"/>
        <pc:sldMkLst>
          <pc:docMk/>
          <pc:sldMk cId="4264776771" sldId="4688"/>
        </pc:sldMkLst>
      </pc:sldChg>
      <pc:sldChg chg="modNotesTx">
        <pc:chgData name="Castellaneta, Teresa" userId="2a246532-0bb1-4375-95c7-2e0740c7d03b" providerId="ADAL" clId="{6F32888D-875D-4213-8F65-D1681E0CC3CB}" dt="2025-07-10T19:29:56.869" v="201" actId="20577"/>
        <pc:sldMkLst>
          <pc:docMk/>
          <pc:sldMk cId="2065365444" sldId="4689"/>
        </pc:sldMkLst>
      </pc:sldChg>
      <pc:sldChg chg="modSp mod">
        <pc:chgData name="Castellaneta, Teresa" userId="2a246532-0bb1-4375-95c7-2e0740c7d03b" providerId="ADAL" clId="{6F32888D-875D-4213-8F65-D1681E0CC3CB}" dt="2025-07-10T19:00:14.280" v="102" actId="113"/>
        <pc:sldMkLst>
          <pc:docMk/>
          <pc:sldMk cId="435005676" sldId="2147374316"/>
        </pc:sldMkLst>
        <pc:spChg chg="mod">
          <ac:chgData name="Castellaneta, Teresa" userId="2a246532-0bb1-4375-95c7-2e0740c7d03b" providerId="ADAL" clId="{6F32888D-875D-4213-8F65-D1681E0CC3CB}" dt="2025-07-10T19:00:14.280" v="102" actId="113"/>
          <ac:spMkLst>
            <pc:docMk/>
            <pc:sldMk cId="435005676" sldId="2147374316"/>
            <ac:spMk id="5" creationId="{A573A2FA-A571-15C9-2CF5-11F0C62BAF72}"/>
          </ac:spMkLst>
        </pc:spChg>
      </pc:sldChg>
      <pc:sldChg chg="modNotesTx">
        <pc:chgData name="Castellaneta, Teresa" userId="2a246532-0bb1-4375-95c7-2e0740c7d03b" providerId="ADAL" clId="{6F32888D-875D-4213-8F65-D1681E0CC3CB}" dt="2025-07-10T19:29:31.188" v="197" actId="20577"/>
        <pc:sldMkLst>
          <pc:docMk/>
          <pc:sldMk cId="4068152698" sldId="2147374353"/>
        </pc:sldMkLst>
      </pc:sldChg>
      <pc:sldMasterChg chg="delSldLayout">
        <pc:chgData name="Castellaneta, Teresa" userId="2a246532-0bb1-4375-95c7-2e0740c7d03b" providerId="ADAL" clId="{6F32888D-875D-4213-8F65-D1681E0CC3CB}" dt="2025-07-15T15:22:49.698" v="204" actId="2696"/>
        <pc:sldMasterMkLst>
          <pc:docMk/>
          <pc:sldMasterMk cId="1358828971" sldId="2147483745"/>
        </pc:sldMasterMkLst>
        <pc:sldLayoutChg chg="del">
          <pc:chgData name="Castellaneta, Teresa" userId="2a246532-0bb1-4375-95c7-2e0740c7d03b" providerId="ADAL" clId="{6F32888D-875D-4213-8F65-D1681E0CC3CB}" dt="2025-07-15T15:22:49.698" v="204" actId="2696"/>
          <pc:sldLayoutMkLst>
            <pc:docMk/>
            <pc:sldMasterMk cId="1358828971" sldId="2147483745"/>
            <pc:sldLayoutMk cId="2756328566" sldId="2147483747"/>
          </pc:sldLayoutMkLst>
        </pc:sldLayoutChg>
      </pc:sldMasterChg>
    </pc:docChg>
  </pc:docChgLst>
  <pc:docChgLst>
    <pc:chgData name="Bickley, Brian" userId="S::10131609@id.ohio.gov::80b35a4b-1e3c-43bc-87c5-a81907ca593e" providerId="AD" clId="Web-{88213A8E-6E1A-C4F0-668B-0E92CEE4D57C}"/>
    <pc:docChg chg="modSld">
      <pc:chgData name="Bickley, Brian" userId="S::10131609@id.ohio.gov::80b35a4b-1e3c-43bc-87c5-a81907ca593e" providerId="AD" clId="Web-{88213A8E-6E1A-C4F0-668B-0E92CEE4D57C}" dt="2025-07-11T16:54:12.156" v="2"/>
      <pc:docMkLst>
        <pc:docMk/>
      </pc:docMkLst>
      <pc:sldChg chg="modNotes">
        <pc:chgData name="Bickley, Brian" userId="S::10131609@id.ohio.gov::80b35a4b-1e3c-43bc-87c5-a81907ca593e" providerId="AD" clId="Web-{88213A8E-6E1A-C4F0-668B-0E92CEE4D57C}" dt="2025-07-11T16:54:12.156" v="2"/>
        <pc:sldMkLst>
          <pc:docMk/>
          <pc:sldMk cId="2513631638" sldId="2147374342"/>
        </pc:sldMkLst>
      </pc:sldChg>
    </pc:docChg>
  </pc:docChgLst>
  <pc:docChgLst>
    <pc:chgData name="Ginn, Crystal" userId="7a8381d5-b4a3-4659-a771-7373c2d7ab70" providerId="ADAL" clId="{2D112D92-7286-4149-93EB-11CC560F75FC}"/>
    <pc:docChg chg="undo redo custSel modSld">
      <pc:chgData name="Ginn, Crystal" userId="7a8381d5-b4a3-4659-a771-7373c2d7ab70" providerId="ADAL" clId="{2D112D92-7286-4149-93EB-11CC560F75FC}" dt="2025-07-22T14:03:30.158" v="270" actId="700"/>
      <pc:docMkLst>
        <pc:docMk/>
      </pc:docMkLst>
      <pc:sldChg chg="setBg">
        <pc:chgData name="Ginn, Crystal" userId="7a8381d5-b4a3-4659-a771-7373c2d7ab70" providerId="ADAL" clId="{2D112D92-7286-4149-93EB-11CC560F75FC}" dt="2025-07-21T20:55:36.241" v="115"/>
        <pc:sldMkLst>
          <pc:docMk/>
          <pc:sldMk cId="1399527893" sldId="364"/>
        </pc:sldMkLst>
      </pc:sldChg>
      <pc:sldChg chg="modSp mod">
        <pc:chgData name="Ginn, Crystal" userId="7a8381d5-b4a3-4659-a771-7373c2d7ab70" providerId="ADAL" clId="{2D112D92-7286-4149-93EB-11CC560F75FC}" dt="2025-07-22T13:56:02.040" v="127" actId="404"/>
        <pc:sldMkLst>
          <pc:docMk/>
          <pc:sldMk cId="1277680705" sldId="4685"/>
        </pc:sldMkLst>
        <pc:graphicFrameChg chg="mod modGraphic">
          <ac:chgData name="Ginn, Crystal" userId="7a8381d5-b4a3-4659-a771-7373c2d7ab70" providerId="ADAL" clId="{2D112D92-7286-4149-93EB-11CC560F75FC}" dt="2025-07-22T13:56:02.040" v="127" actId="404"/>
          <ac:graphicFrameMkLst>
            <pc:docMk/>
            <pc:sldMk cId="1277680705" sldId="4685"/>
            <ac:graphicFrameMk id="5" creationId="{05E033AB-1624-71D9-74CD-93F6D9D1D78D}"/>
          </ac:graphicFrameMkLst>
        </pc:graphicFrameChg>
      </pc:sldChg>
      <pc:sldChg chg="addSp delSp modSp mod">
        <pc:chgData name="Ginn, Crystal" userId="7a8381d5-b4a3-4659-a771-7373c2d7ab70" providerId="ADAL" clId="{2D112D92-7286-4149-93EB-11CC560F75FC}" dt="2025-07-22T13:57:50.328" v="257" actId="14100"/>
        <pc:sldMkLst>
          <pc:docMk/>
          <pc:sldMk cId="1918190119" sldId="4686"/>
        </pc:sldMkLst>
        <pc:spChg chg="add del mod">
          <ac:chgData name="Ginn, Crystal" userId="7a8381d5-b4a3-4659-a771-7373c2d7ab70" providerId="ADAL" clId="{2D112D92-7286-4149-93EB-11CC560F75FC}" dt="2025-07-22T13:57:35.590" v="254" actId="478"/>
          <ac:spMkLst>
            <pc:docMk/>
            <pc:sldMk cId="1918190119" sldId="4686"/>
            <ac:spMk id="7" creationId="{2F7A2C91-53BF-BD5E-C3C4-ECA976DD881A}"/>
          </ac:spMkLst>
        </pc:spChg>
        <pc:graphicFrameChg chg="add mod modGraphic">
          <ac:chgData name="Ginn, Crystal" userId="7a8381d5-b4a3-4659-a771-7373c2d7ab70" providerId="ADAL" clId="{2D112D92-7286-4149-93EB-11CC560F75FC}" dt="2025-07-22T13:57:50.328" v="257" actId="14100"/>
          <ac:graphicFrameMkLst>
            <pc:docMk/>
            <pc:sldMk cId="1918190119" sldId="4686"/>
            <ac:graphicFrameMk id="3" creationId="{87E96FA8-494A-B76E-37DC-0B6460DF9ACD}"/>
          </ac:graphicFrameMkLst>
        </pc:graphicFrameChg>
        <pc:graphicFrameChg chg="del mod">
          <ac:chgData name="Ginn, Crystal" userId="7a8381d5-b4a3-4659-a771-7373c2d7ab70" providerId="ADAL" clId="{2D112D92-7286-4149-93EB-11CC560F75FC}" dt="2025-07-22T13:57:34.084" v="253" actId="478"/>
          <ac:graphicFrameMkLst>
            <pc:docMk/>
            <pc:sldMk cId="1918190119" sldId="4686"/>
            <ac:graphicFrameMk id="5" creationId="{A0B785F1-E967-8464-FA9E-6069792B2B1D}"/>
          </ac:graphicFrameMkLst>
        </pc:graphicFrameChg>
      </pc:sldChg>
      <pc:sldChg chg="modSp mod">
        <pc:chgData name="Ginn, Crystal" userId="7a8381d5-b4a3-4659-a771-7373c2d7ab70" providerId="ADAL" clId="{2D112D92-7286-4149-93EB-11CC560F75FC}" dt="2025-07-22T14:02:08.386" v="265" actId="404"/>
        <pc:sldMkLst>
          <pc:docMk/>
          <pc:sldMk cId="2779148963" sldId="4687"/>
        </pc:sldMkLst>
        <pc:graphicFrameChg chg="modGraphic">
          <ac:chgData name="Ginn, Crystal" userId="7a8381d5-b4a3-4659-a771-7373c2d7ab70" providerId="ADAL" clId="{2D112D92-7286-4149-93EB-11CC560F75FC}" dt="2025-07-22T14:02:08.386" v="265" actId="404"/>
          <ac:graphicFrameMkLst>
            <pc:docMk/>
            <pc:sldMk cId="2779148963" sldId="4687"/>
            <ac:graphicFrameMk id="5" creationId="{30CBC7BD-5C0B-4EEE-1A03-1C4AEA69731F}"/>
          </ac:graphicFrameMkLst>
        </pc:graphicFrameChg>
      </pc:sldChg>
      <pc:sldChg chg="modSp mod">
        <pc:chgData name="Ginn, Crystal" userId="7a8381d5-b4a3-4659-a771-7373c2d7ab70" providerId="ADAL" clId="{2D112D92-7286-4149-93EB-11CC560F75FC}" dt="2025-07-22T14:02:13.481" v="266" actId="1076"/>
        <pc:sldMkLst>
          <pc:docMk/>
          <pc:sldMk cId="4264776771" sldId="4688"/>
        </pc:sldMkLst>
        <pc:graphicFrameChg chg="mod">
          <ac:chgData name="Ginn, Crystal" userId="7a8381d5-b4a3-4659-a771-7373c2d7ab70" providerId="ADAL" clId="{2D112D92-7286-4149-93EB-11CC560F75FC}" dt="2025-07-22T14:02:13.481" v="266" actId="1076"/>
          <ac:graphicFrameMkLst>
            <pc:docMk/>
            <pc:sldMk cId="4264776771" sldId="4688"/>
            <ac:graphicFrameMk id="5" creationId="{B368816F-3F45-B82F-8575-77772B367D3C}"/>
          </ac:graphicFrameMkLst>
        </pc:graphicFrameChg>
      </pc:sldChg>
      <pc:sldChg chg="modSp mod">
        <pc:chgData name="Ginn, Crystal" userId="7a8381d5-b4a3-4659-a771-7373c2d7ab70" providerId="ADAL" clId="{2D112D92-7286-4149-93EB-11CC560F75FC}" dt="2025-07-22T13:54:52.898" v="123" actId="207"/>
        <pc:sldMkLst>
          <pc:docMk/>
          <pc:sldMk cId="2065365444" sldId="4689"/>
        </pc:sldMkLst>
        <pc:graphicFrameChg chg="mod">
          <ac:chgData name="Ginn, Crystal" userId="7a8381d5-b4a3-4659-a771-7373c2d7ab70" providerId="ADAL" clId="{2D112D92-7286-4149-93EB-11CC560F75FC}" dt="2025-07-22T13:54:52.898" v="123" actId="207"/>
          <ac:graphicFrameMkLst>
            <pc:docMk/>
            <pc:sldMk cId="2065365444" sldId="4689"/>
            <ac:graphicFrameMk id="5" creationId="{30CBC7BD-5C0B-4EEE-1A03-1C4AEA69731F}"/>
          </ac:graphicFrameMkLst>
        </pc:graphicFrameChg>
      </pc:sldChg>
      <pc:sldChg chg="modSp mod">
        <pc:chgData name="Ginn, Crystal" userId="7a8381d5-b4a3-4659-a771-7373c2d7ab70" providerId="ADAL" clId="{2D112D92-7286-4149-93EB-11CC560F75FC}" dt="2025-07-22T13:55:42.511" v="124" actId="2711"/>
        <pc:sldMkLst>
          <pc:docMk/>
          <pc:sldMk cId="435005676" sldId="2147374316"/>
        </pc:sldMkLst>
        <pc:spChg chg="mod">
          <ac:chgData name="Ginn, Crystal" userId="7a8381d5-b4a3-4659-a771-7373c2d7ab70" providerId="ADAL" clId="{2D112D92-7286-4149-93EB-11CC560F75FC}" dt="2025-07-22T13:55:42.511" v="124" actId="2711"/>
          <ac:spMkLst>
            <pc:docMk/>
            <pc:sldMk cId="435005676" sldId="2147374316"/>
            <ac:spMk id="5" creationId="{A573A2FA-A571-15C9-2CF5-11F0C62BAF72}"/>
          </ac:spMkLst>
        </pc:spChg>
      </pc:sldChg>
      <pc:sldChg chg="addSp modSp mod">
        <pc:chgData name="Ginn, Crystal" userId="7a8381d5-b4a3-4659-a771-7373c2d7ab70" providerId="ADAL" clId="{2D112D92-7286-4149-93EB-11CC560F75FC}" dt="2025-07-21T20:52:54.634" v="113" actId="20577"/>
        <pc:sldMkLst>
          <pc:docMk/>
          <pc:sldMk cId="2513631638" sldId="2147374342"/>
        </pc:sldMkLst>
        <pc:spChg chg="mod">
          <ac:chgData name="Ginn, Crystal" userId="7a8381d5-b4a3-4659-a771-7373c2d7ab70" providerId="ADAL" clId="{2D112D92-7286-4149-93EB-11CC560F75FC}" dt="2025-07-21T20:52:54.634" v="113" actId="20577"/>
          <ac:spMkLst>
            <pc:docMk/>
            <pc:sldMk cId="2513631638" sldId="2147374342"/>
            <ac:spMk id="2" creationId="{287BB4BF-1341-0738-69F5-5BF8281BAAA8}"/>
          </ac:spMkLst>
        </pc:spChg>
        <pc:spChg chg="mod">
          <ac:chgData name="Ginn, Crystal" userId="7a8381d5-b4a3-4659-a771-7373c2d7ab70" providerId="ADAL" clId="{2D112D92-7286-4149-93EB-11CC560F75FC}" dt="2025-07-21T13:32:06.919" v="64" actId="1076"/>
          <ac:spMkLst>
            <pc:docMk/>
            <pc:sldMk cId="2513631638" sldId="2147374342"/>
            <ac:spMk id="15" creationId="{3B9E8B72-F5B8-ECBE-7113-A993FB22E210}"/>
          </ac:spMkLst>
        </pc:spChg>
        <pc:spChg chg="mod">
          <ac:chgData name="Ginn, Crystal" userId="7a8381d5-b4a3-4659-a771-7373c2d7ab70" providerId="ADAL" clId="{2D112D92-7286-4149-93EB-11CC560F75FC}" dt="2025-07-21T13:32:06.919" v="64" actId="1076"/>
          <ac:spMkLst>
            <pc:docMk/>
            <pc:sldMk cId="2513631638" sldId="2147374342"/>
            <ac:spMk id="16" creationId="{81F59F85-5926-6458-B486-8592E343F844}"/>
          </ac:spMkLst>
        </pc:spChg>
        <pc:spChg chg="mod">
          <ac:chgData name="Ginn, Crystal" userId="7a8381d5-b4a3-4659-a771-7373c2d7ab70" providerId="ADAL" clId="{2D112D92-7286-4149-93EB-11CC560F75FC}" dt="2025-07-21T13:32:06.919" v="64" actId="1076"/>
          <ac:spMkLst>
            <pc:docMk/>
            <pc:sldMk cId="2513631638" sldId="2147374342"/>
            <ac:spMk id="19" creationId="{4931E810-1B3E-8BB8-71B3-C7C68F05B895}"/>
          </ac:spMkLst>
        </pc:spChg>
        <pc:spChg chg="mod">
          <ac:chgData name="Ginn, Crystal" userId="7a8381d5-b4a3-4659-a771-7373c2d7ab70" providerId="ADAL" clId="{2D112D92-7286-4149-93EB-11CC560F75FC}" dt="2025-07-21T13:32:06.919" v="64" actId="1076"/>
          <ac:spMkLst>
            <pc:docMk/>
            <pc:sldMk cId="2513631638" sldId="2147374342"/>
            <ac:spMk id="20" creationId="{0D5EE886-63F0-8C66-3A32-4DF620F587BC}"/>
          </ac:spMkLst>
        </pc:spChg>
        <pc:graphicFrameChg chg="add mod modGraphic">
          <ac:chgData name="Ginn, Crystal" userId="7a8381d5-b4a3-4659-a771-7373c2d7ab70" providerId="ADAL" clId="{2D112D92-7286-4149-93EB-11CC560F75FC}" dt="2025-07-21T13:35:41.277" v="96" actId="1076"/>
          <ac:graphicFrameMkLst>
            <pc:docMk/>
            <pc:sldMk cId="2513631638" sldId="2147374342"/>
            <ac:graphicFrameMk id="3" creationId="{CA808D0A-E719-A4A1-79FE-7004BF377DC7}"/>
          </ac:graphicFrameMkLst>
        </pc:graphicFrameChg>
        <pc:picChg chg="mod">
          <ac:chgData name="Ginn, Crystal" userId="7a8381d5-b4a3-4659-a771-7373c2d7ab70" providerId="ADAL" clId="{2D112D92-7286-4149-93EB-11CC560F75FC}" dt="2025-07-21T13:29:48.697" v="53" actId="1036"/>
          <ac:picMkLst>
            <pc:docMk/>
            <pc:sldMk cId="2513631638" sldId="2147374342"/>
            <ac:picMk id="4" creationId="{DBFFFD77-2152-EC38-4F94-D537371F9AB9}"/>
          </ac:picMkLst>
        </pc:picChg>
        <pc:picChg chg="mod">
          <ac:chgData name="Ginn, Crystal" userId="7a8381d5-b4a3-4659-a771-7373c2d7ab70" providerId="ADAL" clId="{2D112D92-7286-4149-93EB-11CC560F75FC}" dt="2025-07-21T13:29:43.006" v="39" actId="1036"/>
          <ac:picMkLst>
            <pc:docMk/>
            <pc:sldMk cId="2513631638" sldId="2147374342"/>
            <ac:picMk id="7" creationId="{CCA99A6D-C7BD-A190-1051-7276D1268DFE}"/>
          </ac:picMkLst>
        </pc:picChg>
        <pc:picChg chg="mod">
          <ac:chgData name="Ginn, Crystal" userId="7a8381d5-b4a3-4659-a771-7373c2d7ab70" providerId="ADAL" clId="{2D112D92-7286-4149-93EB-11CC560F75FC}" dt="2025-07-21T13:29:36.931" v="26" actId="1036"/>
          <ac:picMkLst>
            <pc:docMk/>
            <pc:sldMk cId="2513631638" sldId="2147374342"/>
            <ac:picMk id="9" creationId="{5A400F6D-F6D3-8905-C0E6-E7BC303A464D}"/>
          </ac:picMkLst>
        </pc:picChg>
        <pc:picChg chg="mod">
          <ac:chgData name="Ginn, Crystal" userId="7a8381d5-b4a3-4659-a771-7373c2d7ab70" providerId="ADAL" clId="{2D112D92-7286-4149-93EB-11CC560F75FC}" dt="2025-07-21T13:29:32.872" v="15" actId="1036"/>
          <ac:picMkLst>
            <pc:docMk/>
            <pc:sldMk cId="2513631638" sldId="2147374342"/>
            <ac:picMk id="11" creationId="{DE7EB08C-F235-591D-A6F6-3DE03089C748}"/>
          </ac:picMkLst>
        </pc:picChg>
      </pc:sldChg>
      <pc:sldChg chg="modSp mod modClrScheme chgLayout">
        <pc:chgData name="Ginn, Crystal" userId="7a8381d5-b4a3-4659-a771-7373c2d7ab70" providerId="ADAL" clId="{2D112D92-7286-4149-93EB-11CC560F75FC}" dt="2025-07-22T14:03:30.158" v="270" actId="700"/>
        <pc:sldMkLst>
          <pc:docMk/>
          <pc:sldMk cId="0" sldId="2147374356"/>
        </pc:sldMkLst>
        <pc:spChg chg="mod ord">
          <ac:chgData name="Ginn, Crystal" userId="7a8381d5-b4a3-4659-a771-7373c2d7ab70" providerId="ADAL" clId="{2D112D92-7286-4149-93EB-11CC560F75FC}" dt="2025-07-22T14:03:30.158" v="270" actId="700"/>
          <ac:spMkLst>
            <pc:docMk/>
            <pc:sldMk cId="0" sldId="2147374356"/>
            <ac:spMk id="323" creationId="{00000000-0000-0000-0000-000000000000}"/>
          </ac:spMkLst>
        </pc:spChg>
        <pc:graphicFrameChg chg="mod">
          <ac:chgData name="Ginn, Crystal" userId="7a8381d5-b4a3-4659-a771-7373c2d7ab70" providerId="ADAL" clId="{2D112D92-7286-4149-93EB-11CC560F75FC}" dt="2025-07-22T14:03:29.401" v="269" actId="1076"/>
          <ac:graphicFrameMkLst>
            <pc:docMk/>
            <pc:sldMk cId="0" sldId="2147374356"/>
            <ac:graphicFrameMk id="324" creationId="{00000000-0000-0000-0000-000000000000}"/>
          </ac:graphicFrameMkLst>
        </pc:graphicFrameChg>
      </pc:sldChg>
    </pc:docChg>
  </pc:docChgLst>
  <pc:docChgLst>
    <pc:chgData name="Mallory, Andrea" userId="S::10123376@id.ohio.gov::847d9ca6-0bb7-47ae-ad92-faa233e913d2" providerId="AD" clId="Web-{87E44A4B-EA8A-83BB-9519-078BDEF3E3F2}"/>
    <pc:docChg chg="modSld">
      <pc:chgData name="Mallory, Andrea" userId="S::10123376@id.ohio.gov::847d9ca6-0bb7-47ae-ad92-faa233e913d2" providerId="AD" clId="Web-{87E44A4B-EA8A-83BB-9519-078BDEF3E3F2}" dt="2025-07-10T19:12:11.287" v="1" actId="1076"/>
      <pc:docMkLst>
        <pc:docMk/>
      </pc:docMkLst>
      <pc:sldChg chg="modSp">
        <pc:chgData name="Mallory, Andrea" userId="S::10123376@id.ohio.gov::847d9ca6-0bb7-47ae-ad92-faa233e913d2" providerId="AD" clId="Web-{87E44A4B-EA8A-83BB-9519-078BDEF3E3F2}" dt="2025-07-10T19:12:11.287" v="1" actId="1076"/>
        <pc:sldMkLst>
          <pc:docMk/>
          <pc:sldMk cId="1277680705" sldId="4685"/>
        </pc:sldMkLst>
        <pc:graphicFrameChg chg="mod">
          <ac:chgData name="Mallory, Andrea" userId="S::10123376@id.ohio.gov::847d9ca6-0bb7-47ae-ad92-faa233e913d2" providerId="AD" clId="Web-{87E44A4B-EA8A-83BB-9519-078BDEF3E3F2}" dt="2025-07-10T19:12:11.287" v="1" actId="1076"/>
          <ac:graphicFrameMkLst>
            <pc:docMk/>
            <pc:sldMk cId="1277680705" sldId="4685"/>
            <ac:graphicFrameMk id="5" creationId="{05E033AB-1624-71D9-74CD-93F6D9D1D78D}"/>
          </ac:graphicFrameMkLst>
        </pc:graphicFrameChg>
      </pc:sldChg>
    </pc:docChg>
  </pc:docChgLst>
  <pc:docChgLst>
    <pc:chgData name="Jones, Wendy" userId="S::10216157@id.ohio.gov::af5efcdb-a1d7-4be3-abc9-34901eabaf26" providerId="AD" clId="Web-{DE981E26-7611-4623-8FCF-5BD396534524}"/>
    <pc:docChg chg="delSld modSld">
      <pc:chgData name="Jones, Wendy" userId="S::10216157@id.ohio.gov::af5efcdb-a1d7-4be3-abc9-34901eabaf26" providerId="AD" clId="Web-{DE981E26-7611-4623-8FCF-5BD396534524}" dt="2025-07-09T18:54:16.812" v="15"/>
      <pc:docMkLst>
        <pc:docMk/>
      </pc:docMkLst>
      <pc:sldChg chg="del">
        <pc:chgData name="Jones, Wendy" userId="S::10216157@id.ohio.gov::af5efcdb-a1d7-4be3-abc9-34901eabaf26" providerId="AD" clId="Web-{DE981E26-7611-4623-8FCF-5BD396534524}" dt="2025-07-09T18:53:52.171" v="0"/>
        <pc:sldMkLst>
          <pc:docMk/>
          <pc:sldMk cId="486548639" sldId="272"/>
        </pc:sldMkLst>
      </pc:sldChg>
      <pc:sldChg chg="del">
        <pc:chgData name="Jones, Wendy" userId="S::10216157@id.ohio.gov::af5efcdb-a1d7-4be3-abc9-34901eabaf26" providerId="AD" clId="Web-{DE981E26-7611-4623-8FCF-5BD396534524}" dt="2025-07-09T18:53:53.234" v="1"/>
        <pc:sldMkLst>
          <pc:docMk/>
          <pc:sldMk cId="3140241256" sldId="273"/>
        </pc:sldMkLst>
      </pc:sldChg>
      <pc:sldChg chg="del">
        <pc:chgData name="Jones, Wendy" userId="S::10216157@id.ohio.gov::af5efcdb-a1d7-4be3-abc9-34901eabaf26" providerId="AD" clId="Web-{DE981E26-7611-4623-8FCF-5BD396534524}" dt="2025-07-09T18:53:57.625" v="2"/>
        <pc:sldMkLst>
          <pc:docMk/>
          <pc:sldMk cId="3183788201" sldId="275"/>
        </pc:sldMkLst>
      </pc:sldChg>
      <pc:sldChg chg="modNotes">
        <pc:chgData name="Jones, Wendy" userId="S::10216157@id.ohio.gov::af5efcdb-a1d7-4be3-abc9-34901eabaf26" providerId="AD" clId="Web-{DE981E26-7611-4623-8FCF-5BD396534524}" dt="2025-07-09T18:54:16.812" v="15"/>
        <pc:sldMkLst>
          <pc:docMk/>
          <pc:sldMk cId="2513631638" sldId="2147374342"/>
        </pc:sldMkLst>
      </pc:sldChg>
      <pc:sldChg chg="del">
        <pc:chgData name="Jones, Wendy" userId="S::10216157@id.ohio.gov::af5efcdb-a1d7-4be3-abc9-34901eabaf26" providerId="AD" clId="Web-{DE981E26-7611-4623-8FCF-5BD396534524}" dt="2025-07-09T18:54:01.875" v="3"/>
        <pc:sldMkLst>
          <pc:docMk/>
          <pc:sldMk cId="1824427465" sldId="2147374354"/>
        </pc:sldMkLst>
      </pc:sldChg>
    </pc:docChg>
  </pc:docChgLst>
  <pc:docChgLst>
    <pc:chgData name="Bickley, Brian" userId="80b35a4b-1e3c-43bc-87c5-a81907ca593e" providerId="ADAL" clId="{4B9C9637-228F-48BC-9AD6-8A6305BA0819}"/>
    <pc:docChg chg="addSld modSld">
      <pc:chgData name="Bickley, Brian" userId="80b35a4b-1e3c-43bc-87c5-a81907ca593e" providerId="ADAL" clId="{4B9C9637-228F-48BC-9AD6-8A6305BA0819}" dt="2025-07-15T13:15:55.372" v="18"/>
      <pc:docMkLst>
        <pc:docMk/>
      </pc:docMkLst>
      <pc:sldChg chg="modNotesTx">
        <pc:chgData name="Bickley, Brian" userId="80b35a4b-1e3c-43bc-87c5-a81907ca593e" providerId="ADAL" clId="{4B9C9637-228F-48BC-9AD6-8A6305BA0819}" dt="2025-07-11T16:56:51.225" v="1" actId="6549"/>
        <pc:sldMkLst>
          <pc:docMk/>
          <pc:sldMk cId="2513631638" sldId="2147374342"/>
        </pc:sldMkLst>
      </pc:sldChg>
      <pc:sldChg chg="modNotesTx">
        <pc:chgData name="Bickley, Brian" userId="80b35a4b-1e3c-43bc-87c5-a81907ca593e" providerId="ADAL" clId="{4B9C9637-228F-48BC-9AD6-8A6305BA0819}" dt="2025-07-11T16:57:29.444" v="17" actId="20577"/>
        <pc:sldMkLst>
          <pc:docMk/>
          <pc:sldMk cId="4068152698" sldId="2147374353"/>
        </pc:sldMkLst>
      </pc:sldChg>
      <pc:sldChg chg="add">
        <pc:chgData name="Bickley, Brian" userId="80b35a4b-1e3c-43bc-87c5-a81907ca593e" providerId="ADAL" clId="{4B9C9637-228F-48BC-9AD6-8A6305BA0819}" dt="2025-07-15T13:15:55.372" v="18"/>
        <pc:sldMkLst>
          <pc:docMk/>
          <pc:sldMk cId="0" sldId="2147374356"/>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1DE2E5-5932-4A64-A3D1-418D4DAC7EFA}"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CB3CE877-F0F3-4BD9-ADE3-ECAA358857FF}">
      <dgm:prSet phldrT="[Text]"/>
      <dgm:spPr>
        <a:solidFill>
          <a:schemeClr val="bg1"/>
        </a:solidFill>
      </dgm:spPr>
      <dgm:t>
        <a:bodyPr/>
        <a:lstStyle/>
        <a:p>
          <a:pPr>
            <a:buClrTx/>
            <a:buSzTx/>
            <a:buFontTx/>
            <a:buNone/>
          </a:pPr>
          <a:r>
            <a:rPr kumimoji="0" lang="en-US" b="1" i="0" u="none" strike="noStrike" cap="none" spc="0" normalizeH="0" baseline="0" noProof="0">
              <a:ln>
                <a:noFill/>
              </a:ln>
              <a:solidFill>
                <a:sysClr val="windowText" lastClr="000000"/>
              </a:solidFill>
              <a:effectLst/>
              <a:uLnTx/>
              <a:uFillTx/>
              <a:latin typeface="Source Sans Pro"/>
              <a:ea typeface="+mn-ea"/>
              <a:cs typeface="+mn-cs"/>
            </a:rPr>
            <a:t>Literacy</a:t>
          </a:r>
          <a:r>
            <a:rPr kumimoji="0" lang="en-US" b="0" i="0" u="none" strike="noStrike" cap="none" spc="0" normalizeH="0" baseline="0" noProof="0">
              <a:ln>
                <a:noFill/>
              </a:ln>
              <a:solidFill>
                <a:sysClr val="windowText" lastClr="000000"/>
              </a:solidFill>
              <a:effectLst/>
              <a:uLnTx/>
              <a:uFillTx/>
              <a:latin typeface="Source Sans Pro"/>
              <a:ea typeface="+mn-ea"/>
              <a:cs typeface="+mn-cs"/>
            </a:rPr>
            <a:t>: Building a foundation for lifelong success by ensuring every student is reading at or above grade level.</a:t>
          </a:r>
          <a:endParaRPr lang="en-US">
            <a:solidFill>
              <a:sysClr val="windowText" lastClr="000000"/>
            </a:solidFill>
          </a:endParaRPr>
        </a:p>
      </dgm:t>
    </dgm:pt>
    <dgm:pt modelId="{0DEC1B03-942F-41C1-B7EC-744D6948F694}" type="parTrans" cxnId="{F32120CE-2887-4F1C-9884-ECA4FF72BA87}">
      <dgm:prSet/>
      <dgm:spPr/>
      <dgm:t>
        <a:bodyPr/>
        <a:lstStyle/>
        <a:p>
          <a:endParaRPr lang="en-US"/>
        </a:p>
      </dgm:t>
    </dgm:pt>
    <dgm:pt modelId="{E7D893A8-6F57-403B-8DF8-FA69E703CE3B}" type="sibTrans" cxnId="{F32120CE-2887-4F1C-9884-ECA4FF72BA87}">
      <dgm:prSet/>
      <dgm:spPr/>
      <dgm:t>
        <a:bodyPr/>
        <a:lstStyle/>
        <a:p>
          <a:endParaRPr lang="en-US"/>
        </a:p>
      </dgm:t>
    </dgm:pt>
    <dgm:pt modelId="{237B6F24-2341-4503-BC9A-1FAB0C08DAF8}">
      <dgm:prSet phldrT="[Text]"/>
      <dgm:spPr>
        <a:solidFill>
          <a:schemeClr val="bg1"/>
        </a:solidFill>
      </dgm:spPr>
      <dgm:t>
        <a:bodyPr/>
        <a:lstStyle/>
        <a:p>
          <a:r>
            <a:rPr kumimoji="0" lang="en-US" b="1" i="0" u="none" strike="noStrike" cap="none" spc="0" normalizeH="0" baseline="0" noProof="0">
              <a:ln>
                <a:noFill/>
              </a:ln>
              <a:solidFill>
                <a:sysClr val="windowText" lastClr="000000"/>
              </a:solidFill>
              <a:effectLst/>
              <a:uLnTx/>
              <a:uFillTx/>
              <a:latin typeface="Source Sans Pro"/>
              <a:ea typeface="+mn-ea"/>
              <a:cs typeface="+mn-cs"/>
            </a:rPr>
            <a:t>Accelerating Learning</a:t>
          </a:r>
          <a:r>
            <a:rPr kumimoji="0" lang="en-US" b="0" i="0" u="none" strike="noStrike" cap="none" spc="0" normalizeH="0" baseline="0" noProof="0">
              <a:ln>
                <a:noFill/>
              </a:ln>
              <a:solidFill>
                <a:sysClr val="windowText" lastClr="000000"/>
              </a:solidFill>
              <a:effectLst/>
              <a:uLnTx/>
              <a:uFillTx/>
              <a:latin typeface="Source Sans Pro"/>
              <a:ea typeface="+mn-ea"/>
              <a:cs typeface="+mn-cs"/>
            </a:rPr>
            <a:t>: Advancing academic achievement for all students through statewide implementation of high-quality instruction, assessments, and supports.</a:t>
          </a:r>
          <a:endParaRPr lang="en-US">
            <a:solidFill>
              <a:sysClr val="windowText" lastClr="000000"/>
            </a:solidFill>
          </a:endParaRPr>
        </a:p>
      </dgm:t>
    </dgm:pt>
    <dgm:pt modelId="{A7B34709-E35E-4090-9ED8-32D2CD3991BC}" type="parTrans" cxnId="{6BFF42A8-F072-4600-AAD8-E133C52E1894}">
      <dgm:prSet/>
      <dgm:spPr/>
      <dgm:t>
        <a:bodyPr/>
        <a:lstStyle/>
        <a:p>
          <a:endParaRPr lang="en-US"/>
        </a:p>
      </dgm:t>
    </dgm:pt>
    <dgm:pt modelId="{9587171B-8657-4840-9548-14371AB4BCEC}" type="sibTrans" cxnId="{6BFF42A8-F072-4600-AAD8-E133C52E1894}">
      <dgm:prSet/>
      <dgm:spPr/>
      <dgm:t>
        <a:bodyPr/>
        <a:lstStyle/>
        <a:p>
          <a:endParaRPr lang="en-US"/>
        </a:p>
      </dgm:t>
    </dgm:pt>
    <dgm:pt modelId="{20818EB4-2DF2-45A7-8C32-F2043B5F58D4}">
      <dgm:prSet/>
      <dgm:spPr>
        <a:solidFill>
          <a:schemeClr val="bg1"/>
        </a:solidFill>
      </dgm:spPr>
      <dgm:t>
        <a:bodyPr/>
        <a:lstStyle/>
        <a:p>
          <a:r>
            <a:rPr kumimoji="0" lang="en-US" b="1" i="0" u="none" strike="noStrike" cap="none" spc="0" normalizeH="0" baseline="0" noProof="0">
              <a:ln>
                <a:noFill/>
              </a:ln>
              <a:solidFill>
                <a:sysClr val="windowText" lastClr="000000"/>
              </a:solidFill>
              <a:effectLst/>
              <a:uLnTx/>
              <a:uFillTx/>
              <a:latin typeface="Source Sans Pro"/>
              <a:ea typeface="+mn-ea"/>
              <a:cs typeface="+mn-cs"/>
            </a:rPr>
            <a:t>Student Wellness</a:t>
          </a:r>
          <a:r>
            <a:rPr kumimoji="0" lang="en-US" b="0" i="0" u="none" strike="noStrike" cap="none" spc="0" normalizeH="0" baseline="0" noProof="0">
              <a:ln>
                <a:noFill/>
              </a:ln>
              <a:solidFill>
                <a:sysClr val="windowText" lastClr="000000"/>
              </a:solidFill>
              <a:effectLst/>
              <a:uLnTx/>
              <a:uFillTx/>
              <a:latin typeface="Source Sans Pro"/>
              <a:ea typeface="+mn-ea"/>
              <a:cs typeface="+mn-cs"/>
            </a:rPr>
            <a:t>: Fostering safe and supportive environments where students feel engaged and equipped to reach their full potential.</a:t>
          </a:r>
        </a:p>
      </dgm:t>
    </dgm:pt>
    <dgm:pt modelId="{3393B551-5609-4D32-AD1C-371DDD168C1A}" type="parTrans" cxnId="{50DE4874-9F4F-47C2-AF57-CEA1907215F7}">
      <dgm:prSet/>
      <dgm:spPr/>
      <dgm:t>
        <a:bodyPr/>
        <a:lstStyle/>
        <a:p>
          <a:endParaRPr lang="en-US"/>
        </a:p>
      </dgm:t>
    </dgm:pt>
    <dgm:pt modelId="{AB0C9FE6-AA9D-4B1D-8771-0DAEB18C840A}" type="sibTrans" cxnId="{50DE4874-9F4F-47C2-AF57-CEA1907215F7}">
      <dgm:prSet/>
      <dgm:spPr/>
      <dgm:t>
        <a:bodyPr/>
        <a:lstStyle/>
        <a:p>
          <a:endParaRPr lang="en-US"/>
        </a:p>
      </dgm:t>
    </dgm:pt>
    <dgm:pt modelId="{B36DA25E-8653-426B-B291-11A3C94E7DB6}">
      <dgm:prSet/>
      <dgm:spPr>
        <a:solidFill>
          <a:schemeClr val="bg1"/>
        </a:solidFill>
      </dgm:spPr>
      <dgm:t>
        <a:bodyPr/>
        <a:lstStyle/>
        <a:p>
          <a:r>
            <a:rPr kumimoji="0" lang="en-US" b="1" i="0" u="none" strike="noStrike" cap="none" spc="0" normalizeH="0" baseline="0" noProof="0">
              <a:ln>
                <a:noFill/>
              </a:ln>
              <a:solidFill>
                <a:sysClr val="windowText" lastClr="000000"/>
              </a:solidFill>
              <a:effectLst/>
              <a:uLnTx/>
              <a:uFillTx/>
              <a:latin typeface="Source Sans Pro"/>
              <a:ea typeface="+mn-ea"/>
              <a:cs typeface="+mn-cs"/>
            </a:rPr>
            <a:t>Workforce Readiness</a:t>
          </a:r>
          <a:r>
            <a:rPr kumimoji="0" lang="en-US" b="0" i="0" u="none" strike="noStrike" cap="none" spc="0" normalizeH="0" baseline="0" noProof="0">
              <a:ln>
                <a:noFill/>
              </a:ln>
              <a:solidFill>
                <a:sysClr val="windowText" lastClr="000000"/>
              </a:solidFill>
              <a:effectLst/>
              <a:uLnTx/>
              <a:uFillTx/>
              <a:latin typeface="Source Sans Pro"/>
              <a:ea typeface="+mn-ea"/>
              <a:cs typeface="+mn-cs"/>
            </a:rPr>
            <a:t>: Preparing students for success in life and careers through real-world knowledge, skills, and experiences. </a:t>
          </a:r>
        </a:p>
      </dgm:t>
    </dgm:pt>
    <dgm:pt modelId="{CB3028C3-F5E2-4572-80A4-61AA708E09F8}" type="parTrans" cxnId="{2147A24E-0667-4CA1-A53C-1CD34B6D329A}">
      <dgm:prSet/>
      <dgm:spPr/>
      <dgm:t>
        <a:bodyPr/>
        <a:lstStyle/>
        <a:p>
          <a:endParaRPr lang="en-US"/>
        </a:p>
      </dgm:t>
    </dgm:pt>
    <dgm:pt modelId="{CF9EE120-8FC0-4216-8270-AC4A86AD23E3}" type="sibTrans" cxnId="{2147A24E-0667-4CA1-A53C-1CD34B6D329A}">
      <dgm:prSet/>
      <dgm:spPr/>
      <dgm:t>
        <a:bodyPr/>
        <a:lstStyle/>
        <a:p>
          <a:endParaRPr lang="en-US"/>
        </a:p>
      </dgm:t>
    </dgm:pt>
    <dgm:pt modelId="{402BF30F-2692-4A22-B03F-7A8A652C6AAC}" type="pres">
      <dgm:prSet presAssocID="{AC1DE2E5-5932-4A64-A3D1-418D4DAC7EFA}" presName="linear" presStyleCnt="0">
        <dgm:presLayoutVars>
          <dgm:dir/>
          <dgm:resizeHandles val="exact"/>
        </dgm:presLayoutVars>
      </dgm:prSet>
      <dgm:spPr/>
    </dgm:pt>
    <dgm:pt modelId="{ED8E4F4F-A775-438F-A974-DBD9A0D05EBB}" type="pres">
      <dgm:prSet presAssocID="{CB3CE877-F0F3-4BD9-ADE3-ECAA358857FF}" presName="comp" presStyleCnt="0"/>
      <dgm:spPr/>
    </dgm:pt>
    <dgm:pt modelId="{C444B1D9-DECD-4309-B6BE-25AD15293885}" type="pres">
      <dgm:prSet presAssocID="{CB3CE877-F0F3-4BD9-ADE3-ECAA358857FF}" presName="box" presStyleLbl="node1" presStyleIdx="0" presStyleCnt="4" custLinFactNeighborX="291" custLinFactNeighborY="1581"/>
      <dgm:spPr/>
    </dgm:pt>
    <dgm:pt modelId="{77BA1380-66DF-44EB-A634-F96EE1F4BAB6}" type="pres">
      <dgm:prSet presAssocID="{CB3CE877-F0F3-4BD9-ADE3-ECAA358857FF}" presName="img" presStyleLbl="fgImgPlace1" presStyleIdx="0" presStyleCnt="4" custScaleX="55443" custScaleY="92755" custLinFactNeighborX="-9450" custLinFactNeighborY="2070"/>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C37A87DC-DDA6-4A0E-97E7-5CB348304640}" type="pres">
      <dgm:prSet presAssocID="{CB3CE877-F0F3-4BD9-ADE3-ECAA358857FF}" presName="text" presStyleLbl="node1" presStyleIdx="0" presStyleCnt="4">
        <dgm:presLayoutVars>
          <dgm:bulletEnabled val="1"/>
        </dgm:presLayoutVars>
      </dgm:prSet>
      <dgm:spPr/>
    </dgm:pt>
    <dgm:pt modelId="{144DC376-1D57-4C86-9C2F-2F6B4D6E7918}" type="pres">
      <dgm:prSet presAssocID="{E7D893A8-6F57-403B-8DF8-FA69E703CE3B}" presName="spacer" presStyleCnt="0"/>
      <dgm:spPr/>
    </dgm:pt>
    <dgm:pt modelId="{7A77E1B6-40CF-497E-B0FC-DB6A871F079E}" type="pres">
      <dgm:prSet presAssocID="{237B6F24-2341-4503-BC9A-1FAB0C08DAF8}" presName="comp" presStyleCnt="0"/>
      <dgm:spPr/>
    </dgm:pt>
    <dgm:pt modelId="{1A3C7E3D-4C12-4624-8800-B42DC7AEB7A5}" type="pres">
      <dgm:prSet presAssocID="{237B6F24-2341-4503-BC9A-1FAB0C08DAF8}" presName="box" presStyleLbl="node1" presStyleIdx="1" presStyleCnt="4"/>
      <dgm:spPr/>
    </dgm:pt>
    <dgm:pt modelId="{A0CED37C-9891-4786-AC34-9C3BC453D520}" type="pres">
      <dgm:prSet presAssocID="{237B6F24-2341-4503-BC9A-1FAB0C08DAF8}" presName="img" presStyleLbl="fgImgPlace1" presStyleIdx="1" presStyleCnt="4" custScaleX="55443" custScaleY="92755" custLinFactNeighborX="-9451" custLinFactNeighborY="1341"/>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1F21CA90-14CC-498A-A847-926CFFECFDB8}" type="pres">
      <dgm:prSet presAssocID="{237B6F24-2341-4503-BC9A-1FAB0C08DAF8}" presName="text" presStyleLbl="node1" presStyleIdx="1" presStyleCnt="4">
        <dgm:presLayoutVars>
          <dgm:bulletEnabled val="1"/>
        </dgm:presLayoutVars>
      </dgm:prSet>
      <dgm:spPr/>
    </dgm:pt>
    <dgm:pt modelId="{35CC7EEE-411B-4B7D-8249-D3C020F5F6CE}" type="pres">
      <dgm:prSet presAssocID="{9587171B-8657-4840-9548-14371AB4BCEC}" presName="spacer" presStyleCnt="0"/>
      <dgm:spPr/>
    </dgm:pt>
    <dgm:pt modelId="{59951048-1C6F-4804-8849-31E8A63905B2}" type="pres">
      <dgm:prSet presAssocID="{20818EB4-2DF2-45A7-8C32-F2043B5F58D4}" presName="comp" presStyleCnt="0"/>
      <dgm:spPr/>
    </dgm:pt>
    <dgm:pt modelId="{183EDA96-927F-46AD-B4C8-5CD507FB88E6}" type="pres">
      <dgm:prSet presAssocID="{20818EB4-2DF2-45A7-8C32-F2043B5F58D4}" presName="box" presStyleLbl="node1" presStyleIdx="2" presStyleCnt="4"/>
      <dgm:spPr/>
    </dgm:pt>
    <dgm:pt modelId="{87AA35CE-CBDB-416F-A4A0-25751FF0F4E8}" type="pres">
      <dgm:prSet presAssocID="{20818EB4-2DF2-45A7-8C32-F2043B5F58D4}" presName="img" presStyleLbl="fgImgPlace1" presStyleIdx="2" presStyleCnt="4" custScaleX="55443" custScaleY="92755" custLinFactNeighborX="-9845" custLinFactNeighborY="-1898"/>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1A40C011-A7E6-41D5-8286-84A2C8F44BF7}" type="pres">
      <dgm:prSet presAssocID="{20818EB4-2DF2-45A7-8C32-F2043B5F58D4}" presName="text" presStyleLbl="node1" presStyleIdx="2" presStyleCnt="4">
        <dgm:presLayoutVars>
          <dgm:bulletEnabled val="1"/>
        </dgm:presLayoutVars>
      </dgm:prSet>
      <dgm:spPr/>
    </dgm:pt>
    <dgm:pt modelId="{7CAD7526-025E-4F26-80B1-7FD5E1CA3570}" type="pres">
      <dgm:prSet presAssocID="{AB0C9FE6-AA9D-4B1D-8771-0DAEB18C840A}" presName="spacer" presStyleCnt="0"/>
      <dgm:spPr/>
    </dgm:pt>
    <dgm:pt modelId="{2A375568-435F-43B3-9988-C5EBA24EA31E}" type="pres">
      <dgm:prSet presAssocID="{B36DA25E-8653-426B-B291-11A3C94E7DB6}" presName="comp" presStyleCnt="0"/>
      <dgm:spPr/>
    </dgm:pt>
    <dgm:pt modelId="{3648538C-79D9-43E0-95D4-5CBD02C5BE37}" type="pres">
      <dgm:prSet presAssocID="{B36DA25E-8653-426B-B291-11A3C94E7DB6}" presName="box" presStyleLbl="node1" presStyleIdx="3" presStyleCnt="4" custScaleX="99268" custScaleY="85658"/>
      <dgm:spPr/>
    </dgm:pt>
    <dgm:pt modelId="{9B61BC4E-8CFE-4437-95E0-5AFE9B4B5F53}" type="pres">
      <dgm:prSet presAssocID="{B36DA25E-8653-426B-B291-11A3C94E7DB6}" presName="img" presStyleLbl="fgImgPlace1" presStyleIdx="3" presStyleCnt="4" custScaleX="55443" custScaleY="92755" custLinFactNeighborX="-9057" custLinFactNeighborY="165"/>
      <dgm:spPr>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dgm:spPr>
    </dgm:pt>
    <dgm:pt modelId="{397370D0-69E3-411D-8BB7-426232E5D302}" type="pres">
      <dgm:prSet presAssocID="{B36DA25E-8653-426B-B291-11A3C94E7DB6}" presName="text" presStyleLbl="node1" presStyleIdx="3" presStyleCnt="4">
        <dgm:presLayoutVars>
          <dgm:bulletEnabled val="1"/>
        </dgm:presLayoutVars>
      </dgm:prSet>
      <dgm:spPr/>
    </dgm:pt>
  </dgm:ptLst>
  <dgm:cxnLst>
    <dgm:cxn modelId="{580C8530-ABEA-4F46-BD4C-807714B54CC4}" type="presOf" srcId="{237B6F24-2341-4503-BC9A-1FAB0C08DAF8}" destId="{1F21CA90-14CC-498A-A847-926CFFECFDB8}" srcOrd="1" destOrd="0" presId="urn:microsoft.com/office/officeart/2005/8/layout/vList4"/>
    <dgm:cxn modelId="{2147A24E-0667-4CA1-A53C-1CD34B6D329A}" srcId="{AC1DE2E5-5932-4A64-A3D1-418D4DAC7EFA}" destId="{B36DA25E-8653-426B-B291-11A3C94E7DB6}" srcOrd="3" destOrd="0" parTransId="{CB3028C3-F5E2-4572-80A4-61AA708E09F8}" sibTransId="{CF9EE120-8FC0-4216-8270-AC4A86AD23E3}"/>
    <dgm:cxn modelId="{AE251D52-8BA2-446E-87DB-1EC7E3C79DE4}" type="presOf" srcId="{20818EB4-2DF2-45A7-8C32-F2043B5F58D4}" destId="{1A40C011-A7E6-41D5-8286-84A2C8F44BF7}" srcOrd="1" destOrd="0" presId="urn:microsoft.com/office/officeart/2005/8/layout/vList4"/>
    <dgm:cxn modelId="{50DE4874-9F4F-47C2-AF57-CEA1907215F7}" srcId="{AC1DE2E5-5932-4A64-A3D1-418D4DAC7EFA}" destId="{20818EB4-2DF2-45A7-8C32-F2043B5F58D4}" srcOrd="2" destOrd="0" parTransId="{3393B551-5609-4D32-AD1C-371DDD168C1A}" sibTransId="{AB0C9FE6-AA9D-4B1D-8771-0DAEB18C840A}"/>
    <dgm:cxn modelId="{9313A456-01E1-4A06-B2C8-4812E8EE60BB}" type="presOf" srcId="{237B6F24-2341-4503-BC9A-1FAB0C08DAF8}" destId="{1A3C7E3D-4C12-4624-8800-B42DC7AEB7A5}" srcOrd="0" destOrd="0" presId="urn:microsoft.com/office/officeart/2005/8/layout/vList4"/>
    <dgm:cxn modelId="{A9CC9A8C-0F75-4DFB-AC42-AB81F7E4FD84}" type="presOf" srcId="{20818EB4-2DF2-45A7-8C32-F2043B5F58D4}" destId="{183EDA96-927F-46AD-B4C8-5CD507FB88E6}" srcOrd="0" destOrd="0" presId="urn:microsoft.com/office/officeart/2005/8/layout/vList4"/>
    <dgm:cxn modelId="{6BFF42A8-F072-4600-AAD8-E133C52E1894}" srcId="{AC1DE2E5-5932-4A64-A3D1-418D4DAC7EFA}" destId="{237B6F24-2341-4503-BC9A-1FAB0C08DAF8}" srcOrd="1" destOrd="0" parTransId="{A7B34709-E35E-4090-9ED8-32D2CD3991BC}" sibTransId="{9587171B-8657-4840-9548-14371AB4BCEC}"/>
    <dgm:cxn modelId="{0DC93EBC-ADC2-4E60-B755-2A3A02F0027D}" type="presOf" srcId="{B36DA25E-8653-426B-B291-11A3C94E7DB6}" destId="{3648538C-79D9-43E0-95D4-5CBD02C5BE37}" srcOrd="0" destOrd="0" presId="urn:microsoft.com/office/officeart/2005/8/layout/vList4"/>
    <dgm:cxn modelId="{F32120CE-2887-4F1C-9884-ECA4FF72BA87}" srcId="{AC1DE2E5-5932-4A64-A3D1-418D4DAC7EFA}" destId="{CB3CE877-F0F3-4BD9-ADE3-ECAA358857FF}" srcOrd="0" destOrd="0" parTransId="{0DEC1B03-942F-41C1-B7EC-744D6948F694}" sibTransId="{E7D893A8-6F57-403B-8DF8-FA69E703CE3B}"/>
    <dgm:cxn modelId="{07732AD7-707A-49A2-8912-185BF631BDB3}" type="presOf" srcId="{CB3CE877-F0F3-4BD9-ADE3-ECAA358857FF}" destId="{C37A87DC-DDA6-4A0E-97E7-5CB348304640}" srcOrd="1" destOrd="0" presId="urn:microsoft.com/office/officeart/2005/8/layout/vList4"/>
    <dgm:cxn modelId="{DC07E2ED-8E6D-4361-99C1-75D52A7F70A3}" type="presOf" srcId="{B36DA25E-8653-426B-B291-11A3C94E7DB6}" destId="{397370D0-69E3-411D-8BB7-426232E5D302}" srcOrd="1" destOrd="0" presId="urn:microsoft.com/office/officeart/2005/8/layout/vList4"/>
    <dgm:cxn modelId="{C42B01F0-C202-4F7B-855C-C82285FECEE8}" type="presOf" srcId="{CB3CE877-F0F3-4BD9-ADE3-ECAA358857FF}" destId="{C444B1D9-DECD-4309-B6BE-25AD15293885}" srcOrd="0" destOrd="0" presId="urn:microsoft.com/office/officeart/2005/8/layout/vList4"/>
    <dgm:cxn modelId="{681A5AF7-D30B-450D-A876-F85773C0C623}" type="presOf" srcId="{AC1DE2E5-5932-4A64-A3D1-418D4DAC7EFA}" destId="{402BF30F-2692-4A22-B03F-7A8A652C6AAC}" srcOrd="0" destOrd="0" presId="urn:microsoft.com/office/officeart/2005/8/layout/vList4"/>
    <dgm:cxn modelId="{DB9090A8-AA43-4C85-AC1E-B40E7E11FAF0}" type="presParOf" srcId="{402BF30F-2692-4A22-B03F-7A8A652C6AAC}" destId="{ED8E4F4F-A775-438F-A974-DBD9A0D05EBB}" srcOrd="0" destOrd="0" presId="urn:microsoft.com/office/officeart/2005/8/layout/vList4"/>
    <dgm:cxn modelId="{A3725E78-3FDD-4B48-BB53-5B696A1125E1}" type="presParOf" srcId="{ED8E4F4F-A775-438F-A974-DBD9A0D05EBB}" destId="{C444B1D9-DECD-4309-B6BE-25AD15293885}" srcOrd="0" destOrd="0" presId="urn:microsoft.com/office/officeart/2005/8/layout/vList4"/>
    <dgm:cxn modelId="{78A487C4-4A9B-4128-A44E-DE7468146609}" type="presParOf" srcId="{ED8E4F4F-A775-438F-A974-DBD9A0D05EBB}" destId="{77BA1380-66DF-44EB-A634-F96EE1F4BAB6}" srcOrd="1" destOrd="0" presId="urn:microsoft.com/office/officeart/2005/8/layout/vList4"/>
    <dgm:cxn modelId="{BBC706FF-D86B-417E-AD3D-8DD18DB9D2C9}" type="presParOf" srcId="{ED8E4F4F-A775-438F-A974-DBD9A0D05EBB}" destId="{C37A87DC-DDA6-4A0E-97E7-5CB348304640}" srcOrd="2" destOrd="0" presId="urn:microsoft.com/office/officeart/2005/8/layout/vList4"/>
    <dgm:cxn modelId="{AD5C89CD-D874-432A-AB7E-1B575C19BD73}" type="presParOf" srcId="{402BF30F-2692-4A22-B03F-7A8A652C6AAC}" destId="{144DC376-1D57-4C86-9C2F-2F6B4D6E7918}" srcOrd="1" destOrd="0" presId="urn:microsoft.com/office/officeart/2005/8/layout/vList4"/>
    <dgm:cxn modelId="{F9193A1F-D13D-427E-AB77-531FD2901BA6}" type="presParOf" srcId="{402BF30F-2692-4A22-B03F-7A8A652C6AAC}" destId="{7A77E1B6-40CF-497E-B0FC-DB6A871F079E}" srcOrd="2" destOrd="0" presId="urn:microsoft.com/office/officeart/2005/8/layout/vList4"/>
    <dgm:cxn modelId="{0852AACD-D885-4C31-9C1D-846215888553}" type="presParOf" srcId="{7A77E1B6-40CF-497E-B0FC-DB6A871F079E}" destId="{1A3C7E3D-4C12-4624-8800-B42DC7AEB7A5}" srcOrd="0" destOrd="0" presId="urn:microsoft.com/office/officeart/2005/8/layout/vList4"/>
    <dgm:cxn modelId="{AFD2282A-E6E7-4047-B0D5-D39B2BBE77CD}" type="presParOf" srcId="{7A77E1B6-40CF-497E-B0FC-DB6A871F079E}" destId="{A0CED37C-9891-4786-AC34-9C3BC453D520}" srcOrd="1" destOrd="0" presId="urn:microsoft.com/office/officeart/2005/8/layout/vList4"/>
    <dgm:cxn modelId="{3969DF39-C997-4988-9243-DE1FA0871413}" type="presParOf" srcId="{7A77E1B6-40CF-497E-B0FC-DB6A871F079E}" destId="{1F21CA90-14CC-498A-A847-926CFFECFDB8}" srcOrd="2" destOrd="0" presId="urn:microsoft.com/office/officeart/2005/8/layout/vList4"/>
    <dgm:cxn modelId="{0D75CFE5-9344-4167-801B-C5807B80DAC5}" type="presParOf" srcId="{402BF30F-2692-4A22-B03F-7A8A652C6AAC}" destId="{35CC7EEE-411B-4B7D-8249-D3C020F5F6CE}" srcOrd="3" destOrd="0" presId="urn:microsoft.com/office/officeart/2005/8/layout/vList4"/>
    <dgm:cxn modelId="{022650F4-4144-4080-AC5A-6242227228EF}" type="presParOf" srcId="{402BF30F-2692-4A22-B03F-7A8A652C6AAC}" destId="{59951048-1C6F-4804-8849-31E8A63905B2}" srcOrd="4" destOrd="0" presId="urn:microsoft.com/office/officeart/2005/8/layout/vList4"/>
    <dgm:cxn modelId="{18B9C852-93CF-4BCE-A929-BF88A0C4AA38}" type="presParOf" srcId="{59951048-1C6F-4804-8849-31E8A63905B2}" destId="{183EDA96-927F-46AD-B4C8-5CD507FB88E6}" srcOrd="0" destOrd="0" presId="urn:microsoft.com/office/officeart/2005/8/layout/vList4"/>
    <dgm:cxn modelId="{6B767150-B0E3-4D0F-BB0E-7001FADFC91D}" type="presParOf" srcId="{59951048-1C6F-4804-8849-31E8A63905B2}" destId="{87AA35CE-CBDB-416F-A4A0-25751FF0F4E8}" srcOrd="1" destOrd="0" presId="urn:microsoft.com/office/officeart/2005/8/layout/vList4"/>
    <dgm:cxn modelId="{FBDA7F5F-4DBA-470E-A74F-17AAE5286CE5}" type="presParOf" srcId="{59951048-1C6F-4804-8849-31E8A63905B2}" destId="{1A40C011-A7E6-41D5-8286-84A2C8F44BF7}" srcOrd="2" destOrd="0" presId="urn:microsoft.com/office/officeart/2005/8/layout/vList4"/>
    <dgm:cxn modelId="{92539053-7E68-472E-8BD8-05CABBDBBFC0}" type="presParOf" srcId="{402BF30F-2692-4A22-B03F-7A8A652C6AAC}" destId="{7CAD7526-025E-4F26-80B1-7FD5E1CA3570}" srcOrd="5" destOrd="0" presId="urn:microsoft.com/office/officeart/2005/8/layout/vList4"/>
    <dgm:cxn modelId="{53B18708-B56D-4217-B64F-8008C61EE158}" type="presParOf" srcId="{402BF30F-2692-4A22-B03F-7A8A652C6AAC}" destId="{2A375568-435F-43B3-9988-C5EBA24EA31E}" srcOrd="6" destOrd="0" presId="urn:microsoft.com/office/officeart/2005/8/layout/vList4"/>
    <dgm:cxn modelId="{8E5E91C1-B673-429A-9A72-BA116138DA1E}" type="presParOf" srcId="{2A375568-435F-43B3-9988-C5EBA24EA31E}" destId="{3648538C-79D9-43E0-95D4-5CBD02C5BE37}" srcOrd="0" destOrd="0" presId="urn:microsoft.com/office/officeart/2005/8/layout/vList4"/>
    <dgm:cxn modelId="{E415EEC8-44CA-45A4-8CCC-4E88BA1B8C23}" type="presParOf" srcId="{2A375568-435F-43B3-9988-C5EBA24EA31E}" destId="{9B61BC4E-8CFE-4437-95E0-5AFE9B4B5F53}" srcOrd="1" destOrd="0" presId="urn:microsoft.com/office/officeart/2005/8/layout/vList4"/>
    <dgm:cxn modelId="{07E1F12B-FD6D-4245-8B9C-A6EF0E3EA3E2}" type="presParOf" srcId="{2A375568-435F-43B3-9988-C5EBA24EA31E}" destId="{397370D0-69E3-411D-8BB7-426232E5D302}"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67AB4-B8B4-45DA-9226-40B54C73B22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61CB3D4-86C9-4552-8E0E-28E499B6F66D}">
      <dgm:prSet custT="1"/>
      <dgm:spPr>
        <a:solidFill>
          <a:srgbClr val="0E3F75"/>
        </a:solidFill>
        <a:effectLst>
          <a:outerShdw blurRad="50800" dist="38100" dir="5400000" algn="t" rotWithShape="0">
            <a:prstClr val="black">
              <a:alpha val="40000"/>
            </a:prstClr>
          </a:outerShdw>
        </a:effectLst>
      </dgm:spPr>
      <dgm:t>
        <a:bodyPr/>
        <a:lstStyle/>
        <a:p>
          <a:r>
            <a:rPr lang="en-US" sz="4400" b="1" baseline="0" dirty="0">
              <a:latin typeface="Source Sans Pro" panose="020B0503030403020204" pitchFamily="34" charset="0"/>
              <a:ea typeface="Source Sans Pro" panose="020B0503030403020204" pitchFamily="34" charset="0"/>
            </a:rPr>
            <a:t>Why?</a:t>
          </a:r>
          <a:endParaRPr lang="en-US" sz="4400" b="1" dirty="0">
            <a:latin typeface="Source Sans Pro" panose="020B0503030403020204" pitchFamily="34" charset="0"/>
            <a:ea typeface="Source Sans Pro" panose="020B0503030403020204" pitchFamily="34" charset="0"/>
          </a:endParaRPr>
        </a:p>
      </dgm:t>
    </dgm:pt>
    <dgm:pt modelId="{A48E175E-41C5-4C99-BE99-A0540DAEF3F4}" type="parTrans" cxnId="{D0F73038-DDE8-4EF9-9D3D-DCA6BF1628B1}">
      <dgm:prSet/>
      <dgm:spPr/>
      <dgm:t>
        <a:bodyPr/>
        <a:lstStyle/>
        <a:p>
          <a:endParaRPr lang="en-US" sz="1600">
            <a:latin typeface="Source Sans Pro" panose="020B0503030403020204" pitchFamily="34" charset="0"/>
            <a:ea typeface="Source Sans Pro" panose="020B0503030403020204" pitchFamily="34" charset="0"/>
          </a:endParaRPr>
        </a:p>
      </dgm:t>
    </dgm:pt>
    <dgm:pt modelId="{9AAEA9FD-CE85-4CDC-9D26-AC2441712CA9}" type="sibTrans" cxnId="{D0F73038-DDE8-4EF9-9D3D-DCA6BF1628B1}">
      <dgm:prSet/>
      <dgm:spPr/>
      <dgm:t>
        <a:bodyPr/>
        <a:lstStyle/>
        <a:p>
          <a:endParaRPr lang="en-US" sz="1600">
            <a:latin typeface="Source Sans Pro" panose="020B0503030403020204" pitchFamily="34" charset="0"/>
            <a:ea typeface="Source Sans Pro" panose="020B0503030403020204" pitchFamily="34" charset="0"/>
          </a:endParaRPr>
        </a:p>
      </dgm:t>
    </dgm:pt>
    <dgm:pt modelId="{23A2E572-95F0-43B1-AB6E-6D582A126B82}">
      <dgm:prSet custT="1"/>
      <dgm:spPr>
        <a:solidFill>
          <a:srgbClr val="0E3F75"/>
        </a:solidFill>
        <a:effectLst>
          <a:outerShdw blurRad="50800" dist="38100" dir="5400000" algn="t" rotWithShape="0">
            <a:prstClr val="black">
              <a:alpha val="40000"/>
            </a:prstClr>
          </a:outerShdw>
        </a:effectLst>
      </dgm:spPr>
      <dgm:t>
        <a:bodyPr/>
        <a:lstStyle/>
        <a:p>
          <a:r>
            <a:rPr lang="en-US" sz="4400" b="1" baseline="0" dirty="0">
              <a:latin typeface="Source Sans Pro" panose="020B0503030403020204" pitchFamily="34" charset="0"/>
              <a:ea typeface="Source Sans Pro" panose="020B0503030403020204" pitchFamily="34" charset="0"/>
            </a:rPr>
            <a:t>What?</a:t>
          </a:r>
          <a:endParaRPr lang="en-US" sz="4400" b="1" dirty="0">
            <a:latin typeface="Source Sans Pro" panose="020B0503030403020204" pitchFamily="34" charset="0"/>
            <a:ea typeface="Source Sans Pro" panose="020B0503030403020204" pitchFamily="34" charset="0"/>
          </a:endParaRPr>
        </a:p>
      </dgm:t>
    </dgm:pt>
    <dgm:pt modelId="{6BB9FD1F-49C0-4FE1-BEBF-229C7C410459}" type="parTrans" cxnId="{DDDB1698-C65E-4B16-AB4C-176193E6CD69}">
      <dgm:prSet/>
      <dgm:spPr/>
      <dgm:t>
        <a:bodyPr/>
        <a:lstStyle/>
        <a:p>
          <a:endParaRPr lang="en-US" sz="1600">
            <a:latin typeface="Source Sans Pro" panose="020B0503030403020204" pitchFamily="34" charset="0"/>
            <a:ea typeface="Source Sans Pro" panose="020B0503030403020204" pitchFamily="34" charset="0"/>
          </a:endParaRPr>
        </a:p>
      </dgm:t>
    </dgm:pt>
    <dgm:pt modelId="{6D3E9954-6DD7-4A5E-94F9-86A4E7444A9E}" type="sibTrans" cxnId="{DDDB1698-C65E-4B16-AB4C-176193E6CD69}">
      <dgm:prSet/>
      <dgm:spPr/>
      <dgm:t>
        <a:bodyPr/>
        <a:lstStyle/>
        <a:p>
          <a:endParaRPr lang="en-US" sz="1600">
            <a:latin typeface="Source Sans Pro" panose="020B0503030403020204" pitchFamily="34" charset="0"/>
            <a:ea typeface="Source Sans Pro" panose="020B0503030403020204" pitchFamily="34" charset="0"/>
          </a:endParaRPr>
        </a:p>
      </dgm:t>
    </dgm:pt>
    <dgm:pt modelId="{FF133E6C-D2E5-47F7-873F-FF65C1A9154E}">
      <dgm:prSet custT="1"/>
      <dgm:spPr>
        <a:solidFill>
          <a:srgbClr val="0E3F75"/>
        </a:solidFill>
        <a:effectLst>
          <a:outerShdw blurRad="50800" dist="38100" dir="5400000" algn="t" rotWithShape="0">
            <a:prstClr val="black">
              <a:alpha val="40000"/>
            </a:prstClr>
          </a:outerShdw>
        </a:effectLst>
      </dgm:spPr>
      <dgm:t>
        <a:bodyPr/>
        <a:lstStyle/>
        <a:p>
          <a:r>
            <a:rPr lang="en-US" sz="4400" b="1" baseline="0" dirty="0">
              <a:latin typeface="Source Sans Pro" panose="020B0503030403020204" pitchFamily="34" charset="0"/>
              <a:ea typeface="Source Sans Pro" panose="020B0503030403020204" pitchFamily="34" charset="0"/>
            </a:rPr>
            <a:t>How?</a:t>
          </a:r>
          <a:endParaRPr lang="en-US" sz="4400" b="1" dirty="0">
            <a:latin typeface="Source Sans Pro" panose="020B0503030403020204" pitchFamily="34" charset="0"/>
            <a:ea typeface="Source Sans Pro" panose="020B0503030403020204" pitchFamily="34" charset="0"/>
          </a:endParaRPr>
        </a:p>
      </dgm:t>
    </dgm:pt>
    <dgm:pt modelId="{0F44CD68-4A7C-4A66-961E-63E723330C9A}" type="parTrans" cxnId="{F2687844-DF0C-4EC2-87E6-8E53515316EA}">
      <dgm:prSet/>
      <dgm:spPr/>
      <dgm:t>
        <a:bodyPr/>
        <a:lstStyle/>
        <a:p>
          <a:endParaRPr lang="en-US" sz="1600">
            <a:latin typeface="Source Sans Pro" panose="020B0503030403020204" pitchFamily="34" charset="0"/>
            <a:ea typeface="Source Sans Pro" panose="020B0503030403020204" pitchFamily="34" charset="0"/>
          </a:endParaRPr>
        </a:p>
      </dgm:t>
    </dgm:pt>
    <dgm:pt modelId="{89C15314-EC5B-474B-8228-1726761C4E2A}" type="sibTrans" cxnId="{F2687844-DF0C-4EC2-87E6-8E53515316EA}">
      <dgm:prSet/>
      <dgm:spPr/>
      <dgm:t>
        <a:bodyPr/>
        <a:lstStyle/>
        <a:p>
          <a:endParaRPr lang="en-US" sz="1600">
            <a:latin typeface="Source Sans Pro" panose="020B0503030403020204" pitchFamily="34" charset="0"/>
            <a:ea typeface="Source Sans Pro" panose="020B0503030403020204" pitchFamily="34" charset="0"/>
          </a:endParaRPr>
        </a:p>
      </dgm:t>
    </dgm:pt>
    <dgm:pt modelId="{58C4C603-9155-4E96-A44E-A6971067C65C}">
      <dgm:prSet custT="1"/>
      <dgm:spPr>
        <a:solidFill>
          <a:srgbClr val="D2E5FA">
            <a:alpha val="89804"/>
          </a:srgbClr>
        </a:solidFill>
        <a:ln>
          <a:noFill/>
        </a:ln>
        <a:effectLst>
          <a:outerShdw blurRad="50800" dist="38100" dir="5400000" algn="t" rotWithShape="0">
            <a:prstClr val="black">
              <a:alpha val="40000"/>
            </a:prstClr>
          </a:outerShdw>
        </a:effectLst>
      </dgm:spPr>
      <dgm:t>
        <a:bodyPr/>
        <a:lstStyle/>
        <a:p>
          <a:r>
            <a:rPr lang="en-US" sz="2400" b="1" baseline="0" dirty="0">
              <a:latin typeface="Source Sans Pro" panose="020B0503030403020204" pitchFamily="34" charset="0"/>
              <a:ea typeface="Source Sans Pro" panose="020B0503030403020204" pitchFamily="34" charset="0"/>
            </a:rPr>
            <a:t>Section 1: </a:t>
          </a:r>
          <a:r>
            <a:rPr lang="en-US" sz="2400" baseline="0" dirty="0">
              <a:latin typeface="Source Sans Pro" panose="020B0503030403020204" pitchFamily="34" charset="0"/>
              <a:ea typeface="Source Sans Pro" panose="020B0503030403020204" pitchFamily="34" charset="0"/>
            </a:rPr>
            <a:t>Why a Comprehensive Mathematics Plan is Needed</a:t>
          </a:r>
          <a:endParaRPr lang="en-US" sz="2400" dirty="0">
            <a:latin typeface="Source Sans Pro" panose="020B0503030403020204" pitchFamily="34" charset="0"/>
            <a:ea typeface="Source Sans Pro" panose="020B0503030403020204" pitchFamily="34" charset="0"/>
          </a:endParaRPr>
        </a:p>
      </dgm:t>
    </dgm:pt>
    <dgm:pt modelId="{A0962CD4-DAED-4CA6-83D8-5104782D5BA8}" type="parTrans" cxnId="{8A27E2D0-56ED-4629-89D4-4D876E14C15A}">
      <dgm:prSet/>
      <dgm:spPr/>
      <dgm:t>
        <a:bodyPr/>
        <a:lstStyle/>
        <a:p>
          <a:endParaRPr lang="en-US" sz="1600">
            <a:latin typeface="Source Sans Pro" panose="020B0503030403020204" pitchFamily="34" charset="0"/>
            <a:ea typeface="Source Sans Pro" panose="020B0503030403020204" pitchFamily="34" charset="0"/>
          </a:endParaRPr>
        </a:p>
      </dgm:t>
    </dgm:pt>
    <dgm:pt modelId="{63DEA5E3-EE7E-469B-8DCA-30512F1C53EC}" type="sibTrans" cxnId="{8A27E2D0-56ED-4629-89D4-4D876E14C15A}">
      <dgm:prSet/>
      <dgm:spPr/>
      <dgm:t>
        <a:bodyPr/>
        <a:lstStyle/>
        <a:p>
          <a:endParaRPr lang="en-US" sz="1600">
            <a:latin typeface="Source Sans Pro" panose="020B0503030403020204" pitchFamily="34" charset="0"/>
            <a:ea typeface="Source Sans Pro" panose="020B0503030403020204" pitchFamily="34" charset="0"/>
          </a:endParaRPr>
        </a:p>
      </dgm:t>
    </dgm:pt>
    <dgm:pt modelId="{D8AFA531-39C1-421E-B6A8-D5537B92BD51}">
      <dgm:prSet custT="1"/>
      <dgm:spPr>
        <a:solidFill>
          <a:srgbClr val="D2E5FA">
            <a:alpha val="90000"/>
          </a:srgbClr>
        </a:solidFill>
        <a:ln>
          <a:noFill/>
        </a:ln>
        <a:effectLst>
          <a:outerShdw blurRad="50800" dist="38100" dir="5400000" algn="t" rotWithShape="0">
            <a:prstClr val="black">
              <a:alpha val="40000"/>
            </a:prstClr>
          </a:outerShdw>
        </a:effectLst>
      </dgm:spPr>
      <dgm:t>
        <a:bodyPr/>
        <a:lstStyle/>
        <a:p>
          <a:r>
            <a:rPr lang="en-US" sz="2400" b="1" baseline="0">
              <a:latin typeface="Source Sans Pro" panose="020B0503030403020204" pitchFamily="34" charset="0"/>
              <a:ea typeface="Source Sans Pro" panose="020B0503030403020204" pitchFamily="34" charset="0"/>
            </a:rPr>
            <a:t>Section 2: </a:t>
          </a:r>
          <a:r>
            <a:rPr lang="en-US" sz="2400" baseline="0">
              <a:latin typeface="Source Sans Pro" panose="020B0503030403020204" pitchFamily="34" charset="0"/>
              <a:ea typeface="Source Sans Pro" panose="020B0503030403020204" pitchFamily="34" charset="0"/>
            </a:rPr>
            <a:t>Ohio’s Mathematics Vision</a:t>
          </a:r>
          <a:endParaRPr lang="en-US" sz="2400">
            <a:latin typeface="Source Sans Pro" panose="020B0503030403020204" pitchFamily="34" charset="0"/>
            <a:ea typeface="Source Sans Pro" panose="020B0503030403020204" pitchFamily="34" charset="0"/>
          </a:endParaRPr>
        </a:p>
      </dgm:t>
    </dgm:pt>
    <dgm:pt modelId="{147013B6-8BA3-4872-AA21-910350D2F302}" type="parTrans" cxnId="{4CB8BE18-AB10-4C0A-ABEA-DA9C9EF06D24}">
      <dgm:prSet/>
      <dgm:spPr/>
      <dgm:t>
        <a:bodyPr/>
        <a:lstStyle/>
        <a:p>
          <a:endParaRPr lang="en-US" sz="1600">
            <a:latin typeface="Source Sans Pro" panose="020B0503030403020204" pitchFamily="34" charset="0"/>
            <a:ea typeface="Source Sans Pro" panose="020B0503030403020204" pitchFamily="34" charset="0"/>
          </a:endParaRPr>
        </a:p>
      </dgm:t>
    </dgm:pt>
    <dgm:pt modelId="{3DCCA65C-01F8-4448-938F-3E83E005B513}" type="sibTrans" cxnId="{4CB8BE18-AB10-4C0A-ABEA-DA9C9EF06D24}">
      <dgm:prSet/>
      <dgm:spPr/>
      <dgm:t>
        <a:bodyPr/>
        <a:lstStyle/>
        <a:p>
          <a:endParaRPr lang="en-US" sz="1600">
            <a:latin typeface="Source Sans Pro" panose="020B0503030403020204" pitchFamily="34" charset="0"/>
            <a:ea typeface="Source Sans Pro" panose="020B0503030403020204" pitchFamily="34" charset="0"/>
          </a:endParaRPr>
        </a:p>
      </dgm:t>
    </dgm:pt>
    <dgm:pt modelId="{04453711-0960-4AB7-9147-419A7FF6C7B0}">
      <dgm:prSet custT="1"/>
      <dgm:spPr>
        <a:solidFill>
          <a:srgbClr val="D2E5FA">
            <a:alpha val="90000"/>
          </a:srgbClr>
        </a:solidFill>
        <a:ln>
          <a:noFill/>
        </a:ln>
        <a:effectLst>
          <a:outerShdw blurRad="50800" dist="38100" dir="5400000" algn="t" rotWithShape="0">
            <a:prstClr val="black">
              <a:alpha val="40000"/>
            </a:prstClr>
          </a:outerShdw>
        </a:effectLst>
      </dgm:spPr>
      <dgm:t>
        <a:bodyPr/>
        <a:lstStyle/>
        <a:p>
          <a:r>
            <a:rPr lang="en-US" sz="2400" b="1" baseline="0">
              <a:latin typeface="Source Sans Pro" panose="020B0503030403020204" pitchFamily="34" charset="0"/>
              <a:ea typeface="Source Sans Pro" panose="020B0503030403020204" pitchFamily="34" charset="0"/>
            </a:rPr>
            <a:t>Section 4: </a:t>
          </a:r>
          <a:r>
            <a:rPr lang="en-US" sz="2400" baseline="0">
              <a:latin typeface="Source Sans Pro" panose="020B0503030403020204" pitchFamily="34" charset="0"/>
              <a:ea typeface="Source Sans Pro" panose="020B0503030403020204" pitchFamily="34" charset="0"/>
            </a:rPr>
            <a:t>Strategies and Activities</a:t>
          </a:r>
          <a:endParaRPr lang="en-US" sz="2400">
            <a:latin typeface="Source Sans Pro" panose="020B0503030403020204" pitchFamily="34" charset="0"/>
            <a:ea typeface="Source Sans Pro" panose="020B0503030403020204" pitchFamily="34" charset="0"/>
          </a:endParaRPr>
        </a:p>
      </dgm:t>
    </dgm:pt>
    <dgm:pt modelId="{492B17E7-637B-4A46-833F-1A1F6A1A84E3}" type="parTrans" cxnId="{95151BC8-A758-4259-B3CF-17FC985F0879}">
      <dgm:prSet/>
      <dgm:spPr/>
      <dgm:t>
        <a:bodyPr/>
        <a:lstStyle/>
        <a:p>
          <a:endParaRPr lang="en-US" sz="1600">
            <a:latin typeface="Source Sans Pro" panose="020B0503030403020204" pitchFamily="34" charset="0"/>
            <a:ea typeface="Source Sans Pro" panose="020B0503030403020204" pitchFamily="34" charset="0"/>
          </a:endParaRPr>
        </a:p>
      </dgm:t>
    </dgm:pt>
    <dgm:pt modelId="{17CAE6F0-C4AA-438B-8376-1E3E82B0C432}" type="sibTrans" cxnId="{95151BC8-A758-4259-B3CF-17FC985F0879}">
      <dgm:prSet/>
      <dgm:spPr/>
      <dgm:t>
        <a:bodyPr/>
        <a:lstStyle/>
        <a:p>
          <a:endParaRPr lang="en-US" sz="1600">
            <a:latin typeface="Source Sans Pro" panose="020B0503030403020204" pitchFamily="34" charset="0"/>
            <a:ea typeface="Source Sans Pro" panose="020B0503030403020204" pitchFamily="34" charset="0"/>
          </a:endParaRPr>
        </a:p>
      </dgm:t>
    </dgm:pt>
    <dgm:pt modelId="{6D8C65D3-65A7-47BF-B125-F9CA7C4BD9F5}">
      <dgm:prSet custT="1"/>
      <dgm:spPr>
        <a:solidFill>
          <a:srgbClr val="D2E5FA">
            <a:alpha val="90000"/>
          </a:srgbClr>
        </a:solidFill>
        <a:ln>
          <a:noFill/>
        </a:ln>
        <a:effectLst>
          <a:outerShdw blurRad="50800" dist="38100" dir="5400000" algn="t" rotWithShape="0">
            <a:prstClr val="black">
              <a:alpha val="40000"/>
            </a:prstClr>
          </a:outerShdw>
        </a:effectLst>
      </dgm:spPr>
      <dgm:t>
        <a:bodyPr/>
        <a:lstStyle/>
        <a:p>
          <a:r>
            <a:rPr lang="en-US" sz="2400" b="1">
              <a:latin typeface="Source Sans Pro" panose="020B0503030403020204" pitchFamily="34" charset="0"/>
              <a:ea typeface="Source Sans Pro" panose="020B0503030403020204" pitchFamily="34" charset="0"/>
            </a:rPr>
            <a:t>Section 3: </a:t>
          </a:r>
          <a:r>
            <a:rPr lang="en-US" sz="2400">
              <a:latin typeface="Source Sans Pro" panose="020B0503030403020204" pitchFamily="34" charset="0"/>
              <a:ea typeface="Source Sans Pro" panose="020B0503030403020204" pitchFamily="34" charset="0"/>
            </a:rPr>
            <a:t>Ohio’s Theory of Action</a:t>
          </a:r>
        </a:p>
      </dgm:t>
    </dgm:pt>
    <dgm:pt modelId="{0F84DCF7-5FCE-4D3F-AB58-0E2646393F20}" type="parTrans" cxnId="{2B513125-1106-46DB-92ED-8F5704DBDA2A}">
      <dgm:prSet/>
      <dgm:spPr/>
      <dgm:t>
        <a:bodyPr/>
        <a:lstStyle/>
        <a:p>
          <a:endParaRPr lang="en-US" sz="1600">
            <a:latin typeface="Source Sans Pro" panose="020B0503030403020204" pitchFamily="34" charset="0"/>
            <a:ea typeface="Source Sans Pro" panose="020B0503030403020204" pitchFamily="34" charset="0"/>
          </a:endParaRPr>
        </a:p>
      </dgm:t>
    </dgm:pt>
    <dgm:pt modelId="{59C4CCEA-69D4-4FF7-9C94-7BDA95019394}" type="sibTrans" cxnId="{2B513125-1106-46DB-92ED-8F5704DBDA2A}">
      <dgm:prSet/>
      <dgm:spPr/>
      <dgm:t>
        <a:bodyPr/>
        <a:lstStyle/>
        <a:p>
          <a:endParaRPr lang="en-US" sz="1600">
            <a:latin typeface="Source Sans Pro" panose="020B0503030403020204" pitchFamily="34" charset="0"/>
            <a:ea typeface="Source Sans Pro" panose="020B0503030403020204" pitchFamily="34" charset="0"/>
          </a:endParaRPr>
        </a:p>
      </dgm:t>
    </dgm:pt>
    <dgm:pt modelId="{7FE37003-0D4A-41D7-B5A5-478FCC8F2C30}" type="pres">
      <dgm:prSet presAssocID="{E4267AB4-B8B4-45DA-9226-40B54C73B22D}" presName="Name0" presStyleCnt="0">
        <dgm:presLayoutVars>
          <dgm:dir/>
          <dgm:animLvl val="lvl"/>
          <dgm:resizeHandles val="exact"/>
        </dgm:presLayoutVars>
      </dgm:prSet>
      <dgm:spPr/>
    </dgm:pt>
    <dgm:pt modelId="{329B1D85-2206-4C8B-9938-61819F7F5463}" type="pres">
      <dgm:prSet presAssocID="{461CB3D4-86C9-4552-8E0E-28E499B6F66D}" presName="linNode" presStyleCnt="0"/>
      <dgm:spPr/>
    </dgm:pt>
    <dgm:pt modelId="{FD57DEFB-8B30-4C10-9627-202E2D19AC76}" type="pres">
      <dgm:prSet presAssocID="{461CB3D4-86C9-4552-8E0E-28E499B6F66D}" presName="parentText" presStyleLbl="node1" presStyleIdx="0" presStyleCnt="3" custLinFactNeighborY="-444">
        <dgm:presLayoutVars>
          <dgm:chMax val="1"/>
          <dgm:bulletEnabled val="1"/>
        </dgm:presLayoutVars>
      </dgm:prSet>
      <dgm:spPr/>
    </dgm:pt>
    <dgm:pt modelId="{46131862-E2EE-4EE6-8207-A302FBFCF5AC}" type="pres">
      <dgm:prSet presAssocID="{461CB3D4-86C9-4552-8E0E-28E499B6F66D}" presName="descendantText" presStyleLbl="alignAccFollowNode1" presStyleIdx="0" presStyleCnt="3">
        <dgm:presLayoutVars>
          <dgm:bulletEnabled val="1"/>
        </dgm:presLayoutVars>
      </dgm:prSet>
      <dgm:spPr/>
    </dgm:pt>
    <dgm:pt modelId="{20ACDF3F-9572-4287-8EC5-36ABAEC7DA8A}" type="pres">
      <dgm:prSet presAssocID="{9AAEA9FD-CE85-4CDC-9D26-AC2441712CA9}" presName="sp" presStyleCnt="0"/>
      <dgm:spPr/>
    </dgm:pt>
    <dgm:pt modelId="{E2190879-B1C2-4EBB-8D37-EA7C6AB73296}" type="pres">
      <dgm:prSet presAssocID="{23A2E572-95F0-43B1-AB6E-6D582A126B82}" presName="linNode" presStyleCnt="0"/>
      <dgm:spPr/>
    </dgm:pt>
    <dgm:pt modelId="{3A127540-5E29-4CA6-A83C-17A516D639D7}" type="pres">
      <dgm:prSet presAssocID="{23A2E572-95F0-43B1-AB6E-6D582A126B82}" presName="parentText" presStyleLbl="node1" presStyleIdx="1" presStyleCnt="3">
        <dgm:presLayoutVars>
          <dgm:chMax val="1"/>
          <dgm:bulletEnabled val="1"/>
        </dgm:presLayoutVars>
      </dgm:prSet>
      <dgm:spPr/>
    </dgm:pt>
    <dgm:pt modelId="{04D71F56-271F-47D8-99A3-B535DC703A33}" type="pres">
      <dgm:prSet presAssocID="{23A2E572-95F0-43B1-AB6E-6D582A126B82}" presName="descendantText" presStyleLbl="alignAccFollowNode1" presStyleIdx="1" presStyleCnt="3">
        <dgm:presLayoutVars>
          <dgm:bulletEnabled val="1"/>
        </dgm:presLayoutVars>
      </dgm:prSet>
      <dgm:spPr/>
    </dgm:pt>
    <dgm:pt modelId="{EF473E8A-7C4E-4381-981B-9012E686753B}" type="pres">
      <dgm:prSet presAssocID="{6D3E9954-6DD7-4A5E-94F9-86A4E7444A9E}" presName="sp" presStyleCnt="0"/>
      <dgm:spPr/>
    </dgm:pt>
    <dgm:pt modelId="{DF0A3DBB-A7A4-4893-B475-D9BFD0CDF557}" type="pres">
      <dgm:prSet presAssocID="{FF133E6C-D2E5-47F7-873F-FF65C1A9154E}" presName="linNode" presStyleCnt="0"/>
      <dgm:spPr/>
    </dgm:pt>
    <dgm:pt modelId="{0F6A2F73-60E7-45CF-A36A-DE3568D8AD5C}" type="pres">
      <dgm:prSet presAssocID="{FF133E6C-D2E5-47F7-873F-FF65C1A9154E}" presName="parentText" presStyleLbl="node1" presStyleIdx="2" presStyleCnt="3" custLinFactNeighborY="1349">
        <dgm:presLayoutVars>
          <dgm:chMax val="1"/>
          <dgm:bulletEnabled val="1"/>
        </dgm:presLayoutVars>
      </dgm:prSet>
      <dgm:spPr/>
    </dgm:pt>
    <dgm:pt modelId="{96F5E162-BDE6-45C3-A0B7-DC29B2889F60}" type="pres">
      <dgm:prSet presAssocID="{FF133E6C-D2E5-47F7-873F-FF65C1A9154E}" presName="descendantText" presStyleLbl="alignAccFollowNode1" presStyleIdx="2" presStyleCnt="3">
        <dgm:presLayoutVars>
          <dgm:bulletEnabled val="1"/>
        </dgm:presLayoutVars>
      </dgm:prSet>
      <dgm:spPr/>
    </dgm:pt>
  </dgm:ptLst>
  <dgm:cxnLst>
    <dgm:cxn modelId="{5B8B6F0E-C3C5-4215-B630-8874221703E6}" type="presOf" srcId="{04453711-0960-4AB7-9147-419A7FF6C7B0}" destId="{96F5E162-BDE6-45C3-A0B7-DC29B2889F60}" srcOrd="0" destOrd="1" presId="urn:microsoft.com/office/officeart/2005/8/layout/vList5"/>
    <dgm:cxn modelId="{4CB8BE18-AB10-4C0A-ABEA-DA9C9EF06D24}" srcId="{23A2E572-95F0-43B1-AB6E-6D582A126B82}" destId="{D8AFA531-39C1-421E-B6A8-D5537B92BD51}" srcOrd="0" destOrd="0" parTransId="{147013B6-8BA3-4872-AA21-910350D2F302}" sibTransId="{3DCCA65C-01F8-4448-938F-3E83E005B513}"/>
    <dgm:cxn modelId="{E60F0A1B-CC8B-4F76-A9F8-D65E11BF4FC9}" type="presOf" srcId="{58C4C603-9155-4E96-A44E-A6971067C65C}" destId="{46131862-E2EE-4EE6-8207-A302FBFCF5AC}" srcOrd="0" destOrd="0" presId="urn:microsoft.com/office/officeart/2005/8/layout/vList5"/>
    <dgm:cxn modelId="{2B513125-1106-46DB-92ED-8F5704DBDA2A}" srcId="{FF133E6C-D2E5-47F7-873F-FF65C1A9154E}" destId="{6D8C65D3-65A7-47BF-B125-F9CA7C4BD9F5}" srcOrd="0" destOrd="0" parTransId="{0F84DCF7-5FCE-4D3F-AB58-0E2646393F20}" sibTransId="{59C4CCEA-69D4-4FF7-9C94-7BDA95019394}"/>
    <dgm:cxn modelId="{D0F73038-DDE8-4EF9-9D3D-DCA6BF1628B1}" srcId="{E4267AB4-B8B4-45DA-9226-40B54C73B22D}" destId="{461CB3D4-86C9-4552-8E0E-28E499B6F66D}" srcOrd="0" destOrd="0" parTransId="{A48E175E-41C5-4C99-BE99-A0540DAEF3F4}" sibTransId="{9AAEA9FD-CE85-4CDC-9D26-AC2441712CA9}"/>
    <dgm:cxn modelId="{21D3133B-8B83-45DE-8C06-0C197B8B6563}" type="presOf" srcId="{23A2E572-95F0-43B1-AB6E-6D582A126B82}" destId="{3A127540-5E29-4CA6-A83C-17A516D639D7}" srcOrd="0" destOrd="0" presId="urn:microsoft.com/office/officeart/2005/8/layout/vList5"/>
    <dgm:cxn modelId="{F2687844-DF0C-4EC2-87E6-8E53515316EA}" srcId="{E4267AB4-B8B4-45DA-9226-40B54C73B22D}" destId="{FF133E6C-D2E5-47F7-873F-FF65C1A9154E}" srcOrd="2" destOrd="0" parTransId="{0F44CD68-4A7C-4A66-961E-63E723330C9A}" sibTransId="{89C15314-EC5B-474B-8228-1726761C4E2A}"/>
    <dgm:cxn modelId="{DDDB1698-C65E-4B16-AB4C-176193E6CD69}" srcId="{E4267AB4-B8B4-45DA-9226-40B54C73B22D}" destId="{23A2E572-95F0-43B1-AB6E-6D582A126B82}" srcOrd="1" destOrd="0" parTransId="{6BB9FD1F-49C0-4FE1-BEBF-229C7C410459}" sibTransId="{6D3E9954-6DD7-4A5E-94F9-86A4E7444A9E}"/>
    <dgm:cxn modelId="{42AE6FB3-4BFB-44CA-801E-BFF8DB537A0E}" type="presOf" srcId="{D8AFA531-39C1-421E-B6A8-D5537B92BD51}" destId="{04D71F56-271F-47D8-99A3-B535DC703A33}" srcOrd="0" destOrd="0" presId="urn:microsoft.com/office/officeart/2005/8/layout/vList5"/>
    <dgm:cxn modelId="{AEA299C4-578D-4EC8-A897-7608EE4174A9}" type="presOf" srcId="{E4267AB4-B8B4-45DA-9226-40B54C73B22D}" destId="{7FE37003-0D4A-41D7-B5A5-478FCC8F2C30}" srcOrd="0" destOrd="0" presId="urn:microsoft.com/office/officeart/2005/8/layout/vList5"/>
    <dgm:cxn modelId="{4DC3A5C4-D990-4E54-B27A-8B998EFF10A7}" type="presOf" srcId="{6D8C65D3-65A7-47BF-B125-F9CA7C4BD9F5}" destId="{96F5E162-BDE6-45C3-A0B7-DC29B2889F60}" srcOrd="0" destOrd="0" presId="urn:microsoft.com/office/officeart/2005/8/layout/vList5"/>
    <dgm:cxn modelId="{95151BC8-A758-4259-B3CF-17FC985F0879}" srcId="{FF133E6C-D2E5-47F7-873F-FF65C1A9154E}" destId="{04453711-0960-4AB7-9147-419A7FF6C7B0}" srcOrd="1" destOrd="0" parTransId="{492B17E7-637B-4A46-833F-1A1F6A1A84E3}" sibTransId="{17CAE6F0-C4AA-438B-8376-1E3E82B0C432}"/>
    <dgm:cxn modelId="{8A27E2D0-56ED-4629-89D4-4D876E14C15A}" srcId="{461CB3D4-86C9-4552-8E0E-28E499B6F66D}" destId="{58C4C603-9155-4E96-A44E-A6971067C65C}" srcOrd="0" destOrd="0" parTransId="{A0962CD4-DAED-4CA6-83D8-5104782D5BA8}" sibTransId="{63DEA5E3-EE7E-469B-8DCA-30512F1C53EC}"/>
    <dgm:cxn modelId="{DEEA6CE4-8FFE-4BC8-B146-D009328F71DB}" type="presOf" srcId="{461CB3D4-86C9-4552-8E0E-28E499B6F66D}" destId="{FD57DEFB-8B30-4C10-9627-202E2D19AC76}" srcOrd="0" destOrd="0" presId="urn:microsoft.com/office/officeart/2005/8/layout/vList5"/>
    <dgm:cxn modelId="{3928CCE5-DD18-451A-A466-A26175BB3D94}" type="presOf" srcId="{FF133E6C-D2E5-47F7-873F-FF65C1A9154E}" destId="{0F6A2F73-60E7-45CF-A36A-DE3568D8AD5C}" srcOrd="0" destOrd="0" presId="urn:microsoft.com/office/officeart/2005/8/layout/vList5"/>
    <dgm:cxn modelId="{BB6691F2-F999-4132-B95A-A16052C9A003}" type="presParOf" srcId="{7FE37003-0D4A-41D7-B5A5-478FCC8F2C30}" destId="{329B1D85-2206-4C8B-9938-61819F7F5463}" srcOrd="0" destOrd="0" presId="urn:microsoft.com/office/officeart/2005/8/layout/vList5"/>
    <dgm:cxn modelId="{11175F3E-B2C7-440F-BEF5-56674A7F351B}" type="presParOf" srcId="{329B1D85-2206-4C8B-9938-61819F7F5463}" destId="{FD57DEFB-8B30-4C10-9627-202E2D19AC76}" srcOrd="0" destOrd="0" presId="urn:microsoft.com/office/officeart/2005/8/layout/vList5"/>
    <dgm:cxn modelId="{20C6D1F9-B4C2-4DA4-9B17-3B72C21211C2}" type="presParOf" srcId="{329B1D85-2206-4C8B-9938-61819F7F5463}" destId="{46131862-E2EE-4EE6-8207-A302FBFCF5AC}" srcOrd="1" destOrd="0" presId="urn:microsoft.com/office/officeart/2005/8/layout/vList5"/>
    <dgm:cxn modelId="{BB799C13-47DB-4758-B048-9F062F1658EC}" type="presParOf" srcId="{7FE37003-0D4A-41D7-B5A5-478FCC8F2C30}" destId="{20ACDF3F-9572-4287-8EC5-36ABAEC7DA8A}" srcOrd="1" destOrd="0" presId="urn:microsoft.com/office/officeart/2005/8/layout/vList5"/>
    <dgm:cxn modelId="{1A55F923-77FE-42FD-9ABD-9FE44104612C}" type="presParOf" srcId="{7FE37003-0D4A-41D7-B5A5-478FCC8F2C30}" destId="{E2190879-B1C2-4EBB-8D37-EA7C6AB73296}" srcOrd="2" destOrd="0" presId="urn:microsoft.com/office/officeart/2005/8/layout/vList5"/>
    <dgm:cxn modelId="{BC339C68-2ADC-40F7-969B-ABFCA21E2339}" type="presParOf" srcId="{E2190879-B1C2-4EBB-8D37-EA7C6AB73296}" destId="{3A127540-5E29-4CA6-A83C-17A516D639D7}" srcOrd="0" destOrd="0" presId="urn:microsoft.com/office/officeart/2005/8/layout/vList5"/>
    <dgm:cxn modelId="{98E082F1-7B8C-487D-BCF3-FEF624EB8D33}" type="presParOf" srcId="{E2190879-B1C2-4EBB-8D37-EA7C6AB73296}" destId="{04D71F56-271F-47D8-99A3-B535DC703A33}" srcOrd="1" destOrd="0" presId="urn:microsoft.com/office/officeart/2005/8/layout/vList5"/>
    <dgm:cxn modelId="{AE58D9D5-99BC-46CC-8F4A-22B22985A02E}" type="presParOf" srcId="{7FE37003-0D4A-41D7-B5A5-478FCC8F2C30}" destId="{EF473E8A-7C4E-4381-981B-9012E686753B}" srcOrd="3" destOrd="0" presId="urn:microsoft.com/office/officeart/2005/8/layout/vList5"/>
    <dgm:cxn modelId="{E0D08299-5A92-4A57-9E23-AB90F4257AF9}" type="presParOf" srcId="{7FE37003-0D4A-41D7-B5A5-478FCC8F2C30}" destId="{DF0A3DBB-A7A4-4893-B475-D9BFD0CDF557}" srcOrd="4" destOrd="0" presId="urn:microsoft.com/office/officeart/2005/8/layout/vList5"/>
    <dgm:cxn modelId="{D2DCE120-CE72-4AB4-AD1B-A42430AB0C78}" type="presParOf" srcId="{DF0A3DBB-A7A4-4893-B475-D9BFD0CDF557}" destId="{0F6A2F73-60E7-45CF-A36A-DE3568D8AD5C}" srcOrd="0" destOrd="0" presId="urn:microsoft.com/office/officeart/2005/8/layout/vList5"/>
    <dgm:cxn modelId="{E65F326C-4442-4CD9-BB4D-A38316CED5EB}" type="presParOf" srcId="{DF0A3DBB-A7A4-4893-B475-D9BFD0CDF557}" destId="{96F5E162-BDE6-45C3-A0B7-DC29B2889F6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720E23-12D4-47AE-A8BD-828B7DBFEE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6EAF7DA-E9D1-4D23-9B0B-A2EAC635676A}">
      <dgm:prSet phldrT="[Text]"/>
      <dgm:spPr/>
      <dgm:t>
        <a:bodyPr/>
        <a:lstStyle/>
        <a:p>
          <a:r>
            <a:rPr lang="en-US" dirty="0"/>
            <a:t>Math Proficiency in Ohio</a:t>
          </a:r>
        </a:p>
      </dgm:t>
    </dgm:pt>
    <dgm:pt modelId="{6BCA453B-4A9D-4D13-B251-FDA3C7BE0BE6}" type="parTrans" cxnId="{4FB6C5EC-794A-4B6C-9BE0-E2569A269B64}">
      <dgm:prSet/>
      <dgm:spPr/>
      <dgm:t>
        <a:bodyPr/>
        <a:lstStyle/>
        <a:p>
          <a:endParaRPr lang="en-US"/>
        </a:p>
      </dgm:t>
    </dgm:pt>
    <dgm:pt modelId="{44C6388C-A657-4A5E-B444-1AB0B55C0463}" type="sibTrans" cxnId="{4FB6C5EC-794A-4B6C-9BE0-E2569A269B64}">
      <dgm:prSet/>
      <dgm:spPr/>
      <dgm:t>
        <a:bodyPr/>
        <a:lstStyle/>
        <a:p>
          <a:endParaRPr lang="en-US"/>
        </a:p>
      </dgm:t>
    </dgm:pt>
    <dgm:pt modelId="{AF564186-A33E-4C3E-9FE5-9A22FF579976}">
      <dgm:prSet phldrT="[Text]"/>
      <dgm:spPr/>
      <dgm:t>
        <a:bodyPr/>
        <a:lstStyle/>
        <a:p>
          <a:r>
            <a:rPr lang="en-US" dirty="0"/>
            <a:t>Ohio’s K-12 Mathematic Improvement Initiatives</a:t>
          </a:r>
        </a:p>
      </dgm:t>
    </dgm:pt>
    <dgm:pt modelId="{C20FB2F9-7114-456B-8776-F2C340DC823C}" type="parTrans" cxnId="{14DD16BB-FACA-4899-877D-73E2D2CCD670}">
      <dgm:prSet/>
      <dgm:spPr/>
      <dgm:t>
        <a:bodyPr/>
        <a:lstStyle/>
        <a:p>
          <a:endParaRPr lang="en-US"/>
        </a:p>
      </dgm:t>
    </dgm:pt>
    <dgm:pt modelId="{6ED3A075-95E8-4D14-8E39-2FC7FC02CE47}" type="sibTrans" cxnId="{14DD16BB-FACA-4899-877D-73E2D2CCD670}">
      <dgm:prSet/>
      <dgm:spPr/>
      <dgm:t>
        <a:bodyPr/>
        <a:lstStyle/>
        <a:p>
          <a:endParaRPr lang="en-US"/>
        </a:p>
      </dgm:t>
    </dgm:pt>
    <dgm:pt modelId="{E39B2968-647D-4477-AD74-28FA8DD9D483}">
      <dgm:prSet phldrT="[Text]"/>
      <dgm:spPr/>
      <dgm:t>
        <a:bodyPr/>
        <a:lstStyle/>
        <a:p>
          <a:r>
            <a:rPr lang="en-US" dirty="0"/>
            <a:t>Other Factors Influencing Math Performance</a:t>
          </a:r>
        </a:p>
      </dgm:t>
    </dgm:pt>
    <dgm:pt modelId="{8036787E-70DA-48B0-81DF-95E134F3A60D}" type="parTrans" cxnId="{9A7849DB-3774-4E6B-8CCF-E013A8645C6A}">
      <dgm:prSet/>
      <dgm:spPr/>
      <dgm:t>
        <a:bodyPr/>
        <a:lstStyle/>
        <a:p>
          <a:endParaRPr lang="en-US"/>
        </a:p>
      </dgm:t>
    </dgm:pt>
    <dgm:pt modelId="{160C96F8-73DF-42EA-BF67-97D284395DC7}" type="sibTrans" cxnId="{9A7849DB-3774-4E6B-8CCF-E013A8645C6A}">
      <dgm:prSet/>
      <dgm:spPr/>
      <dgm:t>
        <a:bodyPr/>
        <a:lstStyle/>
        <a:p>
          <a:endParaRPr lang="en-US"/>
        </a:p>
      </dgm:t>
    </dgm:pt>
    <dgm:pt modelId="{207248CF-5E44-418C-8AD0-7D089358C9E3}" type="pres">
      <dgm:prSet presAssocID="{62720E23-12D4-47AE-A8BD-828B7DBFEE9B}" presName="linear" presStyleCnt="0">
        <dgm:presLayoutVars>
          <dgm:dir/>
          <dgm:animLvl val="lvl"/>
          <dgm:resizeHandles val="exact"/>
        </dgm:presLayoutVars>
      </dgm:prSet>
      <dgm:spPr/>
    </dgm:pt>
    <dgm:pt modelId="{6C43FD03-E1B3-45F6-ACEB-29FFB2C97629}" type="pres">
      <dgm:prSet presAssocID="{36EAF7DA-E9D1-4D23-9B0B-A2EAC635676A}" presName="parentLin" presStyleCnt="0"/>
      <dgm:spPr/>
    </dgm:pt>
    <dgm:pt modelId="{E9E4EFAE-319F-4545-9008-FB9CEADAE6FE}" type="pres">
      <dgm:prSet presAssocID="{36EAF7DA-E9D1-4D23-9B0B-A2EAC635676A}" presName="parentLeftMargin" presStyleLbl="node1" presStyleIdx="0" presStyleCnt="3"/>
      <dgm:spPr/>
    </dgm:pt>
    <dgm:pt modelId="{E64CE623-AC87-4AFA-B081-C8783F227255}" type="pres">
      <dgm:prSet presAssocID="{36EAF7DA-E9D1-4D23-9B0B-A2EAC635676A}" presName="parentText" presStyleLbl="node1" presStyleIdx="0" presStyleCnt="3">
        <dgm:presLayoutVars>
          <dgm:chMax val="0"/>
          <dgm:bulletEnabled val="1"/>
        </dgm:presLayoutVars>
      </dgm:prSet>
      <dgm:spPr/>
    </dgm:pt>
    <dgm:pt modelId="{54A57603-4D5E-4752-A30B-13949B5D96DB}" type="pres">
      <dgm:prSet presAssocID="{36EAF7DA-E9D1-4D23-9B0B-A2EAC635676A}" presName="negativeSpace" presStyleCnt="0"/>
      <dgm:spPr/>
    </dgm:pt>
    <dgm:pt modelId="{265D8F2E-2AA2-4A77-87C2-0344452A295B}" type="pres">
      <dgm:prSet presAssocID="{36EAF7DA-E9D1-4D23-9B0B-A2EAC635676A}" presName="childText" presStyleLbl="conFgAcc1" presStyleIdx="0" presStyleCnt="3">
        <dgm:presLayoutVars>
          <dgm:bulletEnabled val="1"/>
        </dgm:presLayoutVars>
      </dgm:prSet>
      <dgm:spPr/>
    </dgm:pt>
    <dgm:pt modelId="{315E9967-735C-416A-AAB9-A710F13FD393}" type="pres">
      <dgm:prSet presAssocID="{44C6388C-A657-4A5E-B444-1AB0B55C0463}" presName="spaceBetweenRectangles" presStyleCnt="0"/>
      <dgm:spPr/>
    </dgm:pt>
    <dgm:pt modelId="{0CD28C0E-6392-4FFB-AB61-769F712A88BE}" type="pres">
      <dgm:prSet presAssocID="{AF564186-A33E-4C3E-9FE5-9A22FF579976}" presName="parentLin" presStyleCnt="0"/>
      <dgm:spPr/>
    </dgm:pt>
    <dgm:pt modelId="{B3FE7ED8-3575-4714-B805-7F7BC4406579}" type="pres">
      <dgm:prSet presAssocID="{AF564186-A33E-4C3E-9FE5-9A22FF579976}" presName="parentLeftMargin" presStyleLbl="node1" presStyleIdx="0" presStyleCnt="3"/>
      <dgm:spPr/>
    </dgm:pt>
    <dgm:pt modelId="{BA3D466A-1DFF-4BCC-A473-B8E9D4198AB4}" type="pres">
      <dgm:prSet presAssocID="{AF564186-A33E-4C3E-9FE5-9A22FF579976}" presName="parentText" presStyleLbl="node1" presStyleIdx="1" presStyleCnt="3">
        <dgm:presLayoutVars>
          <dgm:chMax val="0"/>
          <dgm:bulletEnabled val="1"/>
        </dgm:presLayoutVars>
      </dgm:prSet>
      <dgm:spPr/>
    </dgm:pt>
    <dgm:pt modelId="{A3597CF9-3F87-4C75-8387-6F8A38E93914}" type="pres">
      <dgm:prSet presAssocID="{AF564186-A33E-4C3E-9FE5-9A22FF579976}" presName="negativeSpace" presStyleCnt="0"/>
      <dgm:spPr/>
    </dgm:pt>
    <dgm:pt modelId="{1AACCEEF-1080-4237-968E-7ACDE31E7678}" type="pres">
      <dgm:prSet presAssocID="{AF564186-A33E-4C3E-9FE5-9A22FF579976}" presName="childText" presStyleLbl="conFgAcc1" presStyleIdx="1" presStyleCnt="3">
        <dgm:presLayoutVars>
          <dgm:bulletEnabled val="1"/>
        </dgm:presLayoutVars>
      </dgm:prSet>
      <dgm:spPr/>
    </dgm:pt>
    <dgm:pt modelId="{C217F7A6-445D-4647-8622-433A5DA23EBB}" type="pres">
      <dgm:prSet presAssocID="{6ED3A075-95E8-4D14-8E39-2FC7FC02CE47}" presName="spaceBetweenRectangles" presStyleCnt="0"/>
      <dgm:spPr/>
    </dgm:pt>
    <dgm:pt modelId="{CA70B9F5-DAD5-4D13-BE23-D940EF7C22CE}" type="pres">
      <dgm:prSet presAssocID="{E39B2968-647D-4477-AD74-28FA8DD9D483}" presName="parentLin" presStyleCnt="0"/>
      <dgm:spPr/>
    </dgm:pt>
    <dgm:pt modelId="{536E2802-49D8-4A01-AD7C-72F90E13EE52}" type="pres">
      <dgm:prSet presAssocID="{E39B2968-647D-4477-AD74-28FA8DD9D483}" presName="parentLeftMargin" presStyleLbl="node1" presStyleIdx="1" presStyleCnt="3"/>
      <dgm:spPr/>
    </dgm:pt>
    <dgm:pt modelId="{BDFDDCDE-D10A-4A35-8FE1-1285AB688D7A}" type="pres">
      <dgm:prSet presAssocID="{E39B2968-647D-4477-AD74-28FA8DD9D483}" presName="parentText" presStyleLbl="node1" presStyleIdx="2" presStyleCnt="3">
        <dgm:presLayoutVars>
          <dgm:chMax val="0"/>
          <dgm:bulletEnabled val="1"/>
        </dgm:presLayoutVars>
      </dgm:prSet>
      <dgm:spPr/>
    </dgm:pt>
    <dgm:pt modelId="{62150A44-4403-4A7D-ADB0-76BD7A13FACB}" type="pres">
      <dgm:prSet presAssocID="{E39B2968-647D-4477-AD74-28FA8DD9D483}" presName="negativeSpace" presStyleCnt="0"/>
      <dgm:spPr/>
    </dgm:pt>
    <dgm:pt modelId="{850C7DF6-5C07-4D22-8D39-C8F0CDE79D3F}" type="pres">
      <dgm:prSet presAssocID="{E39B2968-647D-4477-AD74-28FA8DD9D483}" presName="childText" presStyleLbl="conFgAcc1" presStyleIdx="2" presStyleCnt="3">
        <dgm:presLayoutVars>
          <dgm:bulletEnabled val="1"/>
        </dgm:presLayoutVars>
      </dgm:prSet>
      <dgm:spPr/>
    </dgm:pt>
  </dgm:ptLst>
  <dgm:cxnLst>
    <dgm:cxn modelId="{DBAB7F12-C7C3-4DA7-AC74-AF5EF866FF63}" type="presOf" srcId="{E39B2968-647D-4477-AD74-28FA8DD9D483}" destId="{BDFDDCDE-D10A-4A35-8FE1-1285AB688D7A}" srcOrd="1" destOrd="0" presId="urn:microsoft.com/office/officeart/2005/8/layout/list1"/>
    <dgm:cxn modelId="{92DEFF13-6D53-46B8-8879-D9306B4B54C2}" type="presOf" srcId="{E39B2968-647D-4477-AD74-28FA8DD9D483}" destId="{536E2802-49D8-4A01-AD7C-72F90E13EE52}" srcOrd="0" destOrd="0" presId="urn:microsoft.com/office/officeart/2005/8/layout/list1"/>
    <dgm:cxn modelId="{99F8EB42-7C0F-426C-83D3-7308FDB525DE}" type="presOf" srcId="{AF564186-A33E-4C3E-9FE5-9A22FF579976}" destId="{BA3D466A-1DFF-4BCC-A473-B8E9D4198AB4}" srcOrd="1" destOrd="0" presId="urn:microsoft.com/office/officeart/2005/8/layout/list1"/>
    <dgm:cxn modelId="{C6D28B54-61A0-4395-B362-933FE5620AF0}" type="presOf" srcId="{36EAF7DA-E9D1-4D23-9B0B-A2EAC635676A}" destId="{E9E4EFAE-319F-4545-9008-FB9CEADAE6FE}" srcOrd="0" destOrd="0" presId="urn:microsoft.com/office/officeart/2005/8/layout/list1"/>
    <dgm:cxn modelId="{A17A3D82-1425-4314-AD6B-0451D86944A9}" type="presOf" srcId="{36EAF7DA-E9D1-4D23-9B0B-A2EAC635676A}" destId="{E64CE623-AC87-4AFA-B081-C8783F227255}" srcOrd="1" destOrd="0" presId="urn:microsoft.com/office/officeart/2005/8/layout/list1"/>
    <dgm:cxn modelId="{14DD16BB-FACA-4899-877D-73E2D2CCD670}" srcId="{62720E23-12D4-47AE-A8BD-828B7DBFEE9B}" destId="{AF564186-A33E-4C3E-9FE5-9A22FF579976}" srcOrd="1" destOrd="0" parTransId="{C20FB2F9-7114-456B-8776-F2C340DC823C}" sibTransId="{6ED3A075-95E8-4D14-8E39-2FC7FC02CE47}"/>
    <dgm:cxn modelId="{E54710CB-7FD0-4545-A74A-48541B770A3A}" type="presOf" srcId="{62720E23-12D4-47AE-A8BD-828B7DBFEE9B}" destId="{207248CF-5E44-418C-8AD0-7D089358C9E3}" srcOrd="0" destOrd="0" presId="urn:microsoft.com/office/officeart/2005/8/layout/list1"/>
    <dgm:cxn modelId="{9A7849DB-3774-4E6B-8CCF-E013A8645C6A}" srcId="{62720E23-12D4-47AE-A8BD-828B7DBFEE9B}" destId="{E39B2968-647D-4477-AD74-28FA8DD9D483}" srcOrd="2" destOrd="0" parTransId="{8036787E-70DA-48B0-81DF-95E134F3A60D}" sibTransId="{160C96F8-73DF-42EA-BF67-97D284395DC7}"/>
    <dgm:cxn modelId="{4FB6C5EC-794A-4B6C-9BE0-E2569A269B64}" srcId="{62720E23-12D4-47AE-A8BD-828B7DBFEE9B}" destId="{36EAF7DA-E9D1-4D23-9B0B-A2EAC635676A}" srcOrd="0" destOrd="0" parTransId="{6BCA453B-4A9D-4D13-B251-FDA3C7BE0BE6}" sibTransId="{44C6388C-A657-4A5E-B444-1AB0B55C0463}"/>
    <dgm:cxn modelId="{B84EEFF5-98B6-4DD1-ACB1-52397488FFF2}" type="presOf" srcId="{AF564186-A33E-4C3E-9FE5-9A22FF579976}" destId="{B3FE7ED8-3575-4714-B805-7F7BC4406579}" srcOrd="0" destOrd="0" presId="urn:microsoft.com/office/officeart/2005/8/layout/list1"/>
    <dgm:cxn modelId="{889A0317-A7CD-47F0-BBD3-08EEC0613675}" type="presParOf" srcId="{207248CF-5E44-418C-8AD0-7D089358C9E3}" destId="{6C43FD03-E1B3-45F6-ACEB-29FFB2C97629}" srcOrd="0" destOrd="0" presId="urn:microsoft.com/office/officeart/2005/8/layout/list1"/>
    <dgm:cxn modelId="{23AFFAD2-A4EC-4086-9CCA-78167B20D5D1}" type="presParOf" srcId="{6C43FD03-E1B3-45F6-ACEB-29FFB2C97629}" destId="{E9E4EFAE-319F-4545-9008-FB9CEADAE6FE}" srcOrd="0" destOrd="0" presId="urn:microsoft.com/office/officeart/2005/8/layout/list1"/>
    <dgm:cxn modelId="{B7CB79B8-79F7-4137-B1DB-21534EF587F1}" type="presParOf" srcId="{6C43FD03-E1B3-45F6-ACEB-29FFB2C97629}" destId="{E64CE623-AC87-4AFA-B081-C8783F227255}" srcOrd="1" destOrd="0" presId="urn:microsoft.com/office/officeart/2005/8/layout/list1"/>
    <dgm:cxn modelId="{69A475BC-8185-434D-8E43-45731514961E}" type="presParOf" srcId="{207248CF-5E44-418C-8AD0-7D089358C9E3}" destId="{54A57603-4D5E-4752-A30B-13949B5D96DB}" srcOrd="1" destOrd="0" presId="urn:microsoft.com/office/officeart/2005/8/layout/list1"/>
    <dgm:cxn modelId="{4A51C849-B6BE-4BE1-807D-2652EAD71572}" type="presParOf" srcId="{207248CF-5E44-418C-8AD0-7D089358C9E3}" destId="{265D8F2E-2AA2-4A77-87C2-0344452A295B}" srcOrd="2" destOrd="0" presId="urn:microsoft.com/office/officeart/2005/8/layout/list1"/>
    <dgm:cxn modelId="{5B20065B-F296-4AD2-A9D7-FF936EF502BB}" type="presParOf" srcId="{207248CF-5E44-418C-8AD0-7D089358C9E3}" destId="{315E9967-735C-416A-AAB9-A710F13FD393}" srcOrd="3" destOrd="0" presId="urn:microsoft.com/office/officeart/2005/8/layout/list1"/>
    <dgm:cxn modelId="{A43AC435-8FA2-496F-B80E-DB14D26DFE23}" type="presParOf" srcId="{207248CF-5E44-418C-8AD0-7D089358C9E3}" destId="{0CD28C0E-6392-4FFB-AB61-769F712A88BE}" srcOrd="4" destOrd="0" presId="urn:microsoft.com/office/officeart/2005/8/layout/list1"/>
    <dgm:cxn modelId="{DBC5ED76-5F09-4148-80DD-C05A6B5FE871}" type="presParOf" srcId="{0CD28C0E-6392-4FFB-AB61-769F712A88BE}" destId="{B3FE7ED8-3575-4714-B805-7F7BC4406579}" srcOrd="0" destOrd="0" presId="urn:microsoft.com/office/officeart/2005/8/layout/list1"/>
    <dgm:cxn modelId="{B44638FA-A251-46E4-AE17-94B0F8547AB2}" type="presParOf" srcId="{0CD28C0E-6392-4FFB-AB61-769F712A88BE}" destId="{BA3D466A-1DFF-4BCC-A473-B8E9D4198AB4}" srcOrd="1" destOrd="0" presId="urn:microsoft.com/office/officeart/2005/8/layout/list1"/>
    <dgm:cxn modelId="{BF19903C-1442-4764-B518-70458BDAD067}" type="presParOf" srcId="{207248CF-5E44-418C-8AD0-7D089358C9E3}" destId="{A3597CF9-3F87-4C75-8387-6F8A38E93914}" srcOrd="5" destOrd="0" presId="urn:microsoft.com/office/officeart/2005/8/layout/list1"/>
    <dgm:cxn modelId="{46AC9BD8-062D-4DB8-BB7B-353F3A9E37C6}" type="presParOf" srcId="{207248CF-5E44-418C-8AD0-7D089358C9E3}" destId="{1AACCEEF-1080-4237-968E-7ACDE31E7678}" srcOrd="6" destOrd="0" presId="urn:microsoft.com/office/officeart/2005/8/layout/list1"/>
    <dgm:cxn modelId="{93CF0135-DC22-4E69-852B-9E6B32DC62E9}" type="presParOf" srcId="{207248CF-5E44-418C-8AD0-7D089358C9E3}" destId="{C217F7A6-445D-4647-8622-433A5DA23EBB}" srcOrd="7" destOrd="0" presId="urn:microsoft.com/office/officeart/2005/8/layout/list1"/>
    <dgm:cxn modelId="{979295A1-DA54-4B37-A9B6-F73F09346073}" type="presParOf" srcId="{207248CF-5E44-418C-8AD0-7D089358C9E3}" destId="{CA70B9F5-DAD5-4D13-BE23-D940EF7C22CE}" srcOrd="8" destOrd="0" presId="urn:microsoft.com/office/officeart/2005/8/layout/list1"/>
    <dgm:cxn modelId="{A790DA7D-685A-4350-A458-35731A96562F}" type="presParOf" srcId="{CA70B9F5-DAD5-4D13-BE23-D940EF7C22CE}" destId="{536E2802-49D8-4A01-AD7C-72F90E13EE52}" srcOrd="0" destOrd="0" presId="urn:microsoft.com/office/officeart/2005/8/layout/list1"/>
    <dgm:cxn modelId="{B508E456-1487-445E-974D-8BEFBBCC2B59}" type="presParOf" srcId="{CA70B9F5-DAD5-4D13-BE23-D940EF7C22CE}" destId="{BDFDDCDE-D10A-4A35-8FE1-1285AB688D7A}" srcOrd="1" destOrd="0" presId="urn:microsoft.com/office/officeart/2005/8/layout/list1"/>
    <dgm:cxn modelId="{F00DD1E9-60F8-4089-A102-F707A0BA321C}" type="presParOf" srcId="{207248CF-5E44-418C-8AD0-7D089358C9E3}" destId="{62150A44-4403-4A7D-ADB0-76BD7A13FACB}" srcOrd="9" destOrd="0" presId="urn:microsoft.com/office/officeart/2005/8/layout/list1"/>
    <dgm:cxn modelId="{06ED507D-2276-48B5-A452-36940F3E6F0B}" type="presParOf" srcId="{207248CF-5E44-418C-8AD0-7D089358C9E3}" destId="{850C7DF6-5C07-4D22-8D39-C8F0CDE79D3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77F9E-A844-4F36-AA7B-154F2A250FE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9012F86-9806-4084-AA67-B60AF11ED53D}">
      <dgm:prSet custT="1"/>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sz="3200" b="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7E204039-7DB1-4EFF-98D6-DA4611C57CCC}" type="parTrans" cxnId="{ACE986BE-7BD6-49B2-8601-2AAB9ECF4878}">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9A2F0563-ECB7-4CC8-929F-12AE32D2D461}" type="sibTrans" cxnId="{ACE986BE-7BD6-49B2-8601-2AAB9ECF4878}">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F409CB80-4C8D-421C-AC00-273D2D29270F}">
      <dgm:prSet custT="1"/>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sz="3200" b="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 Shift Toward Rigor</a:t>
          </a:r>
        </a:p>
      </dgm:t>
    </dgm:pt>
    <dgm:pt modelId="{96005ED4-C083-4A6E-B8D2-2B80660831D9}" type="parTrans" cxnId="{C27F1CD1-B2BC-4AA4-B829-DA2203C734CD}">
      <dgm:prSet/>
      <dgm:spPr/>
      <dgm:t>
        <a:bodyPr/>
        <a:lstStyle/>
        <a:p>
          <a:endParaRPr lang="en-US">
            <a:solidFill>
              <a:schemeClr val="bg1"/>
            </a:solidFill>
            <a:latin typeface="Source Sans Pro" panose="020B0503030403020204" pitchFamily="34" charset="0"/>
            <a:ea typeface="Source Sans Pro" panose="020B0503030403020204" pitchFamily="34" charset="0"/>
          </a:endParaRPr>
        </a:p>
      </dgm:t>
    </dgm:pt>
    <dgm:pt modelId="{FF00BD78-A304-4EE7-8D83-87672C959FA7}" type="sibTrans" cxnId="{C27F1CD1-B2BC-4AA4-B829-DA2203C734CD}">
      <dgm:prSet/>
      <dgm:spPr/>
      <dgm:t>
        <a:bodyPr/>
        <a:lstStyle/>
        <a:p>
          <a:endParaRPr lang="en-US">
            <a:solidFill>
              <a:schemeClr val="bg1"/>
            </a:solidFill>
            <a:latin typeface="Source Sans Pro" panose="020B0503030403020204" pitchFamily="34" charset="0"/>
            <a:ea typeface="Source Sans Pro" panose="020B0503030403020204" pitchFamily="34" charset="0"/>
          </a:endParaRPr>
        </a:p>
      </dgm:t>
    </dgm:pt>
    <dgm:pt modelId="{DAD77DEF-A17A-4544-A5F0-AB8AECAA838E}">
      <dgm:prSet custT="1"/>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sz="3200" b="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gm:t>
    </dgm:pt>
    <dgm:pt modelId="{E9D9E112-E446-408A-BCC1-264B423E5F9D}" type="sibTrans" cxnId="{A1866E16-59DA-45CC-B57A-2838266A9DEA}">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1D72B12D-D5CB-4E0D-B7FE-A6EB51CCED69}" type="parTrans" cxnId="{A1866E16-59DA-45CC-B57A-2838266A9DEA}">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D4F0155D-B2C9-4D13-BB4C-6C2CC842C2A2}" type="pres">
      <dgm:prSet presAssocID="{3CF77F9E-A844-4F36-AA7B-154F2A250FE7}" presName="diagram" presStyleCnt="0">
        <dgm:presLayoutVars>
          <dgm:dir/>
          <dgm:resizeHandles val="exact"/>
        </dgm:presLayoutVars>
      </dgm:prSet>
      <dgm:spPr/>
    </dgm:pt>
    <dgm:pt modelId="{2CA6F674-A834-4853-AC2E-FB831038EE25}" type="pres">
      <dgm:prSet presAssocID="{39012F86-9806-4084-AA67-B60AF11ED53D}" presName="node" presStyleLbl="node1" presStyleIdx="0" presStyleCnt="3">
        <dgm:presLayoutVars>
          <dgm:bulletEnabled val="1"/>
        </dgm:presLayoutVars>
      </dgm:prSet>
      <dgm:spPr/>
    </dgm:pt>
    <dgm:pt modelId="{9629F507-9A5D-4253-AE9F-624C0B3035B5}" type="pres">
      <dgm:prSet presAssocID="{9A2F0563-ECB7-4CC8-929F-12AE32D2D461}" presName="sibTrans" presStyleCnt="0"/>
      <dgm:spPr/>
    </dgm:pt>
    <dgm:pt modelId="{F0994A09-717B-4650-BF4C-83A3BB19BD30}" type="pres">
      <dgm:prSet presAssocID="{F409CB80-4C8D-421C-AC00-273D2D29270F}" presName="node" presStyleLbl="node1" presStyleIdx="1" presStyleCnt="3">
        <dgm:presLayoutVars>
          <dgm:bulletEnabled val="1"/>
        </dgm:presLayoutVars>
      </dgm:prSet>
      <dgm:spPr/>
    </dgm:pt>
    <dgm:pt modelId="{4D4B43F3-C693-4183-BE06-1E3D65073E12}" type="pres">
      <dgm:prSet presAssocID="{FF00BD78-A304-4EE7-8D83-87672C959FA7}" presName="sibTrans" presStyleCnt="0"/>
      <dgm:spPr/>
    </dgm:pt>
    <dgm:pt modelId="{AA4A64EE-69C2-41B7-86A4-285525B1E218}" type="pres">
      <dgm:prSet presAssocID="{DAD77DEF-A17A-4544-A5F0-AB8AECAA838E}" presName="node" presStyleLbl="node1" presStyleIdx="2" presStyleCnt="3">
        <dgm:presLayoutVars>
          <dgm:bulletEnabled val="1"/>
        </dgm:presLayoutVars>
      </dgm:prSet>
      <dgm:spPr/>
    </dgm:pt>
  </dgm:ptLst>
  <dgm:cxnLst>
    <dgm:cxn modelId="{A1866E16-59DA-45CC-B57A-2838266A9DEA}" srcId="{3CF77F9E-A844-4F36-AA7B-154F2A250FE7}" destId="{DAD77DEF-A17A-4544-A5F0-AB8AECAA838E}" srcOrd="2" destOrd="0" parTransId="{1D72B12D-D5CB-4E0D-B7FE-A6EB51CCED69}" sibTransId="{E9D9E112-E446-408A-BCC1-264B423E5F9D}"/>
    <dgm:cxn modelId="{E186BC3E-7097-4EF7-850D-25A513C2DCB4}" type="presOf" srcId="{39012F86-9806-4084-AA67-B60AF11ED53D}" destId="{2CA6F674-A834-4853-AC2E-FB831038EE25}" srcOrd="0" destOrd="0" presId="urn:microsoft.com/office/officeart/2005/8/layout/default"/>
    <dgm:cxn modelId="{ADCF8B41-07A7-49C0-B79F-6AF3AA4344F2}" type="presOf" srcId="{DAD77DEF-A17A-4544-A5F0-AB8AECAA838E}" destId="{AA4A64EE-69C2-41B7-86A4-285525B1E218}" srcOrd="0" destOrd="0" presId="urn:microsoft.com/office/officeart/2005/8/layout/default"/>
    <dgm:cxn modelId="{048EEA70-516E-4DFB-8E25-691E4FB097E5}" type="presOf" srcId="{3CF77F9E-A844-4F36-AA7B-154F2A250FE7}" destId="{D4F0155D-B2C9-4D13-BB4C-6C2CC842C2A2}" srcOrd="0" destOrd="0" presId="urn:microsoft.com/office/officeart/2005/8/layout/default"/>
    <dgm:cxn modelId="{36270A9C-CDE2-4A78-AD15-C562BE162318}" type="presOf" srcId="{F409CB80-4C8D-421C-AC00-273D2D29270F}" destId="{F0994A09-717B-4650-BF4C-83A3BB19BD30}" srcOrd="0" destOrd="0" presId="urn:microsoft.com/office/officeart/2005/8/layout/default"/>
    <dgm:cxn modelId="{ACE986BE-7BD6-49B2-8601-2AAB9ECF4878}" srcId="{3CF77F9E-A844-4F36-AA7B-154F2A250FE7}" destId="{39012F86-9806-4084-AA67-B60AF11ED53D}" srcOrd="0" destOrd="0" parTransId="{7E204039-7DB1-4EFF-98D6-DA4611C57CCC}" sibTransId="{9A2F0563-ECB7-4CC8-929F-12AE32D2D461}"/>
    <dgm:cxn modelId="{C27F1CD1-B2BC-4AA4-B829-DA2203C734CD}" srcId="{3CF77F9E-A844-4F36-AA7B-154F2A250FE7}" destId="{F409CB80-4C8D-421C-AC00-273D2D29270F}" srcOrd="1" destOrd="0" parTransId="{96005ED4-C083-4A6E-B8D2-2B80660831D9}" sibTransId="{FF00BD78-A304-4EE7-8D83-87672C959FA7}"/>
    <dgm:cxn modelId="{74FF10DD-7BBE-4D48-A3EA-EFEEDB2BC2B3}" type="presParOf" srcId="{D4F0155D-B2C9-4D13-BB4C-6C2CC842C2A2}" destId="{2CA6F674-A834-4853-AC2E-FB831038EE25}" srcOrd="0" destOrd="0" presId="urn:microsoft.com/office/officeart/2005/8/layout/default"/>
    <dgm:cxn modelId="{D433A305-09D1-4EF2-8045-57F129EA26A9}" type="presParOf" srcId="{D4F0155D-B2C9-4D13-BB4C-6C2CC842C2A2}" destId="{9629F507-9A5D-4253-AE9F-624C0B3035B5}" srcOrd="1" destOrd="0" presId="urn:microsoft.com/office/officeart/2005/8/layout/default"/>
    <dgm:cxn modelId="{CF29EAF9-A449-45DE-8B19-E6829FC81BD7}" type="presParOf" srcId="{D4F0155D-B2C9-4D13-BB4C-6C2CC842C2A2}" destId="{F0994A09-717B-4650-BF4C-83A3BB19BD30}" srcOrd="2" destOrd="0" presId="urn:microsoft.com/office/officeart/2005/8/layout/default"/>
    <dgm:cxn modelId="{C43A3B42-88CA-461E-A652-F8EF997483EE}" type="presParOf" srcId="{D4F0155D-B2C9-4D13-BB4C-6C2CC842C2A2}" destId="{4D4B43F3-C693-4183-BE06-1E3D65073E12}" srcOrd="3" destOrd="0" presId="urn:microsoft.com/office/officeart/2005/8/layout/default"/>
    <dgm:cxn modelId="{C09F5FBF-665E-412F-95F4-D4DEC1A97C68}" type="presParOf" srcId="{D4F0155D-B2C9-4D13-BB4C-6C2CC842C2A2}" destId="{AA4A64EE-69C2-41B7-86A4-285525B1E218}" srcOrd="4"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137679-83A5-47CF-9DB4-5EB57C12B9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C1CC72-FF7A-4102-8778-E734AEA35C1B}">
      <dgm:prSet custT="1"/>
      <dgm:spPr>
        <a:solidFill>
          <a:schemeClr val="accent2"/>
        </a:solidFill>
        <a:ln>
          <a:solidFill>
            <a:srgbClr val="0E3F75"/>
          </a:solidFill>
        </a:ln>
        <a:effectLst>
          <a:outerShdw blurRad="50800" dist="38100" dir="2700000" algn="tl" rotWithShape="0">
            <a:prstClr val="black">
              <a:alpha val="40000"/>
            </a:prstClr>
          </a:outerShdw>
        </a:effectLst>
      </dgm:spPr>
      <dgm:t>
        <a:bodyPr/>
        <a:lstStyle/>
        <a:p>
          <a:r>
            <a:rPr lang="en-US" sz="3600" baseline="0">
              <a:solidFill>
                <a:schemeClr val="bg1"/>
              </a:solidFill>
            </a:rPr>
            <a:t>A State Approach to Mathematics Improvement</a:t>
          </a:r>
          <a:endParaRPr lang="en-US" sz="3600">
            <a:solidFill>
              <a:schemeClr val="bg1"/>
            </a:solidFill>
          </a:endParaRPr>
        </a:p>
      </dgm:t>
    </dgm:pt>
    <dgm:pt modelId="{18ABDDA3-D2EB-4896-B8AA-9CCE3535F357}" type="parTrans" cxnId="{83ED5822-B47C-49CB-8295-317547A49E84}">
      <dgm:prSet/>
      <dgm:spPr/>
      <dgm:t>
        <a:bodyPr/>
        <a:lstStyle/>
        <a:p>
          <a:endParaRPr lang="en-US"/>
        </a:p>
      </dgm:t>
    </dgm:pt>
    <dgm:pt modelId="{5B0AFA6B-FDC8-46C6-B13E-5BD488E0B23C}" type="sibTrans" cxnId="{83ED5822-B47C-49CB-8295-317547A49E84}">
      <dgm:prSet/>
      <dgm:spPr/>
      <dgm:t>
        <a:bodyPr/>
        <a:lstStyle/>
        <a:p>
          <a:endParaRPr lang="en-US"/>
        </a:p>
      </dgm:t>
    </dgm:pt>
    <dgm:pt modelId="{2C36A192-B02A-4E08-B52B-6EB7EFA577E4}">
      <dgm:prSet/>
      <dgm:spPr/>
      <dgm:t>
        <a:bodyPr/>
        <a:lstStyle/>
        <a:p>
          <a:endParaRPr lang="en-US"/>
        </a:p>
      </dgm:t>
    </dgm:pt>
    <dgm:pt modelId="{2374FE32-DBA5-46C2-8207-22F97BA45C4E}" type="parTrans" cxnId="{606ACDAA-A55A-459F-BC4C-8C6F8570D81C}">
      <dgm:prSet/>
      <dgm:spPr/>
      <dgm:t>
        <a:bodyPr/>
        <a:lstStyle/>
        <a:p>
          <a:endParaRPr lang="en-US"/>
        </a:p>
      </dgm:t>
    </dgm:pt>
    <dgm:pt modelId="{B201F786-1704-41A1-885F-E33764C9F34A}" type="sibTrans" cxnId="{606ACDAA-A55A-459F-BC4C-8C6F8570D81C}">
      <dgm:prSet/>
      <dgm:spPr/>
      <dgm:t>
        <a:bodyPr/>
        <a:lstStyle/>
        <a:p>
          <a:endParaRPr lang="en-US"/>
        </a:p>
      </dgm:t>
    </dgm:pt>
    <dgm:pt modelId="{8386E60B-FE8B-4404-86FF-0D35377E8017}">
      <dgm:prSet custT="1"/>
      <dgm:spPr>
        <a:solidFill>
          <a:schemeClr val="accent2"/>
        </a:solidFill>
        <a:ln>
          <a:solidFill>
            <a:srgbClr val="0E3F75"/>
          </a:solidFill>
        </a:ln>
        <a:effectLst>
          <a:outerShdw blurRad="50800" dist="38100" dir="2700000" algn="tl" rotWithShape="0">
            <a:prstClr val="black">
              <a:alpha val="40000"/>
            </a:prstClr>
          </a:outerShdw>
        </a:effectLst>
      </dgm:spPr>
      <dgm:t>
        <a:bodyPr/>
        <a:lstStyle/>
        <a:p>
          <a:r>
            <a:rPr lang="en-US" sz="3600" baseline="0">
              <a:solidFill>
                <a:schemeClr val="bg1"/>
              </a:solidFill>
            </a:rPr>
            <a:t>Aligned Policies and Systems</a:t>
          </a:r>
          <a:endParaRPr lang="en-US" sz="3600">
            <a:solidFill>
              <a:schemeClr val="bg1"/>
            </a:solidFill>
          </a:endParaRPr>
        </a:p>
      </dgm:t>
    </dgm:pt>
    <dgm:pt modelId="{573632A1-DF65-406B-BDFE-485495CF1970}" type="parTrans" cxnId="{45D68008-54BE-4B75-9CF1-1A36DB3658AF}">
      <dgm:prSet/>
      <dgm:spPr/>
      <dgm:t>
        <a:bodyPr/>
        <a:lstStyle/>
        <a:p>
          <a:endParaRPr lang="en-US"/>
        </a:p>
      </dgm:t>
    </dgm:pt>
    <dgm:pt modelId="{81611716-DC89-48B4-B2AE-F21C661635B4}" type="sibTrans" cxnId="{45D68008-54BE-4B75-9CF1-1A36DB3658AF}">
      <dgm:prSet/>
      <dgm:spPr/>
      <dgm:t>
        <a:bodyPr/>
        <a:lstStyle/>
        <a:p>
          <a:endParaRPr lang="en-US"/>
        </a:p>
      </dgm:t>
    </dgm:pt>
    <dgm:pt modelId="{5389DBD9-38E4-43ED-8A5F-326C45FEA760}" type="pres">
      <dgm:prSet presAssocID="{E3137679-83A5-47CF-9DB4-5EB57C12B9A3}" presName="linear" presStyleCnt="0">
        <dgm:presLayoutVars>
          <dgm:animLvl val="lvl"/>
          <dgm:resizeHandles val="exact"/>
        </dgm:presLayoutVars>
      </dgm:prSet>
      <dgm:spPr/>
    </dgm:pt>
    <dgm:pt modelId="{2C41EE8B-9ED5-4975-9D06-9DBC909EEB9B}" type="pres">
      <dgm:prSet presAssocID="{03C1CC72-FF7A-4102-8778-E734AEA35C1B}" presName="parentText" presStyleLbl="node1" presStyleIdx="0" presStyleCnt="2" custLinFactNeighborY="28663">
        <dgm:presLayoutVars>
          <dgm:chMax val="0"/>
          <dgm:bulletEnabled val="1"/>
        </dgm:presLayoutVars>
      </dgm:prSet>
      <dgm:spPr/>
    </dgm:pt>
    <dgm:pt modelId="{921D6ABC-AB33-4FF5-8077-BB45AA7C8990}" type="pres">
      <dgm:prSet presAssocID="{03C1CC72-FF7A-4102-8778-E734AEA35C1B}" presName="childText" presStyleLbl="revTx" presStyleIdx="0" presStyleCnt="1">
        <dgm:presLayoutVars>
          <dgm:bulletEnabled val="1"/>
        </dgm:presLayoutVars>
      </dgm:prSet>
      <dgm:spPr/>
    </dgm:pt>
    <dgm:pt modelId="{A38ADFF1-0961-487B-B187-E35F11006CAC}" type="pres">
      <dgm:prSet presAssocID="{8386E60B-FE8B-4404-86FF-0D35377E8017}" presName="parentText" presStyleLbl="node1" presStyleIdx="1" presStyleCnt="2" custLinFactNeighborY="87863">
        <dgm:presLayoutVars>
          <dgm:chMax val="0"/>
          <dgm:bulletEnabled val="1"/>
        </dgm:presLayoutVars>
      </dgm:prSet>
      <dgm:spPr/>
    </dgm:pt>
  </dgm:ptLst>
  <dgm:cxnLst>
    <dgm:cxn modelId="{68648505-1CEF-40FD-9650-DB50CBD9E113}" type="presOf" srcId="{8386E60B-FE8B-4404-86FF-0D35377E8017}" destId="{A38ADFF1-0961-487B-B187-E35F11006CAC}" srcOrd="0" destOrd="0" presId="urn:microsoft.com/office/officeart/2005/8/layout/vList2"/>
    <dgm:cxn modelId="{45D68008-54BE-4B75-9CF1-1A36DB3658AF}" srcId="{E3137679-83A5-47CF-9DB4-5EB57C12B9A3}" destId="{8386E60B-FE8B-4404-86FF-0D35377E8017}" srcOrd="1" destOrd="0" parTransId="{573632A1-DF65-406B-BDFE-485495CF1970}" sibTransId="{81611716-DC89-48B4-B2AE-F21C661635B4}"/>
    <dgm:cxn modelId="{83ED5822-B47C-49CB-8295-317547A49E84}" srcId="{E3137679-83A5-47CF-9DB4-5EB57C12B9A3}" destId="{03C1CC72-FF7A-4102-8778-E734AEA35C1B}" srcOrd="0" destOrd="0" parTransId="{18ABDDA3-D2EB-4896-B8AA-9CCE3535F357}" sibTransId="{5B0AFA6B-FDC8-46C6-B13E-5BD488E0B23C}"/>
    <dgm:cxn modelId="{806CF090-8344-4193-B8E6-CE40BEB22021}" type="presOf" srcId="{2C36A192-B02A-4E08-B52B-6EB7EFA577E4}" destId="{921D6ABC-AB33-4FF5-8077-BB45AA7C8990}" srcOrd="0" destOrd="0" presId="urn:microsoft.com/office/officeart/2005/8/layout/vList2"/>
    <dgm:cxn modelId="{606ACDAA-A55A-459F-BC4C-8C6F8570D81C}" srcId="{03C1CC72-FF7A-4102-8778-E734AEA35C1B}" destId="{2C36A192-B02A-4E08-B52B-6EB7EFA577E4}" srcOrd="0" destOrd="0" parTransId="{2374FE32-DBA5-46C2-8207-22F97BA45C4E}" sibTransId="{B201F786-1704-41A1-885F-E33764C9F34A}"/>
    <dgm:cxn modelId="{EA353DB1-866D-4E48-9135-544F3EB56978}" type="presOf" srcId="{E3137679-83A5-47CF-9DB4-5EB57C12B9A3}" destId="{5389DBD9-38E4-43ED-8A5F-326C45FEA760}" srcOrd="0" destOrd="0" presId="urn:microsoft.com/office/officeart/2005/8/layout/vList2"/>
    <dgm:cxn modelId="{8D0EC2B2-4B3D-4CB4-9DAC-E8B93FF85DD3}" type="presOf" srcId="{03C1CC72-FF7A-4102-8778-E734AEA35C1B}" destId="{2C41EE8B-9ED5-4975-9D06-9DBC909EEB9B}" srcOrd="0" destOrd="0" presId="urn:microsoft.com/office/officeart/2005/8/layout/vList2"/>
    <dgm:cxn modelId="{2D2CFA39-D8A0-460C-BF0B-A572FDDA3709}" type="presParOf" srcId="{5389DBD9-38E4-43ED-8A5F-326C45FEA760}" destId="{2C41EE8B-9ED5-4975-9D06-9DBC909EEB9B}" srcOrd="0" destOrd="0" presId="urn:microsoft.com/office/officeart/2005/8/layout/vList2"/>
    <dgm:cxn modelId="{8A388C51-EC12-403C-9DF4-37065F9DA88C}" type="presParOf" srcId="{5389DBD9-38E4-43ED-8A5F-326C45FEA760}" destId="{921D6ABC-AB33-4FF5-8077-BB45AA7C8990}" srcOrd="1" destOrd="0" presId="urn:microsoft.com/office/officeart/2005/8/layout/vList2"/>
    <dgm:cxn modelId="{7F93F3DB-3CC7-40BF-8234-0E47397B1D5E}" type="presParOf" srcId="{5389DBD9-38E4-43ED-8A5F-326C45FEA760}" destId="{A38ADFF1-0961-487B-B187-E35F11006CA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F77F9E-A844-4F36-AA7B-154F2A250FE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9012F86-9806-4084-AA67-B60AF11ED53D}">
      <dgm:prSet custT="1"/>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sz="3200" b="0">
              <a:solidFill>
                <a:schemeClr val="bg1"/>
              </a:solidFill>
              <a:latin typeface="Source Sans Pro"/>
              <a:ea typeface="Source Sans Pro"/>
              <a:cs typeface="Arial"/>
            </a:rPr>
            <a:t>Shared Leadership</a:t>
          </a:r>
          <a:endParaRPr lang="en-US" sz="3200">
            <a:solidFill>
              <a:schemeClr val="bg1"/>
            </a:solidFill>
            <a:latin typeface="Source Sans Pro"/>
            <a:ea typeface="Source Sans Pro"/>
            <a:cs typeface="Arial"/>
          </a:endParaRPr>
        </a:p>
      </dgm:t>
    </dgm:pt>
    <dgm:pt modelId="{7E204039-7DB1-4EFF-98D6-DA4611C57CCC}" type="parTrans" cxnId="{ACE986BE-7BD6-49B2-8601-2AAB9ECF4878}">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9A2F0563-ECB7-4CC8-929F-12AE32D2D461}" type="sibTrans" cxnId="{ACE986BE-7BD6-49B2-8601-2AAB9ECF4878}">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7F03F4ED-BE38-4439-8969-70D2F2CE1F59}">
      <dgm:prSet custT="1"/>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sz="3200" b="0">
              <a:solidFill>
                <a:schemeClr val="bg1"/>
              </a:solidFill>
              <a:latin typeface="Source Sans Pro"/>
              <a:ea typeface="Source Sans Pro"/>
              <a:cs typeface="Arial"/>
            </a:rPr>
            <a:t>High-Quality Instructional Materials</a:t>
          </a:r>
        </a:p>
      </dgm:t>
    </dgm:pt>
    <dgm:pt modelId="{0D32A18F-D2F7-4CBD-BE6B-6774520A7365}" type="parTrans" cxnId="{5CDD9094-A34C-45CC-A5DC-A2597913166B}">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107AB31F-C268-4FE1-A143-DEE0B4C3E175}" type="sibTrans" cxnId="{5CDD9094-A34C-45CC-A5DC-A2597913166B}">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C918E120-A46F-4C50-883B-FCE9E362DC2D}">
      <dgm:prSet/>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b="0">
              <a:solidFill>
                <a:schemeClr val="bg1"/>
              </a:solidFill>
              <a:latin typeface="Source Sans Pro"/>
              <a:ea typeface="Source Sans Pro"/>
              <a:cs typeface="Arial"/>
            </a:rPr>
            <a:t>Evidence-based Instruction </a:t>
          </a:r>
        </a:p>
      </dgm:t>
    </dgm:pt>
    <dgm:pt modelId="{575A2FA0-7FAB-49D2-BC8E-8F0B3CEF4A5A}" type="parTrans" cxnId="{77B7A027-682C-4F4E-A113-F998FA78DAE5}">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03EBCBAB-035A-4E28-A526-A2FF763A6D23}" type="sibTrans" cxnId="{77B7A027-682C-4F4E-A113-F998FA78DAE5}">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DAD77DEF-A17A-4544-A5F0-AB8AECAA838E}">
      <dgm:prSet/>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rtl="0">
            <a:buFont typeface="Symbol" panose="05050102010706020507" pitchFamily="18" charset="2"/>
            <a:buChar char=""/>
          </a:pPr>
          <a:r>
            <a:rPr lang="en-US" b="0">
              <a:solidFill>
                <a:schemeClr val="bg1"/>
              </a:solidFill>
              <a:latin typeface="Source Sans Pro"/>
              <a:ea typeface="Source Sans Pro"/>
              <a:cs typeface="Arial"/>
            </a:rPr>
            <a:t>Partnerships  </a:t>
          </a:r>
        </a:p>
      </dgm:t>
    </dgm:pt>
    <dgm:pt modelId="{1D72B12D-D5CB-4E0D-B7FE-A6EB51CCED69}" type="parTrans" cxnId="{A1866E16-59DA-45CC-B57A-2838266A9DEA}">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E9D9E112-E446-408A-BCC1-264B423E5F9D}" type="sibTrans" cxnId="{A1866E16-59DA-45CC-B57A-2838266A9DEA}">
      <dgm:prSet/>
      <dgm:spPr/>
      <dgm:t>
        <a:bodyPr/>
        <a:lstStyle/>
        <a:p>
          <a:endParaRPr lang="en-US">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gm:t>
    </dgm:pt>
    <dgm:pt modelId="{F409CB80-4C8D-421C-AC00-273D2D29270F}">
      <dgm:prSet custT="1"/>
      <dgm:spPr>
        <a:solidFill>
          <a:srgbClr val="0E3F75"/>
        </a:solidFill>
        <a:ln>
          <a:solidFill>
            <a:srgbClr val="0E3F75"/>
          </a:solidFill>
        </a:ln>
        <a:effectLst>
          <a:outerShdw blurRad="50800" dist="38100" dir="2700000" algn="tl" rotWithShape="0">
            <a:prstClr val="black">
              <a:alpha val="40000"/>
            </a:prstClr>
          </a:outerShdw>
        </a:effectLst>
      </dgm:spPr>
      <dgm:t>
        <a:bodyPr/>
        <a:lstStyle/>
        <a:p>
          <a:pPr>
            <a:buFont typeface="Symbol" panose="05050102010706020507" pitchFamily="18" charset="2"/>
            <a:buChar char=""/>
          </a:pPr>
          <a:r>
            <a:rPr lang="en-US" sz="3200" b="0">
              <a:solidFill>
                <a:schemeClr val="bg1"/>
              </a:solidFill>
              <a:latin typeface="Source Sans Pro"/>
              <a:ea typeface="Source Sans Pro"/>
              <a:cs typeface="Arial"/>
            </a:rPr>
            <a:t>Professional Learning </a:t>
          </a:r>
        </a:p>
      </dgm:t>
    </dgm:pt>
    <dgm:pt modelId="{96005ED4-C083-4A6E-B8D2-2B80660831D9}" type="parTrans" cxnId="{C27F1CD1-B2BC-4AA4-B829-DA2203C734CD}">
      <dgm:prSet/>
      <dgm:spPr/>
      <dgm:t>
        <a:bodyPr/>
        <a:lstStyle/>
        <a:p>
          <a:endParaRPr lang="en-US">
            <a:solidFill>
              <a:schemeClr val="bg1"/>
            </a:solidFill>
            <a:latin typeface="Source Sans Pro" panose="020B0503030403020204" pitchFamily="34" charset="0"/>
            <a:ea typeface="Source Sans Pro" panose="020B0503030403020204" pitchFamily="34" charset="0"/>
          </a:endParaRPr>
        </a:p>
      </dgm:t>
    </dgm:pt>
    <dgm:pt modelId="{FF00BD78-A304-4EE7-8D83-87672C959FA7}" type="sibTrans" cxnId="{C27F1CD1-B2BC-4AA4-B829-DA2203C734CD}">
      <dgm:prSet/>
      <dgm:spPr/>
      <dgm:t>
        <a:bodyPr/>
        <a:lstStyle/>
        <a:p>
          <a:endParaRPr lang="en-US">
            <a:solidFill>
              <a:schemeClr val="bg1"/>
            </a:solidFill>
            <a:latin typeface="Source Sans Pro" panose="020B0503030403020204" pitchFamily="34" charset="0"/>
            <a:ea typeface="Source Sans Pro" panose="020B0503030403020204" pitchFamily="34" charset="0"/>
          </a:endParaRPr>
        </a:p>
      </dgm:t>
    </dgm:pt>
    <dgm:pt modelId="{9D00E964-D14A-4816-BE59-0B46D8299400}" type="pres">
      <dgm:prSet presAssocID="{3CF77F9E-A844-4F36-AA7B-154F2A250FE7}" presName="Name0" presStyleCnt="0">
        <dgm:presLayoutVars>
          <dgm:chMax val="7"/>
          <dgm:chPref val="7"/>
          <dgm:dir/>
        </dgm:presLayoutVars>
      </dgm:prSet>
      <dgm:spPr/>
    </dgm:pt>
    <dgm:pt modelId="{16C5975B-71A4-4342-BA01-7A8663A1802C}" type="pres">
      <dgm:prSet presAssocID="{3CF77F9E-A844-4F36-AA7B-154F2A250FE7}" presName="Name1" presStyleCnt="0"/>
      <dgm:spPr/>
    </dgm:pt>
    <dgm:pt modelId="{FD69C83D-E3E5-410E-A986-83B775D01030}" type="pres">
      <dgm:prSet presAssocID="{3CF77F9E-A844-4F36-AA7B-154F2A250FE7}" presName="cycle" presStyleCnt="0"/>
      <dgm:spPr/>
    </dgm:pt>
    <dgm:pt modelId="{2E906CEA-8ADF-4297-931B-E884AF3559D8}" type="pres">
      <dgm:prSet presAssocID="{3CF77F9E-A844-4F36-AA7B-154F2A250FE7}" presName="srcNode" presStyleLbl="node1" presStyleIdx="0" presStyleCnt="5"/>
      <dgm:spPr/>
    </dgm:pt>
    <dgm:pt modelId="{8196DE21-BCDD-4F1D-8E24-5FF2BB70E24E}" type="pres">
      <dgm:prSet presAssocID="{3CF77F9E-A844-4F36-AA7B-154F2A250FE7}" presName="conn" presStyleLbl="parChTrans1D2" presStyleIdx="0" presStyleCnt="1"/>
      <dgm:spPr/>
    </dgm:pt>
    <dgm:pt modelId="{A0D837FC-81C9-41E9-A29C-6DB41DDED054}" type="pres">
      <dgm:prSet presAssocID="{3CF77F9E-A844-4F36-AA7B-154F2A250FE7}" presName="extraNode" presStyleLbl="node1" presStyleIdx="0" presStyleCnt="5"/>
      <dgm:spPr/>
    </dgm:pt>
    <dgm:pt modelId="{942EA67D-2F70-4D41-A270-38E9E2CFE04F}" type="pres">
      <dgm:prSet presAssocID="{3CF77F9E-A844-4F36-AA7B-154F2A250FE7}" presName="dstNode" presStyleLbl="node1" presStyleIdx="0" presStyleCnt="5"/>
      <dgm:spPr/>
    </dgm:pt>
    <dgm:pt modelId="{7F7F0872-64EC-45A6-9F66-18040C44D78D}" type="pres">
      <dgm:prSet presAssocID="{39012F86-9806-4084-AA67-B60AF11ED53D}" presName="text_1" presStyleLbl="node1" presStyleIdx="0" presStyleCnt="5">
        <dgm:presLayoutVars>
          <dgm:bulletEnabled val="1"/>
        </dgm:presLayoutVars>
      </dgm:prSet>
      <dgm:spPr/>
    </dgm:pt>
    <dgm:pt modelId="{32F3483D-7D02-4D26-A899-3768C010493C}" type="pres">
      <dgm:prSet presAssocID="{39012F86-9806-4084-AA67-B60AF11ED53D}" presName="accent_1" presStyleCnt="0"/>
      <dgm:spPr/>
    </dgm:pt>
    <dgm:pt modelId="{9E54C198-FEA1-487B-A1E2-FCDBCC978A38}" type="pres">
      <dgm:prSet presAssocID="{39012F86-9806-4084-AA67-B60AF11ED53D}" presName="accentRepeatNode" presStyleLbl="solidFgAcc1" presStyleIdx="0" presStyleCnt="5"/>
      <dgm:spPr/>
    </dgm:pt>
    <dgm:pt modelId="{7F6572C1-0943-4767-AD64-F07E9C014983}" type="pres">
      <dgm:prSet presAssocID="{F409CB80-4C8D-421C-AC00-273D2D29270F}" presName="text_2" presStyleLbl="node1" presStyleIdx="1" presStyleCnt="5">
        <dgm:presLayoutVars>
          <dgm:bulletEnabled val="1"/>
        </dgm:presLayoutVars>
      </dgm:prSet>
      <dgm:spPr/>
    </dgm:pt>
    <dgm:pt modelId="{E54D05E7-9A65-4A00-BF9C-CEBC1FC428D0}" type="pres">
      <dgm:prSet presAssocID="{F409CB80-4C8D-421C-AC00-273D2D29270F}" presName="accent_2" presStyleCnt="0"/>
      <dgm:spPr/>
    </dgm:pt>
    <dgm:pt modelId="{21575BFD-5924-4DB8-9DC1-0230C90AE685}" type="pres">
      <dgm:prSet presAssocID="{F409CB80-4C8D-421C-AC00-273D2D29270F}" presName="accentRepeatNode" presStyleLbl="solidFgAcc1" presStyleIdx="1" presStyleCnt="5"/>
      <dgm:spPr/>
    </dgm:pt>
    <dgm:pt modelId="{89691325-3554-4B85-B893-6E18F6E4679B}" type="pres">
      <dgm:prSet presAssocID="{7F03F4ED-BE38-4439-8969-70D2F2CE1F59}" presName="text_3" presStyleLbl="node1" presStyleIdx="2" presStyleCnt="5">
        <dgm:presLayoutVars>
          <dgm:bulletEnabled val="1"/>
        </dgm:presLayoutVars>
      </dgm:prSet>
      <dgm:spPr/>
    </dgm:pt>
    <dgm:pt modelId="{CAC7C399-A1D2-4AFC-85ED-E43DFCC16068}" type="pres">
      <dgm:prSet presAssocID="{7F03F4ED-BE38-4439-8969-70D2F2CE1F59}" presName="accent_3" presStyleCnt="0"/>
      <dgm:spPr/>
    </dgm:pt>
    <dgm:pt modelId="{0D840FD7-F706-41DA-9D83-9275B1261770}" type="pres">
      <dgm:prSet presAssocID="{7F03F4ED-BE38-4439-8969-70D2F2CE1F59}" presName="accentRepeatNode" presStyleLbl="solidFgAcc1" presStyleIdx="2" presStyleCnt="5"/>
      <dgm:spPr/>
    </dgm:pt>
    <dgm:pt modelId="{6C3F0A9A-DAC5-4060-93A8-6D8A1FCBC1A5}" type="pres">
      <dgm:prSet presAssocID="{C918E120-A46F-4C50-883B-FCE9E362DC2D}" presName="text_4" presStyleLbl="node1" presStyleIdx="3" presStyleCnt="5">
        <dgm:presLayoutVars>
          <dgm:bulletEnabled val="1"/>
        </dgm:presLayoutVars>
      </dgm:prSet>
      <dgm:spPr/>
    </dgm:pt>
    <dgm:pt modelId="{DCF4F76E-8C57-4D69-80C2-BCF130A6BEE9}" type="pres">
      <dgm:prSet presAssocID="{C918E120-A46F-4C50-883B-FCE9E362DC2D}" presName="accent_4" presStyleCnt="0"/>
      <dgm:spPr/>
    </dgm:pt>
    <dgm:pt modelId="{E92A8DC2-0224-4853-94E5-476F48B60A99}" type="pres">
      <dgm:prSet presAssocID="{C918E120-A46F-4C50-883B-FCE9E362DC2D}" presName="accentRepeatNode" presStyleLbl="solidFgAcc1" presStyleIdx="3" presStyleCnt="5"/>
      <dgm:spPr/>
    </dgm:pt>
    <dgm:pt modelId="{36B9D7BE-AE41-4193-9441-F9A6807F1A24}" type="pres">
      <dgm:prSet presAssocID="{DAD77DEF-A17A-4544-A5F0-AB8AECAA838E}" presName="text_5" presStyleLbl="node1" presStyleIdx="4" presStyleCnt="5">
        <dgm:presLayoutVars>
          <dgm:bulletEnabled val="1"/>
        </dgm:presLayoutVars>
      </dgm:prSet>
      <dgm:spPr/>
    </dgm:pt>
    <dgm:pt modelId="{09A67624-4BF8-4C72-BDF7-1A1140B1499F}" type="pres">
      <dgm:prSet presAssocID="{DAD77DEF-A17A-4544-A5F0-AB8AECAA838E}" presName="accent_5" presStyleCnt="0"/>
      <dgm:spPr/>
    </dgm:pt>
    <dgm:pt modelId="{B014DBB0-3361-417E-AAC9-62077BEEB48A}" type="pres">
      <dgm:prSet presAssocID="{DAD77DEF-A17A-4544-A5F0-AB8AECAA838E}" presName="accentRepeatNode" presStyleLbl="solidFgAcc1" presStyleIdx="4" presStyleCnt="5"/>
      <dgm:spPr/>
    </dgm:pt>
  </dgm:ptLst>
  <dgm:cxnLst>
    <dgm:cxn modelId="{E1C60A08-AA81-41D8-A752-2F970A0BCFF0}" type="presOf" srcId="{7F03F4ED-BE38-4439-8969-70D2F2CE1F59}" destId="{89691325-3554-4B85-B893-6E18F6E4679B}" srcOrd="0" destOrd="0" presId="urn:microsoft.com/office/officeart/2008/layout/VerticalCurvedList"/>
    <dgm:cxn modelId="{A1866E16-59DA-45CC-B57A-2838266A9DEA}" srcId="{3CF77F9E-A844-4F36-AA7B-154F2A250FE7}" destId="{DAD77DEF-A17A-4544-A5F0-AB8AECAA838E}" srcOrd="4" destOrd="0" parTransId="{1D72B12D-D5CB-4E0D-B7FE-A6EB51CCED69}" sibTransId="{E9D9E112-E446-408A-BCC1-264B423E5F9D}"/>
    <dgm:cxn modelId="{43899219-1FD2-4D41-BFC9-7F1402582DC0}" type="presOf" srcId="{39012F86-9806-4084-AA67-B60AF11ED53D}" destId="{7F7F0872-64EC-45A6-9F66-18040C44D78D}" srcOrd="0" destOrd="0" presId="urn:microsoft.com/office/officeart/2008/layout/VerticalCurvedList"/>
    <dgm:cxn modelId="{77B7A027-682C-4F4E-A113-F998FA78DAE5}" srcId="{3CF77F9E-A844-4F36-AA7B-154F2A250FE7}" destId="{C918E120-A46F-4C50-883B-FCE9E362DC2D}" srcOrd="3" destOrd="0" parTransId="{575A2FA0-7FAB-49D2-BC8E-8F0B3CEF4A5A}" sibTransId="{03EBCBAB-035A-4E28-A526-A2FF763A6D23}"/>
    <dgm:cxn modelId="{41EB343A-5B0D-421B-9E83-D5085D737F90}" type="presOf" srcId="{3CF77F9E-A844-4F36-AA7B-154F2A250FE7}" destId="{9D00E964-D14A-4816-BE59-0B46D8299400}" srcOrd="0" destOrd="0" presId="urn:microsoft.com/office/officeart/2008/layout/VerticalCurvedList"/>
    <dgm:cxn modelId="{E1E2545B-FE6B-4782-8423-574FA14024CD}" type="presOf" srcId="{DAD77DEF-A17A-4544-A5F0-AB8AECAA838E}" destId="{36B9D7BE-AE41-4193-9441-F9A6807F1A24}" srcOrd="0" destOrd="0" presId="urn:microsoft.com/office/officeart/2008/layout/VerticalCurvedList"/>
    <dgm:cxn modelId="{89E0FC6F-0E3E-4239-95D5-C9D91714E43B}" type="presOf" srcId="{C918E120-A46F-4C50-883B-FCE9E362DC2D}" destId="{6C3F0A9A-DAC5-4060-93A8-6D8A1FCBC1A5}" srcOrd="0" destOrd="0" presId="urn:microsoft.com/office/officeart/2008/layout/VerticalCurvedList"/>
    <dgm:cxn modelId="{DEC55D76-6E90-4DA5-AE63-CE11E44F52A0}" type="presOf" srcId="{9A2F0563-ECB7-4CC8-929F-12AE32D2D461}" destId="{8196DE21-BCDD-4F1D-8E24-5FF2BB70E24E}" srcOrd="0" destOrd="0" presId="urn:microsoft.com/office/officeart/2008/layout/VerticalCurvedList"/>
    <dgm:cxn modelId="{D79CFE7B-31C3-45C2-8085-1E3AD8652D1F}" type="presOf" srcId="{F409CB80-4C8D-421C-AC00-273D2D29270F}" destId="{7F6572C1-0943-4767-AD64-F07E9C014983}" srcOrd="0" destOrd="0" presId="urn:microsoft.com/office/officeart/2008/layout/VerticalCurvedList"/>
    <dgm:cxn modelId="{5CDD9094-A34C-45CC-A5DC-A2597913166B}" srcId="{3CF77F9E-A844-4F36-AA7B-154F2A250FE7}" destId="{7F03F4ED-BE38-4439-8969-70D2F2CE1F59}" srcOrd="2" destOrd="0" parTransId="{0D32A18F-D2F7-4CBD-BE6B-6774520A7365}" sibTransId="{107AB31F-C268-4FE1-A143-DEE0B4C3E175}"/>
    <dgm:cxn modelId="{ACE986BE-7BD6-49B2-8601-2AAB9ECF4878}" srcId="{3CF77F9E-A844-4F36-AA7B-154F2A250FE7}" destId="{39012F86-9806-4084-AA67-B60AF11ED53D}" srcOrd="0" destOrd="0" parTransId="{7E204039-7DB1-4EFF-98D6-DA4611C57CCC}" sibTransId="{9A2F0563-ECB7-4CC8-929F-12AE32D2D461}"/>
    <dgm:cxn modelId="{C27F1CD1-B2BC-4AA4-B829-DA2203C734CD}" srcId="{3CF77F9E-A844-4F36-AA7B-154F2A250FE7}" destId="{F409CB80-4C8D-421C-AC00-273D2D29270F}" srcOrd="1" destOrd="0" parTransId="{96005ED4-C083-4A6E-B8D2-2B80660831D9}" sibTransId="{FF00BD78-A304-4EE7-8D83-87672C959FA7}"/>
    <dgm:cxn modelId="{88839547-7BBD-4E0A-95B5-027646A09F38}" type="presParOf" srcId="{9D00E964-D14A-4816-BE59-0B46D8299400}" destId="{16C5975B-71A4-4342-BA01-7A8663A1802C}" srcOrd="0" destOrd="0" presId="urn:microsoft.com/office/officeart/2008/layout/VerticalCurvedList"/>
    <dgm:cxn modelId="{99E613CD-EB93-4CFC-B313-413123051906}" type="presParOf" srcId="{16C5975B-71A4-4342-BA01-7A8663A1802C}" destId="{FD69C83D-E3E5-410E-A986-83B775D01030}" srcOrd="0" destOrd="0" presId="urn:microsoft.com/office/officeart/2008/layout/VerticalCurvedList"/>
    <dgm:cxn modelId="{DC41E3BE-2629-422A-8A0C-E202693183FF}" type="presParOf" srcId="{FD69C83D-E3E5-410E-A986-83B775D01030}" destId="{2E906CEA-8ADF-4297-931B-E884AF3559D8}" srcOrd="0" destOrd="0" presId="urn:microsoft.com/office/officeart/2008/layout/VerticalCurvedList"/>
    <dgm:cxn modelId="{F781B964-619C-4187-8EEF-461290B38E00}" type="presParOf" srcId="{FD69C83D-E3E5-410E-A986-83B775D01030}" destId="{8196DE21-BCDD-4F1D-8E24-5FF2BB70E24E}" srcOrd="1" destOrd="0" presId="urn:microsoft.com/office/officeart/2008/layout/VerticalCurvedList"/>
    <dgm:cxn modelId="{BCA170B1-331B-448D-AE08-057E02D2FABE}" type="presParOf" srcId="{FD69C83D-E3E5-410E-A986-83B775D01030}" destId="{A0D837FC-81C9-41E9-A29C-6DB41DDED054}" srcOrd="2" destOrd="0" presId="urn:microsoft.com/office/officeart/2008/layout/VerticalCurvedList"/>
    <dgm:cxn modelId="{036F3BE9-CD16-4931-A6CF-83C8D60C4939}" type="presParOf" srcId="{FD69C83D-E3E5-410E-A986-83B775D01030}" destId="{942EA67D-2F70-4D41-A270-38E9E2CFE04F}" srcOrd="3" destOrd="0" presId="urn:microsoft.com/office/officeart/2008/layout/VerticalCurvedList"/>
    <dgm:cxn modelId="{51C377F2-1F3F-4A72-B073-2E041C9A9D69}" type="presParOf" srcId="{16C5975B-71A4-4342-BA01-7A8663A1802C}" destId="{7F7F0872-64EC-45A6-9F66-18040C44D78D}" srcOrd="1" destOrd="0" presId="urn:microsoft.com/office/officeart/2008/layout/VerticalCurvedList"/>
    <dgm:cxn modelId="{4FE7CFC2-BC6F-45E5-A789-5E19354955B2}" type="presParOf" srcId="{16C5975B-71A4-4342-BA01-7A8663A1802C}" destId="{32F3483D-7D02-4D26-A899-3768C010493C}" srcOrd="2" destOrd="0" presId="urn:microsoft.com/office/officeart/2008/layout/VerticalCurvedList"/>
    <dgm:cxn modelId="{572AB0F5-04CE-4890-B257-AB9F42353AB2}" type="presParOf" srcId="{32F3483D-7D02-4D26-A899-3768C010493C}" destId="{9E54C198-FEA1-487B-A1E2-FCDBCC978A38}" srcOrd="0" destOrd="0" presId="urn:microsoft.com/office/officeart/2008/layout/VerticalCurvedList"/>
    <dgm:cxn modelId="{83A6D1BF-B67A-4BEF-B400-1A6A83DA0326}" type="presParOf" srcId="{16C5975B-71A4-4342-BA01-7A8663A1802C}" destId="{7F6572C1-0943-4767-AD64-F07E9C014983}" srcOrd="3" destOrd="0" presId="urn:microsoft.com/office/officeart/2008/layout/VerticalCurvedList"/>
    <dgm:cxn modelId="{1CDD0776-7C60-4686-9D52-8A638810D6C3}" type="presParOf" srcId="{16C5975B-71A4-4342-BA01-7A8663A1802C}" destId="{E54D05E7-9A65-4A00-BF9C-CEBC1FC428D0}" srcOrd="4" destOrd="0" presId="urn:microsoft.com/office/officeart/2008/layout/VerticalCurvedList"/>
    <dgm:cxn modelId="{1DE5FB9C-AE1C-46D9-8A96-93D24FB3E477}" type="presParOf" srcId="{E54D05E7-9A65-4A00-BF9C-CEBC1FC428D0}" destId="{21575BFD-5924-4DB8-9DC1-0230C90AE685}" srcOrd="0" destOrd="0" presId="urn:microsoft.com/office/officeart/2008/layout/VerticalCurvedList"/>
    <dgm:cxn modelId="{A1B2B229-B4BE-44BB-AECB-AA0284DE4679}" type="presParOf" srcId="{16C5975B-71A4-4342-BA01-7A8663A1802C}" destId="{89691325-3554-4B85-B893-6E18F6E4679B}" srcOrd="5" destOrd="0" presId="urn:microsoft.com/office/officeart/2008/layout/VerticalCurvedList"/>
    <dgm:cxn modelId="{AA991361-C342-4A4C-B696-00E4CE0F2381}" type="presParOf" srcId="{16C5975B-71A4-4342-BA01-7A8663A1802C}" destId="{CAC7C399-A1D2-4AFC-85ED-E43DFCC16068}" srcOrd="6" destOrd="0" presId="urn:microsoft.com/office/officeart/2008/layout/VerticalCurvedList"/>
    <dgm:cxn modelId="{953D1E40-599A-42D9-8576-AE2F493474B0}" type="presParOf" srcId="{CAC7C399-A1D2-4AFC-85ED-E43DFCC16068}" destId="{0D840FD7-F706-41DA-9D83-9275B1261770}" srcOrd="0" destOrd="0" presId="urn:microsoft.com/office/officeart/2008/layout/VerticalCurvedList"/>
    <dgm:cxn modelId="{6BCF2258-A468-4BA9-856A-BEB6FF4D8A5F}" type="presParOf" srcId="{16C5975B-71A4-4342-BA01-7A8663A1802C}" destId="{6C3F0A9A-DAC5-4060-93A8-6D8A1FCBC1A5}" srcOrd="7" destOrd="0" presId="urn:microsoft.com/office/officeart/2008/layout/VerticalCurvedList"/>
    <dgm:cxn modelId="{7B248982-AA68-49D8-B569-6821C3EFD740}" type="presParOf" srcId="{16C5975B-71A4-4342-BA01-7A8663A1802C}" destId="{DCF4F76E-8C57-4D69-80C2-BCF130A6BEE9}" srcOrd="8" destOrd="0" presId="urn:microsoft.com/office/officeart/2008/layout/VerticalCurvedList"/>
    <dgm:cxn modelId="{CA64C666-36F8-4B15-818A-89D6C1A03A78}" type="presParOf" srcId="{DCF4F76E-8C57-4D69-80C2-BCF130A6BEE9}" destId="{E92A8DC2-0224-4853-94E5-476F48B60A99}" srcOrd="0" destOrd="0" presId="urn:microsoft.com/office/officeart/2008/layout/VerticalCurvedList"/>
    <dgm:cxn modelId="{C933FE08-8609-4361-99E2-B2D14CD1E393}" type="presParOf" srcId="{16C5975B-71A4-4342-BA01-7A8663A1802C}" destId="{36B9D7BE-AE41-4193-9441-F9A6807F1A24}" srcOrd="9" destOrd="0" presId="urn:microsoft.com/office/officeart/2008/layout/VerticalCurvedList"/>
    <dgm:cxn modelId="{D3D116BB-8713-4A7A-A9FD-D5F73A6F6413}" type="presParOf" srcId="{16C5975B-71A4-4342-BA01-7A8663A1802C}" destId="{09A67624-4BF8-4C72-BDF7-1A1140B1499F}" srcOrd="10" destOrd="0" presId="urn:microsoft.com/office/officeart/2008/layout/VerticalCurvedList"/>
    <dgm:cxn modelId="{0044ECA7-6AC4-44EA-BF14-C1C8C399F27A}" type="presParOf" srcId="{09A67624-4BF8-4C72-BDF7-1A1140B1499F}" destId="{B014DBB0-3361-417E-AAC9-62077BEEB48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4B1D9-DECD-4309-B6BE-25AD15293885}">
      <dsp:nvSpPr>
        <dsp:cNvPr id="0" name=""/>
        <dsp:cNvSpPr/>
      </dsp:nvSpPr>
      <dsp:spPr>
        <a:xfrm>
          <a:off x="0" y="21732"/>
          <a:ext cx="9070943" cy="137458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ClrTx/>
            <a:buSzTx/>
            <a:buFontTx/>
            <a:buNone/>
          </a:pPr>
          <a:r>
            <a:rPr kumimoji="0" lang="en-US" sz="2200" b="1" i="0" u="none" strike="noStrike" kern="1200" cap="none" spc="0" normalizeH="0" baseline="0" noProof="0">
              <a:ln>
                <a:noFill/>
              </a:ln>
              <a:solidFill>
                <a:sysClr val="windowText" lastClr="000000"/>
              </a:solidFill>
              <a:effectLst/>
              <a:uLnTx/>
              <a:uFillTx/>
              <a:latin typeface="Source Sans Pro"/>
              <a:ea typeface="+mn-ea"/>
              <a:cs typeface="+mn-cs"/>
            </a:rPr>
            <a:t>Literacy</a:t>
          </a:r>
          <a:r>
            <a:rPr kumimoji="0" lang="en-US" sz="2200" b="0" i="0" u="none" strike="noStrike" kern="1200" cap="none" spc="0" normalizeH="0" baseline="0" noProof="0">
              <a:ln>
                <a:noFill/>
              </a:ln>
              <a:solidFill>
                <a:sysClr val="windowText" lastClr="000000"/>
              </a:solidFill>
              <a:effectLst/>
              <a:uLnTx/>
              <a:uFillTx/>
              <a:latin typeface="Source Sans Pro"/>
              <a:ea typeface="+mn-ea"/>
              <a:cs typeface="+mn-cs"/>
            </a:rPr>
            <a:t>: Building a foundation for lifelong success by ensuring every student is reading at or above grade level.</a:t>
          </a:r>
          <a:endParaRPr lang="en-US" sz="2200" kern="1200">
            <a:solidFill>
              <a:sysClr val="windowText" lastClr="000000"/>
            </a:solidFill>
          </a:endParaRPr>
        </a:p>
      </dsp:txBody>
      <dsp:txXfrm>
        <a:off x="1951647" y="21732"/>
        <a:ext cx="7119295" cy="1374589"/>
      </dsp:txXfrm>
    </dsp:sp>
    <dsp:sp modelId="{77BA1380-66DF-44EB-A634-F96EE1F4BAB6}">
      <dsp:nvSpPr>
        <dsp:cNvPr id="0" name=""/>
        <dsp:cNvSpPr/>
      </dsp:nvSpPr>
      <dsp:spPr>
        <a:xfrm>
          <a:off x="370192" y="200057"/>
          <a:ext cx="1005840" cy="102000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3C7E3D-4C12-4624-8800-B42DC7AEB7A5}">
      <dsp:nvSpPr>
        <dsp:cNvPr id="0" name=""/>
        <dsp:cNvSpPr/>
      </dsp:nvSpPr>
      <dsp:spPr>
        <a:xfrm>
          <a:off x="0" y="1512048"/>
          <a:ext cx="9070943" cy="137458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0" lang="en-US" sz="2200" b="1" i="0" u="none" strike="noStrike" kern="1200" cap="none" spc="0" normalizeH="0" baseline="0" noProof="0">
              <a:ln>
                <a:noFill/>
              </a:ln>
              <a:solidFill>
                <a:sysClr val="windowText" lastClr="000000"/>
              </a:solidFill>
              <a:effectLst/>
              <a:uLnTx/>
              <a:uFillTx/>
              <a:latin typeface="Source Sans Pro"/>
              <a:ea typeface="+mn-ea"/>
              <a:cs typeface="+mn-cs"/>
            </a:rPr>
            <a:t>Accelerating Learning</a:t>
          </a:r>
          <a:r>
            <a:rPr kumimoji="0" lang="en-US" sz="2200" b="0" i="0" u="none" strike="noStrike" kern="1200" cap="none" spc="0" normalizeH="0" baseline="0" noProof="0">
              <a:ln>
                <a:noFill/>
              </a:ln>
              <a:solidFill>
                <a:sysClr val="windowText" lastClr="000000"/>
              </a:solidFill>
              <a:effectLst/>
              <a:uLnTx/>
              <a:uFillTx/>
              <a:latin typeface="Source Sans Pro"/>
              <a:ea typeface="+mn-ea"/>
              <a:cs typeface="+mn-cs"/>
            </a:rPr>
            <a:t>: Advancing academic achievement for all students through statewide implementation of high-quality instruction, assessments, and supports.</a:t>
          </a:r>
          <a:endParaRPr lang="en-US" sz="2200" kern="1200">
            <a:solidFill>
              <a:sysClr val="windowText" lastClr="000000"/>
            </a:solidFill>
          </a:endParaRPr>
        </a:p>
      </dsp:txBody>
      <dsp:txXfrm>
        <a:off x="1951647" y="1512048"/>
        <a:ext cx="7119295" cy="1374589"/>
      </dsp:txXfrm>
    </dsp:sp>
    <dsp:sp modelId="{A0CED37C-9891-4786-AC34-9C3BC453D520}">
      <dsp:nvSpPr>
        <dsp:cNvPr id="0" name=""/>
        <dsp:cNvSpPr/>
      </dsp:nvSpPr>
      <dsp:spPr>
        <a:xfrm>
          <a:off x="370173" y="1704089"/>
          <a:ext cx="1005840" cy="102000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3EDA96-927F-46AD-B4C8-5CD507FB88E6}">
      <dsp:nvSpPr>
        <dsp:cNvPr id="0" name=""/>
        <dsp:cNvSpPr/>
      </dsp:nvSpPr>
      <dsp:spPr>
        <a:xfrm>
          <a:off x="0" y="3024096"/>
          <a:ext cx="9070943" cy="1374589"/>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0" lang="en-US" sz="2200" b="1" i="0" u="none" strike="noStrike" kern="1200" cap="none" spc="0" normalizeH="0" baseline="0" noProof="0">
              <a:ln>
                <a:noFill/>
              </a:ln>
              <a:solidFill>
                <a:sysClr val="windowText" lastClr="000000"/>
              </a:solidFill>
              <a:effectLst/>
              <a:uLnTx/>
              <a:uFillTx/>
              <a:latin typeface="Source Sans Pro"/>
              <a:ea typeface="+mn-ea"/>
              <a:cs typeface="+mn-cs"/>
            </a:rPr>
            <a:t>Student Wellness</a:t>
          </a:r>
          <a:r>
            <a:rPr kumimoji="0" lang="en-US" sz="2200" b="0" i="0" u="none" strike="noStrike" kern="1200" cap="none" spc="0" normalizeH="0" baseline="0" noProof="0">
              <a:ln>
                <a:noFill/>
              </a:ln>
              <a:solidFill>
                <a:sysClr val="windowText" lastClr="000000"/>
              </a:solidFill>
              <a:effectLst/>
              <a:uLnTx/>
              <a:uFillTx/>
              <a:latin typeface="Source Sans Pro"/>
              <a:ea typeface="+mn-ea"/>
              <a:cs typeface="+mn-cs"/>
            </a:rPr>
            <a:t>: Fostering safe and supportive environments where students feel engaged and equipped to reach their full potential.</a:t>
          </a:r>
        </a:p>
      </dsp:txBody>
      <dsp:txXfrm>
        <a:off x="1951647" y="3024096"/>
        <a:ext cx="7119295" cy="1374589"/>
      </dsp:txXfrm>
    </dsp:sp>
    <dsp:sp modelId="{87AA35CE-CBDB-416F-A4A0-25751FF0F4E8}">
      <dsp:nvSpPr>
        <dsp:cNvPr id="0" name=""/>
        <dsp:cNvSpPr/>
      </dsp:nvSpPr>
      <dsp:spPr>
        <a:xfrm>
          <a:off x="363026" y="3180519"/>
          <a:ext cx="1005840" cy="102000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8538C-79D9-43E0-95D4-5CBD02C5BE37}">
      <dsp:nvSpPr>
        <dsp:cNvPr id="0" name=""/>
        <dsp:cNvSpPr/>
      </dsp:nvSpPr>
      <dsp:spPr>
        <a:xfrm>
          <a:off x="33199" y="4536144"/>
          <a:ext cx="9004543" cy="1177445"/>
        </a:xfrm>
        <a:prstGeom prst="roundRect">
          <a:avLst>
            <a:gd name="adj" fmla="val 1000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kumimoji="0" lang="en-US" sz="2200" b="1" i="0" u="none" strike="noStrike" kern="1200" cap="none" spc="0" normalizeH="0" baseline="0" noProof="0">
              <a:ln>
                <a:noFill/>
              </a:ln>
              <a:solidFill>
                <a:sysClr val="windowText" lastClr="000000"/>
              </a:solidFill>
              <a:effectLst/>
              <a:uLnTx/>
              <a:uFillTx/>
              <a:latin typeface="Source Sans Pro"/>
              <a:ea typeface="+mn-ea"/>
              <a:cs typeface="+mn-cs"/>
            </a:rPr>
            <a:t>Workforce Readiness</a:t>
          </a:r>
          <a:r>
            <a:rPr kumimoji="0" lang="en-US" sz="2200" b="0" i="0" u="none" strike="noStrike" kern="1200" cap="none" spc="0" normalizeH="0" baseline="0" noProof="0">
              <a:ln>
                <a:noFill/>
              </a:ln>
              <a:solidFill>
                <a:sysClr val="windowText" lastClr="000000"/>
              </a:solidFill>
              <a:effectLst/>
              <a:uLnTx/>
              <a:uFillTx/>
              <a:latin typeface="Source Sans Pro"/>
              <a:ea typeface="+mn-ea"/>
              <a:cs typeface="+mn-cs"/>
            </a:rPr>
            <a:t>: Preparing students for success in life and careers through real-world knowledge, skills, and experiences. </a:t>
          </a:r>
        </a:p>
      </dsp:txBody>
      <dsp:txXfrm>
        <a:off x="1970561" y="4536144"/>
        <a:ext cx="7067182" cy="1177445"/>
      </dsp:txXfrm>
    </dsp:sp>
    <dsp:sp modelId="{9B61BC4E-8CFE-4437-95E0-5AFE9B4B5F53}">
      <dsp:nvSpPr>
        <dsp:cNvPr id="0" name=""/>
        <dsp:cNvSpPr/>
      </dsp:nvSpPr>
      <dsp:spPr>
        <a:xfrm>
          <a:off x="377321" y="4616682"/>
          <a:ext cx="1005840" cy="1020000"/>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31862-E2EE-4EE6-8207-A302FBFCF5AC}">
      <dsp:nvSpPr>
        <dsp:cNvPr id="0" name=""/>
        <dsp:cNvSpPr/>
      </dsp:nvSpPr>
      <dsp:spPr>
        <a:xfrm rot="5400000">
          <a:off x="6914475" y="-2779783"/>
          <a:ext cx="1210642" cy="7077456"/>
        </a:xfrm>
        <a:prstGeom prst="round2SameRect">
          <a:avLst/>
        </a:prstGeom>
        <a:solidFill>
          <a:srgbClr val="D2E5FA">
            <a:alpha val="89804"/>
          </a:srgbClr>
        </a:solidFill>
        <a:ln w="1905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baseline="0" dirty="0">
              <a:latin typeface="Source Sans Pro" panose="020B0503030403020204" pitchFamily="34" charset="0"/>
              <a:ea typeface="Source Sans Pro" panose="020B0503030403020204" pitchFamily="34" charset="0"/>
            </a:rPr>
            <a:t>Section 1: </a:t>
          </a:r>
          <a:r>
            <a:rPr lang="en-US" sz="2400" kern="1200" baseline="0" dirty="0">
              <a:latin typeface="Source Sans Pro" panose="020B0503030403020204" pitchFamily="34" charset="0"/>
              <a:ea typeface="Source Sans Pro" panose="020B0503030403020204" pitchFamily="34" charset="0"/>
            </a:rPr>
            <a:t>Why a Comprehensive Mathematics Plan is Needed</a:t>
          </a:r>
          <a:endParaRPr lang="en-US" sz="2400" kern="1200" dirty="0">
            <a:latin typeface="Source Sans Pro" panose="020B0503030403020204" pitchFamily="34" charset="0"/>
            <a:ea typeface="Source Sans Pro" panose="020B0503030403020204" pitchFamily="34" charset="0"/>
          </a:endParaRPr>
        </a:p>
      </dsp:txBody>
      <dsp:txXfrm rot="-5400000">
        <a:off x="3981069" y="212722"/>
        <a:ext cx="7018357" cy="1092444"/>
      </dsp:txXfrm>
    </dsp:sp>
    <dsp:sp modelId="{FD57DEFB-8B30-4C10-9627-202E2D19AC76}">
      <dsp:nvSpPr>
        <dsp:cNvPr id="0" name=""/>
        <dsp:cNvSpPr/>
      </dsp:nvSpPr>
      <dsp:spPr>
        <a:xfrm>
          <a:off x="0" y="0"/>
          <a:ext cx="3981069" cy="1513302"/>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baseline="0" dirty="0">
              <a:latin typeface="Source Sans Pro" panose="020B0503030403020204" pitchFamily="34" charset="0"/>
              <a:ea typeface="Source Sans Pro" panose="020B0503030403020204" pitchFamily="34" charset="0"/>
            </a:rPr>
            <a:t>Why?</a:t>
          </a:r>
          <a:endParaRPr lang="en-US" sz="4400" b="1" kern="1200" dirty="0">
            <a:latin typeface="Source Sans Pro" panose="020B0503030403020204" pitchFamily="34" charset="0"/>
            <a:ea typeface="Source Sans Pro" panose="020B0503030403020204" pitchFamily="34" charset="0"/>
          </a:endParaRPr>
        </a:p>
      </dsp:txBody>
      <dsp:txXfrm>
        <a:off x="73873" y="73873"/>
        <a:ext cx="3833323" cy="1365556"/>
      </dsp:txXfrm>
    </dsp:sp>
    <dsp:sp modelId="{04D71F56-271F-47D8-99A3-B535DC703A33}">
      <dsp:nvSpPr>
        <dsp:cNvPr id="0" name=""/>
        <dsp:cNvSpPr/>
      </dsp:nvSpPr>
      <dsp:spPr>
        <a:xfrm rot="5400000">
          <a:off x="6914475" y="-1190816"/>
          <a:ext cx="1210642" cy="7077456"/>
        </a:xfrm>
        <a:prstGeom prst="round2SameRect">
          <a:avLst/>
        </a:prstGeom>
        <a:solidFill>
          <a:srgbClr val="D2E5FA">
            <a:alpha val="90000"/>
          </a:srgbClr>
        </a:solidFill>
        <a:ln w="1905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baseline="0">
              <a:latin typeface="Source Sans Pro" panose="020B0503030403020204" pitchFamily="34" charset="0"/>
              <a:ea typeface="Source Sans Pro" panose="020B0503030403020204" pitchFamily="34" charset="0"/>
            </a:rPr>
            <a:t>Section 2: </a:t>
          </a:r>
          <a:r>
            <a:rPr lang="en-US" sz="2400" kern="1200" baseline="0">
              <a:latin typeface="Source Sans Pro" panose="020B0503030403020204" pitchFamily="34" charset="0"/>
              <a:ea typeface="Source Sans Pro" panose="020B0503030403020204" pitchFamily="34" charset="0"/>
            </a:rPr>
            <a:t>Ohio’s Mathematics Vision</a:t>
          </a:r>
          <a:endParaRPr lang="en-US" sz="2400" kern="1200">
            <a:latin typeface="Source Sans Pro" panose="020B0503030403020204" pitchFamily="34" charset="0"/>
            <a:ea typeface="Source Sans Pro" panose="020B0503030403020204" pitchFamily="34" charset="0"/>
          </a:endParaRPr>
        </a:p>
      </dsp:txBody>
      <dsp:txXfrm rot="-5400000">
        <a:off x="3981069" y="1801689"/>
        <a:ext cx="7018357" cy="1092444"/>
      </dsp:txXfrm>
    </dsp:sp>
    <dsp:sp modelId="{3A127540-5E29-4CA6-A83C-17A516D639D7}">
      <dsp:nvSpPr>
        <dsp:cNvPr id="0" name=""/>
        <dsp:cNvSpPr/>
      </dsp:nvSpPr>
      <dsp:spPr>
        <a:xfrm>
          <a:off x="0" y="1591260"/>
          <a:ext cx="3981069" cy="1513302"/>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baseline="0" dirty="0">
              <a:latin typeface="Source Sans Pro" panose="020B0503030403020204" pitchFamily="34" charset="0"/>
              <a:ea typeface="Source Sans Pro" panose="020B0503030403020204" pitchFamily="34" charset="0"/>
            </a:rPr>
            <a:t>What?</a:t>
          </a:r>
          <a:endParaRPr lang="en-US" sz="4400" b="1" kern="1200" dirty="0">
            <a:latin typeface="Source Sans Pro" panose="020B0503030403020204" pitchFamily="34" charset="0"/>
            <a:ea typeface="Source Sans Pro" panose="020B0503030403020204" pitchFamily="34" charset="0"/>
          </a:endParaRPr>
        </a:p>
      </dsp:txBody>
      <dsp:txXfrm>
        <a:off x="73873" y="1665133"/>
        <a:ext cx="3833323" cy="1365556"/>
      </dsp:txXfrm>
    </dsp:sp>
    <dsp:sp modelId="{96F5E162-BDE6-45C3-A0B7-DC29B2889F60}">
      <dsp:nvSpPr>
        <dsp:cNvPr id="0" name=""/>
        <dsp:cNvSpPr/>
      </dsp:nvSpPr>
      <dsp:spPr>
        <a:xfrm rot="5400000">
          <a:off x="6914475" y="398151"/>
          <a:ext cx="1210642" cy="7077456"/>
        </a:xfrm>
        <a:prstGeom prst="round2SameRect">
          <a:avLst/>
        </a:prstGeom>
        <a:solidFill>
          <a:srgbClr val="D2E5FA">
            <a:alpha val="90000"/>
          </a:srgbClr>
        </a:solidFill>
        <a:ln w="19050" cap="flat" cmpd="sng" algn="ctr">
          <a:no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1" kern="1200">
              <a:latin typeface="Source Sans Pro" panose="020B0503030403020204" pitchFamily="34" charset="0"/>
              <a:ea typeface="Source Sans Pro" panose="020B0503030403020204" pitchFamily="34" charset="0"/>
            </a:rPr>
            <a:t>Section 3: </a:t>
          </a:r>
          <a:r>
            <a:rPr lang="en-US" sz="2400" kern="1200">
              <a:latin typeface="Source Sans Pro" panose="020B0503030403020204" pitchFamily="34" charset="0"/>
              <a:ea typeface="Source Sans Pro" panose="020B0503030403020204" pitchFamily="34" charset="0"/>
            </a:rPr>
            <a:t>Ohio’s Theory of Action</a:t>
          </a:r>
        </a:p>
        <a:p>
          <a:pPr marL="228600" lvl="1" indent="-228600" algn="l" defTabSz="1066800">
            <a:lnSpc>
              <a:spcPct val="90000"/>
            </a:lnSpc>
            <a:spcBef>
              <a:spcPct val="0"/>
            </a:spcBef>
            <a:spcAft>
              <a:spcPct val="15000"/>
            </a:spcAft>
            <a:buChar char="•"/>
          </a:pPr>
          <a:r>
            <a:rPr lang="en-US" sz="2400" b="1" kern="1200" baseline="0">
              <a:latin typeface="Source Sans Pro" panose="020B0503030403020204" pitchFamily="34" charset="0"/>
              <a:ea typeface="Source Sans Pro" panose="020B0503030403020204" pitchFamily="34" charset="0"/>
            </a:rPr>
            <a:t>Section 4: </a:t>
          </a:r>
          <a:r>
            <a:rPr lang="en-US" sz="2400" kern="1200" baseline="0">
              <a:latin typeface="Source Sans Pro" panose="020B0503030403020204" pitchFamily="34" charset="0"/>
              <a:ea typeface="Source Sans Pro" panose="020B0503030403020204" pitchFamily="34" charset="0"/>
            </a:rPr>
            <a:t>Strategies and Activities</a:t>
          </a:r>
          <a:endParaRPr lang="en-US" sz="2400" kern="1200">
            <a:latin typeface="Source Sans Pro" panose="020B0503030403020204" pitchFamily="34" charset="0"/>
            <a:ea typeface="Source Sans Pro" panose="020B0503030403020204" pitchFamily="34" charset="0"/>
          </a:endParaRPr>
        </a:p>
      </dsp:txBody>
      <dsp:txXfrm rot="-5400000">
        <a:off x="3981069" y="3390657"/>
        <a:ext cx="7018357" cy="1092444"/>
      </dsp:txXfrm>
    </dsp:sp>
    <dsp:sp modelId="{0F6A2F73-60E7-45CF-A36A-DE3568D8AD5C}">
      <dsp:nvSpPr>
        <dsp:cNvPr id="0" name=""/>
        <dsp:cNvSpPr/>
      </dsp:nvSpPr>
      <dsp:spPr>
        <a:xfrm>
          <a:off x="0" y="3182521"/>
          <a:ext cx="3981069" cy="1513302"/>
        </a:xfrm>
        <a:prstGeom prst="roundRect">
          <a:avLst/>
        </a:prstGeom>
        <a:solidFill>
          <a:srgbClr val="0E3F75"/>
        </a:solidFill>
        <a:ln w="19050" cap="flat" cmpd="sng" algn="ctr">
          <a:solidFill>
            <a:schemeClr val="lt1">
              <a:hueOff val="0"/>
              <a:satOff val="0"/>
              <a:lumOff val="0"/>
              <a:alphaOff val="0"/>
            </a:schemeClr>
          </a:solidFill>
          <a:prstDash val="solid"/>
          <a:miter lim="800000"/>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baseline="0" dirty="0">
              <a:latin typeface="Source Sans Pro" panose="020B0503030403020204" pitchFamily="34" charset="0"/>
              <a:ea typeface="Source Sans Pro" panose="020B0503030403020204" pitchFamily="34" charset="0"/>
            </a:rPr>
            <a:t>How?</a:t>
          </a:r>
          <a:endParaRPr lang="en-US" sz="4400" b="1" kern="1200" dirty="0">
            <a:latin typeface="Source Sans Pro" panose="020B0503030403020204" pitchFamily="34" charset="0"/>
            <a:ea typeface="Source Sans Pro" panose="020B0503030403020204" pitchFamily="34" charset="0"/>
          </a:endParaRPr>
        </a:p>
      </dsp:txBody>
      <dsp:txXfrm>
        <a:off x="73873" y="3256394"/>
        <a:ext cx="3833323" cy="13655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D8F2E-2AA2-4A77-87C2-0344452A295B}">
      <dsp:nvSpPr>
        <dsp:cNvPr id="0" name=""/>
        <dsp:cNvSpPr/>
      </dsp:nvSpPr>
      <dsp:spPr>
        <a:xfrm>
          <a:off x="0" y="1343673"/>
          <a:ext cx="10987641"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64CE623-AC87-4AFA-B081-C8783F227255}">
      <dsp:nvSpPr>
        <dsp:cNvPr id="0" name=""/>
        <dsp:cNvSpPr/>
      </dsp:nvSpPr>
      <dsp:spPr>
        <a:xfrm>
          <a:off x="549382" y="945153"/>
          <a:ext cx="7691348"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715" tIns="0" rIns="290715" bIns="0" numCol="1" spcCol="1270" anchor="ctr" anchorCtr="0">
          <a:noAutofit/>
        </a:bodyPr>
        <a:lstStyle/>
        <a:p>
          <a:pPr marL="0" lvl="0" indent="0" algn="l" defTabSz="1200150">
            <a:lnSpc>
              <a:spcPct val="90000"/>
            </a:lnSpc>
            <a:spcBef>
              <a:spcPct val="0"/>
            </a:spcBef>
            <a:spcAft>
              <a:spcPct val="35000"/>
            </a:spcAft>
            <a:buNone/>
          </a:pPr>
          <a:r>
            <a:rPr lang="en-US" sz="2700" kern="1200" dirty="0"/>
            <a:t>Math Proficiency in Ohio</a:t>
          </a:r>
        </a:p>
      </dsp:txBody>
      <dsp:txXfrm>
        <a:off x="588290" y="984061"/>
        <a:ext cx="7613532" cy="719224"/>
      </dsp:txXfrm>
    </dsp:sp>
    <dsp:sp modelId="{1AACCEEF-1080-4237-968E-7ACDE31E7678}">
      <dsp:nvSpPr>
        <dsp:cNvPr id="0" name=""/>
        <dsp:cNvSpPr/>
      </dsp:nvSpPr>
      <dsp:spPr>
        <a:xfrm>
          <a:off x="0" y="2568393"/>
          <a:ext cx="10987641"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3D466A-1DFF-4BCC-A473-B8E9D4198AB4}">
      <dsp:nvSpPr>
        <dsp:cNvPr id="0" name=""/>
        <dsp:cNvSpPr/>
      </dsp:nvSpPr>
      <dsp:spPr>
        <a:xfrm>
          <a:off x="549382" y="2169873"/>
          <a:ext cx="7691348"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715" tIns="0" rIns="290715" bIns="0" numCol="1" spcCol="1270" anchor="ctr" anchorCtr="0">
          <a:noAutofit/>
        </a:bodyPr>
        <a:lstStyle/>
        <a:p>
          <a:pPr marL="0" lvl="0" indent="0" algn="l" defTabSz="1200150">
            <a:lnSpc>
              <a:spcPct val="90000"/>
            </a:lnSpc>
            <a:spcBef>
              <a:spcPct val="0"/>
            </a:spcBef>
            <a:spcAft>
              <a:spcPct val="35000"/>
            </a:spcAft>
            <a:buNone/>
          </a:pPr>
          <a:r>
            <a:rPr lang="en-US" sz="2700" kern="1200" dirty="0"/>
            <a:t>Ohio’s K-12 Mathematic Improvement Initiatives</a:t>
          </a:r>
        </a:p>
      </dsp:txBody>
      <dsp:txXfrm>
        <a:off x="588290" y="2208781"/>
        <a:ext cx="7613532" cy="719224"/>
      </dsp:txXfrm>
    </dsp:sp>
    <dsp:sp modelId="{850C7DF6-5C07-4D22-8D39-C8F0CDE79D3F}">
      <dsp:nvSpPr>
        <dsp:cNvPr id="0" name=""/>
        <dsp:cNvSpPr/>
      </dsp:nvSpPr>
      <dsp:spPr>
        <a:xfrm>
          <a:off x="0" y="3793113"/>
          <a:ext cx="10987641"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FDDCDE-D10A-4A35-8FE1-1285AB688D7A}">
      <dsp:nvSpPr>
        <dsp:cNvPr id="0" name=""/>
        <dsp:cNvSpPr/>
      </dsp:nvSpPr>
      <dsp:spPr>
        <a:xfrm>
          <a:off x="549382" y="3394593"/>
          <a:ext cx="7691348"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0715" tIns="0" rIns="290715" bIns="0" numCol="1" spcCol="1270" anchor="ctr" anchorCtr="0">
          <a:noAutofit/>
        </a:bodyPr>
        <a:lstStyle/>
        <a:p>
          <a:pPr marL="0" lvl="0" indent="0" algn="l" defTabSz="1200150">
            <a:lnSpc>
              <a:spcPct val="90000"/>
            </a:lnSpc>
            <a:spcBef>
              <a:spcPct val="0"/>
            </a:spcBef>
            <a:spcAft>
              <a:spcPct val="35000"/>
            </a:spcAft>
            <a:buNone/>
          </a:pPr>
          <a:r>
            <a:rPr lang="en-US" sz="2700" kern="1200" dirty="0"/>
            <a:t>Other Factors Influencing Math Performance</a:t>
          </a:r>
        </a:p>
      </dsp:txBody>
      <dsp:txXfrm>
        <a:off x="588290" y="3433501"/>
        <a:ext cx="7613532"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6F674-A834-4853-AC2E-FB831038EE25}">
      <dsp:nvSpPr>
        <dsp:cNvPr id="0" name=""/>
        <dsp:cNvSpPr/>
      </dsp:nvSpPr>
      <dsp:spPr>
        <a:xfrm>
          <a:off x="0" y="1146969"/>
          <a:ext cx="3571874" cy="2143124"/>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b="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The Importance of Mathematics</a:t>
          </a:r>
          <a:endParaRPr lang="en-US" sz="320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endParaRPr>
        </a:p>
      </dsp:txBody>
      <dsp:txXfrm>
        <a:off x="0" y="1146969"/>
        <a:ext cx="3571874" cy="2143124"/>
      </dsp:txXfrm>
    </dsp:sp>
    <dsp:sp modelId="{F0994A09-717B-4650-BF4C-83A3BB19BD30}">
      <dsp:nvSpPr>
        <dsp:cNvPr id="0" name=""/>
        <dsp:cNvSpPr/>
      </dsp:nvSpPr>
      <dsp:spPr>
        <a:xfrm>
          <a:off x="3929062" y="1146969"/>
          <a:ext cx="3571874" cy="2143124"/>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b="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A Shift Toward Rigor</a:t>
          </a:r>
        </a:p>
      </dsp:txBody>
      <dsp:txXfrm>
        <a:off x="3929062" y="1146969"/>
        <a:ext cx="3571874" cy="2143124"/>
      </dsp:txXfrm>
    </dsp:sp>
    <dsp:sp modelId="{AA4A64EE-69C2-41B7-86A4-285525B1E218}">
      <dsp:nvSpPr>
        <dsp:cNvPr id="0" name=""/>
        <dsp:cNvSpPr/>
      </dsp:nvSpPr>
      <dsp:spPr>
        <a:xfrm>
          <a:off x="7858124" y="1146969"/>
          <a:ext cx="3571874" cy="2143124"/>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b="0" kern="1200" dirty="0">
              <a:solidFill>
                <a:schemeClr val="bg1"/>
              </a:solidFill>
              <a:latin typeface="Source Sans Pro" panose="020B0503030403020204" pitchFamily="34" charset="0"/>
              <a:ea typeface="Source Sans Pro" panose="020B0503030403020204" pitchFamily="34" charset="0"/>
              <a:cs typeface="Arial" panose="020B0604020202020204" pitchFamily="34" charset="0"/>
            </a:rPr>
            <a:t>Ohio’s Vision for Mathematics Instruction </a:t>
          </a:r>
        </a:p>
      </dsp:txBody>
      <dsp:txXfrm>
        <a:off x="7858124" y="1146969"/>
        <a:ext cx="3571874" cy="2143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1EE8B-9ED5-4975-9D06-9DBC909EEB9B}">
      <dsp:nvSpPr>
        <dsp:cNvPr id="0" name=""/>
        <dsp:cNvSpPr/>
      </dsp:nvSpPr>
      <dsp:spPr>
        <a:xfrm>
          <a:off x="0" y="207878"/>
          <a:ext cx="9831512" cy="880425"/>
        </a:xfrm>
        <a:prstGeom prst="roundRect">
          <a:avLst/>
        </a:prstGeom>
        <a:solidFill>
          <a:schemeClr val="accent2"/>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a:solidFill>
                <a:schemeClr val="bg1"/>
              </a:solidFill>
            </a:rPr>
            <a:t>A State Approach to Mathematics Improvement</a:t>
          </a:r>
          <a:endParaRPr lang="en-US" sz="3600" kern="1200">
            <a:solidFill>
              <a:schemeClr val="bg1"/>
            </a:solidFill>
          </a:endParaRPr>
        </a:p>
      </dsp:txBody>
      <dsp:txXfrm>
        <a:off x="42979" y="250857"/>
        <a:ext cx="9745554" cy="794467"/>
      </dsp:txXfrm>
    </dsp:sp>
    <dsp:sp modelId="{921D6ABC-AB33-4FF5-8077-BB45AA7C8990}">
      <dsp:nvSpPr>
        <dsp:cNvPr id="0" name=""/>
        <dsp:cNvSpPr/>
      </dsp:nvSpPr>
      <dsp:spPr>
        <a:xfrm>
          <a:off x="0" y="884200"/>
          <a:ext cx="9831512"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2151" tIns="54610" rIns="305816" bIns="54610" numCol="1" spcCol="1270" anchor="t" anchorCtr="0">
          <a:noAutofit/>
        </a:bodyPr>
        <a:lstStyle/>
        <a:p>
          <a:pPr marL="285750" lvl="1" indent="-285750" algn="l" defTabSz="1511300">
            <a:lnSpc>
              <a:spcPct val="90000"/>
            </a:lnSpc>
            <a:spcBef>
              <a:spcPct val="0"/>
            </a:spcBef>
            <a:spcAft>
              <a:spcPct val="20000"/>
            </a:spcAft>
            <a:buChar char="•"/>
          </a:pPr>
          <a:endParaRPr lang="en-US" sz="3400" kern="1200"/>
        </a:p>
      </dsp:txBody>
      <dsp:txXfrm>
        <a:off x="0" y="884200"/>
        <a:ext cx="9831512" cy="712080"/>
      </dsp:txXfrm>
    </dsp:sp>
    <dsp:sp modelId="{A38ADFF1-0961-487B-B187-E35F11006CAC}">
      <dsp:nvSpPr>
        <dsp:cNvPr id="0" name=""/>
        <dsp:cNvSpPr/>
      </dsp:nvSpPr>
      <dsp:spPr>
        <a:xfrm>
          <a:off x="0" y="1600054"/>
          <a:ext cx="9831512" cy="880425"/>
        </a:xfrm>
        <a:prstGeom prst="roundRect">
          <a:avLst/>
        </a:prstGeom>
        <a:solidFill>
          <a:schemeClr val="accent2"/>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baseline="0">
              <a:solidFill>
                <a:schemeClr val="bg1"/>
              </a:solidFill>
            </a:rPr>
            <a:t>Aligned Policies and Systems</a:t>
          </a:r>
          <a:endParaRPr lang="en-US" sz="3600" kern="1200">
            <a:solidFill>
              <a:schemeClr val="bg1"/>
            </a:solidFill>
          </a:endParaRPr>
        </a:p>
      </dsp:txBody>
      <dsp:txXfrm>
        <a:off x="42979" y="1643033"/>
        <a:ext cx="9745554" cy="7944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6DE21-BCDD-4F1D-8E24-5FF2BB70E24E}">
      <dsp:nvSpPr>
        <dsp:cNvPr id="0" name=""/>
        <dsp:cNvSpPr/>
      </dsp:nvSpPr>
      <dsp:spPr>
        <a:xfrm>
          <a:off x="-5377164" y="-823418"/>
          <a:ext cx="6402760" cy="6402760"/>
        </a:xfrm>
        <a:prstGeom prst="blockArc">
          <a:avLst>
            <a:gd name="adj1" fmla="val 18900000"/>
            <a:gd name="adj2" fmla="val 2700000"/>
            <a:gd name="adj3" fmla="val 33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7F0872-64EC-45A6-9F66-18040C44D78D}">
      <dsp:nvSpPr>
        <dsp:cNvPr id="0" name=""/>
        <dsp:cNvSpPr/>
      </dsp:nvSpPr>
      <dsp:spPr>
        <a:xfrm>
          <a:off x="448476" y="297150"/>
          <a:ext cx="10829684" cy="594680"/>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72028" tIns="81280" rIns="81280" bIns="81280" numCol="1" spcCol="1270" anchor="ctr" anchorCtr="0">
          <a:noAutofit/>
        </a:bodyPr>
        <a:lstStyle/>
        <a:p>
          <a:pPr marL="0" lvl="0" indent="0" algn="l" defTabSz="1422400">
            <a:lnSpc>
              <a:spcPct val="90000"/>
            </a:lnSpc>
            <a:spcBef>
              <a:spcPct val="0"/>
            </a:spcBef>
            <a:spcAft>
              <a:spcPct val="35000"/>
            </a:spcAft>
            <a:buFont typeface="Symbol" panose="05050102010706020507" pitchFamily="18" charset="2"/>
            <a:buNone/>
          </a:pPr>
          <a:r>
            <a:rPr lang="en-US" sz="3200" b="0" kern="1200">
              <a:solidFill>
                <a:schemeClr val="bg1"/>
              </a:solidFill>
              <a:latin typeface="Source Sans Pro"/>
              <a:ea typeface="Source Sans Pro"/>
              <a:cs typeface="Arial"/>
            </a:rPr>
            <a:t>Shared Leadership</a:t>
          </a:r>
          <a:endParaRPr lang="en-US" sz="3200" kern="1200">
            <a:solidFill>
              <a:schemeClr val="bg1"/>
            </a:solidFill>
            <a:latin typeface="Source Sans Pro"/>
            <a:ea typeface="Source Sans Pro"/>
            <a:cs typeface="Arial"/>
          </a:endParaRPr>
        </a:p>
      </dsp:txBody>
      <dsp:txXfrm>
        <a:off x="448476" y="297150"/>
        <a:ext cx="10829684" cy="594680"/>
      </dsp:txXfrm>
    </dsp:sp>
    <dsp:sp modelId="{9E54C198-FEA1-487B-A1E2-FCDBCC978A38}">
      <dsp:nvSpPr>
        <dsp:cNvPr id="0" name=""/>
        <dsp:cNvSpPr/>
      </dsp:nvSpPr>
      <dsp:spPr>
        <a:xfrm>
          <a:off x="76800" y="222814"/>
          <a:ext cx="743350" cy="7433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6572C1-0943-4767-AD64-F07E9C014983}">
      <dsp:nvSpPr>
        <dsp:cNvPr id="0" name=""/>
        <dsp:cNvSpPr/>
      </dsp:nvSpPr>
      <dsp:spPr>
        <a:xfrm>
          <a:off x="874606" y="1188885"/>
          <a:ext cx="10403553" cy="594680"/>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72028" tIns="81280" rIns="81280" bIns="81280" numCol="1" spcCol="1270" anchor="ctr" anchorCtr="0">
          <a:noAutofit/>
        </a:bodyPr>
        <a:lstStyle/>
        <a:p>
          <a:pPr marL="0" lvl="0" indent="0" algn="l" defTabSz="1422400">
            <a:lnSpc>
              <a:spcPct val="90000"/>
            </a:lnSpc>
            <a:spcBef>
              <a:spcPct val="0"/>
            </a:spcBef>
            <a:spcAft>
              <a:spcPct val="35000"/>
            </a:spcAft>
            <a:buFont typeface="Symbol" panose="05050102010706020507" pitchFamily="18" charset="2"/>
            <a:buNone/>
          </a:pPr>
          <a:r>
            <a:rPr lang="en-US" sz="3200" b="0" kern="1200">
              <a:solidFill>
                <a:schemeClr val="bg1"/>
              </a:solidFill>
              <a:latin typeface="Source Sans Pro"/>
              <a:ea typeface="Source Sans Pro"/>
              <a:cs typeface="Arial"/>
            </a:rPr>
            <a:t>Professional Learning </a:t>
          </a:r>
        </a:p>
      </dsp:txBody>
      <dsp:txXfrm>
        <a:off x="874606" y="1188885"/>
        <a:ext cx="10403553" cy="594680"/>
      </dsp:txXfrm>
    </dsp:sp>
    <dsp:sp modelId="{21575BFD-5924-4DB8-9DC1-0230C90AE685}">
      <dsp:nvSpPr>
        <dsp:cNvPr id="0" name=""/>
        <dsp:cNvSpPr/>
      </dsp:nvSpPr>
      <dsp:spPr>
        <a:xfrm>
          <a:off x="502931" y="1114550"/>
          <a:ext cx="743350" cy="7433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691325-3554-4B85-B893-6E18F6E4679B}">
      <dsp:nvSpPr>
        <dsp:cNvPr id="0" name=""/>
        <dsp:cNvSpPr/>
      </dsp:nvSpPr>
      <dsp:spPr>
        <a:xfrm>
          <a:off x="1005394" y="2080621"/>
          <a:ext cx="10272765" cy="594680"/>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72028" tIns="81280" rIns="81280" bIns="81280" numCol="1" spcCol="1270" anchor="ctr" anchorCtr="0">
          <a:noAutofit/>
        </a:bodyPr>
        <a:lstStyle/>
        <a:p>
          <a:pPr marL="0" lvl="0" indent="0" algn="l" defTabSz="1422400">
            <a:lnSpc>
              <a:spcPct val="90000"/>
            </a:lnSpc>
            <a:spcBef>
              <a:spcPct val="0"/>
            </a:spcBef>
            <a:spcAft>
              <a:spcPct val="35000"/>
            </a:spcAft>
            <a:buFont typeface="Symbol" panose="05050102010706020507" pitchFamily="18" charset="2"/>
            <a:buNone/>
          </a:pPr>
          <a:r>
            <a:rPr lang="en-US" sz="3200" b="0" kern="1200">
              <a:solidFill>
                <a:schemeClr val="bg1"/>
              </a:solidFill>
              <a:latin typeface="Source Sans Pro"/>
              <a:ea typeface="Source Sans Pro"/>
              <a:cs typeface="Arial"/>
            </a:rPr>
            <a:t>High-Quality Instructional Materials</a:t>
          </a:r>
        </a:p>
      </dsp:txBody>
      <dsp:txXfrm>
        <a:off x="1005394" y="2080621"/>
        <a:ext cx="10272765" cy="594680"/>
      </dsp:txXfrm>
    </dsp:sp>
    <dsp:sp modelId="{0D840FD7-F706-41DA-9D83-9275B1261770}">
      <dsp:nvSpPr>
        <dsp:cNvPr id="0" name=""/>
        <dsp:cNvSpPr/>
      </dsp:nvSpPr>
      <dsp:spPr>
        <a:xfrm>
          <a:off x="633719" y="2006286"/>
          <a:ext cx="743350" cy="7433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3F0A9A-DAC5-4060-93A8-6D8A1FCBC1A5}">
      <dsp:nvSpPr>
        <dsp:cNvPr id="0" name=""/>
        <dsp:cNvSpPr/>
      </dsp:nvSpPr>
      <dsp:spPr>
        <a:xfrm>
          <a:off x="874606" y="2972356"/>
          <a:ext cx="10403553" cy="594680"/>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72028" tIns="76200" rIns="76200" bIns="76200" numCol="1" spcCol="1270" anchor="ctr" anchorCtr="0">
          <a:noAutofit/>
        </a:bodyPr>
        <a:lstStyle/>
        <a:p>
          <a:pPr marL="0" lvl="0" indent="0" algn="l" defTabSz="1333500">
            <a:lnSpc>
              <a:spcPct val="90000"/>
            </a:lnSpc>
            <a:spcBef>
              <a:spcPct val="0"/>
            </a:spcBef>
            <a:spcAft>
              <a:spcPct val="35000"/>
            </a:spcAft>
            <a:buFont typeface="Symbol" panose="05050102010706020507" pitchFamily="18" charset="2"/>
            <a:buNone/>
          </a:pPr>
          <a:r>
            <a:rPr lang="en-US" sz="3000" b="0" kern="1200">
              <a:solidFill>
                <a:schemeClr val="bg1"/>
              </a:solidFill>
              <a:latin typeface="Source Sans Pro"/>
              <a:ea typeface="Source Sans Pro"/>
              <a:cs typeface="Arial"/>
            </a:rPr>
            <a:t>Evidence-based Instruction </a:t>
          </a:r>
        </a:p>
      </dsp:txBody>
      <dsp:txXfrm>
        <a:off x="874606" y="2972356"/>
        <a:ext cx="10403553" cy="594680"/>
      </dsp:txXfrm>
    </dsp:sp>
    <dsp:sp modelId="{E92A8DC2-0224-4853-94E5-476F48B60A99}">
      <dsp:nvSpPr>
        <dsp:cNvPr id="0" name=""/>
        <dsp:cNvSpPr/>
      </dsp:nvSpPr>
      <dsp:spPr>
        <a:xfrm>
          <a:off x="502931" y="2898021"/>
          <a:ext cx="743350" cy="7433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B9D7BE-AE41-4193-9441-F9A6807F1A24}">
      <dsp:nvSpPr>
        <dsp:cNvPr id="0" name=""/>
        <dsp:cNvSpPr/>
      </dsp:nvSpPr>
      <dsp:spPr>
        <a:xfrm>
          <a:off x="448476" y="3864092"/>
          <a:ext cx="10829684" cy="594680"/>
        </a:xfrm>
        <a:prstGeom prst="rect">
          <a:avLst/>
        </a:prstGeom>
        <a:solidFill>
          <a:srgbClr val="0E3F75"/>
        </a:solidFill>
        <a:ln w="12700" cap="flat" cmpd="sng" algn="ctr">
          <a:solidFill>
            <a:srgbClr val="0E3F75"/>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472028" tIns="76200" rIns="76200" bIns="76200" numCol="1" spcCol="1270" anchor="ctr" anchorCtr="0">
          <a:noAutofit/>
        </a:bodyPr>
        <a:lstStyle/>
        <a:p>
          <a:pPr marL="0" lvl="0" indent="0" algn="l" defTabSz="1333500" rtl="0">
            <a:lnSpc>
              <a:spcPct val="90000"/>
            </a:lnSpc>
            <a:spcBef>
              <a:spcPct val="0"/>
            </a:spcBef>
            <a:spcAft>
              <a:spcPct val="35000"/>
            </a:spcAft>
            <a:buFont typeface="Symbol" panose="05050102010706020507" pitchFamily="18" charset="2"/>
            <a:buNone/>
          </a:pPr>
          <a:r>
            <a:rPr lang="en-US" sz="3000" b="0" kern="1200">
              <a:solidFill>
                <a:schemeClr val="bg1"/>
              </a:solidFill>
              <a:latin typeface="Source Sans Pro"/>
              <a:ea typeface="Source Sans Pro"/>
              <a:cs typeface="Arial"/>
            </a:rPr>
            <a:t>Partnerships  </a:t>
          </a:r>
        </a:p>
      </dsp:txBody>
      <dsp:txXfrm>
        <a:off x="448476" y="3864092"/>
        <a:ext cx="10829684" cy="594680"/>
      </dsp:txXfrm>
    </dsp:sp>
    <dsp:sp modelId="{B014DBB0-3361-417E-AAC9-62077BEEB48A}">
      <dsp:nvSpPr>
        <dsp:cNvPr id="0" name=""/>
        <dsp:cNvSpPr/>
      </dsp:nvSpPr>
      <dsp:spPr>
        <a:xfrm>
          <a:off x="76800" y="3789757"/>
          <a:ext cx="743350" cy="74335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60FB16-AC18-4FC5-8569-0A8CB056A187}"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00D9E-F052-490A-B143-EBB01F7E74B3}" type="slidenum">
              <a:rPr lang="en-US" smtClean="0"/>
              <a:t>‹#›</a:t>
            </a:fld>
            <a:endParaRPr lang="en-US"/>
          </a:p>
        </p:txBody>
      </p:sp>
    </p:spTree>
    <p:extLst>
      <p:ext uri="{BB962C8B-B14F-4D97-AF65-F5344CB8AC3E}">
        <p14:creationId xmlns:p14="http://schemas.microsoft.com/office/powerpoint/2010/main" val="361462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c981bb7eb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200">
                <a:solidFill>
                  <a:schemeClr val="dk1"/>
                </a:solidFill>
              </a:rPr>
              <a:t>5 minutes</a:t>
            </a:r>
            <a:endParaRPr>
              <a:solidFill>
                <a:schemeClr val="dk1"/>
              </a:solidFill>
            </a:endParaRPr>
          </a:p>
        </p:txBody>
      </p:sp>
      <p:sp>
        <p:nvSpPr>
          <p:cNvPr id="160" name="Google Shape;160;g2c981bb7eb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Section 5 of Ohio’s Plan for K-12 Mathematics </a:t>
            </a:r>
            <a:r>
              <a:rPr lang="en-US" sz="1200" b="1" kern="1200">
                <a:solidFill>
                  <a:schemeClr val="tx1"/>
                </a:solidFill>
                <a:effectLst/>
                <a:latin typeface="+mn-lt"/>
                <a:ea typeface="+mn-ea"/>
                <a:cs typeface="+mn-cs"/>
              </a:rPr>
              <a:t>focuses on the future</a:t>
            </a:r>
            <a:r>
              <a:rPr lang="en-US" sz="1200" kern="1200">
                <a:solidFill>
                  <a:schemeClr val="tx1"/>
                </a:solidFill>
                <a:effectLst/>
                <a:latin typeface="+mn-lt"/>
                <a:ea typeface="+mn-ea"/>
                <a:cs typeface="+mn-cs"/>
              </a:rPr>
              <a:t>. Ohio’s Plan establishes an </a:t>
            </a:r>
            <a:r>
              <a:rPr lang="en-US" sz="1200" b="1" kern="1200">
                <a:solidFill>
                  <a:schemeClr val="tx1"/>
                </a:solidFill>
                <a:effectLst/>
                <a:latin typeface="+mn-lt"/>
                <a:ea typeface="+mn-ea"/>
                <a:cs typeface="+mn-cs"/>
              </a:rPr>
              <a:t>ambitious vision and course of action for the state</a:t>
            </a:r>
            <a:r>
              <a:rPr lang="en-US" sz="1200" kern="1200">
                <a:solidFill>
                  <a:schemeClr val="tx1"/>
                </a:solidFill>
                <a:effectLst/>
                <a:latin typeface="+mn-lt"/>
                <a:ea typeface="+mn-ea"/>
                <a:cs typeface="+mn-cs"/>
              </a:rPr>
              <a:t>.  To accomplish this vision, it's going to require contributions from </a:t>
            </a:r>
            <a:r>
              <a:rPr lang="en-US" sz="1200" b="1" kern="1200">
                <a:solidFill>
                  <a:schemeClr val="tx1"/>
                </a:solidFill>
                <a:effectLst/>
                <a:latin typeface="+mn-lt"/>
                <a:ea typeface="+mn-ea"/>
                <a:cs typeface="+mn-cs"/>
              </a:rPr>
              <a:t>many stakeholders over a sustained period</a:t>
            </a:r>
            <a:r>
              <a:rPr lang="en-US" sz="1200" kern="1200">
                <a:solidFill>
                  <a:schemeClr val="tx1"/>
                </a:solidFill>
                <a:effectLst/>
                <a:latin typeface="+mn-lt"/>
                <a:ea typeface="+mn-ea"/>
                <a:cs typeface="+mn-cs"/>
              </a:rPr>
              <a:t>. The </a:t>
            </a:r>
            <a:r>
              <a:rPr lang="en-US" sz="1200" b="1" kern="1200">
                <a:solidFill>
                  <a:schemeClr val="tx1"/>
                </a:solidFill>
                <a:effectLst/>
                <a:latin typeface="+mn-lt"/>
                <a:ea typeface="+mn-ea"/>
                <a:cs typeface="+mn-cs"/>
              </a:rPr>
              <a:t>creation of the plan marks an important step in that process</a:t>
            </a:r>
            <a:r>
              <a:rPr lang="en-US" sz="1200" kern="1200">
                <a:solidFill>
                  <a:schemeClr val="tx1"/>
                </a:solidFill>
                <a:effectLst/>
                <a:latin typeface="+mn-lt"/>
                <a:ea typeface="+mn-ea"/>
                <a:cs typeface="+mn-cs"/>
              </a:rPr>
              <a:t>.</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Ohio districts are </a:t>
            </a:r>
            <a:r>
              <a:rPr lang="en-US" sz="1200" b="1" kern="1200">
                <a:solidFill>
                  <a:schemeClr val="tx1"/>
                </a:solidFill>
                <a:effectLst/>
                <a:latin typeface="+mn-lt"/>
                <a:ea typeface="+mn-ea"/>
                <a:cs typeface="+mn-cs"/>
              </a:rPr>
              <a:t>encouraged</a:t>
            </a:r>
            <a:r>
              <a:rPr lang="en-US" sz="1200" kern="1200">
                <a:solidFill>
                  <a:schemeClr val="tx1"/>
                </a:solidFill>
                <a:effectLst/>
                <a:latin typeface="+mn-lt"/>
                <a:ea typeface="+mn-ea"/>
                <a:cs typeface="+mn-cs"/>
              </a:rPr>
              <a:t> to review the plan, </a:t>
            </a:r>
            <a:r>
              <a:rPr lang="en-US" sz="1200" b="1" kern="1200">
                <a:solidFill>
                  <a:schemeClr val="tx1"/>
                </a:solidFill>
                <a:effectLst/>
                <a:latin typeface="+mn-lt"/>
                <a:ea typeface="+mn-ea"/>
                <a:cs typeface="+mn-cs"/>
              </a:rPr>
              <a:t>carefully assess</a:t>
            </a:r>
            <a:r>
              <a:rPr lang="en-US" sz="1200" kern="1200">
                <a:solidFill>
                  <a:schemeClr val="tx1"/>
                </a:solidFill>
                <a:effectLst/>
                <a:latin typeface="+mn-lt"/>
                <a:ea typeface="+mn-ea"/>
                <a:cs typeface="+mn-cs"/>
              </a:rPr>
              <a:t> their progress in mathematics against the recommended strategies, </a:t>
            </a:r>
            <a:r>
              <a:rPr lang="en-US" sz="1200" b="1" kern="1200">
                <a:solidFill>
                  <a:schemeClr val="tx1"/>
                </a:solidFill>
                <a:effectLst/>
                <a:latin typeface="+mn-lt"/>
                <a:ea typeface="+mn-ea"/>
                <a:cs typeface="+mn-cs"/>
              </a:rPr>
              <a:t>and identify their next steps</a:t>
            </a:r>
            <a:r>
              <a:rPr lang="en-US" sz="1200" kern="1200">
                <a:solidFill>
                  <a:schemeClr val="tx1"/>
                </a:solidFill>
                <a:effectLst/>
                <a:latin typeface="+mn-lt"/>
                <a:ea typeface="+mn-ea"/>
                <a:cs typeface="+mn-cs"/>
              </a:rPr>
              <a:t> for improving mathematics learning outcomes as part of their annual planning cycle.</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In the meantime, the Department and the Advisory Group will continue to engage with stakeholders across the state to build awareness of this </a:t>
            </a:r>
            <a:r>
              <a:rPr lang="en-US" sz="1200" b="1" kern="1200">
                <a:solidFill>
                  <a:schemeClr val="tx1"/>
                </a:solidFill>
                <a:effectLst/>
                <a:latin typeface="+mn-lt"/>
                <a:ea typeface="+mn-ea"/>
                <a:cs typeface="+mn-cs"/>
              </a:rPr>
              <a:t>new vision for mathematical learning</a:t>
            </a:r>
            <a:r>
              <a:rPr lang="en-US" sz="1200" kern="1200">
                <a:solidFill>
                  <a:schemeClr val="tx1"/>
                </a:solidFill>
                <a:effectLst/>
                <a:latin typeface="+mn-lt"/>
                <a:ea typeface="+mn-ea"/>
                <a:cs typeface="+mn-cs"/>
              </a:rPr>
              <a:t> and gather additional feedback that can guide implementation.</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Districts can expect </a:t>
            </a:r>
            <a:r>
              <a:rPr lang="en-US" sz="1200" b="1" kern="1200">
                <a:solidFill>
                  <a:schemeClr val="tx1"/>
                </a:solidFill>
                <a:effectLst/>
                <a:latin typeface="+mn-lt"/>
                <a:ea typeface="+mn-ea"/>
                <a:cs typeface="+mn-cs"/>
              </a:rPr>
              <a:t>additional implementation</a:t>
            </a:r>
            <a:r>
              <a:rPr lang="en-US" sz="1200" kern="1200">
                <a:solidFill>
                  <a:schemeClr val="tx1"/>
                </a:solidFill>
                <a:effectLst/>
                <a:latin typeface="+mn-lt"/>
                <a:ea typeface="+mn-ea"/>
                <a:cs typeface="+mn-cs"/>
              </a:rPr>
              <a:t> guidance and resources to come, including the launch of a mathematics-focused professional learning series for leaders and district exemplars that illustrate best practices in math instruction.</a:t>
            </a:r>
          </a:p>
          <a:p>
            <a:br>
              <a:rPr lang="en-US" sz="1200" kern="1200">
                <a:solidFill>
                  <a:schemeClr val="tx1"/>
                </a:solidFill>
                <a:effectLst/>
                <a:latin typeface="+mn-lt"/>
                <a:ea typeface="+mn-ea"/>
                <a:cs typeface="+mn-cs"/>
              </a:rPr>
            </a:br>
            <a:r>
              <a:rPr lang="en-US" sz="1200" kern="1200">
                <a:solidFill>
                  <a:schemeClr val="tx1"/>
                </a:solidFill>
                <a:effectLst/>
                <a:latin typeface="+mn-lt"/>
                <a:ea typeface="+mn-ea"/>
                <a:cs typeface="+mn-cs"/>
              </a:rPr>
              <a:t>The Department </a:t>
            </a:r>
            <a:r>
              <a:rPr lang="en-US" sz="1200" b="1" kern="1200">
                <a:solidFill>
                  <a:schemeClr val="tx1"/>
                </a:solidFill>
                <a:effectLst/>
                <a:latin typeface="+mn-lt"/>
                <a:ea typeface="+mn-ea"/>
                <a:cs typeface="+mn-cs"/>
              </a:rPr>
              <a:t>welcomes</a:t>
            </a:r>
            <a:r>
              <a:rPr lang="en-US" sz="1200" kern="1200">
                <a:solidFill>
                  <a:schemeClr val="tx1"/>
                </a:solidFill>
                <a:effectLst/>
                <a:latin typeface="+mn-lt"/>
                <a:ea typeface="+mn-ea"/>
                <a:cs typeface="+mn-cs"/>
              </a:rPr>
              <a:t> the input of colleagues and stakeholders </a:t>
            </a:r>
            <a:r>
              <a:rPr lang="en-US" sz="1200" b="1" kern="1200">
                <a:solidFill>
                  <a:schemeClr val="tx1"/>
                </a:solidFill>
                <a:effectLst/>
                <a:latin typeface="+mn-lt"/>
                <a:ea typeface="+mn-ea"/>
                <a:cs typeface="+mn-cs"/>
              </a:rPr>
              <a:t>across the state</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looks forward to engaging</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with many partners</a:t>
            </a:r>
            <a:r>
              <a:rPr lang="en-US" sz="1200" kern="1200">
                <a:solidFill>
                  <a:schemeClr val="tx1"/>
                </a:solidFill>
                <a:effectLst/>
                <a:latin typeface="+mn-lt"/>
                <a:ea typeface="+mn-ea"/>
                <a:cs typeface="+mn-cs"/>
              </a:rPr>
              <a:t> in enacting this important work on behalf of </a:t>
            </a:r>
            <a:r>
              <a:rPr lang="en-US" sz="1200" b="1" kern="1200">
                <a:solidFill>
                  <a:schemeClr val="tx1"/>
                </a:solidFill>
                <a:effectLst/>
                <a:latin typeface="+mn-lt"/>
                <a:ea typeface="+mn-ea"/>
                <a:cs typeface="+mn-cs"/>
              </a:rPr>
              <a:t>current and future Ohio students</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17500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39e317a2c8_0_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kern="1200">
                <a:solidFill>
                  <a:schemeClr val="tx1"/>
                </a:solidFill>
                <a:effectLst/>
                <a:latin typeface="+mn-lt"/>
                <a:ea typeface="+mn-ea"/>
                <a:cs typeface="+mn-cs"/>
              </a:rPr>
              <a:t>If you have any follow-up questions, you are encouraged to contact us at the Department via email.</a:t>
            </a:r>
            <a:endParaRPr/>
          </a:p>
        </p:txBody>
      </p:sp>
      <p:sp>
        <p:nvSpPr>
          <p:cNvPr id="321" name="Google Shape;321;g239e317a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kern="0"/>
              <a:t>The math plan looks to connect. To department priorities in the following areas:</a:t>
            </a:r>
            <a:endParaRPr lang="en-US"/>
          </a:p>
          <a:p>
            <a:pPr lvl="1"/>
            <a:r>
              <a:rPr lang="en-US" kern="0"/>
              <a:t>•</a:t>
            </a:r>
            <a:r>
              <a:rPr lang="en-US" b="1" kern="0"/>
              <a:t>Literacy Achievement:</a:t>
            </a:r>
            <a:r>
              <a:rPr lang="en-US" kern="0"/>
              <a:t> Building a foundation for lifelong success by ensuring every student is reading at or above grade level.</a:t>
            </a:r>
            <a:endParaRPr lang="en-US"/>
          </a:p>
          <a:p>
            <a:pPr lvl="1"/>
            <a:r>
              <a:rPr lang="en-US" kern="0"/>
              <a:t>•</a:t>
            </a:r>
            <a:r>
              <a:rPr lang="en-US" b="1" kern="0"/>
              <a:t>Learning Acceleration: </a:t>
            </a:r>
            <a:r>
              <a:rPr lang="en-US" kern="0"/>
              <a:t>Empowering each learner to reach their full potential through individualized, evidence-based support. </a:t>
            </a:r>
            <a:endParaRPr lang="en-US"/>
          </a:p>
          <a:p>
            <a:pPr lvl="1"/>
            <a:r>
              <a:rPr lang="en-US" kern="0"/>
              <a:t>•</a:t>
            </a:r>
            <a:r>
              <a:rPr lang="en-US" b="1" kern="0"/>
              <a:t>Student Wellness: </a:t>
            </a:r>
            <a:r>
              <a:rPr lang="en-US" kern="0"/>
              <a:t>Fostering safe and supportive environments that engage students and enable them to thrive.</a:t>
            </a:r>
            <a:endParaRPr lang="en-US"/>
          </a:p>
          <a:p>
            <a:pPr lvl="1"/>
            <a:r>
              <a:rPr lang="en-US" kern="0"/>
              <a:t>•</a:t>
            </a:r>
            <a:r>
              <a:rPr lang="en-US" b="1" kern="0"/>
              <a:t>Workforce Readiness:</a:t>
            </a:r>
            <a:r>
              <a:rPr lang="en-US" kern="0"/>
              <a:t> Preparing students for the future fully equipped with the skills needed to take the next steps in their career journeys. </a:t>
            </a:r>
            <a:endParaRPr lang="en-US"/>
          </a:p>
          <a:p>
            <a:endParaRPr lang="en-US" kern="0"/>
          </a:p>
          <a:p>
            <a:r>
              <a:rPr lang="en-US" kern="0"/>
              <a:t>The </a:t>
            </a:r>
            <a:r>
              <a:rPr lang="en-US" u="sng" kern="0"/>
              <a:t>Department</a:t>
            </a:r>
            <a:r>
              <a:rPr lang="en-US" kern="0"/>
              <a:t> is dedicated to preparing </a:t>
            </a:r>
            <a:r>
              <a:rPr lang="en-US" b="1" kern="0"/>
              <a:t>students today</a:t>
            </a:r>
            <a:r>
              <a:rPr lang="en-US" kern="0"/>
              <a:t> for the </a:t>
            </a:r>
            <a:r>
              <a:rPr lang="en-US" b="1" kern="0"/>
              <a:t>challenges and opportunities of tomorrow</a:t>
            </a:r>
            <a:r>
              <a:rPr lang="en-US" kern="0"/>
              <a:t>. This begins with equipping </a:t>
            </a:r>
            <a:r>
              <a:rPr lang="en-US" b="1" kern="0"/>
              <a:t>every</a:t>
            </a:r>
            <a:r>
              <a:rPr lang="en-US" kern="0"/>
              <a:t> Ohioan with the skills and tools necessary to </a:t>
            </a:r>
            <a:r>
              <a:rPr lang="en-US" b="1" kern="0"/>
              <a:t>thrive</a:t>
            </a:r>
            <a:r>
              <a:rPr lang="en-US" kern="0"/>
              <a:t> in a rapidly changing world.</a:t>
            </a:r>
            <a:endParaRPr lang="en-US"/>
          </a:p>
          <a:p>
            <a:endParaRPr lang="en-US" sz="1600" kern="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8499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Ohio's Plan for K-12 Mathematics supports coherence and alignment among </a:t>
            </a:r>
            <a:r>
              <a:rPr lang="en-US" sz="1200" b="1" kern="1200">
                <a:solidFill>
                  <a:schemeClr val="tx1"/>
                </a:solidFill>
                <a:effectLst/>
                <a:latin typeface="+mn-lt"/>
                <a:ea typeface="+mn-ea"/>
                <a:cs typeface="+mn-cs"/>
              </a:rPr>
              <a:t>existing</a:t>
            </a:r>
            <a:r>
              <a:rPr lang="en-US" sz="1200" kern="1200">
                <a:solidFill>
                  <a:schemeClr val="tx1"/>
                </a:solidFill>
                <a:effectLst/>
                <a:latin typeface="+mn-lt"/>
                <a:ea typeface="+mn-ea"/>
                <a:cs typeface="+mn-cs"/>
              </a:rPr>
              <a:t> state and local initiatives </a:t>
            </a:r>
            <a:r>
              <a:rPr lang="en-US" sz="1200" b="1" kern="1200">
                <a:solidFill>
                  <a:schemeClr val="tx1"/>
                </a:solidFill>
                <a:effectLst/>
                <a:latin typeface="+mn-lt"/>
                <a:ea typeface="+mn-ea"/>
                <a:cs typeface="+mn-cs"/>
              </a:rPr>
              <a:t>designed to strengthen</a:t>
            </a:r>
            <a:r>
              <a:rPr lang="en-US" sz="1200" kern="1200">
                <a:solidFill>
                  <a:schemeClr val="tx1"/>
                </a:solidFill>
                <a:effectLst/>
                <a:latin typeface="+mn-lt"/>
                <a:ea typeface="+mn-ea"/>
                <a:cs typeface="+mn-cs"/>
              </a:rPr>
              <a:t> math instruction and achievement in grades kindergarten through 12.</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Ohio’s vision is to empower students with the confidence and ability to apply mathematical concepts, procedures, and reasoning, enabling students to thrive in a variety of contexts, life experiences, and career pathways.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plan </a:t>
            </a:r>
            <a:r>
              <a:rPr lang="en-US" sz="1200" b="1" kern="1200">
                <a:solidFill>
                  <a:schemeClr val="tx1"/>
                </a:solidFill>
                <a:effectLst/>
                <a:latin typeface="+mn-lt"/>
                <a:ea typeface="+mn-ea"/>
                <a:cs typeface="+mn-cs"/>
              </a:rPr>
              <a:t>also</a:t>
            </a:r>
            <a:r>
              <a:rPr lang="en-US" sz="1200" kern="1200">
                <a:solidFill>
                  <a:schemeClr val="tx1"/>
                </a:solidFill>
                <a:effectLst/>
                <a:latin typeface="+mn-lt"/>
                <a:ea typeface="+mn-ea"/>
                <a:cs typeface="+mn-cs"/>
              </a:rPr>
              <a:t> serves as a communication and guidance tool for schools and districts throughout Ohio.</a:t>
            </a:r>
          </a:p>
          <a:p>
            <a:endParaRPr lang="en-US"/>
          </a:p>
        </p:txBody>
      </p:sp>
      <p:sp>
        <p:nvSpPr>
          <p:cNvPr id="4" name="Slide Number Placeholder 3"/>
          <p:cNvSpPr>
            <a:spLocks noGrp="1"/>
          </p:cNvSpPr>
          <p:nvPr>
            <p:ph type="sldNum" sz="quarter" idx="5"/>
          </p:nvPr>
        </p:nvSpPr>
        <p:spPr/>
        <p:txBody>
          <a:bodyPr/>
          <a:lstStyle/>
          <a:p>
            <a:fld id="{DB700D9E-F052-490A-B143-EBB01F7E74B3}" type="slidenum">
              <a:rPr lang="en-US" smtClean="0"/>
              <a:t>3</a:t>
            </a:fld>
            <a:endParaRPr lang="en-US"/>
          </a:p>
        </p:txBody>
      </p:sp>
    </p:spTree>
    <p:extLst>
      <p:ext uri="{BB962C8B-B14F-4D97-AF65-F5344CB8AC3E}">
        <p14:creationId xmlns:p14="http://schemas.microsoft.com/office/powerpoint/2010/main" val="1041294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Read the slide.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9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39BB1-CA41-E069-730C-74D270125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64F701-32BF-7A74-A20F-83FA69B77D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5660BD-3ADE-96B0-ECC6-B060F7438B6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p>
          <a:p>
            <a:r>
              <a:rPr lang="en-US" sz="1200" kern="1200">
                <a:solidFill>
                  <a:schemeClr val="tx1"/>
                </a:solidFill>
                <a:effectLst/>
                <a:latin typeface="+mn-lt"/>
                <a:ea typeface="+mn-ea"/>
                <a:cs typeface="+mn-cs"/>
              </a:rPr>
              <a:t>Section 1 outlines the need for a comprehensive plan to support Ohio’s students.</a:t>
            </a:r>
          </a:p>
          <a:p>
            <a:r>
              <a:rPr lang="en-US" sz="1200" kern="1200">
                <a:solidFill>
                  <a:schemeClr val="tx1"/>
                </a:solidFill>
                <a:effectLst/>
                <a:latin typeface="+mn-lt"/>
                <a:ea typeface="+mn-ea"/>
                <a:cs typeface="+mn-cs"/>
              </a:rPr>
              <a:t>Section 2 articulates Ohio’s Vision for Mathematics.</a:t>
            </a:r>
          </a:p>
          <a:p>
            <a:r>
              <a:rPr lang="en-US" sz="1200" kern="1200">
                <a:solidFill>
                  <a:schemeClr val="tx1"/>
                </a:solidFill>
                <a:effectLst/>
                <a:latin typeface="+mn-lt"/>
                <a:ea typeface="+mn-ea"/>
                <a:cs typeface="+mn-cs"/>
              </a:rPr>
              <a:t>Section 3 explains the Theory of Action that served as the foundation for Ohio’s Plan..</a:t>
            </a:r>
          </a:p>
          <a:p>
            <a:r>
              <a:rPr lang="en-US" sz="1200" kern="1200">
                <a:solidFill>
                  <a:schemeClr val="tx1"/>
                </a:solidFill>
                <a:effectLst/>
                <a:latin typeface="+mn-lt"/>
                <a:ea typeface="+mn-ea"/>
                <a:cs typeface="+mn-cs"/>
              </a:rPr>
              <a:t>Section 4 provides strategies and state, regional and district-level activities for implementation.</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Ohio’s Plan for K-12 Mathematics is designed for educational leaders, district and school administrators, intervention specialists, and </a:t>
            </a:r>
            <a:r>
              <a:rPr lang="en-US" sz="1200" b="1" kern="1200">
                <a:solidFill>
                  <a:schemeClr val="tx1"/>
                </a:solidFill>
                <a:effectLst/>
                <a:latin typeface="+mn-lt"/>
                <a:ea typeface="+mn-ea"/>
                <a:cs typeface="+mn-cs"/>
              </a:rPr>
              <a:t>anyone involved</a:t>
            </a:r>
            <a:r>
              <a:rPr lang="en-US" sz="1200" kern="1200">
                <a:solidFill>
                  <a:schemeClr val="tx1"/>
                </a:solidFill>
                <a:effectLst/>
                <a:latin typeface="+mn-lt"/>
                <a:ea typeface="+mn-ea"/>
                <a:cs typeface="+mn-cs"/>
              </a:rPr>
              <a:t> in teaching mathematics at any level. This includes teachers, families, and partners such as local businesses and community leaders.</a:t>
            </a:r>
          </a:p>
          <a:p>
            <a:endParaRPr lang="en-US">
              <a:ea typeface="Calibri"/>
              <a:cs typeface="Calibri"/>
            </a:endParaRPr>
          </a:p>
        </p:txBody>
      </p:sp>
      <p:sp>
        <p:nvSpPr>
          <p:cNvPr id="4" name="Slide Number Placeholder 3">
            <a:extLst>
              <a:ext uri="{FF2B5EF4-FFF2-40B4-BE49-F238E27FC236}">
                <a16:creationId xmlns:a16="http://schemas.microsoft.com/office/drawing/2014/main" id="{4757716B-7CFC-8339-AC52-D6E72DC03768}"/>
              </a:ext>
            </a:extLst>
          </p:cNvPr>
          <p:cNvSpPr>
            <a:spLocks noGrp="1"/>
          </p:cNvSpPr>
          <p:nvPr>
            <p:ph type="sldNum" sz="quarter" idx="5"/>
          </p:nvPr>
        </p:nvSpPr>
        <p:spPr/>
        <p:txBody>
          <a:bodyPr/>
          <a:lstStyle/>
          <a:p>
            <a:fld id="{7A6E335F-6B58-4BAC-AAD9-EC2E6DC7157D}" type="slidenum">
              <a:rPr lang="en-US" smtClean="0"/>
              <a:t>5</a:t>
            </a:fld>
            <a:endParaRPr lang="en-US"/>
          </a:p>
        </p:txBody>
      </p:sp>
    </p:spTree>
    <p:extLst>
      <p:ext uri="{BB962C8B-B14F-4D97-AF65-F5344CB8AC3E}">
        <p14:creationId xmlns:p14="http://schemas.microsoft.com/office/powerpoint/2010/main" val="645176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Let’s begin by exploring Section 1. Section 1 explains </a:t>
            </a:r>
            <a:r>
              <a:rPr lang="en-US" sz="1200" b="1" kern="1200">
                <a:solidFill>
                  <a:schemeClr val="tx1"/>
                </a:solidFill>
                <a:effectLst/>
                <a:latin typeface="+mn-lt"/>
                <a:ea typeface="+mn-ea"/>
                <a:cs typeface="+mn-cs"/>
              </a:rPr>
              <a:t>the need</a:t>
            </a:r>
            <a:r>
              <a:rPr lang="en-US" sz="1200" kern="1200">
                <a:solidFill>
                  <a:schemeClr val="tx1"/>
                </a:solidFill>
                <a:effectLst/>
                <a:latin typeface="+mn-lt"/>
                <a:ea typeface="+mn-ea"/>
                <a:cs typeface="+mn-cs"/>
              </a:rPr>
              <a:t> for a comprehensive Math Plan and is divided into </a:t>
            </a:r>
            <a:r>
              <a:rPr lang="en-US" sz="1200" b="1" kern="1200">
                <a:solidFill>
                  <a:schemeClr val="tx1"/>
                </a:solidFill>
                <a:effectLst/>
                <a:latin typeface="+mn-lt"/>
                <a:ea typeface="+mn-ea"/>
                <a:cs typeface="+mn-cs"/>
              </a:rPr>
              <a:t>three</a:t>
            </a:r>
            <a:r>
              <a:rPr lang="en-US" sz="1200" kern="1200">
                <a:solidFill>
                  <a:schemeClr val="tx1"/>
                </a:solidFill>
                <a:effectLst/>
                <a:latin typeface="+mn-lt"/>
                <a:ea typeface="+mn-ea"/>
                <a:cs typeface="+mn-cs"/>
              </a:rPr>
              <a:t> parts: Math proficiency in Ohio, Ohio's K-12 mathematics improvement initiatives, and other factors influencing math performance.</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Ohio's K-12 math performance has declined, especially post-pandemic, with </a:t>
            </a:r>
            <a:r>
              <a:rPr lang="en-US" sz="1200" b="1" kern="1200">
                <a:solidFill>
                  <a:schemeClr val="tx1"/>
                </a:solidFill>
                <a:effectLst/>
                <a:latin typeface="+mn-lt"/>
                <a:ea typeface="+mn-ea"/>
                <a:cs typeface="+mn-cs"/>
              </a:rPr>
              <a:t>significant</a:t>
            </a:r>
            <a:r>
              <a:rPr lang="en-US" sz="1200" kern="1200">
                <a:solidFill>
                  <a:schemeClr val="tx1"/>
                </a:solidFill>
                <a:effectLst/>
                <a:latin typeface="+mn-lt"/>
                <a:ea typeface="+mn-ea"/>
                <a:cs typeface="+mn-cs"/>
              </a:rPr>
              <a:t> drops in proficiency rates and persistent disparities among racial and economic groups. Early math readiness is low, and high school students </a:t>
            </a:r>
            <a:r>
              <a:rPr lang="en-US" sz="1200" b="1" kern="1200">
                <a:solidFill>
                  <a:schemeClr val="tx1"/>
                </a:solidFill>
                <a:effectLst/>
                <a:latin typeface="+mn-lt"/>
                <a:ea typeface="+mn-ea"/>
                <a:cs typeface="+mn-cs"/>
              </a:rPr>
              <a:t>still struggle</a:t>
            </a:r>
            <a:r>
              <a:rPr lang="en-US" sz="1200" kern="1200">
                <a:solidFill>
                  <a:schemeClr val="tx1"/>
                </a:solidFill>
                <a:effectLst/>
                <a:latin typeface="+mn-lt"/>
                <a:ea typeface="+mn-ea"/>
                <a:cs typeface="+mn-cs"/>
              </a:rPr>
              <a:t> with college and career benchmarks. Chronic absenteeism and the lack of early math assessments </a:t>
            </a:r>
            <a:r>
              <a:rPr lang="en-US" sz="1200" b="1" kern="1200">
                <a:solidFill>
                  <a:schemeClr val="tx1"/>
                </a:solidFill>
                <a:effectLst/>
                <a:latin typeface="+mn-lt"/>
                <a:ea typeface="+mn-ea"/>
                <a:cs typeface="+mn-cs"/>
              </a:rPr>
              <a:t>also exacerbate</a:t>
            </a:r>
            <a:r>
              <a:rPr lang="en-US" sz="1200" kern="1200">
                <a:solidFill>
                  <a:schemeClr val="tx1"/>
                </a:solidFill>
                <a:effectLst/>
                <a:latin typeface="+mn-lt"/>
                <a:ea typeface="+mn-ea"/>
                <a:cs typeface="+mn-cs"/>
              </a:rPr>
              <a:t> these issues.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Despite the overall challenges in Ohio's K-12 mathematics performance, some districts have shown </a:t>
            </a:r>
            <a:r>
              <a:rPr lang="en-US" sz="1200" b="1" kern="1200">
                <a:solidFill>
                  <a:schemeClr val="tx1"/>
                </a:solidFill>
                <a:effectLst/>
                <a:latin typeface="+mn-lt"/>
                <a:ea typeface="+mn-ea"/>
                <a:cs typeface="+mn-cs"/>
              </a:rPr>
              <a:t>significant</a:t>
            </a:r>
            <a:r>
              <a:rPr lang="en-US" sz="1200" kern="1200">
                <a:solidFill>
                  <a:schemeClr val="tx1"/>
                </a:solidFill>
                <a:effectLst/>
                <a:latin typeface="+mn-lt"/>
                <a:ea typeface="+mn-ea"/>
                <a:cs typeface="+mn-cs"/>
              </a:rPr>
              <a:t> gains in K-5 math proficiency. Ohio identified fifteen </a:t>
            </a:r>
            <a:r>
              <a:rPr lang="en-US" sz="1200" b="1" kern="1200">
                <a:solidFill>
                  <a:schemeClr val="tx1"/>
                </a:solidFill>
                <a:effectLst/>
                <a:latin typeface="+mn-lt"/>
                <a:ea typeface="+mn-ea"/>
                <a:cs typeface="+mn-cs"/>
              </a:rPr>
              <a:t>standout districts</a:t>
            </a:r>
            <a:r>
              <a:rPr lang="en-US" sz="1200" kern="1200">
                <a:solidFill>
                  <a:schemeClr val="tx1"/>
                </a:solidFill>
                <a:effectLst/>
                <a:latin typeface="+mn-lt"/>
                <a:ea typeface="+mn-ea"/>
                <a:cs typeface="+mn-cs"/>
              </a:rPr>
              <a:t> and determined common factors contributing to their success. These districts used high-quality instructional materials, </a:t>
            </a:r>
            <a:r>
              <a:rPr lang="en-US" sz="1200" b="1" kern="1200">
                <a:solidFill>
                  <a:schemeClr val="tx1"/>
                </a:solidFill>
                <a:effectLst/>
                <a:latin typeface="+mn-lt"/>
                <a:ea typeface="+mn-ea"/>
                <a:cs typeface="+mn-cs"/>
              </a:rPr>
              <a:t>with ten districts</a:t>
            </a:r>
            <a:r>
              <a:rPr lang="en-US" sz="1200" kern="1200">
                <a:solidFill>
                  <a:schemeClr val="tx1"/>
                </a:solidFill>
                <a:effectLst/>
                <a:latin typeface="+mn-lt"/>
                <a:ea typeface="+mn-ea"/>
                <a:cs typeface="+mn-cs"/>
              </a:rPr>
              <a:t> using materials rated </a:t>
            </a:r>
            <a:r>
              <a:rPr lang="en-US" sz="1200" b="1" kern="1200">
                <a:solidFill>
                  <a:schemeClr val="tx1"/>
                </a:solidFill>
                <a:effectLst/>
                <a:latin typeface="+mn-lt"/>
                <a:ea typeface="+mn-ea"/>
                <a:cs typeface="+mn-cs"/>
              </a:rPr>
              <a:t>highly</a:t>
            </a:r>
            <a:r>
              <a:rPr lang="en-US" sz="1200" kern="1200">
                <a:solidFill>
                  <a:schemeClr val="tx1"/>
                </a:solidFill>
                <a:effectLst/>
                <a:latin typeface="+mn-lt"/>
                <a:ea typeface="+mn-ea"/>
                <a:cs typeface="+mn-cs"/>
              </a:rPr>
              <a:t> by EdReports. Professional learning and additional teacher supports such as common planning time were typical in these districts. In addition, </a:t>
            </a:r>
            <a:r>
              <a:rPr lang="en-US" sz="1200" b="1" kern="1200">
                <a:solidFill>
                  <a:schemeClr val="tx1"/>
                </a:solidFill>
                <a:effectLst/>
                <a:latin typeface="+mn-lt"/>
                <a:ea typeface="+mn-ea"/>
                <a:cs typeface="+mn-cs"/>
              </a:rPr>
              <a:t>most districts</a:t>
            </a:r>
            <a:r>
              <a:rPr lang="en-US" sz="1200" kern="1200">
                <a:solidFill>
                  <a:schemeClr val="tx1"/>
                </a:solidFill>
                <a:effectLst/>
                <a:latin typeface="+mn-lt"/>
                <a:ea typeface="+mn-ea"/>
                <a:cs typeface="+mn-cs"/>
              </a:rPr>
              <a:t> utilized a Multi-Tiered System of Support for Mathematics (MTSS), employing data and screeners </a:t>
            </a:r>
            <a:r>
              <a:rPr lang="en-US" sz="1200" b="1" kern="1200">
                <a:solidFill>
                  <a:schemeClr val="tx1"/>
                </a:solidFill>
                <a:effectLst/>
                <a:latin typeface="+mn-lt"/>
                <a:ea typeface="+mn-ea"/>
                <a:cs typeface="+mn-cs"/>
              </a:rPr>
              <a:t>to drive interventions</a:t>
            </a:r>
            <a:r>
              <a:rPr lang="en-US" sz="1200" kern="1200">
                <a:solidFill>
                  <a:schemeClr val="tx1"/>
                </a:solidFill>
                <a:effectLst/>
                <a:latin typeface="+mn-lt"/>
                <a:ea typeface="+mn-ea"/>
                <a:cs typeface="+mn-cs"/>
              </a:rPr>
              <a:t> necessary to </a:t>
            </a:r>
            <a:r>
              <a:rPr lang="en-US" sz="1200" b="1" kern="1200">
                <a:solidFill>
                  <a:schemeClr val="tx1"/>
                </a:solidFill>
                <a:effectLst/>
                <a:latin typeface="+mn-lt"/>
                <a:ea typeface="+mn-ea"/>
                <a:cs typeface="+mn-cs"/>
              </a:rPr>
              <a:t>accelerate student learning</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Ohio schools and districts have a </a:t>
            </a:r>
            <a:r>
              <a:rPr lang="en-US" sz="1200" b="1" kern="1200">
                <a:solidFill>
                  <a:schemeClr val="tx1"/>
                </a:solidFill>
                <a:effectLst/>
                <a:latin typeface="+mn-lt"/>
                <a:ea typeface="+mn-ea"/>
                <a:cs typeface="+mn-cs"/>
              </a:rPr>
              <a:t>responsibility to deliver a strong foundation in mathematics</a:t>
            </a:r>
            <a:r>
              <a:rPr lang="en-US" sz="1200" kern="1200">
                <a:solidFill>
                  <a:schemeClr val="tx1"/>
                </a:solidFill>
                <a:effectLst/>
                <a:latin typeface="+mn-lt"/>
                <a:ea typeface="+mn-ea"/>
                <a:cs typeface="+mn-cs"/>
              </a:rPr>
              <a:t> so students can thrive as adults.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Over the last several years, Ohio's K-12 math improvement initiatives have focused on enhancing math instruction </a:t>
            </a:r>
            <a:r>
              <a:rPr lang="en-US" sz="1200" b="1" kern="1200">
                <a:solidFill>
                  <a:schemeClr val="tx1"/>
                </a:solidFill>
                <a:effectLst/>
                <a:latin typeface="+mn-lt"/>
                <a:ea typeface="+mn-ea"/>
                <a:cs typeface="+mn-cs"/>
              </a:rPr>
              <a:t>and increasing</a:t>
            </a:r>
            <a:r>
              <a:rPr lang="en-US" sz="1200" kern="1200">
                <a:solidFill>
                  <a:schemeClr val="tx1"/>
                </a:solidFill>
                <a:effectLst/>
                <a:latin typeface="+mn-lt"/>
                <a:ea typeface="+mn-ea"/>
                <a:cs typeface="+mn-cs"/>
              </a:rPr>
              <a:t> student learning. </a:t>
            </a:r>
          </a:p>
          <a:p>
            <a:pPr marL="0" marR="0">
              <a:spcBef>
                <a:spcPts val="200"/>
              </a:spcBef>
            </a:pPr>
            <a:endParaRPr lang="en-US"/>
          </a:p>
          <a:p>
            <a:r>
              <a:rPr lang="en-US" sz="1200" kern="1200">
                <a:solidFill>
                  <a:schemeClr val="tx1"/>
                </a:solidFill>
                <a:effectLst/>
                <a:latin typeface="+mn-lt"/>
                <a:ea typeface="+mn-ea"/>
                <a:cs typeface="+mn-cs"/>
              </a:rPr>
              <a:t>From 2021 - 2025, the Department focused on implementing high-quality instructional materials in mathematics which were </a:t>
            </a:r>
            <a:r>
              <a:rPr lang="en-US" sz="1200" b="1" kern="1200">
                <a:solidFill>
                  <a:schemeClr val="tx1"/>
                </a:solidFill>
                <a:effectLst/>
                <a:latin typeface="+mn-lt"/>
                <a:ea typeface="+mn-ea"/>
                <a:cs typeface="+mn-cs"/>
              </a:rPr>
              <a:t>grounded in Ohio's Learning Standards and evidence-based teaching practices.</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The last part of Section 1 examines </a:t>
            </a:r>
            <a:r>
              <a:rPr lang="en-US" sz="1200" b="1" kern="1200">
                <a:solidFill>
                  <a:schemeClr val="tx1"/>
                </a:solidFill>
                <a:effectLst/>
                <a:latin typeface="+mn-lt"/>
                <a:ea typeface="+mn-ea"/>
                <a:cs typeface="+mn-cs"/>
              </a:rPr>
              <a:t>additional factors</a:t>
            </a:r>
            <a:r>
              <a:rPr lang="en-US" sz="1200" kern="1200">
                <a:solidFill>
                  <a:schemeClr val="tx1"/>
                </a:solidFill>
                <a:effectLst/>
                <a:latin typeface="+mn-lt"/>
                <a:ea typeface="+mn-ea"/>
                <a:cs typeface="+mn-cs"/>
              </a:rPr>
              <a:t> influencing math performance. Students often experience </a:t>
            </a:r>
            <a:r>
              <a:rPr lang="en-US" sz="1200" b="1" kern="1200">
                <a:solidFill>
                  <a:schemeClr val="tx1"/>
                </a:solidFill>
                <a:effectLst/>
                <a:latin typeface="+mn-lt"/>
                <a:ea typeface="+mn-ea"/>
                <a:cs typeface="+mn-cs"/>
              </a:rPr>
              <a:t>math-related anxiety and lack confidence</a:t>
            </a:r>
            <a:r>
              <a:rPr lang="en-US" sz="1200" kern="1200">
                <a:solidFill>
                  <a:schemeClr val="tx1"/>
                </a:solidFill>
                <a:effectLst/>
                <a:latin typeface="+mn-lt"/>
                <a:ea typeface="+mn-ea"/>
                <a:cs typeface="+mn-cs"/>
              </a:rPr>
              <a:t>. They want more real-world connections in math curricula to stay motivated. In many cases, there has been an </a:t>
            </a:r>
            <a:r>
              <a:rPr lang="en-US" sz="1200" b="1" kern="1200">
                <a:solidFill>
                  <a:schemeClr val="tx1"/>
                </a:solidFill>
                <a:effectLst/>
                <a:latin typeface="+mn-lt"/>
                <a:ea typeface="+mn-ea"/>
                <a:cs typeface="+mn-cs"/>
              </a:rPr>
              <a:t>overemphasis on procedural math</a:t>
            </a:r>
            <a:r>
              <a:rPr lang="en-US" sz="1200" kern="1200">
                <a:solidFill>
                  <a:schemeClr val="tx1"/>
                </a:solidFill>
                <a:effectLst/>
                <a:latin typeface="+mn-lt"/>
                <a:ea typeface="+mn-ea"/>
                <a:cs typeface="+mn-cs"/>
              </a:rPr>
              <a:t> rather than </a:t>
            </a:r>
            <a:r>
              <a:rPr lang="en-US" sz="1200" b="1" kern="1200">
                <a:solidFill>
                  <a:schemeClr val="tx1"/>
                </a:solidFill>
                <a:effectLst/>
                <a:latin typeface="+mn-lt"/>
                <a:ea typeface="+mn-ea"/>
                <a:cs typeface="+mn-cs"/>
              </a:rPr>
              <a:t>understanding and using math</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Engaging teaching methods, strong student-teacher relationships, and wellness support </a:t>
            </a:r>
            <a:r>
              <a:rPr lang="en-US" sz="1200" b="1" kern="1200">
                <a:solidFill>
                  <a:schemeClr val="tx1"/>
                </a:solidFill>
                <a:effectLst/>
                <a:latin typeface="+mn-lt"/>
                <a:ea typeface="+mn-ea"/>
                <a:cs typeface="+mn-cs"/>
              </a:rPr>
              <a:t>are crucial.</a:t>
            </a:r>
            <a:r>
              <a:rPr lang="en-US" sz="1200" kern="1200">
                <a:solidFill>
                  <a:schemeClr val="tx1"/>
                </a:solidFill>
                <a:effectLst/>
                <a:latin typeface="+mn-lt"/>
                <a:ea typeface="+mn-ea"/>
                <a:cs typeface="+mn-cs"/>
              </a:rPr>
              <a:t> Quality formative assessments from kindergarten onward </a:t>
            </a:r>
            <a:r>
              <a:rPr lang="en-US" sz="1200" b="1" kern="1200">
                <a:solidFill>
                  <a:schemeClr val="tx1"/>
                </a:solidFill>
                <a:effectLst/>
                <a:latin typeface="+mn-lt"/>
                <a:ea typeface="+mn-ea"/>
                <a:cs typeface="+mn-cs"/>
              </a:rPr>
              <a:t>are needed</a:t>
            </a:r>
            <a:r>
              <a:rPr lang="en-US" sz="1200" kern="1200">
                <a:solidFill>
                  <a:schemeClr val="tx1"/>
                </a:solidFill>
                <a:effectLst/>
                <a:latin typeface="+mn-lt"/>
                <a:ea typeface="+mn-ea"/>
                <a:cs typeface="+mn-cs"/>
              </a:rPr>
              <a:t>. Teachers </a:t>
            </a:r>
            <a:r>
              <a:rPr lang="en-US" sz="1200" b="1" kern="1200">
                <a:solidFill>
                  <a:schemeClr val="tx1"/>
                </a:solidFill>
                <a:effectLst/>
                <a:latin typeface="+mn-lt"/>
                <a:ea typeface="+mn-ea"/>
                <a:cs typeface="+mn-cs"/>
              </a:rPr>
              <a:t>desire more</a:t>
            </a:r>
            <a:r>
              <a:rPr lang="en-US" sz="1200" kern="1200">
                <a:solidFill>
                  <a:schemeClr val="tx1"/>
                </a:solidFill>
                <a:effectLst/>
                <a:latin typeface="+mn-lt"/>
                <a:ea typeface="+mn-ea"/>
                <a:cs typeface="+mn-cs"/>
              </a:rPr>
              <a:t> professional learning and state guidance to </a:t>
            </a:r>
            <a:r>
              <a:rPr lang="en-US" sz="1200" b="1" kern="1200">
                <a:solidFill>
                  <a:schemeClr val="tx1"/>
                </a:solidFill>
                <a:effectLst/>
                <a:latin typeface="+mn-lt"/>
                <a:ea typeface="+mn-ea"/>
                <a:cs typeface="+mn-cs"/>
              </a:rPr>
              <a:t>meet diverse student needs</a:t>
            </a:r>
            <a:r>
              <a:rPr lang="en-US" sz="1200" kern="1200">
                <a:solidFill>
                  <a:schemeClr val="tx1"/>
                </a:solidFill>
                <a:effectLst/>
                <a:latin typeface="+mn-lt"/>
                <a:ea typeface="+mn-ea"/>
                <a:cs typeface="+mn-cs"/>
              </a:rPr>
              <a:t>. Elementary educators need </a:t>
            </a:r>
            <a:r>
              <a:rPr lang="en-US" sz="1200" b="1" kern="1200">
                <a:solidFill>
                  <a:schemeClr val="tx1"/>
                </a:solidFill>
                <a:effectLst/>
                <a:latin typeface="+mn-lt"/>
                <a:ea typeface="+mn-ea"/>
                <a:cs typeface="+mn-cs"/>
              </a:rPr>
              <a:t>better</a:t>
            </a:r>
            <a:r>
              <a:rPr lang="en-US" sz="1200" kern="1200">
                <a:solidFill>
                  <a:schemeClr val="tx1"/>
                </a:solidFill>
                <a:effectLst/>
                <a:latin typeface="+mn-lt"/>
                <a:ea typeface="+mn-ea"/>
                <a:cs typeface="+mn-cs"/>
              </a:rPr>
              <a:t> preparation in math content and math practices. </a:t>
            </a:r>
          </a:p>
          <a:p>
            <a:r>
              <a:rPr lang="en-US" sz="1200" kern="1200">
                <a:solidFill>
                  <a:schemeClr val="tx1"/>
                </a:solidFill>
                <a:effectLst/>
                <a:latin typeface="+mn-lt"/>
                <a:ea typeface="+mn-ea"/>
                <a:cs typeface="+mn-cs"/>
              </a:rPr>
              <a:t>In summary, Section 1 outlines </a:t>
            </a:r>
            <a:r>
              <a:rPr lang="en-US" sz="1200" b="1" kern="1200">
                <a:solidFill>
                  <a:schemeClr val="tx1"/>
                </a:solidFill>
                <a:effectLst/>
                <a:latin typeface="+mn-lt"/>
                <a:ea typeface="+mn-ea"/>
                <a:cs typeface="+mn-cs"/>
              </a:rPr>
              <a:t>the importance</a:t>
            </a:r>
            <a:r>
              <a:rPr lang="en-US" sz="1200" kern="1200">
                <a:solidFill>
                  <a:schemeClr val="tx1"/>
                </a:solidFill>
                <a:effectLst/>
                <a:latin typeface="+mn-lt"/>
                <a:ea typeface="+mn-ea"/>
                <a:cs typeface="+mn-cs"/>
              </a:rPr>
              <a:t> of identifying the factors contributing to the problems in math performance. It </a:t>
            </a:r>
            <a:r>
              <a:rPr lang="en-US" sz="1200" b="1" kern="1200">
                <a:solidFill>
                  <a:schemeClr val="tx1"/>
                </a:solidFill>
                <a:effectLst/>
                <a:latin typeface="+mn-lt"/>
                <a:ea typeface="+mn-ea"/>
                <a:cs typeface="+mn-cs"/>
              </a:rPr>
              <a:t>emphasizes</a:t>
            </a:r>
            <a:r>
              <a:rPr lang="en-US" sz="1200" kern="1200">
                <a:solidFill>
                  <a:schemeClr val="tx1"/>
                </a:solidFill>
                <a:effectLst/>
                <a:latin typeface="+mn-lt"/>
                <a:ea typeface="+mn-ea"/>
                <a:cs typeface="+mn-cs"/>
              </a:rPr>
              <a:t> the need to understand the driving factors behind the </a:t>
            </a:r>
            <a:r>
              <a:rPr lang="en-US" sz="1200" b="1" kern="1200">
                <a:solidFill>
                  <a:schemeClr val="tx1"/>
                </a:solidFill>
                <a:effectLst/>
                <a:latin typeface="+mn-lt"/>
                <a:ea typeface="+mn-ea"/>
                <a:cs typeface="+mn-cs"/>
              </a:rPr>
              <a:t>need</a:t>
            </a:r>
            <a:r>
              <a:rPr lang="en-US" sz="1200" kern="1200">
                <a:solidFill>
                  <a:schemeClr val="tx1"/>
                </a:solidFill>
                <a:effectLst/>
                <a:latin typeface="+mn-lt"/>
                <a:ea typeface="+mn-ea"/>
                <a:cs typeface="+mn-cs"/>
              </a:rPr>
              <a:t> for the Math Plan. It provides a comprehensive overview of the challenges </a:t>
            </a:r>
            <a:r>
              <a:rPr lang="en-US" sz="1200" b="1" kern="1200">
                <a:solidFill>
                  <a:schemeClr val="tx1"/>
                </a:solidFill>
                <a:effectLst/>
                <a:latin typeface="+mn-lt"/>
                <a:ea typeface="+mn-ea"/>
                <a:cs typeface="+mn-cs"/>
              </a:rPr>
              <a:t>and sets the stage for the subsequent sections of the plan.</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I would remove this since we did heavily focus on the A2E math pathways.  Or you could expand the sentence to include the HS career aligned focus.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897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Section 2 of Ohio’s Plan for K-12 Mathematics defines mathematics and sets the vision for Ohio. It asserts that </a:t>
            </a:r>
            <a:r>
              <a:rPr lang="en-US" sz="1000" b="1" kern="1200">
                <a:solidFill>
                  <a:schemeClr val="tx1"/>
                </a:solidFill>
                <a:effectLst/>
                <a:latin typeface="+mn-lt"/>
                <a:ea typeface="+mn-ea"/>
                <a:cs typeface="+mn-cs"/>
              </a:rPr>
              <a:t>all students</a:t>
            </a:r>
            <a:r>
              <a:rPr lang="en-US" sz="1000" kern="1200">
                <a:solidFill>
                  <a:schemeClr val="tx1"/>
                </a:solidFill>
                <a:effectLst/>
                <a:latin typeface="+mn-lt"/>
                <a:ea typeface="+mn-ea"/>
                <a:cs typeface="+mn-cs"/>
              </a:rPr>
              <a:t>, </a:t>
            </a:r>
            <a:r>
              <a:rPr lang="en-US" sz="1000" b="1" kern="1200">
                <a:solidFill>
                  <a:schemeClr val="tx1"/>
                </a:solidFill>
                <a:effectLst/>
                <a:latin typeface="+mn-lt"/>
                <a:ea typeface="+mn-ea"/>
                <a:cs typeface="+mn-cs"/>
              </a:rPr>
              <a:t>including</a:t>
            </a:r>
            <a:r>
              <a:rPr lang="en-US" sz="1000" kern="1200">
                <a:solidFill>
                  <a:schemeClr val="tx1"/>
                </a:solidFill>
                <a:effectLst/>
                <a:latin typeface="+mn-lt"/>
                <a:ea typeface="+mn-ea"/>
                <a:cs typeface="+mn-cs"/>
              </a:rPr>
              <a:t> our multilingual learners, gifted students, students with disabilities, economically disadvantaged students, and historically underserved populations, </a:t>
            </a:r>
            <a:r>
              <a:rPr lang="en-US" sz="1000" b="1" kern="1200">
                <a:solidFill>
                  <a:schemeClr val="tx1"/>
                </a:solidFill>
                <a:effectLst/>
                <a:latin typeface="+mn-lt"/>
                <a:ea typeface="+mn-ea"/>
                <a:cs typeface="+mn-cs"/>
              </a:rPr>
              <a:t>must have access to rigorous instruction</a:t>
            </a:r>
            <a:r>
              <a:rPr lang="en-US" sz="1000" kern="1200">
                <a:solidFill>
                  <a:schemeClr val="tx1"/>
                </a:solidFill>
                <a:effectLst/>
                <a:latin typeface="+mn-lt"/>
                <a:ea typeface="+mn-ea"/>
                <a:cs typeface="+mn-cs"/>
              </a:rPr>
              <a:t> that </a:t>
            </a:r>
            <a:r>
              <a:rPr lang="en-US" sz="1000" b="1" kern="1200">
                <a:solidFill>
                  <a:schemeClr val="tx1"/>
                </a:solidFill>
                <a:effectLst/>
                <a:latin typeface="+mn-lt"/>
                <a:ea typeface="+mn-ea"/>
                <a:cs typeface="+mn-cs"/>
              </a:rPr>
              <a:t>advances their growth and confidence in mathematics.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Mastery of mathematics, as outlined in Ohio’s Learning Standards, </a:t>
            </a:r>
            <a:r>
              <a:rPr lang="en-US" sz="1000" b="1" kern="1200">
                <a:solidFill>
                  <a:schemeClr val="tx1"/>
                </a:solidFill>
                <a:effectLst/>
                <a:latin typeface="+mn-lt"/>
                <a:ea typeface="+mn-ea"/>
                <a:cs typeface="+mn-cs"/>
              </a:rPr>
              <a:t>is crucial</a:t>
            </a:r>
            <a:r>
              <a:rPr lang="en-US" sz="1000" kern="1200">
                <a:solidFill>
                  <a:schemeClr val="tx1"/>
                </a:solidFill>
                <a:effectLst/>
                <a:latin typeface="+mn-lt"/>
                <a:ea typeface="+mn-ea"/>
                <a:cs typeface="+mn-cs"/>
              </a:rPr>
              <a:t> for accessing various career pathways and college options. High school graduates </a:t>
            </a:r>
            <a:r>
              <a:rPr lang="en-US" sz="1000" b="1" kern="1200">
                <a:solidFill>
                  <a:schemeClr val="tx1"/>
                </a:solidFill>
                <a:effectLst/>
                <a:latin typeface="+mn-lt"/>
                <a:ea typeface="+mn-ea"/>
                <a:cs typeface="+mn-cs"/>
              </a:rPr>
              <a:t>with strong math skills</a:t>
            </a:r>
            <a:r>
              <a:rPr lang="en-US" sz="1000" kern="1200">
                <a:solidFill>
                  <a:schemeClr val="tx1"/>
                </a:solidFill>
                <a:effectLst/>
                <a:latin typeface="+mn-lt"/>
                <a:ea typeface="+mn-ea"/>
                <a:cs typeface="+mn-cs"/>
              </a:rPr>
              <a:t> are in high demand by employers.</a:t>
            </a:r>
          </a:p>
          <a:p>
            <a:r>
              <a:rPr lang="en-US" sz="1000" kern="1200">
                <a:solidFill>
                  <a:schemeClr val="tx1"/>
                </a:solidFill>
                <a:effectLst/>
                <a:latin typeface="+mn-lt"/>
                <a:ea typeface="+mn-ea"/>
                <a:cs typeface="+mn-cs"/>
              </a:rPr>
              <a:t>Mathematics also plays a </a:t>
            </a:r>
            <a:r>
              <a:rPr lang="en-US" sz="1000" b="1" kern="1200">
                <a:solidFill>
                  <a:schemeClr val="tx1"/>
                </a:solidFill>
                <a:effectLst/>
                <a:latin typeface="+mn-lt"/>
                <a:ea typeface="+mn-ea"/>
                <a:cs typeface="+mn-cs"/>
              </a:rPr>
              <a:t>vital</a:t>
            </a:r>
            <a:r>
              <a:rPr lang="en-US" sz="1000" kern="1200">
                <a:solidFill>
                  <a:schemeClr val="tx1"/>
                </a:solidFill>
                <a:effectLst/>
                <a:latin typeface="+mn-lt"/>
                <a:ea typeface="+mn-ea"/>
                <a:cs typeface="+mn-cs"/>
              </a:rPr>
              <a:t> role in daily life, helping individuals understand and critique various aspects of the world, participate in society, and manage practical tasks like budgeting and scheduling. Additionally, </a:t>
            </a:r>
            <a:r>
              <a:rPr lang="en-US" sz="1000" b="1" kern="1200">
                <a:solidFill>
                  <a:schemeClr val="tx1"/>
                </a:solidFill>
                <a:effectLst/>
                <a:latin typeface="+mn-lt"/>
                <a:ea typeface="+mn-ea"/>
                <a:cs typeface="+mn-cs"/>
              </a:rPr>
              <a:t>math can bring joy and beauty</a:t>
            </a:r>
            <a:r>
              <a:rPr lang="en-US" sz="1000" kern="1200">
                <a:solidFill>
                  <a:schemeClr val="tx1"/>
                </a:solidFill>
                <a:effectLst/>
                <a:latin typeface="+mn-lt"/>
                <a:ea typeface="+mn-ea"/>
                <a:cs typeface="+mn-cs"/>
              </a:rPr>
              <a:t>, similar to other creative expressions.</a:t>
            </a:r>
          </a:p>
          <a:p>
            <a:endParaRPr lang="en-US" sz="1000" kern="1200">
              <a:solidFill>
                <a:schemeClr val="tx1"/>
              </a:solidFill>
              <a:effectLst/>
              <a:latin typeface="+mn-lt"/>
              <a:ea typeface="+mn-ea"/>
              <a:cs typeface="+mn-cs"/>
            </a:endParaRPr>
          </a:p>
          <a:p>
            <a:r>
              <a:rPr lang="en-US" sz="1000" b="1" kern="1200">
                <a:solidFill>
                  <a:schemeClr val="tx1"/>
                </a:solidFill>
                <a:effectLst/>
                <a:latin typeface="+mn-lt"/>
                <a:ea typeface="+mn-ea"/>
                <a:cs typeface="+mn-cs"/>
              </a:rPr>
              <a:t>All students</a:t>
            </a:r>
            <a:r>
              <a:rPr lang="en-US" sz="1000" kern="1200">
                <a:solidFill>
                  <a:schemeClr val="tx1"/>
                </a:solidFill>
                <a:effectLst/>
                <a:latin typeface="+mn-lt"/>
                <a:ea typeface="+mn-ea"/>
                <a:cs typeface="+mn-cs"/>
              </a:rPr>
              <a:t> should have opportunities to develop these skills to ensure </a:t>
            </a:r>
            <a:r>
              <a:rPr lang="en-US" sz="1000" b="1" kern="1200">
                <a:solidFill>
                  <a:schemeClr val="tx1"/>
                </a:solidFill>
                <a:effectLst/>
                <a:latin typeface="+mn-lt"/>
                <a:ea typeface="+mn-ea"/>
                <a:cs typeface="+mn-cs"/>
              </a:rPr>
              <a:t>a full range</a:t>
            </a:r>
            <a:r>
              <a:rPr lang="en-US" sz="1000" kern="1200">
                <a:solidFill>
                  <a:schemeClr val="tx1"/>
                </a:solidFill>
                <a:effectLst/>
                <a:latin typeface="+mn-lt"/>
                <a:ea typeface="+mn-ea"/>
                <a:cs typeface="+mn-cs"/>
              </a:rPr>
              <a:t> of college and career opportunities. This requires a commitment to learning acceleration, just-in-time intervention, and providing access to grade-level curriculum for all learners.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The Ohio Learning Standards for Mathematics were updated in 2017 to guide districts in selecting curricula and instructional plans that ensure all students receive </a:t>
            </a:r>
            <a:r>
              <a:rPr lang="en-US" sz="1000" b="1" kern="1200">
                <a:solidFill>
                  <a:schemeClr val="tx1"/>
                </a:solidFill>
                <a:effectLst/>
                <a:latin typeface="+mn-lt"/>
                <a:ea typeface="+mn-ea"/>
                <a:cs typeface="+mn-cs"/>
              </a:rPr>
              <a:t>rigorous, grade-level instruction based on research about how students learn mathematics.</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Section 2 establishes the </a:t>
            </a:r>
            <a:r>
              <a:rPr lang="en-US" sz="1000" b="1" kern="1200">
                <a:solidFill>
                  <a:schemeClr val="tx1"/>
                </a:solidFill>
                <a:effectLst/>
                <a:latin typeface="+mn-lt"/>
                <a:ea typeface="+mn-ea"/>
                <a:cs typeface="+mn-cs"/>
              </a:rPr>
              <a:t>foundation and expectations</a:t>
            </a:r>
            <a:r>
              <a:rPr lang="en-US" sz="1000" kern="1200">
                <a:solidFill>
                  <a:schemeClr val="tx1"/>
                </a:solidFill>
                <a:effectLst/>
                <a:latin typeface="+mn-lt"/>
                <a:ea typeface="+mn-ea"/>
                <a:cs typeface="+mn-cs"/>
              </a:rPr>
              <a:t> for mathematics instruction, aligning with the effective teaching practices and standards set by the National Council of Teachers of Mathematics and the Ohio Learning Standards for Mathematics.</a:t>
            </a:r>
          </a:p>
          <a:p>
            <a:endParaRPr lang="en-US" sz="100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7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9B28A-84F5-4D3A-2C34-331B1BA42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BF8E3E-AC8D-4F24-5FFD-B63A251B00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957E9-C9F6-A944-B93E-4E5799A62A98}"/>
              </a:ext>
            </a:extLst>
          </p:cNvPr>
          <p:cNvSpPr>
            <a:spLocks noGrp="1"/>
          </p:cNvSpPr>
          <p:nvPr>
            <p:ph type="body" idx="1"/>
          </p:nvPr>
        </p:nvSpPr>
        <p:spPr/>
        <p:txBody>
          <a:bodyPr/>
          <a:lstStyle/>
          <a:p>
            <a:r>
              <a:rPr lang="en-US" sz="1200" kern="1200">
                <a:solidFill>
                  <a:schemeClr val="tx1"/>
                </a:solidFill>
                <a:effectLst/>
                <a:latin typeface="+mn-lt"/>
                <a:ea typeface="+mn-ea"/>
                <a:cs typeface="+mn-cs"/>
              </a:rPr>
              <a:t>Ohio's theory of action is presented in Section 3.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Department recognizes that improving mathematics outcomes </a:t>
            </a:r>
            <a:r>
              <a:rPr lang="en-US" sz="1200" b="1" kern="1200">
                <a:solidFill>
                  <a:schemeClr val="tx1"/>
                </a:solidFill>
                <a:effectLst/>
                <a:latin typeface="+mn-lt"/>
                <a:ea typeface="+mn-ea"/>
                <a:cs typeface="+mn-cs"/>
              </a:rPr>
              <a:t>for all Ohio students</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across district and grade levels</a:t>
            </a:r>
            <a:r>
              <a:rPr lang="en-US" sz="1200" kern="1200">
                <a:solidFill>
                  <a:schemeClr val="tx1"/>
                </a:solidFill>
                <a:effectLst/>
                <a:latin typeface="+mn-lt"/>
                <a:ea typeface="+mn-ea"/>
                <a:cs typeface="+mn-cs"/>
              </a:rPr>
              <a:t>, with </a:t>
            </a:r>
            <a:r>
              <a:rPr lang="en-US" sz="1200" b="1" kern="1200">
                <a:solidFill>
                  <a:schemeClr val="tx1"/>
                </a:solidFill>
                <a:effectLst/>
                <a:latin typeface="+mn-lt"/>
                <a:ea typeface="+mn-ea"/>
                <a:cs typeface="+mn-cs"/>
              </a:rPr>
              <a:t>special </a:t>
            </a:r>
            <a:r>
              <a:rPr lang="en-US" sz="1200" kern="1200">
                <a:solidFill>
                  <a:schemeClr val="tx1"/>
                </a:solidFill>
                <a:effectLst/>
                <a:latin typeface="+mn-lt"/>
                <a:ea typeface="+mn-ea"/>
                <a:cs typeface="+mn-cs"/>
              </a:rPr>
              <a:t>attention to those students who are further behind, is going to require a </a:t>
            </a:r>
            <a:r>
              <a:rPr lang="en-US" sz="1200" b="1" kern="1200">
                <a:solidFill>
                  <a:schemeClr val="tx1"/>
                </a:solidFill>
                <a:effectLst/>
                <a:latin typeface="+mn-lt"/>
                <a:ea typeface="+mn-ea"/>
                <a:cs typeface="+mn-cs"/>
              </a:rPr>
              <a:t>thoughtful, multi-pronged strategy</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Ohio’s Plan for K-12 Mathematics leverages multiple strands of activities and investments into one coherent theory of action. This theory </a:t>
            </a:r>
            <a:r>
              <a:rPr lang="en-US" sz="1200" b="1" kern="1200">
                <a:solidFill>
                  <a:schemeClr val="tx1"/>
                </a:solidFill>
                <a:effectLst/>
                <a:latin typeface="+mn-lt"/>
                <a:ea typeface="+mn-ea"/>
                <a:cs typeface="+mn-cs"/>
              </a:rPr>
              <a:t>builds</a:t>
            </a:r>
            <a:r>
              <a:rPr lang="en-US" sz="1200" kern="1200">
                <a:solidFill>
                  <a:schemeClr val="tx1"/>
                </a:solidFill>
                <a:effectLst/>
                <a:latin typeface="+mn-lt"/>
                <a:ea typeface="+mn-ea"/>
                <a:cs typeface="+mn-cs"/>
              </a:rPr>
              <a:t> upon existing math-related policies and initiatives in Ohio </a:t>
            </a:r>
            <a:r>
              <a:rPr lang="en-US" sz="1200" b="1" kern="1200">
                <a:solidFill>
                  <a:schemeClr val="tx1"/>
                </a:solidFill>
                <a:effectLst/>
                <a:latin typeface="+mn-lt"/>
                <a:ea typeface="+mn-ea"/>
                <a:cs typeface="+mn-cs"/>
              </a:rPr>
              <a:t>and proposes additional strategies</a:t>
            </a:r>
            <a:r>
              <a:rPr lang="en-US" sz="1200" kern="1200">
                <a:solidFill>
                  <a:schemeClr val="tx1"/>
                </a:solidFill>
                <a:effectLst/>
                <a:latin typeface="+mn-lt"/>
                <a:ea typeface="+mn-ea"/>
                <a:cs typeface="+mn-cs"/>
              </a:rPr>
              <a:t> to cultivate </a:t>
            </a:r>
            <a:r>
              <a:rPr lang="en-US" sz="1200" b="1" kern="1200">
                <a:solidFill>
                  <a:schemeClr val="tx1"/>
                </a:solidFill>
                <a:effectLst/>
                <a:latin typeface="+mn-lt"/>
                <a:ea typeface="+mn-ea"/>
                <a:cs typeface="+mn-cs"/>
              </a:rPr>
              <a:t>rigorous, high-quality math instruction in every classroom for all students.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Ohio's theory of action combines interdependent strands of action. It is important to </a:t>
            </a:r>
            <a:r>
              <a:rPr lang="en-US" sz="1200" b="1" kern="1200">
                <a:solidFill>
                  <a:schemeClr val="tx1"/>
                </a:solidFill>
                <a:effectLst/>
                <a:latin typeface="+mn-lt"/>
                <a:ea typeface="+mn-ea"/>
                <a:cs typeface="+mn-cs"/>
              </a:rPr>
              <a:t>emphasize </a:t>
            </a:r>
            <a:r>
              <a:rPr lang="en-US" sz="1200" kern="1200">
                <a:solidFill>
                  <a:schemeClr val="tx1"/>
                </a:solidFill>
                <a:effectLst/>
                <a:latin typeface="+mn-lt"/>
                <a:ea typeface="+mn-ea"/>
                <a:cs typeface="+mn-cs"/>
              </a:rPr>
              <a:t>that those interdependent strands of work are not intended to be viewed as sequential, but instead </a:t>
            </a:r>
            <a:r>
              <a:rPr lang="en-US" sz="1200" b="1" kern="1200">
                <a:solidFill>
                  <a:schemeClr val="tx1"/>
                </a:solidFill>
                <a:effectLst/>
                <a:latin typeface="+mn-lt"/>
                <a:ea typeface="+mn-ea"/>
                <a:cs typeface="+mn-cs"/>
              </a:rPr>
              <a:t>they really should interact with each</a:t>
            </a:r>
            <a:r>
              <a:rPr lang="en-US" sz="1200" kern="1200">
                <a:solidFill>
                  <a:schemeClr val="tx1"/>
                </a:solidFill>
                <a:effectLst/>
                <a:latin typeface="+mn-lt"/>
                <a:ea typeface="+mn-ea"/>
                <a:cs typeface="+mn-cs"/>
              </a:rPr>
              <a:t> other and support one another in the </a:t>
            </a:r>
            <a:r>
              <a:rPr lang="en-US" sz="1200" b="1" kern="1200">
                <a:solidFill>
                  <a:schemeClr val="tx1"/>
                </a:solidFill>
                <a:effectLst/>
                <a:latin typeface="+mn-lt"/>
                <a:ea typeface="+mn-ea"/>
                <a:cs typeface="+mn-cs"/>
              </a:rPr>
              <a:t>service of improved student learning</a:t>
            </a:r>
            <a:r>
              <a:rPr lang="en-US" sz="1200" kern="1200">
                <a:solidFill>
                  <a:schemeClr val="tx1"/>
                </a:solidFill>
                <a:effectLst/>
                <a:latin typeface="+mn-lt"/>
                <a:ea typeface="+mn-ea"/>
                <a:cs typeface="+mn-cs"/>
              </a:rPr>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It establishes a coherent framework of strategies and approaches to improve student math achievement. The plan identifies </a:t>
            </a:r>
            <a:r>
              <a:rPr lang="en-US" sz="1200" b="1" kern="1200">
                <a:solidFill>
                  <a:schemeClr val="tx1"/>
                </a:solidFill>
                <a:effectLst/>
                <a:latin typeface="+mn-lt"/>
                <a:ea typeface="+mn-ea"/>
                <a:cs typeface="+mn-cs"/>
              </a:rPr>
              <a:t>five key priorities</a:t>
            </a:r>
            <a:r>
              <a:rPr lang="en-US" sz="1200" kern="1200">
                <a:solidFill>
                  <a:schemeClr val="tx1"/>
                </a:solidFill>
                <a:effectLst/>
                <a:latin typeface="+mn-lt"/>
                <a:ea typeface="+mn-ea"/>
                <a:cs typeface="+mn-cs"/>
              </a:rPr>
              <a:t> to ensure </a:t>
            </a:r>
            <a:r>
              <a:rPr lang="en-US" sz="1200" b="1" kern="1200">
                <a:solidFill>
                  <a:schemeClr val="tx1"/>
                </a:solidFill>
                <a:effectLst/>
                <a:latin typeface="+mn-lt"/>
                <a:ea typeface="+mn-ea"/>
                <a:cs typeface="+mn-cs"/>
              </a:rPr>
              <a:t>rigorous</a:t>
            </a:r>
            <a:r>
              <a:rPr lang="en-US" sz="1200" kern="1200">
                <a:solidFill>
                  <a:schemeClr val="tx1"/>
                </a:solidFill>
                <a:effectLst/>
                <a:latin typeface="+mn-lt"/>
                <a:ea typeface="+mn-ea"/>
                <a:cs typeface="+mn-cs"/>
              </a:rPr>
              <a:t>, high-quality mathematics instruction </a:t>
            </a:r>
            <a:r>
              <a:rPr lang="en-US" sz="1200" b="1" kern="1200">
                <a:solidFill>
                  <a:schemeClr val="tx1"/>
                </a:solidFill>
                <a:effectLst/>
                <a:latin typeface="+mn-lt"/>
                <a:ea typeface="+mn-ea"/>
                <a:cs typeface="+mn-cs"/>
              </a:rPr>
              <a:t>for every</a:t>
            </a:r>
            <a:r>
              <a:rPr lang="en-US" sz="1200" kern="1200">
                <a:solidFill>
                  <a:schemeClr val="tx1"/>
                </a:solidFill>
                <a:effectLst/>
                <a:latin typeface="+mn-lt"/>
                <a:ea typeface="+mn-ea"/>
                <a:cs typeface="+mn-cs"/>
              </a:rPr>
              <a:t> student:</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Focusing on Shared Leadership</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Expanding Access to Professional Learning</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Increasing Use of High-Quality Instructional Materials</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Implementing Research- and Evidence- Based Instruction</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And Strengthening Partnerships to Support Mathematical Learning</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The strategies described in the plan </a:t>
            </a:r>
            <a:r>
              <a:rPr lang="en-US" sz="1200" b="1" kern="1200">
                <a:solidFill>
                  <a:schemeClr val="tx1"/>
                </a:solidFill>
                <a:effectLst/>
                <a:latin typeface="+mn-lt"/>
                <a:ea typeface="+mn-ea"/>
                <a:cs typeface="+mn-cs"/>
              </a:rPr>
              <a:t>are supported by</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must align</a:t>
            </a:r>
            <a:r>
              <a:rPr lang="en-US" sz="1200" kern="1200">
                <a:solidFill>
                  <a:schemeClr val="tx1"/>
                </a:solidFill>
                <a:effectLst/>
                <a:latin typeface="+mn-lt"/>
                <a:ea typeface="+mn-ea"/>
                <a:cs typeface="+mn-cs"/>
              </a:rPr>
              <a:t> with several foundational policies and systems that guide learning and school accountability in Ohio. They include such topics as regional improvement systems, early childhood, higher education, and career pathways, just to name a few.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0E7F6E00-C042-1D16-9842-67A4B51286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30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Section 4 of Ohio’s Plan for K-12 Mathematics highlights the </a:t>
            </a:r>
            <a:r>
              <a:rPr lang="en-US" sz="1200" b="1" kern="1200">
                <a:solidFill>
                  <a:schemeClr val="tx1"/>
                </a:solidFill>
                <a:effectLst/>
                <a:latin typeface="+mn-lt"/>
                <a:ea typeface="+mn-ea"/>
                <a:cs typeface="+mn-cs"/>
              </a:rPr>
              <a:t>importance</a:t>
            </a:r>
            <a:r>
              <a:rPr lang="en-US" sz="1200" kern="1200">
                <a:solidFill>
                  <a:schemeClr val="tx1"/>
                </a:solidFill>
                <a:effectLst/>
                <a:latin typeface="+mn-lt"/>
                <a:ea typeface="+mn-ea"/>
                <a:cs typeface="+mn-cs"/>
              </a:rPr>
              <a:t> of shared leadership for improving K-12 mathematics education in Ohio. Collaboration among state, regional, and local entities </a:t>
            </a:r>
            <a:r>
              <a:rPr lang="en-US" sz="1200" b="1" kern="1200">
                <a:solidFill>
                  <a:schemeClr val="tx1"/>
                </a:solidFill>
                <a:effectLst/>
                <a:latin typeface="+mn-lt"/>
                <a:ea typeface="+mn-ea"/>
                <a:cs typeface="+mn-cs"/>
              </a:rPr>
              <a:t>is essential.</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Research supports that shared leadership </a:t>
            </a:r>
            <a:r>
              <a:rPr lang="en-US" sz="1200" b="1" kern="1200">
                <a:solidFill>
                  <a:schemeClr val="tx1"/>
                </a:solidFill>
                <a:effectLst/>
                <a:latin typeface="+mn-lt"/>
                <a:ea typeface="+mn-ea"/>
                <a:cs typeface="+mn-cs"/>
              </a:rPr>
              <a:t>benefits student achievement</a:t>
            </a:r>
            <a:r>
              <a:rPr lang="en-US" sz="1200" kern="1200">
                <a:solidFill>
                  <a:schemeClr val="tx1"/>
                </a:solidFill>
                <a:effectLst/>
                <a:latin typeface="+mn-lt"/>
                <a:ea typeface="+mn-ea"/>
                <a:cs typeface="+mn-cs"/>
              </a:rPr>
              <a:t>. Shared leadership structures bring </a:t>
            </a:r>
            <a:r>
              <a:rPr lang="en-US" sz="1200" b="1" kern="1200">
                <a:solidFill>
                  <a:schemeClr val="tx1"/>
                </a:solidFill>
                <a:effectLst/>
                <a:latin typeface="+mn-lt"/>
                <a:ea typeface="+mn-ea"/>
                <a:cs typeface="+mn-cs"/>
              </a:rPr>
              <a:t>vision, energy, and cohesion</a:t>
            </a:r>
            <a:r>
              <a:rPr lang="en-US" sz="1200" kern="1200">
                <a:solidFill>
                  <a:schemeClr val="tx1"/>
                </a:solidFill>
                <a:effectLst/>
                <a:latin typeface="+mn-lt"/>
                <a:ea typeface="+mn-ea"/>
                <a:cs typeface="+mn-cs"/>
              </a:rPr>
              <a:t> to mathematics improvement efforts by distributing responsibility and fostering collaboration. </a:t>
            </a:r>
            <a:r>
              <a:rPr lang="en-US" sz="1200" b="1" kern="1200">
                <a:solidFill>
                  <a:schemeClr val="tx1"/>
                </a:solidFill>
                <a:effectLst/>
                <a:latin typeface="+mn-lt"/>
                <a:ea typeface="+mn-ea"/>
                <a:cs typeface="+mn-cs"/>
              </a:rPr>
              <a:t>State strategies</a:t>
            </a:r>
            <a:r>
              <a:rPr lang="en-US" sz="1200" kern="1200">
                <a:solidFill>
                  <a:schemeClr val="tx1"/>
                </a:solidFill>
                <a:effectLst/>
                <a:latin typeface="+mn-lt"/>
                <a:ea typeface="+mn-ea"/>
                <a:cs typeface="+mn-cs"/>
              </a:rPr>
              <a:t> include decision-making and collaboration with higher education agencies and regional leaders. </a:t>
            </a:r>
            <a:r>
              <a:rPr lang="en-US" sz="1200" b="1" kern="1200">
                <a:solidFill>
                  <a:schemeClr val="tx1"/>
                </a:solidFill>
                <a:effectLst/>
                <a:latin typeface="+mn-lt"/>
                <a:ea typeface="+mn-ea"/>
                <a:cs typeface="+mn-cs"/>
              </a:rPr>
              <a:t>Regional strategies</a:t>
            </a:r>
            <a:r>
              <a:rPr lang="en-US" sz="1200" kern="1200">
                <a:solidFill>
                  <a:schemeClr val="tx1"/>
                </a:solidFill>
                <a:effectLst/>
                <a:latin typeface="+mn-lt"/>
                <a:ea typeface="+mn-ea"/>
                <a:cs typeface="+mn-cs"/>
              </a:rPr>
              <a:t> focus on communication, engagement, and professional learning. Responsibility for leading and supporting the successful implementation of research- and evidence-based strategies is the function of leadership at the </a:t>
            </a:r>
            <a:r>
              <a:rPr lang="en-US" sz="1200" b="1" kern="1200">
                <a:solidFill>
                  <a:schemeClr val="tx1"/>
                </a:solidFill>
                <a:effectLst/>
                <a:latin typeface="+mn-lt"/>
                <a:ea typeface="+mn-ea"/>
                <a:cs typeface="+mn-cs"/>
              </a:rPr>
              <a:t>district, building, and classroom levels</a:t>
            </a:r>
            <a:r>
              <a:rPr lang="en-US" sz="1200" kern="1200">
                <a:solidFill>
                  <a:schemeClr val="tx1"/>
                </a:solidFill>
                <a:effectLst/>
                <a:latin typeface="+mn-lt"/>
                <a:ea typeface="+mn-ea"/>
                <a:cs typeface="+mn-cs"/>
              </a:rPr>
              <a:t>. Shared leadership involves </a:t>
            </a:r>
            <a:r>
              <a:rPr lang="en-US" sz="1200" b="1" kern="1200">
                <a:solidFill>
                  <a:schemeClr val="tx1"/>
                </a:solidFill>
                <a:effectLst/>
                <a:latin typeface="+mn-lt"/>
                <a:ea typeface="+mn-ea"/>
                <a:cs typeface="+mn-cs"/>
              </a:rPr>
              <a:t>all</a:t>
            </a:r>
            <a:r>
              <a:rPr lang="en-US" sz="1200" kern="1200">
                <a:solidFill>
                  <a:schemeClr val="tx1"/>
                </a:solidFill>
                <a:effectLst/>
                <a:latin typeface="+mn-lt"/>
                <a:ea typeface="+mn-ea"/>
                <a:cs typeface="+mn-cs"/>
              </a:rPr>
              <a:t> educators in identifying challenges, analyzing underperformance, proposing solutions, and executing leadership tasks </a:t>
            </a:r>
            <a:r>
              <a:rPr lang="en-US" sz="1200" b="1" kern="1200">
                <a:solidFill>
                  <a:schemeClr val="tx1"/>
                </a:solidFill>
                <a:effectLst/>
                <a:latin typeface="+mn-lt"/>
                <a:ea typeface="+mn-ea"/>
                <a:cs typeface="+mn-cs"/>
              </a:rPr>
              <a:t>to support math improvement</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Expanding access to professional learning for educators and leaders </a:t>
            </a:r>
            <a:r>
              <a:rPr lang="en-US" sz="1200" b="1" kern="1200">
                <a:solidFill>
                  <a:schemeClr val="tx1"/>
                </a:solidFill>
                <a:effectLst/>
                <a:latin typeface="+mn-lt"/>
                <a:ea typeface="+mn-ea"/>
                <a:cs typeface="+mn-cs"/>
              </a:rPr>
              <a:t>is also prioritized</a:t>
            </a:r>
            <a:r>
              <a:rPr lang="en-US" sz="1200" kern="1200">
                <a:solidFill>
                  <a:schemeClr val="tx1"/>
                </a:solidFill>
                <a:effectLst/>
                <a:latin typeface="+mn-lt"/>
                <a:ea typeface="+mn-ea"/>
                <a:cs typeface="+mn-cs"/>
              </a:rPr>
              <a:t> in section 4, with </a:t>
            </a:r>
            <a:r>
              <a:rPr lang="en-US" sz="1200" b="1" kern="1200">
                <a:solidFill>
                  <a:schemeClr val="tx1"/>
                </a:solidFill>
                <a:effectLst/>
                <a:latin typeface="+mn-lt"/>
                <a:ea typeface="+mn-ea"/>
                <a:cs typeface="+mn-cs"/>
              </a:rPr>
              <a:t>emphasis</a:t>
            </a:r>
            <a:r>
              <a:rPr lang="en-US" sz="1200" kern="1200">
                <a:solidFill>
                  <a:schemeClr val="tx1"/>
                </a:solidFill>
                <a:effectLst/>
                <a:latin typeface="+mn-lt"/>
                <a:ea typeface="+mn-ea"/>
                <a:cs typeface="+mn-cs"/>
              </a:rPr>
              <a:t> on high-quality instructional materials, collaborative learning, and improving pedagogical skills. The Department will support capacity building for </a:t>
            </a:r>
            <a:r>
              <a:rPr lang="en-US" sz="1200" b="1" kern="1200">
                <a:solidFill>
                  <a:schemeClr val="tx1"/>
                </a:solidFill>
                <a:effectLst/>
                <a:latin typeface="+mn-lt"/>
                <a:ea typeface="+mn-ea"/>
                <a:cs typeface="+mn-cs"/>
              </a:rPr>
              <a:t>leading</a:t>
            </a:r>
            <a:r>
              <a:rPr lang="en-US" sz="1200" kern="1200">
                <a:solidFill>
                  <a:schemeClr val="tx1"/>
                </a:solidFill>
                <a:effectLst/>
                <a:latin typeface="+mn-lt"/>
                <a:ea typeface="+mn-ea"/>
                <a:cs typeface="+mn-cs"/>
              </a:rPr>
              <a:t> professional learning in increasing use of high-quality instructional materials and implementing evidence- and research-based practices.</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Used in conjunction with Ohio’s I-MTSS framework  , Ohio’s Plan for K-12 Mathematics </a:t>
            </a:r>
            <a:r>
              <a:rPr lang="en-US" sz="1200" b="1" kern="1200">
                <a:solidFill>
                  <a:schemeClr val="tx1"/>
                </a:solidFill>
                <a:effectLst/>
                <a:latin typeface="+mn-lt"/>
                <a:ea typeface="+mn-ea"/>
                <a:cs typeface="+mn-cs"/>
              </a:rPr>
              <a:t>draws particular attention</a:t>
            </a:r>
            <a:r>
              <a:rPr lang="en-US" sz="1200" kern="1200">
                <a:solidFill>
                  <a:schemeClr val="tx1"/>
                </a:solidFill>
                <a:effectLst/>
                <a:latin typeface="+mn-lt"/>
                <a:ea typeface="+mn-ea"/>
                <a:cs typeface="+mn-cs"/>
              </a:rPr>
              <a:t> to a continuum of support across three tiers, with data-driven movement among tiers.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Finally, Section 4 also draws attention to </a:t>
            </a:r>
            <a:r>
              <a:rPr lang="en-US" sz="1200" b="1" kern="1200">
                <a:solidFill>
                  <a:schemeClr val="tx1"/>
                </a:solidFill>
                <a:effectLst/>
                <a:latin typeface="+mn-lt"/>
                <a:ea typeface="+mn-ea"/>
                <a:cs typeface="+mn-cs"/>
              </a:rPr>
              <a:t>the importance of partnerships</a:t>
            </a:r>
            <a:r>
              <a:rPr lang="en-US" sz="1200" kern="1200">
                <a:solidFill>
                  <a:schemeClr val="tx1"/>
                </a:solidFill>
                <a:effectLst/>
                <a:latin typeface="+mn-lt"/>
                <a:ea typeface="+mn-ea"/>
                <a:cs typeface="+mn-cs"/>
              </a:rPr>
              <a:t> to support mathematical learning - </a:t>
            </a:r>
            <a:r>
              <a:rPr lang="en-US" sz="1200" b="1" kern="1200">
                <a:solidFill>
                  <a:schemeClr val="tx1"/>
                </a:solidFill>
                <a:effectLst/>
                <a:latin typeface="+mn-lt"/>
                <a:ea typeface="+mn-ea"/>
                <a:cs typeface="+mn-cs"/>
              </a:rPr>
              <a:t>engaging families</a:t>
            </a:r>
            <a:r>
              <a:rPr lang="en-US" sz="1200" kern="1200">
                <a:solidFill>
                  <a:schemeClr val="tx1"/>
                </a:solidFill>
                <a:effectLst/>
                <a:latin typeface="+mn-lt"/>
                <a:ea typeface="+mn-ea"/>
                <a:cs typeface="+mn-cs"/>
              </a:rPr>
              <a:t>, </a:t>
            </a:r>
            <a:r>
              <a:rPr lang="en-US" sz="1200" b="1" kern="1200">
                <a:solidFill>
                  <a:schemeClr val="tx1"/>
                </a:solidFill>
                <a:effectLst/>
                <a:latin typeface="+mn-lt"/>
                <a:ea typeface="+mn-ea"/>
                <a:cs typeface="+mn-cs"/>
              </a:rPr>
              <a:t>workforce partners</a:t>
            </a:r>
            <a:r>
              <a:rPr lang="en-US" sz="1200" kern="1200">
                <a:solidFill>
                  <a:schemeClr val="tx1"/>
                </a:solidFill>
                <a:effectLst/>
                <a:latin typeface="+mn-lt"/>
                <a:ea typeface="+mn-ea"/>
                <a:cs typeface="+mn-cs"/>
              </a:rPr>
              <a:t>, and </a:t>
            </a:r>
            <a:r>
              <a:rPr lang="en-US" sz="1200" b="1" kern="1200">
                <a:solidFill>
                  <a:schemeClr val="tx1"/>
                </a:solidFill>
                <a:effectLst/>
                <a:latin typeface="+mn-lt"/>
                <a:ea typeface="+mn-ea"/>
                <a:cs typeface="+mn-cs"/>
              </a:rPr>
              <a:t>the community</a:t>
            </a:r>
            <a:r>
              <a:rPr lang="en-US" sz="1200" kern="1200">
                <a:solidFill>
                  <a:schemeClr val="tx1"/>
                </a:solidFill>
                <a:effectLst/>
                <a:latin typeface="+mn-lt"/>
                <a:ea typeface="+mn-ea"/>
                <a:cs typeface="+mn-cs"/>
              </a:rPr>
              <a:t> in authentic partnerships to support students’ mathematical learning at home and in community settings.</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6E335F-6B58-4BAC-AAD9-EC2E6DC715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867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5C4BD-17E9-249F-C44C-56E9986489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587829-AFE1-9EC9-62D6-53C2A140F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A72BA49-43BA-B52D-DC95-DA748F0A2BCF}"/>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5" name="Footer Placeholder 4">
            <a:extLst>
              <a:ext uri="{FF2B5EF4-FFF2-40B4-BE49-F238E27FC236}">
                <a16:creationId xmlns:a16="http://schemas.microsoft.com/office/drawing/2014/main" id="{723F60A2-EFF0-4630-CBEC-0893A592C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4478A-1A51-2F00-30DB-EBF886C89DC9}"/>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334291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9E375-17B6-DF37-428A-E2C9F07ABA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E4FD40F-33BD-2016-89B1-C2BDC34CB1A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D1AF2A-D5E1-C7D3-2646-2EF755556179}"/>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5" name="Footer Placeholder 4">
            <a:extLst>
              <a:ext uri="{FF2B5EF4-FFF2-40B4-BE49-F238E27FC236}">
                <a16:creationId xmlns:a16="http://schemas.microsoft.com/office/drawing/2014/main" id="{D193FC80-B626-109C-60DA-59C32746D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433F74-54AA-0637-D22A-8B9D9D2FEAA7}"/>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35408074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Title + Text" type="secHead">
  <p:cSld name="Title + Text">
    <p:spTree>
      <p:nvGrpSpPr>
        <p:cNvPr id="1" name="Shape 68"/>
        <p:cNvGrpSpPr/>
        <p:nvPr/>
      </p:nvGrpSpPr>
      <p:grpSpPr>
        <a:xfrm>
          <a:off x="0" y="0"/>
          <a:ext cx="0" cy="0"/>
          <a:chOff x="0" y="0"/>
          <a:chExt cx="0" cy="0"/>
        </a:xfrm>
      </p:grpSpPr>
      <p:sp>
        <p:nvSpPr>
          <p:cNvPr id="69" name="Google Shape;69;g296cb6e8523_0_44"/>
          <p:cNvSpPr txBox="1">
            <a:spLocks noGrp="1"/>
          </p:cNvSpPr>
          <p:nvPr>
            <p:ph type="title"/>
          </p:nvPr>
        </p:nvSpPr>
        <p:spPr>
          <a:xfrm>
            <a:off x="380999" y="1104258"/>
            <a:ext cx="11086500" cy="889500"/>
          </a:xfrm>
          <a:prstGeom prst="rect">
            <a:avLst/>
          </a:prstGeom>
          <a:noFill/>
          <a:ln>
            <a:noFill/>
          </a:ln>
        </p:spPr>
        <p:txBody>
          <a:bodyPr spcFirstLastPara="1" wrap="square" lIns="109725" tIns="54850" rIns="109725" bIns="54850" anchor="t" anchorCtr="0">
            <a:normAutofit/>
          </a:bodyPr>
          <a:lstStyle>
            <a:lvl1pPr lvl="0" algn="l">
              <a:lnSpc>
                <a:spcPct val="103333"/>
              </a:lnSpc>
              <a:spcBef>
                <a:spcPts val="0"/>
              </a:spcBef>
              <a:spcAft>
                <a:spcPts val="0"/>
              </a:spcAft>
              <a:buClr>
                <a:srgbClr val="002060"/>
              </a:buClr>
              <a:buSzPts val="7200"/>
              <a:buFont typeface="Arial"/>
              <a:buNone/>
              <a:defRPr sz="6000">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0" name="Google Shape;70;g296cb6e8523_0_44"/>
          <p:cNvSpPr txBox="1">
            <a:spLocks noGrp="1"/>
          </p:cNvSpPr>
          <p:nvPr>
            <p:ph type="body" idx="1"/>
          </p:nvPr>
        </p:nvSpPr>
        <p:spPr>
          <a:xfrm>
            <a:off x="381000" y="2230132"/>
            <a:ext cx="9107500" cy="3523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3200"/>
              <a:buNone/>
              <a:defRPr sz="2417">
                <a:solidFill>
                  <a:schemeClr val="dk1"/>
                </a:solidFill>
                <a:latin typeface="Arial"/>
                <a:ea typeface="Arial"/>
                <a:cs typeface="Arial"/>
                <a:sym typeface="Arial"/>
              </a:defRPr>
            </a:lvl1pPr>
            <a:lvl2pPr marL="761970" lvl="1" indent="-190492" algn="l">
              <a:lnSpc>
                <a:spcPct val="100000"/>
              </a:lnSpc>
              <a:spcBef>
                <a:spcPts val="500"/>
              </a:spcBef>
              <a:spcAft>
                <a:spcPts val="0"/>
              </a:spcAft>
              <a:buSzPts val="2700"/>
              <a:buNone/>
              <a:defRPr sz="2000">
                <a:solidFill>
                  <a:srgbClr val="8B8C8E"/>
                </a:solidFill>
              </a:defRPr>
            </a:lvl2pPr>
            <a:lvl3pPr marL="1142954" lvl="2" indent="-190492" algn="l">
              <a:lnSpc>
                <a:spcPct val="90000"/>
              </a:lnSpc>
              <a:spcBef>
                <a:spcPts val="500"/>
              </a:spcBef>
              <a:spcAft>
                <a:spcPts val="0"/>
              </a:spcAft>
              <a:buSzPts val="2400"/>
              <a:buNone/>
              <a:defRPr sz="1833">
                <a:solidFill>
                  <a:srgbClr val="8B8C8E"/>
                </a:solidFill>
              </a:defRPr>
            </a:lvl3pPr>
            <a:lvl4pPr marL="1523939" lvl="3" indent="-190492" algn="l">
              <a:lnSpc>
                <a:spcPct val="90000"/>
              </a:lnSpc>
              <a:spcBef>
                <a:spcPts val="500"/>
              </a:spcBef>
              <a:spcAft>
                <a:spcPts val="0"/>
              </a:spcAft>
              <a:buSzPts val="2100"/>
              <a:buNone/>
              <a:defRPr sz="1583">
                <a:solidFill>
                  <a:srgbClr val="8B8C8E"/>
                </a:solidFill>
              </a:defRPr>
            </a:lvl4pPr>
            <a:lvl5pPr marL="1904924" lvl="4" indent="-190492" algn="l">
              <a:lnSpc>
                <a:spcPct val="90000"/>
              </a:lnSpc>
              <a:spcBef>
                <a:spcPts val="500"/>
              </a:spcBef>
              <a:spcAft>
                <a:spcPts val="0"/>
              </a:spcAft>
              <a:buSzPts val="2100"/>
              <a:buNone/>
              <a:defRPr sz="1583">
                <a:solidFill>
                  <a:srgbClr val="8B8C8E"/>
                </a:solidFill>
              </a:defRPr>
            </a:lvl5pPr>
            <a:lvl6pPr marL="2285909" lvl="5" indent="-190492" algn="l">
              <a:lnSpc>
                <a:spcPct val="90000"/>
              </a:lnSpc>
              <a:spcBef>
                <a:spcPts val="500"/>
              </a:spcBef>
              <a:spcAft>
                <a:spcPts val="0"/>
              </a:spcAft>
              <a:buClr>
                <a:srgbClr val="8B8C8E"/>
              </a:buClr>
              <a:buSzPts val="1900"/>
              <a:buNone/>
              <a:defRPr sz="1583">
                <a:solidFill>
                  <a:srgbClr val="8B8C8E"/>
                </a:solidFill>
              </a:defRPr>
            </a:lvl6pPr>
            <a:lvl7pPr marL="2666893" lvl="6" indent="-190492" algn="l">
              <a:lnSpc>
                <a:spcPct val="90000"/>
              </a:lnSpc>
              <a:spcBef>
                <a:spcPts val="500"/>
              </a:spcBef>
              <a:spcAft>
                <a:spcPts val="0"/>
              </a:spcAft>
              <a:buClr>
                <a:srgbClr val="8B8C8E"/>
              </a:buClr>
              <a:buSzPts val="1900"/>
              <a:buNone/>
              <a:defRPr sz="1583">
                <a:solidFill>
                  <a:srgbClr val="8B8C8E"/>
                </a:solidFill>
              </a:defRPr>
            </a:lvl7pPr>
            <a:lvl8pPr marL="3047878" lvl="7" indent="-190492" algn="l">
              <a:lnSpc>
                <a:spcPct val="90000"/>
              </a:lnSpc>
              <a:spcBef>
                <a:spcPts val="500"/>
              </a:spcBef>
              <a:spcAft>
                <a:spcPts val="0"/>
              </a:spcAft>
              <a:buClr>
                <a:srgbClr val="8B8C8E"/>
              </a:buClr>
              <a:buSzPts val="1900"/>
              <a:buNone/>
              <a:defRPr sz="1583">
                <a:solidFill>
                  <a:srgbClr val="8B8C8E"/>
                </a:solidFill>
              </a:defRPr>
            </a:lvl8pPr>
            <a:lvl9pPr marL="3428863" lvl="8" indent="-190492" algn="l">
              <a:lnSpc>
                <a:spcPct val="90000"/>
              </a:lnSpc>
              <a:spcBef>
                <a:spcPts val="500"/>
              </a:spcBef>
              <a:spcAft>
                <a:spcPts val="0"/>
              </a:spcAft>
              <a:buClr>
                <a:srgbClr val="8B8C8E"/>
              </a:buClr>
              <a:buSzPts val="1900"/>
              <a:buNone/>
              <a:defRPr sz="1583">
                <a:solidFill>
                  <a:srgbClr val="8B8C8E"/>
                </a:solidFill>
              </a:defRPr>
            </a:lvl9pPr>
          </a:lstStyle>
          <a:p>
            <a:endParaRPr/>
          </a:p>
        </p:txBody>
      </p:sp>
      <p:sp>
        <p:nvSpPr>
          <p:cNvPr id="71" name="Google Shape;71;g296cb6e8523_0_44"/>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72" name="Google Shape;72;g296cb6e8523_0_44"/>
          <p:cNvCxnSpPr/>
          <p:nvPr/>
        </p:nvCxnSpPr>
        <p:spPr>
          <a:xfrm>
            <a:off x="380999" y="2010937"/>
            <a:ext cx="7514750" cy="0"/>
          </a:xfrm>
          <a:prstGeom prst="straightConnector1">
            <a:avLst/>
          </a:prstGeom>
          <a:noFill/>
          <a:ln w="254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16927891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
        <p:cNvGrpSpPr/>
        <p:nvPr/>
      </p:nvGrpSpPr>
      <p:grpSpPr>
        <a:xfrm>
          <a:off x="0" y="0"/>
          <a:ext cx="0" cy="0"/>
          <a:chOff x="0" y="0"/>
          <a:chExt cx="0" cy="0"/>
        </a:xfrm>
      </p:grpSpPr>
      <p:sp>
        <p:nvSpPr>
          <p:cNvPr id="74" name="Google Shape;74;g296cb6e8523_0_61"/>
          <p:cNvSpPr txBox="1">
            <a:spLocks noGrp="1"/>
          </p:cNvSpPr>
          <p:nvPr>
            <p:ph type="title"/>
          </p:nvPr>
        </p:nvSpPr>
        <p:spPr>
          <a:xfrm>
            <a:off x="381000" y="365125"/>
            <a:ext cx="114300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5" name="Google Shape;75;g296cb6e8523_0_61"/>
          <p:cNvSpPr txBox="1">
            <a:spLocks noGrp="1"/>
          </p:cNvSpPr>
          <p:nvPr>
            <p:ph type="body" idx="1"/>
          </p:nvPr>
        </p:nvSpPr>
        <p:spPr>
          <a:xfrm>
            <a:off x="381000" y="1681163"/>
            <a:ext cx="5550500" cy="657250"/>
          </a:xfrm>
          <a:prstGeom prst="rect">
            <a:avLst/>
          </a:prstGeom>
          <a:noFill/>
          <a:ln>
            <a:noFill/>
          </a:ln>
        </p:spPr>
        <p:txBody>
          <a:bodyPr spcFirstLastPara="1" wrap="square" lIns="109725" tIns="54850" rIns="109725" bIns="54850" anchor="b" anchorCtr="0">
            <a:normAutofit/>
          </a:bodyPr>
          <a:lstStyle>
            <a:lvl1pPr marL="380985" lvl="0" indent="-190492" algn="l">
              <a:lnSpc>
                <a:spcPct val="120000"/>
              </a:lnSpc>
              <a:spcBef>
                <a:spcPts val="0"/>
              </a:spcBef>
              <a:spcAft>
                <a:spcPts val="0"/>
              </a:spcAft>
              <a:buSzPts val="3200"/>
              <a:buNone/>
              <a:defRPr sz="2417" b="1" cap="none">
                <a:latin typeface="Arial"/>
                <a:ea typeface="Arial"/>
                <a:cs typeface="Arial"/>
                <a:sym typeface="Arial"/>
              </a:defRPr>
            </a:lvl1pPr>
            <a:lvl2pPr marL="761970" lvl="1" indent="-190492" algn="l">
              <a:lnSpc>
                <a:spcPct val="100000"/>
              </a:lnSpc>
              <a:spcBef>
                <a:spcPts val="500"/>
              </a:spcBef>
              <a:spcAft>
                <a:spcPts val="0"/>
              </a:spcAft>
              <a:buSzPts val="2700"/>
              <a:buNone/>
              <a:defRPr sz="2000" b="1"/>
            </a:lvl2pPr>
            <a:lvl3pPr marL="1142954" lvl="2" indent="-190492" algn="l">
              <a:lnSpc>
                <a:spcPct val="90000"/>
              </a:lnSpc>
              <a:spcBef>
                <a:spcPts val="500"/>
              </a:spcBef>
              <a:spcAft>
                <a:spcPts val="0"/>
              </a:spcAft>
              <a:buSzPts val="2400"/>
              <a:buNone/>
              <a:defRPr sz="1833" b="1"/>
            </a:lvl3pPr>
            <a:lvl4pPr marL="1523939" lvl="3" indent="-190492" algn="l">
              <a:lnSpc>
                <a:spcPct val="90000"/>
              </a:lnSpc>
              <a:spcBef>
                <a:spcPts val="500"/>
              </a:spcBef>
              <a:spcAft>
                <a:spcPts val="0"/>
              </a:spcAft>
              <a:buSzPts val="2100"/>
              <a:buNone/>
              <a:defRPr sz="1583" b="1"/>
            </a:lvl4pPr>
            <a:lvl5pPr marL="1904924" lvl="4" indent="-190492" algn="l">
              <a:lnSpc>
                <a:spcPct val="90000"/>
              </a:lnSpc>
              <a:spcBef>
                <a:spcPts val="500"/>
              </a:spcBef>
              <a:spcAft>
                <a:spcPts val="0"/>
              </a:spcAft>
              <a:buSzPts val="2100"/>
              <a:buNone/>
              <a:defRPr sz="1583" b="1"/>
            </a:lvl5pPr>
            <a:lvl6pPr marL="2285909" lvl="5" indent="-190492" algn="l">
              <a:lnSpc>
                <a:spcPct val="90000"/>
              </a:lnSpc>
              <a:spcBef>
                <a:spcPts val="500"/>
              </a:spcBef>
              <a:spcAft>
                <a:spcPts val="0"/>
              </a:spcAft>
              <a:buClr>
                <a:schemeClr val="dk1"/>
              </a:buClr>
              <a:buSzPts val="1900"/>
              <a:buNone/>
              <a:defRPr sz="1583" b="1"/>
            </a:lvl6pPr>
            <a:lvl7pPr marL="2666893" lvl="6" indent="-190492" algn="l">
              <a:lnSpc>
                <a:spcPct val="90000"/>
              </a:lnSpc>
              <a:spcBef>
                <a:spcPts val="500"/>
              </a:spcBef>
              <a:spcAft>
                <a:spcPts val="0"/>
              </a:spcAft>
              <a:buClr>
                <a:schemeClr val="dk1"/>
              </a:buClr>
              <a:buSzPts val="1900"/>
              <a:buNone/>
              <a:defRPr sz="1583" b="1"/>
            </a:lvl7pPr>
            <a:lvl8pPr marL="3047878" lvl="7" indent="-190492" algn="l">
              <a:lnSpc>
                <a:spcPct val="90000"/>
              </a:lnSpc>
              <a:spcBef>
                <a:spcPts val="500"/>
              </a:spcBef>
              <a:spcAft>
                <a:spcPts val="0"/>
              </a:spcAft>
              <a:buClr>
                <a:schemeClr val="dk1"/>
              </a:buClr>
              <a:buSzPts val="1900"/>
              <a:buNone/>
              <a:defRPr sz="1583" b="1"/>
            </a:lvl8pPr>
            <a:lvl9pPr marL="3428863" lvl="8" indent="-190492" algn="l">
              <a:lnSpc>
                <a:spcPct val="90000"/>
              </a:lnSpc>
              <a:spcBef>
                <a:spcPts val="500"/>
              </a:spcBef>
              <a:spcAft>
                <a:spcPts val="0"/>
              </a:spcAft>
              <a:buClr>
                <a:schemeClr val="dk1"/>
              </a:buClr>
              <a:buSzPts val="1900"/>
              <a:buNone/>
              <a:defRPr sz="1583" b="1"/>
            </a:lvl9pPr>
          </a:lstStyle>
          <a:p>
            <a:endParaRPr/>
          </a:p>
        </p:txBody>
      </p:sp>
      <p:sp>
        <p:nvSpPr>
          <p:cNvPr id="76" name="Google Shape;76;g296cb6e8523_0_61"/>
          <p:cNvSpPr txBox="1">
            <a:spLocks noGrp="1"/>
          </p:cNvSpPr>
          <p:nvPr>
            <p:ph type="body" idx="2"/>
          </p:nvPr>
        </p:nvSpPr>
        <p:spPr>
          <a:xfrm>
            <a:off x="381000" y="2505075"/>
            <a:ext cx="5550500" cy="342600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77" name="Google Shape;77;g296cb6e8523_0_61"/>
          <p:cNvSpPr txBox="1">
            <a:spLocks noGrp="1"/>
          </p:cNvSpPr>
          <p:nvPr>
            <p:ph type="body" idx="3"/>
          </p:nvPr>
        </p:nvSpPr>
        <p:spPr>
          <a:xfrm>
            <a:off x="6172200" y="1681163"/>
            <a:ext cx="5638750" cy="657250"/>
          </a:xfrm>
          <a:prstGeom prst="rect">
            <a:avLst/>
          </a:prstGeom>
          <a:noFill/>
          <a:ln>
            <a:noFill/>
          </a:ln>
        </p:spPr>
        <p:txBody>
          <a:bodyPr spcFirstLastPara="1" wrap="square" lIns="109725" tIns="54850" rIns="109725" bIns="54850" anchor="b" anchorCtr="0">
            <a:normAutofit/>
          </a:bodyPr>
          <a:lstStyle>
            <a:lvl1pPr marL="380985" lvl="0" indent="-190492" algn="l">
              <a:lnSpc>
                <a:spcPct val="120000"/>
              </a:lnSpc>
              <a:spcBef>
                <a:spcPts val="0"/>
              </a:spcBef>
              <a:spcAft>
                <a:spcPts val="0"/>
              </a:spcAft>
              <a:buSzPts val="3200"/>
              <a:buNone/>
              <a:defRPr sz="2417" b="1" cap="none">
                <a:latin typeface="Arial"/>
                <a:ea typeface="Arial"/>
                <a:cs typeface="Arial"/>
                <a:sym typeface="Arial"/>
              </a:defRPr>
            </a:lvl1pPr>
            <a:lvl2pPr marL="761970" lvl="1" indent="-190492" algn="l">
              <a:lnSpc>
                <a:spcPct val="100000"/>
              </a:lnSpc>
              <a:spcBef>
                <a:spcPts val="500"/>
              </a:spcBef>
              <a:spcAft>
                <a:spcPts val="0"/>
              </a:spcAft>
              <a:buSzPts val="2700"/>
              <a:buNone/>
              <a:defRPr sz="2000" b="1"/>
            </a:lvl2pPr>
            <a:lvl3pPr marL="1142954" lvl="2" indent="-190492" algn="l">
              <a:lnSpc>
                <a:spcPct val="90000"/>
              </a:lnSpc>
              <a:spcBef>
                <a:spcPts val="500"/>
              </a:spcBef>
              <a:spcAft>
                <a:spcPts val="0"/>
              </a:spcAft>
              <a:buSzPts val="2400"/>
              <a:buNone/>
              <a:defRPr sz="1833" b="1"/>
            </a:lvl3pPr>
            <a:lvl4pPr marL="1523939" lvl="3" indent="-190492" algn="l">
              <a:lnSpc>
                <a:spcPct val="90000"/>
              </a:lnSpc>
              <a:spcBef>
                <a:spcPts val="500"/>
              </a:spcBef>
              <a:spcAft>
                <a:spcPts val="0"/>
              </a:spcAft>
              <a:buSzPts val="2100"/>
              <a:buNone/>
              <a:defRPr sz="1583" b="1"/>
            </a:lvl4pPr>
            <a:lvl5pPr marL="1904924" lvl="4" indent="-190492" algn="l">
              <a:lnSpc>
                <a:spcPct val="90000"/>
              </a:lnSpc>
              <a:spcBef>
                <a:spcPts val="500"/>
              </a:spcBef>
              <a:spcAft>
                <a:spcPts val="0"/>
              </a:spcAft>
              <a:buSzPts val="2100"/>
              <a:buNone/>
              <a:defRPr sz="1583" b="1"/>
            </a:lvl5pPr>
            <a:lvl6pPr marL="2285909" lvl="5" indent="-190492" algn="l">
              <a:lnSpc>
                <a:spcPct val="90000"/>
              </a:lnSpc>
              <a:spcBef>
                <a:spcPts val="500"/>
              </a:spcBef>
              <a:spcAft>
                <a:spcPts val="0"/>
              </a:spcAft>
              <a:buClr>
                <a:schemeClr val="dk1"/>
              </a:buClr>
              <a:buSzPts val="1900"/>
              <a:buNone/>
              <a:defRPr sz="1583" b="1"/>
            </a:lvl6pPr>
            <a:lvl7pPr marL="2666893" lvl="6" indent="-190492" algn="l">
              <a:lnSpc>
                <a:spcPct val="90000"/>
              </a:lnSpc>
              <a:spcBef>
                <a:spcPts val="500"/>
              </a:spcBef>
              <a:spcAft>
                <a:spcPts val="0"/>
              </a:spcAft>
              <a:buClr>
                <a:schemeClr val="dk1"/>
              </a:buClr>
              <a:buSzPts val="1900"/>
              <a:buNone/>
              <a:defRPr sz="1583" b="1"/>
            </a:lvl7pPr>
            <a:lvl8pPr marL="3047878" lvl="7" indent="-190492" algn="l">
              <a:lnSpc>
                <a:spcPct val="90000"/>
              </a:lnSpc>
              <a:spcBef>
                <a:spcPts val="500"/>
              </a:spcBef>
              <a:spcAft>
                <a:spcPts val="0"/>
              </a:spcAft>
              <a:buClr>
                <a:schemeClr val="dk1"/>
              </a:buClr>
              <a:buSzPts val="1900"/>
              <a:buNone/>
              <a:defRPr sz="1583" b="1"/>
            </a:lvl8pPr>
            <a:lvl9pPr marL="3428863" lvl="8" indent="-190492" algn="l">
              <a:lnSpc>
                <a:spcPct val="90000"/>
              </a:lnSpc>
              <a:spcBef>
                <a:spcPts val="500"/>
              </a:spcBef>
              <a:spcAft>
                <a:spcPts val="0"/>
              </a:spcAft>
              <a:buClr>
                <a:schemeClr val="dk1"/>
              </a:buClr>
              <a:buSzPts val="1900"/>
              <a:buNone/>
              <a:defRPr sz="1583" b="1"/>
            </a:lvl9pPr>
          </a:lstStyle>
          <a:p>
            <a:endParaRPr/>
          </a:p>
        </p:txBody>
      </p:sp>
      <p:sp>
        <p:nvSpPr>
          <p:cNvPr id="78" name="Google Shape;78;g296cb6e8523_0_61"/>
          <p:cNvSpPr txBox="1">
            <a:spLocks noGrp="1"/>
          </p:cNvSpPr>
          <p:nvPr>
            <p:ph type="body" idx="4"/>
          </p:nvPr>
        </p:nvSpPr>
        <p:spPr>
          <a:xfrm>
            <a:off x="6172200" y="2505075"/>
            <a:ext cx="5638750" cy="342600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79" name="Google Shape;79;g296cb6e8523_0_61"/>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944058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Highlight Text">
  <p:cSld name="Highlight Tex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g296cb6e8523_0_68"/>
          <p:cNvSpPr txBox="1">
            <a:spLocks noGrp="1"/>
          </p:cNvSpPr>
          <p:nvPr>
            <p:ph type="title"/>
          </p:nvPr>
        </p:nvSpPr>
        <p:spPr>
          <a:xfrm>
            <a:off x="381000" y="559088"/>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cap="none"/>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2" name="Google Shape;82;g296cb6e8523_0_68"/>
          <p:cNvSpPr txBox="1">
            <a:spLocks noGrp="1"/>
          </p:cNvSpPr>
          <p:nvPr>
            <p:ph type="body" idx="1"/>
          </p:nvPr>
        </p:nvSpPr>
        <p:spPr>
          <a:xfrm>
            <a:off x="1064302" y="2008683"/>
            <a:ext cx="9878500" cy="368725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190492" algn="l">
              <a:lnSpc>
                <a:spcPct val="100000"/>
              </a:lnSpc>
              <a:spcBef>
                <a:spcPts val="500"/>
              </a:spcBef>
              <a:spcAft>
                <a:spcPts val="0"/>
              </a:spcAft>
              <a:buSzPts val="2900"/>
              <a:buNone/>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cxnSp>
        <p:nvCxnSpPr>
          <p:cNvPr id="83" name="Google Shape;83;g296cb6e8523_0_68"/>
          <p:cNvCxnSpPr/>
          <p:nvPr/>
        </p:nvCxnSpPr>
        <p:spPr>
          <a:xfrm>
            <a:off x="838200" y="2008683"/>
            <a:ext cx="0" cy="3674500"/>
          </a:xfrm>
          <a:prstGeom prst="straightConnector1">
            <a:avLst/>
          </a:prstGeom>
          <a:noFill/>
          <a:ln w="38100" cap="flat" cmpd="sng">
            <a:solidFill>
              <a:schemeClr val="accent1"/>
            </a:solidFill>
            <a:prstDash val="solid"/>
            <a:miter lim="800000"/>
            <a:headEnd type="none" w="sm" len="sm"/>
            <a:tailEnd type="none" w="sm" len="sm"/>
          </a:ln>
        </p:spPr>
      </p:cxnSp>
      <p:sp>
        <p:nvSpPr>
          <p:cNvPr id="84" name="Google Shape;84;g296cb6e8523_0_68"/>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041513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5"/>
        <p:cNvGrpSpPr/>
        <p:nvPr/>
      </p:nvGrpSpPr>
      <p:grpSpPr>
        <a:xfrm>
          <a:off x="0" y="0"/>
          <a:ext cx="0" cy="0"/>
          <a:chOff x="0" y="0"/>
          <a:chExt cx="0" cy="0"/>
        </a:xfrm>
      </p:grpSpPr>
      <p:sp>
        <p:nvSpPr>
          <p:cNvPr id="86" name="Google Shape;86;g296cb6e8523_0_76"/>
          <p:cNvSpPr txBox="1">
            <a:spLocks noGrp="1"/>
          </p:cNvSpPr>
          <p:nvPr>
            <p:ph type="title"/>
          </p:nvPr>
        </p:nvSpPr>
        <p:spPr>
          <a:xfrm>
            <a:off x="407301" y="457200"/>
            <a:ext cx="4387250" cy="1600500"/>
          </a:xfrm>
          <a:prstGeom prst="rect">
            <a:avLst/>
          </a:prstGeom>
          <a:noFill/>
          <a:ln>
            <a:noFill/>
          </a:ln>
        </p:spPr>
        <p:txBody>
          <a:bodyPr spcFirstLastPara="1" wrap="square" lIns="109725" tIns="54850" rIns="109725" bIns="54850" anchor="t" anchorCtr="0">
            <a:normAutofit/>
          </a:bodyPr>
          <a:lstStyle>
            <a:lvl1pPr lvl="0" algn="l">
              <a:lnSpc>
                <a:spcPct val="100000"/>
              </a:lnSpc>
              <a:spcBef>
                <a:spcPts val="0"/>
              </a:spcBef>
              <a:spcAft>
                <a:spcPts val="0"/>
              </a:spcAft>
              <a:buClr>
                <a:srgbClr val="002060"/>
              </a:buClr>
              <a:buSzPts val="3800"/>
              <a:buFont typeface="Arial"/>
              <a:buNone/>
              <a:defRPr sz="3167">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7" name="Google Shape;87;g296cb6e8523_0_76"/>
          <p:cNvSpPr txBox="1">
            <a:spLocks noGrp="1"/>
          </p:cNvSpPr>
          <p:nvPr>
            <p:ph type="body" idx="1"/>
          </p:nvPr>
        </p:nvSpPr>
        <p:spPr>
          <a:xfrm>
            <a:off x="5183187" y="457200"/>
            <a:ext cx="6601500" cy="5404000"/>
          </a:xfrm>
          <a:prstGeom prst="rect">
            <a:avLst/>
          </a:prstGeom>
          <a:noFill/>
          <a:ln>
            <a:noFill/>
          </a:ln>
        </p:spPr>
        <p:txBody>
          <a:bodyPr spcFirstLastPara="1" wrap="square" lIns="109725" tIns="54850" rIns="109725" bIns="54850" anchor="t" anchorCtr="0">
            <a:normAutofit/>
          </a:bodyPr>
          <a:lstStyle>
            <a:lvl1pPr marL="380985" lvl="0" indent="-412733" algn="l">
              <a:lnSpc>
                <a:spcPct val="120000"/>
              </a:lnSpc>
              <a:spcBef>
                <a:spcPts val="0"/>
              </a:spcBef>
              <a:spcAft>
                <a:spcPts val="0"/>
              </a:spcAft>
              <a:buSzPts val="4200"/>
              <a:buChar char="•"/>
              <a:defRPr sz="3167">
                <a:latin typeface="Arial"/>
                <a:ea typeface="Arial"/>
                <a:cs typeface="Arial"/>
                <a:sym typeface="Arial"/>
              </a:defRPr>
            </a:lvl1pPr>
            <a:lvl2pPr marL="761970" lvl="1" indent="-386276" algn="l">
              <a:lnSpc>
                <a:spcPct val="100000"/>
              </a:lnSpc>
              <a:spcBef>
                <a:spcPts val="500"/>
              </a:spcBef>
              <a:spcAft>
                <a:spcPts val="0"/>
              </a:spcAft>
              <a:buSzPts val="3700"/>
              <a:buChar char="•"/>
              <a:defRPr sz="2833">
                <a:latin typeface="Arial"/>
                <a:ea typeface="Arial"/>
                <a:cs typeface="Arial"/>
                <a:sym typeface="Arial"/>
              </a:defRPr>
            </a:lvl2pPr>
            <a:lvl3pPr marL="1142954" lvl="2" indent="-359819" algn="l">
              <a:lnSpc>
                <a:spcPct val="90000"/>
              </a:lnSpc>
              <a:spcBef>
                <a:spcPts val="500"/>
              </a:spcBef>
              <a:spcAft>
                <a:spcPts val="0"/>
              </a:spcAft>
              <a:buSzPts val="3200"/>
              <a:buChar char="•"/>
              <a:defRPr sz="2417">
                <a:latin typeface="Arial"/>
                <a:ea typeface="Arial"/>
                <a:cs typeface="Arial"/>
                <a:sym typeface="Arial"/>
              </a:defRPr>
            </a:lvl3pPr>
            <a:lvl4pPr marL="1523939" lvl="3" indent="-333362" algn="l">
              <a:lnSpc>
                <a:spcPct val="90000"/>
              </a:lnSpc>
              <a:spcBef>
                <a:spcPts val="500"/>
              </a:spcBef>
              <a:spcAft>
                <a:spcPts val="0"/>
              </a:spcAft>
              <a:buSzPts val="2700"/>
              <a:buChar char="•"/>
              <a:defRPr sz="2000">
                <a:latin typeface="Arial"/>
                <a:ea typeface="Arial"/>
                <a:cs typeface="Arial"/>
                <a:sym typeface="Arial"/>
              </a:defRPr>
            </a:lvl4pPr>
            <a:lvl5pPr marL="1904924" lvl="4" indent="-333362" algn="l">
              <a:lnSpc>
                <a:spcPct val="90000"/>
              </a:lnSpc>
              <a:spcBef>
                <a:spcPts val="500"/>
              </a:spcBef>
              <a:spcAft>
                <a:spcPts val="0"/>
              </a:spcAft>
              <a:buSzPts val="2700"/>
              <a:buChar char="•"/>
              <a:defRPr sz="2000">
                <a:latin typeface="Arial"/>
                <a:ea typeface="Arial"/>
                <a:cs typeface="Arial"/>
                <a:sym typeface="Arial"/>
              </a:defRPr>
            </a:lvl5pPr>
            <a:lvl6pPr marL="2285909" lvl="5" indent="-317487" algn="l">
              <a:lnSpc>
                <a:spcPct val="90000"/>
              </a:lnSpc>
              <a:spcBef>
                <a:spcPts val="500"/>
              </a:spcBef>
              <a:spcAft>
                <a:spcPts val="0"/>
              </a:spcAft>
              <a:buClr>
                <a:schemeClr val="dk1"/>
              </a:buClr>
              <a:buSzPts val="2400"/>
              <a:buChar char="•"/>
              <a:defRPr sz="2000"/>
            </a:lvl6pPr>
            <a:lvl7pPr marL="2666893" lvl="6" indent="-317487" algn="l">
              <a:lnSpc>
                <a:spcPct val="90000"/>
              </a:lnSpc>
              <a:spcBef>
                <a:spcPts val="500"/>
              </a:spcBef>
              <a:spcAft>
                <a:spcPts val="0"/>
              </a:spcAft>
              <a:buClr>
                <a:schemeClr val="dk1"/>
              </a:buClr>
              <a:buSzPts val="2400"/>
              <a:buChar char="•"/>
              <a:defRPr sz="2000"/>
            </a:lvl7pPr>
            <a:lvl8pPr marL="3047878" lvl="7" indent="-317487" algn="l">
              <a:lnSpc>
                <a:spcPct val="90000"/>
              </a:lnSpc>
              <a:spcBef>
                <a:spcPts val="500"/>
              </a:spcBef>
              <a:spcAft>
                <a:spcPts val="0"/>
              </a:spcAft>
              <a:buClr>
                <a:schemeClr val="dk1"/>
              </a:buClr>
              <a:buSzPts val="2400"/>
              <a:buChar char="•"/>
              <a:defRPr sz="2000"/>
            </a:lvl8pPr>
            <a:lvl9pPr marL="3428863" lvl="8" indent="-317487" algn="l">
              <a:lnSpc>
                <a:spcPct val="90000"/>
              </a:lnSpc>
              <a:spcBef>
                <a:spcPts val="500"/>
              </a:spcBef>
              <a:spcAft>
                <a:spcPts val="0"/>
              </a:spcAft>
              <a:buClr>
                <a:schemeClr val="dk1"/>
              </a:buClr>
              <a:buSzPts val="2400"/>
              <a:buChar char="•"/>
              <a:defRPr sz="2000"/>
            </a:lvl9pPr>
          </a:lstStyle>
          <a:p>
            <a:endParaRPr/>
          </a:p>
        </p:txBody>
      </p:sp>
      <p:sp>
        <p:nvSpPr>
          <p:cNvPr id="88" name="Google Shape;88;g296cb6e8523_0_76"/>
          <p:cNvSpPr txBox="1">
            <a:spLocks noGrp="1"/>
          </p:cNvSpPr>
          <p:nvPr>
            <p:ph type="body" idx="2"/>
          </p:nvPr>
        </p:nvSpPr>
        <p:spPr>
          <a:xfrm>
            <a:off x="407301" y="2057400"/>
            <a:ext cx="4387250" cy="3811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400"/>
              <a:buNone/>
              <a:defRPr sz="1833">
                <a:latin typeface="Arial"/>
                <a:ea typeface="Arial"/>
                <a:cs typeface="Arial"/>
                <a:sym typeface="Arial"/>
              </a:defRPr>
            </a:lvl1pPr>
            <a:lvl2pPr marL="761970" lvl="1" indent="-190492" algn="l">
              <a:lnSpc>
                <a:spcPct val="100000"/>
              </a:lnSpc>
              <a:spcBef>
                <a:spcPts val="500"/>
              </a:spcBef>
              <a:spcAft>
                <a:spcPts val="0"/>
              </a:spcAft>
              <a:buSzPts val="1900"/>
              <a:buNone/>
              <a:defRPr sz="1500"/>
            </a:lvl2pPr>
            <a:lvl3pPr marL="1142954" lvl="2" indent="-190492" algn="l">
              <a:lnSpc>
                <a:spcPct val="90000"/>
              </a:lnSpc>
              <a:spcBef>
                <a:spcPts val="500"/>
              </a:spcBef>
              <a:spcAft>
                <a:spcPts val="0"/>
              </a:spcAft>
              <a:buSzPts val="1600"/>
              <a:buNone/>
              <a:defRPr sz="1167"/>
            </a:lvl3pPr>
            <a:lvl4pPr marL="1523939" lvl="3" indent="-190492" algn="l">
              <a:lnSpc>
                <a:spcPct val="90000"/>
              </a:lnSpc>
              <a:spcBef>
                <a:spcPts val="500"/>
              </a:spcBef>
              <a:spcAft>
                <a:spcPts val="0"/>
              </a:spcAft>
              <a:buSzPts val="1300"/>
              <a:buNone/>
              <a:defRPr sz="1083"/>
            </a:lvl4pPr>
            <a:lvl5pPr marL="1904924" lvl="4" indent="-190492" algn="l">
              <a:lnSpc>
                <a:spcPct val="90000"/>
              </a:lnSpc>
              <a:spcBef>
                <a:spcPts val="500"/>
              </a:spcBef>
              <a:spcAft>
                <a:spcPts val="0"/>
              </a:spcAft>
              <a:buSzPts val="1300"/>
              <a:buNone/>
              <a:defRPr sz="1083"/>
            </a:lvl5pPr>
            <a:lvl6pPr marL="2285909" lvl="5" indent="-190492" algn="l">
              <a:lnSpc>
                <a:spcPct val="90000"/>
              </a:lnSpc>
              <a:spcBef>
                <a:spcPts val="500"/>
              </a:spcBef>
              <a:spcAft>
                <a:spcPts val="0"/>
              </a:spcAft>
              <a:buClr>
                <a:schemeClr val="dk1"/>
              </a:buClr>
              <a:buSzPts val="1300"/>
              <a:buNone/>
              <a:defRPr sz="1083"/>
            </a:lvl6pPr>
            <a:lvl7pPr marL="2666893" lvl="6" indent="-190492" algn="l">
              <a:lnSpc>
                <a:spcPct val="90000"/>
              </a:lnSpc>
              <a:spcBef>
                <a:spcPts val="500"/>
              </a:spcBef>
              <a:spcAft>
                <a:spcPts val="0"/>
              </a:spcAft>
              <a:buClr>
                <a:schemeClr val="dk1"/>
              </a:buClr>
              <a:buSzPts val="1300"/>
              <a:buNone/>
              <a:defRPr sz="1083"/>
            </a:lvl7pPr>
            <a:lvl8pPr marL="3047878" lvl="7" indent="-190492" algn="l">
              <a:lnSpc>
                <a:spcPct val="90000"/>
              </a:lnSpc>
              <a:spcBef>
                <a:spcPts val="500"/>
              </a:spcBef>
              <a:spcAft>
                <a:spcPts val="0"/>
              </a:spcAft>
              <a:buClr>
                <a:schemeClr val="dk1"/>
              </a:buClr>
              <a:buSzPts val="1300"/>
              <a:buNone/>
              <a:defRPr sz="1083"/>
            </a:lvl8pPr>
            <a:lvl9pPr marL="3428863" lvl="8" indent="-190492" algn="l">
              <a:lnSpc>
                <a:spcPct val="90000"/>
              </a:lnSpc>
              <a:spcBef>
                <a:spcPts val="500"/>
              </a:spcBef>
              <a:spcAft>
                <a:spcPts val="0"/>
              </a:spcAft>
              <a:buClr>
                <a:schemeClr val="dk1"/>
              </a:buClr>
              <a:buSzPts val="1300"/>
              <a:buNone/>
              <a:defRPr sz="1083"/>
            </a:lvl9pPr>
          </a:lstStyle>
          <a:p>
            <a:endParaRPr/>
          </a:p>
        </p:txBody>
      </p:sp>
      <p:sp>
        <p:nvSpPr>
          <p:cNvPr id="89" name="Google Shape;89;g296cb6e8523_0_76"/>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249192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0"/>
        <p:cNvGrpSpPr/>
        <p:nvPr/>
      </p:nvGrpSpPr>
      <p:grpSpPr>
        <a:xfrm>
          <a:off x="0" y="0"/>
          <a:ext cx="0" cy="0"/>
          <a:chOff x="0" y="0"/>
          <a:chExt cx="0" cy="0"/>
        </a:xfrm>
      </p:grpSpPr>
      <p:sp>
        <p:nvSpPr>
          <p:cNvPr id="91" name="Google Shape;91;g296cb6e8523_0_81"/>
          <p:cNvSpPr txBox="1">
            <a:spLocks noGrp="1"/>
          </p:cNvSpPr>
          <p:nvPr>
            <p:ph type="title"/>
          </p:nvPr>
        </p:nvSpPr>
        <p:spPr>
          <a:xfrm>
            <a:off x="407302" y="457200"/>
            <a:ext cx="4387250" cy="1600500"/>
          </a:xfrm>
          <a:prstGeom prst="rect">
            <a:avLst/>
          </a:prstGeom>
          <a:noFill/>
          <a:ln>
            <a:noFill/>
          </a:ln>
        </p:spPr>
        <p:txBody>
          <a:bodyPr spcFirstLastPara="1" wrap="square" lIns="109725" tIns="54850" rIns="109725" bIns="54850" anchor="t" anchorCtr="0">
            <a:normAutofit/>
          </a:bodyPr>
          <a:lstStyle>
            <a:lvl1pPr lvl="0" algn="l">
              <a:lnSpc>
                <a:spcPct val="100000"/>
              </a:lnSpc>
              <a:spcBef>
                <a:spcPts val="0"/>
              </a:spcBef>
              <a:spcAft>
                <a:spcPts val="0"/>
              </a:spcAft>
              <a:buClr>
                <a:srgbClr val="002060"/>
              </a:buClr>
              <a:buSzPts val="3800"/>
              <a:buFont typeface="Arial"/>
              <a:buNone/>
              <a:defRPr sz="3167">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2" name="Google Shape;92;g296cb6e8523_0_81"/>
          <p:cNvSpPr>
            <a:spLocks noGrp="1"/>
          </p:cNvSpPr>
          <p:nvPr>
            <p:ph type="pic" idx="2"/>
          </p:nvPr>
        </p:nvSpPr>
        <p:spPr>
          <a:xfrm>
            <a:off x="5183188" y="457201"/>
            <a:ext cx="6628000" cy="5404000"/>
          </a:xfrm>
          <a:prstGeom prst="rect">
            <a:avLst/>
          </a:prstGeom>
          <a:noFill/>
          <a:ln>
            <a:noFill/>
          </a:ln>
        </p:spPr>
      </p:sp>
      <p:sp>
        <p:nvSpPr>
          <p:cNvPr id="93" name="Google Shape;93;g296cb6e8523_0_81"/>
          <p:cNvSpPr txBox="1">
            <a:spLocks noGrp="1"/>
          </p:cNvSpPr>
          <p:nvPr>
            <p:ph type="body" idx="1"/>
          </p:nvPr>
        </p:nvSpPr>
        <p:spPr>
          <a:xfrm>
            <a:off x="407302" y="2057400"/>
            <a:ext cx="4387250" cy="3811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400"/>
              <a:buNone/>
              <a:defRPr sz="1833">
                <a:latin typeface="Arial"/>
                <a:ea typeface="Arial"/>
                <a:cs typeface="Arial"/>
                <a:sym typeface="Arial"/>
              </a:defRPr>
            </a:lvl1pPr>
            <a:lvl2pPr marL="761970" lvl="1" indent="-190492" algn="l">
              <a:lnSpc>
                <a:spcPct val="100000"/>
              </a:lnSpc>
              <a:spcBef>
                <a:spcPts val="500"/>
              </a:spcBef>
              <a:spcAft>
                <a:spcPts val="0"/>
              </a:spcAft>
              <a:buSzPts val="1900"/>
              <a:buNone/>
              <a:defRPr sz="1500"/>
            </a:lvl2pPr>
            <a:lvl3pPr marL="1142954" lvl="2" indent="-190492" algn="l">
              <a:lnSpc>
                <a:spcPct val="90000"/>
              </a:lnSpc>
              <a:spcBef>
                <a:spcPts val="500"/>
              </a:spcBef>
              <a:spcAft>
                <a:spcPts val="0"/>
              </a:spcAft>
              <a:buSzPts val="1600"/>
              <a:buNone/>
              <a:defRPr sz="1167"/>
            </a:lvl3pPr>
            <a:lvl4pPr marL="1523939" lvl="3" indent="-190492" algn="l">
              <a:lnSpc>
                <a:spcPct val="90000"/>
              </a:lnSpc>
              <a:spcBef>
                <a:spcPts val="500"/>
              </a:spcBef>
              <a:spcAft>
                <a:spcPts val="0"/>
              </a:spcAft>
              <a:buSzPts val="1300"/>
              <a:buNone/>
              <a:defRPr sz="1083"/>
            </a:lvl4pPr>
            <a:lvl5pPr marL="1904924" lvl="4" indent="-190492" algn="l">
              <a:lnSpc>
                <a:spcPct val="90000"/>
              </a:lnSpc>
              <a:spcBef>
                <a:spcPts val="500"/>
              </a:spcBef>
              <a:spcAft>
                <a:spcPts val="0"/>
              </a:spcAft>
              <a:buSzPts val="1300"/>
              <a:buNone/>
              <a:defRPr sz="1083"/>
            </a:lvl5pPr>
            <a:lvl6pPr marL="2285909" lvl="5" indent="-190492" algn="l">
              <a:lnSpc>
                <a:spcPct val="90000"/>
              </a:lnSpc>
              <a:spcBef>
                <a:spcPts val="500"/>
              </a:spcBef>
              <a:spcAft>
                <a:spcPts val="0"/>
              </a:spcAft>
              <a:buClr>
                <a:schemeClr val="dk1"/>
              </a:buClr>
              <a:buSzPts val="1300"/>
              <a:buNone/>
              <a:defRPr sz="1083"/>
            </a:lvl6pPr>
            <a:lvl7pPr marL="2666893" lvl="6" indent="-190492" algn="l">
              <a:lnSpc>
                <a:spcPct val="90000"/>
              </a:lnSpc>
              <a:spcBef>
                <a:spcPts val="500"/>
              </a:spcBef>
              <a:spcAft>
                <a:spcPts val="0"/>
              </a:spcAft>
              <a:buClr>
                <a:schemeClr val="dk1"/>
              </a:buClr>
              <a:buSzPts val="1300"/>
              <a:buNone/>
              <a:defRPr sz="1083"/>
            </a:lvl7pPr>
            <a:lvl8pPr marL="3047878" lvl="7" indent="-190492" algn="l">
              <a:lnSpc>
                <a:spcPct val="90000"/>
              </a:lnSpc>
              <a:spcBef>
                <a:spcPts val="500"/>
              </a:spcBef>
              <a:spcAft>
                <a:spcPts val="0"/>
              </a:spcAft>
              <a:buClr>
                <a:schemeClr val="dk1"/>
              </a:buClr>
              <a:buSzPts val="1300"/>
              <a:buNone/>
              <a:defRPr sz="1083"/>
            </a:lvl8pPr>
            <a:lvl9pPr marL="3428863" lvl="8" indent="-190492" algn="l">
              <a:lnSpc>
                <a:spcPct val="90000"/>
              </a:lnSpc>
              <a:spcBef>
                <a:spcPts val="500"/>
              </a:spcBef>
              <a:spcAft>
                <a:spcPts val="0"/>
              </a:spcAft>
              <a:buClr>
                <a:schemeClr val="dk1"/>
              </a:buClr>
              <a:buSzPts val="1300"/>
              <a:buNone/>
              <a:defRPr sz="1083"/>
            </a:lvl9pPr>
          </a:lstStyle>
          <a:p>
            <a:endParaRPr/>
          </a:p>
        </p:txBody>
      </p:sp>
      <p:sp>
        <p:nvSpPr>
          <p:cNvPr id="94" name="Google Shape;94;g296cb6e8523_0_81"/>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957203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Two Pictures With Title">
  <p:cSld name="Two Pictures With Title">
    <p:spTree>
      <p:nvGrpSpPr>
        <p:cNvPr id="1" name="Shape 95"/>
        <p:cNvGrpSpPr/>
        <p:nvPr/>
      </p:nvGrpSpPr>
      <p:grpSpPr>
        <a:xfrm>
          <a:off x="0" y="0"/>
          <a:ext cx="0" cy="0"/>
          <a:chOff x="0" y="0"/>
          <a:chExt cx="0" cy="0"/>
        </a:xfrm>
      </p:grpSpPr>
      <p:sp>
        <p:nvSpPr>
          <p:cNvPr id="96" name="Google Shape;96;g296cb6e8523_0_86"/>
          <p:cNvSpPr>
            <a:spLocks noGrp="1"/>
          </p:cNvSpPr>
          <p:nvPr>
            <p:ph type="pic" idx="2"/>
          </p:nvPr>
        </p:nvSpPr>
        <p:spPr>
          <a:xfrm>
            <a:off x="386558" y="1965960"/>
            <a:ext cx="5491250" cy="3880500"/>
          </a:xfrm>
          <a:prstGeom prst="rect">
            <a:avLst/>
          </a:prstGeom>
          <a:noFill/>
          <a:ln>
            <a:noFill/>
          </a:ln>
        </p:spPr>
      </p:sp>
      <p:sp>
        <p:nvSpPr>
          <p:cNvPr id="97" name="Google Shape;97;g296cb6e8523_0_86"/>
          <p:cNvSpPr>
            <a:spLocks noGrp="1"/>
          </p:cNvSpPr>
          <p:nvPr>
            <p:ph type="pic" idx="3"/>
          </p:nvPr>
        </p:nvSpPr>
        <p:spPr>
          <a:xfrm>
            <a:off x="6314303" y="1965960"/>
            <a:ext cx="5491250" cy="3880500"/>
          </a:xfrm>
          <a:prstGeom prst="rect">
            <a:avLst/>
          </a:prstGeom>
          <a:noFill/>
          <a:ln>
            <a:noFill/>
          </a:ln>
        </p:spPr>
      </p:sp>
      <p:sp>
        <p:nvSpPr>
          <p:cNvPr id="98" name="Google Shape;98;g296cb6e8523_0_86"/>
          <p:cNvSpPr txBox="1">
            <a:spLocks noGrp="1"/>
          </p:cNvSpPr>
          <p:nvPr>
            <p:ph type="title"/>
          </p:nvPr>
        </p:nvSpPr>
        <p:spPr>
          <a:xfrm>
            <a:off x="381000" y="365125"/>
            <a:ext cx="114245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9" name="Google Shape;99;g296cb6e8523_0_86"/>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055041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100"/>
        <p:cNvGrpSpPr/>
        <p:nvPr/>
      </p:nvGrpSpPr>
      <p:grpSpPr>
        <a:xfrm>
          <a:off x="0" y="0"/>
          <a:ext cx="0" cy="0"/>
          <a:chOff x="0" y="0"/>
          <a:chExt cx="0" cy="0"/>
        </a:xfrm>
      </p:grpSpPr>
      <p:sp>
        <p:nvSpPr>
          <p:cNvPr id="101" name="Google Shape;101;g296cb6e8523_0_91"/>
          <p:cNvSpPr>
            <a:spLocks noGrp="1"/>
          </p:cNvSpPr>
          <p:nvPr>
            <p:ph type="pic" idx="2"/>
          </p:nvPr>
        </p:nvSpPr>
        <p:spPr>
          <a:xfrm>
            <a:off x="386558" y="1965960"/>
            <a:ext cx="5491250" cy="3640500"/>
          </a:xfrm>
          <a:prstGeom prst="rect">
            <a:avLst/>
          </a:prstGeom>
          <a:noFill/>
          <a:ln>
            <a:noFill/>
          </a:ln>
        </p:spPr>
      </p:sp>
      <p:sp>
        <p:nvSpPr>
          <p:cNvPr id="102" name="Google Shape;102;g296cb6e8523_0_91"/>
          <p:cNvSpPr>
            <a:spLocks noGrp="1"/>
          </p:cNvSpPr>
          <p:nvPr>
            <p:ph type="pic" idx="3"/>
          </p:nvPr>
        </p:nvSpPr>
        <p:spPr>
          <a:xfrm>
            <a:off x="6314303" y="1965960"/>
            <a:ext cx="5491250" cy="3640500"/>
          </a:xfrm>
          <a:prstGeom prst="rect">
            <a:avLst/>
          </a:prstGeom>
          <a:noFill/>
          <a:ln>
            <a:noFill/>
          </a:ln>
        </p:spPr>
      </p:sp>
      <p:sp>
        <p:nvSpPr>
          <p:cNvPr id="103" name="Google Shape;103;g296cb6e8523_0_91"/>
          <p:cNvSpPr txBox="1">
            <a:spLocks noGrp="1"/>
          </p:cNvSpPr>
          <p:nvPr>
            <p:ph type="title"/>
          </p:nvPr>
        </p:nvSpPr>
        <p:spPr>
          <a:xfrm>
            <a:off x="381000" y="365125"/>
            <a:ext cx="114245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04" name="Google Shape;104;g296cb6e8523_0_91"/>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105" name="Google Shape;105;g296cb6e8523_0_91"/>
          <p:cNvSpPr txBox="1">
            <a:spLocks noGrp="1"/>
          </p:cNvSpPr>
          <p:nvPr>
            <p:ph type="body" idx="1"/>
          </p:nvPr>
        </p:nvSpPr>
        <p:spPr>
          <a:xfrm>
            <a:off x="381000" y="5607050"/>
            <a:ext cx="5491250" cy="389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100"/>
              <a:buNone/>
              <a:defRPr sz="1583" i="1">
                <a:solidFill>
                  <a:srgbClr val="A5A5A5"/>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106" name="Google Shape;106;g296cb6e8523_0_91"/>
          <p:cNvSpPr txBox="1">
            <a:spLocks noGrp="1"/>
          </p:cNvSpPr>
          <p:nvPr>
            <p:ph type="body" idx="4"/>
          </p:nvPr>
        </p:nvSpPr>
        <p:spPr>
          <a:xfrm>
            <a:off x="6314303" y="5607050"/>
            <a:ext cx="5491250" cy="389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100"/>
              <a:buNone/>
              <a:defRPr sz="1583" i="1">
                <a:solidFill>
                  <a:srgbClr val="A5A5A5"/>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Tree>
    <p:extLst>
      <p:ext uri="{BB962C8B-B14F-4D97-AF65-F5344CB8AC3E}">
        <p14:creationId xmlns:p14="http://schemas.microsoft.com/office/powerpoint/2010/main" val="258925955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hree Pictures With Title" preserve="1" userDrawn="1">
  <p:cSld name="Three Picture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381000" y="1558977"/>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4233995" y="1566841"/>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8086990" y="1558977"/>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20130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Four Pictures With Title">
  <p:cSld name="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335756" y="1633930"/>
            <a:ext cx="2610000" cy="4163250"/>
          </a:xfrm>
          <a:prstGeom prst="rect">
            <a:avLst/>
          </a:prstGeom>
          <a:noFill/>
          <a:ln>
            <a:noFill/>
          </a:ln>
        </p:spPr>
      </p:sp>
      <p:sp>
        <p:nvSpPr>
          <p:cNvPr id="124" name="Google Shape;124;g296cb6e8523_0_113"/>
          <p:cNvSpPr>
            <a:spLocks noGrp="1"/>
          </p:cNvSpPr>
          <p:nvPr>
            <p:ph type="pic" idx="3"/>
          </p:nvPr>
        </p:nvSpPr>
        <p:spPr>
          <a:xfrm>
            <a:off x="3305969" y="1633930"/>
            <a:ext cx="2610000" cy="4163250"/>
          </a:xfrm>
          <a:prstGeom prst="rect">
            <a:avLst/>
          </a:prstGeom>
          <a:noFill/>
          <a:ln>
            <a:noFill/>
          </a:ln>
        </p:spPr>
      </p:sp>
      <p:sp>
        <p:nvSpPr>
          <p:cNvPr id="125" name="Google Shape;125;g296cb6e8523_0_113"/>
          <p:cNvSpPr>
            <a:spLocks noGrp="1"/>
          </p:cNvSpPr>
          <p:nvPr>
            <p:ph type="pic" idx="4"/>
          </p:nvPr>
        </p:nvSpPr>
        <p:spPr>
          <a:xfrm>
            <a:off x="6276182" y="1633930"/>
            <a:ext cx="2610000" cy="4163250"/>
          </a:xfrm>
          <a:prstGeom prst="rect">
            <a:avLst/>
          </a:prstGeom>
          <a:noFill/>
          <a:ln>
            <a:noFill/>
          </a:ln>
        </p:spPr>
      </p:sp>
      <p:sp>
        <p:nvSpPr>
          <p:cNvPr id="126" name="Google Shape;126;g296cb6e8523_0_113"/>
          <p:cNvSpPr>
            <a:spLocks noGrp="1"/>
          </p:cNvSpPr>
          <p:nvPr>
            <p:ph type="pic" idx="5"/>
          </p:nvPr>
        </p:nvSpPr>
        <p:spPr>
          <a:xfrm>
            <a:off x="9246395" y="1633930"/>
            <a:ext cx="2610000" cy="4163250"/>
          </a:xfrm>
          <a:prstGeom prst="rect">
            <a:avLst/>
          </a:prstGeom>
          <a:noFill/>
          <a:ln>
            <a:noFill/>
          </a:ln>
        </p:spPr>
      </p:sp>
      <p:sp>
        <p:nvSpPr>
          <p:cNvPr id="127" name="Google Shape;127;g296cb6e8523_0_113"/>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07617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Six Picture Gallery">
  <p:cSld name="Six Picture Gallery">
    <p:spTree>
      <p:nvGrpSpPr>
        <p:cNvPr id="1" name="Shape 129"/>
        <p:cNvGrpSpPr/>
        <p:nvPr/>
      </p:nvGrpSpPr>
      <p:grpSpPr>
        <a:xfrm>
          <a:off x="0" y="0"/>
          <a:ext cx="0" cy="0"/>
          <a:chOff x="0" y="0"/>
          <a:chExt cx="0" cy="0"/>
        </a:xfrm>
      </p:grpSpPr>
      <p:sp>
        <p:nvSpPr>
          <p:cNvPr id="130" name="Google Shape;130;g296cb6e8523_0_120"/>
          <p:cNvSpPr>
            <a:spLocks noGrp="1"/>
          </p:cNvSpPr>
          <p:nvPr>
            <p:ph type="pic" idx="2"/>
          </p:nvPr>
        </p:nvSpPr>
        <p:spPr>
          <a:xfrm>
            <a:off x="335756" y="1690688"/>
            <a:ext cx="3224750" cy="1952500"/>
          </a:xfrm>
          <a:prstGeom prst="rect">
            <a:avLst/>
          </a:prstGeom>
          <a:noFill/>
          <a:ln>
            <a:noFill/>
          </a:ln>
        </p:spPr>
      </p:sp>
      <p:sp>
        <p:nvSpPr>
          <p:cNvPr id="131" name="Google Shape;131;g296cb6e8523_0_120"/>
          <p:cNvSpPr>
            <a:spLocks noGrp="1"/>
          </p:cNvSpPr>
          <p:nvPr>
            <p:ph type="pic" idx="3"/>
          </p:nvPr>
        </p:nvSpPr>
        <p:spPr>
          <a:xfrm>
            <a:off x="3924437" y="1690688"/>
            <a:ext cx="4292500" cy="1952500"/>
          </a:xfrm>
          <a:prstGeom prst="rect">
            <a:avLst/>
          </a:prstGeom>
          <a:noFill/>
          <a:ln>
            <a:noFill/>
          </a:ln>
        </p:spPr>
      </p:sp>
      <p:sp>
        <p:nvSpPr>
          <p:cNvPr id="132" name="Google Shape;132;g296cb6e8523_0_120"/>
          <p:cNvSpPr>
            <a:spLocks noGrp="1"/>
          </p:cNvSpPr>
          <p:nvPr>
            <p:ph type="pic" idx="4"/>
          </p:nvPr>
        </p:nvSpPr>
        <p:spPr>
          <a:xfrm>
            <a:off x="8580556" y="1690688"/>
            <a:ext cx="3224750" cy="1952500"/>
          </a:xfrm>
          <a:prstGeom prst="rect">
            <a:avLst/>
          </a:prstGeom>
          <a:noFill/>
          <a:ln>
            <a:noFill/>
          </a:ln>
        </p:spPr>
      </p:sp>
      <p:sp>
        <p:nvSpPr>
          <p:cNvPr id="133" name="Google Shape;133;g296cb6e8523_0_120"/>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4" name="Google Shape;134;g296cb6e8523_0_120"/>
          <p:cNvSpPr>
            <a:spLocks noGrp="1"/>
          </p:cNvSpPr>
          <p:nvPr>
            <p:ph type="pic" idx="5"/>
          </p:nvPr>
        </p:nvSpPr>
        <p:spPr>
          <a:xfrm>
            <a:off x="335757" y="3929449"/>
            <a:ext cx="4292500" cy="1952500"/>
          </a:xfrm>
          <a:prstGeom prst="rect">
            <a:avLst/>
          </a:prstGeom>
          <a:noFill/>
          <a:ln>
            <a:noFill/>
          </a:ln>
        </p:spPr>
      </p:sp>
      <p:sp>
        <p:nvSpPr>
          <p:cNvPr id="135" name="Google Shape;135;g296cb6e8523_0_120"/>
          <p:cNvSpPr>
            <a:spLocks noGrp="1"/>
          </p:cNvSpPr>
          <p:nvPr>
            <p:ph type="pic" idx="6"/>
          </p:nvPr>
        </p:nvSpPr>
        <p:spPr>
          <a:xfrm>
            <a:off x="4991875" y="3929449"/>
            <a:ext cx="3224750" cy="1952500"/>
          </a:xfrm>
          <a:prstGeom prst="rect">
            <a:avLst/>
          </a:prstGeom>
          <a:noFill/>
          <a:ln>
            <a:noFill/>
          </a:ln>
        </p:spPr>
      </p:sp>
      <p:sp>
        <p:nvSpPr>
          <p:cNvPr id="136" name="Google Shape;136;g296cb6e8523_0_120"/>
          <p:cNvSpPr>
            <a:spLocks noGrp="1"/>
          </p:cNvSpPr>
          <p:nvPr>
            <p:ph type="pic" idx="7"/>
          </p:nvPr>
        </p:nvSpPr>
        <p:spPr>
          <a:xfrm>
            <a:off x="8580555" y="3929449"/>
            <a:ext cx="3224750" cy="1952500"/>
          </a:xfrm>
          <a:prstGeom prst="rect">
            <a:avLst/>
          </a:prstGeom>
          <a:noFill/>
          <a:ln>
            <a:noFill/>
          </a:ln>
        </p:spPr>
      </p:sp>
      <p:sp>
        <p:nvSpPr>
          <p:cNvPr id="137" name="Google Shape;137;g296cb6e8523_0_120"/>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31225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F1374-7262-9A75-1606-B8108D7929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73B4D2-75FA-3961-8361-4818280E1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A57728-FB23-0E6B-FCA5-C53C845DA5B3}"/>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5" name="Footer Placeholder 4">
            <a:extLst>
              <a:ext uri="{FF2B5EF4-FFF2-40B4-BE49-F238E27FC236}">
                <a16:creationId xmlns:a16="http://schemas.microsoft.com/office/drawing/2014/main" id="{6CA39946-F9FA-8E2C-8923-DA5528E9D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C5FAE-2AFC-C04E-7564-46FB25569D70}"/>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31848111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Full Slide Image With Footer">
  <p:cSld name="Full Slide Image With Footer">
    <p:spTree>
      <p:nvGrpSpPr>
        <p:cNvPr id="1" name="Shape 138"/>
        <p:cNvGrpSpPr/>
        <p:nvPr/>
      </p:nvGrpSpPr>
      <p:grpSpPr>
        <a:xfrm>
          <a:off x="0" y="0"/>
          <a:ext cx="0" cy="0"/>
          <a:chOff x="0" y="0"/>
          <a:chExt cx="0" cy="0"/>
        </a:xfrm>
      </p:grpSpPr>
      <p:sp>
        <p:nvSpPr>
          <p:cNvPr id="139" name="Google Shape;139;g296cb6e8523_0_129"/>
          <p:cNvSpPr>
            <a:spLocks noGrp="1"/>
          </p:cNvSpPr>
          <p:nvPr>
            <p:ph type="pic" idx="2"/>
          </p:nvPr>
        </p:nvSpPr>
        <p:spPr>
          <a:xfrm>
            <a:off x="0" y="0"/>
            <a:ext cx="12192000" cy="6858000"/>
          </a:xfrm>
          <a:prstGeom prst="rect">
            <a:avLst/>
          </a:prstGeom>
          <a:noFill/>
          <a:ln>
            <a:noFill/>
          </a:ln>
        </p:spPr>
      </p:sp>
      <p:sp>
        <p:nvSpPr>
          <p:cNvPr id="140" name="Google Shape;140;g296cb6e8523_0_129"/>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1541530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matchingName="Full Slide Image No Footer">
  <p:cSld name="Full Slide Image No Footer">
    <p:spTree>
      <p:nvGrpSpPr>
        <p:cNvPr id="1" name="Shape 141"/>
        <p:cNvGrpSpPr/>
        <p:nvPr/>
      </p:nvGrpSpPr>
      <p:grpSpPr>
        <a:xfrm>
          <a:off x="0" y="0"/>
          <a:ext cx="0" cy="0"/>
          <a:chOff x="0" y="0"/>
          <a:chExt cx="0" cy="0"/>
        </a:xfrm>
      </p:grpSpPr>
      <p:sp>
        <p:nvSpPr>
          <p:cNvPr id="142" name="Google Shape;142;g296cb6e8523_0_132"/>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40062792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hank You HEART">
  <p:cSld name="Thank You HEAR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296cb6e8523_0_134"/>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145" name="Google Shape;145;g296cb6e8523_0_134"/>
          <p:cNvSpPr txBox="1"/>
          <p:nvPr/>
        </p:nvSpPr>
        <p:spPr>
          <a:xfrm>
            <a:off x="3879487" y="3244334"/>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OHIO.ORG</a:t>
            </a:r>
            <a:endParaRPr sz="1500" b="0" i="0" u="none" strike="noStrike" cap="none">
              <a:solidFill>
                <a:srgbClr val="000000"/>
              </a:solidFill>
              <a:latin typeface="Arial"/>
              <a:ea typeface="Arial"/>
              <a:cs typeface="Arial"/>
              <a:sym typeface="Arial"/>
            </a:endParaRPr>
          </a:p>
        </p:txBody>
      </p:sp>
      <p:sp>
        <p:nvSpPr>
          <p:cNvPr id="146" name="Google Shape;146;g296cb6e8523_0_134"/>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THANK YOU</a:t>
            </a:r>
            <a:endParaRPr sz="1500" b="0" i="0" u="none" strike="noStrike" cap="none">
              <a:solidFill>
                <a:srgbClr val="000000"/>
              </a:solidFill>
              <a:latin typeface="Arial"/>
              <a:ea typeface="Arial"/>
              <a:cs typeface="Arial"/>
              <a:sym typeface="Arial"/>
            </a:endParaRPr>
          </a:p>
        </p:txBody>
      </p:sp>
      <p:cxnSp>
        <p:nvCxnSpPr>
          <p:cNvPr id="147" name="Google Shape;147;g296cb6e8523_0_134"/>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148" name="Google Shape;148;g296cb6e8523_0_134"/>
          <p:cNvPicPr preferRelativeResize="0"/>
          <p:nvPr/>
        </p:nvPicPr>
        <p:blipFill rotWithShape="1">
          <a:blip r:embed="rId3">
            <a:alphaModFix/>
          </a:blip>
          <a:srcRect/>
          <a:stretch/>
        </p:blipFill>
        <p:spPr>
          <a:xfrm>
            <a:off x="4869265" y="5379396"/>
            <a:ext cx="2104200" cy="1001951"/>
          </a:xfrm>
          <a:prstGeom prst="rect">
            <a:avLst/>
          </a:prstGeom>
          <a:noFill/>
          <a:ln>
            <a:noFill/>
          </a:ln>
        </p:spPr>
      </p:pic>
    </p:spTree>
    <p:extLst>
      <p:ext uri="{BB962C8B-B14F-4D97-AF65-F5344CB8AC3E}">
        <p14:creationId xmlns:p14="http://schemas.microsoft.com/office/powerpoint/2010/main" val="285178882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hank You DEW">
  <p:cSld name="Thank You DEW">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296cb6e8523_0_140"/>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151" name="Google Shape;151;g296cb6e8523_0_140"/>
          <p:cNvSpPr txBox="1"/>
          <p:nvPr/>
        </p:nvSpPr>
        <p:spPr>
          <a:xfrm>
            <a:off x="3870251" y="3244334"/>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EDUCATION.OHIO.GOV</a:t>
            </a:r>
            <a:endParaRPr sz="1500" b="0" i="0" u="none" strike="noStrike" cap="none">
              <a:solidFill>
                <a:srgbClr val="000000"/>
              </a:solidFill>
              <a:latin typeface="Arial"/>
              <a:ea typeface="Arial"/>
              <a:cs typeface="Arial"/>
              <a:sym typeface="Arial"/>
            </a:endParaRPr>
          </a:p>
        </p:txBody>
      </p:sp>
      <p:sp>
        <p:nvSpPr>
          <p:cNvPr id="152" name="Google Shape;152;g296cb6e8523_0_140"/>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THANK YOU</a:t>
            </a:r>
            <a:endParaRPr sz="1500" b="0" i="0" u="none" strike="noStrike" cap="none">
              <a:solidFill>
                <a:srgbClr val="000000"/>
              </a:solidFill>
              <a:latin typeface="Arial"/>
              <a:ea typeface="Arial"/>
              <a:cs typeface="Arial"/>
              <a:sym typeface="Arial"/>
            </a:endParaRPr>
          </a:p>
        </p:txBody>
      </p:sp>
      <p:cxnSp>
        <p:nvCxnSpPr>
          <p:cNvPr id="153" name="Google Shape;153;g296cb6e8523_0_140"/>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154" name="Google Shape;154;g296cb6e8523_0_140"/>
          <p:cNvPicPr preferRelativeResize="0"/>
          <p:nvPr/>
        </p:nvPicPr>
        <p:blipFill rotWithShape="1">
          <a:blip r:embed="rId3">
            <a:alphaModFix/>
          </a:blip>
          <a:srcRect/>
          <a:stretch/>
        </p:blipFill>
        <p:spPr>
          <a:xfrm>
            <a:off x="4869265" y="5592281"/>
            <a:ext cx="2621423" cy="719019"/>
          </a:xfrm>
          <a:prstGeom prst="rect">
            <a:avLst/>
          </a:prstGeom>
          <a:noFill/>
          <a:ln>
            <a:noFill/>
          </a:ln>
        </p:spPr>
      </p:pic>
    </p:spTree>
    <p:extLst>
      <p:ext uri="{BB962C8B-B14F-4D97-AF65-F5344CB8AC3E}">
        <p14:creationId xmlns:p14="http://schemas.microsoft.com/office/powerpoint/2010/main" val="35878207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pic>
        <p:nvPicPr>
          <p:cNvPr id="156" name="Google Shape;156;g296cb6e8523_0_146"/>
          <p:cNvPicPr preferRelativeResize="0"/>
          <p:nvPr/>
        </p:nvPicPr>
        <p:blipFill rotWithShape="1">
          <a:blip r:embed="rId2">
            <a:alphaModFix/>
          </a:blip>
          <a:srcRect/>
          <a:stretch/>
        </p:blipFill>
        <p:spPr>
          <a:xfrm>
            <a:off x="3" y="0"/>
            <a:ext cx="12191991" cy="6857998"/>
          </a:xfrm>
          <a:prstGeom prst="rect">
            <a:avLst/>
          </a:prstGeom>
          <a:noFill/>
          <a:ln>
            <a:noFill/>
          </a:ln>
        </p:spPr>
      </p:pic>
      <p:sp>
        <p:nvSpPr>
          <p:cNvPr id="157" name="Google Shape;157;g296cb6e8523_0_146"/>
          <p:cNvSpPr txBox="1">
            <a:spLocks noGrp="1"/>
          </p:cNvSpPr>
          <p:nvPr>
            <p:ph type="ctrTitle"/>
          </p:nvPr>
        </p:nvSpPr>
        <p:spPr>
          <a:xfrm>
            <a:off x="206396" y="510933"/>
            <a:ext cx="10363250" cy="577146"/>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000"/>
              <a:buFont typeface="Arial"/>
              <a:buNone/>
              <a:defRPr sz="4167"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1552007240"/>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spcBef>
                <a:spcPts val="0"/>
              </a:spcBef>
              <a:spcAft>
                <a:spcPts val="0"/>
              </a:spcAft>
              <a:buClr>
                <a:srgbClr val="245388"/>
              </a:buClr>
              <a:buSzPts val="4400"/>
              <a:buFont typeface="Rockwell"/>
              <a:buNone/>
              <a:defRPr sz="5866">
                <a:solidFill>
                  <a:srgbClr val="245388"/>
                </a:solidFill>
                <a:latin typeface="Rockwell"/>
                <a:ea typeface="Rockwell"/>
                <a:cs typeface="Rockwell"/>
                <a:sym typeface="Rockwe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6" lvl="0" indent="-457182">
              <a:spcBef>
                <a:spcPts val="0"/>
              </a:spcBef>
              <a:spcAft>
                <a:spcPts val="0"/>
              </a:spcAft>
              <a:buSzPts val="1800"/>
              <a:buFont typeface="Tahoma"/>
              <a:buChar char="●"/>
              <a:defRPr>
                <a:latin typeface="Tahoma"/>
                <a:ea typeface="Tahoma"/>
                <a:cs typeface="Tahoma"/>
                <a:sym typeface="Tahoma"/>
              </a:defRPr>
            </a:lvl1pPr>
            <a:lvl2pPr marL="1219151" lvl="1" indent="-423316">
              <a:spcBef>
                <a:spcPts val="2133"/>
              </a:spcBef>
              <a:spcAft>
                <a:spcPts val="0"/>
              </a:spcAft>
              <a:buSzPts val="1400"/>
              <a:buFont typeface="Tahoma"/>
              <a:buChar char="○"/>
              <a:defRPr>
                <a:latin typeface="Tahoma"/>
                <a:ea typeface="Tahoma"/>
                <a:cs typeface="Tahoma"/>
                <a:sym typeface="Tahoma"/>
              </a:defRPr>
            </a:lvl2pPr>
            <a:lvl3pPr marL="1828727" lvl="2" indent="-423316">
              <a:spcBef>
                <a:spcPts val="2133"/>
              </a:spcBef>
              <a:spcAft>
                <a:spcPts val="0"/>
              </a:spcAft>
              <a:buSzPts val="1400"/>
              <a:buFont typeface="Tahoma"/>
              <a:buChar char="■"/>
              <a:defRPr>
                <a:latin typeface="Tahoma"/>
                <a:ea typeface="Tahoma"/>
                <a:cs typeface="Tahoma"/>
                <a:sym typeface="Tahoma"/>
              </a:defRPr>
            </a:lvl3pPr>
            <a:lvl4pPr marL="2438302" lvl="3" indent="-423316">
              <a:spcBef>
                <a:spcPts val="2133"/>
              </a:spcBef>
              <a:spcAft>
                <a:spcPts val="0"/>
              </a:spcAft>
              <a:buSzPts val="1400"/>
              <a:buFont typeface="Tahoma"/>
              <a:buChar char="●"/>
              <a:defRPr>
                <a:latin typeface="Tahoma"/>
                <a:ea typeface="Tahoma"/>
                <a:cs typeface="Tahoma"/>
                <a:sym typeface="Tahoma"/>
              </a:defRPr>
            </a:lvl4pPr>
            <a:lvl5pPr marL="3047878" lvl="4" indent="-423316">
              <a:spcBef>
                <a:spcPts val="2133"/>
              </a:spcBef>
              <a:spcAft>
                <a:spcPts val="0"/>
              </a:spcAft>
              <a:buSzPts val="1400"/>
              <a:buFont typeface="Tahoma"/>
              <a:buChar char="○"/>
              <a:defRPr>
                <a:latin typeface="Tahoma"/>
                <a:ea typeface="Tahoma"/>
                <a:cs typeface="Tahoma"/>
                <a:sym typeface="Tahoma"/>
              </a:defRPr>
            </a:lvl5pPr>
            <a:lvl6pPr marL="3657454" lvl="5" indent="-423316">
              <a:spcBef>
                <a:spcPts val="2133"/>
              </a:spcBef>
              <a:spcAft>
                <a:spcPts val="0"/>
              </a:spcAft>
              <a:buSzPts val="1400"/>
              <a:buFont typeface="Tahoma"/>
              <a:buChar char="■"/>
              <a:defRPr>
                <a:latin typeface="Tahoma"/>
                <a:ea typeface="Tahoma"/>
                <a:cs typeface="Tahoma"/>
                <a:sym typeface="Tahoma"/>
              </a:defRPr>
            </a:lvl6pPr>
            <a:lvl7pPr marL="4267029" lvl="6" indent="-423316">
              <a:spcBef>
                <a:spcPts val="2133"/>
              </a:spcBef>
              <a:spcAft>
                <a:spcPts val="0"/>
              </a:spcAft>
              <a:buSzPts val="1400"/>
              <a:buFont typeface="Tahoma"/>
              <a:buChar char="●"/>
              <a:defRPr>
                <a:latin typeface="Tahoma"/>
                <a:ea typeface="Tahoma"/>
                <a:cs typeface="Tahoma"/>
                <a:sym typeface="Tahoma"/>
              </a:defRPr>
            </a:lvl7pPr>
            <a:lvl8pPr marL="4876605" lvl="7" indent="-423316">
              <a:spcBef>
                <a:spcPts val="2133"/>
              </a:spcBef>
              <a:spcAft>
                <a:spcPts val="0"/>
              </a:spcAft>
              <a:buSzPts val="1400"/>
              <a:buFont typeface="Tahoma"/>
              <a:buChar char="○"/>
              <a:defRPr>
                <a:latin typeface="Tahoma"/>
                <a:ea typeface="Tahoma"/>
                <a:cs typeface="Tahoma"/>
                <a:sym typeface="Tahoma"/>
              </a:defRPr>
            </a:lvl8pPr>
            <a:lvl9pPr marL="5486181" lvl="8" indent="-423316">
              <a:spcBef>
                <a:spcPts val="2133"/>
              </a:spcBef>
              <a:spcAft>
                <a:spcPts val="2133"/>
              </a:spcAft>
              <a:buSzPts val="1400"/>
              <a:buFont typeface="Tahoma"/>
              <a:buChar char="■"/>
              <a:defRPr>
                <a:latin typeface="Tahoma"/>
                <a:ea typeface="Tahoma"/>
                <a:cs typeface="Tahoma"/>
                <a:sym typeface="Tahoma"/>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atin typeface="Tahoma"/>
                <a:ea typeface="Tahoma"/>
                <a:cs typeface="Tahoma"/>
                <a:sym typeface="Tahoma"/>
              </a:defRPr>
            </a:lvl1pPr>
            <a:lvl2pPr lvl="1">
              <a:buNone/>
              <a:defRPr>
                <a:latin typeface="Tahoma"/>
                <a:ea typeface="Tahoma"/>
                <a:cs typeface="Tahoma"/>
                <a:sym typeface="Tahoma"/>
              </a:defRPr>
            </a:lvl2pPr>
            <a:lvl3pPr lvl="2">
              <a:buNone/>
              <a:defRPr>
                <a:latin typeface="Tahoma"/>
                <a:ea typeface="Tahoma"/>
                <a:cs typeface="Tahoma"/>
                <a:sym typeface="Tahoma"/>
              </a:defRPr>
            </a:lvl3pPr>
            <a:lvl4pPr lvl="3">
              <a:buNone/>
              <a:defRPr>
                <a:latin typeface="Tahoma"/>
                <a:ea typeface="Tahoma"/>
                <a:cs typeface="Tahoma"/>
                <a:sym typeface="Tahoma"/>
              </a:defRPr>
            </a:lvl4pPr>
            <a:lvl5pPr lvl="4">
              <a:buNone/>
              <a:defRPr>
                <a:latin typeface="Tahoma"/>
                <a:ea typeface="Tahoma"/>
                <a:cs typeface="Tahoma"/>
                <a:sym typeface="Tahoma"/>
              </a:defRPr>
            </a:lvl5pPr>
            <a:lvl6pPr lvl="5">
              <a:buNone/>
              <a:defRPr>
                <a:latin typeface="Tahoma"/>
                <a:ea typeface="Tahoma"/>
                <a:cs typeface="Tahoma"/>
                <a:sym typeface="Tahoma"/>
              </a:defRPr>
            </a:lvl6pPr>
            <a:lvl7pPr lvl="6">
              <a:buNone/>
              <a:defRPr>
                <a:latin typeface="Tahoma"/>
                <a:ea typeface="Tahoma"/>
                <a:cs typeface="Tahoma"/>
                <a:sym typeface="Tahoma"/>
              </a:defRPr>
            </a:lvl7pPr>
            <a:lvl8pPr lvl="7">
              <a:buNone/>
              <a:defRPr>
                <a:latin typeface="Tahoma"/>
                <a:ea typeface="Tahoma"/>
                <a:cs typeface="Tahoma"/>
                <a:sym typeface="Tahoma"/>
              </a:defRPr>
            </a:lvl8pPr>
            <a:lvl9pPr lvl="8">
              <a:buNone/>
              <a:defRPr>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958490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Presentation Intro Slide DEW">
  <p:cSld name="Presentation Intro Slide DEW">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g296cb6e8523_0_36"/>
          <p:cNvSpPr/>
          <p:nvPr/>
        </p:nvSpPr>
        <p:spPr>
          <a:xfrm>
            <a:off x="0" y="5040360"/>
            <a:ext cx="12192000" cy="1817500"/>
          </a:xfrm>
          <a:prstGeom prst="rect">
            <a:avLst/>
          </a:prstGeom>
          <a:solidFill>
            <a:schemeClr val="lt1"/>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pic>
        <p:nvPicPr>
          <p:cNvPr id="18" name="Google Shape;18;g296cb6e8523_0_36"/>
          <p:cNvPicPr preferRelativeResize="0"/>
          <p:nvPr/>
        </p:nvPicPr>
        <p:blipFill rotWithShape="1">
          <a:blip r:embed="rId3">
            <a:alphaModFix/>
          </a:blip>
          <a:srcRect/>
          <a:stretch/>
        </p:blipFill>
        <p:spPr>
          <a:xfrm>
            <a:off x="4516582" y="5592341"/>
            <a:ext cx="2974108" cy="815755"/>
          </a:xfrm>
          <a:prstGeom prst="rect">
            <a:avLst/>
          </a:prstGeom>
          <a:noFill/>
          <a:ln>
            <a:noFill/>
          </a:ln>
        </p:spPr>
      </p:pic>
      <p:cxnSp>
        <p:nvCxnSpPr>
          <p:cNvPr id="19" name="Google Shape;19;g296cb6e8523_0_36"/>
          <p:cNvCxnSpPr/>
          <p:nvPr/>
        </p:nvCxnSpPr>
        <p:spPr>
          <a:xfrm>
            <a:off x="2338648" y="1864885"/>
            <a:ext cx="7514750" cy="0"/>
          </a:xfrm>
          <a:prstGeom prst="straightConnector1">
            <a:avLst/>
          </a:prstGeom>
          <a:noFill/>
          <a:ln w="25400" cap="flat" cmpd="sng">
            <a:solidFill>
              <a:schemeClr val="accent1"/>
            </a:solidFill>
            <a:prstDash val="solid"/>
            <a:miter lim="800000"/>
            <a:headEnd type="none" w="sm" len="sm"/>
            <a:tailEnd type="none" w="sm" len="sm"/>
          </a:ln>
        </p:spPr>
      </p:cxnSp>
      <p:sp>
        <p:nvSpPr>
          <p:cNvPr id="20" name="Google Shape;20;g296cb6e8523_0_36"/>
          <p:cNvSpPr txBox="1">
            <a:spLocks noGrp="1"/>
          </p:cNvSpPr>
          <p:nvPr>
            <p:ph type="body" idx="1"/>
          </p:nvPr>
        </p:nvSpPr>
        <p:spPr>
          <a:xfrm>
            <a:off x="2338649" y="2139210"/>
            <a:ext cx="7514750" cy="2500750"/>
          </a:xfrm>
          <a:prstGeom prst="rect">
            <a:avLst/>
          </a:prstGeom>
          <a:noFill/>
          <a:ln>
            <a:noFill/>
          </a:ln>
        </p:spPr>
        <p:txBody>
          <a:bodyPr spcFirstLastPara="1" wrap="square" lIns="109725" tIns="54850" rIns="109725" bIns="54850" anchor="t" anchorCtr="0">
            <a:normAutofit/>
          </a:bodyPr>
          <a:lstStyle>
            <a:lvl1pPr marL="380985" lvl="0" indent="-190492" algn="ctr">
              <a:lnSpc>
                <a:spcPct val="120000"/>
              </a:lnSpc>
              <a:spcBef>
                <a:spcPts val="0"/>
              </a:spcBef>
              <a:spcAft>
                <a:spcPts val="0"/>
              </a:spcAft>
              <a:buSzPts val="3200"/>
              <a:buNone/>
              <a:defRPr>
                <a:latin typeface="Arial"/>
                <a:ea typeface="Arial"/>
                <a:cs typeface="Arial"/>
                <a:sym typeface="Arial"/>
              </a:defRPr>
            </a:lvl1pPr>
            <a:lvl2pPr marL="761970" lvl="1" indent="-190492" algn="l">
              <a:lnSpc>
                <a:spcPct val="100000"/>
              </a:lnSpc>
              <a:spcBef>
                <a:spcPts val="500"/>
              </a:spcBef>
              <a:spcAft>
                <a:spcPts val="0"/>
              </a:spcAft>
              <a:buSzPts val="2900"/>
              <a:buNone/>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21" name="Google Shape;21;g296cb6e8523_0_36"/>
          <p:cNvSpPr txBox="1">
            <a:spLocks noGrp="1"/>
          </p:cNvSpPr>
          <p:nvPr>
            <p:ph type="title"/>
          </p:nvPr>
        </p:nvSpPr>
        <p:spPr>
          <a:xfrm>
            <a:off x="381000" y="481576"/>
            <a:ext cx="11430000" cy="98275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6666"/>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42652654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g296cb6e8523_0_52"/>
          <p:cNvSpPr txBox="1">
            <a:spLocks noGrp="1"/>
          </p:cNvSpPr>
          <p:nvPr>
            <p:ph type="title"/>
          </p:nvPr>
        </p:nvSpPr>
        <p:spPr>
          <a:xfrm>
            <a:off x="381000" y="365125"/>
            <a:ext cx="114300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24" name="Google Shape;24;g296cb6e8523_0_52"/>
          <p:cNvSpPr txBox="1">
            <a:spLocks noGrp="1"/>
          </p:cNvSpPr>
          <p:nvPr>
            <p:ph type="body" idx="1"/>
          </p:nvPr>
        </p:nvSpPr>
        <p:spPr>
          <a:xfrm>
            <a:off x="381000" y="1825625"/>
            <a:ext cx="10515500" cy="412550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Font typeface="Arial"/>
              <a:buChar char="•"/>
              <a:defRPr>
                <a:latin typeface="Arial"/>
                <a:ea typeface="Arial"/>
                <a:cs typeface="Arial"/>
                <a:sym typeface="Arial"/>
              </a:defRPr>
            </a:lvl1pPr>
            <a:lvl2pPr marL="761970" lvl="1" indent="-343945" algn="l">
              <a:lnSpc>
                <a:spcPct val="100000"/>
              </a:lnSpc>
              <a:spcBef>
                <a:spcPts val="1083"/>
              </a:spcBef>
              <a:spcAft>
                <a:spcPts val="0"/>
              </a:spcAft>
              <a:buSzPts val="2900"/>
              <a:buChar char="•"/>
              <a:defRPr>
                <a:latin typeface="Arial"/>
                <a:ea typeface="Arial"/>
                <a:cs typeface="Arial"/>
                <a:sym typeface="Arial"/>
              </a:defRPr>
            </a:lvl2pPr>
            <a:lvl3pPr marL="1142954" lvl="2" indent="-333362" algn="l">
              <a:lnSpc>
                <a:spcPct val="90000"/>
              </a:lnSpc>
              <a:spcBef>
                <a:spcPts val="1083"/>
              </a:spcBef>
              <a:spcAft>
                <a:spcPts val="0"/>
              </a:spcAft>
              <a:buSzPts val="2700"/>
              <a:buChar char="•"/>
              <a:defRPr>
                <a:latin typeface="Arial"/>
                <a:ea typeface="Arial"/>
                <a:cs typeface="Arial"/>
                <a:sym typeface="Arial"/>
              </a:defRPr>
            </a:lvl3pPr>
            <a:lvl4pPr marL="1523939" lvl="3" indent="-317487" algn="l">
              <a:lnSpc>
                <a:spcPct val="90000"/>
              </a:lnSpc>
              <a:spcBef>
                <a:spcPts val="1083"/>
              </a:spcBef>
              <a:spcAft>
                <a:spcPts val="0"/>
              </a:spcAft>
              <a:buSzPts val="2400"/>
              <a:buChar char="•"/>
              <a:defRPr>
                <a:latin typeface="Arial"/>
                <a:ea typeface="Arial"/>
                <a:cs typeface="Arial"/>
                <a:sym typeface="Arial"/>
              </a:defRPr>
            </a:lvl4pPr>
            <a:lvl5pPr marL="1904924" lvl="4" indent="-317487" algn="l">
              <a:lnSpc>
                <a:spcPct val="90000"/>
              </a:lnSpc>
              <a:spcBef>
                <a:spcPts val="1083"/>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25" name="Google Shape;25;g296cb6e8523_0_52"/>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474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g296cb6e8523_0_56"/>
          <p:cNvSpPr txBox="1">
            <a:spLocks noGrp="1"/>
          </p:cNvSpPr>
          <p:nvPr>
            <p:ph type="title"/>
          </p:nvPr>
        </p:nvSpPr>
        <p:spPr>
          <a:xfrm>
            <a:off x="381000" y="365125"/>
            <a:ext cx="114300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4" name="Google Shape;34;g296cb6e8523_0_56"/>
          <p:cNvSpPr txBox="1">
            <a:spLocks noGrp="1"/>
          </p:cNvSpPr>
          <p:nvPr>
            <p:ph type="body" idx="1"/>
          </p:nvPr>
        </p:nvSpPr>
        <p:spPr>
          <a:xfrm>
            <a:off x="381000" y="1825625"/>
            <a:ext cx="5439250" cy="409325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35" name="Google Shape;35;g296cb6e8523_0_56"/>
          <p:cNvSpPr txBox="1">
            <a:spLocks noGrp="1"/>
          </p:cNvSpPr>
          <p:nvPr>
            <p:ph type="body" idx="2"/>
          </p:nvPr>
        </p:nvSpPr>
        <p:spPr>
          <a:xfrm>
            <a:off x="6096000" y="1825625"/>
            <a:ext cx="5715250" cy="409325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36" name="Google Shape;36;g296cb6e8523_0_56"/>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87231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Presenter Title">
  <p:cSld name="Presenter Titl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96cb6e8523_0_7"/>
          <p:cNvSpPr txBox="1">
            <a:spLocks noGrp="1"/>
          </p:cNvSpPr>
          <p:nvPr>
            <p:ph type="body" idx="1"/>
          </p:nvPr>
        </p:nvSpPr>
        <p:spPr>
          <a:xfrm>
            <a:off x="386810" y="1114428"/>
            <a:ext cx="5219250" cy="830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3200"/>
              <a:buNone/>
              <a:defRPr sz="2417">
                <a:solidFill>
                  <a:schemeClr val="dk1"/>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39" name="Google Shape;39;g296cb6e8523_0_7"/>
          <p:cNvSpPr txBox="1">
            <a:spLocks noGrp="1"/>
          </p:cNvSpPr>
          <p:nvPr>
            <p:ph type="body" idx="2"/>
          </p:nvPr>
        </p:nvSpPr>
        <p:spPr>
          <a:xfrm>
            <a:off x="381001" y="4511176"/>
            <a:ext cx="5235500" cy="1336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700"/>
              <a:buNone/>
              <a:defRPr sz="2000" b="0">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0" name="Google Shape;40;g296cb6e8523_0_7"/>
          <p:cNvSpPr txBox="1">
            <a:spLocks noGrp="1"/>
          </p:cNvSpPr>
          <p:nvPr>
            <p:ph type="body" idx="3"/>
          </p:nvPr>
        </p:nvSpPr>
        <p:spPr>
          <a:xfrm>
            <a:off x="381001" y="3507165"/>
            <a:ext cx="5240500" cy="62475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700"/>
              <a:buNone/>
              <a:defRPr sz="2000">
                <a:solidFill>
                  <a:srgbClr val="A5A5A5"/>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1" name="Google Shape;41;g296cb6e8523_0_7"/>
          <p:cNvSpPr txBox="1">
            <a:spLocks noGrp="1"/>
          </p:cNvSpPr>
          <p:nvPr>
            <p:ph type="body" idx="4"/>
          </p:nvPr>
        </p:nvSpPr>
        <p:spPr>
          <a:xfrm>
            <a:off x="376240" y="2556086"/>
            <a:ext cx="5240500" cy="479250"/>
          </a:xfrm>
          <a:prstGeom prst="rect">
            <a:avLst/>
          </a:prstGeom>
          <a:noFill/>
          <a:ln>
            <a:noFill/>
          </a:ln>
        </p:spPr>
        <p:txBody>
          <a:bodyPr spcFirstLastPara="1" wrap="square" lIns="109725" tIns="54850" rIns="109725" bIns="54850" anchor="t" anchorCtr="0">
            <a:noAutofit/>
          </a:bodyPr>
          <a:lstStyle>
            <a:lvl1pPr marL="380985" lvl="0" indent="-190492" algn="l">
              <a:lnSpc>
                <a:spcPct val="120000"/>
              </a:lnSpc>
              <a:spcBef>
                <a:spcPts val="0"/>
              </a:spcBef>
              <a:spcAft>
                <a:spcPts val="0"/>
              </a:spcAft>
              <a:buSzPts val="3700"/>
              <a:buFont typeface="Arial"/>
              <a:buNone/>
              <a:defRPr sz="2833" b="1" cap="none">
                <a:solidFill>
                  <a:srgbClr val="002060"/>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2" name="Google Shape;42;g296cb6e8523_0_7"/>
          <p:cNvSpPr txBox="1">
            <a:spLocks noGrp="1"/>
          </p:cNvSpPr>
          <p:nvPr>
            <p:ph type="body" idx="5"/>
          </p:nvPr>
        </p:nvSpPr>
        <p:spPr>
          <a:xfrm>
            <a:off x="376240" y="3027689"/>
            <a:ext cx="5240500" cy="479250"/>
          </a:xfrm>
          <a:prstGeom prst="rect">
            <a:avLst/>
          </a:prstGeom>
          <a:noFill/>
          <a:ln>
            <a:noFill/>
          </a:ln>
        </p:spPr>
        <p:txBody>
          <a:bodyPr spcFirstLastPara="1" wrap="square" lIns="109725" tIns="54850" rIns="109725" bIns="54850" anchor="t" anchorCtr="0">
            <a:noAutofit/>
          </a:bodyPr>
          <a:lstStyle>
            <a:lvl1pPr marL="380985" lvl="0" indent="-190492" algn="l">
              <a:lnSpc>
                <a:spcPct val="120000"/>
              </a:lnSpc>
              <a:spcBef>
                <a:spcPts val="0"/>
              </a:spcBef>
              <a:spcAft>
                <a:spcPts val="0"/>
              </a:spcAft>
              <a:buSzPts val="3700"/>
              <a:buFont typeface="Arial"/>
              <a:buNone/>
              <a:defRPr sz="2833" b="1" cap="none">
                <a:solidFill>
                  <a:srgbClr val="002060"/>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3" name="Google Shape;43;g296cb6e8523_0_7"/>
          <p:cNvSpPr>
            <a:spLocks noGrp="1"/>
          </p:cNvSpPr>
          <p:nvPr>
            <p:ph type="pic" idx="6"/>
          </p:nvPr>
        </p:nvSpPr>
        <p:spPr>
          <a:xfrm>
            <a:off x="5825484" y="1114428"/>
            <a:ext cx="5985500" cy="4701500"/>
          </a:xfrm>
          <a:prstGeom prst="rect">
            <a:avLst/>
          </a:prstGeom>
          <a:noFill/>
          <a:ln>
            <a:noFill/>
          </a:ln>
        </p:spPr>
      </p:sp>
      <p:sp>
        <p:nvSpPr>
          <p:cNvPr id="44" name="Google Shape;44;g296cb6e8523_0_7"/>
          <p:cNvSpPr txBox="1">
            <a:spLocks noGrp="1"/>
          </p:cNvSpPr>
          <p:nvPr>
            <p:ph type="title"/>
          </p:nvPr>
        </p:nvSpPr>
        <p:spPr>
          <a:xfrm>
            <a:off x="386810" y="503033"/>
            <a:ext cx="10515500" cy="5700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 name="Google Shape;45;g296cb6e8523_0_7"/>
          <p:cNvSpPr txBox="1">
            <a:spLocks noGrp="1"/>
          </p:cNvSpPr>
          <p:nvPr>
            <p:ph type="ftr" idx="11"/>
          </p:nvPr>
        </p:nvSpPr>
        <p:spPr>
          <a:xfrm>
            <a:off x="205902" y="6356350"/>
            <a:ext cx="7935250" cy="365250"/>
          </a:xfrm>
          <a:prstGeom prst="rect">
            <a:avLst/>
          </a:prstGeom>
          <a:noFill/>
          <a:ln>
            <a:noFill/>
          </a:ln>
        </p:spPr>
        <p:txBody>
          <a:bodyPr spcFirstLastPara="1" wrap="square" lIns="109725" tIns="54850" rIns="109725" bIns="54850" anchor="t" anchorCtr="0">
            <a:noAutofit/>
          </a:bodyPr>
          <a:lstStyle>
            <a:lvl1pPr marR="0" lvl="0"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9pPr>
          </a:lstStyle>
          <a:p>
            <a:endParaRPr/>
          </a:p>
        </p:txBody>
      </p:sp>
      <p:sp>
        <p:nvSpPr>
          <p:cNvPr id="46" name="Google Shape;46;g296cb6e8523_0_7"/>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458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esentation Intro Slide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endParaRPr lang="en-US" sz="6600" b="1" cap="all">
              <a:solidFill>
                <a:srgbClr val="002060"/>
              </a:solidFill>
              <a:latin typeface="+mj-lt"/>
            </a:endParaRP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7" name="Title 1">
            <a:extLst>
              <a:ext uri="{FF2B5EF4-FFF2-40B4-BE49-F238E27FC236}">
                <a16:creationId xmlns:a16="http://schemas.microsoft.com/office/drawing/2014/main" id="{05BF5A61-E4C1-725F-EE45-C0A999591012}"/>
              </a:ext>
            </a:extLst>
          </p:cNvPr>
          <p:cNvSpPr>
            <a:spLocks noGrp="1"/>
          </p:cNvSpPr>
          <p:nvPr>
            <p:ph type="title" hasCustomPrompt="1"/>
          </p:nvPr>
        </p:nvSpPr>
        <p:spPr>
          <a:xfrm>
            <a:off x="381000" y="481576"/>
            <a:ext cx="11430000" cy="982861"/>
          </a:xfrm>
        </p:spPr>
        <p:txBody>
          <a:bodyPr>
            <a:noAutofit/>
          </a:bodyPr>
          <a:lstStyle>
            <a:lvl1pPr algn="ctr">
              <a:defRPr sz="6600" cap="none">
                <a:solidFill>
                  <a:schemeClr val="accent1"/>
                </a:solidFill>
              </a:defRPr>
            </a:lvl1pPr>
          </a:lstStyle>
          <a:p>
            <a:r>
              <a:rPr lang="en-US"/>
              <a:t>Click To Edit Title</a:t>
            </a:r>
          </a:p>
        </p:txBody>
      </p:sp>
    </p:spTree>
    <p:extLst>
      <p:ext uri="{BB962C8B-B14F-4D97-AF65-F5344CB8AC3E}">
        <p14:creationId xmlns:p14="http://schemas.microsoft.com/office/powerpoint/2010/main" val="13231927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resentation Intro Slide HEART">
  <p:cSld name="Presentation Intro Slide HEAR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96cb6e8523_0_17"/>
          <p:cNvSpPr/>
          <p:nvPr/>
        </p:nvSpPr>
        <p:spPr>
          <a:xfrm>
            <a:off x="0" y="5040360"/>
            <a:ext cx="12192000" cy="1817500"/>
          </a:xfrm>
          <a:prstGeom prst="rect">
            <a:avLst/>
          </a:prstGeom>
          <a:solidFill>
            <a:schemeClr val="lt1"/>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pic>
        <p:nvPicPr>
          <p:cNvPr id="49" name="Google Shape;49;g296cb6e8523_0_17"/>
          <p:cNvPicPr preferRelativeResize="0"/>
          <p:nvPr/>
        </p:nvPicPr>
        <p:blipFill rotWithShape="1">
          <a:blip r:embed="rId3">
            <a:alphaModFix/>
          </a:blip>
          <a:srcRect/>
          <a:stretch/>
        </p:blipFill>
        <p:spPr>
          <a:xfrm>
            <a:off x="4869265" y="5379396"/>
            <a:ext cx="2104200" cy="1001951"/>
          </a:xfrm>
          <a:prstGeom prst="rect">
            <a:avLst/>
          </a:prstGeom>
          <a:noFill/>
          <a:ln>
            <a:noFill/>
          </a:ln>
        </p:spPr>
      </p:pic>
      <p:sp>
        <p:nvSpPr>
          <p:cNvPr id="50" name="Google Shape;50;g296cb6e8523_0_17"/>
          <p:cNvSpPr txBox="1"/>
          <p:nvPr/>
        </p:nvSpPr>
        <p:spPr>
          <a:xfrm>
            <a:off x="383969" y="709644"/>
            <a:ext cx="114240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endParaRPr sz="6666" b="1" i="0" u="none" strike="noStrike" cap="none">
              <a:solidFill>
                <a:srgbClr val="002060"/>
              </a:solidFill>
              <a:latin typeface="Arial"/>
              <a:ea typeface="Arial"/>
              <a:cs typeface="Arial"/>
              <a:sym typeface="Arial"/>
            </a:endParaRPr>
          </a:p>
        </p:txBody>
      </p:sp>
      <p:cxnSp>
        <p:nvCxnSpPr>
          <p:cNvPr id="51" name="Google Shape;51;g296cb6e8523_0_17"/>
          <p:cNvCxnSpPr/>
          <p:nvPr/>
        </p:nvCxnSpPr>
        <p:spPr>
          <a:xfrm>
            <a:off x="2338648" y="1864885"/>
            <a:ext cx="7514750" cy="0"/>
          </a:xfrm>
          <a:prstGeom prst="straightConnector1">
            <a:avLst/>
          </a:prstGeom>
          <a:noFill/>
          <a:ln w="25400" cap="flat" cmpd="sng">
            <a:solidFill>
              <a:schemeClr val="accent1"/>
            </a:solidFill>
            <a:prstDash val="solid"/>
            <a:miter lim="800000"/>
            <a:headEnd type="none" w="sm" len="sm"/>
            <a:tailEnd type="none" w="sm" len="sm"/>
          </a:ln>
        </p:spPr>
      </p:cxnSp>
      <p:sp>
        <p:nvSpPr>
          <p:cNvPr id="52" name="Google Shape;52;g296cb6e8523_0_17"/>
          <p:cNvSpPr txBox="1">
            <a:spLocks noGrp="1"/>
          </p:cNvSpPr>
          <p:nvPr>
            <p:ph type="body" idx="1"/>
          </p:nvPr>
        </p:nvSpPr>
        <p:spPr>
          <a:xfrm>
            <a:off x="2338649" y="2139210"/>
            <a:ext cx="7514750" cy="2500750"/>
          </a:xfrm>
          <a:prstGeom prst="rect">
            <a:avLst/>
          </a:prstGeom>
          <a:noFill/>
          <a:ln>
            <a:noFill/>
          </a:ln>
        </p:spPr>
        <p:txBody>
          <a:bodyPr spcFirstLastPara="1" wrap="square" lIns="109725" tIns="54850" rIns="109725" bIns="54850" anchor="t" anchorCtr="0">
            <a:normAutofit/>
          </a:bodyPr>
          <a:lstStyle>
            <a:lvl1pPr marL="380985" lvl="0" indent="-190492" algn="ctr">
              <a:lnSpc>
                <a:spcPct val="120000"/>
              </a:lnSpc>
              <a:spcBef>
                <a:spcPts val="0"/>
              </a:spcBef>
              <a:spcAft>
                <a:spcPts val="0"/>
              </a:spcAft>
              <a:buSzPts val="3200"/>
              <a:buNone/>
              <a:defRPr>
                <a:latin typeface="Arial"/>
                <a:ea typeface="Arial"/>
                <a:cs typeface="Arial"/>
                <a:sym typeface="Arial"/>
              </a:defRPr>
            </a:lvl1pPr>
            <a:lvl2pPr marL="761970" lvl="1" indent="-190492" algn="l">
              <a:lnSpc>
                <a:spcPct val="100000"/>
              </a:lnSpc>
              <a:spcBef>
                <a:spcPts val="500"/>
              </a:spcBef>
              <a:spcAft>
                <a:spcPts val="0"/>
              </a:spcAft>
              <a:buSzPts val="2900"/>
              <a:buNone/>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53" name="Google Shape;53;g296cb6e8523_0_17"/>
          <p:cNvSpPr txBox="1">
            <a:spLocks noGrp="1"/>
          </p:cNvSpPr>
          <p:nvPr>
            <p:ph type="title"/>
          </p:nvPr>
        </p:nvSpPr>
        <p:spPr>
          <a:xfrm>
            <a:off x="381000" y="481576"/>
            <a:ext cx="11430000" cy="98275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6666"/>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719775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Questions HEART">
  <p:cSld name="Questions HEAR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296cb6e8523_0_24"/>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56" name="Google Shape;56;g296cb6e8523_0_24"/>
          <p:cNvSpPr txBox="1"/>
          <p:nvPr/>
        </p:nvSpPr>
        <p:spPr>
          <a:xfrm>
            <a:off x="3879487" y="3250540"/>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OHIO.ORG</a:t>
            </a:r>
            <a:endParaRPr sz="1500" b="0" i="0" u="none" strike="noStrike" cap="none">
              <a:solidFill>
                <a:srgbClr val="000000"/>
              </a:solidFill>
              <a:latin typeface="Arial"/>
              <a:ea typeface="Arial"/>
              <a:cs typeface="Arial"/>
              <a:sym typeface="Arial"/>
            </a:endParaRPr>
          </a:p>
        </p:txBody>
      </p:sp>
      <p:sp>
        <p:nvSpPr>
          <p:cNvPr id="57" name="Google Shape;57;g296cb6e8523_0_24"/>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QUESTIONS?</a:t>
            </a:r>
            <a:endParaRPr sz="1500" b="0" i="0" u="none" strike="noStrike" cap="none">
              <a:solidFill>
                <a:srgbClr val="000000"/>
              </a:solidFill>
              <a:latin typeface="Arial"/>
              <a:ea typeface="Arial"/>
              <a:cs typeface="Arial"/>
              <a:sym typeface="Arial"/>
            </a:endParaRPr>
          </a:p>
        </p:txBody>
      </p:sp>
      <p:cxnSp>
        <p:nvCxnSpPr>
          <p:cNvPr id="58" name="Google Shape;58;g296cb6e8523_0_24"/>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59" name="Google Shape;59;g296cb6e8523_0_24"/>
          <p:cNvPicPr preferRelativeResize="0"/>
          <p:nvPr/>
        </p:nvPicPr>
        <p:blipFill rotWithShape="1">
          <a:blip r:embed="rId3">
            <a:alphaModFix/>
          </a:blip>
          <a:srcRect/>
          <a:stretch/>
        </p:blipFill>
        <p:spPr>
          <a:xfrm>
            <a:off x="4869265" y="5379396"/>
            <a:ext cx="2104200" cy="1001951"/>
          </a:xfrm>
          <a:prstGeom prst="rect">
            <a:avLst/>
          </a:prstGeom>
          <a:noFill/>
          <a:ln>
            <a:noFill/>
          </a:ln>
        </p:spPr>
      </p:pic>
    </p:spTree>
    <p:extLst>
      <p:ext uri="{BB962C8B-B14F-4D97-AF65-F5344CB8AC3E}">
        <p14:creationId xmlns:p14="http://schemas.microsoft.com/office/powerpoint/2010/main" val="35944661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Questions DEW">
  <p:cSld name="Questions DEW">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g296cb6e8523_0_30"/>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62" name="Google Shape;62;g296cb6e8523_0_30"/>
          <p:cNvSpPr txBox="1"/>
          <p:nvPr/>
        </p:nvSpPr>
        <p:spPr>
          <a:xfrm>
            <a:off x="3879487" y="3250540"/>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EDUCATION.OHIO.GOV</a:t>
            </a:r>
            <a:endParaRPr sz="1500" b="0" i="0" u="none" strike="noStrike" cap="none">
              <a:solidFill>
                <a:srgbClr val="000000"/>
              </a:solidFill>
              <a:latin typeface="Arial"/>
              <a:ea typeface="Arial"/>
              <a:cs typeface="Arial"/>
              <a:sym typeface="Arial"/>
            </a:endParaRPr>
          </a:p>
        </p:txBody>
      </p:sp>
      <p:sp>
        <p:nvSpPr>
          <p:cNvPr id="63" name="Google Shape;63;g296cb6e8523_0_30"/>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QUESTIONS?</a:t>
            </a:r>
            <a:endParaRPr sz="1500" b="0" i="0" u="none" strike="noStrike" cap="none">
              <a:solidFill>
                <a:srgbClr val="000000"/>
              </a:solidFill>
              <a:latin typeface="Arial"/>
              <a:ea typeface="Arial"/>
              <a:cs typeface="Arial"/>
              <a:sym typeface="Arial"/>
            </a:endParaRPr>
          </a:p>
        </p:txBody>
      </p:sp>
      <p:cxnSp>
        <p:nvCxnSpPr>
          <p:cNvPr id="64" name="Google Shape;64;g296cb6e8523_0_30"/>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65" name="Google Shape;65;g296cb6e8523_0_30"/>
          <p:cNvPicPr preferRelativeResize="0"/>
          <p:nvPr/>
        </p:nvPicPr>
        <p:blipFill rotWithShape="1">
          <a:blip r:embed="rId3">
            <a:alphaModFix/>
          </a:blip>
          <a:srcRect/>
          <a:stretch/>
        </p:blipFill>
        <p:spPr>
          <a:xfrm>
            <a:off x="4869264" y="5592194"/>
            <a:ext cx="2739693" cy="751458"/>
          </a:xfrm>
          <a:prstGeom prst="rect">
            <a:avLst/>
          </a:prstGeom>
          <a:noFill/>
          <a:ln>
            <a:noFill/>
          </a:ln>
        </p:spPr>
      </p:pic>
    </p:spTree>
    <p:extLst>
      <p:ext uri="{BB962C8B-B14F-4D97-AF65-F5344CB8AC3E}">
        <p14:creationId xmlns:p14="http://schemas.microsoft.com/office/powerpoint/2010/main" val="285893521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66"/>
        <p:cNvGrpSpPr/>
        <p:nvPr/>
      </p:nvGrpSpPr>
      <p:grpSpPr>
        <a:xfrm>
          <a:off x="0" y="0"/>
          <a:ext cx="0" cy="0"/>
          <a:chOff x="0" y="0"/>
          <a:chExt cx="0" cy="0"/>
        </a:xfrm>
      </p:grpSpPr>
      <p:sp>
        <p:nvSpPr>
          <p:cNvPr id="67" name="Google Shape;67;g296cb6e8523_0_42"/>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3513031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Title + Text" type="secHead">
  <p:cSld name="Title + Text">
    <p:spTree>
      <p:nvGrpSpPr>
        <p:cNvPr id="1" name="Shape 68"/>
        <p:cNvGrpSpPr/>
        <p:nvPr/>
      </p:nvGrpSpPr>
      <p:grpSpPr>
        <a:xfrm>
          <a:off x="0" y="0"/>
          <a:ext cx="0" cy="0"/>
          <a:chOff x="0" y="0"/>
          <a:chExt cx="0" cy="0"/>
        </a:xfrm>
      </p:grpSpPr>
      <p:sp>
        <p:nvSpPr>
          <p:cNvPr id="69" name="Google Shape;69;g296cb6e8523_0_44"/>
          <p:cNvSpPr txBox="1">
            <a:spLocks noGrp="1"/>
          </p:cNvSpPr>
          <p:nvPr>
            <p:ph type="title"/>
          </p:nvPr>
        </p:nvSpPr>
        <p:spPr>
          <a:xfrm>
            <a:off x="380999" y="1104258"/>
            <a:ext cx="11086500" cy="889500"/>
          </a:xfrm>
          <a:prstGeom prst="rect">
            <a:avLst/>
          </a:prstGeom>
          <a:noFill/>
          <a:ln>
            <a:noFill/>
          </a:ln>
        </p:spPr>
        <p:txBody>
          <a:bodyPr spcFirstLastPara="1" wrap="square" lIns="109725" tIns="54850" rIns="109725" bIns="54850" anchor="t" anchorCtr="0">
            <a:normAutofit/>
          </a:bodyPr>
          <a:lstStyle>
            <a:lvl1pPr lvl="0" algn="l">
              <a:lnSpc>
                <a:spcPct val="103333"/>
              </a:lnSpc>
              <a:spcBef>
                <a:spcPts val="0"/>
              </a:spcBef>
              <a:spcAft>
                <a:spcPts val="0"/>
              </a:spcAft>
              <a:buClr>
                <a:srgbClr val="002060"/>
              </a:buClr>
              <a:buSzPts val="7200"/>
              <a:buFont typeface="Arial"/>
              <a:buNone/>
              <a:defRPr sz="6000">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0" name="Google Shape;70;g296cb6e8523_0_44"/>
          <p:cNvSpPr txBox="1">
            <a:spLocks noGrp="1"/>
          </p:cNvSpPr>
          <p:nvPr>
            <p:ph type="body" idx="1"/>
          </p:nvPr>
        </p:nvSpPr>
        <p:spPr>
          <a:xfrm>
            <a:off x="381000" y="2230132"/>
            <a:ext cx="9107500" cy="3523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3200"/>
              <a:buNone/>
              <a:defRPr sz="2417">
                <a:solidFill>
                  <a:schemeClr val="dk1"/>
                </a:solidFill>
                <a:latin typeface="Arial"/>
                <a:ea typeface="Arial"/>
                <a:cs typeface="Arial"/>
                <a:sym typeface="Arial"/>
              </a:defRPr>
            </a:lvl1pPr>
            <a:lvl2pPr marL="761970" lvl="1" indent="-190492" algn="l">
              <a:lnSpc>
                <a:spcPct val="100000"/>
              </a:lnSpc>
              <a:spcBef>
                <a:spcPts val="500"/>
              </a:spcBef>
              <a:spcAft>
                <a:spcPts val="0"/>
              </a:spcAft>
              <a:buSzPts val="2700"/>
              <a:buNone/>
              <a:defRPr sz="2000">
                <a:solidFill>
                  <a:srgbClr val="8B8C8E"/>
                </a:solidFill>
              </a:defRPr>
            </a:lvl2pPr>
            <a:lvl3pPr marL="1142954" lvl="2" indent="-190492" algn="l">
              <a:lnSpc>
                <a:spcPct val="90000"/>
              </a:lnSpc>
              <a:spcBef>
                <a:spcPts val="500"/>
              </a:spcBef>
              <a:spcAft>
                <a:spcPts val="0"/>
              </a:spcAft>
              <a:buSzPts val="2400"/>
              <a:buNone/>
              <a:defRPr sz="1833">
                <a:solidFill>
                  <a:srgbClr val="8B8C8E"/>
                </a:solidFill>
              </a:defRPr>
            </a:lvl3pPr>
            <a:lvl4pPr marL="1523939" lvl="3" indent="-190492" algn="l">
              <a:lnSpc>
                <a:spcPct val="90000"/>
              </a:lnSpc>
              <a:spcBef>
                <a:spcPts val="500"/>
              </a:spcBef>
              <a:spcAft>
                <a:spcPts val="0"/>
              </a:spcAft>
              <a:buSzPts val="2100"/>
              <a:buNone/>
              <a:defRPr sz="1583">
                <a:solidFill>
                  <a:srgbClr val="8B8C8E"/>
                </a:solidFill>
              </a:defRPr>
            </a:lvl4pPr>
            <a:lvl5pPr marL="1904924" lvl="4" indent="-190492" algn="l">
              <a:lnSpc>
                <a:spcPct val="90000"/>
              </a:lnSpc>
              <a:spcBef>
                <a:spcPts val="500"/>
              </a:spcBef>
              <a:spcAft>
                <a:spcPts val="0"/>
              </a:spcAft>
              <a:buSzPts val="2100"/>
              <a:buNone/>
              <a:defRPr sz="1583">
                <a:solidFill>
                  <a:srgbClr val="8B8C8E"/>
                </a:solidFill>
              </a:defRPr>
            </a:lvl5pPr>
            <a:lvl6pPr marL="2285909" lvl="5" indent="-190492" algn="l">
              <a:lnSpc>
                <a:spcPct val="90000"/>
              </a:lnSpc>
              <a:spcBef>
                <a:spcPts val="500"/>
              </a:spcBef>
              <a:spcAft>
                <a:spcPts val="0"/>
              </a:spcAft>
              <a:buClr>
                <a:srgbClr val="8B8C8E"/>
              </a:buClr>
              <a:buSzPts val="1900"/>
              <a:buNone/>
              <a:defRPr sz="1583">
                <a:solidFill>
                  <a:srgbClr val="8B8C8E"/>
                </a:solidFill>
              </a:defRPr>
            </a:lvl6pPr>
            <a:lvl7pPr marL="2666893" lvl="6" indent="-190492" algn="l">
              <a:lnSpc>
                <a:spcPct val="90000"/>
              </a:lnSpc>
              <a:spcBef>
                <a:spcPts val="500"/>
              </a:spcBef>
              <a:spcAft>
                <a:spcPts val="0"/>
              </a:spcAft>
              <a:buClr>
                <a:srgbClr val="8B8C8E"/>
              </a:buClr>
              <a:buSzPts val="1900"/>
              <a:buNone/>
              <a:defRPr sz="1583">
                <a:solidFill>
                  <a:srgbClr val="8B8C8E"/>
                </a:solidFill>
              </a:defRPr>
            </a:lvl7pPr>
            <a:lvl8pPr marL="3047878" lvl="7" indent="-190492" algn="l">
              <a:lnSpc>
                <a:spcPct val="90000"/>
              </a:lnSpc>
              <a:spcBef>
                <a:spcPts val="500"/>
              </a:spcBef>
              <a:spcAft>
                <a:spcPts val="0"/>
              </a:spcAft>
              <a:buClr>
                <a:srgbClr val="8B8C8E"/>
              </a:buClr>
              <a:buSzPts val="1900"/>
              <a:buNone/>
              <a:defRPr sz="1583">
                <a:solidFill>
                  <a:srgbClr val="8B8C8E"/>
                </a:solidFill>
              </a:defRPr>
            </a:lvl8pPr>
            <a:lvl9pPr marL="3428863" lvl="8" indent="-190492" algn="l">
              <a:lnSpc>
                <a:spcPct val="90000"/>
              </a:lnSpc>
              <a:spcBef>
                <a:spcPts val="500"/>
              </a:spcBef>
              <a:spcAft>
                <a:spcPts val="0"/>
              </a:spcAft>
              <a:buClr>
                <a:srgbClr val="8B8C8E"/>
              </a:buClr>
              <a:buSzPts val="1900"/>
              <a:buNone/>
              <a:defRPr sz="1583">
                <a:solidFill>
                  <a:srgbClr val="8B8C8E"/>
                </a:solidFill>
              </a:defRPr>
            </a:lvl9pPr>
          </a:lstStyle>
          <a:p>
            <a:endParaRPr/>
          </a:p>
        </p:txBody>
      </p:sp>
      <p:sp>
        <p:nvSpPr>
          <p:cNvPr id="71" name="Google Shape;71;g296cb6e8523_0_44"/>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cxnSp>
        <p:nvCxnSpPr>
          <p:cNvPr id="72" name="Google Shape;72;g296cb6e8523_0_44"/>
          <p:cNvCxnSpPr/>
          <p:nvPr/>
        </p:nvCxnSpPr>
        <p:spPr>
          <a:xfrm>
            <a:off x="380999" y="2010937"/>
            <a:ext cx="7514750" cy="0"/>
          </a:xfrm>
          <a:prstGeom prst="straightConnector1">
            <a:avLst/>
          </a:prstGeom>
          <a:noFill/>
          <a:ln w="25400" cap="flat" cmpd="sng">
            <a:solidFill>
              <a:schemeClr val="accent1"/>
            </a:solidFill>
            <a:prstDash val="solid"/>
            <a:miter lim="800000"/>
            <a:headEnd type="none" w="sm" len="sm"/>
            <a:tailEnd type="none" w="sm" len="sm"/>
          </a:ln>
        </p:spPr>
      </p:cxnSp>
    </p:spTree>
    <p:extLst>
      <p:ext uri="{BB962C8B-B14F-4D97-AF65-F5344CB8AC3E}">
        <p14:creationId xmlns:p14="http://schemas.microsoft.com/office/powerpoint/2010/main" val="33648974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3"/>
        <p:cNvGrpSpPr/>
        <p:nvPr/>
      </p:nvGrpSpPr>
      <p:grpSpPr>
        <a:xfrm>
          <a:off x="0" y="0"/>
          <a:ext cx="0" cy="0"/>
          <a:chOff x="0" y="0"/>
          <a:chExt cx="0" cy="0"/>
        </a:xfrm>
      </p:grpSpPr>
      <p:sp>
        <p:nvSpPr>
          <p:cNvPr id="74" name="Google Shape;74;g296cb6e8523_0_61"/>
          <p:cNvSpPr txBox="1">
            <a:spLocks noGrp="1"/>
          </p:cNvSpPr>
          <p:nvPr>
            <p:ph type="title"/>
          </p:nvPr>
        </p:nvSpPr>
        <p:spPr>
          <a:xfrm>
            <a:off x="381000" y="365125"/>
            <a:ext cx="114300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75" name="Google Shape;75;g296cb6e8523_0_61"/>
          <p:cNvSpPr txBox="1">
            <a:spLocks noGrp="1"/>
          </p:cNvSpPr>
          <p:nvPr>
            <p:ph type="body" idx="1"/>
          </p:nvPr>
        </p:nvSpPr>
        <p:spPr>
          <a:xfrm>
            <a:off x="381000" y="1681163"/>
            <a:ext cx="5550500" cy="657250"/>
          </a:xfrm>
          <a:prstGeom prst="rect">
            <a:avLst/>
          </a:prstGeom>
          <a:noFill/>
          <a:ln>
            <a:noFill/>
          </a:ln>
        </p:spPr>
        <p:txBody>
          <a:bodyPr spcFirstLastPara="1" wrap="square" lIns="109725" tIns="54850" rIns="109725" bIns="54850" anchor="b" anchorCtr="0">
            <a:normAutofit/>
          </a:bodyPr>
          <a:lstStyle>
            <a:lvl1pPr marL="380985" lvl="0" indent="-190492" algn="l">
              <a:lnSpc>
                <a:spcPct val="120000"/>
              </a:lnSpc>
              <a:spcBef>
                <a:spcPts val="0"/>
              </a:spcBef>
              <a:spcAft>
                <a:spcPts val="0"/>
              </a:spcAft>
              <a:buSzPts val="3200"/>
              <a:buNone/>
              <a:defRPr sz="2417" b="1" cap="none">
                <a:latin typeface="Arial"/>
                <a:ea typeface="Arial"/>
                <a:cs typeface="Arial"/>
                <a:sym typeface="Arial"/>
              </a:defRPr>
            </a:lvl1pPr>
            <a:lvl2pPr marL="761970" lvl="1" indent="-190492" algn="l">
              <a:lnSpc>
                <a:spcPct val="100000"/>
              </a:lnSpc>
              <a:spcBef>
                <a:spcPts val="500"/>
              </a:spcBef>
              <a:spcAft>
                <a:spcPts val="0"/>
              </a:spcAft>
              <a:buSzPts val="2700"/>
              <a:buNone/>
              <a:defRPr sz="2000" b="1"/>
            </a:lvl2pPr>
            <a:lvl3pPr marL="1142954" lvl="2" indent="-190492" algn="l">
              <a:lnSpc>
                <a:spcPct val="90000"/>
              </a:lnSpc>
              <a:spcBef>
                <a:spcPts val="500"/>
              </a:spcBef>
              <a:spcAft>
                <a:spcPts val="0"/>
              </a:spcAft>
              <a:buSzPts val="2400"/>
              <a:buNone/>
              <a:defRPr sz="1833" b="1"/>
            </a:lvl3pPr>
            <a:lvl4pPr marL="1523939" lvl="3" indent="-190492" algn="l">
              <a:lnSpc>
                <a:spcPct val="90000"/>
              </a:lnSpc>
              <a:spcBef>
                <a:spcPts val="500"/>
              </a:spcBef>
              <a:spcAft>
                <a:spcPts val="0"/>
              </a:spcAft>
              <a:buSzPts val="2100"/>
              <a:buNone/>
              <a:defRPr sz="1583" b="1"/>
            </a:lvl4pPr>
            <a:lvl5pPr marL="1904924" lvl="4" indent="-190492" algn="l">
              <a:lnSpc>
                <a:spcPct val="90000"/>
              </a:lnSpc>
              <a:spcBef>
                <a:spcPts val="500"/>
              </a:spcBef>
              <a:spcAft>
                <a:spcPts val="0"/>
              </a:spcAft>
              <a:buSzPts val="2100"/>
              <a:buNone/>
              <a:defRPr sz="1583" b="1"/>
            </a:lvl5pPr>
            <a:lvl6pPr marL="2285909" lvl="5" indent="-190492" algn="l">
              <a:lnSpc>
                <a:spcPct val="90000"/>
              </a:lnSpc>
              <a:spcBef>
                <a:spcPts val="500"/>
              </a:spcBef>
              <a:spcAft>
                <a:spcPts val="0"/>
              </a:spcAft>
              <a:buClr>
                <a:schemeClr val="dk1"/>
              </a:buClr>
              <a:buSzPts val="1900"/>
              <a:buNone/>
              <a:defRPr sz="1583" b="1"/>
            </a:lvl6pPr>
            <a:lvl7pPr marL="2666893" lvl="6" indent="-190492" algn="l">
              <a:lnSpc>
                <a:spcPct val="90000"/>
              </a:lnSpc>
              <a:spcBef>
                <a:spcPts val="500"/>
              </a:spcBef>
              <a:spcAft>
                <a:spcPts val="0"/>
              </a:spcAft>
              <a:buClr>
                <a:schemeClr val="dk1"/>
              </a:buClr>
              <a:buSzPts val="1900"/>
              <a:buNone/>
              <a:defRPr sz="1583" b="1"/>
            </a:lvl7pPr>
            <a:lvl8pPr marL="3047878" lvl="7" indent="-190492" algn="l">
              <a:lnSpc>
                <a:spcPct val="90000"/>
              </a:lnSpc>
              <a:spcBef>
                <a:spcPts val="500"/>
              </a:spcBef>
              <a:spcAft>
                <a:spcPts val="0"/>
              </a:spcAft>
              <a:buClr>
                <a:schemeClr val="dk1"/>
              </a:buClr>
              <a:buSzPts val="1900"/>
              <a:buNone/>
              <a:defRPr sz="1583" b="1"/>
            </a:lvl8pPr>
            <a:lvl9pPr marL="3428863" lvl="8" indent="-190492" algn="l">
              <a:lnSpc>
                <a:spcPct val="90000"/>
              </a:lnSpc>
              <a:spcBef>
                <a:spcPts val="500"/>
              </a:spcBef>
              <a:spcAft>
                <a:spcPts val="0"/>
              </a:spcAft>
              <a:buClr>
                <a:schemeClr val="dk1"/>
              </a:buClr>
              <a:buSzPts val="1900"/>
              <a:buNone/>
              <a:defRPr sz="1583" b="1"/>
            </a:lvl9pPr>
          </a:lstStyle>
          <a:p>
            <a:endParaRPr/>
          </a:p>
        </p:txBody>
      </p:sp>
      <p:sp>
        <p:nvSpPr>
          <p:cNvPr id="76" name="Google Shape;76;g296cb6e8523_0_61"/>
          <p:cNvSpPr txBox="1">
            <a:spLocks noGrp="1"/>
          </p:cNvSpPr>
          <p:nvPr>
            <p:ph type="body" idx="2"/>
          </p:nvPr>
        </p:nvSpPr>
        <p:spPr>
          <a:xfrm>
            <a:off x="381000" y="2505075"/>
            <a:ext cx="5550500" cy="342600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77" name="Google Shape;77;g296cb6e8523_0_61"/>
          <p:cNvSpPr txBox="1">
            <a:spLocks noGrp="1"/>
          </p:cNvSpPr>
          <p:nvPr>
            <p:ph type="body" idx="3"/>
          </p:nvPr>
        </p:nvSpPr>
        <p:spPr>
          <a:xfrm>
            <a:off x="6172200" y="1681163"/>
            <a:ext cx="5638750" cy="657250"/>
          </a:xfrm>
          <a:prstGeom prst="rect">
            <a:avLst/>
          </a:prstGeom>
          <a:noFill/>
          <a:ln>
            <a:noFill/>
          </a:ln>
        </p:spPr>
        <p:txBody>
          <a:bodyPr spcFirstLastPara="1" wrap="square" lIns="109725" tIns="54850" rIns="109725" bIns="54850" anchor="b" anchorCtr="0">
            <a:normAutofit/>
          </a:bodyPr>
          <a:lstStyle>
            <a:lvl1pPr marL="380985" lvl="0" indent="-190492" algn="l">
              <a:lnSpc>
                <a:spcPct val="120000"/>
              </a:lnSpc>
              <a:spcBef>
                <a:spcPts val="0"/>
              </a:spcBef>
              <a:spcAft>
                <a:spcPts val="0"/>
              </a:spcAft>
              <a:buSzPts val="3200"/>
              <a:buNone/>
              <a:defRPr sz="2417" b="1" cap="none">
                <a:latin typeface="Arial"/>
                <a:ea typeface="Arial"/>
                <a:cs typeface="Arial"/>
                <a:sym typeface="Arial"/>
              </a:defRPr>
            </a:lvl1pPr>
            <a:lvl2pPr marL="761970" lvl="1" indent="-190492" algn="l">
              <a:lnSpc>
                <a:spcPct val="100000"/>
              </a:lnSpc>
              <a:spcBef>
                <a:spcPts val="500"/>
              </a:spcBef>
              <a:spcAft>
                <a:spcPts val="0"/>
              </a:spcAft>
              <a:buSzPts val="2700"/>
              <a:buNone/>
              <a:defRPr sz="2000" b="1"/>
            </a:lvl2pPr>
            <a:lvl3pPr marL="1142954" lvl="2" indent="-190492" algn="l">
              <a:lnSpc>
                <a:spcPct val="90000"/>
              </a:lnSpc>
              <a:spcBef>
                <a:spcPts val="500"/>
              </a:spcBef>
              <a:spcAft>
                <a:spcPts val="0"/>
              </a:spcAft>
              <a:buSzPts val="2400"/>
              <a:buNone/>
              <a:defRPr sz="1833" b="1"/>
            </a:lvl3pPr>
            <a:lvl4pPr marL="1523939" lvl="3" indent="-190492" algn="l">
              <a:lnSpc>
                <a:spcPct val="90000"/>
              </a:lnSpc>
              <a:spcBef>
                <a:spcPts val="500"/>
              </a:spcBef>
              <a:spcAft>
                <a:spcPts val="0"/>
              </a:spcAft>
              <a:buSzPts val="2100"/>
              <a:buNone/>
              <a:defRPr sz="1583" b="1"/>
            </a:lvl4pPr>
            <a:lvl5pPr marL="1904924" lvl="4" indent="-190492" algn="l">
              <a:lnSpc>
                <a:spcPct val="90000"/>
              </a:lnSpc>
              <a:spcBef>
                <a:spcPts val="500"/>
              </a:spcBef>
              <a:spcAft>
                <a:spcPts val="0"/>
              </a:spcAft>
              <a:buSzPts val="2100"/>
              <a:buNone/>
              <a:defRPr sz="1583" b="1"/>
            </a:lvl5pPr>
            <a:lvl6pPr marL="2285909" lvl="5" indent="-190492" algn="l">
              <a:lnSpc>
                <a:spcPct val="90000"/>
              </a:lnSpc>
              <a:spcBef>
                <a:spcPts val="500"/>
              </a:spcBef>
              <a:spcAft>
                <a:spcPts val="0"/>
              </a:spcAft>
              <a:buClr>
                <a:schemeClr val="dk1"/>
              </a:buClr>
              <a:buSzPts val="1900"/>
              <a:buNone/>
              <a:defRPr sz="1583" b="1"/>
            </a:lvl6pPr>
            <a:lvl7pPr marL="2666893" lvl="6" indent="-190492" algn="l">
              <a:lnSpc>
                <a:spcPct val="90000"/>
              </a:lnSpc>
              <a:spcBef>
                <a:spcPts val="500"/>
              </a:spcBef>
              <a:spcAft>
                <a:spcPts val="0"/>
              </a:spcAft>
              <a:buClr>
                <a:schemeClr val="dk1"/>
              </a:buClr>
              <a:buSzPts val="1900"/>
              <a:buNone/>
              <a:defRPr sz="1583" b="1"/>
            </a:lvl7pPr>
            <a:lvl8pPr marL="3047878" lvl="7" indent="-190492" algn="l">
              <a:lnSpc>
                <a:spcPct val="90000"/>
              </a:lnSpc>
              <a:spcBef>
                <a:spcPts val="500"/>
              </a:spcBef>
              <a:spcAft>
                <a:spcPts val="0"/>
              </a:spcAft>
              <a:buClr>
                <a:schemeClr val="dk1"/>
              </a:buClr>
              <a:buSzPts val="1900"/>
              <a:buNone/>
              <a:defRPr sz="1583" b="1"/>
            </a:lvl8pPr>
            <a:lvl9pPr marL="3428863" lvl="8" indent="-190492" algn="l">
              <a:lnSpc>
                <a:spcPct val="90000"/>
              </a:lnSpc>
              <a:spcBef>
                <a:spcPts val="500"/>
              </a:spcBef>
              <a:spcAft>
                <a:spcPts val="0"/>
              </a:spcAft>
              <a:buClr>
                <a:schemeClr val="dk1"/>
              </a:buClr>
              <a:buSzPts val="1900"/>
              <a:buNone/>
              <a:defRPr sz="1583" b="1"/>
            </a:lvl9pPr>
          </a:lstStyle>
          <a:p>
            <a:endParaRPr/>
          </a:p>
        </p:txBody>
      </p:sp>
      <p:sp>
        <p:nvSpPr>
          <p:cNvPr id="78" name="Google Shape;78;g296cb6e8523_0_61"/>
          <p:cNvSpPr txBox="1">
            <a:spLocks noGrp="1"/>
          </p:cNvSpPr>
          <p:nvPr>
            <p:ph type="body" idx="4"/>
          </p:nvPr>
        </p:nvSpPr>
        <p:spPr>
          <a:xfrm>
            <a:off x="6172200" y="2505075"/>
            <a:ext cx="5638750" cy="342600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79" name="Google Shape;79;g296cb6e8523_0_61"/>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192001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Highlight Text">
  <p:cSld name="Highlight Tex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g296cb6e8523_0_68"/>
          <p:cNvSpPr txBox="1">
            <a:spLocks noGrp="1"/>
          </p:cNvSpPr>
          <p:nvPr>
            <p:ph type="title"/>
          </p:nvPr>
        </p:nvSpPr>
        <p:spPr>
          <a:xfrm>
            <a:off x="381000" y="559088"/>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cap="none"/>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2" name="Google Shape;82;g296cb6e8523_0_68"/>
          <p:cNvSpPr txBox="1">
            <a:spLocks noGrp="1"/>
          </p:cNvSpPr>
          <p:nvPr>
            <p:ph type="body" idx="1"/>
          </p:nvPr>
        </p:nvSpPr>
        <p:spPr>
          <a:xfrm>
            <a:off x="1064302" y="2008683"/>
            <a:ext cx="9878500" cy="368725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190492" algn="l">
              <a:lnSpc>
                <a:spcPct val="100000"/>
              </a:lnSpc>
              <a:spcBef>
                <a:spcPts val="500"/>
              </a:spcBef>
              <a:spcAft>
                <a:spcPts val="0"/>
              </a:spcAft>
              <a:buSzPts val="2900"/>
              <a:buNone/>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cxnSp>
        <p:nvCxnSpPr>
          <p:cNvPr id="83" name="Google Shape;83;g296cb6e8523_0_68"/>
          <p:cNvCxnSpPr/>
          <p:nvPr/>
        </p:nvCxnSpPr>
        <p:spPr>
          <a:xfrm>
            <a:off x="838200" y="2008683"/>
            <a:ext cx="0" cy="3674500"/>
          </a:xfrm>
          <a:prstGeom prst="straightConnector1">
            <a:avLst/>
          </a:prstGeom>
          <a:noFill/>
          <a:ln w="38100" cap="flat" cmpd="sng">
            <a:solidFill>
              <a:schemeClr val="accent1"/>
            </a:solidFill>
            <a:prstDash val="solid"/>
            <a:miter lim="800000"/>
            <a:headEnd type="none" w="sm" len="sm"/>
            <a:tailEnd type="none" w="sm" len="sm"/>
          </a:ln>
        </p:spPr>
      </p:cxnSp>
      <p:sp>
        <p:nvSpPr>
          <p:cNvPr id="84" name="Google Shape;84;g296cb6e8523_0_68"/>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29611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5"/>
        <p:cNvGrpSpPr/>
        <p:nvPr/>
      </p:nvGrpSpPr>
      <p:grpSpPr>
        <a:xfrm>
          <a:off x="0" y="0"/>
          <a:ext cx="0" cy="0"/>
          <a:chOff x="0" y="0"/>
          <a:chExt cx="0" cy="0"/>
        </a:xfrm>
      </p:grpSpPr>
      <p:sp>
        <p:nvSpPr>
          <p:cNvPr id="86" name="Google Shape;86;g296cb6e8523_0_76"/>
          <p:cNvSpPr txBox="1">
            <a:spLocks noGrp="1"/>
          </p:cNvSpPr>
          <p:nvPr>
            <p:ph type="title"/>
          </p:nvPr>
        </p:nvSpPr>
        <p:spPr>
          <a:xfrm>
            <a:off x="407301" y="457200"/>
            <a:ext cx="4387250" cy="1600500"/>
          </a:xfrm>
          <a:prstGeom prst="rect">
            <a:avLst/>
          </a:prstGeom>
          <a:noFill/>
          <a:ln>
            <a:noFill/>
          </a:ln>
        </p:spPr>
        <p:txBody>
          <a:bodyPr spcFirstLastPara="1" wrap="square" lIns="109725" tIns="54850" rIns="109725" bIns="54850" anchor="t" anchorCtr="0">
            <a:normAutofit/>
          </a:bodyPr>
          <a:lstStyle>
            <a:lvl1pPr lvl="0" algn="l">
              <a:lnSpc>
                <a:spcPct val="100000"/>
              </a:lnSpc>
              <a:spcBef>
                <a:spcPts val="0"/>
              </a:spcBef>
              <a:spcAft>
                <a:spcPts val="0"/>
              </a:spcAft>
              <a:buClr>
                <a:srgbClr val="002060"/>
              </a:buClr>
              <a:buSzPts val="3800"/>
              <a:buFont typeface="Arial"/>
              <a:buNone/>
              <a:defRPr sz="3167">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87" name="Google Shape;87;g296cb6e8523_0_76"/>
          <p:cNvSpPr txBox="1">
            <a:spLocks noGrp="1"/>
          </p:cNvSpPr>
          <p:nvPr>
            <p:ph type="body" idx="1"/>
          </p:nvPr>
        </p:nvSpPr>
        <p:spPr>
          <a:xfrm>
            <a:off x="5183187" y="457200"/>
            <a:ext cx="6601500" cy="5404000"/>
          </a:xfrm>
          <a:prstGeom prst="rect">
            <a:avLst/>
          </a:prstGeom>
          <a:noFill/>
          <a:ln>
            <a:noFill/>
          </a:ln>
        </p:spPr>
        <p:txBody>
          <a:bodyPr spcFirstLastPara="1" wrap="square" lIns="109725" tIns="54850" rIns="109725" bIns="54850" anchor="t" anchorCtr="0">
            <a:normAutofit/>
          </a:bodyPr>
          <a:lstStyle>
            <a:lvl1pPr marL="380985" lvl="0" indent="-412733" algn="l">
              <a:lnSpc>
                <a:spcPct val="120000"/>
              </a:lnSpc>
              <a:spcBef>
                <a:spcPts val="0"/>
              </a:spcBef>
              <a:spcAft>
                <a:spcPts val="0"/>
              </a:spcAft>
              <a:buSzPts val="4200"/>
              <a:buChar char="•"/>
              <a:defRPr sz="3167">
                <a:latin typeface="Arial"/>
                <a:ea typeface="Arial"/>
                <a:cs typeface="Arial"/>
                <a:sym typeface="Arial"/>
              </a:defRPr>
            </a:lvl1pPr>
            <a:lvl2pPr marL="761970" lvl="1" indent="-386276" algn="l">
              <a:lnSpc>
                <a:spcPct val="100000"/>
              </a:lnSpc>
              <a:spcBef>
                <a:spcPts val="500"/>
              </a:spcBef>
              <a:spcAft>
                <a:spcPts val="0"/>
              </a:spcAft>
              <a:buSzPts val="3700"/>
              <a:buChar char="•"/>
              <a:defRPr sz="2833">
                <a:latin typeface="Arial"/>
                <a:ea typeface="Arial"/>
                <a:cs typeface="Arial"/>
                <a:sym typeface="Arial"/>
              </a:defRPr>
            </a:lvl2pPr>
            <a:lvl3pPr marL="1142954" lvl="2" indent="-359819" algn="l">
              <a:lnSpc>
                <a:spcPct val="90000"/>
              </a:lnSpc>
              <a:spcBef>
                <a:spcPts val="500"/>
              </a:spcBef>
              <a:spcAft>
                <a:spcPts val="0"/>
              </a:spcAft>
              <a:buSzPts val="3200"/>
              <a:buChar char="•"/>
              <a:defRPr sz="2417">
                <a:latin typeface="Arial"/>
                <a:ea typeface="Arial"/>
                <a:cs typeface="Arial"/>
                <a:sym typeface="Arial"/>
              </a:defRPr>
            </a:lvl3pPr>
            <a:lvl4pPr marL="1523939" lvl="3" indent="-333362" algn="l">
              <a:lnSpc>
                <a:spcPct val="90000"/>
              </a:lnSpc>
              <a:spcBef>
                <a:spcPts val="500"/>
              </a:spcBef>
              <a:spcAft>
                <a:spcPts val="0"/>
              </a:spcAft>
              <a:buSzPts val="2700"/>
              <a:buChar char="•"/>
              <a:defRPr sz="2000">
                <a:latin typeface="Arial"/>
                <a:ea typeface="Arial"/>
                <a:cs typeface="Arial"/>
                <a:sym typeface="Arial"/>
              </a:defRPr>
            </a:lvl4pPr>
            <a:lvl5pPr marL="1904924" lvl="4" indent="-333362" algn="l">
              <a:lnSpc>
                <a:spcPct val="90000"/>
              </a:lnSpc>
              <a:spcBef>
                <a:spcPts val="500"/>
              </a:spcBef>
              <a:spcAft>
                <a:spcPts val="0"/>
              </a:spcAft>
              <a:buSzPts val="2700"/>
              <a:buChar char="•"/>
              <a:defRPr sz="2000">
                <a:latin typeface="Arial"/>
                <a:ea typeface="Arial"/>
                <a:cs typeface="Arial"/>
                <a:sym typeface="Arial"/>
              </a:defRPr>
            </a:lvl5pPr>
            <a:lvl6pPr marL="2285909" lvl="5" indent="-317487" algn="l">
              <a:lnSpc>
                <a:spcPct val="90000"/>
              </a:lnSpc>
              <a:spcBef>
                <a:spcPts val="500"/>
              </a:spcBef>
              <a:spcAft>
                <a:spcPts val="0"/>
              </a:spcAft>
              <a:buClr>
                <a:schemeClr val="dk1"/>
              </a:buClr>
              <a:buSzPts val="2400"/>
              <a:buChar char="•"/>
              <a:defRPr sz="2000"/>
            </a:lvl6pPr>
            <a:lvl7pPr marL="2666893" lvl="6" indent="-317487" algn="l">
              <a:lnSpc>
                <a:spcPct val="90000"/>
              </a:lnSpc>
              <a:spcBef>
                <a:spcPts val="500"/>
              </a:spcBef>
              <a:spcAft>
                <a:spcPts val="0"/>
              </a:spcAft>
              <a:buClr>
                <a:schemeClr val="dk1"/>
              </a:buClr>
              <a:buSzPts val="2400"/>
              <a:buChar char="•"/>
              <a:defRPr sz="2000"/>
            </a:lvl7pPr>
            <a:lvl8pPr marL="3047878" lvl="7" indent="-317487" algn="l">
              <a:lnSpc>
                <a:spcPct val="90000"/>
              </a:lnSpc>
              <a:spcBef>
                <a:spcPts val="500"/>
              </a:spcBef>
              <a:spcAft>
                <a:spcPts val="0"/>
              </a:spcAft>
              <a:buClr>
                <a:schemeClr val="dk1"/>
              </a:buClr>
              <a:buSzPts val="2400"/>
              <a:buChar char="•"/>
              <a:defRPr sz="2000"/>
            </a:lvl8pPr>
            <a:lvl9pPr marL="3428863" lvl="8" indent="-317487" algn="l">
              <a:lnSpc>
                <a:spcPct val="90000"/>
              </a:lnSpc>
              <a:spcBef>
                <a:spcPts val="500"/>
              </a:spcBef>
              <a:spcAft>
                <a:spcPts val="0"/>
              </a:spcAft>
              <a:buClr>
                <a:schemeClr val="dk1"/>
              </a:buClr>
              <a:buSzPts val="2400"/>
              <a:buChar char="•"/>
              <a:defRPr sz="2000"/>
            </a:lvl9pPr>
          </a:lstStyle>
          <a:p>
            <a:endParaRPr/>
          </a:p>
        </p:txBody>
      </p:sp>
      <p:sp>
        <p:nvSpPr>
          <p:cNvPr id="88" name="Google Shape;88;g296cb6e8523_0_76"/>
          <p:cNvSpPr txBox="1">
            <a:spLocks noGrp="1"/>
          </p:cNvSpPr>
          <p:nvPr>
            <p:ph type="body" idx="2"/>
          </p:nvPr>
        </p:nvSpPr>
        <p:spPr>
          <a:xfrm>
            <a:off x="407301" y="2057400"/>
            <a:ext cx="4387250" cy="3811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400"/>
              <a:buNone/>
              <a:defRPr sz="1833">
                <a:latin typeface="Arial"/>
                <a:ea typeface="Arial"/>
                <a:cs typeface="Arial"/>
                <a:sym typeface="Arial"/>
              </a:defRPr>
            </a:lvl1pPr>
            <a:lvl2pPr marL="761970" lvl="1" indent="-190492" algn="l">
              <a:lnSpc>
                <a:spcPct val="100000"/>
              </a:lnSpc>
              <a:spcBef>
                <a:spcPts val="500"/>
              </a:spcBef>
              <a:spcAft>
                <a:spcPts val="0"/>
              </a:spcAft>
              <a:buSzPts val="1900"/>
              <a:buNone/>
              <a:defRPr sz="1500"/>
            </a:lvl2pPr>
            <a:lvl3pPr marL="1142954" lvl="2" indent="-190492" algn="l">
              <a:lnSpc>
                <a:spcPct val="90000"/>
              </a:lnSpc>
              <a:spcBef>
                <a:spcPts val="500"/>
              </a:spcBef>
              <a:spcAft>
                <a:spcPts val="0"/>
              </a:spcAft>
              <a:buSzPts val="1600"/>
              <a:buNone/>
              <a:defRPr sz="1167"/>
            </a:lvl3pPr>
            <a:lvl4pPr marL="1523939" lvl="3" indent="-190492" algn="l">
              <a:lnSpc>
                <a:spcPct val="90000"/>
              </a:lnSpc>
              <a:spcBef>
                <a:spcPts val="500"/>
              </a:spcBef>
              <a:spcAft>
                <a:spcPts val="0"/>
              </a:spcAft>
              <a:buSzPts val="1300"/>
              <a:buNone/>
              <a:defRPr sz="1083"/>
            </a:lvl4pPr>
            <a:lvl5pPr marL="1904924" lvl="4" indent="-190492" algn="l">
              <a:lnSpc>
                <a:spcPct val="90000"/>
              </a:lnSpc>
              <a:spcBef>
                <a:spcPts val="500"/>
              </a:spcBef>
              <a:spcAft>
                <a:spcPts val="0"/>
              </a:spcAft>
              <a:buSzPts val="1300"/>
              <a:buNone/>
              <a:defRPr sz="1083"/>
            </a:lvl5pPr>
            <a:lvl6pPr marL="2285909" lvl="5" indent="-190492" algn="l">
              <a:lnSpc>
                <a:spcPct val="90000"/>
              </a:lnSpc>
              <a:spcBef>
                <a:spcPts val="500"/>
              </a:spcBef>
              <a:spcAft>
                <a:spcPts val="0"/>
              </a:spcAft>
              <a:buClr>
                <a:schemeClr val="dk1"/>
              </a:buClr>
              <a:buSzPts val="1300"/>
              <a:buNone/>
              <a:defRPr sz="1083"/>
            </a:lvl6pPr>
            <a:lvl7pPr marL="2666893" lvl="6" indent="-190492" algn="l">
              <a:lnSpc>
                <a:spcPct val="90000"/>
              </a:lnSpc>
              <a:spcBef>
                <a:spcPts val="500"/>
              </a:spcBef>
              <a:spcAft>
                <a:spcPts val="0"/>
              </a:spcAft>
              <a:buClr>
                <a:schemeClr val="dk1"/>
              </a:buClr>
              <a:buSzPts val="1300"/>
              <a:buNone/>
              <a:defRPr sz="1083"/>
            </a:lvl7pPr>
            <a:lvl8pPr marL="3047878" lvl="7" indent="-190492" algn="l">
              <a:lnSpc>
                <a:spcPct val="90000"/>
              </a:lnSpc>
              <a:spcBef>
                <a:spcPts val="500"/>
              </a:spcBef>
              <a:spcAft>
                <a:spcPts val="0"/>
              </a:spcAft>
              <a:buClr>
                <a:schemeClr val="dk1"/>
              </a:buClr>
              <a:buSzPts val="1300"/>
              <a:buNone/>
              <a:defRPr sz="1083"/>
            </a:lvl8pPr>
            <a:lvl9pPr marL="3428863" lvl="8" indent="-190492" algn="l">
              <a:lnSpc>
                <a:spcPct val="90000"/>
              </a:lnSpc>
              <a:spcBef>
                <a:spcPts val="500"/>
              </a:spcBef>
              <a:spcAft>
                <a:spcPts val="0"/>
              </a:spcAft>
              <a:buClr>
                <a:schemeClr val="dk1"/>
              </a:buClr>
              <a:buSzPts val="1300"/>
              <a:buNone/>
              <a:defRPr sz="1083"/>
            </a:lvl9pPr>
          </a:lstStyle>
          <a:p>
            <a:endParaRPr/>
          </a:p>
        </p:txBody>
      </p:sp>
      <p:sp>
        <p:nvSpPr>
          <p:cNvPr id="89" name="Google Shape;89;g296cb6e8523_0_76"/>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64147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0"/>
        <p:cNvGrpSpPr/>
        <p:nvPr/>
      </p:nvGrpSpPr>
      <p:grpSpPr>
        <a:xfrm>
          <a:off x="0" y="0"/>
          <a:ext cx="0" cy="0"/>
          <a:chOff x="0" y="0"/>
          <a:chExt cx="0" cy="0"/>
        </a:xfrm>
      </p:grpSpPr>
      <p:sp>
        <p:nvSpPr>
          <p:cNvPr id="91" name="Google Shape;91;g296cb6e8523_0_81"/>
          <p:cNvSpPr txBox="1">
            <a:spLocks noGrp="1"/>
          </p:cNvSpPr>
          <p:nvPr>
            <p:ph type="title"/>
          </p:nvPr>
        </p:nvSpPr>
        <p:spPr>
          <a:xfrm>
            <a:off x="407302" y="457200"/>
            <a:ext cx="4387250" cy="1600500"/>
          </a:xfrm>
          <a:prstGeom prst="rect">
            <a:avLst/>
          </a:prstGeom>
          <a:noFill/>
          <a:ln>
            <a:noFill/>
          </a:ln>
        </p:spPr>
        <p:txBody>
          <a:bodyPr spcFirstLastPara="1" wrap="square" lIns="109725" tIns="54850" rIns="109725" bIns="54850" anchor="t" anchorCtr="0">
            <a:normAutofit/>
          </a:bodyPr>
          <a:lstStyle>
            <a:lvl1pPr lvl="0" algn="l">
              <a:lnSpc>
                <a:spcPct val="100000"/>
              </a:lnSpc>
              <a:spcBef>
                <a:spcPts val="0"/>
              </a:spcBef>
              <a:spcAft>
                <a:spcPts val="0"/>
              </a:spcAft>
              <a:buClr>
                <a:srgbClr val="002060"/>
              </a:buClr>
              <a:buSzPts val="3800"/>
              <a:buFont typeface="Arial"/>
              <a:buNone/>
              <a:defRPr sz="3167">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2" name="Google Shape;92;g296cb6e8523_0_81"/>
          <p:cNvSpPr>
            <a:spLocks noGrp="1"/>
          </p:cNvSpPr>
          <p:nvPr>
            <p:ph type="pic" idx="2"/>
          </p:nvPr>
        </p:nvSpPr>
        <p:spPr>
          <a:xfrm>
            <a:off x="5183188" y="457201"/>
            <a:ext cx="6628000" cy="5404000"/>
          </a:xfrm>
          <a:prstGeom prst="rect">
            <a:avLst/>
          </a:prstGeom>
          <a:noFill/>
          <a:ln>
            <a:noFill/>
          </a:ln>
        </p:spPr>
      </p:sp>
      <p:sp>
        <p:nvSpPr>
          <p:cNvPr id="93" name="Google Shape;93;g296cb6e8523_0_81"/>
          <p:cNvSpPr txBox="1">
            <a:spLocks noGrp="1"/>
          </p:cNvSpPr>
          <p:nvPr>
            <p:ph type="body" idx="1"/>
          </p:nvPr>
        </p:nvSpPr>
        <p:spPr>
          <a:xfrm>
            <a:off x="407302" y="2057400"/>
            <a:ext cx="4387250" cy="3811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400"/>
              <a:buNone/>
              <a:defRPr sz="1833">
                <a:latin typeface="Arial"/>
                <a:ea typeface="Arial"/>
                <a:cs typeface="Arial"/>
                <a:sym typeface="Arial"/>
              </a:defRPr>
            </a:lvl1pPr>
            <a:lvl2pPr marL="761970" lvl="1" indent="-190492" algn="l">
              <a:lnSpc>
                <a:spcPct val="100000"/>
              </a:lnSpc>
              <a:spcBef>
                <a:spcPts val="500"/>
              </a:spcBef>
              <a:spcAft>
                <a:spcPts val="0"/>
              </a:spcAft>
              <a:buSzPts val="1900"/>
              <a:buNone/>
              <a:defRPr sz="1500"/>
            </a:lvl2pPr>
            <a:lvl3pPr marL="1142954" lvl="2" indent="-190492" algn="l">
              <a:lnSpc>
                <a:spcPct val="90000"/>
              </a:lnSpc>
              <a:spcBef>
                <a:spcPts val="500"/>
              </a:spcBef>
              <a:spcAft>
                <a:spcPts val="0"/>
              </a:spcAft>
              <a:buSzPts val="1600"/>
              <a:buNone/>
              <a:defRPr sz="1167"/>
            </a:lvl3pPr>
            <a:lvl4pPr marL="1523939" lvl="3" indent="-190492" algn="l">
              <a:lnSpc>
                <a:spcPct val="90000"/>
              </a:lnSpc>
              <a:spcBef>
                <a:spcPts val="500"/>
              </a:spcBef>
              <a:spcAft>
                <a:spcPts val="0"/>
              </a:spcAft>
              <a:buSzPts val="1300"/>
              <a:buNone/>
              <a:defRPr sz="1083"/>
            </a:lvl4pPr>
            <a:lvl5pPr marL="1904924" lvl="4" indent="-190492" algn="l">
              <a:lnSpc>
                <a:spcPct val="90000"/>
              </a:lnSpc>
              <a:spcBef>
                <a:spcPts val="500"/>
              </a:spcBef>
              <a:spcAft>
                <a:spcPts val="0"/>
              </a:spcAft>
              <a:buSzPts val="1300"/>
              <a:buNone/>
              <a:defRPr sz="1083"/>
            </a:lvl5pPr>
            <a:lvl6pPr marL="2285909" lvl="5" indent="-190492" algn="l">
              <a:lnSpc>
                <a:spcPct val="90000"/>
              </a:lnSpc>
              <a:spcBef>
                <a:spcPts val="500"/>
              </a:spcBef>
              <a:spcAft>
                <a:spcPts val="0"/>
              </a:spcAft>
              <a:buClr>
                <a:schemeClr val="dk1"/>
              </a:buClr>
              <a:buSzPts val="1300"/>
              <a:buNone/>
              <a:defRPr sz="1083"/>
            </a:lvl6pPr>
            <a:lvl7pPr marL="2666893" lvl="6" indent="-190492" algn="l">
              <a:lnSpc>
                <a:spcPct val="90000"/>
              </a:lnSpc>
              <a:spcBef>
                <a:spcPts val="500"/>
              </a:spcBef>
              <a:spcAft>
                <a:spcPts val="0"/>
              </a:spcAft>
              <a:buClr>
                <a:schemeClr val="dk1"/>
              </a:buClr>
              <a:buSzPts val="1300"/>
              <a:buNone/>
              <a:defRPr sz="1083"/>
            </a:lvl7pPr>
            <a:lvl8pPr marL="3047878" lvl="7" indent="-190492" algn="l">
              <a:lnSpc>
                <a:spcPct val="90000"/>
              </a:lnSpc>
              <a:spcBef>
                <a:spcPts val="500"/>
              </a:spcBef>
              <a:spcAft>
                <a:spcPts val="0"/>
              </a:spcAft>
              <a:buClr>
                <a:schemeClr val="dk1"/>
              </a:buClr>
              <a:buSzPts val="1300"/>
              <a:buNone/>
              <a:defRPr sz="1083"/>
            </a:lvl8pPr>
            <a:lvl9pPr marL="3428863" lvl="8" indent="-190492" algn="l">
              <a:lnSpc>
                <a:spcPct val="90000"/>
              </a:lnSpc>
              <a:spcBef>
                <a:spcPts val="500"/>
              </a:spcBef>
              <a:spcAft>
                <a:spcPts val="0"/>
              </a:spcAft>
              <a:buClr>
                <a:schemeClr val="dk1"/>
              </a:buClr>
              <a:buSzPts val="1300"/>
              <a:buNone/>
              <a:defRPr sz="1083"/>
            </a:lvl9pPr>
          </a:lstStyle>
          <a:p>
            <a:endParaRPr/>
          </a:p>
        </p:txBody>
      </p:sp>
      <p:sp>
        <p:nvSpPr>
          <p:cNvPr id="94" name="Google Shape;94;g296cb6e8523_0_81"/>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650968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Two Pictures With Title">
  <p:cSld name="Two Pictures With Title">
    <p:spTree>
      <p:nvGrpSpPr>
        <p:cNvPr id="1" name="Shape 95"/>
        <p:cNvGrpSpPr/>
        <p:nvPr/>
      </p:nvGrpSpPr>
      <p:grpSpPr>
        <a:xfrm>
          <a:off x="0" y="0"/>
          <a:ext cx="0" cy="0"/>
          <a:chOff x="0" y="0"/>
          <a:chExt cx="0" cy="0"/>
        </a:xfrm>
      </p:grpSpPr>
      <p:sp>
        <p:nvSpPr>
          <p:cNvPr id="96" name="Google Shape;96;g296cb6e8523_0_86"/>
          <p:cNvSpPr>
            <a:spLocks noGrp="1"/>
          </p:cNvSpPr>
          <p:nvPr>
            <p:ph type="pic" idx="2"/>
          </p:nvPr>
        </p:nvSpPr>
        <p:spPr>
          <a:xfrm>
            <a:off x="386558" y="1965960"/>
            <a:ext cx="5491250" cy="3880500"/>
          </a:xfrm>
          <a:prstGeom prst="rect">
            <a:avLst/>
          </a:prstGeom>
          <a:noFill/>
          <a:ln>
            <a:noFill/>
          </a:ln>
        </p:spPr>
      </p:sp>
      <p:sp>
        <p:nvSpPr>
          <p:cNvPr id="97" name="Google Shape;97;g296cb6e8523_0_86"/>
          <p:cNvSpPr>
            <a:spLocks noGrp="1"/>
          </p:cNvSpPr>
          <p:nvPr>
            <p:ph type="pic" idx="3"/>
          </p:nvPr>
        </p:nvSpPr>
        <p:spPr>
          <a:xfrm>
            <a:off x="6314303" y="1965960"/>
            <a:ext cx="5491250" cy="3880500"/>
          </a:xfrm>
          <a:prstGeom prst="rect">
            <a:avLst/>
          </a:prstGeom>
          <a:noFill/>
          <a:ln>
            <a:noFill/>
          </a:ln>
        </p:spPr>
      </p:sp>
      <p:sp>
        <p:nvSpPr>
          <p:cNvPr id="98" name="Google Shape;98;g296cb6e8523_0_86"/>
          <p:cNvSpPr txBox="1">
            <a:spLocks noGrp="1"/>
          </p:cNvSpPr>
          <p:nvPr>
            <p:ph type="title"/>
          </p:nvPr>
        </p:nvSpPr>
        <p:spPr>
          <a:xfrm>
            <a:off x="381000" y="365125"/>
            <a:ext cx="114245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99" name="Google Shape;99;g296cb6e8523_0_86"/>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2373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on Intro Slide D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91398"/>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2" name="Title 1">
            <a:extLst>
              <a:ext uri="{FF2B5EF4-FFF2-40B4-BE49-F238E27FC236}">
                <a16:creationId xmlns:a16="http://schemas.microsoft.com/office/drawing/2014/main" id="{E45FF6FB-3F8E-3FF4-AA8C-FC196A0DB287}"/>
              </a:ext>
            </a:extLst>
          </p:cNvPr>
          <p:cNvSpPr>
            <a:spLocks noGrp="1"/>
          </p:cNvSpPr>
          <p:nvPr>
            <p:ph type="title" hasCustomPrompt="1"/>
          </p:nvPr>
        </p:nvSpPr>
        <p:spPr>
          <a:xfrm>
            <a:off x="381000" y="481576"/>
            <a:ext cx="11430000" cy="982861"/>
          </a:xfrm>
        </p:spPr>
        <p:txBody>
          <a:bodyPr>
            <a:noAutofit/>
          </a:bodyPr>
          <a:lstStyle>
            <a:lvl1pPr algn="ctr">
              <a:defRPr sz="6600" cap="none">
                <a:solidFill>
                  <a:schemeClr val="accent1"/>
                </a:solidFill>
              </a:defRPr>
            </a:lvl1pPr>
          </a:lstStyle>
          <a:p>
            <a:r>
              <a:rPr lang="en-US"/>
              <a:t>Click To Edit Title</a:t>
            </a:r>
          </a:p>
        </p:txBody>
      </p:sp>
      <p:sp>
        <p:nvSpPr>
          <p:cNvPr id="3" name="Slide Number Placeholder 2">
            <a:extLst>
              <a:ext uri="{FF2B5EF4-FFF2-40B4-BE49-F238E27FC236}">
                <a16:creationId xmlns:a16="http://schemas.microsoft.com/office/drawing/2014/main" id="{03EB177E-0B78-225E-DF42-E6CADF2E51FE}"/>
              </a:ext>
            </a:extLst>
          </p:cNvPr>
          <p:cNvSpPr>
            <a:spLocks noGrp="1"/>
          </p:cNvSpPr>
          <p:nvPr>
            <p:ph type="sldNum" sz="quarter" idx="11"/>
          </p:nvPr>
        </p:nvSpPr>
        <p:spPr/>
        <p:txBody>
          <a:bodyPr/>
          <a:lstStyle>
            <a:lvl1pPr>
              <a:defRPr b="0">
                <a:solidFill>
                  <a:schemeClr val="bg1">
                    <a:lumMod val="50000"/>
                  </a:schemeClr>
                </a:solidFill>
                <a:latin typeface="+mn-lt"/>
                <a:cs typeface="Snap ITC" panose="020F0502020204030204" pitchFamily="34" charset="0"/>
              </a:defRPr>
            </a:lvl1pPr>
          </a:lstStyle>
          <a:p>
            <a:fld id="{383B7B7A-CDDA-7C44-B1B0-1F1E45567B3B}" type="slidenum">
              <a:rPr lang="en-US" smtClean="0"/>
              <a:pPr/>
              <a:t>‹#›</a:t>
            </a:fld>
            <a:endParaRPr lang="en-US"/>
          </a:p>
        </p:txBody>
      </p:sp>
    </p:spTree>
    <p:extLst>
      <p:ext uri="{BB962C8B-B14F-4D97-AF65-F5344CB8AC3E}">
        <p14:creationId xmlns:p14="http://schemas.microsoft.com/office/powerpoint/2010/main" val="364365234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100"/>
        <p:cNvGrpSpPr/>
        <p:nvPr/>
      </p:nvGrpSpPr>
      <p:grpSpPr>
        <a:xfrm>
          <a:off x="0" y="0"/>
          <a:ext cx="0" cy="0"/>
          <a:chOff x="0" y="0"/>
          <a:chExt cx="0" cy="0"/>
        </a:xfrm>
      </p:grpSpPr>
      <p:sp>
        <p:nvSpPr>
          <p:cNvPr id="101" name="Google Shape;101;g296cb6e8523_0_91"/>
          <p:cNvSpPr>
            <a:spLocks noGrp="1"/>
          </p:cNvSpPr>
          <p:nvPr>
            <p:ph type="pic" idx="2"/>
          </p:nvPr>
        </p:nvSpPr>
        <p:spPr>
          <a:xfrm>
            <a:off x="386558" y="1965960"/>
            <a:ext cx="5491250" cy="3640500"/>
          </a:xfrm>
          <a:prstGeom prst="rect">
            <a:avLst/>
          </a:prstGeom>
          <a:noFill/>
          <a:ln>
            <a:noFill/>
          </a:ln>
        </p:spPr>
      </p:sp>
      <p:sp>
        <p:nvSpPr>
          <p:cNvPr id="102" name="Google Shape;102;g296cb6e8523_0_91"/>
          <p:cNvSpPr>
            <a:spLocks noGrp="1"/>
          </p:cNvSpPr>
          <p:nvPr>
            <p:ph type="pic" idx="3"/>
          </p:nvPr>
        </p:nvSpPr>
        <p:spPr>
          <a:xfrm>
            <a:off x="6314303" y="1965960"/>
            <a:ext cx="5491250" cy="3640500"/>
          </a:xfrm>
          <a:prstGeom prst="rect">
            <a:avLst/>
          </a:prstGeom>
          <a:noFill/>
          <a:ln>
            <a:noFill/>
          </a:ln>
        </p:spPr>
      </p:sp>
      <p:sp>
        <p:nvSpPr>
          <p:cNvPr id="103" name="Google Shape;103;g296cb6e8523_0_91"/>
          <p:cNvSpPr txBox="1">
            <a:spLocks noGrp="1"/>
          </p:cNvSpPr>
          <p:nvPr>
            <p:ph type="title"/>
          </p:nvPr>
        </p:nvSpPr>
        <p:spPr>
          <a:xfrm>
            <a:off x="381000" y="365125"/>
            <a:ext cx="114245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04" name="Google Shape;104;g296cb6e8523_0_91"/>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105" name="Google Shape;105;g296cb6e8523_0_91"/>
          <p:cNvSpPr txBox="1">
            <a:spLocks noGrp="1"/>
          </p:cNvSpPr>
          <p:nvPr>
            <p:ph type="body" idx="1"/>
          </p:nvPr>
        </p:nvSpPr>
        <p:spPr>
          <a:xfrm>
            <a:off x="381000" y="5607050"/>
            <a:ext cx="5491250" cy="389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100"/>
              <a:buNone/>
              <a:defRPr sz="1583" i="1">
                <a:solidFill>
                  <a:srgbClr val="A5A5A5"/>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106" name="Google Shape;106;g296cb6e8523_0_91"/>
          <p:cNvSpPr txBox="1">
            <a:spLocks noGrp="1"/>
          </p:cNvSpPr>
          <p:nvPr>
            <p:ph type="body" idx="4"/>
          </p:nvPr>
        </p:nvSpPr>
        <p:spPr>
          <a:xfrm>
            <a:off x="6314303" y="5607050"/>
            <a:ext cx="5491250" cy="389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100"/>
              <a:buNone/>
              <a:defRPr sz="1583" i="1">
                <a:solidFill>
                  <a:srgbClr val="A5A5A5"/>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Tree>
    <p:extLst>
      <p:ext uri="{BB962C8B-B14F-4D97-AF65-F5344CB8AC3E}">
        <p14:creationId xmlns:p14="http://schemas.microsoft.com/office/powerpoint/2010/main" val="20910353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hree Pictures With Title" preserve="1" userDrawn="1">
  <p:cSld name="Three Pictures With Title">
    <p:spTree>
      <p:nvGrpSpPr>
        <p:cNvPr id="1" name="Shape 107"/>
        <p:cNvGrpSpPr/>
        <p:nvPr/>
      </p:nvGrpSpPr>
      <p:grpSpPr>
        <a:xfrm>
          <a:off x="0" y="0"/>
          <a:ext cx="0" cy="0"/>
          <a:chOff x="0" y="0"/>
          <a:chExt cx="0" cy="0"/>
        </a:xfrm>
      </p:grpSpPr>
      <p:sp>
        <p:nvSpPr>
          <p:cNvPr id="110" name="Google Shape;110;g296cb6e8523_0_98"/>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11" name="Google Shape;111;g296cb6e8523_0_98"/>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
        <p:nvSpPr>
          <p:cNvPr id="5" name="Content Placeholder 4">
            <a:extLst>
              <a:ext uri="{FF2B5EF4-FFF2-40B4-BE49-F238E27FC236}">
                <a16:creationId xmlns:a16="http://schemas.microsoft.com/office/drawing/2014/main" id="{EA57C3ED-A9A6-8490-83D7-EEAA28D35F49}"/>
              </a:ext>
            </a:extLst>
          </p:cNvPr>
          <p:cNvSpPr>
            <a:spLocks noGrp="1"/>
          </p:cNvSpPr>
          <p:nvPr>
            <p:ph sz="quarter" idx="13"/>
          </p:nvPr>
        </p:nvSpPr>
        <p:spPr>
          <a:xfrm>
            <a:off x="381000" y="1558977"/>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a:extLst>
              <a:ext uri="{FF2B5EF4-FFF2-40B4-BE49-F238E27FC236}">
                <a16:creationId xmlns:a16="http://schemas.microsoft.com/office/drawing/2014/main" id="{958FDED2-3E9D-4D9C-D0DF-6D4D24892263}"/>
              </a:ext>
            </a:extLst>
          </p:cNvPr>
          <p:cNvSpPr>
            <a:spLocks noGrp="1"/>
          </p:cNvSpPr>
          <p:nvPr>
            <p:ph sz="quarter" idx="14"/>
          </p:nvPr>
        </p:nvSpPr>
        <p:spPr>
          <a:xfrm>
            <a:off x="4233995" y="1566841"/>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4">
            <a:extLst>
              <a:ext uri="{FF2B5EF4-FFF2-40B4-BE49-F238E27FC236}">
                <a16:creationId xmlns:a16="http://schemas.microsoft.com/office/drawing/2014/main" id="{50ECB031-1651-46AF-DD48-9AA0E6D527DB}"/>
              </a:ext>
            </a:extLst>
          </p:cNvPr>
          <p:cNvSpPr>
            <a:spLocks noGrp="1"/>
          </p:cNvSpPr>
          <p:nvPr>
            <p:ph sz="quarter" idx="15"/>
          </p:nvPr>
        </p:nvSpPr>
        <p:spPr>
          <a:xfrm>
            <a:off x="8086990" y="1558977"/>
            <a:ext cx="3724010" cy="43246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38949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Four Pictures With Title">
  <p:cSld name="Four Pictures With Title">
    <p:spTree>
      <p:nvGrpSpPr>
        <p:cNvPr id="1" name="Shape 122"/>
        <p:cNvGrpSpPr/>
        <p:nvPr/>
      </p:nvGrpSpPr>
      <p:grpSpPr>
        <a:xfrm>
          <a:off x="0" y="0"/>
          <a:ext cx="0" cy="0"/>
          <a:chOff x="0" y="0"/>
          <a:chExt cx="0" cy="0"/>
        </a:xfrm>
      </p:grpSpPr>
      <p:sp>
        <p:nvSpPr>
          <p:cNvPr id="123" name="Google Shape;123;g296cb6e8523_0_113"/>
          <p:cNvSpPr>
            <a:spLocks noGrp="1"/>
          </p:cNvSpPr>
          <p:nvPr>
            <p:ph type="pic" idx="2"/>
          </p:nvPr>
        </p:nvSpPr>
        <p:spPr>
          <a:xfrm>
            <a:off x="335756" y="1633930"/>
            <a:ext cx="2610000" cy="4163250"/>
          </a:xfrm>
          <a:prstGeom prst="rect">
            <a:avLst/>
          </a:prstGeom>
          <a:noFill/>
          <a:ln>
            <a:noFill/>
          </a:ln>
        </p:spPr>
      </p:sp>
      <p:sp>
        <p:nvSpPr>
          <p:cNvPr id="124" name="Google Shape;124;g296cb6e8523_0_113"/>
          <p:cNvSpPr>
            <a:spLocks noGrp="1"/>
          </p:cNvSpPr>
          <p:nvPr>
            <p:ph type="pic" idx="3"/>
          </p:nvPr>
        </p:nvSpPr>
        <p:spPr>
          <a:xfrm>
            <a:off x="3305969" y="1633930"/>
            <a:ext cx="2610000" cy="4163250"/>
          </a:xfrm>
          <a:prstGeom prst="rect">
            <a:avLst/>
          </a:prstGeom>
          <a:noFill/>
          <a:ln>
            <a:noFill/>
          </a:ln>
        </p:spPr>
      </p:sp>
      <p:sp>
        <p:nvSpPr>
          <p:cNvPr id="125" name="Google Shape;125;g296cb6e8523_0_113"/>
          <p:cNvSpPr>
            <a:spLocks noGrp="1"/>
          </p:cNvSpPr>
          <p:nvPr>
            <p:ph type="pic" idx="4"/>
          </p:nvPr>
        </p:nvSpPr>
        <p:spPr>
          <a:xfrm>
            <a:off x="6276182" y="1633930"/>
            <a:ext cx="2610000" cy="4163250"/>
          </a:xfrm>
          <a:prstGeom prst="rect">
            <a:avLst/>
          </a:prstGeom>
          <a:noFill/>
          <a:ln>
            <a:noFill/>
          </a:ln>
        </p:spPr>
      </p:sp>
      <p:sp>
        <p:nvSpPr>
          <p:cNvPr id="126" name="Google Shape;126;g296cb6e8523_0_113"/>
          <p:cNvSpPr>
            <a:spLocks noGrp="1"/>
          </p:cNvSpPr>
          <p:nvPr>
            <p:ph type="pic" idx="5"/>
          </p:nvPr>
        </p:nvSpPr>
        <p:spPr>
          <a:xfrm>
            <a:off x="9246395" y="1633930"/>
            <a:ext cx="2610000" cy="4163250"/>
          </a:xfrm>
          <a:prstGeom prst="rect">
            <a:avLst/>
          </a:prstGeom>
          <a:noFill/>
          <a:ln>
            <a:noFill/>
          </a:ln>
        </p:spPr>
      </p:sp>
      <p:sp>
        <p:nvSpPr>
          <p:cNvPr id="127" name="Google Shape;127;g296cb6e8523_0_113"/>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28" name="Google Shape;128;g296cb6e8523_0_113"/>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65837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Six Picture Gallery">
  <p:cSld name="Six Picture Gallery">
    <p:spTree>
      <p:nvGrpSpPr>
        <p:cNvPr id="1" name="Shape 129"/>
        <p:cNvGrpSpPr/>
        <p:nvPr/>
      </p:nvGrpSpPr>
      <p:grpSpPr>
        <a:xfrm>
          <a:off x="0" y="0"/>
          <a:ext cx="0" cy="0"/>
          <a:chOff x="0" y="0"/>
          <a:chExt cx="0" cy="0"/>
        </a:xfrm>
      </p:grpSpPr>
      <p:sp>
        <p:nvSpPr>
          <p:cNvPr id="130" name="Google Shape;130;g296cb6e8523_0_120"/>
          <p:cNvSpPr>
            <a:spLocks noGrp="1"/>
          </p:cNvSpPr>
          <p:nvPr>
            <p:ph type="pic" idx="2"/>
          </p:nvPr>
        </p:nvSpPr>
        <p:spPr>
          <a:xfrm>
            <a:off x="335756" y="1690688"/>
            <a:ext cx="3224750" cy="1952500"/>
          </a:xfrm>
          <a:prstGeom prst="rect">
            <a:avLst/>
          </a:prstGeom>
          <a:noFill/>
          <a:ln>
            <a:noFill/>
          </a:ln>
        </p:spPr>
      </p:sp>
      <p:sp>
        <p:nvSpPr>
          <p:cNvPr id="131" name="Google Shape;131;g296cb6e8523_0_120"/>
          <p:cNvSpPr>
            <a:spLocks noGrp="1"/>
          </p:cNvSpPr>
          <p:nvPr>
            <p:ph type="pic" idx="3"/>
          </p:nvPr>
        </p:nvSpPr>
        <p:spPr>
          <a:xfrm>
            <a:off x="3924437" y="1690688"/>
            <a:ext cx="4292500" cy="1952500"/>
          </a:xfrm>
          <a:prstGeom prst="rect">
            <a:avLst/>
          </a:prstGeom>
          <a:noFill/>
          <a:ln>
            <a:noFill/>
          </a:ln>
        </p:spPr>
      </p:sp>
      <p:sp>
        <p:nvSpPr>
          <p:cNvPr id="132" name="Google Shape;132;g296cb6e8523_0_120"/>
          <p:cNvSpPr>
            <a:spLocks noGrp="1"/>
          </p:cNvSpPr>
          <p:nvPr>
            <p:ph type="pic" idx="4"/>
          </p:nvPr>
        </p:nvSpPr>
        <p:spPr>
          <a:xfrm>
            <a:off x="8580556" y="1690688"/>
            <a:ext cx="3224750" cy="1952500"/>
          </a:xfrm>
          <a:prstGeom prst="rect">
            <a:avLst/>
          </a:prstGeom>
          <a:noFill/>
          <a:ln>
            <a:noFill/>
          </a:ln>
        </p:spPr>
      </p:sp>
      <p:sp>
        <p:nvSpPr>
          <p:cNvPr id="133" name="Google Shape;133;g296cb6e8523_0_120"/>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22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134" name="Google Shape;134;g296cb6e8523_0_120"/>
          <p:cNvSpPr>
            <a:spLocks noGrp="1"/>
          </p:cNvSpPr>
          <p:nvPr>
            <p:ph type="pic" idx="5"/>
          </p:nvPr>
        </p:nvSpPr>
        <p:spPr>
          <a:xfrm>
            <a:off x="335757" y="3929449"/>
            <a:ext cx="4292500" cy="1952500"/>
          </a:xfrm>
          <a:prstGeom prst="rect">
            <a:avLst/>
          </a:prstGeom>
          <a:noFill/>
          <a:ln>
            <a:noFill/>
          </a:ln>
        </p:spPr>
      </p:sp>
      <p:sp>
        <p:nvSpPr>
          <p:cNvPr id="135" name="Google Shape;135;g296cb6e8523_0_120"/>
          <p:cNvSpPr>
            <a:spLocks noGrp="1"/>
          </p:cNvSpPr>
          <p:nvPr>
            <p:ph type="pic" idx="6"/>
          </p:nvPr>
        </p:nvSpPr>
        <p:spPr>
          <a:xfrm>
            <a:off x="4991875" y="3929449"/>
            <a:ext cx="3224750" cy="1952500"/>
          </a:xfrm>
          <a:prstGeom prst="rect">
            <a:avLst/>
          </a:prstGeom>
          <a:noFill/>
          <a:ln>
            <a:noFill/>
          </a:ln>
        </p:spPr>
      </p:sp>
      <p:sp>
        <p:nvSpPr>
          <p:cNvPr id="136" name="Google Shape;136;g296cb6e8523_0_120"/>
          <p:cNvSpPr>
            <a:spLocks noGrp="1"/>
          </p:cNvSpPr>
          <p:nvPr>
            <p:ph type="pic" idx="7"/>
          </p:nvPr>
        </p:nvSpPr>
        <p:spPr>
          <a:xfrm>
            <a:off x="8580555" y="3929449"/>
            <a:ext cx="3224750" cy="1952500"/>
          </a:xfrm>
          <a:prstGeom prst="rect">
            <a:avLst/>
          </a:prstGeom>
          <a:noFill/>
          <a:ln>
            <a:noFill/>
          </a:ln>
        </p:spPr>
      </p:sp>
      <p:sp>
        <p:nvSpPr>
          <p:cNvPr id="137" name="Google Shape;137;g296cb6e8523_0_120"/>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898225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Full Slide Image With Footer">
  <p:cSld name="Full Slide Image With Footer">
    <p:spTree>
      <p:nvGrpSpPr>
        <p:cNvPr id="1" name="Shape 138"/>
        <p:cNvGrpSpPr/>
        <p:nvPr/>
      </p:nvGrpSpPr>
      <p:grpSpPr>
        <a:xfrm>
          <a:off x="0" y="0"/>
          <a:ext cx="0" cy="0"/>
          <a:chOff x="0" y="0"/>
          <a:chExt cx="0" cy="0"/>
        </a:xfrm>
      </p:grpSpPr>
      <p:sp>
        <p:nvSpPr>
          <p:cNvPr id="139" name="Google Shape;139;g296cb6e8523_0_129"/>
          <p:cNvSpPr>
            <a:spLocks noGrp="1"/>
          </p:cNvSpPr>
          <p:nvPr>
            <p:ph type="pic" idx="2"/>
          </p:nvPr>
        </p:nvSpPr>
        <p:spPr>
          <a:xfrm>
            <a:off x="0" y="0"/>
            <a:ext cx="12192000" cy="6858000"/>
          </a:xfrm>
          <a:prstGeom prst="rect">
            <a:avLst/>
          </a:prstGeom>
          <a:noFill/>
          <a:ln>
            <a:noFill/>
          </a:ln>
        </p:spPr>
      </p:sp>
      <p:sp>
        <p:nvSpPr>
          <p:cNvPr id="140" name="Google Shape;140;g296cb6e8523_0_129"/>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19303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Full Slide Image No Footer">
  <p:cSld name="Full Slide Image No Footer">
    <p:spTree>
      <p:nvGrpSpPr>
        <p:cNvPr id="1" name="Shape 141"/>
        <p:cNvGrpSpPr/>
        <p:nvPr/>
      </p:nvGrpSpPr>
      <p:grpSpPr>
        <a:xfrm>
          <a:off x="0" y="0"/>
          <a:ext cx="0" cy="0"/>
          <a:chOff x="0" y="0"/>
          <a:chExt cx="0" cy="0"/>
        </a:xfrm>
      </p:grpSpPr>
      <p:sp>
        <p:nvSpPr>
          <p:cNvPr id="142" name="Google Shape;142;g296cb6e8523_0_132"/>
          <p:cNvSpPr>
            <a:spLocks noGrp="1"/>
          </p:cNvSpPr>
          <p:nvPr>
            <p:ph type="pic" idx="2"/>
          </p:nvPr>
        </p:nvSpPr>
        <p:spPr>
          <a:xfrm>
            <a:off x="0" y="0"/>
            <a:ext cx="12192000" cy="6858000"/>
          </a:xfrm>
          <a:prstGeom prst="rect">
            <a:avLst/>
          </a:prstGeom>
          <a:noFill/>
          <a:ln>
            <a:noFill/>
          </a:ln>
        </p:spPr>
      </p:sp>
    </p:spTree>
    <p:extLst>
      <p:ext uri="{BB962C8B-B14F-4D97-AF65-F5344CB8AC3E}">
        <p14:creationId xmlns:p14="http://schemas.microsoft.com/office/powerpoint/2010/main" val="11840401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hank You HEART">
  <p:cSld name="Thank You HEART">
    <p:bg>
      <p:bgPr>
        <a:blipFill>
          <a:blip r:embed="rId2">
            <a:alphaModFix/>
          </a:blip>
          <a:stretch>
            <a:fillRect/>
          </a:stretch>
        </a:blipFill>
        <a:effectLst/>
      </p:bgPr>
    </p:bg>
    <p:spTree>
      <p:nvGrpSpPr>
        <p:cNvPr id="1" name="Shape 143"/>
        <p:cNvGrpSpPr/>
        <p:nvPr/>
      </p:nvGrpSpPr>
      <p:grpSpPr>
        <a:xfrm>
          <a:off x="0" y="0"/>
          <a:ext cx="0" cy="0"/>
          <a:chOff x="0" y="0"/>
          <a:chExt cx="0" cy="0"/>
        </a:xfrm>
      </p:grpSpPr>
      <p:sp>
        <p:nvSpPr>
          <p:cNvPr id="144" name="Google Shape;144;g296cb6e8523_0_134"/>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145" name="Google Shape;145;g296cb6e8523_0_134"/>
          <p:cNvSpPr txBox="1"/>
          <p:nvPr/>
        </p:nvSpPr>
        <p:spPr>
          <a:xfrm>
            <a:off x="3879487" y="3244334"/>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OHIO.ORG</a:t>
            </a:r>
            <a:endParaRPr sz="1500" b="0" i="0" u="none" strike="noStrike" cap="none">
              <a:solidFill>
                <a:srgbClr val="000000"/>
              </a:solidFill>
              <a:latin typeface="Arial"/>
              <a:ea typeface="Arial"/>
              <a:cs typeface="Arial"/>
              <a:sym typeface="Arial"/>
            </a:endParaRPr>
          </a:p>
        </p:txBody>
      </p:sp>
      <p:sp>
        <p:nvSpPr>
          <p:cNvPr id="146" name="Google Shape;146;g296cb6e8523_0_134"/>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THANK YOU</a:t>
            </a:r>
            <a:endParaRPr sz="1500" b="0" i="0" u="none" strike="noStrike" cap="none">
              <a:solidFill>
                <a:srgbClr val="000000"/>
              </a:solidFill>
              <a:latin typeface="Arial"/>
              <a:ea typeface="Arial"/>
              <a:cs typeface="Arial"/>
              <a:sym typeface="Arial"/>
            </a:endParaRPr>
          </a:p>
        </p:txBody>
      </p:sp>
      <p:cxnSp>
        <p:nvCxnSpPr>
          <p:cNvPr id="147" name="Google Shape;147;g296cb6e8523_0_134"/>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148" name="Google Shape;148;g296cb6e8523_0_134"/>
          <p:cNvPicPr preferRelativeResize="0"/>
          <p:nvPr/>
        </p:nvPicPr>
        <p:blipFill rotWithShape="1">
          <a:blip r:embed="rId3">
            <a:alphaModFix/>
          </a:blip>
          <a:srcRect/>
          <a:stretch/>
        </p:blipFill>
        <p:spPr>
          <a:xfrm>
            <a:off x="4869265" y="5379396"/>
            <a:ext cx="2104200" cy="1001951"/>
          </a:xfrm>
          <a:prstGeom prst="rect">
            <a:avLst/>
          </a:prstGeom>
          <a:noFill/>
          <a:ln>
            <a:noFill/>
          </a:ln>
        </p:spPr>
      </p:pic>
    </p:spTree>
    <p:extLst>
      <p:ext uri="{BB962C8B-B14F-4D97-AF65-F5344CB8AC3E}">
        <p14:creationId xmlns:p14="http://schemas.microsoft.com/office/powerpoint/2010/main" val="28719551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Thank You DEW">
  <p:cSld name="Thank You DEW">
    <p:bg>
      <p:bgPr>
        <a:blipFill>
          <a:blip r:embed="rId2">
            <a:alphaModFix/>
          </a:blip>
          <a:stretch>
            <a:fillRect/>
          </a:stretch>
        </a:blipFill>
        <a:effectLst/>
      </p:bgPr>
    </p:bg>
    <p:spTree>
      <p:nvGrpSpPr>
        <p:cNvPr id="1" name="Shape 149"/>
        <p:cNvGrpSpPr/>
        <p:nvPr/>
      </p:nvGrpSpPr>
      <p:grpSpPr>
        <a:xfrm>
          <a:off x="0" y="0"/>
          <a:ext cx="0" cy="0"/>
          <a:chOff x="0" y="0"/>
          <a:chExt cx="0" cy="0"/>
        </a:xfrm>
      </p:grpSpPr>
      <p:sp>
        <p:nvSpPr>
          <p:cNvPr id="150" name="Google Shape;150;g296cb6e8523_0_140"/>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151" name="Google Shape;151;g296cb6e8523_0_140"/>
          <p:cNvSpPr txBox="1"/>
          <p:nvPr/>
        </p:nvSpPr>
        <p:spPr>
          <a:xfrm>
            <a:off x="3870251" y="3244334"/>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EDUCATION.OHIO.GOV</a:t>
            </a:r>
            <a:endParaRPr sz="1500" b="0" i="0" u="none" strike="noStrike" cap="none">
              <a:solidFill>
                <a:srgbClr val="000000"/>
              </a:solidFill>
              <a:latin typeface="Arial"/>
              <a:ea typeface="Arial"/>
              <a:cs typeface="Arial"/>
              <a:sym typeface="Arial"/>
            </a:endParaRPr>
          </a:p>
        </p:txBody>
      </p:sp>
      <p:sp>
        <p:nvSpPr>
          <p:cNvPr id="152" name="Google Shape;152;g296cb6e8523_0_140"/>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THANK YOU</a:t>
            </a:r>
            <a:endParaRPr sz="1500" b="0" i="0" u="none" strike="noStrike" cap="none">
              <a:solidFill>
                <a:srgbClr val="000000"/>
              </a:solidFill>
              <a:latin typeface="Arial"/>
              <a:ea typeface="Arial"/>
              <a:cs typeface="Arial"/>
              <a:sym typeface="Arial"/>
            </a:endParaRPr>
          </a:p>
        </p:txBody>
      </p:sp>
      <p:cxnSp>
        <p:nvCxnSpPr>
          <p:cNvPr id="153" name="Google Shape;153;g296cb6e8523_0_140"/>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154" name="Google Shape;154;g296cb6e8523_0_140"/>
          <p:cNvPicPr preferRelativeResize="0"/>
          <p:nvPr/>
        </p:nvPicPr>
        <p:blipFill rotWithShape="1">
          <a:blip r:embed="rId3">
            <a:alphaModFix/>
          </a:blip>
          <a:srcRect/>
          <a:stretch/>
        </p:blipFill>
        <p:spPr>
          <a:xfrm>
            <a:off x="4869265" y="5592281"/>
            <a:ext cx="2621423" cy="719019"/>
          </a:xfrm>
          <a:prstGeom prst="rect">
            <a:avLst/>
          </a:prstGeom>
          <a:noFill/>
          <a:ln>
            <a:noFill/>
          </a:ln>
        </p:spPr>
      </p:pic>
    </p:spTree>
    <p:extLst>
      <p:ext uri="{BB962C8B-B14F-4D97-AF65-F5344CB8AC3E}">
        <p14:creationId xmlns:p14="http://schemas.microsoft.com/office/powerpoint/2010/main" val="7098839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5"/>
        <p:cNvGrpSpPr/>
        <p:nvPr/>
      </p:nvGrpSpPr>
      <p:grpSpPr>
        <a:xfrm>
          <a:off x="0" y="0"/>
          <a:ext cx="0" cy="0"/>
          <a:chOff x="0" y="0"/>
          <a:chExt cx="0" cy="0"/>
        </a:xfrm>
      </p:grpSpPr>
      <p:pic>
        <p:nvPicPr>
          <p:cNvPr id="156" name="Google Shape;156;g296cb6e8523_0_146"/>
          <p:cNvPicPr preferRelativeResize="0"/>
          <p:nvPr/>
        </p:nvPicPr>
        <p:blipFill rotWithShape="1">
          <a:blip r:embed="rId2">
            <a:alphaModFix/>
          </a:blip>
          <a:srcRect/>
          <a:stretch/>
        </p:blipFill>
        <p:spPr>
          <a:xfrm>
            <a:off x="3" y="0"/>
            <a:ext cx="12191991" cy="6857998"/>
          </a:xfrm>
          <a:prstGeom prst="rect">
            <a:avLst/>
          </a:prstGeom>
          <a:noFill/>
          <a:ln>
            <a:noFill/>
          </a:ln>
        </p:spPr>
      </p:pic>
      <p:sp>
        <p:nvSpPr>
          <p:cNvPr id="157" name="Google Shape;157;g296cb6e8523_0_146"/>
          <p:cNvSpPr txBox="1">
            <a:spLocks noGrp="1"/>
          </p:cNvSpPr>
          <p:nvPr>
            <p:ph type="ctrTitle"/>
          </p:nvPr>
        </p:nvSpPr>
        <p:spPr>
          <a:xfrm>
            <a:off x="206396" y="510933"/>
            <a:ext cx="10363250" cy="577146"/>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000"/>
              <a:buFont typeface="Arial"/>
              <a:buNone/>
              <a:defRPr sz="4167" b="1">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3695347840"/>
      </p:ext>
    </p:extLst>
  </p:cSld>
  <p:clrMapOvr>
    <a:masterClrMapping/>
  </p:clrMapOvr>
  <p:extLst>
    <p:ext uri="{DCECCB84-F9BA-43D5-87BE-67443E8EF086}">
      <p15:sldGuideLst xmlns:p15="http://schemas.microsoft.com/office/powerpoint/2012/main">
        <p15:guide id="1" orient="horz" pos="2592">
          <p15:clr>
            <a:srgbClr val="FBAE40"/>
          </p15:clr>
        </p15:guide>
        <p15:guide id="2" pos="4608">
          <p15:clr>
            <a:srgbClr val="FBAE40"/>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ctr" anchorCtr="0">
            <a:noAutofit/>
          </a:bodyPr>
          <a:lstStyle>
            <a:lvl1pPr lvl="0">
              <a:spcBef>
                <a:spcPts val="0"/>
              </a:spcBef>
              <a:spcAft>
                <a:spcPts val="0"/>
              </a:spcAft>
              <a:buClr>
                <a:srgbClr val="245388"/>
              </a:buClr>
              <a:buSzPts val="4400"/>
              <a:buFont typeface="Rockwell"/>
              <a:buNone/>
              <a:defRPr sz="5866">
                <a:solidFill>
                  <a:srgbClr val="245388"/>
                </a:solidFill>
                <a:latin typeface="Rockwell"/>
                <a:ea typeface="Rockwell"/>
                <a:cs typeface="Rockwell"/>
                <a:sym typeface="Rockwe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76" lvl="0" indent="-457182">
              <a:spcBef>
                <a:spcPts val="0"/>
              </a:spcBef>
              <a:spcAft>
                <a:spcPts val="0"/>
              </a:spcAft>
              <a:buSzPts val="1800"/>
              <a:buFont typeface="Tahoma"/>
              <a:buChar char="●"/>
              <a:defRPr>
                <a:latin typeface="Tahoma"/>
                <a:ea typeface="Tahoma"/>
                <a:cs typeface="Tahoma"/>
                <a:sym typeface="Tahoma"/>
              </a:defRPr>
            </a:lvl1pPr>
            <a:lvl2pPr marL="1219151" lvl="1" indent="-423316">
              <a:spcBef>
                <a:spcPts val="2133"/>
              </a:spcBef>
              <a:spcAft>
                <a:spcPts val="0"/>
              </a:spcAft>
              <a:buSzPts val="1400"/>
              <a:buFont typeface="Tahoma"/>
              <a:buChar char="○"/>
              <a:defRPr>
                <a:latin typeface="Tahoma"/>
                <a:ea typeface="Tahoma"/>
                <a:cs typeface="Tahoma"/>
                <a:sym typeface="Tahoma"/>
              </a:defRPr>
            </a:lvl2pPr>
            <a:lvl3pPr marL="1828727" lvl="2" indent="-423316">
              <a:spcBef>
                <a:spcPts val="2133"/>
              </a:spcBef>
              <a:spcAft>
                <a:spcPts val="0"/>
              </a:spcAft>
              <a:buSzPts val="1400"/>
              <a:buFont typeface="Tahoma"/>
              <a:buChar char="■"/>
              <a:defRPr>
                <a:latin typeface="Tahoma"/>
                <a:ea typeface="Tahoma"/>
                <a:cs typeface="Tahoma"/>
                <a:sym typeface="Tahoma"/>
              </a:defRPr>
            </a:lvl3pPr>
            <a:lvl4pPr marL="2438302" lvl="3" indent="-423316">
              <a:spcBef>
                <a:spcPts val="2133"/>
              </a:spcBef>
              <a:spcAft>
                <a:spcPts val="0"/>
              </a:spcAft>
              <a:buSzPts val="1400"/>
              <a:buFont typeface="Tahoma"/>
              <a:buChar char="●"/>
              <a:defRPr>
                <a:latin typeface="Tahoma"/>
                <a:ea typeface="Tahoma"/>
                <a:cs typeface="Tahoma"/>
                <a:sym typeface="Tahoma"/>
              </a:defRPr>
            </a:lvl4pPr>
            <a:lvl5pPr marL="3047878" lvl="4" indent="-423316">
              <a:spcBef>
                <a:spcPts val="2133"/>
              </a:spcBef>
              <a:spcAft>
                <a:spcPts val="0"/>
              </a:spcAft>
              <a:buSzPts val="1400"/>
              <a:buFont typeface="Tahoma"/>
              <a:buChar char="○"/>
              <a:defRPr>
                <a:latin typeface="Tahoma"/>
                <a:ea typeface="Tahoma"/>
                <a:cs typeface="Tahoma"/>
                <a:sym typeface="Tahoma"/>
              </a:defRPr>
            </a:lvl5pPr>
            <a:lvl6pPr marL="3657454" lvl="5" indent="-423316">
              <a:spcBef>
                <a:spcPts val="2133"/>
              </a:spcBef>
              <a:spcAft>
                <a:spcPts val="0"/>
              </a:spcAft>
              <a:buSzPts val="1400"/>
              <a:buFont typeface="Tahoma"/>
              <a:buChar char="■"/>
              <a:defRPr>
                <a:latin typeface="Tahoma"/>
                <a:ea typeface="Tahoma"/>
                <a:cs typeface="Tahoma"/>
                <a:sym typeface="Tahoma"/>
              </a:defRPr>
            </a:lvl6pPr>
            <a:lvl7pPr marL="4267029" lvl="6" indent="-423316">
              <a:spcBef>
                <a:spcPts val="2133"/>
              </a:spcBef>
              <a:spcAft>
                <a:spcPts val="0"/>
              </a:spcAft>
              <a:buSzPts val="1400"/>
              <a:buFont typeface="Tahoma"/>
              <a:buChar char="●"/>
              <a:defRPr>
                <a:latin typeface="Tahoma"/>
                <a:ea typeface="Tahoma"/>
                <a:cs typeface="Tahoma"/>
                <a:sym typeface="Tahoma"/>
              </a:defRPr>
            </a:lvl7pPr>
            <a:lvl8pPr marL="4876605" lvl="7" indent="-423316">
              <a:spcBef>
                <a:spcPts val="2133"/>
              </a:spcBef>
              <a:spcAft>
                <a:spcPts val="0"/>
              </a:spcAft>
              <a:buSzPts val="1400"/>
              <a:buFont typeface="Tahoma"/>
              <a:buChar char="○"/>
              <a:defRPr>
                <a:latin typeface="Tahoma"/>
                <a:ea typeface="Tahoma"/>
                <a:cs typeface="Tahoma"/>
                <a:sym typeface="Tahoma"/>
              </a:defRPr>
            </a:lvl8pPr>
            <a:lvl9pPr marL="5486181" lvl="8" indent="-423316">
              <a:spcBef>
                <a:spcPts val="2133"/>
              </a:spcBef>
              <a:spcAft>
                <a:spcPts val="2133"/>
              </a:spcAft>
              <a:buSzPts val="1400"/>
              <a:buFont typeface="Tahoma"/>
              <a:buChar char="■"/>
              <a:defRPr>
                <a:latin typeface="Tahoma"/>
                <a:ea typeface="Tahoma"/>
                <a:cs typeface="Tahoma"/>
                <a:sym typeface="Tahoma"/>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atin typeface="Tahoma"/>
                <a:ea typeface="Tahoma"/>
                <a:cs typeface="Tahoma"/>
                <a:sym typeface="Tahoma"/>
              </a:defRPr>
            </a:lvl1pPr>
            <a:lvl2pPr lvl="1">
              <a:buNone/>
              <a:defRPr>
                <a:latin typeface="Tahoma"/>
                <a:ea typeface="Tahoma"/>
                <a:cs typeface="Tahoma"/>
                <a:sym typeface="Tahoma"/>
              </a:defRPr>
            </a:lvl2pPr>
            <a:lvl3pPr lvl="2">
              <a:buNone/>
              <a:defRPr>
                <a:latin typeface="Tahoma"/>
                <a:ea typeface="Tahoma"/>
                <a:cs typeface="Tahoma"/>
                <a:sym typeface="Tahoma"/>
              </a:defRPr>
            </a:lvl3pPr>
            <a:lvl4pPr lvl="3">
              <a:buNone/>
              <a:defRPr>
                <a:latin typeface="Tahoma"/>
                <a:ea typeface="Tahoma"/>
                <a:cs typeface="Tahoma"/>
                <a:sym typeface="Tahoma"/>
              </a:defRPr>
            </a:lvl4pPr>
            <a:lvl5pPr lvl="4">
              <a:buNone/>
              <a:defRPr>
                <a:latin typeface="Tahoma"/>
                <a:ea typeface="Tahoma"/>
                <a:cs typeface="Tahoma"/>
                <a:sym typeface="Tahoma"/>
              </a:defRPr>
            </a:lvl5pPr>
            <a:lvl6pPr lvl="5">
              <a:buNone/>
              <a:defRPr>
                <a:latin typeface="Tahoma"/>
                <a:ea typeface="Tahoma"/>
                <a:cs typeface="Tahoma"/>
                <a:sym typeface="Tahoma"/>
              </a:defRPr>
            </a:lvl6pPr>
            <a:lvl7pPr lvl="6">
              <a:buNone/>
              <a:defRPr>
                <a:latin typeface="Tahoma"/>
                <a:ea typeface="Tahoma"/>
                <a:cs typeface="Tahoma"/>
                <a:sym typeface="Tahoma"/>
              </a:defRPr>
            </a:lvl7pPr>
            <a:lvl8pPr lvl="7">
              <a:buNone/>
              <a:defRPr>
                <a:latin typeface="Tahoma"/>
                <a:ea typeface="Tahoma"/>
                <a:cs typeface="Tahoma"/>
                <a:sym typeface="Tahoma"/>
              </a:defRPr>
            </a:lvl8pPr>
            <a:lvl9pPr lvl="8">
              <a:buNone/>
              <a:defRPr>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242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 Title">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832914" y="2202244"/>
            <a:ext cx="10526170" cy="624860"/>
          </a:xfrm>
          <a:prstGeom prst="rect">
            <a:avLst/>
          </a:prstGeom>
        </p:spPr>
        <p:txBody>
          <a:bodyPr>
            <a:normAutofit/>
          </a:bodyPr>
          <a:lstStyle>
            <a:lvl1pPr marL="0" indent="0" algn="ctr">
              <a:buNone/>
              <a:defRPr sz="2000">
                <a:solidFill>
                  <a:schemeClr val="accent2"/>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832914" y="1642929"/>
            <a:ext cx="10526170" cy="479092"/>
          </a:xfrm>
          <a:prstGeom prst="rect">
            <a:avLst/>
          </a:prstGeom>
        </p:spPr>
        <p:txBody>
          <a:bodyPr>
            <a:noAutofit/>
          </a:bodyPr>
          <a:lstStyle>
            <a:lvl1pPr marL="0" indent="0" algn="ctr">
              <a:spcBef>
                <a:spcPts val="0"/>
              </a:spcBef>
              <a:buFontTx/>
              <a:buNone/>
              <a:defRPr sz="2800" b="1" cap="none" baseline="0">
                <a:solidFill>
                  <a:srgbClr val="002060"/>
                </a:solidFill>
                <a:latin typeface="Source Sans Pro SemiBold" panose="020B0603030403020204" pitchFamily="34" charset="0"/>
              </a:defRPr>
            </a:lvl1pPr>
          </a:lstStyle>
          <a:p>
            <a:pPr lvl="0"/>
            <a:r>
              <a:rPr lang="en-US"/>
              <a:t>Name First and Last</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cxnSp>
        <p:nvCxnSpPr>
          <p:cNvPr id="2" name="Straight Connector 1">
            <a:extLst>
              <a:ext uri="{FF2B5EF4-FFF2-40B4-BE49-F238E27FC236}">
                <a16:creationId xmlns:a16="http://schemas.microsoft.com/office/drawing/2014/main" id="{99BED67E-406D-095A-C350-232C4630A585}"/>
              </a:ext>
            </a:extLst>
          </p:cNvPr>
          <p:cNvCxnSpPr>
            <a:cxnSpLocks/>
          </p:cNvCxnSpPr>
          <p:nvPr userDrawn="1"/>
        </p:nvCxnSpPr>
        <p:spPr>
          <a:xfrm>
            <a:off x="2338647" y="1482068"/>
            <a:ext cx="75147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0AEF7410-3088-6D36-B725-8F89BB2ACD07}"/>
              </a:ext>
            </a:extLst>
          </p:cNvPr>
          <p:cNvSpPr>
            <a:spLocks noGrp="1"/>
          </p:cNvSpPr>
          <p:nvPr>
            <p:ph type="title" hasCustomPrompt="1"/>
          </p:nvPr>
        </p:nvSpPr>
        <p:spPr>
          <a:xfrm>
            <a:off x="381000" y="481576"/>
            <a:ext cx="11430000" cy="982861"/>
          </a:xfrm>
        </p:spPr>
        <p:txBody>
          <a:bodyPr>
            <a:noAutofit/>
          </a:bodyPr>
          <a:lstStyle>
            <a:lvl1pPr algn="ctr">
              <a:defRPr sz="6600" cap="none">
                <a:solidFill>
                  <a:schemeClr val="accent1"/>
                </a:solidFill>
              </a:defRPr>
            </a:lvl1pPr>
          </a:lstStyle>
          <a:p>
            <a:r>
              <a:rPr lang="en-US"/>
              <a:t>Click To Edit Title</a:t>
            </a:r>
          </a:p>
        </p:txBody>
      </p:sp>
    </p:spTree>
    <p:extLst>
      <p:ext uri="{BB962C8B-B14F-4D97-AF65-F5344CB8AC3E}">
        <p14:creationId xmlns:p14="http://schemas.microsoft.com/office/powerpoint/2010/main" val="23049138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Font typeface="Rockwell"/>
              <a:buNone/>
              <a:defRPr sz="6400">
                <a:latin typeface="Rockwell"/>
                <a:ea typeface="Rockwell"/>
                <a:cs typeface="Rockwell"/>
                <a:sym typeface="Rockwe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atin typeface="Tahoma"/>
                <a:ea typeface="Tahoma"/>
                <a:cs typeface="Tahoma"/>
                <a:sym typeface="Tahoma"/>
              </a:defRPr>
            </a:lvl1pPr>
            <a:lvl2pPr lvl="1">
              <a:buNone/>
              <a:defRPr>
                <a:latin typeface="Tahoma"/>
                <a:ea typeface="Tahoma"/>
                <a:cs typeface="Tahoma"/>
                <a:sym typeface="Tahoma"/>
              </a:defRPr>
            </a:lvl2pPr>
            <a:lvl3pPr lvl="2">
              <a:buNone/>
              <a:defRPr>
                <a:latin typeface="Tahoma"/>
                <a:ea typeface="Tahoma"/>
                <a:cs typeface="Tahoma"/>
                <a:sym typeface="Tahoma"/>
              </a:defRPr>
            </a:lvl3pPr>
            <a:lvl4pPr lvl="3">
              <a:buNone/>
              <a:defRPr>
                <a:latin typeface="Tahoma"/>
                <a:ea typeface="Tahoma"/>
                <a:cs typeface="Tahoma"/>
                <a:sym typeface="Tahoma"/>
              </a:defRPr>
            </a:lvl4pPr>
            <a:lvl5pPr lvl="4">
              <a:buNone/>
              <a:defRPr>
                <a:latin typeface="Tahoma"/>
                <a:ea typeface="Tahoma"/>
                <a:cs typeface="Tahoma"/>
                <a:sym typeface="Tahoma"/>
              </a:defRPr>
            </a:lvl5pPr>
            <a:lvl6pPr lvl="5">
              <a:buNone/>
              <a:defRPr>
                <a:latin typeface="Tahoma"/>
                <a:ea typeface="Tahoma"/>
                <a:cs typeface="Tahoma"/>
                <a:sym typeface="Tahoma"/>
              </a:defRPr>
            </a:lvl6pPr>
            <a:lvl7pPr lvl="6">
              <a:buNone/>
              <a:defRPr>
                <a:latin typeface="Tahoma"/>
                <a:ea typeface="Tahoma"/>
                <a:cs typeface="Tahoma"/>
                <a:sym typeface="Tahoma"/>
              </a:defRPr>
            </a:lvl7pPr>
            <a:lvl8pPr lvl="7">
              <a:buNone/>
              <a:defRPr>
                <a:latin typeface="Tahoma"/>
                <a:ea typeface="Tahoma"/>
                <a:cs typeface="Tahoma"/>
                <a:sym typeface="Tahoma"/>
              </a:defRPr>
            </a:lvl8pPr>
            <a:lvl9pPr lvl="8">
              <a:buNone/>
              <a:defRPr>
                <a:latin typeface="Tahoma"/>
                <a:ea typeface="Tahoma"/>
                <a:cs typeface="Tahoma"/>
                <a:sym typeface="Tahom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202925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3" y="2633956"/>
            <a:ext cx="11086475" cy="889427"/>
          </a:xfrm>
          <a:prstGeom prst="rect">
            <a:avLst/>
          </a:prstGeom>
        </p:spPr>
        <p:txBody>
          <a:bodyPr anchor="t"/>
          <a:lstStyle>
            <a:lvl1pPr algn="l">
              <a:lnSpc>
                <a:spcPts val="6200"/>
              </a:lnSpc>
              <a:defRPr sz="6000" cap="none">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9227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Presenters w/ Title">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832915" y="2285777"/>
            <a:ext cx="10526170" cy="624860"/>
          </a:xfrm>
          <a:prstGeom prst="rect">
            <a:avLst/>
          </a:prstGeom>
        </p:spPr>
        <p:txBody>
          <a:bodyPr>
            <a:normAutofit/>
          </a:bodyPr>
          <a:lstStyle>
            <a:lvl1pPr marL="0" indent="0" algn="ctr">
              <a:buNone/>
              <a:defRPr sz="2000">
                <a:solidFill>
                  <a:schemeClr val="accent2"/>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832915" y="1726462"/>
            <a:ext cx="10526170" cy="479092"/>
          </a:xfrm>
          <a:prstGeom prst="rect">
            <a:avLst/>
          </a:prstGeom>
        </p:spPr>
        <p:txBody>
          <a:bodyPr>
            <a:noAutofit/>
          </a:bodyPr>
          <a:lstStyle>
            <a:lvl1pPr marL="0" indent="0" algn="ctr">
              <a:spcBef>
                <a:spcPts val="0"/>
              </a:spcBef>
              <a:buFontTx/>
              <a:buNone/>
              <a:defRPr sz="2800" b="1" cap="none" baseline="0">
                <a:solidFill>
                  <a:srgbClr val="002060"/>
                </a:solidFill>
                <a:latin typeface="Source Sans Pro SemiBold" panose="020B0603030403020204" pitchFamily="34" charset="0"/>
              </a:defRPr>
            </a:lvl1pPr>
          </a:lstStyle>
          <a:p>
            <a:pPr lvl="0"/>
            <a:r>
              <a:rPr lang="en-US"/>
              <a:t>Name First and Last</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cxnSp>
        <p:nvCxnSpPr>
          <p:cNvPr id="2" name="Straight Connector 1">
            <a:extLst>
              <a:ext uri="{FF2B5EF4-FFF2-40B4-BE49-F238E27FC236}">
                <a16:creationId xmlns:a16="http://schemas.microsoft.com/office/drawing/2014/main" id="{99BED67E-406D-095A-C350-232C4630A585}"/>
              </a:ext>
            </a:extLst>
          </p:cNvPr>
          <p:cNvCxnSpPr>
            <a:cxnSpLocks/>
          </p:cNvCxnSpPr>
          <p:nvPr userDrawn="1"/>
        </p:nvCxnSpPr>
        <p:spPr>
          <a:xfrm>
            <a:off x="2338647" y="1482474"/>
            <a:ext cx="75147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1">
            <a:extLst>
              <a:ext uri="{FF2B5EF4-FFF2-40B4-BE49-F238E27FC236}">
                <a16:creationId xmlns:a16="http://schemas.microsoft.com/office/drawing/2014/main" id="{51D3327C-A062-D6BE-CEC7-D231AFDCCE56}"/>
              </a:ext>
            </a:extLst>
          </p:cNvPr>
          <p:cNvSpPr>
            <a:spLocks noGrp="1"/>
          </p:cNvSpPr>
          <p:nvPr>
            <p:ph type="body" sz="quarter" idx="24" hasCustomPrompt="1"/>
          </p:nvPr>
        </p:nvSpPr>
        <p:spPr>
          <a:xfrm>
            <a:off x="832915" y="3740504"/>
            <a:ext cx="10526170" cy="624860"/>
          </a:xfrm>
          <a:prstGeom prst="rect">
            <a:avLst/>
          </a:prstGeom>
        </p:spPr>
        <p:txBody>
          <a:bodyPr>
            <a:normAutofit/>
          </a:bodyPr>
          <a:lstStyle>
            <a:lvl1pPr marL="0" indent="0" algn="ctr">
              <a:buNone/>
              <a:defRPr sz="2000">
                <a:solidFill>
                  <a:schemeClr val="accent2"/>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4" name="Text Placeholder 19">
            <a:extLst>
              <a:ext uri="{FF2B5EF4-FFF2-40B4-BE49-F238E27FC236}">
                <a16:creationId xmlns:a16="http://schemas.microsoft.com/office/drawing/2014/main" id="{65027C4D-A6EB-92C7-4119-11834A7BBED4}"/>
              </a:ext>
            </a:extLst>
          </p:cNvPr>
          <p:cNvSpPr>
            <a:spLocks noGrp="1"/>
          </p:cNvSpPr>
          <p:nvPr>
            <p:ph type="body" sz="quarter" idx="25" hasCustomPrompt="1"/>
          </p:nvPr>
        </p:nvSpPr>
        <p:spPr>
          <a:xfrm>
            <a:off x="832915" y="3181189"/>
            <a:ext cx="10526170" cy="479092"/>
          </a:xfrm>
          <a:prstGeom prst="rect">
            <a:avLst/>
          </a:prstGeom>
        </p:spPr>
        <p:txBody>
          <a:bodyPr>
            <a:noAutofit/>
          </a:bodyPr>
          <a:lstStyle>
            <a:lvl1pPr marL="0" indent="0" algn="ctr">
              <a:spcBef>
                <a:spcPts val="0"/>
              </a:spcBef>
              <a:buFontTx/>
              <a:buNone/>
              <a:defRPr sz="2800" b="1" cap="none" baseline="0">
                <a:solidFill>
                  <a:srgbClr val="002060"/>
                </a:solidFill>
                <a:latin typeface="Source Sans Pro SemiBold" panose="020B0603030403020204" pitchFamily="34" charset="0"/>
              </a:defRPr>
            </a:lvl1pPr>
          </a:lstStyle>
          <a:p>
            <a:pPr lvl="0"/>
            <a:r>
              <a:rPr lang="en-US"/>
              <a:t>Name First and Last</a:t>
            </a:r>
          </a:p>
        </p:txBody>
      </p:sp>
      <p:sp>
        <p:nvSpPr>
          <p:cNvPr id="5" name="Text Placeholder 21">
            <a:extLst>
              <a:ext uri="{FF2B5EF4-FFF2-40B4-BE49-F238E27FC236}">
                <a16:creationId xmlns:a16="http://schemas.microsoft.com/office/drawing/2014/main" id="{18612DF0-BEB1-8D7E-0C94-A1A14E013731}"/>
              </a:ext>
            </a:extLst>
          </p:cNvPr>
          <p:cNvSpPr>
            <a:spLocks noGrp="1"/>
          </p:cNvSpPr>
          <p:nvPr>
            <p:ph type="body" sz="quarter" idx="26" hasCustomPrompt="1"/>
          </p:nvPr>
        </p:nvSpPr>
        <p:spPr>
          <a:xfrm>
            <a:off x="832915" y="5195232"/>
            <a:ext cx="10526170" cy="624860"/>
          </a:xfrm>
          <a:prstGeom prst="rect">
            <a:avLst/>
          </a:prstGeom>
        </p:spPr>
        <p:txBody>
          <a:bodyPr>
            <a:normAutofit/>
          </a:bodyPr>
          <a:lstStyle>
            <a:lvl1pPr marL="0" indent="0" algn="ctr">
              <a:buNone/>
              <a:defRPr sz="2000">
                <a:solidFill>
                  <a:schemeClr val="accent2"/>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6" name="Text Placeholder 19">
            <a:extLst>
              <a:ext uri="{FF2B5EF4-FFF2-40B4-BE49-F238E27FC236}">
                <a16:creationId xmlns:a16="http://schemas.microsoft.com/office/drawing/2014/main" id="{B17D2688-F361-DC6F-4A8C-DC588FB0B277}"/>
              </a:ext>
            </a:extLst>
          </p:cNvPr>
          <p:cNvSpPr>
            <a:spLocks noGrp="1"/>
          </p:cNvSpPr>
          <p:nvPr>
            <p:ph type="body" sz="quarter" idx="27" hasCustomPrompt="1"/>
          </p:nvPr>
        </p:nvSpPr>
        <p:spPr>
          <a:xfrm>
            <a:off x="832915" y="4635917"/>
            <a:ext cx="10526170" cy="479092"/>
          </a:xfrm>
          <a:prstGeom prst="rect">
            <a:avLst/>
          </a:prstGeom>
        </p:spPr>
        <p:txBody>
          <a:bodyPr>
            <a:noAutofit/>
          </a:bodyPr>
          <a:lstStyle>
            <a:lvl1pPr marL="0" indent="0" algn="ctr">
              <a:spcBef>
                <a:spcPts val="0"/>
              </a:spcBef>
              <a:buFontTx/>
              <a:buNone/>
              <a:defRPr sz="2800" b="1" cap="none" baseline="0">
                <a:solidFill>
                  <a:srgbClr val="002060"/>
                </a:solidFill>
                <a:latin typeface="Source Sans Pro SemiBold" panose="020B0603030403020204" pitchFamily="34" charset="0"/>
              </a:defRPr>
            </a:lvl1pPr>
          </a:lstStyle>
          <a:p>
            <a:pPr lvl="0"/>
            <a:r>
              <a:rPr lang="en-US"/>
              <a:t>Name First and Last</a:t>
            </a:r>
          </a:p>
        </p:txBody>
      </p:sp>
      <p:sp>
        <p:nvSpPr>
          <p:cNvPr id="7" name="Title 1">
            <a:extLst>
              <a:ext uri="{FF2B5EF4-FFF2-40B4-BE49-F238E27FC236}">
                <a16:creationId xmlns:a16="http://schemas.microsoft.com/office/drawing/2014/main" id="{8D09CD8A-78F8-3E98-7790-4A214FABE00B}"/>
              </a:ext>
            </a:extLst>
          </p:cNvPr>
          <p:cNvSpPr>
            <a:spLocks noGrp="1"/>
          </p:cNvSpPr>
          <p:nvPr>
            <p:ph type="title" hasCustomPrompt="1"/>
          </p:nvPr>
        </p:nvSpPr>
        <p:spPr>
          <a:xfrm>
            <a:off x="381000" y="481576"/>
            <a:ext cx="11430000" cy="982861"/>
          </a:xfrm>
        </p:spPr>
        <p:txBody>
          <a:bodyPr>
            <a:noAutofit/>
          </a:bodyPr>
          <a:lstStyle>
            <a:lvl1pPr algn="ctr">
              <a:defRPr sz="6600" cap="none">
                <a:solidFill>
                  <a:schemeClr val="accent1"/>
                </a:solidFill>
              </a:defRPr>
            </a:lvl1pPr>
          </a:lstStyle>
          <a:p>
            <a:r>
              <a:rPr lang="en-US"/>
              <a:t>Click To Edit Title</a:t>
            </a:r>
          </a:p>
        </p:txBody>
      </p:sp>
    </p:spTree>
    <p:extLst>
      <p:ext uri="{BB962C8B-B14F-4D97-AF65-F5344CB8AC3E}">
        <p14:creationId xmlns:p14="http://schemas.microsoft.com/office/powerpoint/2010/main" val="2559244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er w/ photo Title">
    <p:spTree>
      <p:nvGrpSpPr>
        <p:cNvPr id="1" name=""/>
        <p:cNvGrpSpPr/>
        <p:nvPr/>
      </p:nvGrpSpPr>
      <p:grpSpPr>
        <a:xfrm>
          <a:off x="0" y="0"/>
          <a:ext cx="0" cy="0"/>
          <a:chOff x="0" y="0"/>
          <a:chExt cx="0" cy="0"/>
        </a:xfrm>
      </p:grpSpPr>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6799810" y="3748769"/>
            <a:ext cx="4721629" cy="624860"/>
          </a:xfrm>
          <a:prstGeom prst="rect">
            <a:avLst/>
          </a:prstGeom>
        </p:spPr>
        <p:txBody>
          <a:bodyPr>
            <a:normAutofit/>
          </a:bodyPr>
          <a:lstStyle>
            <a:lvl1pPr marL="0" indent="0" algn="ctr">
              <a:buNone/>
              <a:defRPr sz="2000">
                <a:solidFill>
                  <a:schemeClr val="accent2"/>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6799810" y="3189454"/>
            <a:ext cx="4721629" cy="479092"/>
          </a:xfrm>
          <a:prstGeom prst="rect">
            <a:avLst/>
          </a:prstGeom>
        </p:spPr>
        <p:txBody>
          <a:bodyPr>
            <a:noAutofit/>
          </a:bodyPr>
          <a:lstStyle>
            <a:lvl1pPr marL="0" indent="0" algn="ctr">
              <a:spcBef>
                <a:spcPts val="0"/>
              </a:spcBef>
              <a:buFontTx/>
              <a:buNone/>
              <a:defRPr sz="2800" b="1" cap="none" baseline="0">
                <a:solidFill>
                  <a:srgbClr val="002060"/>
                </a:solidFill>
                <a:latin typeface="Source Sans Pro SemiBold" panose="020B0603030403020204" pitchFamily="34" charset="0"/>
              </a:defRPr>
            </a:lvl1pPr>
          </a:lstStyle>
          <a:p>
            <a:pPr lvl="0"/>
            <a:r>
              <a:rPr lang="en-US"/>
              <a:t>Name First and Last</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cxnSp>
        <p:nvCxnSpPr>
          <p:cNvPr id="2" name="Straight Connector 1">
            <a:extLst>
              <a:ext uri="{FF2B5EF4-FFF2-40B4-BE49-F238E27FC236}">
                <a16:creationId xmlns:a16="http://schemas.microsoft.com/office/drawing/2014/main" id="{99BED67E-406D-095A-C350-232C4630A585}"/>
              </a:ext>
            </a:extLst>
          </p:cNvPr>
          <p:cNvCxnSpPr>
            <a:cxnSpLocks/>
          </p:cNvCxnSpPr>
          <p:nvPr userDrawn="1"/>
        </p:nvCxnSpPr>
        <p:spPr>
          <a:xfrm>
            <a:off x="1881973" y="1464437"/>
            <a:ext cx="75147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F17034C8-B34D-0E7E-2FFD-8BB6E74DF308}"/>
              </a:ext>
            </a:extLst>
          </p:cNvPr>
          <p:cNvSpPr>
            <a:spLocks noGrp="1"/>
          </p:cNvSpPr>
          <p:nvPr>
            <p:ph type="pic" sz="quarter" idx="24"/>
          </p:nvPr>
        </p:nvSpPr>
        <p:spPr>
          <a:xfrm>
            <a:off x="1305705" y="1735075"/>
            <a:ext cx="5260975" cy="4072740"/>
          </a:xfrm>
        </p:spPr>
        <p:txBody>
          <a:bodyPr/>
          <a:lstStyle/>
          <a:p>
            <a:endParaRPr lang="en-US"/>
          </a:p>
        </p:txBody>
      </p:sp>
      <p:sp>
        <p:nvSpPr>
          <p:cNvPr id="5" name="Title 1">
            <a:extLst>
              <a:ext uri="{FF2B5EF4-FFF2-40B4-BE49-F238E27FC236}">
                <a16:creationId xmlns:a16="http://schemas.microsoft.com/office/drawing/2014/main" id="{D3FED8BA-B603-BCAE-5C40-B02F6E4A93F6}"/>
              </a:ext>
            </a:extLst>
          </p:cNvPr>
          <p:cNvSpPr>
            <a:spLocks noGrp="1"/>
          </p:cNvSpPr>
          <p:nvPr>
            <p:ph type="title" hasCustomPrompt="1"/>
          </p:nvPr>
        </p:nvSpPr>
        <p:spPr>
          <a:xfrm>
            <a:off x="381000" y="481576"/>
            <a:ext cx="11430000" cy="982861"/>
          </a:xfrm>
        </p:spPr>
        <p:txBody>
          <a:bodyPr>
            <a:noAutofit/>
          </a:bodyPr>
          <a:lstStyle>
            <a:lvl1pPr algn="ctr">
              <a:defRPr sz="6600" cap="none">
                <a:solidFill>
                  <a:schemeClr val="accent1"/>
                </a:solidFill>
              </a:defRPr>
            </a:lvl1pPr>
          </a:lstStyle>
          <a:p>
            <a:r>
              <a:rPr lang="en-US"/>
              <a:t>Click To Edit Title</a:t>
            </a:r>
          </a:p>
        </p:txBody>
      </p:sp>
    </p:spTree>
    <p:extLst>
      <p:ext uri="{BB962C8B-B14F-4D97-AF65-F5344CB8AC3E}">
        <p14:creationId xmlns:p14="http://schemas.microsoft.com/office/powerpoint/2010/main" val="13641295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295927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cap="none">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837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cap="none">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518215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F1D65-C1A5-11E2-04C7-5B10A98FC0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7A6580-9DF9-EBD2-B37F-F6CD9FADD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8867A-93CF-E9A2-61E1-7AF192571430}"/>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5" name="Footer Placeholder 4">
            <a:extLst>
              <a:ext uri="{FF2B5EF4-FFF2-40B4-BE49-F238E27FC236}">
                <a16:creationId xmlns:a16="http://schemas.microsoft.com/office/drawing/2014/main" id="{09B2B5F3-266D-FFF0-91E5-51A28C9F0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4A49E-A2A6-726C-CD40-5A6A28DCF33A}"/>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1840201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cap="none">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50540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cap="none">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4931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cap="none">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none"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none"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
        <p:nvSpPr>
          <p:cNvPr id="8" name="Text Placeholder 7">
            <a:extLst>
              <a:ext uri="{FF2B5EF4-FFF2-40B4-BE49-F238E27FC236}">
                <a16:creationId xmlns:a16="http://schemas.microsoft.com/office/drawing/2014/main" id="{82EE4817-3692-5D3C-13BD-D6F08A98BC43}"/>
              </a:ext>
            </a:extLst>
          </p:cNvPr>
          <p:cNvSpPr>
            <a:spLocks noGrp="1"/>
          </p:cNvSpPr>
          <p:nvPr>
            <p:ph type="body" idx="12"/>
          </p:nvPr>
        </p:nvSpPr>
        <p:spPr>
          <a:xfrm>
            <a:off x="4281488" y="924401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14740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ighligh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none"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3596116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93686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3541220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0473914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16901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42909546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46336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FF8C-C3BB-12F2-439A-5A97CF49CF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9482A7-CCA9-241F-84E0-079C8E0110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03E6D8-C632-825D-45C6-72C15A50D6BF}"/>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5" name="Footer Placeholder 4">
            <a:extLst>
              <a:ext uri="{FF2B5EF4-FFF2-40B4-BE49-F238E27FC236}">
                <a16:creationId xmlns:a16="http://schemas.microsoft.com/office/drawing/2014/main" id="{1FEE5DC1-58D6-5496-C6A9-7AE5373D5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E63858-14FE-4C04-7C26-3A4C16B77DDB}"/>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342797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7423943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26477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2078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45849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2599455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estions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584740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estions D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981312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HE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3386055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DE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598715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a:solidFill>
                  <a:srgbClr val="002060"/>
                </a:solidFill>
                <a:latin typeface="+mj-lt"/>
              </a:rPr>
              <a:t>Presentation</a:t>
            </a:r>
            <a:r>
              <a:rPr lang="en-US" sz="660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31730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546ED-3A52-A02F-B435-C5B6D7397B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163E5-1B1B-FAA3-40C1-775C32C9E4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93AA9-478D-2040-FA91-8B35CC324C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38E33B-9929-7839-F950-A65B740E353A}"/>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6" name="Footer Placeholder 5">
            <a:extLst>
              <a:ext uri="{FF2B5EF4-FFF2-40B4-BE49-F238E27FC236}">
                <a16:creationId xmlns:a16="http://schemas.microsoft.com/office/drawing/2014/main" id="{D041FA03-62C5-AA5B-DBE5-CF66C93AD1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D297CF-32B1-445F-6188-A87D482799D2}"/>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3274794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a:solidFill>
                  <a:srgbClr val="002060"/>
                </a:solidFill>
                <a:latin typeface="+mj-lt"/>
              </a:rPr>
              <a:t>Presentation</a:t>
            </a:r>
            <a:r>
              <a:rPr lang="en-US" sz="660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350434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644341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631978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3678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34273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2247713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228471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129630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3395176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01321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1C1F-D2C0-4638-B10D-20B451F52A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2C0FD1-2AE3-E113-146E-CDAF69F537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0B6094-64FD-FE2F-0E0A-5DF5D5AFCE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8D312-A1ED-0484-B337-B413D699C5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19CC-8C5C-FADE-D849-F3E8F326E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901CC2-F905-49D2-F311-DAB79A2C23BA}"/>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8" name="Footer Placeholder 7">
            <a:extLst>
              <a:ext uri="{FF2B5EF4-FFF2-40B4-BE49-F238E27FC236}">
                <a16:creationId xmlns:a16="http://schemas.microsoft.com/office/drawing/2014/main" id="{34D370AA-34ED-2989-B31D-21AF9BA35B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A8300C-69B0-A463-314B-E15F35FA1F25}"/>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524906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804348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979906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667361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2058399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2048693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252827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587688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489357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324589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11155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9C085-9E4D-6D3E-1BC5-37F6E07C5B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A188BB-45B9-038A-8E68-188797710039}"/>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4" name="Footer Placeholder 3">
            <a:extLst>
              <a:ext uri="{FF2B5EF4-FFF2-40B4-BE49-F238E27FC236}">
                <a16:creationId xmlns:a16="http://schemas.microsoft.com/office/drawing/2014/main" id="{88F80D8B-2B78-C2F0-AB7E-0DA6C96F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BC6CB1-5F96-5847-4BCE-3D8A24B80D6E}"/>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6322179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3557533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550760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35092787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32066029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23"/>
        <p:cNvGrpSpPr/>
        <p:nvPr/>
      </p:nvGrpSpPr>
      <p:grpSpPr>
        <a:xfrm>
          <a:off x="0" y="0"/>
          <a:ext cx="0" cy="0"/>
          <a:chOff x="0" y="0"/>
          <a:chExt cx="0" cy="0"/>
        </a:xfrm>
      </p:grpSpPr>
      <p:sp>
        <p:nvSpPr>
          <p:cNvPr id="24" name="Google Shape;24;p85"/>
          <p:cNvSpPr txBox="1">
            <a:spLocks noGrp="1"/>
          </p:cNvSpPr>
          <p:nvPr>
            <p:ph type="title"/>
          </p:nvPr>
        </p:nvSpPr>
        <p:spPr>
          <a:xfrm>
            <a:off x="346636" y="201818"/>
            <a:ext cx="11498731" cy="53340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5" name="Google Shape;25;p85"/>
          <p:cNvSpPr txBox="1">
            <a:spLocks noGrp="1"/>
          </p:cNvSpPr>
          <p:nvPr>
            <p:ph type="sldNum" idx="12"/>
          </p:nvPr>
        </p:nvSpPr>
        <p:spPr>
          <a:xfrm>
            <a:off x="11375136" y="6453317"/>
            <a:ext cx="816864"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578933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a:solidFill>
                  <a:srgbClr val="002060"/>
                </a:solidFill>
                <a:latin typeface="+mj-lt"/>
              </a:rPr>
              <a:t>Presentation</a:t>
            </a:r>
            <a:r>
              <a:rPr lang="en-US" sz="660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2781875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r>
              <a:rPr lang="en-US" sz="6600" b="1" cap="all" baseline="0">
                <a:solidFill>
                  <a:srgbClr val="002060"/>
                </a:solidFill>
                <a:latin typeface="+mj-lt"/>
              </a:rPr>
              <a:t>Presentation</a:t>
            </a:r>
            <a:r>
              <a:rPr lang="en-US" sz="6600" b="1" cap="all">
                <a:solidFill>
                  <a:srgbClr val="002060"/>
                </a:solidFill>
                <a:latin typeface="+mj-lt"/>
              </a:rPr>
              <a:t> Title</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Tree>
    <p:extLst>
      <p:ext uri="{BB962C8B-B14F-4D97-AF65-F5344CB8AC3E}">
        <p14:creationId xmlns:p14="http://schemas.microsoft.com/office/powerpoint/2010/main" val="2975732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506117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5186179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32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D2FE1-DD0F-1359-FFDB-423BDF97B03F}"/>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3" name="Footer Placeholder 2">
            <a:extLst>
              <a:ext uri="{FF2B5EF4-FFF2-40B4-BE49-F238E27FC236}">
                <a16:creationId xmlns:a16="http://schemas.microsoft.com/office/drawing/2014/main" id="{5C08789E-36C4-4FAF-7097-5AF4439144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399C3E-391F-12C9-C7A4-2C7C54233B2E}"/>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29412511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9201572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24828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1205432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44349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63260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1596852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6146648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015868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84786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a:t>Click to Edit Photo Caption</a:t>
            </a:r>
          </a:p>
        </p:txBody>
      </p:sp>
    </p:spTree>
    <p:extLst>
      <p:ext uri="{BB962C8B-B14F-4D97-AF65-F5344CB8AC3E}">
        <p14:creationId xmlns:p14="http://schemas.microsoft.com/office/powerpoint/2010/main" val="203648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DC927-216D-878D-7F4A-670CA4BE4B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4AA0AF-1913-D002-ECA7-D0123BA92E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8399E1F-1639-D8FB-AD54-C9DD1BDA00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1ED42B-486B-2226-F6F5-6702A961E71C}"/>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6" name="Footer Placeholder 5">
            <a:extLst>
              <a:ext uri="{FF2B5EF4-FFF2-40B4-BE49-F238E27FC236}">
                <a16:creationId xmlns:a16="http://schemas.microsoft.com/office/drawing/2014/main" id="{57786ED0-FB3E-9C88-44E2-1D1F51B4E5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0E1114-D65A-A721-AFC3-1187580157C0}"/>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20340769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lvl1pPr>
              <a:defRPr>
                <a:latin typeface="+mj-lt"/>
              </a:defRPr>
            </a:lvl1p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a:t>Click Icon to add picture</a:t>
            </a:r>
          </a:p>
        </p:txBody>
      </p:sp>
    </p:spTree>
    <p:extLst>
      <p:ext uri="{BB962C8B-B14F-4D97-AF65-F5344CB8AC3E}">
        <p14:creationId xmlns:p14="http://schemas.microsoft.com/office/powerpoint/2010/main" val="32362515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1180327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0183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03535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959169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41187039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5841100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38009941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31214989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183373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41F90-72EE-1817-F58B-3CD3207AC1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241B9D-E954-FA28-A09A-19692F28F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07835-FF96-7304-1B4A-8E8503321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0D5A4-4271-BB1C-D41A-1F4D107DFE64}"/>
              </a:ext>
            </a:extLst>
          </p:cNvPr>
          <p:cNvSpPr>
            <a:spLocks noGrp="1"/>
          </p:cNvSpPr>
          <p:nvPr>
            <p:ph type="dt" sz="half" idx="10"/>
          </p:nvPr>
        </p:nvSpPr>
        <p:spPr/>
        <p:txBody>
          <a:bodyPr/>
          <a:lstStyle/>
          <a:p>
            <a:fld id="{696CD690-1C3D-4216-8155-1D3F98440770}" type="datetimeFigureOut">
              <a:rPr lang="en-US" smtClean="0"/>
              <a:t>7/22/2025</a:t>
            </a:fld>
            <a:endParaRPr lang="en-US"/>
          </a:p>
        </p:txBody>
      </p:sp>
      <p:sp>
        <p:nvSpPr>
          <p:cNvPr id="6" name="Footer Placeholder 5">
            <a:extLst>
              <a:ext uri="{FF2B5EF4-FFF2-40B4-BE49-F238E27FC236}">
                <a16:creationId xmlns:a16="http://schemas.microsoft.com/office/drawing/2014/main" id="{6EBCF206-EE62-B8E6-2357-539C7C9C2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37D4E4-9C17-3BF9-2D25-A04935D2C5EB}"/>
              </a:ext>
            </a:extLst>
          </p:cNvPr>
          <p:cNvSpPr>
            <a:spLocks noGrp="1"/>
          </p:cNvSpPr>
          <p:nvPr>
            <p:ph type="sldNum" sz="quarter" idx="12"/>
          </p:nvPr>
        </p:nvSpPr>
        <p:spPr/>
        <p:txBody>
          <a:bodyPr/>
          <a:lstStyle/>
          <a:p>
            <a:fld id="{DFD9E521-50D6-4E17-A840-5B77D8D1F42A}" type="slidenum">
              <a:rPr lang="en-US" smtClean="0"/>
              <a:t>‹#›</a:t>
            </a:fld>
            <a:endParaRPr lang="en-US"/>
          </a:p>
        </p:txBody>
      </p:sp>
    </p:spTree>
    <p:extLst>
      <p:ext uri="{BB962C8B-B14F-4D97-AF65-F5344CB8AC3E}">
        <p14:creationId xmlns:p14="http://schemas.microsoft.com/office/powerpoint/2010/main" val="23901937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6961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a:t>Vestibulum ante ipsum </a:t>
            </a:r>
            <a:r>
              <a:rPr lang="en-US" err="1"/>
              <a:t>primis</a:t>
            </a:r>
            <a:r>
              <a:rPr lang="en-US"/>
              <a:t> in </a:t>
            </a:r>
            <a:r>
              <a:rPr lang="en-US" err="1"/>
              <a:t>faucibus</a:t>
            </a:r>
            <a:r>
              <a:rPr lang="en-US"/>
              <a:t> </a:t>
            </a:r>
            <a:r>
              <a:rPr lang="en-US" err="1"/>
              <a:t>orci</a:t>
            </a:r>
            <a:r>
              <a:rPr lang="en-US"/>
              <a:t> </a:t>
            </a:r>
            <a:r>
              <a:rPr lang="en-US" err="1"/>
              <a:t>luctus</a:t>
            </a:r>
            <a:r>
              <a:rPr lang="en-US"/>
              <a:t> et </a:t>
            </a:r>
            <a:r>
              <a:rPr lang="en-US" err="1"/>
              <a:t>ultrices</a:t>
            </a:r>
            <a:r>
              <a:rPr lang="en-US"/>
              <a:t> </a:t>
            </a:r>
            <a:r>
              <a:rPr lang="en-US" err="1"/>
              <a:t>posuere</a:t>
            </a:r>
            <a:r>
              <a:rPr lang="en-US"/>
              <a:t> </a:t>
            </a:r>
            <a:r>
              <a:rPr lang="en-US" err="1"/>
              <a:t>cubilia</a:t>
            </a:r>
            <a:r>
              <a:rPr lang="en-US"/>
              <a:t> Curae; </a:t>
            </a:r>
            <a:r>
              <a:rPr lang="en-US" err="1"/>
              <a:t>Fusce</a:t>
            </a:r>
            <a:r>
              <a:rPr lang="en-US"/>
              <a:t> id </a:t>
            </a:r>
            <a:r>
              <a:rPr lang="en-US" err="1"/>
              <a:t>purus</a:t>
            </a:r>
            <a:r>
              <a:rPr lang="en-US"/>
              <a:t>. </a:t>
            </a:r>
            <a:r>
              <a:rPr lang="en-US" err="1"/>
              <a:t>Phasellus</a:t>
            </a:r>
            <a:r>
              <a:rPr lang="en-US"/>
              <a:t> </a:t>
            </a:r>
            <a:r>
              <a:rPr lang="en-US" err="1"/>
              <a:t>blandit</a:t>
            </a:r>
            <a:r>
              <a:rPr lang="en-US"/>
              <a:t> </a:t>
            </a:r>
            <a:r>
              <a:rPr lang="en-US" err="1"/>
              <a:t>leo</a:t>
            </a:r>
            <a:r>
              <a:rPr lang="en-US"/>
              <a:t> </a:t>
            </a:r>
            <a:r>
              <a:rPr lang="en-US" err="1"/>
              <a:t>ut</a:t>
            </a:r>
            <a:r>
              <a:rPr lang="en-US"/>
              <a:t> </a:t>
            </a:r>
            <a:r>
              <a:rPr lang="en-US" err="1"/>
              <a:t>odio</a:t>
            </a:r>
            <a:r>
              <a:rPr lang="en-US"/>
              <a:t>.</a:t>
            </a:r>
          </a:p>
        </p:txBody>
      </p:sp>
      <p:sp>
        <p:nvSpPr>
          <p:cNvPr id="2" name="Title 1">
            <a:extLst>
              <a:ext uri="{FF2B5EF4-FFF2-40B4-BE49-F238E27FC236}">
                <a16:creationId xmlns:a16="http://schemas.microsoft.com/office/drawing/2014/main" id="{E45FF6FB-3F8E-3FF4-AA8C-FC196A0DB287}"/>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a:t>Click to edit title</a:t>
            </a:r>
          </a:p>
        </p:txBody>
      </p:sp>
    </p:spTree>
    <p:extLst>
      <p:ext uri="{BB962C8B-B14F-4D97-AF65-F5344CB8AC3E}">
        <p14:creationId xmlns:p14="http://schemas.microsoft.com/office/powerpoint/2010/main" val="18812640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Title + Footer">
  <p:cSld name="Title + Footer">
    <p:spTree>
      <p:nvGrpSpPr>
        <p:cNvPr id="1" name="Shape 23"/>
        <p:cNvGrpSpPr/>
        <p:nvPr/>
      </p:nvGrpSpPr>
      <p:grpSpPr>
        <a:xfrm>
          <a:off x="0" y="0"/>
          <a:ext cx="0" cy="0"/>
          <a:chOff x="0" y="0"/>
          <a:chExt cx="0" cy="0"/>
        </a:xfrm>
      </p:grpSpPr>
      <p:sp>
        <p:nvSpPr>
          <p:cNvPr id="24" name="Google Shape;24;p85"/>
          <p:cNvSpPr txBox="1">
            <a:spLocks noGrp="1"/>
          </p:cNvSpPr>
          <p:nvPr>
            <p:ph type="title"/>
          </p:nvPr>
        </p:nvSpPr>
        <p:spPr>
          <a:xfrm>
            <a:off x="346636" y="201818"/>
            <a:ext cx="11498731" cy="533401"/>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25" name="Google Shape;25;p85"/>
          <p:cNvSpPr txBox="1">
            <a:spLocks noGrp="1"/>
          </p:cNvSpPr>
          <p:nvPr>
            <p:ph type="sldNum" idx="12"/>
          </p:nvPr>
        </p:nvSpPr>
        <p:spPr>
          <a:xfrm>
            <a:off x="11375136" y="6453317"/>
            <a:ext cx="816864"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739131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Presentation Intro Slide DEW">
  <p:cSld name="Presentation Intro Slide DEW">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g296cb6e8523_0_36"/>
          <p:cNvSpPr/>
          <p:nvPr/>
        </p:nvSpPr>
        <p:spPr>
          <a:xfrm>
            <a:off x="0" y="5040360"/>
            <a:ext cx="12192000" cy="1817500"/>
          </a:xfrm>
          <a:prstGeom prst="rect">
            <a:avLst/>
          </a:prstGeom>
          <a:solidFill>
            <a:schemeClr val="lt1"/>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pic>
        <p:nvPicPr>
          <p:cNvPr id="18" name="Google Shape;18;g296cb6e8523_0_36"/>
          <p:cNvPicPr preferRelativeResize="0"/>
          <p:nvPr/>
        </p:nvPicPr>
        <p:blipFill rotWithShape="1">
          <a:blip r:embed="rId3">
            <a:alphaModFix/>
          </a:blip>
          <a:srcRect/>
          <a:stretch/>
        </p:blipFill>
        <p:spPr>
          <a:xfrm>
            <a:off x="4516582" y="5592341"/>
            <a:ext cx="2974108" cy="815755"/>
          </a:xfrm>
          <a:prstGeom prst="rect">
            <a:avLst/>
          </a:prstGeom>
          <a:noFill/>
          <a:ln>
            <a:noFill/>
          </a:ln>
        </p:spPr>
      </p:pic>
      <p:cxnSp>
        <p:nvCxnSpPr>
          <p:cNvPr id="19" name="Google Shape;19;g296cb6e8523_0_36"/>
          <p:cNvCxnSpPr/>
          <p:nvPr/>
        </p:nvCxnSpPr>
        <p:spPr>
          <a:xfrm>
            <a:off x="2338648" y="1864885"/>
            <a:ext cx="7514750" cy="0"/>
          </a:xfrm>
          <a:prstGeom prst="straightConnector1">
            <a:avLst/>
          </a:prstGeom>
          <a:noFill/>
          <a:ln w="25400" cap="flat" cmpd="sng">
            <a:solidFill>
              <a:schemeClr val="accent1"/>
            </a:solidFill>
            <a:prstDash val="solid"/>
            <a:miter lim="800000"/>
            <a:headEnd type="none" w="sm" len="sm"/>
            <a:tailEnd type="none" w="sm" len="sm"/>
          </a:ln>
        </p:spPr>
      </p:cxnSp>
      <p:sp>
        <p:nvSpPr>
          <p:cNvPr id="20" name="Google Shape;20;g296cb6e8523_0_36"/>
          <p:cNvSpPr txBox="1">
            <a:spLocks noGrp="1"/>
          </p:cNvSpPr>
          <p:nvPr>
            <p:ph type="body" idx="1"/>
          </p:nvPr>
        </p:nvSpPr>
        <p:spPr>
          <a:xfrm>
            <a:off x="2338649" y="2139210"/>
            <a:ext cx="7514750" cy="2500750"/>
          </a:xfrm>
          <a:prstGeom prst="rect">
            <a:avLst/>
          </a:prstGeom>
          <a:noFill/>
          <a:ln>
            <a:noFill/>
          </a:ln>
        </p:spPr>
        <p:txBody>
          <a:bodyPr spcFirstLastPara="1" wrap="square" lIns="109725" tIns="54850" rIns="109725" bIns="54850" anchor="t" anchorCtr="0">
            <a:normAutofit/>
          </a:bodyPr>
          <a:lstStyle>
            <a:lvl1pPr marL="380985" lvl="0" indent="-190492" algn="ctr">
              <a:lnSpc>
                <a:spcPct val="120000"/>
              </a:lnSpc>
              <a:spcBef>
                <a:spcPts val="0"/>
              </a:spcBef>
              <a:spcAft>
                <a:spcPts val="0"/>
              </a:spcAft>
              <a:buSzPts val="3200"/>
              <a:buNone/>
              <a:defRPr>
                <a:latin typeface="Arial"/>
                <a:ea typeface="Arial"/>
                <a:cs typeface="Arial"/>
                <a:sym typeface="Arial"/>
              </a:defRPr>
            </a:lvl1pPr>
            <a:lvl2pPr marL="761970" lvl="1" indent="-190492" algn="l">
              <a:lnSpc>
                <a:spcPct val="100000"/>
              </a:lnSpc>
              <a:spcBef>
                <a:spcPts val="500"/>
              </a:spcBef>
              <a:spcAft>
                <a:spcPts val="0"/>
              </a:spcAft>
              <a:buSzPts val="2900"/>
              <a:buNone/>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21" name="Google Shape;21;g296cb6e8523_0_36"/>
          <p:cNvSpPr txBox="1">
            <a:spLocks noGrp="1"/>
          </p:cNvSpPr>
          <p:nvPr>
            <p:ph type="title"/>
          </p:nvPr>
        </p:nvSpPr>
        <p:spPr>
          <a:xfrm>
            <a:off x="381000" y="481576"/>
            <a:ext cx="11430000" cy="98275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6666"/>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14380107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2"/>
        <p:cNvGrpSpPr/>
        <p:nvPr/>
      </p:nvGrpSpPr>
      <p:grpSpPr>
        <a:xfrm>
          <a:off x="0" y="0"/>
          <a:ext cx="0" cy="0"/>
          <a:chOff x="0" y="0"/>
          <a:chExt cx="0" cy="0"/>
        </a:xfrm>
      </p:grpSpPr>
      <p:sp>
        <p:nvSpPr>
          <p:cNvPr id="33" name="Google Shape;33;g296cb6e8523_0_56"/>
          <p:cNvSpPr txBox="1">
            <a:spLocks noGrp="1"/>
          </p:cNvSpPr>
          <p:nvPr>
            <p:ph type="title"/>
          </p:nvPr>
        </p:nvSpPr>
        <p:spPr>
          <a:xfrm>
            <a:off x="381000" y="365125"/>
            <a:ext cx="11430000" cy="13255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34" name="Google Shape;34;g296cb6e8523_0_56"/>
          <p:cNvSpPr txBox="1">
            <a:spLocks noGrp="1"/>
          </p:cNvSpPr>
          <p:nvPr>
            <p:ph type="body" idx="1"/>
          </p:nvPr>
        </p:nvSpPr>
        <p:spPr>
          <a:xfrm>
            <a:off x="381000" y="1825625"/>
            <a:ext cx="5439250" cy="409325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35" name="Google Shape;35;g296cb6e8523_0_56"/>
          <p:cNvSpPr txBox="1">
            <a:spLocks noGrp="1"/>
          </p:cNvSpPr>
          <p:nvPr>
            <p:ph type="body" idx="2"/>
          </p:nvPr>
        </p:nvSpPr>
        <p:spPr>
          <a:xfrm>
            <a:off x="6096000" y="1825625"/>
            <a:ext cx="5715250" cy="4093250"/>
          </a:xfrm>
          <a:prstGeom prst="rect">
            <a:avLst/>
          </a:prstGeom>
          <a:noFill/>
          <a:ln>
            <a:noFill/>
          </a:ln>
        </p:spPr>
        <p:txBody>
          <a:bodyPr spcFirstLastPara="1" wrap="square" lIns="109725" tIns="54850" rIns="109725" bIns="54850" anchor="t" anchorCtr="0">
            <a:normAutofit/>
          </a:bodyPr>
          <a:lstStyle>
            <a:lvl1pPr marL="380985" lvl="0" indent="-359819" algn="l">
              <a:lnSpc>
                <a:spcPct val="120000"/>
              </a:lnSpc>
              <a:spcBef>
                <a:spcPts val="0"/>
              </a:spcBef>
              <a:spcAft>
                <a:spcPts val="0"/>
              </a:spcAft>
              <a:buSzPts val="3200"/>
              <a:buChar char="•"/>
              <a:defRPr>
                <a:latin typeface="Arial"/>
                <a:ea typeface="Arial"/>
                <a:cs typeface="Arial"/>
                <a:sym typeface="Arial"/>
              </a:defRPr>
            </a:lvl1pPr>
            <a:lvl2pPr marL="761970" lvl="1" indent="-343945" algn="l">
              <a:lnSpc>
                <a:spcPct val="100000"/>
              </a:lnSpc>
              <a:spcBef>
                <a:spcPts val="500"/>
              </a:spcBef>
              <a:spcAft>
                <a:spcPts val="0"/>
              </a:spcAft>
              <a:buSzPts val="2900"/>
              <a:buChar char="•"/>
              <a:defRPr>
                <a:latin typeface="Arial"/>
                <a:ea typeface="Arial"/>
                <a:cs typeface="Arial"/>
                <a:sym typeface="Arial"/>
              </a:defRPr>
            </a:lvl2pPr>
            <a:lvl3pPr marL="1142954" lvl="2" indent="-333362" algn="l">
              <a:lnSpc>
                <a:spcPct val="90000"/>
              </a:lnSpc>
              <a:spcBef>
                <a:spcPts val="500"/>
              </a:spcBef>
              <a:spcAft>
                <a:spcPts val="0"/>
              </a:spcAft>
              <a:buSzPts val="2700"/>
              <a:buChar char="•"/>
              <a:defRPr>
                <a:latin typeface="Arial"/>
                <a:ea typeface="Arial"/>
                <a:cs typeface="Arial"/>
                <a:sym typeface="Arial"/>
              </a:defRPr>
            </a:lvl3pPr>
            <a:lvl4pPr marL="1523939" lvl="3" indent="-317487" algn="l">
              <a:lnSpc>
                <a:spcPct val="90000"/>
              </a:lnSpc>
              <a:spcBef>
                <a:spcPts val="500"/>
              </a:spcBef>
              <a:spcAft>
                <a:spcPts val="0"/>
              </a:spcAft>
              <a:buSzPts val="2400"/>
              <a:buChar char="•"/>
              <a:defRPr>
                <a:latin typeface="Arial"/>
                <a:ea typeface="Arial"/>
                <a:cs typeface="Arial"/>
                <a:sym typeface="Arial"/>
              </a:defRPr>
            </a:lvl4pPr>
            <a:lvl5pPr marL="1904924" lvl="4" indent="-317487" algn="l">
              <a:lnSpc>
                <a:spcPct val="90000"/>
              </a:lnSpc>
              <a:spcBef>
                <a:spcPts val="500"/>
              </a:spcBef>
              <a:spcAft>
                <a:spcPts val="0"/>
              </a:spcAft>
              <a:buSzPts val="2400"/>
              <a:buChar char="•"/>
              <a:defRPr>
                <a:latin typeface="Arial"/>
                <a:ea typeface="Arial"/>
                <a:cs typeface="Arial"/>
                <a:sym typeface="Arial"/>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36" name="Google Shape;36;g296cb6e8523_0_56"/>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38149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Presenter Title">
  <p:cSld name="Presenter Title">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g296cb6e8523_0_7"/>
          <p:cNvSpPr txBox="1">
            <a:spLocks noGrp="1"/>
          </p:cNvSpPr>
          <p:nvPr>
            <p:ph type="body" idx="1"/>
          </p:nvPr>
        </p:nvSpPr>
        <p:spPr>
          <a:xfrm>
            <a:off x="386810" y="1114428"/>
            <a:ext cx="5219250" cy="830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3200"/>
              <a:buNone/>
              <a:defRPr sz="2417">
                <a:solidFill>
                  <a:schemeClr val="dk1"/>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39" name="Google Shape;39;g296cb6e8523_0_7"/>
          <p:cNvSpPr txBox="1">
            <a:spLocks noGrp="1"/>
          </p:cNvSpPr>
          <p:nvPr>
            <p:ph type="body" idx="2"/>
          </p:nvPr>
        </p:nvSpPr>
        <p:spPr>
          <a:xfrm>
            <a:off x="381001" y="4511176"/>
            <a:ext cx="5235500" cy="133650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700"/>
              <a:buNone/>
              <a:defRPr sz="2000" b="0">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0" name="Google Shape;40;g296cb6e8523_0_7"/>
          <p:cNvSpPr txBox="1">
            <a:spLocks noGrp="1"/>
          </p:cNvSpPr>
          <p:nvPr>
            <p:ph type="body" idx="3"/>
          </p:nvPr>
        </p:nvSpPr>
        <p:spPr>
          <a:xfrm>
            <a:off x="381001" y="3507165"/>
            <a:ext cx="5240500" cy="624750"/>
          </a:xfrm>
          <a:prstGeom prst="rect">
            <a:avLst/>
          </a:prstGeom>
          <a:noFill/>
          <a:ln>
            <a:noFill/>
          </a:ln>
        </p:spPr>
        <p:txBody>
          <a:bodyPr spcFirstLastPara="1" wrap="square" lIns="109725" tIns="54850" rIns="109725" bIns="54850" anchor="t" anchorCtr="0">
            <a:normAutofit/>
          </a:bodyPr>
          <a:lstStyle>
            <a:lvl1pPr marL="380985" lvl="0" indent="-190492" algn="l">
              <a:lnSpc>
                <a:spcPct val="120000"/>
              </a:lnSpc>
              <a:spcBef>
                <a:spcPts val="0"/>
              </a:spcBef>
              <a:spcAft>
                <a:spcPts val="0"/>
              </a:spcAft>
              <a:buSzPts val="2700"/>
              <a:buNone/>
              <a:defRPr sz="2000">
                <a:solidFill>
                  <a:srgbClr val="A5A5A5"/>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1" name="Google Shape;41;g296cb6e8523_0_7"/>
          <p:cNvSpPr txBox="1">
            <a:spLocks noGrp="1"/>
          </p:cNvSpPr>
          <p:nvPr>
            <p:ph type="body" idx="4"/>
          </p:nvPr>
        </p:nvSpPr>
        <p:spPr>
          <a:xfrm>
            <a:off x="376240" y="2556086"/>
            <a:ext cx="5240500" cy="479250"/>
          </a:xfrm>
          <a:prstGeom prst="rect">
            <a:avLst/>
          </a:prstGeom>
          <a:noFill/>
          <a:ln>
            <a:noFill/>
          </a:ln>
        </p:spPr>
        <p:txBody>
          <a:bodyPr spcFirstLastPara="1" wrap="square" lIns="109725" tIns="54850" rIns="109725" bIns="54850" anchor="t" anchorCtr="0">
            <a:noAutofit/>
          </a:bodyPr>
          <a:lstStyle>
            <a:lvl1pPr marL="380985" lvl="0" indent="-190492" algn="l">
              <a:lnSpc>
                <a:spcPct val="120000"/>
              </a:lnSpc>
              <a:spcBef>
                <a:spcPts val="0"/>
              </a:spcBef>
              <a:spcAft>
                <a:spcPts val="0"/>
              </a:spcAft>
              <a:buSzPts val="3700"/>
              <a:buFont typeface="Arial"/>
              <a:buNone/>
              <a:defRPr sz="2833" b="1" cap="none">
                <a:solidFill>
                  <a:srgbClr val="002060"/>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2" name="Google Shape;42;g296cb6e8523_0_7"/>
          <p:cNvSpPr txBox="1">
            <a:spLocks noGrp="1"/>
          </p:cNvSpPr>
          <p:nvPr>
            <p:ph type="body" idx="5"/>
          </p:nvPr>
        </p:nvSpPr>
        <p:spPr>
          <a:xfrm>
            <a:off x="376240" y="3027689"/>
            <a:ext cx="5240500" cy="479250"/>
          </a:xfrm>
          <a:prstGeom prst="rect">
            <a:avLst/>
          </a:prstGeom>
          <a:noFill/>
          <a:ln>
            <a:noFill/>
          </a:ln>
        </p:spPr>
        <p:txBody>
          <a:bodyPr spcFirstLastPara="1" wrap="square" lIns="109725" tIns="54850" rIns="109725" bIns="54850" anchor="t" anchorCtr="0">
            <a:noAutofit/>
          </a:bodyPr>
          <a:lstStyle>
            <a:lvl1pPr marL="380985" lvl="0" indent="-190492" algn="l">
              <a:lnSpc>
                <a:spcPct val="120000"/>
              </a:lnSpc>
              <a:spcBef>
                <a:spcPts val="0"/>
              </a:spcBef>
              <a:spcAft>
                <a:spcPts val="0"/>
              </a:spcAft>
              <a:buSzPts val="3700"/>
              <a:buFont typeface="Arial"/>
              <a:buNone/>
              <a:defRPr sz="2833" b="1" cap="none">
                <a:solidFill>
                  <a:srgbClr val="002060"/>
                </a:solidFill>
                <a:latin typeface="Arial"/>
                <a:ea typeface="Arial"/>
                <a:cs typeface="Arial"/>
                <a:sym typeface="Arial"/>
              </a:defRPr>
            </a:lvl1pPr>
            <a:lvl2pPr marL="761970" lvl="1" indent="-317487" algn="l">
              <a:lnSpc>
                <a:spcPct val="100000"/>
              </a:lnSpc>
              <a:spcBef>
                <a:spcPts val="500"/>
              </a:spcBef>
              <a:spcAft>
                <a:spcPts val="0"/>
              </a:spcAft>
              <a:buSzPts val="2400"/>
              <a:buChar char="•"/>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43" name="Google Shape;43;g296cb6e8523_0_7"/>
          <p:cNvSpPr>
            <a:spLocks noGrp="1"/>
          </p:cNvSpPr>
          <p:nvPr>
            <p:ph type="pic" idx="6"/>
          </p:nvPr>
        </p:nvSpPr>
        <p:spPr>
          <a:xfrm>
            <a:off x="5825484" y="1114428"/>
            <a:ext cx="5985500" cy="4701500"/>
          </a:xfrm>
          <a:prstGeom prst="rect">
            <a:avLst/>
          </a:prstGeom>
          <a:noFill/>
          <a:ln>
            <a:noFill/>
          </a:ln>
        </p:spPr>
      </p:sp>
      <p:sp>
        <p:nvSpPr>
          <p:cNvPr id="44" name="Google Shape;44;g296cb6e8523_0_7"/>
          <p:cNvSpPr txBox="1">
            <a:spLocks noGrp="1"/>
          </p:cNvSpPr>
          <p:nvPr>
            <p:ph type="title"/>
          </p:nvPr>
        </p:nvSpPr>
        <p:spPr>
          <a:xfrm>
            <a:off x="386810" y="503033"/>
            <a:ext cx="10515500" cy="570000"/>
          </a:xfrm>
          <a:prstGeom prst="rect">
            <a:avLst/>
          </a:prstGeom>
          <a:noFill/>
          <a:ln>
            <a:noFill/>
          </a:ln>
        </p:spPr>
        <p:txBody>
          <a:bodyPr spcFirstLastPara="1" wrap="square" lIns="109725" tIns="54850" rIns="109725" bIns="54850" anchor="t" anchorCtr="0">
            <a:normAutofit/>
          </a:bodyPr>
          <a:lstStyle>
            <a:lvl1pPr lvl="0" algn="l">
              <a:lnSpc>
                <a:spcPct val="90000"/>
              </a:lnSpc>
              <a:spcBef>
                <a:spcPts val="0"/>
              </a:spcBef>
              <a:spcAft>
                <a:spcPts val="0"/>
              </a:spcAft>
              <a:buClr>
                <a:srgbClr val="002060"/>
              </a:buClr>
              <a:buSzPts val="4300"/>
              <a:buFont typeface="Arial"/>
              <a:buNone/>
              <a:defRPr>
                <a:latin typeface="Arial"/>
                <a:ea typeface="Arial"/>
                <a:cs typeface="Arial"/>
                <a:sym typeface="Aria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
        <p:nvSpPr>
          <p:cNvPr id="45" name="Google Shape;45;g296cb6e8523_0_7"/>
          <p:cNvSpPr txBox="1">
            <a:spLocks noGrp="1"/>
          </p:cNvSpPr>
          <p:nvPr>
            <p:ph type="ftr" idx="11"/>
          </p:nvPr>
        </p:nvSpPr>
        <p:spPr>
          <a:xfrm>
            <a:off x="205902" y="6356350"/>
            <a:ext cx="7935250" cy="365250"/>
          </a:xfrm>
          <a:prstGeom prst="rect">
            <a:avLst/>
          </a:prstGeom>
          <a:noFill/>
          <a:ln>
            <a:noFill/>
          </a:ln>
        </p:spPr>
        <p:txBody>
          <a:bodyPr spcFirstLastPara="1" wrap="square" lIns="109725" tIns="54850" rIns="109725" bIns="54850" anchor="t" anchorCtr="0">
            <a:noAutofit/>
          </a:bodyPr>
          <a:lstStyle>
            <a:lvl1pPr marR="0" lvl="0"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33" b="0" i="0" u="none" strike="noStrike" cap="none">
                <a:solidFill>
                  <a:schemeClr val="dk1"/>
                </a:solidFill>
                <a:latin typeface="Arial"/>
                <a:ea typeface="Arial"/>
                <a:cs typeface="Arial"/>
                <a:sym typeface="Arial"/>
              </a:defRPr>
            </a:lvl9pPr>
          </a:lstStyle>
          <a:p>
            <a:endParaRPr/>
          </a:p>
        </p:txBody>
      </p:sp>
      <p:sp>
        <p:nvSpPr>
          <p:cNvPr id="46" name="Google Shape;46;g296cb6e8523_0_7"/>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236533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Presentation Intro Slide HEART">
  <p:cSld name="Presentation Intro Slide HEART">
    <p:bg>
      <p:bgPr>
        <a:blipFill>
          <a:blip r:embed="rId2">
            <a:alphaModFix/>
          </a:blip>
          <a:stretch>
            <a:fillRect/>
          </a:stretch>
        </a:blipFill>
        <a:effectLst/>
      </p:bgPr>
    </p:bg>
    <p:spTree>
      <p:nvGrpSpPr>
        <p:cNvPr id="1" name="Shape 47"/>
        <p:cNvGrpSpPr/>
        <p:nvPr/>
      </p:nvGrpSpPr>
      <p:grpSpPr>
        <a:xfrm>
          <a:off x="0" y="0"/>
          <a:ext cx="0" cy="0"/>
          <a:chOff x="0" y="0"/>
          <a:chExt cx="0" cy="0"/>
        </a:xfrm>
      </p:grpSpPr>
      <p:sp>
        <p:nvSpPr>
          <p:cNvPr id="48" name="Google Shape;48;g296cb6e8523_0_17"/>
          <p:cNvSpPr/>
          <p:nvPr/>
        </p:nvSpPr>
        <p:spPr>
          <a:xfrm>
            <a:off x="0" y="5040360"/>
            <a:ext cx="12192000" cy="1817500"/>
          </a:xfrm>
          <a:prstGeom prst="rect">
            <a:avLst/>
          </a:prstGeom>
          <a:solidFill>
            <a:schemeClr val="lt1"/>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pic>
        <p:nvPicPr>
          <p:cNvPr id="49" name="Google Shape;49;g296cb6e8523_0_17"/>
          <p:cNvPicPr preferRelativeResize="0"/>
          <p:nvPr/>
        </p:nvPicPr>
        <p:blipFill rotWithShape="1">
          <a:blip r:embed="rId3">
            <a:alphaModFix/>
          </a:blip>
          <a:srcRect/>
          <a:stretch/>
        </p:blipFill>
        <p:spPr>
          <a:xfrm>
            <a:off x="4869265" y="5379396"/>
            <a:ext cx="2104200" cy="1001951"/>
          </a:xfrm>
          <a:prstGeom prst="rect">
            <a:avLst/>
          </a:prstGeom>
          <a:noFill/>
          <a:ln>
            <a:noFill/>
          </a:ln>
        </p:spPr>
      </p:pic>
      <p:sp>
        <p:nvSpPr>
          <p:cNvPr id="50" name="Google Shape;50;g296cb6e8523_0_17"/>
          <p:cNvSpPr txBox="1"/>
          <p:nvPr/>
        </p:nvSpPr>
        <p:spPr>
          <a:xfrm>
            <a:off x="383969" y="709644"/>
            <a:ext cx="114240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endParaRPr sz="6666" b="1" i="0" u="none" strike="noStrike" cap="none">
              <a:solidFill>
                <a:srgbClr val="002060"/>
              </a:solidFill>
              <a:latin typeface="Arial"/>
              <a:ea typeface="Arial"/>
              <a:cs typeface="Arial"/>
              <a:sym typeface="Arial"/>
            </a:endParaRPr>
          </a:p>
        </p:txBody>
      </p:sp>
      <p:cxnSp>
        <p:nvCxnSpPr>
          <p:cNvPr id="51" name="Google Shape;51;g296cb6e8523_0_17"/>
          <p:cNvCxnSpPr/>
          <p:nvPr/>
        </p:nvCxnSpPr>
        <p:spPr>
          <a:xfrm>
            <a:off x="2338648" y="1864885"/>
            <a:ext cx="7514750" cy="0"/>
          </a:xfrm>
          <a:prstGeom prst="straightConnector1">
            <a:avLst/>
          </a:prstGeom>
          <a:noFill/>
          <a:ln w="25400" cap="flat" cmpd="sng">
            <a:solidFill>
              <a:schemeClr val="accent1"/>
            </a:solidFill>
            <a:prstDash val="solid"/>
            <a:miter lim="800000"/>
            <a:headEnd type="none" w="sm" len="sm"/>
            <a:tailEnd type="none" w="sm" len="sm"/>
          </a:ln>
        </p:spPr>
      </p:cxnSp>
      <p:sp>
        <p:nvSpPr>
          <p:cNvPr id="52" name="Google Shape;52;g296cb6e8523_0_17"/>
          <p:cNvSpPr txBox="1">
            <a:spLocks noGrp="1"/>
          </p:cNvSpPr>
          <p:nvPr>
            <p:ph type="body" idx="1"/>
          </p:nvPr>
        </p:nvSpPr>
        <p:spPr>
          <a:xfrm>
            <a:off x="2338649" y="2139210"/>
            <a:ext cx="7514750" cy="2500750"/>
          </a:xfrm>
          <a:prstGeom prst="rect">
            <a:avLst/>
          </a:prstGeom>
          <a:noFill/>
          <a:ln>
            <a:noFill/>
          </a:ln>
        </p:spPr>
        <p:txBody>
          <a:bodyPr spcFirstLastPara="1" wrap="square" lIns="109725" tIns="54850" rIns="109725" bIns="54850" anchor="t" anchorCtr="0">
            <a:normAutofit/>
          </a:bodyPr>
          <a:lstStyle>
            <a:lvl1pPr marL="380985" lvl="0" indent="-190492" algn="ctr">
              <a:lnSpc>
                <a:spcPct val="120000"/>
              </a:lnSpc>
              <a:spcBef>
                <a:spcPts val="0"/>
              </a:spcBef>
              <a:spcAft>
                <a:spcPts val="0"/>
              </a:spcAft>
              <a:buSzPts val="3200"/>
              <a:buNone/>
              <a:defRPr>
                <a:latin typeface="Arial"/>
                <a:ea typeface="Arial"/>
                <a:cs typeface="Arial"/>
                <a:sym typeface="Arial"/>
              </a:defRPr>
            </a:lvl1pPr>
            <a:lvl2pPr marL="761970" lvl="1" indent="-190492" algn="l">
              <a:lnSpc>
                <a:spcPct val="100000"/>
              </a:lnSpc>
              <a:spcBef>
                <a:spcPts val="500"/>
              </a:spcBef>
              <a:spcAft>
                <a:spcPts val="0"/>
              </a:spcAft>
              <a:buSzPts val="2900"/>
              <a:buNone/>
              <a:defRPr/>
            </a:lvl2pPr>
            <a:lvl3pPr marL="1142954" lvl="2" indent="-317487" algn="l">
              <a:lnSpc>
                <a:spcPct val="90000"/>
              </a:lnSpc>
              <a:spcBef>
                <a:spcPts val="500"/>
              </a:spcBef>
              <a:spcAft>
                <a:spcPts val="0"/>
              </a:spcAft>
              <a:buSzPts val="2400"/>
              <a:buChar char="•"/>
              <a:defRPr/>
            </a:lvl3pPr>
            <a:lvl4pPr marL="1523939" lvl="3" indent="-317487" algn="l">
              <a:lnSpc>
                <a:spcPct val="90000"/>
              </a:lnSpc>
              <a:spcBef>
                <a:spcPts val="500"/>
              </a:spcBef>
              <a:spcAft>
                <a:spcPts val="0"/>
              </a:spcAft>
              <a:buSzPts val="2400"/>
              <a:buChar char="•"/>
              <a:defRPr/>
            </a:lvl4pPr>
            <a:lvl5pPr marL="1904924" lvl="4" indent="-317487" algn="l">
              <a:lnSpc>
                <a:spcPct val="90000"/>
              </a:lnSpc>
              <a:spcBef>
                <a:spcPts val="500"/>
              </a:spcBef>
              <a:spcAft>
                <a:spcPts val="0"/>
              </a:spcAft>
              <a:buSzPts val="2400"/>
              <a:buChar char="•"/>
              <a:defRPr/>
            </a:lvl5pPr>
            <a:lvl6pPr marL="2285909" lvl="5" indent="-306904" algn="l">
              <a:lnSpc>
                <a:spcPct val="90000"/>
              </a:lnSpc>
              <a:spcBef>
                <a:spcPts val="500"/>
              </a:spcBef>
              <a:spcAft>
                <a:spcPts val="0"/>
              </a:spcAft>
              <a:buClr>
                <a:schemeClr val="dk1"/>
              </a:buClr>
              <a:buSzPts val="2200"/>
              <a:buChar char="•"/>
              <a:defRPr/>
            </a:lvl6pPr>
            <a:lvl7pPr marL="2666893" lvl="6" indent="-306904" algn="l">
              <a:lnSpc>
                <a:spcPct val="90000"/>
              </a:lnSpc>
              <a:spcBef>
                <a:spcPts val="500"/>
              </a:spcBef>
              <a:spcAft>
                <a:spcPts val="0"/>
              </a:spcAft>
              <a:buClr>
                <a:schemeClr val="dk1"/>
              </a:buClr>
              <a:buSzPts val="2200"/>
              <a:buChar char="•"/>
              <a:defRPr/>
            </a:lvl7pPr>
            <a:lvl8pPr marL="3047878" lvl="7" indent="-306904" algn="l">
              <a:lnSpc>
                <a:spcPct val="90000"/>
              </a:lnSpc>
              <a:spcBef>
                <a:spcPts val="500"/>
              </a:spcBef>
              <a:spcAft>
                <a:spcPts val="0"/>
              </a:spcAft>
              <a:buClr>
                <a:schemeClr val="dk1"/>
              </a:buClr>
              <a:buSzPts val="2200"/>
              <a:buChar char="•"/>
              <a:defRPr/>
            </a:lvl8pPr>
            <a:lvl9pPr marL="3428863" lvl="8" indent="-306904" algn="l">
              <a:lnSpc>
                <a:spcPct val="90000"/>
              </a:lnSpc>
              <a:spcBef>
                <a:spcPts val="500"/>
              </a:spcBef>
              <a:spcAft>
                <a:spcPts val="0"/>
              </a:spcAft>
              <a:buClr>
                <a:schemeClr val="dk1"/>
              </a:buClr>
              <a:buSzPts val="2200"/>
              <a:buChar char="•"/>
              <a:defRPr/>
            </a:lvl9pPr>
          </a:lstStyle>
          <a:p>
            <a:endParaRPr/>
          </a:p>
        </p:txBody>
      </p:sp>
      <p:sp>
        <p:nvSpPr>
          <p:cNvPr id="53" name="Google Shape;53;g296cb6e8523_0_17"/>
          <p:cNvSpPr txBox="1">
            <a:spLocks noGrp="1"/>
          </p:cNvSpPr>
          <p:nvPr>
            <p:ph type="title"/>
          </p:nvPr>
        </p:nvSpPr>
        <p:spPr>
          <a:xfrm>
            <a:off x="381000" y="481576"/>
            <a:ext cx="11430000" cy="982750"/>
          </a:xfrm>
          <a:prstGeom prst="rect">
            <a:avLst/>
          </a:prstGeom>
          <a:noFill/>
          <a:ln>
            <a:noFill/>
          </a:ln>
        </p:spPr>
        <p:txBody>
          <a:bodyPr spcFirstLastPara="1" wrap="square" lIns="109725" tIns="54850" rIns="109725" bIns="54850" anchor="t" anchorCtr="0">
            <a:noAutofit/>
          </a:bodyPr>
          <a:lstStyle>
            <a:lvl1pPr lvl="0" algn="ctr">
              <a:lnSpc>
                <a:spcPct val="90000"/>
              </a:lnSpc>
              <a:spcBef>
                <a:spcPts val="0"/>
              </a:spcBef>
              <a:spcAft>
                <a:spcPts val="0"/>
              </a:spcAft>
              <a:buClr>
                <a:srgbClr val="002060"/>
              </a:buClr>
              <a:buSzPts val="8000"/>
              <a:buFont typeface="Arial"/>
              <a:buNone/>
              <a:defRPr sz="6666"/>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a:endParaRPr/>
          </a:p>
        </p:txBody>
      </p:sp>
    </p:spTree>
    <p:extLst>
      <p:ext uri="{BB962C8B-B14F-4D97-AF65-F5344CB8AC3E}">
        <p14:creationId xmlns:p14="http://schemas.microsoft.com/office/powerpoint/2010/main" val="16823418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Questions HEART">
  <p:cSld name="Questions HEAR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g296cb6e8523_0_24"/>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56" name="Google Shape;56;g296cb6e8523_0_24"/>
          <p:cNvSpPr txBox="1"/>
          <p:nvPr/>
        </p:nvSpPr>
        <p:spPr>
          <a:xfrm>
            <a:off x="3879487" y="3250540"/>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OHIO.ORG</a:t>
            </a:r>
            <a:endParaRPr sz="1500" b="0" i="0" u="none" strike="noStrike" cap="none">
              <a:solidFill>
                <a:srgbClr val="000000"/>
              </a:solidFill>
              <a:latin typeface="Arial"/>
              <a:ea typeface="Arial"/>
              <a:cs typeface="Arial"/>
              <a:sym typeface="Arial"/>
            </a:endParaRPr>
          </a:p>
        </p:txBody>
      </p:sp>
      <p:sp>
        <p:nvSpPr>
          <p:cNvPr id="57" name="Google Shape;57;g296cb6e8523_0_24"/>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QUESTIONS?</a:t>
            </a:r>
            <a:endParaRPr sz="1500" b="0" i="0" u="none" strike="noStrike" cap="none">
              <a:solidFill>
                <a:srgbClr val="000000"/>
              </a:solidFill>
              <a:latin typeface="Arial"/>
              <a:ea typeface="Arial"/>
              <a:cs typeface="Arial"/>
              <a:sym typeface="Arial"/>
            </a:endParaRPr>
          </a:p>
        </p:txBody>
      </p:sp>
      <p:cxnSp>
        <p:nvCxnSpPr>
          <p:cNvPr id="58" name="Google Shape;58;g296cb6e8523_0_24"/>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59" name="Google Shape;59;g296cb6e8523_0_24"/>
          <p:cNvPicPr preferRelativeResize="0"/>
          <p:nvPr/>
        </p:nvPicPr>
        <p:blipFill rotWithShape="1">
          <a:blip r:embed="rId3">
            <a:alphaModFix/>
          </a:blip>
          <a:srcRect/>
          <a:stretch/>
        </p:blipFill>
        <p:spPr>
          <a:xfrm>
            <a:off x="4869265" y="5379396"/>
            <a:ext cx="2104200" cy="1001951"/>
          </a:xfrm>
          <a:prstGeom prst="rect">
            <a:avLst/>
          </a:prstGeom>
          <a:noFill/>
          <a:ln>
            <a:noFill/>
          </a:ln>
        </p:spPr>
      </p:pic>
    </p:spTree>
    <p:extLst>
      <p:ext uri="{BB962C8B-B14F-4D97-AF65-F5344CB8AC3E}">
        <p14:creationId xmlns:p14="http://schemas.microsoft.com/office/powerpoint/2010/main" val="39632524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Questions DEW">
  <p:cSld name="Questions DEW">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g296cb6e8523_0_30"/>
          <p:cNvSpPr/>
          <p:nvPr/>
        </p:nvSpPr>
        <p:spPr>
          <a:xfrm>
            <a:off x="0" y="5040360"/>
            <a:ext cx="12192000" cy="1817500"/>
          </a:xfrm>
          <a:prstGeom prst="rect">
            <a:avLst/>
          </a:prstGeom>
          <a:no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62" name="Google Shape;62;g296cb6e8523_0_30"/>
          <p:cNvSpPr txBox="1"/>
          <p:nvPr/>
        </p:nvSpPr>
        <p:spPr>
          <a:xfrm>
            <a:off x="3879487" y="3250540"/>
            <a:ext cx="4433250" cy="374374"/>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2200"/>
              <a:buFont typeface="Arial"/>
              <a:buNone/>
            </a:pPr>
            <a:r>
              <a:rPr lang="en-US" sz="1833" b="0" i="0" u="none" strike="noStrike" cap="none">
                <a:solidFill>
                  <a:srgbClr val="002060"/>
                </a:solidFill>
                <a:latin typeface="Arial"/>
                <a:ea typeface="Arial"/>
                <a:cs typeface="Arial"/>
                <a:sym typeface="Arial"/>
              </a:rPr>
              <a:t>EDUCATION.OHIO.GOV</a:t>
            </a:r>
            <a:endParaRPr sz="1500" b="0" i="0" u="none" strike="noStrike" cap="none">
              <a:solidFill>
                <a:srgbClr val="000000"/>
              </a:solidFill>
              <a:latin typeface="Arial"/>
              <a:ea typeface="Arial"/>
              <a:cs typeface="Arial"/>
              <a:sym typeface="Arial"/>
            </a:endParaRPr>
          </a:p>
        </p:txBody>
      </p:sp>
      <p:sp>
        <p:nvSpPr>
          <p:cNvPr id="63" name="Google Shape;63;g296cb6e8523_0_30"/>
          <p:cNvSpPr txBox="1"/>
          <p:nvPr/>
        </p:nvSpPr>
        <p:spPr>
          <a:xfrm>
            <a:off x="2532743" y="1817640"/>
            <a:ext cx="7126500" cy="1118102"/>
          </a:xfrm>
          <a:prstGeom prst="rect">
            <a:avLst/>
          </a:prstGeom>
          <a:noFill/>
          <a:ln>
            <a:noFill/>
          </a:ln>
        </p:spPr>
        <p:txBody>
          <a:bodyPr spcFirstLastPara="1" wrap="square" lIns="91438" tIns="45708" rIns="91438" bIns="45708"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US" sz="6666" b="1" i="0" u="none" strike="noStrike" cap="none">
                <a:solidFill>
                  <a:srgbClr val="002060"/>
                </a:solidFill>
                <a:latin typeface="Arial"/>
                <a:ea typeface="Arial"/>
                <a:cs typeface="Arial"/>
                <a:sym typeface="Arial"/>
              </a:rPr>
              <a:t>QUESTIONS?</a:t>
            </a:r>
            <a:endParaRPr sz="1500" b="0" i="0" u="none" strike="noStrike" cap="none">
              <a:solidFill>
                <a:srgbClr val="000000"/>
              </a:solidFill>
              <a:latin typeface="Arial"/>
              <a:ea typeface="Arial"/>
              <a:cs typeface="Arial"/>
              <a:sym typeface="Arial"/>
            </a:endParaRPr>
          </a:p>
        </p:txBody>
      </p:sp>
      <p:cxnSp>
        <p:nvCxnSpPr>
          <p:cNvPr id="64" name="Google Shape;64;g296cb6e8523_0_30"/>
          <p:cNvCxnSpPr/>
          <p:nvPr/>
        </p:nvCxnSpPr>
        <p:spPr>
          <a:xfrm>
            <a:off x="4477657" y="3027236"/>
            <a:ext cx="3236750" cy="0"/>
          </a:xfrm>
          <a:prstGeom prst="straightConnector1">
            <a:avLst/>
          </a:prstGeom>
          <a:noFill/>
          <a:ln w="25400" cap="flat" cmpd="sng">
            <a:solidFill>
              <a:schemeClr val="accent1"/>
            </a:solidFill>
            <a:prstDash val="solid"/>
            <a:miter lim="800000"/>
            <a:headEnd type="none" w="sm" len="sm"/>
            <a:tailEnd type="none" w="sm" len="sm"/>
          </a:ln>
        </p:spPr>
      </p:cxnSp>
      <p:pic>
        <p:nvPicPr>
          <p:cNvPr id="65" name="Google Shape;65;g296cb6e8523_0_30"/>
          <p:cNvPicPr preferRelativeResize="0"/>
          <p:nvPr/>
        </p:nvPicPr>
        <p:blipFill rotWithShape="1">
          <a:blip r:embed="rId3">
            <a:alphaModFix/>
          </a:blip>
          <a:srcRect/>
          <a:stretch/>
        </p:blipFill>
        <p:spPr>
          <a:xfrm>
            <a:off x="4869264" y="5592194"/>
            <a:ext cx="2739693" cy="751458"/>
          </a:xfrm>
          <a:prstGeom prst="rect">
            <a:avLst/>
          </a:prstGeom>
          <a:noFill/>
          <a:ln>
            <a:noFill/>
          </a:ln>
        </p:spPr>
      </p:pic>
    </p:spTree>
    <p:extLst>
      <p:ext uri="{BB962C8B-B14F-4D97-AF65-F5344CB8AC3E}">
        <p14:creationId xmlns:p14="http://schemas.microsoft.com/office/powerpoint/2010/main" val="7908280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66"/>
        <p:cNvGrpSpPr/>
        <p:nvPr/>
      </p:nvGrpSpPr>
      <p:grpSpPr>
        <a:xfrm>
          <a:off x="0" y="0"/>
          <a:ext cx="0" cy="0"/>
          <a:chOff x="0" y="0"/>
          <a:chExt cx="0" cy="0"/>
        </a:xfrm>
      </p:grpSpPr>
      <p:sp>
        <p:nvSpPr>
          <p:cNvPr id="67" name="Google Shape;67;g296cb6e8523_0_42"/>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02371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image" Target="../media/image1.png"/><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theme" Target="../theme/theme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image" Target="../media/image6.png"/><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theme" Target="../theme/theme5.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26" Type="http://schemas.openxmlformats.org/officeDocument/2006/relationships/slideLayout" Target="../slideLayouts/slideLayout141.xml"/><Relationship Id="rId3" Type="http://schemas.openxmlformats.org/officeDocument/2006/relationships/slideLayout" Target="../slideLayouts/slideLayout118.xml"/><Relationship Id="rId21" Type="http://schemas.openxmlformats.org/officeDocument/2006/relationships/slideLayout" Target="../slideLayouts/slideLayout136.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5" Type="http://schemas.openxmlformats.org/officeDocument/2006/relationships/slideLayout" Target="../slideLayouts/slideLayout140.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slideLayout" Target="../slideLayouts/slideLayout135.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24" Type="http://schemas.openxmlformats.org/officeDocument/2006/relationships/slideLayout" Target="../slideLayouts/slideLayout139.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23" Type="http://schemas.openxmlformats.org/officeDocument/2006/relationships/slideLayout" Target="../slideLayouts/slideLayout138.xml"/><Relationship Id="rId28" Type="http://schemas.openxmlformats.org/officeDocument/2006/relationships/image" Target="../media/image6.png"/><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 Id="rId22" Type="http://schemas.openxmlformats.org/officeDocument/2006/relationships/slideLayout" Target="../slideLayouts/slideLayout137.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113104-4824-E1F1-4F6B-9B480F2DF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3A750-FC67-1AB2-B81D-20EAD8016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621F5D-FA2E-0419-D51F-EA12CAC65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6CD690-1C3D-4216-8155-1D3F98440770}" type="datetimeFigureOut">
              <a:rPr lang="en-US" smtClean="0"/>
              <a:t>7/22/2025</a:t>
            </a:fld>
            <a:endParaRPr lang="en-US"/>
          </a:p>
        </p:txBody>
      </p:sp>
      <p:sp>
        <p:nvSpPr>
          <p:cNvPr id="5" name="Footer Placeholder 4">
            <a:extLst>
              <a:ext uri="{FF2B5EF4-FFF2-40B4-BE49-F238E27FC236}">
                <a16:creationId xmlns:a16="http://schemas.microsoft.com/office/drawing/2014/main" id="{741CAE9B-2D8F-96A5-9814-67569682B9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0012100-6FAE-CCDA-9979-EF27DC863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D9E521-50D6-4E17-A840-5B77D8D1F42A}" type="slidenum">
              <a:rPr lang="en-US" smtClean="0"/>
              <a:t>‹#›</a:t>
            </a:fld>
            <a:endParaRPr lang="en-US"/>
          </a:p>
        </p:txBody>
      </p:sp>
    </p:spTree>
    <p:extLst>
      <p:ext uri="{BB962C8B-B14F-4D97-AF65-F5344CB8AC3E}">
        <p14:creationId xmlns:p14="http://schemas.microsoft.com/office/powerpoint/2010/main" val="3209684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29956582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hf hdr="0" dt="0"/>
  <p:txStyles>
    <p:titleStyle>
      <a:lvl1pPr algn="l" defTabSz="914400" rtl="0" eaLnBrk="1" latinLnBrk="0" hangingPunct="1">
        <a:lnSpc>
          <a:spcPct val="90000"/>
        </a:lnSpc>
        <a:spcBef>
          <a:spcPct val="0"/>
        </a:spcBef>
        <a:buNone/>
        <a:defRPr sz="3600" b="1" kern="1200" cap="none"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387885402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211556342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96cb6e8523_0_0"/>
          <p:cNvSpPr txBox="1">
            <a:spLocks noGrp="1"/>
          </p:cNvSpPr>
          <p:nvPr>
            <p:ph type="body" idx="1"/>
          </p:nvPr>
        </p:nvSpPr>
        <p:spPr>
          <a:xfrm>
            <a:off x="380999" y="1658247"/>
            <a:ext cx="11430000" cy="4236000"/>
          </a:xfrm>
          <a:prstGeom prst="rect">
            <a:avLst/>
          </a:prstGeom>
          <a:noFill/>
          <a:ln>
            <a:noFill/>
          </a:ln>
        </p:spPr>
        <p:txBody>
          <a:bodyPr spcFirstLastPara="1" wrap="square" lIns="109725" tIns="54850" rIns="109725" bIns="54850" anchor="t" anchorCtr="0">
            <a:normAutofit/>
          </a:bodyPr>
          <a:lstStyle>
            <a:lvl1pPr marL="457200" marR="0" lvl="0" indent="-431800" algn="l" rtl="0">
              <a:lnSpc>
                <a:spcPct val="120000"/>
              </a:lnSpc>
              <a:spcBef>
                <a:spcPts val="0"/>
              </a:spcBef>
              <a:spcAft>
                <a:spcPts val="0"/>
              </a:spcAft>
              <a:buClr>
                <a:schemeClr val="accent1"/>
              </a:buClr>
              <a:buSzPts val="3200"/>
              <a:buFont typeface="Arial"/>
              <a:buChar char="•"/>
              <a:defRPr sz="2900" b="0" i="0" u="none" strike="noStrike" cap="none">
                <a:solidFill>
                  <a:schemeClr val="dk1"/>
                </a:solidFill>
                <a:latin typeface="Arial"/>
                <a:ea typeface="Arial"/>
                <a:cs typeface="Arial"/>
                <a:sym typeface="Arial"/>
              </a:defRPr>
            </a:lvl1pPr>
            <a:lvl2pPr marL="914400" marR="0" lvl="1" indent="-412750" algn="l" rtl="0">
              <a:lnSpc>
                <a:spcPct val="100000"/>
              </a:lnSpc>
              <a:spcBef>
                <a:spcPts val="600"/>
              </a:spcBef>
              <a:spcAft>
                <a:spcPts val="0"/>
              </a:spcAft>
              <a:buClr>
                <a:schemeClr val="accent1"/>
              </a:buClr>
              <a:buSzPts val="2900"/>
              <a:buFont typeface="Arial"/>
              <a:buChar char="•"/>
              <a:defRPr sz="2700" b="0" i="0" u="none" strike="noStrike" cap="none">
                <a:solidFill>
                  <a:schemeClr val="dk1"/>
                </a:solidFill>
                <a:latin typeface="Arial"/>
                <a:ea typeface="Arial"/>
                <a:cs typeface="Arial"/>
                <a:sym typeface="Arial"/>
              </a:defRPr>
            </a:lvl2pPr>
            <a:lvl3pPr marL="1371600" marR="0" lvl="2" indent="-400050" algn="l" rtl="0">
              <a:lnSpc>
                <a:spcPct val="90000"/>
              </a:lnSpc>
              <a:spcBef>
                <a:spcPts val="600"/>
              </a:spcBef>
              <a:spcAft>
                <a:spcPts val="0"/>
              </a:spcAft>
              <a:buClr>
                <a:schemeClr val="accent1"/>
              </a:buClr>
              <a:buSzPts val="27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4pPr>
            <a:lvl5pPr marL="2286000" marR="0" lvl="4"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1" name="Google Shape;11;g296cb6e8523_0_0"/>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marR="0" lvl="0" algn="l" rtl="0">
              <a:lnSpc>
                <a:spcPct val="90000"/>
              </a:lnSpc>
              <a:spcBef>
                <a:spcPts val="0"/>
              </a:spcBef>
              <a:spcAft>
                <a:spcPts val="0"/>
              </a:spcAft>
              <a:buClr>
                <a:srgbClr val="002060"/>
              </a:buClr>
              <a:buSzPts val="4300"/>
              <a:buFont typeface="Arial"/>
              <a:buNone/>
              <a:defRPr sz="4300" b="1"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9pPr>
          </a:lstStyle>
          <a:p>
            <a:endParaRPr/>
          </a:p>
        </p:txBody>
      </p:sp>
      <p:sp>
        <p:nvSpPr>
          <p:cNvPr id="12" name="Google Shape;12;g296cb6e8523_0_0"/>
          <p:cNvSpPr/>
          <p:nvPr/>
        </p:nvSpPr>
        <p:spPr>
          <a:xfrm>
            <a:off x="381000" y="-36206"/>
            <a:ext cx="987500" cy="91250"/>
          </a:xfrm>
          <a:prstGeom prst="rect">
            <a:avLst/>
          </a:prstGeom>
          <a:solidFill>
            <a:schemeClr val="accent2"/>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333" b="0" i="0" u="none" strike="noStrike" cap="none">
              <a:solidFill>
                <a:schemeClr val="lt1"/>
              </a:solidFill>
              <a:latin typeface="Arial"/>
              <a:ea typeface="Arial"/>
              <a:cs typeface="Arial"/>
              <a:sym typeface="Arial"/>
            </a:endParaRPr>
          </a:p>
        </p:txBody>
      </p:sp>
      <p:sp>
        <p:nvSpPr>
          <p:cNvPr id="13" name="Google Shape;13;g296cb6e8523_0_0"/>
          <p:cNvSpPr/>
          <p:nvPr/>
        </p:nvSpPr>
        <p:spPr>
          <a:xfrm>
            <a:off x="0" y="6172200"/>
            <a:ext cx="12192000" cy="686000"/>
          </a:xfrm>
          <a:prstGeom prst="rect">
            <a:avLst/>
          </a:prstGeom>
          <a:solidFill>
            <a:schemeClr val="lt1"/>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14" name="Google Shape;14;g296cb6e8523_0_0"/>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15" name="Google Shape;15;g296cb6e8523_0_0" descr="Logo&#10;&#10;Description automatically generated"/>
          <p:cNvPicPr preferRelativeResize="0"/>
          <p:nvPr/>
        </p:nvPicPr>
        <p:blipFill rotWithShape="1">
          <a:blip r:embed="rId25">
            <a:alphaModFix/>
          </a:blip>
          <a:srcRect/>
          <a:stretch/>
        </p:blipFill>
        <p:spPr>
          <a:xfrm>
            <a:off x="98854" y="6361099"/>
            <a:ext cx="474848" cy="376777"/>
          </a:xfrm>
          <a:prstGeom prst="rect">
            <a:avLst/>
          </a:prstGeom>
          <a:noFill/>
          <a:ln>
            <a:noFill/>
          </a:ln>
        </p:spPr>
      </p:pic>
    </p:spTree>
    <p:extLst>
      <p:ext uri="{BB962C8B-B14F-4D97-AF65-F5344CB8AC3E}">
        <p14:creationId xmlns:p14="http://schemas.microsoft.com/office/powerpoint/2010/main" val="1358828971"/>
      </p:ext>
    </p:extLst>
  </p:cSld>
  <p:clrMap bg1="lt1" tx1="dk1" bg2="dk2" tx2="lt2" accent1="accent1" accent2="accent2" accent3="accent3" accent4="accent4" accent5="accent5" accent6="accent6" hlink="hlink" folHlink="folHlink"/>
  <p:sldLayoutIdLst>
    <p:sldLayoutId id="2147483746"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96cb6e8523_0_0"/>
          <p:cNvSpPr txBox="1">
            <a:spLocks noGrp="1"/>
          </p:cNvSpPr>
          <p:nvPr>
            <p:ph type="body" idx="1"/>
          </p:nvPr>
        </p:nvSpPr>
        <p:spPr>
          <a:xfrm>
            <a:off x="380999" y="1658247"/>
            <a:ext cx="11430000" cy="4236000"/>
          </a:xfrm>
          <a:prstGeom prst="rect">
            <a:avLst/>
          </a:prstGeom>
          <a:noFill/>
          <a:ln>
            <a:noFill/>
          </a:ln>
        </p:spPr>
        <p:txBody>
          <a:bodyPr spcFirstLastPara="1" wrap="square" lIns="109725" tIns="54850" rIns="109725" bIns="54850" anchor="t" anchorCtr="0">
            <a:normAutofit/>
          </a:bodyPr>
          <a:lstStyle>
            <a:lvl1pPr marL="457200" marR="0" lvl="0" indent="-431800" algn="l" rtl="0">
              <a:lnSpc>
                <a:spcPct val="120000"/>
              </a:lnSpc>
              <a:spcBef>
                <a:spcPts val="0"/>
              </a:spcBef>
              <a:spcAft>
                <a:spcPts val="0"/>
              </a:spcAft>
              <a:buClr>
                <a:schemeClr val="accent1"/>
              </a:buClr>
              <a:buSzPts val="3200"/>
              <a:buFont typeface="Arial"/>
              <a:buChar char="•"/>
              <a:defRPr sz="2900" b="0" i="0" u="none" strike="noStrike" cap="none">
                <a:solidFill>
                  <a:schemeClr val="dk1"/>
                </a:solidFill>
                <a:latin typeface="Arial"/>
                <a:ea typeface="Arial"/>
                <a:cs typeface="Arial"/>
                <a:sym typeface="Arial"/>
              </a:defRPr>
            </a:lvl1pPr>
            <a:lvl2pPr marL="914400" marR="0" lvl="1" indent="-412750" algn="l" rtl="0">
              <a:lnSpc>
                <a:spcPct val="100000"/>
              </a:lnSpc>
              <a:spcBef>
                <a:spcPts val="600"/>
              </a:spcBef>
              <a:spcAft>
                <a:spcPts val="0"/>
              </a:spcAft>
              <a:buClr>
                <a:schemeClr val="accent1"/>
              </a:buClr>
              <a:buSzPts val="2900"/>
              <a:buFont typeface="Arial"/>
              <a:buChar char="•"/>
              <a:defRPr sz="2700" b="0" i="0" u="none" strike="noStrike" cap="none">
                <a:solidFill>
                  <a:schemeClr val="dk1"/>
                </a:solidFill>
                <a:latin typeface="Arial"/>
                <a:ea typeface="Arial"/>
                <a:cs typeface="Arial"/>
                <a:sym typeface="Arial"/>
              </a:defRPr>
            </a:lvl2pPr>
            <a:lvl3pPr marL="1371600" marR="0" lvl="2" indent="-400050" algn="l" rtl="0">
              <a:lnSpc>
                <a:spcPct val="90000"/>
              </a:lnSpc>
              <a:spcBef>
                <a:spcPts val="600"/>
              </a:spcBef>
              <a:spcAft>
                <a:spcPts val="0"/>
              </a:spcAft>
              <a:buClr>
                <a:schemeClr val="accent1"/>
              </a:buClr>
              <a:buSzPts val="2700"/>
              <a:buFont typeface="Arial"/>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4pPr>
            <a:lvl5pPr marL="2286000" marR="0" lvl="4" indent="-381000" algn="l" rtl="0">
              <a:lnSpc>
                <a:spcPct val="90000"/>
              </a:lnSpc>
              <a:spcBef>
                <a:spcPts val="600"/>
              </a:spcBef>
              <a:spcAft>
                <a:spcPts val="0"/>
              </a:spcAft>
              <a:buClr>
                <a:schemeClr val="accent1"/>
              </a:buClr>
              <a:buSzPts val="2400"/>
              <a:buFont typeface="Arial"/>
              <a:buChar char="•"/>
              <a:defRPr sz="2200" b="0" i="0" u="none" strike="noStrike" cap="none">
                <a:solidFill>
                  <a:schemeClr val="dk1"/>
                </a:solidFill>
                <a:latin typeface="Arial"/>
                <a:ea typeface="Arial"/>
                <a:cs typeface="Arial"/>
                <a:sym typeface="Arial"/>
              </a:defRPr>
            </a:lvl5pPr>
            <a:lvl6pPr marL="2743200" marR="0" lvl="5"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6pPr>
            <a:lvl7pPr marL="3200400" marR="0" lvl="6"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7pPr>
            <a:lvl8pPr marL="3657600" marR="0" lvl="7"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8pPr>
            <a:lvl9pPr marL="4114800" marR="0" lvl="8" indent="-368300" algn="l" rtl="0">
              <a:lnSpc>
                <a:spcPct val="90000"/>
              </a:lnSpc>
              <a:spcBef>
                <a:spcPts val="6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9pPr>
          </a:lstStyle>
          <a:p>
            <a:endParaRPr/>
          </a:p>
        </p:txBody>
      </p:sp>
      <p:sp>
        <p:nvSpPr>
          <p:cNvPr id="11" name="Google Shape;11;g296cb6e8523_0_0"/>
          <p:cNvSpPr txBox="1">
            <a:spLocks noGrp="1"/>
          </p:cNvSpPr>
          <p:nvPr>
            <p:ph type="title"/>
          </p:nvPr>
        </p:nvSpPr>
        <p:spPr>
          <a:xfrm>
            <a:off x="381000" y="365125"/>
            <a:ext cx="11430000" cy="982750"/>
          </a:xfrm>
          <a:prstGeom prst="rect">
            <a:avLst/>
          </a:prstGeom>
          <a:noFill/>
          <a:ln>
            <a:noFill/>
          </a:ln>
        </p:spPr>
        <p:txBody>
          <a:bodyPr spcFirstLastPara="1" wrap="square" lIns="109725" tIns="54850" rIns="109725" bIns="54850" anchor="t" anchorCtr="0">
            <a:normAutofit/>
          </a:bodyPr>
          <a:lstStyle>
            <a:lvl1pPr marR="0" lvl="0" algn="l" rtl="0">
              <a:lnSpc>
                <a:spcPct val="90000"/>
              </a:lnSpc>
              <a:spcBef>
                <a:spcPts val="0"/>
              </a:spcBef>
              <a:spcAft>
                <a:spcPts val="0"/>
              </a:spcAft>
              <a:buClr>
                <a:srgbClr val="002060"/>
              </a:buClr>
              <a:buSzPts val="4300"/>
              <a:buFont typeface="Arial"/>
              <a:buNone/>
              <a:defRPr sz="4300" b="1" i="0" u="none" strike="noStrike" cap="none">
                <a:solidFill>
                  <a:srgbClr val="00206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2200" b="0" i="0" u="none" strike="noStrike" cap="none">
                <a:solidFill>
                  <a:srgbClr val="000000"/>
                </a:solidFill>
                <a:latin typeface="Arial"/>
                <a:ea typeface="Arial"/>
                <a:cs typeface="Arial"/>
                <a:sym typeface="Arial"/>
              </a:defRPr>
            </a:lvl9pPr>
          </a:lstStyle>
          <a:p>
            <a:endParaRPr/>
          </a:p>
        </p:txBody>
      </p:sp>
      <p:sp>
        <p:nvSpPr>
          <p:cNvPr id="12" name="Google Shape;12;g296cb6e8523_0_0"/>
          <p:cNvSpPr/>
          <p:nvPr/>
        </p:nvSpPr>
        <p:spPr>
          <a:xfrm>
            <a:off x="381000" y="-36206"/>
            <a:ext cx="987500" cy="91250"/>
          </a:xfrm>
          <a:prstGeom prst="rect">
            <a:avLst/>
          </a:prstGeom>
          <a:solidFill>
            <a:schemeClr val="accent2"/>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333" b="0" i="0" u="none" strike="noStrike" cap="none">
              <a:solidFill>
                <a:schemeClr val="lt1"/>
              </a:solidFill>
              <a:latin typeface="Arial"/>
              <a:ea typeface="Arial"/>
              <a:cs typeface="Arial"/>
              <a:sym typeface="Arial"/>
            </a:endParaRPr>
          </a:p>
        </p:txBody>
      </p:sp>
      <p:sp>
        <p:nvSpPr>
          <p:cNvPr id="13" name="Google Shape;13;g296cb6e8523_0_0"/>
          <p:cNvSpPr/>
          <p:nvPr/>
        </p:nvSpPr>
        <p:spPr>
          <a:xfrm>
            <a:off x="0" y="6172200"/>
            <a:ext cx="12192000" cy="686000"/>
          </a:xfrm>
          <a:prstGeom prst="rect">
            <a:avLst/>
          </a:prstGeom>
          <a:solidFill>
            <a:schemeClr val="lt1"/>
          </a:solidFill>
          <a:ln>
            <a:noFill/>
          </a:ln>
        </p:spPr>
        <p:txBody>
          <a:bodyPr spcFirstLastPara="1" wrap="square" lIns="91438" tIns="45708" rIns="91438" bIns="45708" anchor="ctr" anchorCtr="0">
            <a:noAutofit/>
          </a:bodyPr>
          <a:lstStyle/>
          <a:p>
            <a:pPr marL="0" marR="0" lvl="0" indent="0" algn="ctr" rtl="0">
              <a:lnSpc>
                <a:spcPct val="100000"/>
              </a:lnSpc>
              <a:spcBef>
                <a:spcPts val="0"/>
              </a:spcBef>
              <a:spcAft>
                <a:spcPts val="0"/>
              </a:spcAft>
              <a:buClr>
                <a:srgbClr val="000000"/>
              </a:buClr>
              <a:buSzPts val="2200"/>
              <a:buFont typeface="Arial"/>
              <a:buNone/>
            </a:pPr>
            <a:endParaRPr sz="1833" b="0" i="0" u="none" strike="noStrike" cap="none">
              <a:solidFill>
                <a:schemeClr val="lt1"/>
              </a:solidFill>
              <a:latin typeface="Arial"/>
              <a:ea typeface="Arial"/>
              <a:cs typeface="Arial"/>
              <a:sym typeface="Arial"/>
            </a:endParaRPr>
          </a:p>
        </p:txBody>
      </p:sp>
      <p:sp>
        <p:nvSpPr>
          <p:cNvPr id="14" name="Google Shape;14;g296cb6e8523_0_0"/>
          <p:cNvSpPr txBox="1">
            <a:spLocks noGrp="1"/>
          </p:cNvSpPr>
          <p:nvPr>
            <p:ph type="sldNum" idx="12"/>
          </p:nvPr>
        </p:nvSpPr>
        <p:spPr>
          <a:xfrm>
            <a:off x="9067800" y="6356350"/>
            <a:ext cx="2743250" cy="365250"/>
          </a:xfrm>
          <a:prstGeom prst="rect">
            <a:avLst/>
          </a:prstGeom>
          <a:noFill/>
          <a:ln>
            <a:noFill/>
          </a:ln>
        </p:spPr>
        <p:txBody>
          <a:bodyPr spcFirstLastPara="1" wrap="square" lIns="109725" tIns="54850" rIns="109725" bIns="54850" anchor="ctr" anchorCtr="0">
            <a:noAutofit/>
          </a:bodyPr>
          <a:lstStyle>
            <a:lvl1pPr marL="0" marR="0" lvl="0"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400"/>
              <a:buFont typeface="Arial"/>
              <a:buNone/>
              <a:defRPr sz="1167" b="1" i="0" u="none" strike="noStrike" cap="none">
                <a:solidFill>
                  <a:srgbClr val="F2F2F2"/>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15" name="Google Shape;15;g296cb6e8523_0_0" descr="Logo&#10;&#10;Description automatically generated"/>
          <p:cNvPicPr preferRelativeResize="0"/>
          <p:nvPr/>
        </p:nvPicPr>
        <p:blipFill rotWithShape="1">
          <a:blip r:embed="rId28">
            <a:alphaModFix/>
          </a:blip>
          <a:srcRect/>
          <a:stretch/>
        </p:blipFill>
        <p:spPr>
          <a:xfrm>
            <a:off x="98854" y="6361099"/>
            <a:ext cx="474848" cy="376777"/>
          </a:xfrm>
          <a:prstGeom prst="rect">
            <a:avLst/>
          </a:prstGeom>
          <a:noFill/>
          <a:ln>
            <a:noFill/>
          </a:ln>
        </p:spPr>
      </p:pic>
    </p:spTree>
    <p:extLst>
      <p:ext uri="{BB962C8B-B14F-4D97-AF65-F5344CB8AC3E}">
        <p14:creationId xmlns:p14="http://schemas.microsoft.com/office/powerpoint/2010/main" val="2922285260"/>
      </p:ext>
    </p:extLst>
  </p:cSld>
  <p:clrMap bg1="lt1" tx1="dk1" bg2="dk2" tx2="lt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hyperlink" Target="mailto:Mathematics@education.ohio.gov" TargetMode="External"/><Relationship Id="rId2" Type="http://schemas.openxmlformats.org/officeDocument/2006/relationships/notesSlide" Target="../notesSlides/notesSlide11.xml"/><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hyperlink" Target="https://education.ohio.gov/getattachment/Topics/Learning-in-Ohio/Mathematics/Ohios-Plan-for-K-12-Mathematics.pdf.aspx?lang=en-U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7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7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7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2c981bb7eb5_0_0"/>
          <p:cNvSpPr txBox="1">
            <a:spLocks noGrp="1"/>
          </p:cNvSpPr>
          <p:nvPr>
            <p:ph type="title"/>
          </p:nvPr>
        </p:nvSpPr>
        <p:spPr>
          <a:xfrm>
            <a:off x="232620" y="1009336"/>
            <a:ext cx="11605250" cy="982750"/>
          </a:xfrm>
          <a:prstGeom prst="rect">
            <a:avLst/>
          </a:prstGeom>
          <a:noFill/>
          <a:ln>
            <a:noFill/>
          </a:ln>
        </p:spPr>
        <p:txBody>
          <a:bodyPr spcFirstLastPara="1" wrap="square" lIns="91438" tIns="45708" rIns="91438" bIns="45708" anchor="ctr" anchorCtr="0">
            <a:noAutofit/>
          </a:bodyPr>
          <a:lstStyle/>
          <a:p>
            <a:pPr>
              <a:buSzPts val="3900"/>
            </a:pPr>
            <a:r>
              <a:rPr lang="en-US" sz="4400">
                <a:latin typeface="Source Sans 3 SemiBold"/>
                <a:ea typeface="Source Sans 3 SemiBold"/>
                <a:cs typeface="Source Sans 3 SemiBold"/>
                <a:sym typeface="Source Sans 3 SemiBold"/>
              </a:rPr>
              <a:t>Ohio’s Plan for K-12 Mathematics</a:t>
            </a:r>
            <a:br>
              <a:rPr lang="en-US" sz="3500">
                <a:latin typeface="Source Sans 3 SemiBold"/>
                <a:ea typeface="Source Sans 3 SemiBold"/>
                <a:cs typeface="Source Sans 3 SemiBold"/>
                <a:sym typeface="Source Sans 3 SemiBold"/>
              </a:rPr>
            </a:br>
            <a:endParaRPr lang="en-US" sz="3500">
              <a:latin typeface="Source Sans 3 SemiBold"/>
              <a:ea typeface="Source Sans 3 SemiBold"/>
              <a:cs typeface="Source Sans 3 SemiBold"/>
              <a:sym typeface="Source Sans 3 SemiBold"/>
            </a:endParaRPr>
          </a:p>
        </p:txBody>
      </p:sp>
      <p:sp>
        <p:nvSpPr>
          <p:cNvPr id="163" name="Google Shape;163;g2c981bb7eb5_0_0"/>
          <p:cNvSpPr txBox="1">
            <a:spLocks noGrp="1"/>
          </p:cNvSpPr>
          <p:nvPr>
            <p:ph type="ftr" idx="11"/>
          </p:nvPr>
        </p:nvSpPr>
        <p:spPr>
          <a:xfrm>
            <a:off x="205902" y="6356350"/>
            <a:ext cx="7935250" cy="365250"/>
          </a:xfrm>
          <a:prstGeom prst="rect">
            <a:avLst/>
          </a:prstGeom>
          <a:noFill/>
          <a:ln>
            <a:noFill/>
          </a:ln>
        </p:spPr>
        <p:txBody>
          <a:bodyPr spcFirstLastPara="1" wrap="square" lIns="91438" tIns="45708" rIns="91438" bIns="45708" anchor="t" anchorCtr="0">
            <a:noAutofit/>
          </a:bodyPr>
          <a:lstStyle/>
          <a:p>
            <a:pPr defTabSz="761970">
              <a:buClr>
                <a:srgbClr val="000000"/>
              </a:buClr>
            </a:pPr>
            <a:r>
              <a:rPr lang="en-US" sz="1833" kern="0">
                <a:solidFill>
                  <a:srgbClr val="000000"/>
                </a:solidFill>
                <a:latin typeface="Arial"/>
                <a:cs typeface="Arial"/>
                <a:sym typeface="Arial"/>
              </a:rPr>
              <a:t>      </a:t>
            </a:r>
            <a:endParaRPr sz="1833" kern="0">
              <a:solidFill>
                <a:srgbClr val="000000"/>
              </a:solidFill>
              <a:latin typeface="Arial"/>
              <a:cs typeface="Arial"/>
              <a:sym typeface="Arial"/>
            </a:endParaRPr>
          </a:p>
        </p:txBody>
      </p:sp>
      <p:pic>
        <p:nvPicPr>
          <p:cNvPr id="6" name="Picture 5" descr="Person writing on a board">
            <a:extLst>
              <a:ext uri="{FF2B5EF4-FFF2-40B4-BE49-F238E27FC236}">
                <a16:creationId xmlns:a16="http://schemas.microsoft.com/office/drawing/2014/main" id="{1CC2A395-3303-90B7-B7ED-380C2C3E7323}"/>
              </a:ext>
            </a:extLst>
          </p:cNvPr>
          <p:cNvPicPr>
            <a:picLocks noChangeAspect="1"/>
          </p:cNvPicPr>
          <p:nvPr/>
        </p:nvPicPr>
        <p:blipFill>
          <a:blip r:embed="rId3"/>
          <a:stretch>
            <a:fillRect/>
          </a:stretch>
        </p:blipFill>
        <p:spPr>
          <a:xfrm>
            <a:off x="3929339" y="1992086"/>
            <a:ext cx="4211813" cy="312280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CBF57-ACD9-3545-93EA-5586D424052F}"/>
              </a:ext>
            </a:extLst>
          </p:cNvPr>
          <p:cNvSpPr>
            <a:spLocks noGrp="1"/>
          </p:cNvSpPr>
          <p:nvPr>
            <p:ph type="title"/>
          </p:nvPr>
        </p:nvSpPr>
        <p:spPr>
          <a:xfrm>
            <a:off x="653667" y="600200"/>
            <a:ext cx="10788240" cy="5454400"/>
          </a:xfrm>
        </p:spPr>
        <p:txBody>
          <a:bodyPr/>
          <a:lstStyle/>
          <a:p>
            <a:pPr algn="ctr"/>
            <a:r>
              <a:rPr lang="en-US" sz="6375">
                <a:solidFill>
                  <a:srgbClr val="0E3F75"/>
                </a:solidFill>
                <a:latin typeface="Source Sans Pro SemiBold"/>
                <a:ea typeface="Source Sans Pro SemiBold"/>
              </a:rPr>
              <a:t>Section 5: Next Steps</a:t>
            </a:r>
            <a:endParaRPr lang="en-US">
              <a:solidFill>
                <a:srgbClr val="0E3F75"/>
              </a:solidFill>
              <a:latin typeface="Source Sans Pro SemiBold" panose="020B0603030403020204" pitchFamily="34" charset="0"/>
              <a:ea typeface="Source Sans Pro SemiBold" panose="020B0603030403020204" pitchFamily="34" charset="0"/>
            </a:endParaRPr>
          </a:p>
        </p:txBody>
      </p:sp>
      <p:sp>
        <p:nvSpPr>
          <p:cNvPr id="3" name="Slide Number Placeholder 2">
            <a:extLst>
              <a:ext uri="{FF2B5EF4-FFF2-40B4-BE49-F238E27FC236}">
                <a16:creationId xmlns:a16="http://schemas.microsoft.com/office/drawing/2014/main" id="{9B062EEC-8343-7779-F6C1-1F4F922795E4}"/>
              </a:ext>
            </a:extLst>
          </p:cNvPr>
          <p:cNvSpPr>
            <a:spLocks noGrp="1"/>
          </p:cNvSpPr>
          <p:nvPr>
            <p:ph type="sldNum" idx="12"/>
          </p:nvPr>
        </p:nvSpPr>
        <p:spPr/>
        <p:txBody>
          <a:bodyPr/>
          <a:lstStyle/>
          <a:p>
            <a:pPr defTabSz="761970"/>
            <a:fld id="{00000000-1234-1234-1234-123412341234}" type="slidenum">
              <a:rPr lang="en" kern="0"/>
              <a:pPr defTabSz="761970"/>
              <a:t>10</a:t>
            </a:fld>
            <a:endParaRPr lang="en" kern="0"/>
          </a:p>
        </p:txBody>
      </p:sp>
    </p:spTree>
    <p:extLst>
      <p:ext uri="{BB962C8B-B14F-4D97-AF65-F5344CB8AC3E}">
        <p14:creationId xmlns:p14="http://schemas.microsoft.com/office/powerpoint/2010/main" val="1399527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g239e317a2c8_0_20"/>
          <p:cNvSpPr txBox="1">
            <a:spLocks noGrp="1"/>
          </p:cNvSpPr>
          <p:nvPr>
            <p:ph type="title"/>
          </p:nvPr>
        </p:nvSpPr>
        <p:spPr>
          <a:xfrm>
            <a:off x="643818" y="1003266"/>
            <a:ext cx="11086475" cy="790815"/>
          </a:xfrm>
          <a:prstGeom prst="rect">
            <a:avLst/>
          </a:prstGeom>
          <a:noFill/>
          <a:ln>
            <a:noFill/>
          </a:ln>
        </p:spPr>
        <p:txBody>
          <a:bodyPr spcFirstLastPara="1" vert="horz" wrap="square" lIns="0" tIns="0" rIns="0" bIns="0" rtlCol="0" anchor="t" anchorCtr="0">
            <a:spAutoFit/>
          </a:bodyPr>
          <a:lstStyle/>
          <a:p>
            <a:pPr algn="ctr">
              <a:buClr>
                <a:srgbClr val="C00000"/>
              </a:buClr>
              <a:buSzPts val="5000"/>
            </a:pPr>
            <a:r>
              <a:rPr lang="en-US">
                <a:solidFill>
                  <a:srgbClr val="0E3F75"/>
                </a:solidFill>
              </a:rPr>
              <a:t>Mathematics Questions? </a:t>
            </a:r>
            <a:endParaRPr>
              <a:solidFill>
                <a:srgbClr val="0E3F75"/>
              </a:solidFill>
            </a:endParaRPr>
          </a:p>
        </p:txBody>
      </p:sp>
      <p:graphicFrame>
        <p:nvGraphicFramePr>
          <p:cNvPr id="324" name="Google Shape;324;g239e317a2c8_0_20"/>
          <p:cNvGraphicFramePr/>
          <p:nvPr>
            <p:extLst>
              <p:ext uri="{D42A27DB-BD31-4B8C-83A1-F6EECF244321}">
                <p14:modId xmlns:p14="http://schemas.microsoft.com/office/powerpoint/2010/main" val="4118164200"/>
              </p:ext>
            </p:extLst>
          </p:nvPr>
        </p:nvGraphicFramePr>
        <p:xfrm>
          <a:off x="2611667" y="2185554"/>
          <a:ext cx="7110432" cy="2486894"/>
        </p:xfrm>
        <a:graphic>
          <a:graphicData uri="http://schemas.openxmlformats.org/drawingml/2006/table">
            <a:tbl>
              <a:tblPr firstRow="1" bandRow="1">
                <a:tableStyleId>{5A111915-BE36-4E01-A7E5-04B1672EAD32}</a:tableStyleId>
              </a:tblPr>
              <a:tblGrid>
                <a:gridCol w="7110432">
                  <a:extLst>
                    <a:ext uri="{9D8B030D-6E8A-4147-A177-3AD203B41FA5}">
                      <a16:colId xmlns:a16="http://schemas.microsoft.com/office/drawing/2014/main" val="20001"/>
                    </a:ext>
                  </a:extLst>
                </a:gridCol>
              </a:tblGrid>
              <a:tr h="579138">
                <a:tc>
                  <a:txBody>
                    <a:bodyPr/>
                    <a:lstStyle/>
                    <a:p>
                      <a:pPr marL="0" marR="0" lvl="0" indent="0" algn="ctr" rtl="0">
                        <a:spcBef>
                          <a:spcPts val="0"/>
                        </a:spcBef>
                        <a:spcAft>
                          <a:spcPts val="0"/>
                        </a:spcAft>
                        <a:buNone/>
                      </a:pPr>
                      <a:r>
                        <a:rPr lang="en-US" sz="3200" dirty="0">
                          <a:solidFill>
                            <a:schemeClr val="bg1"/>
                          </a:solidFill>
                          <a:sym typeface="Arial"/>
                        </a:rPr>
                        <a:t>Email </a:t>
                      </a:r>
                      <a:endParaRPr lang="en-US" sz="3200" dirty="0">
                        <a:solidFill>
                          <a:schemeClr val="bg1"/>
                        </a:solidFill>
                        <a:latin typeface="Arial"/>
                        <a:ea typeface="Arial"/>
                        <a:cs typeface="Arial"/>
                        <a:sym typeface="Arial"/>
                      </a:endParaRPr>
                    </a:p>
                  </a:txBody>
                  <a:tcPr marL="91438" marR="91438"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E3F75"/>
                    </a:solidFill>
                  </a:tcPr>
                </a:tc>
                <a:extLst>
                  <a:ext uri="{0D108BD9-81ED-4DB2-BD59-A6C34878D82A}">
                    <a16:rowId xmlns:a16="http://schemas.microsoft.com/office/drawing/2014/main" val="10000"/>
                  </a:ext>
                </a:extLst>
              </a:tr>
              <a:tr h="1907756">
                <a:tc>
                  <a:txBody>
                    <a:bodyPr/>
                    <a:lstStyle/>
                    <a:p>
                      <a:pPr marL="0" marR="0" lvl="0" indent="0" algn="ctr" defTabSz="914400" rtl="0" eaLnBrk="1" fontAlgn="auto" latinLnBrk="0" hangingPunct="1">
                        <a:lnSpc>
                          <a:spcPct val="150000"/>
                        </a:lnSpc>
                        <a:spcBef>
                          <a:spcPts val="0"/>
                        </a:spcBef>
                        <a:spcAft>
                          <a:spcPts val="0"/>
                        </a:spcAft>
                        <a:buClr>
                          <a:schemeClr val="dk1"/>
                        </a:buClr>
                        <a:buSzPts val="2400"/>
                        <a:buFont typeface="Arial"/>
                        <a:buNone/>
                        <a:tabLst/>
                        <a:defRPr/>
                      </a:pPr>
                      <a:r>
                        <a:rPr lang="en-US" sz="3200" b="0" u="none" strike="noStrike" cap="none" dirty="0">
                          <a:solidFill>
                            <a:schemeClr val="tx1"/>
                          </a:solidFill>
                          <a:effectLst/>
                          <a:sym typeface="Arial"/>
                          <a:hlinkClick r:id="rId3"/>
                        </a:rPr>
                        <a:t>Mathematics@education.ohio.gov</a:t>
                      </a:r>
                      <a:endParaRPr lang="en-US" sz="3200" dirty="0">
                        <a:latin typeface="Source Sans Pro" panose="020B0503030403020204" pitchFamily="34" charset="0"/>
                        <a:ea typeface="Source Sans Pro" panose="020B0503030403020204" pitchFamily="34" charset="0"/>
                        <a:cs typeface="Arial"/>
                        <a:sym typeface="Arial"/>
                      </a:endParaRPr>
                    </a:p>
                  </a:txBody>
                  <a:tcPr marL="91438" marR="91438" marT="45729" marB="457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BB4BF-1341-0738-69F5-5BF8281BAAA8}"/>
              </a:ext>
            </a:extLst>
          </p:cNvPr>
          <p:cNvSpPr>
            <a:spLocks noGrp="1"/>
          </p:cNvSpPr>
          <p:nvPr>
            <p:ph type="title"/>
          </p:nvPr>
        </p:nvSpPr>
        <p:spPr>
          <a:xfrm>
            <a:off x="381000" y="365125"/>
            <a:ext cx="11430000" cy="1325563"/>
          </a:xfrm>
        </p:spPr>
        <p:txBody>
          <a:bodyPr anchor="t">
            <a:normAutofit fontScale="90000"/>
          </a:bodyPr>
          <a:lstStyle/>
          <a:p>
            <a:r>
              <a:rPr lang="en-US">
                <a:latin typeface="Source Sans Pro SemiBold"/>
                <a:ea typeface="Source Sans Pro SemiBold"/>
              </a:rPr>
              <a:t>Ohio Department of Education and Workforce Priorities</a:t>
            </a:r>
            <a:br>
              <a:rPr lang="en-US"/>
            </a:br>
            <a:br>
              <a:rPr lang="en-US"/>
            </a:br>
            <a:br>
              <a:rPr lang="en-US"/>
            </a:br>
            <a:br>
              <a:rPr lang="en-US"/>
            </a:br>
            <a:endParaRPr lang="en-US"/>
          </a:p>
        </p:txBody>
      </p:sp>
      <p:sp>
        <p:nvSpPr>
          <p:cNvPr id="13" name="Slide Number Placeholder 3">
            <a:extLst>
              <a:ext uri="{FF2B5EF4-FFF2-40B4-BE49-F238E27FC236}">
                <a16:creationId xmlns:a16="http://schemas.microsoft.com/office/drawing/2014/main" id="{B56FA0A4-5383-2102-53CB-F4C6E10EAF58}"/>
              </a:ext>
            </a:extLst>
          </p:cNvPr>
          <p:cNvSpPr>
            <a:spLocks noGrp="1"/>
          </p:cNvSpPr>
          <p:nvPr>
            <p:ph type="sldNum" sz="quarter" idx="11"/>
          </p:nvPr>
        </p:nvSpPr>
        <p:spPr>
          <a:xfrm>
            <a:off x="9067800" y="635635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83B7B7A-CDDA-7C44-B1B0-1F1E45567B3B}" type="slidenum">
              <a:rPr kumimoji="0" lang="en-US" sz="1200" b="1" i="0" u="none" strike="noStrike" kern="1200" cap="none" spc="0" normalizeH="0" baseline="0" noProof="0" smtClean="0">
                <a:ln>
                  <a:noFill/>
                </a:ln>
                <a:solidFill>
                  <a:srgbClr val="2A2F36"/>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1" i="0" u="none" strike="noStrike" kern="1200" cap="none" spc="0" normalizeH="0" baseline="0" noProof="0">
              <a:ln>
                <a:noFill/>
              </a:ln>
              <a:solidFill>
                <a:srgbClr val="2A2F36"/>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CA808D0A-E719-A4A1-79FE-7004BF377DC7}"/>
              </a:ext>
            </a:extLst>
          </p:cNvPr>
          <p:cNvGraphicFramePr/>
          <p:nvPr>
            <p:extLst>
              <p:ext uri="{D42A27DB-BD31-4B8C-83A1-F6EECF244321}">
                <p14:modId xmlns:p14="http://schemas.microsoft.com/office/powerpoint/2010/main" val="2015610695"/>
              </p:ext>
            </p:extLst>
          </p:nvPr>
        </p:nvGraphicFramePr>
        <p:xfrm>
          <a:off x="1208913" y="856190"/>
          <a:ext cx="9070943" cy="5716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3631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573A2FA-A571-15C9-2CF5-11F0C62BAF72}"/>
              </a:ext>
            </a:extLst>
          </p:cNvPr>
          <p:cNvSpPr>
            <a:spLocks noGrp="1"/>
          </p:cNvSpPr>
          <p:nvPr>
            <p:ph type="title"/>
          </p:nvPr>
        </p:nvSpPr>
        <p:spPr>
          <a:xfrm>
            <a:off x="407301" y="457200"/>
            <a:ext cx="6421229" cy="1600200"/>
          </a:xfrm>
        </p:spPr>
        <p:txBody>
          <a:bodyPr>
            <a:normAutofit/>
          </a:bodyPr>
          <a:lstStyle/>
          <a:p>
            <a:pPr algn="ctr">
              <a:lnSpc>
                <a:spcPct val="100000"/>
              </a:lnSpc>
            </a:pPr>
            <a:r>
              <a:rPr lang="en-US" sz="4400" b="1" dirty="0">
                <a:solidFill>
                  <a:srgbClr val="002060"/>
                </a:solidFill>
                <a:latin typeface="Source Sans Pro Black" panose="020B0803030403020204" pitchFamily="34" charset="0"/>
                <a:ea typeface="Source Sans Pro Black" panose="020B0803030403020204" pitchFamily="34" charset="0"/>
              </a:rPr>
              <a:t>Ohio’s Plan for K-12 Mathematics</a:t>
            </a:r>
          </a:p>
        </p:txBody>
      </p:sp>
      <p:sp>
        <p:nvSpPr>
          <p:cNvPr id="4" name="Slide Number Placeholder 3">
            <a:extLst>
              <a:ext uri="{FF2B5EF4-FFF2-40B4-BE49-F238E27FC236}">
                <a16:creationId xmlns:a16="http://schemas.microsoft.com/office/drawing/2014/main" id="{296B9DA5-FB82-C8E2-4FE8-CCB222E9E7FC}"/>
              </a:ext>
            </a:extLst>
          </p:cNvPr>
          <p:cNvSpPr>
            <a:spLocks noGrp="1"/>
          </p:cNvSpPr>
          <p:nvPr>
            <p:ph type="sldNum" sz="quarter" idx="11"/>
          </p:nvPr>
        </p:nvSpPr>
        <p:spPr/>
        <p:txBody>
          <a:bodyPr/>
          <a:lstStyle/>
          <a:p>
            <a:fld id="{383B7B7A-CDDA-7C44-B1B0-1F1E45567B3B}" type="slidenum">
              <a:rPr lang="en-US" smtClean="0"/>
              <a:pPr/>
              <a:t>3</a:t>
            </a:fld>
            <a:endParaRPr lang="en-US"/>
          </a:p>
        </p:txBody>
      </p:sp>
      <p:pic>
        <p:nvPicPr>
          <p:cNvPr id="9" name="Picture 8">
            <a:extLst>
              <a:ext uri="{FF2B5EF4-FFF2-40B4-BE49-F238E27FC236}">
                <a16:creationId xmlns:a16="http://schemas.microsoft.com/office/drawing/2014/main" id="{EAC349F5-9E11-1E26-7470-7D5D3B7C3616}"/>
              </a:ext>
            </a:extLst>
          </p:cNvPr>
          <p:cNvPicPr>
            <a:picLocks noChangeAspect="1"/>
          </p:cNvPicPr>
          <p:nvPr/>
        </p:nvPicPr>
        <p:blipFill>
          <a:blip r:embed="rId3"/>
          <a:stretch>
            <a:fillRect/>
          </a:stretch>
        </p:blipFill>
        <p:spPr>
          <a:xfrm>
            <a:off x="6827683" y="676792"/>
            <a:ext cx="4387120" cy="5504415"/>
          </a:xfrm>
          <a:prstGeom prst="rect">
            <a:avLst/>
          </a:prstGeom>
          <a:ln w="38100">
            <a:solidFill>
              <a:srgbClr val="002060"/>
            </a:solidFill>
          </a:ln>
        </p:spPr>
      </p:pic>
      <p:sp>
        <p:nvSpPr>
          <p:cNvPr id="11" name="Text Placeholder 10">
            <a:extLst>
              <a:ext uri="{FF2B5EF4-FFF2-40B4-BE49-F238E27FC236}">
                <a16:creationId xmlns:a16="http://schemas.microsoft.com/office/drawing/2014/main" id="{0F5D48D7-703E-88FD-AA66-5A74758B75FA}"/>
              </a:ext>
            </a:extLst>
          </p:cNvPr>
          <p:cNvSpPr>
            <a:spLocks noGrp="1"/>
          </p:cNvSpPr>
          <p:nvPr>
            <p:ph type="body" sz="half" idx="2"/>
          </p:nvPr>
        </p:nvSpPr>
        <p:spPr>
          <a:xfrm>
            <a:off x="1637442" y="5291406"/>
            <a:ext cx="4387120" cy="651582"/>
          </a:xfrm>
        </p:spPr>
        <p:txBody>
          <a:bodyPr>
            <a:normAutofit/>
          </a:bodyPr>
          <a:lstStyle/>
          <a:p>
            <a:r>
              <a:rPr lang="en-US" sz="2800">
                <a:hlinkClick r:id="rId4"/>
              </a:rPr>
              <a:t>education.ohio.gov/math</a:t>
            </a:r>
            <a:endParaRPr lang="en-US" sz="2800"/>
          </a:p>
        </p:txBody>
      </p:sp>
      <p:pic>
        <p:nvPicPr>
          <p:cNvPr id="13" name="Picture 12">
            <a:extLst>
              <a:ext uri="{FF2B5EF4-FFF2-40B4-BE49-F238E27FC236}">
                <a16:creationId xmlns:a16="http://schemas.microsoft.com/office/drawing/2014/main" id="{68658FBD-3331-80E3-47B3-1292B4C10C7A}"/>
              </a:ext>
            </a:extLst>
          </p:cNvPr>
          <p:cNvPicPr>
            <a:picLocks noChangeAspect="1"/>
          </p:cNvPicPr>
          <p:nvPr/>
        </p:nvPicPr>
        <p:blipFill>
          <a:blip r:embed="rId5"/>
          <a:stretch>
            <a:fillRect/>
          </a:stretch>
        </p:blipFill>
        <p:spPr>
          <a:xfrm>
            <a:off x="2188308" y="2226720"/>
            <a:ext cx="2859214" cy="2859214"/>
          </a:xfrm>
          <a:prstGeom prst="rect">
            <a:avLst/>
          </a:prstGeom>
          <a:ln w="38100">
            <a:solidFill>
              <a:srgbClr val="002060"/>
            </a:solidFill>
          </a:ln>
        </p:spPr>
      </p:pic>
    </p:spTree>
    <p:extLst>
      <p:ext uri="{BB962C8B-B14F-4D97-AF65-F5344CB8AC3E}">
        <p14:creationId xmlns:p14="http://schemas.microsoft.com/office/powerpoint/2010/main" val="435005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65166-1312-2789-D8CF-C81D707EB6B6}"/>
              </a:ext>
            </a:extLst>
          </p:cNvPr>
          <p:cNvSpPr>
            <a:spLocks noGrp="1"/>
          </p:cNvSpPr>
          <p:nvPr>
            <p:ph type="title"/>
          </p:nvPr>
        </p:nvSpPr>
        <p:spPr/>
        <p:txBody>
          <a:bodyPr/>
          <a:lstStyle/>
          <a:p>
            <a:r>
              <a:rPr lang="en-US">
                <a:solidFill>
                  <a:srgbClr val="0E3F75"/>
                </a:solidFill>
              </a:rPr>
              <a:t>Ohio’s Mathematics Vision</a:t>
            </a:r>
          </a:p>
        </p:txBody>
      </p:sp>
      <p:sp>
        <p:nvSpPr>
          <p:cNvPr id="3" name="Text Placeholder 2">
            <a:extLst>
              <a:ext uri="{FF2B5EF4-FFF2-40B4-BE49-F238E27FC236}">
                <a16:creationId xmlns:a16="http://schemas.microsoft.com/office/drawing/2014/main" id="{7A0A7FD3-20D7-EA8E-60FE-8856E4D229FE}"/>
              </a:ext>
            </a:extLst>
          </p:cNvPr>
          <p:cNvSpPr>
            <a:spLocks noGrp="1"/>
          </p:cNvSpPr>
          <p:nvPr>
            <p:ph type="body" idx="1"/>
          </p:nvPr>
        </p:nvSpPr>
        <p:spPr>
          <a:xfrm>
            <a:off x="381000" y="2230132"/>
            <a:ext cx="11430000" cy="3983381"/>
          </a:xfrm>
        </p:spPr>
        <p:txBody>
          <a:bodyPr>
            <a:normAutofit/>
          </a:bodyPr>
          <a:lstStyle/>
          <a:p>
            <a:r>
              <a:rPr lang="en-US" sz="3200"/>
              <a:t>Ohio’s vision is to empower students with the confidence and ability to apply mathematical concepts, procedures, and reasoning, enabling students to thrive in a variety of contexts, life experiences, and career pathways. </a:t>
            </a:r>
          </a:p>
        </p:txBody>
      </p:sp>
      <p:sp>
        <p:nvSpPr>
          <p:cNvPr id="4" name="Slide Number Placeholder 3">
            <a:extLst>
              <a:ext uri="{FF2B5EF4-FFF2-40B4-BE49-F238E27FC236}">
                <a16:creationId xmlns:a16="http://schemas.microsoft.com/office/drawing/2014/main" id="{0BBA2244-266E-FC98-2CD5-0DBE0EA3156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8152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EA2D1-2942-5D4E-6026-9F7D07290F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4238B-C1DA-C942-F996-1E65E9E4E801}"/>
              </a:ext>
            </a:extLst>
          </p:cNvPr>
          <p:cNvSpPr>
            <a:spLocks noGrp="1"/>
          </p:cNvSpPr>
          <p:nvPr>
            <p:ph type="title"/>
          </p:nvPr>
        </p:nvSpPr>
        <p:spPr>
          <a:xfrm>
            <a:off x="381000" y="365126"/>
            <a:ext cx="11430000" cy="920750"/>
          </a:xfrm>
        </p:spPr>
        <p:txBody>
          <a:bodyPr>
            <a:normAutofit/>
          </a:bodyPr>
          <a:lstStyle/>
          <a:p>
            <a:pPr algn="ctr"/>
            <a:r>
              <a:rPr lang="en-US" sz="4800" b="1" dirty="0">
                <a:solidFill>
                  <a:srgbClr val="0E3F75"/>
                </a:solidFill>
                <a:latin typeface="Source Sans Pro SemiBold" panose="020B0603030403020204" pitchFamily="34" charset="0"/>
                <a:ea typeface="Source Sans Pro SemiBold" panose="020B0603030403020204" pitchFamily="34" charset="0"/>
              </a:rPr>
              <a:t>STRUCTURE OF OHIO’S PLAN</a:t>
            </a:r>
          </a:p>
        </p:txBody>
      </p:sp>
      <p:graphicFrame>
        <p:nvGraphicFramePr>
          <p:cNvPr id="5" name="Content Placeholder 4">
            <a:extLst>
              <a:ext uri="{FF2B5EF4-FFF2-40B4-BE49-F238E27FC236}">
                <a16:creationId xmlns:a16="http://schemas.microsoft.com/office/drawing/2014/main" id="{05E033AB-1624-71D9-74CD-93F6D9D1D78D}"/>
              </a:ext>
            </a:extLst>
          </p:cNvPr>
          <p:cNvGraphicFramePr>
            <a:graphicFrameLocks noGrp="1"/>
          </p:cNvGraphicFramePr>
          <p:nvPr>
            <p:ph idx="1"/>
            <p:extLst>
              <p:ext uri="{D42A27DB-BD31-4B8C-83A1-F6EECF244321}">
                <p14:modId xmlns:p14="http://schemas.microsoft.com/office/powerpoint/2010/main" val="3615992331"/>
              </p:ext>
            </p:extLst>
          </p:nvPr>
        </p:nvGraphicFramePr>
        <p:xfrm>
          <a:off x="517815" y="1412373"/>
          <a:ext cx="11058525" cy="46958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E118C98-3FCA-D7AF-0F41-EEE285E59DFF}"/>
              </a:ext>
            </a:extLst>
          </p:cNvPr>
          <p:cNvSpPr>
            <a:spLocks noGrp="1"/>
          </p:cNvSpPr>
          <p:nvPr>
            <p:ph type="sldNum" sz="quarter" idx="11"/>
          </p:nvPr>
        </p:nvSpPr>
        <p:spPr/>
        <p:txBody>
          <a:bodyPr/>
          <a:lstStyle/>
          <a:p>
            <a:fld id="{383B7B7A-CDDA-7C44-B1B0-1F1E45567B3B}" type="slidenum">
              <a:rPr lang="en-US" smtClean="0"/>
              <a:pPr/>
              <a:t>5</a:t>
            </a:fld>
            <a:endParaRPr lang="en-US"/>
          </a:p>
        </p:txBody>
      </p:sp>
    </p:spTree>
    <p:extLst>
      <p:ext uri="{BB962C8B-B14F-4D97-AF65-F5344CB8AC3E}">
        <p14:creationId xmlns:p14="http://schemas.microsoft.com/office/powerpoint/2010/main" val="127768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1E92-7FF9-8AA9-33F9-923574480178}"/>
              </a:ext>
            </a:extLst>
          </p:cNvPr>
          <p:cNvSpPr>
            <a:spLocks noGrp="1"/>
          </p:cNvSpPr>
          <p:nvPr>
            <p:ph type="title"/>
          </p:nvPr>
        </p:nvSpPr>
        <p:spPr/>
        <p:txBody>
          <a:bodyPr>
            <a:normAutofit fontScale="90000"/>
          </a:bodyPr>
          <a:lstStyle/>
          <a:p>
            <a:r>
              <a:rPr lang="en-US" sz="4000">
                <a:solidFill>
                  <a:srgbClr val="0E3F75"/>
                </a:solidFill>
              </a:rPr>
              <a:t>Section 1: </a:t>
            </a:r>
            <a:br>
              <a:rPr lang="en-US" sz="4000">
                <a:solidFill>
                  <a:srgbClr val="0E3F75"/>
                </a:solidFill>
              </a:rPr>
            </a:br>
            <a:r>
              <a:rPr lang="en-US" sz="4000" baseline="0">
                <a:solidFill>
                  <a:srgbClr val="0E3F75"/>
                </a:solidFill>
              </a:rPr>
              <a:t>Why a Comprehensive Mathematics Plan is Needed</a:t>
            </a:r>
            <a:endParaRPr lang="en-US">
              <a:solidFill>
                <a:srgbClr val="0E3F75"/>
              </a:solidFill>
            </a:endParaRPr>
          </a:p>
        </p:txBody>
      </p:sp>
      <p:sp>
        <p:nvSpPr>
          <p:cNvPr id="4" name="Slide Number Placeholder 3">
            <a:extLst>
              <a:ext uri="{FF2B5EF4-FFF2-40B4-BE49-F238E27FC236}">
                <a16:creationId xmlns:a16="http://schemas.microsoft.com/office/drawing/2014/main" id="{61337A17-8EE0-F453-C987-7BA8E8EB16A6}"/>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3" name="Diagram 2">
            <a:extLst>
              <a:ext uri="{FF2B5EF4-FFF2-40B4-BE49-F238E27FC236}">
                <a16:creationId xmlns:a16="http://schemas.microsoft.com/office/drawing/2014/main" id="{87E96FA8-494A-B76E-37DC-0B6460DF9ACD}"/>
              </a:ext>
            </a:extLst>
          </p:cNvPr>
          <p:cNvGraphicFramePr/>
          <p:nvPr>
            <p:extLst>
              <p:ext uri="{D42A27DB-BD31-4B8C-83A1-F6EECF244321}">
                <p14:modId xmlns:p14="http://schemas.microsoft.com/office/powerpoint/2010/main" val="3668785643"/>
              </p:ext>
            </p:extLst>
          </p:nvPr>
        </p:nvGraphicFramePr>
        <p:xfrm>
          <a:off x="611882" y="922664"/>
          <a:ext cx="109876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19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451D-7E86-63B6-1EE4-D79ED79138BC}"/>
              </a:ext>
            </a:extLst>
          </p:cNvPr>
          <p:cNvSpPr>
            <a:spLocks noGrp="1"/>
          </p:cNvSpPr>
          <p:nvPr>
            <p:ph type="title"/>
          </p:nvPr>
        </p:nvSpPr>
        <p:spPr/>
        <p:txBody>
          <a:bodyPr/>
          <a:lstStyle/>
          <a:p>
            <a:r>
              <a:rPr lang="en-US" dirty="0">
                <a:solidFill>
                  <a:srgbClr val="0E3F75"/>
                </a:solidFill>
              </a:rPr>
              <a:t>Section 2: </a:t>
            </a:r>
            <a:br>
              <a:rPr lang="en-US" dirty="0">
                <a:solidFill>
                  <a:srgbClr val="0E3F75"/>
                </a:solidFill>
              </a:rPr>
            </a:br>
            <a:r>
              <a:rPr lang="en-US" dirty="0">
                <a:solidFill>
                  <a:srgbClr val="0E3F75"/>
                </a:solidFill>
              </a:rPr>
              <a:t>Ohio’s Mathematics vision</a:t>
            </a:r>
          </a:p>
        </p:txBody>
      </p:sp>
      <p:sp>
        <p:nvSpPr>
          <p:cNvPr id="4" name="Slide Number Placeholder 3">
            <a:extLst>
              <a:ext uri="{FF2B5EF4-FFF2-40B4-BE49-F238E27FC236}">
                <a16:creationId xmlns:a16="http://schemas.microsoft.com/office/drawing/2014/main" id="{E0D03DFE-57F2-E75D-9BD4-24A3D949D48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ontent Placeholder 4" descr="Commitments for Ohio's Plan to Raise Literacy Achievement.">
            <a:extLst>
              <a:ext uri="{FF2B5EF4-FFF2-40B4-BE49-F238E27FC236}">
                <a16:creationId xmlns:a16="http://schemas.microsoft.com/office/drawing/2014/main" id="{30CBC7BD-5C0B-4EEE-1A03-1C4AEA69731F}"/>
              </a:ext>
            </a:extLst>
          </p:cNvPr>
          <p:cNvGraphicFramePr>
            <a:graphicFrameLocks noGrp="1"/>
          </p:cNvGraphicFramePr>
          <p:nvPr>
            <p:ph idx="1"/>
            <p:extLst>
              <p:ext uri="{D42A27DB-BD31-4B8C-83A1-F6EECF244321}">
                <p14:modId xmlns:p14="http://schemas.microsoft.com/office/powerpoint/2010/main" val="3111152285"/>
              </p:ext>
            </p:extLst>
          </p:nvPr>
        </p:nvGraphicFramePr>
        <p:xfrm>
          <a:off x="380999" y="1514475"/>
          <a:ext cx="11429999" cy="4437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14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C60C-0062-8A91-1369-CC21FD1AD2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E2D726-BD96-C483-DDFB-A7A2096B2487}"/>
              </a:ext>
            </a:extLst>
          </p:cNvPr>
          <p:cNvSpPr>
            <a:spLocks noGrp="1"/>
          </p:cNvSpPr>
          <p:nvPr>
            <p:ph type="title"/>
          </p:nvPr>
        </p:nvSpPr>
        <p:spPr/>
        <p:txBody>
          <a:bodyPr>
            <a:normAutofit/>
          </a:bodyPr>
          <a:lstStyle/>
          <a:p>
            <a:r>
              <a:rPr lang="en-US">
                <a:solidFill>
                  <a:srgbClr val="0E3F75"/>
                </a:solidFill>
              </a:rPr>
              <a:t>Section 3: </a:t>
            </a:r>
            <a:br>
              <a:rPr lang="en-US">
                <a:solidFill>
                  <a:srgbClr val="0E3F75"/>
                </a:solidFill>
              </a:rPr>
            </a:br>
            <a:r>
              <a:rPr lang="en-US" baseline="0">
                <a:solidFill>
                  <a:srgbClr val="0E3F75"/>
                </a:solidFill>
              </a:rPr>
              <a:t>Ohio’s Theory of action </a:t>
            </a:r>
            <a:endParaRPr lang="en-US">
              <a:solidFill>
                <a:srgbClr val="0E3F75"/>
              </a:solidFill>
            </a:endParaRPr>
          </a:p>
        </p:txBody>
      </p:sp>
      <p:graphicFrame>
        <p:nvGraphicFramePr>
          <p:cNvPr id="5" name="Content Placeholder 4">
            <a:extLst>
              <a:ext uri="{FF2B5EF4-FFF2-40B4-BE49-F238E27FC236}">
                <a16:creationId xmlns:a16="http://schemas.microsoft.com/office/drawing/2014/main" id="{B368816F-3F45-B82F-8575-77772B367D3C}"/>
              </a:ext>
            </a:extLst>
          </p:cNvPr>
          <p:cNvGraphicFramePr>
            <a:graphicFrameLocks noGrp="1"/>
          </p:cNvGraphicFramePr>
          <p:nvPr>
            <p:ph idx="1"/>
            <p:extLst>
              <p:ext uri="{D42A27DB-BD31-4B8C-83A1-F6EECF244321}">
                <p14:modId xmlns:p14="http://schemas.microsoft.com/office/powerpoint/2010/main" val="2666221410"/>
              </p:ext>
            </p:extLst>
          </p:nvPr>
        </p:nvGraphicFramePr>
        <p:xfrm>
          <a:off x="607888" y="2344215"/>
          <a:ext cx="9831512" cy="248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9BFB502-69FE-299B-6A74-4A0879EA718D}"/>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4776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2451D-7E86-63B6-1EE4-D79ED79138BC}"/>
              </a:ext>
            </a:extLst>
          </p:cNvPr>
          <p:cNvSpPr>
            <a:spLocks noGrp="1"/>
          </p:cNvSpPr>
          <p:nvPr>
            <p:ph type="title"/>
          </p:nvPr>
        </p:nvSpPr>
        <p:spPr/>
        <p:txBody>
          <a:bodyPr/>
          <a:lstStyle/>
          <a:p>
            <a:r>
              <a:rPr lang="en-US">
                <a:solidFill>
                  <a:srgbClr val="0E3F75"/>
                </a:solidFill>
              </a:rPr>
              <a:t>Section 4: </a:t>
            </a:r>
            <a:br>
              <a:rPr lang="en-US">
                <a:solidFill>
                  <a:srgbClr val="0E3F75"/>
                </a:solidFill>
              </a:rPr>
            </a:br>
            <a:r>
              <a:rPr lang="en-US">
                <a:solidFill>
                  <a:srgbClr val="0E3F75"/>
                </a:solidFill>
              </a:rPr>
              <a:t>Strategies and activities</a:t>
            </a:r>
          </a:p>
        </p:txBody>
      </p:sp>
      <p:sp>
        <p:nvSpPr>
          <p:cNvPr id="4" name="Slide Number Placeholder 3">
            <a:extLst>
              <a:ext uri="{FF2B5EF4-FFF2-40B4-BE49-F238E27FC236}">
                <a16:creationId xmlns:a16="http://schemas.microsoft.com/office/drawing/2014/main" id="{E0D03DFE-57F2-E75D-9BD4-24A3D949D48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3B7B7A-CDDA-7C44-B1B0-1F1E45567B3B}" type="slidenum">
              <a:rPr kumimoji="0" lang="en-US" sz="1200" b="1" i="0" u="none" strike="noStrike" kern="1200" cap="none" spc="0" normalizeH="0" baseline="0" noProof="0" smtClean="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1" i="0" u="none" strike="noStrike" kern="1200" cap="none" spc="0" normalizeH="0" baseline="0" noProof="0">
              <a:ln>
                <a:noFill/>
              </a:ln>
              <a:solidFill>
                <a:srgbClr val="FFFFFF">
                  <a:lumMod val="9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5" name="Content Placeholder 4" descr="Commitments for Ohio's Plan to Raise Literacy Achievement.">
            <a:extLst>
              <a:ext uri="{FF2B5EF4-FFF2-40B4-BE49-F238E27FC236}">
                <a16:creationId xmlns:a16="http://schemas.microsoft.com/office/drawing/2014/main" id="{30CBC7BD-5C0B-4EEE-1A03-1C4AEA69731F}"/>
              </a:ext>
            </a:extLst>
          </p:cNvPr>
          <p:cNvGraphicFramePr>
            <a:graphicFrameLocks noGrp="1"/>
          </p:cNvGraphicFramePr>
          <p:nvPr>
            <p:ph idx="1"/>
            <p:extLst>
              <p:ext uri="{D42A27DB-BD31-4B8C-83A1-F6EECF244321}">
                <p14:modId xmlns:p14="http://schemas.microsoft.com/office/powerpoint/2010/main" val="2602578372"/>
              </p:ext>
            </p:extLst>
          </p:nvPr>
        </p:nvGraphicFramePr>
        <p:xfrm>
          <a:off x="423333" y="1427163"/>
          <a:ext cx="11344275" cy="4755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5365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eart of it All Deck">
  <a:themeElements>
    <a:clrScheme name="Heart of it All">
      <a:dk1>
        <a:srgbClr val="2A2F36"/>
      </a:dk1>
      <a:lt1>
        <a:srgbClr val="FFFFFF"/>
      </a:lt1>
      <a:dk2>
        <a:srgbClr val="2A2F36"/>
      </a:dk2>
      <a:lt2>
        <a:srgbClr val="FFFFFF"/>
      </a:lt2>
      <a:accent1>
        <a:srgbClr val="0E3F75"/>
      </a:accent1>
      <a:accent2>
        <a:srgbClr val="C12637"/>
      </a:accent2>
      <a:accent3>
        <a:srgbClr val="0098D3"/>
      </a:accent3>
      <a:accent4>
        <a:srgbClr val="719364"/>
      </a:accent4>
      <a:accent5>
        <a:srgbClr val="EAB70E"/>
      </a:accent5>
      <a:accent6>
        <a:srgbClr val="B0B3AF"/>
      </a:accent6>
      <a:hlink>
        <a:srgbClr val="0000FF"/>
      </a:hlink>
      <a:folHlink>
        <a:srgbClr val="800080"/>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_DEW Heart of it All Template" id="{71B44532-FF8F-4FF5-9C90-BAC8D818BA1B}" vid="{E9E06614-C8B6-487E-A06A-A49F11789409}"/>
    </a:ext>
  </a:extLst>
</a:theme>
</file>

<file path=ppt/theme/theme3.xml><?xml version="1.0" encoding="utf-8"?>
<a:theme xmlns:a="http://schemas.openxmlformats.org/drawingml/2006/main" name="1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hio's K-12 Math Plan Overview" id="{D8D93175-193C-44B8-AFCD-DF6BD52ADDE4}" vid="{3E475D05-6907-4B90-95B8-7FD850C24B51}"/>
    </a:ext>
  </a:extLst>
</a:theme>
</file>

<file path=ppt/theme/theme4.xml><?xml version="1.0" encoding="utf-8"?>
<a:theme xmlns:a="http://schemas.openxmlformats.org/drawingml/2006/main" name="2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EW Heart of it All Template  -  Read-Only" id="{B66884DF-E9CB-44BE-82C6-B50DC95327E7}" vid="{2FFDF135-AE63-483E-B941-C43F2C49FB68}"/>
    </a:ext>
  </a:extLst>
</a:theme>
</file>

<file path=ppt/theme/theme5.xml><?xml version="1.0" encoding="utf-8"?>
<a:theme xmlns:a="http://schemas.openxmlformats.org/drawingml/2006/main" name="3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spcFirstLastPara="1" wrap="square" lIns="0" tIns="0" rIns="0" bIns="0" anchor="ctr" anchorCtr="0">
        <a:noAutofit/>
      </a:bodyPr>
      <a:lstStyle>
        <a:defPPr marL="0" marR="0" indent="0" algn="ctr" rtl="0">
          <a:lnSpc>
            <a:spcPct val="100000"/>
          </a:lnSpc>
          <a:spcBef>
            <a:spcPts val="0"/>
          </a:spcBef>
          <a:spcAft>
            <a:spcPts val="0"/>
          </a:spcAft>
          <a:buClr>
            <a:srgbClr val="FFFFFF"/>
          </a:buClr>
          <a:buSzPts val="1800"/>
          <a:buFont typeface="Helvetica Neue"/>
          <a:buNone/>
          <a:defRPr sz="1800" b="1" i="0" u="none" strike="noStrike" cap="none">
            <a:solidFill>
              <a:srgbClr val="000000"/>
            </a:solidFill>
            <a:latin typeface="Helvetica Neue"/>
            <a:ea typeface="Helvetica Neue"/>
            <a:cs typeface="Helvetica Neue"/>
            <a:sym typeface="Helvetica Neue"/>
          </a:defRPr>
        </a:defPPr>
      </a:lstStyle>
    </a:spDef>
  </a:objectDefaults>
  <a:extraClrSchemeLst/>
</a:theme>
</file>

<file path=ppt/theme/theme6.xml><?xml version="1.0" encoding="utf-8"?>
<a:theme xmlns:a="http://schemas.openxmlformats.org/drawingml/2006/main" name="4_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spcFirstLastPara="1" wrap="square" lIns="0" tIns="0" rIns="0" bIns="0" anchor="ctr" anchorCtr="0">
        <a:noAutofit/>
      </a:bodyPr>
      <a:lstStyle>
        <a:defPPr marL="0" marR="0" indent="0" algn="ctr" rtl="0">
          <a:lnSpc>
            <a:spcPct val="100000"/>
          </a:lnSpc>
          <a:spcBef>
            <a:spcPts val="0"/>
          </a:spcBef>
          <a:spcAft>
            <a:spcPts val="0"/>
          </a:spcAft>
          <a:buClr>
            <a:srgbClr val="FFFFFF"/>
          </a:buClr>
          <a:buSzPts val="1800"/>
          <a:buFont typeface="Helvetica Neue"/>
          <a:buNone/>
          <a:defRPr sz="1800" b="1" i="0" u="none" strike="noStrike" cap="none">
            <a:solidFill>
              <a:srgbClr val="000000"/>
            </a:solidFill>
            <a:latin typeface="Helvetica Neue"/>
            <a:ea typeface="Helvetica Neue"/>
            <a:cs typeface="Helvetica Neue"/>
            <a:sym typeface="Helvetica Neue"/>
          </a:defRPr>
        </a:defPPr>
      </a:lstStyle>
    </a:sp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AE826B26E85B46AAA120A4B7A33EA7" ma:contentTypeVersion="15" ma:contentTypeDescription="Create a new document." ma:contentTypeScope="" ma:versionID="6949c613459306d7dce8387500c842ef">
  <xsd:schema xmlns:xsd="http://www.w3.org/2001/XMLSchema" xmlns:xs="http://www.w3.org/2001/XMLSchema" xmlns:p="http://schemas.microsoft.com/office/2006/metadata/properties" xmlns:ns2="665a6f92-3e53-4eaf-a7c5-2dacc5de3ec7" xmlns:ns3="a13ef070-bab6-49f4-b250-5e10b3e13e91" targetNamespace="http://schemas.microsoft.com/office/2006/metadata/properties" ma:root="true" ma:fieldsID="74a3bbca4214053ed1af0dc3c4c6c516" ns2:_="" ns3:_="">
    <xsd:import namespace="665a6f92-3e53-4eaf-a7c5-2dacc5de3ec7"/>
    <xsd:import namespace="a13ef070-bab6-49f4-b250-5e10b3e13e9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5a6f92-3e53-4eaf-a7c5-2dacc5de3e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3ef070-bab6-49f4-b250-5e10b3e13e9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90d1264-d051-4d5f-a583-985370e39494}" ma:internalName="TaxCatchAll" ma:showField="CatchAllData" ma:web="a13ef070-bab6-49f4-b250-5e10b3e13e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65a6f92-3e53-4eaf-a7c5-2dacc5de3ec7">
      <Terms xmlns="http://schemas.microsoft.com/office/infopath/2007/PartnerControls"/>
    </lcf76f155ced4ddcb4097134ff3c332f>
    <TaxCatchAll xmlns="a13ef070-bab6-49f4-b250-5e10b3e13e9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285E54-3D70-4C1A-BD1E-B5FA24726FC0}">
  <ds:schemaRefs>
    <ds:schemaRef ds:uri="665a6f92-3e53-4eaf-a7c5-2dacc5de3ec7"/>
    <ds:schemaRef ds:uri="a13ef070-bab6-49f4-b250-5e10b3e13e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4DEB35-C9F8-408E-94BB-474DC78D1CE4}">
  <ds:schemaRefs>
    <ds:schemaRef ds:uri="http://schemas.microsoft.com/office/2006/documentManagement/types"/>
    <ds:schemaRef ds:uri="a13ef070-bab6-49f4-b250-5e10b3e13e91"/>
    <ds:schemaRef ds:uri="http://schemas.openxmlformats.org/package/2006/metadata/core-properties"/>
    <ds:schemaRef ds:uri="http://purl.org/dc/elements/1.1/"/>
    <ds:schemaRef ds:uri="http://www.w3.org/XML/1998/namespace"/>
    <ds:schemaRef ds:uri="665a6f92-3e53-4eaf-a7c5-2dacc5de3ec7"/>
    <ds:schemaRef ds:uri="http://schemas.microsoft.com/office/infopath/2007/PartnerControls"/>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40B1A3D6-B3E3-482E-91D6-FE312CB84591}">
  <ds:schemaRefs>
    <ds:schemaRef ds:uri="http://schemas.microsoft.com/sharepoint/v3/contenttype/forms"/>
  </ds:schemaRefs>
</ds:datastoreItem>
</file>

<file path=docMetadata/LabelInfo.xml><?xml version="1.0" encoding="utf-8"?>
<clbl:labelList xmlns:clbl="http://schemas.microsoft.com/office/2020/mipLabelMetadata">
  <clbl:label id="{50f8fcc4-94d8-4f07-84eb-36ed57c7c8a2}" enabled="0" method="" siteId="{50f8fcc4-94d8-4f07-84eb-36ed57c7c8a2}" removed="1"/>
</clbl:labelList>
</file>

<file path=docProps/app.xml><?xml version="1.0" encoding="utf-8"?>
<Properties xmlns="http://schemas.openxmlformats.org/officeDocument/2006/extended-properties" xmlns:vt="http://schemas.openxmlformats.org/officeDocument/2006/docPropsVTypes">
  <TotalTime>0</TotalTime>
  <Words>2102</Words>
  <Application>Microsoft Office PowerPoint</Application>
  <PresentationFormat>Widescreen</PresentationFormat>
  <Paragraphs>136</Paragraphs>
  <Slides>11</Slides>
  <Notes>11</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11</vt:i4>
      </vt:variant>
    </vt:vector>
  </HeadingPairs>
  <TitlesOfParts>
    <vt:vector size="29" baseType="lpstr">
      <vt:lpstr>Aptos</vt:lpstr>
      <vt:lpstr>Aptos Display</vt:lpstr>
      <vt:lpstr>Arial</vt:lpstr>
      <vt:lpstr>Calibri</vt:lpstr>
      <vt:lpstr>Open Sans</vt:lpstr>
      <vt:lpstr>Rockwell</vt:lpstr>
      <vt:lpstr>Source Sans 3 SemiBold</vt:lpstr>
      <vt:lpstr>Source Sans Pro</vt:lpstr>
      <vt:lpstr>Source Sans Pro Black</vt:lpstr>
      <vt:lpstr>Source Sans Pro SemiBold</vt:lpstr>
      <vt:lpstr>Symbol</vt:lpstr>
      <vt:lpstr>Tahoma</vt:lpstr>
      <vt:lpstr>Office Theme</vt:lpstr>
      <vt:lpstr>Heart of it All Deck</vt:lpstr>
      <vt:lpstr>1_Heart of it All Deck</vt:lpstr>
      <vt:lpstr>2_Heart of it All Deck</vt:lpstr>
      <vt:lpstr>3_Heart of it All Deck</vt:lpstr>
      <vt:lpstr>4_Heart of it All Deck</vt:lpstr>
      <vt:lpstr>Ohio’s Plan for K-12 Mathematics </vt:lpstr>
      <vt:lpstr>Ohio Department of Education and Workforce Priorities    </vt:lpstr>
      <vt:lpstr>Ohio’s Plan for K-12 Mathematics</vt:lpstr>
      <vt:lpstr>Ohio’s Mathematics Vision</vt:lpstr>
      <vt:lpstr>STRUCTURE OF OHIO’S PLAN</vt:lpstr>
      <vt:lpstr>Section 1:  Why a Comprehensive Mathematics Plan is Needed</vt:lpstr>
      <vt:lpstr>Section 2:  Ohio’s Mathematics vision</vt:lpstr>
      <vt:lpstr>Section 3:  Ohio’s Theory of action </vt:lpstr>
      <vt:lpstr>Section 4:  Strategies and activities</vt:lpstr>
      <vt:lpstr>Section 5: Next Steps</vt:lpstr>
      <vt:lpstr>Mathematics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Jones, Wendy</dc:creator>
  <cp:lastModifiedBy>Ginn, Crystal</cp:lastModifiedBy>
  <cp:revision>1</cp:revision>
  <dcterms:created xsi:type="dcterms:W3CDTF">2025-07-03T13:37:46Z</dcterms:created>
  <dcterms:modified xsi:type="dcterms:W3CDTF">2025-07-22T14:03:38Z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0x01010067AE826B26E85B46AAA120A4B7A33EA7</vt:lpwstr>
  </property>
  <property fmtid="{D5CDD505-2E9C-101B-9397-08002B2CF9AE}" pid="3" name="MediaServiceImageTags">
    <vt:lpwstr/>
  </property>
</Properties>
</file>