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44"/>
  </p:notesMasterIdLst>
  <p:handoutMasterIdLst>
    <p:handoutMasterId r:id="rId45"/>
  </p:handoutMasterIdLst>
  <p:sldIdLst>
    <p:sldId id="260" r:id="rId6"/>
    <p:sldId id="257" r:id="rId7"/>
    <p:sldId id="910" r:id="rId8"/>
    <p:sldId id="728" r:id="rId9"/>
    <p:sldId id="279" r:id="rId10"/>
    <p:sldId id="751" r:id="rId11"/>
    <p:sldId id="750" r:id="rId12"/>
    <p:sldId id="755" r:id="rId13"/>
    <p:sldId id="759" r:id="rId14"/>
    <p:sldId id="757" r:id="rId15"/>
    <p:sldId id="764" r:id="rId16"/>
    <p:sldId id="766" r:id="rId17"/>
    <p:sldId id="909" r:id="rId18"/>
    <p:sldId id="899" r:id="rId19"/>
    <p:sldId id="906" r:id="rId20"/>
    <p:sldId id="907" r:id="rId21"/>
    <p:sldId id="936" r:id="rId22"/>
    <p:sldId id="932" r:id="rId23"/>
    <p:sldId id="933" r:id="rId24"/>
    <p:sldId id="935" r:id="rId25"/>
    <p:sldId id="934" r:id="rId26"/>
    <p:sldId id="913" r:id="rId27"/>
    <p:sldId id="920" r:id="rId28"/>
    <p:sldId id="908" r:id="rId29"/>
    <p:sldId id="889" r:id="rId30"/>
    <p:sldId id="892" r:id="rId31"/>
    <p:sldId id="897" r:id="rId32"/>
    <p:sldId id="914" r:id="rId33"/>
    <p:sldId id="915" r:id="rId34"/>
    <p:sldId id="916" r:id="rId35"/>
    <p:sldId id="918" r:id="rId36"/>
    <p:sldId id="924" r:id="rId37"/>
    <p:sldId id="922" r:id="rId38"/>
    <p:sldId id="925" r:id="rId39"/>
    <p:sldId id="928" r:id="rId40"/>
    <p:sldId id="930" r:id="rId41"/>
    <p:sldId id="273" r:id="rId42"/>
    <p:sldId id="931"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F2A"/>
    <a:srgbClr val="CD0920"/>
    <a:srgbClr val="F0CDC8"/>
    <a:srgbClr val="C4E2F4"/>
    <a:srgbClr val="73A4CC"/>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8BED1-C388-4222-990A-86EBC63F1807}" v="1533" dt="2021-09-21T11:17:07.180"/>
    <p1510:client id="{25D7A71F-0CE8-40DE-01D2-5FD343A0F218}" v="1" dt="2021-10-05T18:55:58.078"/>
    <p1510:client id="{3F49F0FA-D032-416C-B6D3-CD2432010444}" v="3" dt="2021-09-20T22:59:11.875"/>
    <p1510:client id="{A71470B2-0FBC-BD18-12D3-C5184A7C10B3}" v="5" dt="2021-09-21T11:04:11.059"/>
    <p1510:client id="{DDED7CCA-0288-406E-BEE0-44778977C9C9}" v="534" dt="2021-09-21T17:31:04.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45" autoAdjust="0"/>
    <p:restoredTop sz="86150" autoAdjust="0"/>
  </p:normalViewPr>
  <p:slideViewPr>
    <p:cSldViewPr snapToGrid="0" snapToObjects="1">
      <p:cViewPr varScale="1">
        <p:scale>
          <a:sx n="79" d="100"/>
          <a:sy n="79" d="100"/>
        </p:scale>
        <p:origin x="984"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938"/>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99B81-34F7-4927-BAF0-D934F5CC2FC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DBEE5AD-C040-48DC-B0C0-B35BBA7501FA}">
      <dgm:prSet phldrT="[Text]" custT="1"/>
      <dgm:spPr/>
      <dgm:t>
        <a:bodyPr/>
        <a:lstStyle/>
        <a:p>
          <a:pPr>
            <a:spcAft>
              <a:spcPts val="600"/>
            </a:spcAft>
          </a:pPr>
          <a:r>
            <a:rPr lang="en-US" sz="2400" b="1" dirty="0">
              <a:latin typeface="Arial" panose="020B0604020202020204" pitchFamily="34" charset="0"/>
              <a:cs typeface="Arial" panose="020B0604020202020204" pitchFamily="34" charset="0"/>
            </a:rPr>
            <a:t>Current Structure</a:t>
          </a:r>
        </a:p>
      </dgm:t>
    </dgm:pt>
    <dgm:pt modelId="{47C4BD41-4B44-4883-B791-B2E2F607E9B9}" type="parTrans" cxnId="{3F145C9C-76F3-4AD8-9128-B86665EF5153}">
      <dgm:prSet/>
      <dgm:spPr/>
      <dgm:t>
        <a:bodyPr/>
        <a:lstStyle/>
        <a:p>
          <a:endParaRPr lang="en-US"/>
        </a:p>
      </dgm:t>
    </dgm:pt>
    <dgm:pt modelId="{D2731BA2-FE69-4E10-80DD-CE1473A3F5A2}" type="sibTrans" cxnId="{3F145C9C-76F3-4AD8-9128-B86665EF5153}">
      <dgm:prSet/>
      <dgm:spPr/>
      <dgm:t>
        <a:bodyPr/>
        <a:lstStyle/>
        <a:p>
          <a:endParaRPr lang="en-US"/>
        </a:p>
      </dgm:t>
    </dgm:pt>
    <dgm:pt modelId="{763FB350-01D4-4199-8F44-93096DDB7A5A}">
      <dgm:prSet phldrT="[Text]"/>
      <dgm:spPr/>
      <dgm:t>
        <a:bodyPr/>
        <a:lstStyle/>
        <a:p>
          <a:r>
            <a:rPr lang="en-US" b="1" dirty="0">
              <a:latin typeface="Arial" panose="020B0604020202020204" pitchFamily="34" charset="0"/>
              <a:cs typeface="Arial" panose="020B0604020202020204" pitchFamily="34" charset="0"/>
            </a:rPr>
            <a:t>Pro: </a:t>
          </a:r>
          <a:r>
            <a:rPr lang="en-US" dirty="0">
              <a:latin typeface="Arial" panose="020B0604020202020204" pitchFamily="34" charset="0"/>
              <a:cs typeface="Arial" panose="020B0604020202020204" pitchFamily="34" charset="0"/>
            </a:rPr>
            <a:t>Gifted Advisory Council members on workgroups</a:t>
          </a:r>
        </a:p>
      </dgm:t>
    </dgm:pt>
    <dgm:pt modelId="{0589FDD2-2EFA-4A85-9A33-BA716F36E19F}" type="parTrans" cxnId="{131D4AB0-ACA4-482F-AA11-34AB35328F61}">
      <dgm:prSet/>
      <dgm:spPr/>
      <dgm:t>
        <a:bodyPr/>
        <a:lstStyle/>
        <a:p>
          <a:endParaRPr lang="en-US"/>
        </a:p>
      </dgm:t>
    </dgm:pt>
    <dgm:pt modelId="{3A860947-51DF-42B7-9DCB-9EFD7015FC01}" type="sibTrans" cxnId="{131D4AB0-ACA4-482F-AA11-34AB35328F61}">
      <dgm:prSet/>
      <dgm:spPr/>
      <dgm:t>
        <a:bodyPr/>
        <a:lstStyle/>
        <a:p>
          <a:endParaRPr lang="en-US"/>
        </a:p>
      </dgm:t>
    </dgm:pt>
    <dgm:pt modelId="{BE6D8F24-477A-48FA-ABE9-FCCA1B0DAA6A}">
      <dgm:prSet phldrT="[Text]" custT="1"/>
      <dgm:spPr/>
      <dgm:t>
        <a:bodyPr/>
        <a:lstStyle/>
        <a:p>
          <a:pPr>
            <a:spcAft>
              <a:spcPts val="0"/>
            </a:spcAft>
          </a:pPr>
          <a:r>
            <a:rPr lang="en-US" sz="2400" b="1" dirty="0">
              <a:latin typeface="Arial" panose="020B0604020202020204" pitchFamily="34" charset="0"/>
              <a:cs typeface="Arial" panose="020B0604020202020204" pitchFamily="34" charset="0"/>
            </a:rPr>
            <a:t>Proposed Change:</a:t>
          </a:r>
        </a:p>
        <a:p>
          <a:pPr>
            <a:spcAft>
              <a:spcPct val="35000"/>
            </a:spcAft>
          </a:pPr>
          <a:r>
            <a:rPr lang="en-US" sz="2400" b="1" dirty="0">
              <a:latin typeface="Arial" panose="020B0604020202020204" pitchFamily="34" charset="0"/>
              <a:cs typeface="Arial" panose="020B0604020202020204" pitchFamily="34" charset="0"/>
            </a:rPr>
            <a:t>External Stakeholders </a:t>
          </a:r>
        </a:p>
      </dgm:t>
    </dgm:pt>
    <dgm:pt modelId="{508E43E9-5632-43C8-A35C-1C34A917585E}" type="parTrans" cxnId="{161D5FEB-848D-4031-984F-3B5DCF5C1D96}">
      <dgm:prSet/>
      <dgm:spPr/>
      <dgm:t>
        <a:bodyPr/>
        <a:lstStyle/>
        <a:p>
          <a:endParaRPr lang="en-US"/>
        </a:p>
      </dgm:t>
    </dgm:pt>
    <dgm:pt modelId="{4BD8979D-7922-4D95-A360-FD44E88FE90C}" type="sibTrans" cxnId="{161D5FEB-848D-4031-984F-3B5DCF5C1D96}">
      <dgm:prSet/>
      <dgm:spPr/>
      <dgm:t>
        <a:bodyPr/>
        <a:lstStyle/>
        <a:p>
          <a:endParaRPr lang="en-US"/>
        </a:p>
      </dgm:t>
    </dgm:pt>
    <dgm:pt modelId="{2035F801-0CB5-4CDA-9AA9-340B2008C515}">
      <dgm:prSet phldrT="[Text]"/>
      <dgm:spPr/>
      <dgm:t>
        <a:bodyPr/>
        <a:lstStyle/>
        <a:p>
          <a:pPr rtl="0"/>
          <a:r>
            <a:rPr lang="en-US" b="1">
              <a:latin typeface="Arial"/>
              <a:cs typeface="Arial"/>
            </a:rPr>
            <a:t>Pro: </a:t>
          </a:r>
          <a:r>
            <a:rPr lang="en-US">
              <a:latin typeface="Arial"/>
              <a:cs typeface="Arial"/>
            </a:rPr>
            <a:t>Allows for virtual meetings, more efficient use of time, GAC members still lead work by serving as steering committee</a:t>
          </a:r>
          <a:endParaRPr lang="en-US" b="0" dirty="0">
            <a:latin typeface="Arial"/>
            <a:cs typeface="Arial"/>
          </a:endParaRPr>
        </a:p>
      </dgm:t>
    </dgm:pt>
    <dgm:pt modelId="{F20BF93F-D1AE-43EF-B2F7-D730F36CBBFA}" type="parTrans" cxnId="{6253AABF-9029-46DB-889F-E4FBFD360A17}">
      <dgm:prSet/>
      <dgm:spPr/>
      <dgm:t>
        <a:bodyPr/>
        <a:lstStyle/>
        <a:p>
          <a:endParaRPr lang="en-US"/>
        </a:p>
      </dgm:t>
    </dgm:pt>
    <dgm:pt modelId="{39078EBB-AC30-452F-BB7A-25554699988A}" type="sibTrans" cxnId="{6253AABF-9029-46DB-889F-E4FBFD360A17}">
      <dgm:prSet/>
      <dgm:spPr/>
      <dgm:t>
        <a:bodyPr/>
        <a:lstStyle/>
        <a:p>
          <a:endParaRPr lang="en-US"/>
        </a:p>
      </dgm:t>
    </dgm:pt>
    <dgm:pt modelId="{5C3CF155-60D2-4801-944A-14C4CED9654F}">
      <dgm:prSet phldrT="[Text]"/>
      <dgm:spPr/>
      <dgm:t>
        <a:bodyPr/>
        <a:lstStyle/>
        <a:p>
          <a:r>
            <a:rPr lang="en-US" b="1" dirty="0">
              <a:latin typeface="Arial" panose="020B0604020202020204" pitchFamily="34" charset="0"/>
              <a:cs typeface="Arial" panose="020B0604020202020204" pitchFamily="34" charset="0"/>
            </a:rPr>
            <a:t>Con: </a:t>
          </a:r>
          <a:r>
            <a:rPr lang="en-US" b="0" dirty="0">
              <a:latin typeface="Arial" panose="020B0604020202020204" pitchFamily="34" charset="0"/>
              <a:cs typeface="Arial" panose="020B0604020202020204" pitchFamily="34" charset="0"/>
            </a:rPr>
            <a:t>Work will be behind initially proposed schedule, current members cannot participate in stakeholder groups</a:t>
          </a:r>
          <a:r>
            <a:rPr lang="en-US" b="1" dirty="0">
              <a:latin typeface="Arial" panose="020B0604020202020204" pitchFamily="34" charset="0"/>
              <a:cs typeface="Arial" panose="020B0604020202020204" pitchFamily="34" charset="0"/>
            </a:rPr>
            <a:t> </a:t>
          </a:r>
        </a:p>
      </dgm:t>
    </dgm:pt>
    <dgm:pt modelId="{1D3AF3CA-0B21-4EAB-9E08-79709E7E493D}" type="parTrans" cxnId="{751F3C3F-BF14-4B09-8BB1-1B2DDF21E0F5}">
      <dgm:prSet/>
      <dgm:spPr/>
      <dgm:t>
        <a:bodyPr/>
        <a:lstStyle/>
        <a:p>
          <a:endParaRPr lang="en-US"/>
        </a:p>
      </dgm:t>
    </dgm:pt>
    <dgm:pt modelId="{0ED6DC03-86DF-4071-BE65-727ACE3096E0}" type="sibTrans" cxnId="{751F3C3F-BF14-4B09-8BB1-1B2DDF21E0F5}">
      <dgm:prSet/>
      <dgm:spPr/>
      <dgm:t>
        <a:bodyPr/>
        <a:lstStyle/>
        <a:p>
          <a:endParaRPr lang="en-US"/>
        </a:p>
      </dgm:t>
    </dgm:pt>
    <dgm:pt modelId="{900CEAC2-F8CC-4237-9ADC-A3970C7874AE}">
      <dgm:prSet phldrT="[Text]"/>
      <dgm:spPr/>
      <dgm:t>
        <a:bodyPr/>
        <a:lstStyle/>
        <a:p>
          <a:r>
            <a:rPr lang="en-US" b="1" dirty="0">
              <a:latin typeface="Arial" panose="020B0604020202020204" pitchFamily="34" charset="0"/>
              <a:cs typeface="Arial" panose="020B0604020202020204" pitchFamily="34" charset="0"/>
            </a:rPr>
            <a:t>Con: </a:t>
          </a:r>
          <a:r>
            <a:rPr lang="en-US" dirty="0">
              <a:latin typeface="Arial" panose="020B0604020202020204" pitchFamily="34" charset="0"/>
              <a:cs typeface="Arial" panose="020B0604020202020204" pitchFamily="34" charset="0"/>
            </a:rPr>
            <a:t>Workgroup meetings would have to be public (in-person) and with a quorum, causing potential delays to progress, increased burden on GAC members due to increased travel and time away from work/districts</a:t>
          </a:r>
        </a:p>
      </dgm:t>
    </dgm:pt>
    <dgm:pt modelId="{54AB580B-53BB-44AF-9081-CCC68FA30DFF}" type="parTrans" cxnId="{D54A01F6-0EBE-4E76-8A55-D90CABCDC5C7}">
      <dgm:prSet/>
      <dgm:spPr/>
      <dgm:t>
        <a:bodyPr/>
        <a:lstStyle/>
        <a:p>
          <a:endParaRPr lang="en-US"/>
        </a:p>
      </dgm:t>
    </dgm:pt>
    <dgm:pt modelId="{43E12227-85B0-48E6-BE62-E2ED426C35C7}" type="sibTrans" cxnId="{D54A01F6-0EBE-4E76-8A55-D90CABCDC5C7}">
      <dgm:prSet/>
      <dgm:spPr/>
      <dgm:t>
        <a:bodyPr/>
        <a:lstStyle/>
        <a:p>
          <a:endParaRPr lang="en-US"/>
        </a:p>
      </dgm:t>
    </dgm:pt>
    <dgm:pt modelId="{F55AE908-F955-4628-8F1B-23B988351BB6}" type="pres">
      <dgm:prSet presAssocID="{83A99B81-34F7-4927-BAF0-D934F5CC2FCC}" presName="Name0" presStyleCnt="0">
        <dgm:presLayoutVars>
          <dgm:dir/>
          <dgm:animLvl val="lvl"/>
          <dgm:resizeHandles val="exact"/>
        </dgm:presLayoutVars>
      </dgm:prSet>
      <dgm:spPr/>
    </dgm:pt>
    <dgm:pt modelId="{B0834A05-6043-4252-B4DA-F6647A1FB3FE}" type="pres">
      <dgm:prSet presAssocID="{DDBEE5AD-C040-48DC-B0C0-B35BBA7501FA}" presName="composite" presStyleCnt="0"/>
      <dgm:spPr/>
    </dgm:pt>
    <dgm:pt modelId="{70F3C235-234F-478F-910E-2260354C0DB9}" type="pres">
      <dgm:prSet presAssocID="{DDBEE5AD-C040-48DC-B0C0-B35BBA7501FA}" presName="parTx" presStyleLbl="alignNode1" presStyleIdx="0" presStyleCnt="2">
        <dgm:presLayoutVars>
          <dgm:chMax val="0"/>
          <dgm:chPref val="0"/>
          <dgm:bulletEnabled val="1"/>
        </dgm:presLayoutVars>
      </dgm:prSet>
      <dgm:spPr/>
    </dgm:pt>
    <dgm:pt modelId="{1D52FF5E-38D6-4B76-A0CB-E19EDED69EA8}" type="pres">
      <dgm:prSet presAssocID="{DDBEE5AD-C040-48DC-B0C0-B35BBA7501FA}" presName="desTx" presStyleLbl="alignAccFollowNode1" presStyleIdx="0" presStyleCnt="2">
        <dgm:presLayoutVars>
          <dgm:bulletEnabled val="1"/>
        </dgm:presLayoutVars>
      </dgm:prSet>
      <dgm:spPr/>
    </dgm:pt>
    <dgm:pt modelId="{37BAF459-6554-4428-844B-71C8582E5B78}" type="pres">
      <dgm:prSet presAssocID="{D2731BA2-FE69-4E10-80DD-CE1473A3F5A2}" presName="space" presStyleCnt="0"/>
      <dgm:spPr/>
    </dgm:pt>
    <dgm:pt modelId="{DE35EC55-DCCD-4ADD-8794-DA80E99610C6}" type="pres">
      <dgm:prSet presAssocID="{BE6D8F24-477A-48FA-ABE9-FCCA1B0DAA6A}" presName="composite" presStyleCnt="0"/>
      <dgm:spPr/>
    </dgm:pt>
    <dgm:pt modelId="{D9E9386C-BF1C-4AA7-873D-AA9E335CA866}" type="pres">
      <dgm:prSet presAssocID="{BE6D8F24-477A-48FA-ABE9-FCCA1B0DAA6A}" presName="parTx" presStyleLbl="alignNode1" presStyleIdx="1" presStyleCnt="2">
        <dgm:presLayoutVars>
          <dgm:chMax val="0"/>
          <dgm:chPref val="0"/>
          <dgm:bulletEnabled val="1"/>
        </dgm:presLayoutVars>
      </dgm:prSet>
      <dgm:spPr/>
    </dgm:pt>
    <dgm:pt modelId="{0392E98F-ACA1-4547-8A2B-6ACA61BF9E8A}" type="pres">
      <dgm:prSet presAssocID="{BE6D8F24-477A-48FA-ABE9-FCCA1B0DAA6A}" presName="desTx" presStyleLbl="alignAccFollowNode1" presStyleIdx="1" presStyleCnt="2">
        <dgm:presLayoutVars>
          <dgm:bulletEnabled val="1"/>
        </dgm:presLayoutVars>
      </dgm:prSet>
      <dgm:spPr/>
    </dgm:pt>
  </dgm:ptLst>
  <dgm:cxnLst>
    <dgm:cxn modelId="{1FF7560C-34F1-4803-AAD7-BD4588C7A76B}" type="presOf" srcId="{DDBEE5AD-C040-48DC-B0C0-B35BBA7501FA}" destId="{70F3C235-234F-478F-910E-2260354C0DB9}" srcOrd="0" destOrd="0" presId="urn:microsoft.com/office/officeart/2005/8/layout/hList1"/>
    <dgm:cxn modelId="{681A9E1E-48CC-472A-94D7-751CD417238E}" type="presOf" srcId="{BE6D8F24-477A-48FA-ABE9-FCCA1B0DAA6A}" destId="{D9E9386C-BF1C-4AA7-873D-AA9E335CA866}" srcOrd="0" destOrd="0" presId="urn:microsoft.com/office/officeart/2005/8/layout/hList1"/>
    <dgm:cxn modelId="{87F5AF31-B66F-4751-AB80-E0F8C739D9B9}" type="presOf" srcId="{5C3CF155-60D2-4801-944A-14C4CED9654F}" destId="{0392E98F-ACA1-4547-8A2B-6ACA61BF9E8A}" srcOrd="0" destOrd="1" presId="urn:microsoft.com/office/officeart/2005/8/layout/hList1"/>
    <dgm:cxn modelId="{5BFD3136-6816-4092-8277-D14F5BB4EA8B}" type="presOf" srcId="{83A99B81-34F7-4927-BAF0-D934F5CC2FCC}" destId="{F55AE908-F955-4628-8F1B-23B988351BB6}" srcOrd="0" destOrd="0" presId="urn:microsoft.com/office/officeart/2005/8/layout/hList1"/>
    <dgm:cxn modelId="{751F3C3F-BF14-4B09-8BB1-1B2DDF21E0F5}" srcId="{BE6D8F24-477A-48FA-ABE9-FCCA1B0DAA6A}" destId="{5C3CF155-60D2-4801-944A-14C4CED9654F}" srcOrd="1" destOrd="0" parTransId="{1D3AF3CA-0B21-4EAB-9E08-79709E7E493D}" sibTransId="{0ED6DC03-86DF-4071-BE65-727ACE3096E0}"/>
    <dgm:cxn modelId="{08216B43-94E7-4DA0-B897-F321CF7B3475}" type="presOf" srcId="{900CEAC2-F8CC-4237-9ADC-A3970C7874AE}" destId="{1D52FF5E-38D6-4B76-A0CB-E19EDED69EA8}" srcOrd="0" destOrd="1" presId="urn:microsoft.com/office/officeart/2005/8/layout/hList1"/>
    <dgm:cxn modelId="{4479CD75-3241-4FAB-AC0C-F1A15AA83920}" type="presOf" srcId="{2035F801-0CB5-4CDA-9AA9-340B2008C515}" destId="{0392E98F-ACA1-4547-8A2B-6ACA61BF9E8A}" srcOrd="0" destOrd="0" presId="urn:microsoft.com/office/officeart/2005/8/layout/hList1"/>
    <dgm:cxn modelId="{3F145C9C-76F3-4AD8-9128-B86665EF5153}" srcId="{83A99B81-34F7-4927-BAF0-D934F5CC2FCC}" destId="{DDBEE5AD-C040-48DC-B0C0-B35BBA7501FA}" srcOrd="0" destOrd="0" parTransId="{47C4BD41-4B44-4883-B791-B2E2F607E9B9}" sibTransId="{D2731BA2-FE69-4E10-80DD-CE1473A3F5A2}"/>
    <dgm:cxn modelId="{95A6C19E-2E96-4202-9A3F-75702311968F}" type="presOf" srcId="{763FB350-01D4-4199-8F44-93096DDB7A5A}" destId="{1D52FF5E-38D6-4B76-A0CB-E19EDED69EA8}" srcOrd="0" destOrd="0" presId="urn:microsoft.com/office/officeart/2005/8/layout/hList1"/>
    <dgm:cxn modelId="{131D4AB0-ACA4-482F-AA11-34AB35328F61}" srcId="{DDBEE5AD-C040-48DC-B0C0-B35BBA7501FA}" destId="{763FB350-01D4-4199-8F44-93096DDB7A5A}" srcOrd="0" destOrd="0" parTransId="{0589FDD2-2EFA-4A85-9A33-BA716F36E19F}" sibTransId="{3A860947-51DF-42B7-9DCB-9EFD7015FC01}"/>
    <dgm:cxn modelId="{6253AABF-9029-46DB-889F-E4FBFD360A17}" srcId="{BE6D8F24-477A-48FA-ABE9-FCCA1B0DAA6A}" destId="{2035F801-0CB5-4CDA-9AA9-340B2008C515}" srcOrd="0" destOrd="0" parTransId="{F20BF93F-D1AE-43EF-B2F7-D730F36CBBFA}" sibTransId="{39078EBB-AC30-452F-BB7A-25554699988A}"/>
    <dgm:cxn modelId="{161D5FEB-848D-4031-984F-3B5DCF5C1D96}" srcId="{83A99B81-34F7-4927-BAF0-D934F5CC2FCC}" destId="{BE6D8F24-477A-48FA-ABE9-FCCA1B0DAA6A}" srcOrd="1" destOrd="0" parTransId="{508E43E9-5632-43C8-A35C-1C34A917585E}" sibTransId="{4BD8979D-7922-4D95-A360-FD44E88FE90C}"/>
    <dgm:cxn modelId="{D54A01F6-0EBE-4E76-8A55-D90CABCDC5C7}" srcId="{DDBEE5AD-C040-48DC-B0C0-B35BBA7501FA}" destId="{900CEAC2-F8CC-4237-9ADC-A3970C7874AE}" srcOrd="1" destOrd="0" parTransId="{54AB580B-53BB-44AF-9081-CCC68FA30DFF}" sibTransId="{43E12227-85B0-48E6-BE62-E2ED426C35C7}"/>
    <dgm:cxn modelId="{5C225267-5C9A-40EA-9B2E-2812F97BC868}" type="presParOf" srcId="{F55AE908-F955-4628-8F1B-23B988351BB6}" destId="{B0834A05-6043-4252-B4DA-F6647A1FB3FE}" srcOrd="0" destOrd="0" presId="urn:microsoft.com/office/officeart/2005/8/layout/hList1"/>
    <dgm:cxn modelId="{6A979245-A0CA-4310-A5E4-695CA415D029}" type="presParOf" srcId="{B0834A05-6043-4252-B4DA-F6647A1FB3FE}" destId="{70F3C235-234F-478F-910E-2260354C0DB9}" srcOrd="0" destOrd="0" presId="urn:microsoft.com/office/officeart/2005/8/layout/hList1"/>
    <dgm:cxn modelId="{761C1D92-8E8A-403F-B5E0-70240CDB1D94}" type="presParOf" srcId="{B0834A05-6043-4252-B4DA-F6647A1FB3FE}" destId="{1D52FF5E-38D6-4B76-A0CB-E19EDED69EA8}" srcOrd="1" destOrd="0" presId="urn:microsoft.com/office/officeart/2005/8/layout/hList1"/>
    <dgm:cxn modelId="{FFB6EE63-987E-4802-94A7-0FC7BC267A19}" type="presParOf" srcId="{F55AE908-F955-4628-8F1B-23B988351BB6}" destId="{37BAF459-6554-4428-844B-71C8582E5B78}" srcOrd="1" destOrd="0" presId="urn:microsoft.com/office/officeart/2005/8/layout/hList1"/>
    <dgm:cxn modelId="{64C6F14E-5AB4-4F30-ABF1-C2E7A54AC98A}" type="presParOf" srcId="{F55AE908-F955-4628-8F1B-23B988351BB6}" destId="{DE35EC55-DCCD-4ADD-8794-DA80E99610C6}" srcOrd="2" destOrd="0" presId="urn:microsoft.com/office/officeart/2005/8/layout/hList1"/>
    <dgm:cxn modelId="{13417A84-9A98-4B74-BC68-1E1189CB9080}" type="presParOf" srcId="{DE35EC55-DCCD-4ADD-8794-DA80E99610C6}" destId="{D9E9386C-BF1C-4AA7-873D-AA9E335CA866}" srcOrd="0" destOrd="0" presId="urn:microsoft.com/office/officeart/2005/8/layout/hList1"/>
    <dgm:cxn modelId="{8BA10514-10C5-4DE5-885B-40FE2B6020FB}" type="presParOf" srcId="{DE35EC55-DCCD-4ADD-8794-DA80E99610C6}" destId="{0392E98F-ACA1-4547-8A2B-6ACA61BF9E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5EA43-16AF-4FC4-A30A-28E7DA37BFA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A28A725-4F27-41B3-BA04-B8D10D7B0089}">
      <dgm:prSet/>
      <dgm:spPr/>
      <dgm:t>
        <a:bodyPr/>
        <a:lstStyle/>
        <a:p>
          <a:r>
            <a:rPr lang="en-US" dirty="0"/>
            <a:t>Honoring the Work</a:t>
          </a:r>
        </a:p>
      </dgm:t>
    </dgm:pt>
    <dgm:pt modelId="{70DA82D5-55A8-4192-9FE8-EB404DE75A13}" type="parTrans" cxnId="{D0F7E3A5-53F1-4BA7-8CF9-DE4F3C4E3CAC}">
      <dgm:prSet/>
      <dgm:spPr/>
      <dgm:t>
        <a:bodyPr/>
        <a:lstStyle/>
        <a:p>
          <a:endParaRPr lang="en-US"/>
        </a:p>
      </dgm:t>
    </dgm:pt>
    <dgm:pt modelId="{999D5884-F6AD-4A26-B915-DB7E748E856A}" type="sibTrans" cxnId="{D0F7E3A5-53F1-4BA7-8CF9-DE4F3C4E3CAC}">
      <dgm:prSet/>
      <dgm:spPr/>
      <dgm:t>
        <a:bodyPr/>
        <a:lstStyle/>
        <a:p>
          <a:endParaRPr lang="en-US"/>
        </a:p>
      </dgm:t>
    </dgm:pt>
    <dgm:pt modelId="{39793220-95F1-4362-A77F-B5BC7C9C782D}">
      <dgm:prSet/>
      <dgm:spPr/>
      <dgm:t>
        <a:bodyPr/>
        <a:lstStyle/>
        <a:p>
          <a:r>
            <a:rPr lang="en-US" dirty="0"/>
            <a:t>Defining the Role of the Steering Committee</a:t>
          </a:r>
        </a:p>
      </dgm:t>
    </dgm:pt>
    <dgm:pt modelId="{0BF74C43-B6A8-4540-9C9C-FDDC807DD783}" type="parTrans" cxnId="{DC6BDF98-EBE0-47DB-A283-0A02C68B7AD6}">
      <dgm:prSet/>
      <dgm:spPr/>
      <dgm:t>
        <a:bodyPr/>
        <a:lstStyle/>
        <a:p>
          <a:endParaRPr lang="en-US"/>
        </a:p>
      </dgm:t>
    </dgm:pt>
    <dgm:pt modelId="{4AF9CED6-4A98-4333-A79B-F5EDB03EC8E9}" type="sibTrans" cxnId="{DC6BDF98-EBE0-47DB-A283-0A02C68B7AD6}">
      <dgm:prSet/>
      <dgm:spPr/>
      <dgm:t>
        <a:bodyPr/>
        <a:lstStyle/>
        <a:p>
          <a:endParaRPr lang="en-US"/>
        </a:p>
      </dgm:t>
    </dgm:pt>
    <dgm:pt modelId="{F6882C78-3172-45B7-9941-329B81D289E3}">
      <dgm:prSet/>
      <dgm:spPr/>
      <dgm:t>
        <a:bodyPr/>
        <a:lstStyle/>
        <a:p>
          <a:r>
            <a:rPr lang="en-US" dirty="0"/>
            <a:t>Identifying Stakeholders</a:t>
          </a:r>
        </a:p>
      </dgm:t>
    </dgm:pt>
    <dgm:pt modelId="{8ABE8262-CB33-4DBC-B4F8-B40283438BCB}" type="parTrans" cxnId="{D3C5117C-5F31-43EF-B9FE-6A180CF47994}">
      <dgm:prSet/>
      <dgm:spPr/>
      <dgm:t>
        <a:bodyPr/>
        <a:lstStyle/>
        <a:p>
          <a:endParaRPr lang="en-US"/>
        </a:p>
      </dgm:t>
    </dgm:pt>
    <dgm:pt modelId="{29D21EA2-6E0B-486B-8700-B81A07AB4E6E}" type="sibTrans" cxnId="{D3C5117C-5F31-43EF-B9FE-6A180CF47994}">
      <dgm:prSet/>
      <dgm:spPr/>
      <dgm:t>
        <a:bodyPr/>
        <a:lstStyle/>
        <a:p>
          <a:endParaRPr lang="en-US"/>
        </a:p>
      </dgm:t>
    </dgm:pt>
    <dgm:pt modelId="{56F8D35E-EE82-4E3A-B1E1-7204BF10A0B3}" type="pres">
      <dgm:prSet presAssocID="{E025EA43-16AF-4FC4-A30A-28E7DA37BFA0}" presName="root" presStyleCnt="0">
        <dgm:presLayoutVars>
          <dgm:dir/>
          <dgm:resizeHandles val="exact"/>
        </dgm:presLayoutVars>
      </dgm:prSet>
      <dgm:spPr/>
    </dgm:pt>
    <dgm:pt modelId="{33F34005-B153-4167-9711-953FC2169F4D}" type="pres">
      <dgm:prSet presAssocID="{1A28A725-4F27-41B3-BA04-B8D10D7B0089}" presName="compNode" presStyleCnt="0"/>
      <dgm:spPr/>
    </dgm:pt>
    <dgm:pt modelId="{01FE7FC8-4639-4157-9629-65400C52CAB6}" type="pres">
      <dgm:prSet presAssocID="{1A28A725-4F27-41B3-BA04-B8D10D7B0089}" presName="bgRect" presStyleLbl="bgShp" presStyleIdx="0" presStyleCnt="3" custAng="0" custLinFactNeighborY="-43"/>
      <dgm:spPr/>
    </dgm:pt>
    <dgm:pt modelId="{72B5DDA8-5F49-4E02-B5A5-7ACDC0320A3A}" type="pres">
      <dgm:prSet presAssocID="{1A28A725-4F27-41B3-BA04-B8D10D7B0089}" presName="iconRect" presStyleLbl="node1" presStyleIdx="0" presStyleCnt="3" custScaleX="123243" custScaleY="1147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eelbarrow"/>
        </a:ext>
      </dgm:extLst>
    </dgm:pt>
    <dgm:pt modelId="{9C38D5E9-D9F4-48FF-91C8-2E94191B7B1E}" type="pres">
      <dgm:prSet presAssocID="{1A28A725-4F27-41B3-BA04-B8D10D7B0089}" presName="spaceRect" presStyleCnt="0"/>
      <dgm:spPr/>
    </dgm:pt>
    <dgm:pt modelId="{48D043B9-9E1D-4041-A348-FBAE45B7463D}" type="pres">
      <dgm:prSet presAssocID="{1A28A725-4F27-41B3-BA04-B8D10D7B0089}" presName="parTx" presStyleLbl="revTx" presStyleIdx="0" presStyleCnt="3">
        <dgm:presLayoutVars>
          <dgm:chMax val="0"/>
          <dgm:chPref val="0"/>
        </dgm:presLayoutVars>
      </dgm:prSet>
      <dgm:spPr/>
    </dgm:pt>
    <dgm:pt modelId="{E63C9FC6-DE80-45DA-9471-BC7FD85C662E}" type="pres">
      <dgm:prSet presAssocID="{999D5884-F6AD-4A26-B915-DB7E748E856A}" presName="sibTrans" presStyleCnt="0"/>
      <dgm:spPr/>
    </dgm:pt>
    <dgm:pt modelId="{5511A036-91CE-4980-AC03-DFA80CAFEFD3}" type="pres">
      <dgm:prSet presAssocID="{39793220-95F1-4362-A77F-B5BC7C9C782D}" presName="compNode" presStyleCnt="0"/>
      <dgm:spPr/>
    </dgm:pt>
    <dgm:pt modelId="{CAD4EAF7-C7B6-4F3F-92BA-642F59E2C85A}" type="pres">
      <dgm:prSet presAssocID="{39793220-95F1-4362-A77F-B5BC7C9C782D}" presName="bgRect" presStyleLbl="bgShp" presStyleIdx="1" presStyleCnt="3"/>
      <dgm:spPr/>
    </dgm:pt>
    <dgm:pt modelId="{5A0BEB08-BF18-4B0D-A017-8B446E2613A3}" type="pres">
      <dgm:prSet presAssocID="{39793220-95F1-4362-A77F-B5BC7C9C782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ptain male with solid fill"/>
        </a:ext>
      </dgm:extLst>
    </dgm:pt>
    <dgm:pt modelId="{48B6A852-F85D-4771-BA98-FE1A32DDD8E9}" type="pres">
      <dgm:prSet presAssocID="{39793220-95F1-4362-A77F-B5BC7C9C782D}" presName="spaceRect" presStyleCnt="0"/>
      <dgm:spPr/>
    </dgm:pt>
    <dgm:pt modelId="{219F1F7A-A2A4-479B-A178-B93F71016A6C}" type="pres">
      <dgm:prSet presAssocID="{39793220-95F1-4362-A77F-B5BC7C9C782D}" presName="parTx" presStyleLbl="revTx" presStyleIdx="1" presStyleCnt="3">
        <dgm:presLayoutVars>
          <dgm:chMax val="0"/>
          <dgm:chPref val="0"/>
        </dgm:presLayoutVars>
      </dgm:prSet>
      <dgm:spPr/>
    </dgm:pt>
    <dgm:pt modelId="{84893032-BCF0-472C-9141-F56E5A77F798}" type="pres">
      <dgm:prSet presAssocID="{4AF9CED6-4A98-4333-A79B-F5EDB03EC8E9}" presName="sibTrans" presStyleCnt="0"/>
      <dgm:spPr/>
    </dgm:pt>
    <dgm:pt modelId="{2A5E9113-1241-4A07-9F28-F02E35B5B2D6}" type="pres">
      <dgm:prSet presAssocID="{F6882C78-3172-45B7-9941-329B81D289E3}" presName="compNode" presStyleCnt="0"/>
      <dgm:spPr/>
    </dgm:pt>
    <dgm:pt modelId="{037ED1EE-7BBF-43EE-8C0F-0C5CBF18C8CD}" type="pres">
      <dgm:prSet presAssocID="{F6882C78-3172-45B7-9941-329B81D289E3}" presName="bgRect" presStyleLbl="bgShp" presStyleIdx="2" presStyleCnt="3"/>
      <dgm:spPr/>
    </dgm:pt>
    <dgm:pt modelId="{FAB09988-7C7C-4363-BEF6-179D0CB9A43E}" type="pres">
      <dgm:prSet presAssocID="{F6882C78-3172-45B7-9941-329B81D289E3}" presName="iconRect" presStyleLbl="node1" presStyleIdx="2" presStyleCnt="3" custScaleX="123243" custScaleY="13273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E2CACA28-E219-4502-84A3-45B840AD2263}" type="pres">
      <dgm:prSet presAssocID="{F6882C78-3172-45B7-9941-329B81D289E3}" presName="spaceRect" presStyleCnt="0"/>
      <dgm:spPr/>
    </dgm:pt>
    <dgm:pt modelId="{FA8DB83E-93D9-42C2-A08A-9DF2F016FD5F}" type="pres">
      <dgm:prSet presAssocID="{F6882C78-3172-45B7-9941-329B81D289E3}" presName="parTx" presStyleLbl="revTx" presStyleIdx="2" presStyleCnt="3">
        <dgm:presLayoutVars>
          <dgm:chMax val="0"/>
          <dgm:chPref val="0"/>
        </dgm:presLayoutVars>
      </dgm:prSet>
      <dgm:spPr/>
    </dgm:pt>
  </dgm:ptLst>
  <dgm:cxnLst>
    <dgm:cxn modelId="{594A3229-EF69-4EB7-84F6-E6F1B7DF87DD}" type="presOf" srcId="{1A28A725-4F27-41B3-BA04-B8D10D7B0089}" destId="{48D043B9-9E1D-4041-A348-FBAE45B7463D}" srcOrd="0" destOrd="0" presId="urn:microsoft.com/office/officeart/2018/2/layout/IconVerticalSolidList"/>
    <dgm:cxn modelId="{69DCCA66-ABFE-41D8-8AA8-ED03D8C2EB78}" type="presOf" srcId="{E025EA43-16AF-4FC4-A30A-28E7DA37BFA0}" destId="{56F8D35E-EE82-4E3A-B1E1-7204BF10A0B3}" srcOrd="0" destOrd="0" presId="urn:microsoft.com/office/officeart/2018/2/layout/IconVerticalSolidList"/>
    <dgm:cxn modelId="{374E054D-B641-4824-BAEF-C8C8E0E65786}" type="presOf" srcId="{F6882C78-3172-45B7-9941-329B81D289E3}" destId="{FA8DB83E-93D9-42C2-A08A-9DF2F016FD5F}" srcOrd="0" destOrd="0" presId="urn:microsoft.com/office/officeart/2018/2/layout/IconVerticalSolidList"/>
    <dgm:cxn modelId="{CED58E4D-D45C-4DAF-AB6E-6997926669F4}" type="presOf" srcId="{39793220-95F1-4362-A77F-B5BC7C9C782D}" destId="{219F1F7A-A2A4-479B-A178-B93F71016A6C}" srcOrd="0" destOrd="0" presId="urn:microsoft.com/office/officeart/2018/2/layout/IconVerticalSolidList"/>
    <dgm:cxn modelId="{D3C5117C-5F31-43EF-B9FE-6A180CF47994}" srcId="{E025EA43-16AF-4FC4-A30A-28E7DA37BFA0}" destId="{F6882C78-3172-45B7-9941-329B81D289E3}" srcOrd="2" destOrd="0" parTransId="{8ABE8262-CB33-4DBC-B4F8-B40283438BCB}" sibTransId="{29D21EA2-6E0B-486B-8700-B81A07AB4E6E}"/>
    <dgm:cxn modelId="{DC6BDF98-EBE0-47DB-A283-0A02C68B7AD6}" srcId="{E025EA43-16AF-4FC4-A30A-28E7DA37BFA0}" destId="{39793220-95F1-4362-A77F-B5BC7C9C782D}" srcOrd="1" destOrd="0" parTransId="{0BF74C43-B6A8-4540-9C9C-FDDC807DD783}" sibTransId="{4AF9CED6-4A98-4333-A79B-F5EDB03EC8E9}"/>
    <dgm:cxn modelId="{D0F7E3A5-53F1-4BA7-8CF9-DE4F3C4E3CAC}" srcId="{E025EA43-16AF-4FC4-A30A-28E7DA37BFA0}" destId="{1A28A725-4F27-41B3-BA04-B8D10D7B0089}" srcOrd="0" destOrd="0" parTransId="{70DA82D5-55A8-4192-9FE8-EB404DE75A13}" sibTransId="{999D5884-F6AD-4A26-B915-DB7E748E856A}"/>
    <dgm:cxn modelId="{174A5F47-115B-4BA4-A196-A7F4954D28EE}" type="presParOf" srcId="{56F8D35E-EE82-4E3A-B1E1-7204BF10A0B3}" destId="{33F34005-B153-4167-9711-953FC2169F4D}" srcOrd="0" destOrd="0" presId="urn:microsoft.com/office/officeart/2018/2/layout/IconVerticalSolidList"/>
    <dgm:cxn modelId="{A50DB72B-1F0C-48BB-BEA2-6299DD53A98F}" type="presParOf" srcId="{33F34005-B153-4167-9711-953FC2169F4D}" destId="{01FE7FC8-4639-4157-9629-65400C52CAB6}" srcOrd="0" destOrd="0" presId="urn:microsoft.com/office/officeart/2018/2/layout/IconVerticalSolidList"/>
    <dgm:cxn modelId="{55DB0CB5-53D7-4A5B-A23C-10CAFCDEF17D}" type="presParOf" srcId="{33F34005-B153-4167-9711-953FC2169F4D}" destId="{72B5DDA8-5F49-4E02-B5A5-7ACDC0320A3A}" srcOrd="1" destOrd="0" presId="urn:microsoft.com/office/officeart/2018/2/layout/IconVerticalSolidList"/>
    <dgm:cxn modelId="{7B73DD33-59FF-43FE-9D5E-09CD399239E3}" type="presParOf" srcId="{33F34005-B153-4167-9711-953FC2169F4D}" destId="{9C38D5E9-D9F4-48FF-91C8-2E94191B7B1E}" srcOrd="2" destOrd="0" presId="urn:microsoft.com/office/officeart/2018/2/layout/IconVerticalSolidList"/>
    <dgm:cxn modelId="{7ED78441-AA0F-4183-9B03-3874BFEDBF36}" type="presParOf" srcId="{33F34005-B153-4167-9711-953FC2169F4D}" destId="{48D043B9-9E1D-4041-A348-FBAE45B7463D}" srcOrd="3" destOrd="0" presId="urn:microsoft.com/office/officeart/2018/2/layout/IconVerticalSolidList"/>
    <dgm:cxn modelId="{8E44BDF4-DAB9-4503-B913-D6C30CC7D8F5}" type="presParOf" srcId="{56F8D35E-EE82-4E3A-B1E1-7204BF10A0B3}" destId="{E63C9FC6-DE80-45DA-9471-BC7FD85C662E}" srcOrd="1" destOrd="0" presId="urn:microsoft.com/office/officeart/2018/2/layout/IconVerticalSolidList"/>
    <dgm:cxn modelId="{39B8F985-54E0-4723-BD05-A2D897A4658D}" type="presParOf" srcId="{56F8D35E-EE82-4E3A-B1E1-7204BF10A0B3}" destId="{5511A036-91CE-4980-AC03-DFA80CAFEFD3}" srcOrd="2" destOrd="0" presId="urn:microsoft.com/office/officeart/2018/2/layout/IconVerticalSolidList"/>
    <dgm:cxn modelId="{E0E5037A-486D-47D9-8F73-0EC0831D9D6A}" type="presParOf" srcId="{5511A036-91CE-4980-AC03-DFA80CAFEFD3}" destId="{CAD4EAF7-C7B6-4F3F-92BA-642F59E2C85A}" srcOrd="0" destOrd="0" presId="urn:microsoft.com/office/officeart/2018/2/layout/IconVerticalSolidList"/>
    <dgm:cxn modelId="{2FAD4B4D-51F6-4436-8CB2-8C939F6B3AF1}" type="presParOf" srcId="{5511A036-91CE-4980-AC03-DFA80CAFEFD3}" destId="{5A0BEB08-BF18-4B0D-A017-8B446E2613A3}" srcOrd="1" destOrd="0" presId="urn:microsoft.com/office/officeart/2018/2/layout/IconVerticalSolidList"/>
    <dgm:cxn modelId="{D9AFF32A-4C64-47C8-9BE9-43E457D45EBF}" type="presParOf" srcId="{5511A036-91CE-4980-AC03-DFA80CAFEFD3}" destId="{48B6A852-F85D-4771-BA98-FE1A32DDD8E9}" srcOrd="2" destOrd="0" presId="urn:microsoft.com/office/officeart/2018/2/layout/IconVerticalSolidList"/>
    <dgm:cxn modelId="{A09ADB34-369D-4458-946B-776FF9ED6F6D}" type="presParOf" srcId="{5511A036-91CE-4980-AC03-DFA80CAFEFD3}" destId="{219F1F7A-A2A4-479B-A178-B93F71016A6C}" srcOrd="3" destOrd="0" presId="urn:microsoft.com/office/officeart/2018/2/layout/IconVerticalSolidList"/>
    <dgm:cxn modelId="{9930663D-CB68-4B0E-8B2D-680A11D19F66}" type="presParOf" srcId="{56F8D35E-EE82-4E3A-B1E1-7204BF10A0B3}" destId="{84893032-BCF0-472C-9141-F56E5A77F798}" srcOrd="3" destOrd="0" presId="urn:microsoft.com/office/officeart/2018/2/layout/IconVerticalSolidList"/>
    <dgm:cxn modelId="{A2DE6349-6C01-4D1E-9F70-4D11C90187FD}" type="presParOf" srcId="{56F8D35E-EE82-4E3A-B1E1-7204BF10A0B3}" destId="{2A5E9113-1241-4A07-9F28-F02E35B5B2D6}" srcOrd="4" destOrd="0" presId="urn:microsoft.com/office/officeart/2018/2/layout/IconVerticalSolidList"/>
    <dgm:cxn modelId="{DC0A311B-E122-45F1-8767-2702E5085DF1}" type="presParOf" srcId="{2A5E9113-1241-4A07-9F28-F02E35B5B2D6}" destId="{037ED1EE-7BBF-43EE-8C0F-0C5CBF18C8CD}" srcOrd="0" destOrd="0" presId="urn:microsoft.com/office/officeart/2018/2/layout/IconVerticalSolidList"/>
    <dgm:cxn modelId="{3B7B03B9-3F87-426A-B211-DCF6F2413613}" type="presParOf" srcId="{2A5E9113-1241-4A07-9F28-F02E35B5B2D6}" destId="{FAB09988-7C7C-4363-BEF6-179D0CB9A43E}" srcOrd="1" destOrd="0" presId="urn:microsoft.com/office/officeart/2018/2/layout/IconVerticalSolidList"/>
    <dgm:cxn modelId="{F19D1C9A-910A-4DD4-9B57-FBDD12E0F838}" type="presParOf" srcId="{2A5E9113-1241-4A07-9F28-F02E35B5B2D6}" destId="{E2CACA28-E219-4502-84A3-45B840AD2263}" srcOrd="2" destOrd="0" presId="urn:microsoft.com/office/officeart/2018/2/layout/IconVerticalSolidList"/>
    <dgm:cxn modelId="{EEC7CDC8-A927-43BC-B912-9E4453E36A97}" type="presParOf" srcId="{2A5E9113-1241-4A07-9F28-F02E35B5B2D6}" destId="{FA8DB83E-93D9-42C2-A08A-9DF2F016FD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67CF1-8E3D-4D79-B559-25FC0CCD159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0B1713-2FA7-4348-9A7A-308D25A6F4B8}">
      <dgm:prSet custT="1"/>
      <dgm:spPr/>
      <dgm:t>
        <a:bodyPr/>
        <a:lstStyle/>
        <a:p>
          <a:pPr>
            <a:lnSpc>
              <a:spcPct val="100000"/>
            </a:lnSpc>
          </a:pPr>
          <a:r>
            <a:rPr lang="en-US" sz="3200" b="0" dirty="0"/>
            <a:t>Equitable Identification Practices</a:t>
          </a:r>
        </a:p>
      </dgm:t>
    </dgm:pt>
    <dgm:pt modelId="{C1738B4D-3DFD-4204-81E1-FFD273610089}" type="parTrans" cxnId="{C8D0C485-FE1A-4474-91E4-2A7730D412AB}">
      <dgm:prSet/>
      <dgm:spPr/>
      <dgm:t>
        <a:bodyPr/>
        <a:lstStyle/>
        <a:p>
          <a:endParaRPr lang="en-US"/>
        </a:p>
      </dgm:t>
    </dgm:pt>
    <dgm:pt modelId="{0D6722EB-4016-40EF-879D-56C233FDE66E}" type="sibTrans" cxnId="{C8D0C485-FE1A-4474-91E4-2A7730D412AB}">
      <dgm:prSet/>
      <dgm:spPr/>
      <dgm:t>
        <a:bodyPr/>
        <a:lstStyle/>
        <a:p>
          <a:endParaRPr lang="en-US"/>
        </a:p>
      </dgm:t>
    </dgm:pt>
    <dgm:pt modelId="{3D3ED9F5-77C4-4F2F-8175-BAF25892534E}">
      <dgm:prSet custT="1"/>
      <dgm:spPr/>
      <dgm:t>
        <a:bodyPr/>
        <a:lstStyle/>
        <a:p>
          <a:pPr>
            <a:lnSpc>
              <a:spcPct val="100000"/>
            </a:lnSpc>
          </a:pPr>
          <a:r>
            <a:rPr lang="en-US" sz="3200" b="0" dirty="0"/>
            <a:t>Highly Effective Student Supports and Services</a:t>
          </a:r>
        </a:p>
      </dgm:t>
    </dgm:pt>
    <dgm:pt modelId="{374819C3-2BD9-4047-9F70-BB18DCA14C06}" type="parTrans" cxnId="{7CAAEACB-AFF1-4F77-BACD-AFBA5109BB33}">
      <dgm:prSet/>
      <dgm:spPr/>
      <dgm:t>
        <a:bodyPr/>
        <a:lstStyle/>
        <a:p>
          <a:endParaRPr lang="en-US"/>
        </a:p>
      </dgm:t>
    </dgm:pt>
    <dgm:pt modelId="{26A0E2B1-363B-4C5F-BD83-8D216D883704}" type="sibTrans" cxnId="{7CAAEACB-AFF1-4F77-BACD-AFBA5109BB33}">
      <dgm:prSet/>
      <dgm:spPr/>
      <dgm:t>
        <a:bodyPr/>
        <a:lstStyle/>
        <a:p>
          <a:endParaRPr lang="en-US"/>
        </a:p>
      </dgm:t>
    </dgm:pt>
    <dgm:pt modelId="{460E6E14-ABDD-4B4E-911D-298616ACE89E}">
      <dgm:prSet custT="1"/>
      <dgm:spPr/>
      <dgm:t>
        <a:bodyPr/>
        <a:lstStyle/>
        <a:p>
          <a:pPr>
            <a:lnSpc>
              <a:spcPct val="100000"/>
            </a:lnSpc>
          </a:pPr>
          <a:r>
            <a:rPr lang="en-US" sz="3200" dirty="0"/>
            <a:t>Job Embedded Professional Development</a:t>
          </a:r>
        </a:p>
      </dgm:t>
    </dgm:pt>
    <dgm:pt modelId="{F6BFC68B-87E8-4302-B2FF-B95B6F9189CF}" type="parTrans" cxnId="{9E3AD60A-EA83-443F-A0CC-93EB53252BBD}">
      <dgm:prSet/>
      <dgm:spPr/>
      <dgm:t>
        <a:bodyPr/>
        <a:lstStyle/>
        <a:p>
          <a:endParaRPr lang="en-US"/>
        </a:p>
      </dgm:t>
    </dgm:pt>
    <dgm:pt modelId="{020681EB-5FE4-4B75-8A6F-78BD02ACFFEB}" type="sibTrans" cxnId="{9E3AD60A-EA83-443F-A0CC-93EB53252BBD}">
      <dgm:prSet/>
      <dgm:spPr/>
      <dgm:t>
        <a:bodyPr/>
        <a:lstStyle/>
        <a:p>
          <a:endParaRPr lang="en-US"/>
        </a:p>
      </dgm:t>
    </dgm:pt>
    <dgm:pt modelId="{2ED83DC4-8448-46BF-BAC7-D098B2480A3D}" type="pres">
      <dgm:prSet presAssocID="{93067CF1-8E3D-4D79-B559-25FC0CCD1590}" presName="root" presStyleCnt="0">
        <dgm:presLayoutVars>
          <dgm:dir/>
          <dgm:resizeHandles val="exact"/>
        </dgm:presLayoutVars>
      </dgm:prSet>
      <dgm:spPr/>
    </dgm:pt>
    <dgm:pt modelId="{3810DB0E-DB0B-428A-97DA-1E6010777FEA}" type="pres">
      <dgm:prSet presAssocID="{E30B1713-2FA7-4348-9A7A-308D25A6F4B8}" presName="compNode" presStyleCnt="0"/>
      <dgm:spPr/>
    </dgm:pt>
    <dgm:pt modelId="{A33CB97C-AB6E-4688-8F0E-572E25758778}" type="pres">
      <dgm:prSet presAssocID="{E30B1713-2FA7-4348-9A7A-308D25A6F4B8}" presName="bgRect" presStyleLbl="bgShp" presStyleIdx="0" presStyleCnt="3"/>
      <dgm:spPr/>
    </dgm:pt>
    <dgm:pt modelId="{8B0E2FC5-0E02-487D-B6CA-9DDBCF0E712B}" type="pres">
      <dgm:prSet presAssocID="{E30B1713-2FA7-4348-9A7A-308D25A6F4B8}" presName="iconRect" presStyleLbl="node1" presStyleIdx="0" presStyleCnt="3" custScaleX="163411" custScaleY="14930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E2756A5E-19E2-4791-89D5-C75B8FB0EEA7}" type="pres">
      <dgm:prSet presAssocID="{E30B1713-2FA7-4348-9A7A-308D25A6F4B8}" presName="spaceRect" presStyleCnt="0"/>
      <dgm:spPr/>
    </dgm:pt>
    <dgm:pt modelId="{8F4A99E0-F422-4EC0-81F4-C9D22700A3D1}" type="pres">
      <dgm:prSet presAssocID="{E30B1713-2FA7-4348-9A7A-308D25A6F4B8}" presName="parTx" presStyleLbl="revTx" presStyleIdx="0" presStyleCnt="3">
        <dgm:presLayoutVars>
          <dgm:chMax val="0"/>
          <dgm:chPref val="0"/>
        </dgm:presLayoutVars>
      </dgm:prSet>
      <dgm:spPr/>
    </dgm:pt>
    <dgm:pt modelId="{547C18B9-6673-41B8-A393-EBF3155BE1F9}" type="pres">
      <dgm:prSet presAssocID="{0D6722EB-4016-40EF-879D-56C233FDE66E}" presName="sibTrans" presStyleCnt="0"/>
      <dgm:spPr/>
    </dgm:pt>
    <dgm:pt modelId="{5467CFC6-E4F7-4693-994F-D58C3D617821}" type="pres">
      <dgm:prSet presAssocID="{3D3ED9F5-77C4-4F2F-8175-BAF25892534E}" presName="compNode" presStyleCnt="0"/>
      <dgm:spPr/>
    </dgm:pt>
    <dgm:pt modelId="{B82EFACB-F5B9-4807-A679-C658ABA86E08}" type="pres">
      <dgm:prSet presAssocID="{3D3ED9F5-77C4-4F2F-8175-BAF25892534E}" presName="bgRect" presStyleLbl="bgShp" presStyleIdx="1" presStyleCnt="3" custLinFactNeighborY="4058"/>
      <dgm:spPr/>
    </dgm:pt>
    <dgm:pt modelId="{5FF007FF-8B36-494D-A4B1-B73987BF839D}" type="pres">
      <dgm:prSet presAssocID="{3D3ED9F5-77C4-4F2F-8175-BAF25892534E}" presName="iconRect" presStyleLbl="node1" presStyleIdx="1" presStyleCnt="3" custScaleX="151227" custScaleY="1645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AF924CBE-FA59-4085-8E90-78A9454B6216}" type="pres">
      <dgm:prSet presAssocID="{3D3ED9F5-77C4-4F2F-8175-BAF25892534E}" presName="spaceRect" presStyleCnt="0"/>
      <dgm:spPr/>
    </dgm:pt>
    <dgm:pt modelId="{E70B846B-4C0F-4E66-B3CD-BE1DF2BCF4BD}" type="pres">
      <dgm:prSet presAssocID="{3D3ED9F5-77C4-4F2F-8175-BAF25892534E}" presName="parTx" presStyleLbl="revTx" presStyleIdx="1" presStyleCnt="3">
        <dgm:presLayoutVars>
          <dgm:chMax val="0"/>
          <dgm:chPref val="0"/>
        </dgm:presLayoutVars>
      </dgm:prSet>
      <dgm:spPr/>
    </dgm:pt>
    <dgm:pt modelId="{02E36472-F951-464F-8A84-11E26F2D2D3C}" type="pres">
      <dgm:prSet presAssocID="{26A0E2B1-363B-4C5F-BD83-8D216D883704}" presName="sibTrans" presStyleCnt="0"/>
      <dgm:spPr/>
    </dgm:pt>
    <dgm:pt modelId="{4CF1156C-4306-4A4A-970D-3005587C0A9B}" type="pres">
      <dgm:prSet presAssocID="{460E6E14-ABDD-4B4E-911D-298616ACE89E}" presName="compNode" presStyleCnt="0"/>
      <dgm:spPr/>
    </dgm:pt>
    <dgm:pt modelId="{E4FAF288-EB54-4374-B122-F9EAE5F2DCFF}" type="pres">
      <dgm:prSet presAssocID="{460E6E14-ABDD-4B4E-911D-298616ACE89E}" presName="bgRect" presStyleLbl="bgShp" presStyleIdx="2" presStyleCnt="3"/>
      <dgm:spPr/>
    </dgm:pt>
    <dgm:pt modelId="{79176474-13DF-4235-AC6F-0BEE6BFC33CA}" type="pres">
      <dgm:prSet presAssocID="{460E6E14-ABDD-4B4E-911D-298616ACE89E}" presName="iconRect" presStyleLbl="node1" presStyleIdx="2" presStyleCnt="3" custScaleX="169101" custScaleY="13656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hoolhouse with solid fill"/>
        </a:ext>
      </dgm:extLst>
    </dgm:pt>
    <dgm:pt modelId="{014D9AAE-B7A5-4721-86A8-B93505775486}" type="pres">
      <dgm:prSet presAssocID="{460E6E14-ABDD-4B4E-911D-298616ACE89E}" presName="spaceRect" presStyleCnt="0"/>
      <dgm:spPr/>
    </dgm:pt>
    <dgm:pt modelId="{2A598588-B966-4547-83D4-6F6531AFA941}" type="pres">
      <dgm:prSet presAssocID="{460E6E14-ABDD-4B4E-911D-298616ACE89E}" presName="parTx" presStyleLbl="revTx" presStyleIdx="2" presStyleCnt="3">
        <dgm:presLayoutVars>
          <dgm:chMax val="0"/>
          <dgm:chPref val="0"/>
        </dgm:presLayoutVars>
      </dgm:prSet>
      <dgm:spPr/>
    </dgm:pt>
  </dgm:ptLst>
  <dgm:cxnLst>
    <dgm:cxn modelId="{9E3AD60A-EA83-443F-A0CC-93EB53252BBD}" srcId="{93067CF1-8E3D-4D79-B559-25FC0CCD1590}" destId="{460E6E14-ABDD-4B4E-911D-298616ACE89E}" srcOrd="2" destOrd="0" parTransId="{F6BFC68B-87E8-4302-B2FF-B95B6F9189CF}" sibTransId="{020681EB-5FE4-4B75-8A6F-78BD02ACFFEB}"/>
    <dgm:cxn modelId="{4210F30B-00C3-4DD3-AE36-51ABBBE41D93}" type="presOf" srcId="{E30B1713-2FA7-4348-9A7A-308D25A6F4B8}" destId="{8F4A99E0-F422-4EC0-81F4-C9D22700A3D1}" srcOrd="0" destOrd="0" presId="urn:microsoft.com/office/officeart/2018/2/layout/IconVerticalSolidList"/>
    <dgm:cxn modelId="{1F4FF562-5A31-4BBB-979A-045EF7A3BD3C}" type="presOf" srcId="{3D3ED9F5-77C4-4F2F-8175-BAF25892534E}" destId="{E70B846B-4C0F-4E66-B3CD-BE1DF2BCF4BD}" srcOrd="0" destOrd="0" presId="urn:microsoft.com/office/officeart/2018/2/layout/IconVerticalSolidList"/>
    <dgm:cxn modelId="{C8D0C485-FE1A-4474-91E4-2A7730D412AB}" srcId="{93067CF1-8E3D-4D79-B559-25FC0CCD1590}" destId="{E30B1713-2FA7-4348-9A7A-308D25A6F4B8}" srcOrd="0" destOrd="0" parTransId="{C1738B4D-3DFD-4204-81E1-FFD273610089}" sibTransId="{0D6722EB-4016-40EF-879D-56C233FDE66E}"/>
    <dgm:cxn modelId="{E74BB7B8-72F6-428D-9EAC-0652FFE137BB}" type="presOf" srcId="{93067CF1-8E3D-4D79-B559-25FC0CCD1590}" destId="{2ED83DC4-8448-46BF-BAC7-D098B2480A3D}" srcOrd="0" destOrd="0" presId="urn:microsoft.com/office/officeart/2018/2/layout/IconVerticalSolidList"/>
    <dgm:cxn modelId="{7CAAEACB-AFF1-4F77-BACD-AFBA5109BB33}" srcId="{93067CF1-8E3D-4D79-B559-25FC0CCD1590}" destId="{3D3ED9F5-77C4-4F2F-8175-BAF25892534E}" srcOrd="1" destOrd="0" parTransId="{374819C3-2BD9-4047-9F70-BB18DCA14C06}" sibTransId="{26A0E2B1-363B-4C5F-BD83-8D216D883704}"/>
    <dgm:cxn modelId="{EFDD43EB-F695-493D-98BA-DC5137AF58F1}" type="presOf" srcId="{460E6E14-ABDD-4B4E-911D-298616ACE89E}" destId="{2A598588-B966-4547-83D4-6F6531AFA941}" srcOrd="0" destOrd="0" presId="urn:microsoft.com/office/officeart/2018/2/layout/IconVerticalSolidList"/>
    <dgm:cxn modelId="{EFD7AF95-55E2-47DD-96EC-3BC0DDF8F599}" type="presParOf" srcId="{2ED83DC4-8448-46BF-BAC7-D098B2480A3D}" destId="{3810DB0E-DB0B-428A-97DA-1E6010777FEA}" srcOrd="0" destOrd="0" presId="urn:microsoft.com/office/officeart/2018/2/layout/IconVerticalSolidList"/>
    <dgm:cxn modelId="{1A533732-EF8D-45CE-8AB4-F49007BDD522}" type="presParOf" srcId="{3810DB0E-DB0B-428A-97DA-1E6010777FEA}" destId="{A33CB97C-AB6E-4688-8F0E-572E25758778}" srcOrd="0" destOrd="0" presId="urn:microsoft.com/office/officeart/2018/2/layout/IconVerticalSolidList"/>
    <dgm:cxn modelId="{8307C416-7CB9-45AC-81FF-272CFA9258A4}" type="presParOf" srcId="{3810DB0E-DB0B-428A-97DA-1E6010777FEA}" destId="{8B0E2FC5-0E02-487D-B6CA-9DDBCF0E712B}" srcOrd="1" destOrd="0" presId="urn:microsoft.com/office/officeart/2018/2/layout/IconVerticalSolidList"/>
    <dgm:cxn modelId="{B289EA6E-7C76-4B0B-A451-1A3A4F208763}" type="presParOf" srcId="{3810DB0E-DB0B-428A-97DA-1E6010777FEA}" destId="{E2756A5E-19E2-4791-89D5-C75B8FB0EEA7}" srcOrd="2" destOrd="0" presId="urn:microsoft.com/office/officeart/2018/2/layout/IconVerticalSolidList"/>
    <dgm:cxn modelId="{21384DB6-21A7-4A94-9DC8-4F3E324C847F}" type="presParOf" srcId="{3810DB0E-DB0B-428A-97DA-1E6010777FEA}" destId="{8F4A99E0-F422-4EC0-81F4-C9D22700A3D1}" srcOrd="3" destOrd="0" presId="urn:microsoft.com/office/officeart/2018/2/layout/IconVerticalSolidList"/>
    <dgm:cxn modelId="{59C5BD57-B3E4-46E5-9136-0F708F101865}" type="presParOf" srcId="{2ED83DC4-8448-46BF-BAC7-D098B2480A3D}" destId="{547C18B9-6673-41B8-A393-EBF3155BE1F9}" srcOrd="1" destOrd="0" presId="urn:microsoft.com/office/officeart/2018/2/layout/IconVerticalSolidList"/>
    <dgm:cxn modelId="{EEB33C74-0196-47FA-A14A-814145060295}" type="presParOf" srcId="{2ED83DC4-8448-46BF-BAC7-D098B2480A3D}" destId="{5467CFC6-E4F7-4693-994F-D58C3D617821}" srcOrd="2" destOrd="0" presId="urn:microsoft.com/office/officeart/2018/2/layout/IconVerticalSolidList"/>
    <dgm:cxn modelId="{FF75C20D-F44E-4D0C-83CC-021980E67261}" type="presParOf" srcId="{5467CFC6-E4F7-4693-994F-D58C3D617821}" destId="{B82EFACB-F5B9-4807-A679-C658ABA86E08}" srcOrd="0" destOrd="0" presId="urn:microsoft.com/office/officeart/2018/2/layout/IconVerticalSolidList"/>
    <dgm:cxn modelId="{775C87FE-7AF5-4E25-B5BB-17C8F1D0DBDB}" type="presParOf" srcId="{5467CFC6-E4F7-4693-994F-D58C3D617821}" destId="{5FF007FF-8B36-494D-A4B1-B73987BF839D}" srcOrd="1" destOrd="0" presId="urn:microsoft.com/office/officeart/2018/2/layout/IconVerticalSolidList"/>
    <dgm:cxn modelId="{CE5D1A17-343E-4AAF-A26E-4EE9E5BA2DF4}" type="presParOf" srcId="{5467CFC6-E4F7-4693-994F-D58C3D617821}" destId="{AF924CBE-FA59-4085-8E90-78A9454B6216}" srcOrd="2" destOrd="0" presId="urn:microsoft.com/office/officeart/2018/2/layout/IconVerticalSolidList"/>
    <dgm:cxn modelId="{BBCF1FC5-6C94-4604-B599-24A03F401EA3}" type="presParOf" srcId="{5467CFC6-E4F7-4693-994F-D58C3D617821}" destId="{E70B846B-4C0F-4E66-B3CD-BE1DF2BCF4BD}" srcOrd="3" destOrd="0" presId="urn:microsoft.com/office/officeart/2018/2/layout/IconVerticalSolidList"/>
    <dgm:cxn modelId="{AA0C5DEC-DBDC-465A-A344-BC15856B2432}" type="presParOf" srcId="{2ED83DC4-8448-46BF-BAC7-D098B2480A3D}" destId="{02E36472-F951-464F-8A84-11E26F2D2D3C}" srcOrd="3" destOrd="0" presId="urn:microsoft.com/office/officeart/2018/2/layout/IconVerticalSolidList"/>
    <dgm:cxn modelId="{492BE16C-CE67-418A-B308-BCCF2513EAD6}" type="presParOf" srcId="{2ED83DC4-8448-46BF-BAC7-D098B2480A3D}" destId="{4CF1156C-4306-4A4A-970D-3005587C0A9B}" srcOrd="4" destOrd="0" presId="urn:microsoft.com/office/officeart/2018/2/layout/IconVerticalSolidList"/>
    <dgm:cxn modelId="{D91780AC-2893-4B98-A2B7-E4C3737ABCC5}" type="presParOf" srcId="{4CF1156C-4306-4A4A-970D-3005587C0A9B}" destId="{E4FAF288-EB54-4374-B122-F9EAE5F2DCFF}" srcOrd="0" destOrd="0" presId="urn:microsoft.com/office/officeart/2018/2/layout/IconVerticalSolidList"/>
    <dgm:cxn modelId="{FAE7910B-9713-4BD6-83A6-AD9DE8A2BDAB}" type="presParOf" srcId="{4CF1156C-4306-4A4A-970D-3005587C0A9B}" destId="{79176474-13DF-4235-AC6F-0BEE6BFC33CA}" srcOrd="1" destOrd="0" presId="urn:microsoft.com/office/officeart/2018/2/layout/IconVerticalSolidList"/>
    <dgm:cxn modelId="{2FD49E7F-EF1F-488E-B52D-8E657F898B0B}" type="presParOf" srcId="{4CF1156C-4306-4A4A-970D-3005587C0A9B}" destId="{014D9AAE-B7A5-4721-86A8-B93505775486}" srcOrd="2" destOrd="0" presId="urn:microsoft.com/office/officeart/2018/2/layout/IconVerticalSolidList"/>
    <dgm:cxn modelId="{81E1B273-6500-4343-9507-4ABC671B34C7}" type="presParOf" srcId="{4CF1156C-4306-4A4A-970D-3005587C0A9B}" destId="{2A598588-B966-4547-83D4-6F6531AFA9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BBAF8-B266-4EB2-9D55-9EFAC1924FB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8354AC1-A1F6-43C1-B23B-A540BAC48B80}">
      <dgm:prSet/>
      <dgm:spPr>
        <a:solidFill>
          <a:schemeClr val="accent1"/>
        </a:solidFill>
      </dgm:spPr>
      <dgm:t>
        <a:bodyPr/>
        <a:lstStyle/>
        <a:p>
          <a:pPr>
            <a:defRPr cap="all"/>
          </a:pPr>
          <a:r>
            <a:rPr lang="en-US" dirty="0"/>
            <a:t>Current Research</a:t>
          </a:r>
        </a:p>
      </dgm:t>
    </dgm:pt>
    <dgm:pt modelId="{F25FFF67-EBA4-4126-9999-949B09DFADDD}" type="parTrans" cxnId="{F22D81E4-E2CE-40BA-B613-BF9D5168DDBA}">
      <dgm:prSet/>
      <dgm:spPr/>
      <dgm:t>
        <a:bodyPr/>
        <a:lstStyle/>
        <a:p>
          <a:endParaRPr lang="en-US"/>
        </a:p>
      </dgm:t>
    </dgm:pt>
    <dgm:pt modelId="{4E094B3C-DD93-45B9-9D07-C5944F4886C4}" type="sibTrans" cxnId="{F22D81E4-E2CE-40BA-B613-BF9D5168DDBA}">
      <dgm:prSet/>
      <dgm:spPr>
        <a:solidFill>
          <a:schemeClr val="bg1">
            <a:lumMod val="85000"/>
            <a:alpha val="90000"/>
          </a:schemeClr>
        </a:solidFill>
      </dgm:spPr>
      <dgm:t>
        <a:bodyPr/>
        <a:lstStyle/>
        <a:p>
          <a:endParaRPr lang="en-US"/>
        </a:p>
      </dgm:t>
    </dgm:pt>
    <dgm:pt modelId="{EE11B423-A937-406B-B931-745271778F1B}">
      <dgm:prSet/>
      <dgm:spPr>
        <a:solidFill>
          <a:schemeClr val="accent1">
            <a:lumMod val="75000"/>
          </a:schemeClr>
        </a:solidFill>
      </dgm:spPr>
      <dgm:t>
        <a:bodyPr/>
        <a:lstStyle/>
        <a:p>
          <a:pPr>
            <a:defRPr cap="all"/>
          </a:pPr>
          <a:r>
            <a:rPr lang="en-US"/>
            <a:t>Best Practices</a:t>
          </a:r>
        </a:p>
      </dgm:t>
    </dgm:pt>
    <dgm:pt modelId="{861AFC1D-3E66-42A0-8E44-1D418336782D}" type="parTrans" cxnId="{4DFE5152-A9D7-4279-B674-BC7509B39B07}">
      <dgm:prSet/>
      <dgm:spPr/>
      <dgm:t>
        <a:bodyPr/>
        <a:lstStyle/>
        <a:p>
          <a:endParaRPr lang="en-US"/>
        </a:p>
      </dgm:t>
    </dgm:pt>
    <dgm:pt modelId="{FE7472BA-34D4-46E0-8132-C9A19D4CCFA7}" type="sibTrans" cxnId="{4DFE5152-A9D7-4279-B674-BC7509B39B07}">
      <dgm:prSet/>
      <dgm:spPr>
        <a:solidFill>
          <a:schemeClr val="bg1">
            <a:lumMod val="85000"/>
            <a:alpha val="89804"/>
          </a:schemeClr>
        </a:solidFill>
      </dgm:spPr>
      <dgm:t>
        <a:bodyPr/>
        <a:lstStyle/>
        <a:p>
          <a:endParaRPr lang="en-US"/>
        </a:p>
      </dgm:t>
    </dgm:pt>
    <dgm:pt modelId="{907855AC-91FA-4223-AA27-7775E70F6B39}">
      <dgm:prSet/>
      <dgm:spPr>
        <a:solidFill>
          <a:schemeClr val="accent1">
            <a:lumMod val="50000"/>
          </a:schemeClr>
        </a:solidFill>
      </dgm:spPr>
      <dgm:t>
        <a:bodyPr/>
        <a:lstStyle/>
        <a:p>
          <a:pPr>
            <a:defRPr cap="all"/>
          </a:pPr>
          <a:r>
            <a:rPr lang="en-US"/>
            <a:t>Opportunities for Change</a:t>
          </a:r>
        </a:p>
      </dgm:t>
    </dgm:pt>
    <dgm:pt modelId="{2822C3FE-52F4-44F1-B5DA-766C7C73623C}" type="parTrans" cxnId="{D323015E-071B-4684-B257-0CE04A081DD5}">
      <dgm:prSet/>
      <dgm:spPr/>
      <dgm:t>
        <a:bodyPr/>
        <a:lstStyle/>
        <a:p>
          <a:endParaRPr lang="en-US"/>
        </a:p>
      </dgm:t>
    </dgm:pt>
    <dgm:pt modelId="{0263868A-4F77-4410-B1B4-06F6E3E01225}" type="sibTrans" cxnId="{D323015E-071B-4684-B257-0CE04A081DD5}">
      <dgm:prSet/>
      <dgm:spPr/>
      <dgm:t>
        <a:bodyPr/>
        <a:lstStyle/>
        <a:p>
          <a:endParaRPr lang="en-US"/>
        </a:p>
      </dgm:t>
    </dgm:pt>
    <dgm:pt modelId="{CC0916E8-5836-4874-8C48-9B6E521C08AD}" type="pres">
      <dgm:prSet presAssocID="{0FFBBAF8-B266-4EB2-9D55-9EFAC1924FB8}" presName="outerComposite" presStyleCnt="0">
        <dgm:presLayoutVars>
          <dgm:chMax val="5"/>
          <dgm:dir/>
          <dgm:resizeHandles val="exact"/>
        </dgm:presLayoutVars>
      </dgm:prSet>
      <dgm:spPr/>
    </dgm:pt>
    <dgm:pt modelId="{309E300F-8688-4916-9419-A3549BDE44C4}" type="pres">
      <dgm:prSet presAssocID="{0FFBBAF8-B266-4EB2-9D55-9EFAC1924FB8}" presName="dummyMaxCanvas" presStyleCnt="0">
        <dgm:presLayoutVars/>
      </dgm:prSet>
      <dgm:spPr/>
    </dgm:pt>
    <dgm:pt modelId="{38F891AF-FC1F-4C2A-97C0-C679A5CCFD86}" type="pres">
      <dgm:prSet presAssocID="{0FFBBAF8-B266-4EB2-9D55-9EFAC1924FB8}" presName="ThreeNodes_1" presStyleLbl="node1" presStyleIdx="0" presStyleCnt="3">
        <dgm:presLayoutVars>
          <dgm:bulletEnabled val="1"/>
        </dgm:presLayoutVars>
      </dgm:prSet>
      <dgm:spPr/>
    </dgm:pt>
    <dgm:pt modelId="{727D3B5D-60C2-4BA5-8362-4941D113E261}" type="pres">
      <dgm:prSet presAssocID="{0FFBBAF8-B266-4EB2-9D55-9EFAC1924FB8}" presName="ThreeNodes_2" presStyleLbl="node1" presStyleIdx="1" presStyleCnt="3">
        <dgm:presLayoutVars>
          <dgm:bulletEnabled val="1"/>
        </dgm:presLayoutVars>
      </dgm:prSet>
      <dgm:spPr/>
    </dgm:pt>
    <dgm:pt modelId="{5E29E097-402F-4F7C-B3A5-A4219DE7E042}" type="pres">
      <dgm:prSet presAssocID="{0FFBBAF8-B266-4EB2-9D55-9EFAC1924FB8}" presName="ThreeNodes_3" presStyleLbl="node1" presStyleIdx="2" presStyleCnt="3">
        <dgm:presLayoutVars>
          <dgm:bulletEnabled val="1"/>
        </dgm:presLayoutVars>
      </dgm:prSet>
      <dgm:spPr/>
    </dgm:pt>
    <dgm:pt modelId="{20F82A5F-372E-43FF-BA58-FAD610D79CB1}" type="pres">
      <dgm:prSet presAssocID="{0FFBBAF8-B266-4EB2-9D55-9EFAC1924FB8}" presName="ThreeConn_1-2" presStyleLbl="fgAccFollowNode1" presStyleIdx="0" presStyleCnt="2">
        <dgm:presLayoutVars>
          <dgm:bulletEnabled val="1"/>
        </dgm:presLayoutVars>
      </dgm:prSet>
      <dgm:spPr/>
    </dgm:pt>
    <dgm:pt modelId="{DD46C9BC-94F0-4205-910B-E3BBB7893670}" type="pres">
      <dgm:prSet presAssocID="{0FFBBAF8-B266-4EB2-9D55-9EFAC1924FB8}" presName="ThreeConn_2-3" presStyleLbl="fgAccFollowNode1" presStyleIdx="1" presStyleCnt="2">
        <dgm:presLayoutVars>
          <dgm:bulletEnabled val="1"/>
        </dgm:presLayoutVars>
      </dgm:prSet>
      <dgm:spPr/>
    </dgm:pt>
    <dgm:pt modelId="{9F04A099-41BB-4952-B46A-FF560F980B29}" type="pres">
      <dgm:prSet presAssocID="{0FFBBAF8-B266-4EB2-9D55-9EFAC1924FB8}" presName="ThreeNodes_1_text" presStyleLbl="node1" presStyleIdx="2" presStyleCnt="3">
        <dgm:presLayoutVars>
          <dgm:bulletEnabled val="1"/>
        </dgm:presLayoutVars>
      </dgm:prSet>
      <dgm:spPr/>
    </dgm:pt>
    <dgm:pt modelId="{95D81B68-0B3C-405B-B6A6-7177E4019A59}" type="pres">
      <dgm:prSet presAssocID="{0FFBBAF8-B266-4EB2-9D55-9EFAC1924FB8}" presName="ThreeNodes_2_text" presStyleLbl="node1" presStyleIdx="2" presStyleCnt="3">
        <dgm:presLayoutVars>
          <dgm:bulletEnabled val="1"/>
        </dgm:presLayoutVars>
      </dgm:prSet>
      <dgm:spPr/>
    </dgm:pt>
    <dgm:pt modelId="{6EE57C83-8979-4185-9911-24277E564387}" type="pres">
      <dgm:prSet presAssocID="{0FFBBAF8-B266-4EB2-9D55-9EFAC1924FB8}" presName="ThreeNodes_3_text" presStyleLbl="node1" presStyleIdx="2" presStyleCnt="3">
        <dgm:presLayoutVars>
          <dgm:bulletEnabled val="1"/>
        </dgm:presLayoutVars>
      </dgm:prSet>
      <dgm:spPr/>
    </dgm:pt>
  </dgm:ptLst>
  <dgm:cxnLst>
    <dgm:cxn modelId="{D639070D-41B9-460B-BF4B-434C640D6C4B}" type="presOf" srcId="{907855AC-91FA-4223-AA27-7775E70F6B39}" destId="{6EE57C83-8979-4185-9911-24277E564387}" srcOrd="1" destOrd="0" presId="urn:microsoft.com/office/officeart/2005/8/layout/vProcess5"/>
    <dgm:cxn modelId="{D81DAD0D-C637-49FA-A012-550B03E83641}" type="presOf" srcId="{EE11B423-A937-406B-B931-745271778F1B}" destId="{95D81B68-0B3C-405B-B6A6-7177E4019A59}" srcOrd="1" destOrd="0" presId="urn:microsoft.com/office/officeart/2005/8/layout/vProcess5"/>
    <dgm:cxn modelId="{E755B714-5D7E-4CC3-B335-916E06E6A36E}" type="presOf" srcId="{EE11B423-A937-406B-B931-745271778F1B}" destId="{727D3B5D-60C2-4BA5-8362-4941D113E261}" srcOrd="0" destOrd="0" presId="urn:microsoft.com/office/officeart/2005/8/layout/vProcess5"/>
    <dgm:cxn modelId="{D323015E-071B-4684-B257-0CE04A081DD5}" srcId="{0FFBBAF8-B266-4EB2-9D55-9EFAC1924FB8}" destId="{907855AC-91FA-4223-AA27-7775E70F6B39}" srcOrd="2" destOrd="0" parTransId="{2822C3FE-52F4-44F1-B5DA-766C7C73623C}" sibTransId="{0263868A-4F77-4410-B1B4-06F6E3E01225}"/>
    <dgm:cxn modelId="{61FE7143-9C4E-46B0-A776-EAB50EEB1238}" type="presOf" srcId="{0FFBBAF8-B266-4EB2-9D55-9EFAC1924FB8}" destId="{CC0916E8-5836-4874-8C48-9B6E521C08AD}" srcOrd="0" destOrd="0" presId="urn:microsoft.com/office/officeart/2005/8/layout/vProcess5"/>
    <dgm:cxn modelId="{4DFE5152-A9D7-4279-B674-BC7509B39B07}" srcId="{0FFBBAF8-B266-4EB2-9D55-9EFAC1924FB8}" destId="{EE11B423-A937-406B-B931-745271778F1B}" srcOrd="1" destOrd="0" parTransId="{861AFC1D-3E66-42A0-8E44-1D418336782D}" sibTransId="{FE7472BA-34D4-46E0-8132-C9A19D4CCFA7}"/>
    <dgm:cxn modelId="{87D2F978-40E1-459F-AB2D-57952F739B2A}" type="presOf" srcId="{FE7472BA-34D4-46E0-8132-C9A19D4CCFA7}" destId="{DD46C9BC-94F0-4205-910B-E3BBB7893670}" srcOrd="0" destOrd="0" presId="urn:microsoft.com/office/officeart/2005/8/layout/vProcess5"/>
    <dgm:cxn modelId="{4CFE4F97-A2DF-45EB-AAF1-DBB88FE7EDCA}" type="presOf" srcId="{907855AC-91FA-4223-AA27-7775E70F6B39}" destId="{5E29E097-402F-4F7C-B3A5-A4219DE7E042}" srcOrd="0" destOrd="0" presId="urn:microsoft.com/office/officeart/2005/8/layout/vProcess5"/>
    <dgm:cxn modelId="{0CB42DD5-D4F0-421F-B52C-2BBD90023945}" type="presOf" srcId="{98354AC1-A1F6-43C1-B23B-A540BAC48B80}" destId="{9F04A099-41BB-4952-B46A-FF560F980B29}" srcOrd="1" destOrd="0" presId="urn:microsoft.com/office/officeart/2005/8/layout/vProcess5"/>
    <dgm:cxn modelId="{E8BC73E0-CA59-46AC-AC43-4E24013ADFE3}" type="presOf" srcId="{98354AC1-A1F6-43C1-B23B-A540BAC48B80}" destId="{38F891AF-FC1F-4C2A-97C0-C679A5CCFD86}" srcOrd="0" destOrd="0" presId="urn:microsoft.com/office/officeart/2005/8/layout/vProcess5"/>
    <dgm:cxn modelId="{F22D81E4-E2CE-40BA-B613-BF9D5168DDBA}" srcId="{0FFBBAF8-B266-4EB2-9D55-9EFAC1924FB8}" destId="{98354AC1-A1F6-43C1-B23B-A540BAC48B80}" srcOrd="0" destOrd="0" parTransId="{F25FFF67-EBA4-4126-9999-949B09DFADDD}" sibTransId="{4E094B3C-DD93-45B9-9D07-C5944F4886C4}"/>
    <dgm:cxn modelId="{40DF9FE5-5A24-42B1-AB52-B2DA399E9338}" type="presOf" srcId="{4E094B3C-DD93-45B9-9D07-C5944F4886C4}" destId="{20F82A5F-372E-43FF-BA58-FAD610D79CB1}" srcOrd="0" destOrd="0" presId="urn:microsoft.com/office/officeart/2005/8/layout/vProcess5"/>
    <dgm:cxn modelId="{FB21EDAE-A9A3-42E6-9F98-58479C76729C}" type="presParOf" srcId="{CC0916E8-5836-4874-8C48-9B6E521C08AD}" destId="{309E300F-8688-4916-9419-A3549BDE44C4}" srcOrd="0" destOrd="0" presId="urn:microsoft.com/office/officeart/2005/8/layout/vProcess5"/>
    <dgm:cxn modelId="{BF34F700-7C4D-4F68-80D7-003B8CA65F3C}" type="presParOf" srcId="{CC0916E8-5836-4874-8C48-9B6E521C08AD}" destId="{38F891AF-FC1F-4C2A-97C0-C679A5CCFD86}" srcOrd="1" destOrd="0" presId="urn:microsoft.com/office/officeart/2005/8/layout/vProcess5"/>
    <dgm:cxn modelId="{54151D33-28F5-452D-831A-CF8C49043D4F}" type="presParOf" srcId="{CC0916E8-5836-4874-8C48-9B6E521C08AD}" destId="{727D3B5D-60C2-4BA5-8362-4941D113E261}" srcOrd="2" destOrd="0" presId="urn:microsoft.com/office/officeart/2005/8/layout/vProcess5"/>
    <dgm:cxn modelId="{0ACDA627-2F43-4CA8-BEB5-33B3BD15CB8F}" type="presParOf" srcId="{CC0916E8-5836-4874-8C48-9B6E521C08AD}" destId="{5E29E097-402F-4F7C-B3A5-A4219DE7E042}" srcOrd="3" destOrd="0" presId="urn:microsoft.com/office/officeart/2005/8/layout/vProcess5"/>
    <dgm:cxn modelId="{4D22C997-39B7-428C-A07B-CBDE257EFA52}" type="presParOf" srcId="{CC0916E8-5836-4874-8C48-9B6E521C08AD}" destId="{20F82A5F-372E-43FF-BA58-FAD610D79CB1}" srcOrd="4" destOrd="0" presId="urn:microsoft.com/office/officeart/2005/8/layout/vProcess5"/>
    <dgm:cxn modelId="{D83592BD-1B01-4999-B22D-1D99E4C43D35}" type="presParOf" srcId="{CC0916E8-5836-4874-8C48-9B6E521C08AD}" destId="{DD46C9BC-94F0-4205-910B-E3BBB7893670}" srcOrd="5" destOrd="0" presId="urn:microsoft.com/office/officeart/2005/8/layout/vProcess5"/>
    <dgm:cxn modelId="{890C826C-1D9E-41AF-9E04-423FAC5E2EAC}" type="presParOf" srcId="{CC0916E8-5836-4874-8C48-9B6E521C08AD}" destId="{9F04A099-41BB-4952-B46A-FF560F980B29}" srcOrd="6" destOrd="0" presId="urn:microsoft.com/office/officeart/2005/8/layout/vProcess5"/>
    <dgm:cxn modelId="{4ABBE21E-CDEC-49F1-867F-A3B2BEE52B47}" type="presParOf" srcId="{CC0916E8-5836-4874-8C48-9B6E521C08AD}" destId="{95D81B68-0B3C-405B-B6A6-7177E4019A59}" srcOrd="7" destOrd="0" presId="urn:microsoft.com/office/officeart/2005/8/layout/vProcess5"/>
    <dgm:cxn modelId="{1240481A-4686-44EE-AAED-B6078D6936C9}" type="presParOf" srcId="{CC0916E8-5836-4874-8C48-9B6E521C08AD}" destId="{6EE57C83-8979-4185-9911-24277E56438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85EFF-D061-4396-8276-EF2FB11E576A}"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4186FD53-E438-428E-9EFF-ECD23855EEBC}">
      <dgm:prSet/>
      <dgm:spPr/>
      <dgm:t>
        <a:bodyPr/>
        <a:lstStyle/>
        <a:p>
          <a:r>
            <a:rPr lang="en-US" dirty="0">
              <a:latin typeface="Arial" panose="020B0604020202020204" pitchFamily="34" charset="0"/>
              <a:cs typeface="Arial" panose="020B0604020202020204" pitchFamily="34" charset="0"/>
            </a:rPr>
            <a:t>Requires school districts to spend gifted funds only on specified areas:</a:t>
          </a:r>
        </a:p>
      </dgm:t>
    </dgm:pt>
    <dgm:pt modelId="{0DD149C1-FDB4-4C23-B75B-216468150E8B}" type="parTrans" cxnId="{AEDDAB8B-37E7-45A5-A54C-DA1FDCC9F048}">
      <dgm:prSet/>
      <dgm:spPr/>
      <dgm:t>
        <a:bodyPr/>
        <a:lstStyle/>
        <a:p>
          <a:endParaRPr lang="en-US"/>
        </a:p>
      </dgm:t>
    </dgm:pt>
    <dgm:pt modelId="{1E1F2AB7-B9BC-42F9-9D54-CC7E505CB19D}" type="sibTrans" cxnId="{AEDDAB8B-37E7-45A5-A54C-DA1FDCC9F048}">
      <dgm:prSet/>
      <dgm:spPr/>
      <dgm:t>
        <a:bodyPr/>
        <a:lstStyle/>
        <a:p>
          <a:endParaRPr lang="en-US"/>
        </a:p>
      </dgm:t>
    </dgm:pt>
    <dgm:pt modelId="{E76BB73C-24E7-43E5-976E-E0498DF2D556}">
      <dgm:prSet custT="1"/>
      <dgm:spPr/>
      <dgm:t>
        <a:bodyPr/>
        <a:lstStyle/>
        <a:p>
          <a:r>
            <a:rPr lang="en-US" sz="1500" dirty="0">
              <a:latin typeface="Arial" panose="020B0604020202020204" pitchFamily="34" charset="0"/>
              <a:cs typeface="Arial" panose="020B0604020202020204" pitchFamily="34" charset="0"/>
            </a:rPr>
            <a:t>Gifted Identification</a:t>
          </a:r>
        </a:p>
      </dgm:t>
    </dgm:pt>
    <dgm:pt modelId="{D4D43BD8-A3DF-4354-99D5-450C5968FAB8}" type="parTrans" cxnId="{0AEE71D6-CB27-4C0D-B309-91AD4C32A528}">
      <dgm:prSet/>
      <dgm:spPr/>
      <dgm:t>
        <a:bodyPr/>
        <a:lstStyle/>
        <a:p>
          <a:endParaRPr lang="en-US"/>
        </a:p>
      </dgm:t>
    </dgm:pt>
    <dgm:pt modelId="{CEAC3D88-B991-4324-A762-75445115E120}" type="sibTrans" cxnId="{0AEE71D6-CB27-4C0D-B309-91AD4C32A528}">
      <dgm:prSet/>
      <dgm:spPr/>
      <dgm:t>
        <a:bodyPr/>
        <a:lstStyle/>
        <a:p>
          <a:endParaRPr lang="en-US"/>
        </a:p>
      </dgm:t>
    </dgm:pt>
    <dgm:pt modelId="{BF412BA9-AA7D-45C5-B912-1E980A97063B}">
      <dgm:prSet/>
      <dgm:spPr/>
      <dgm:t>
        <a:bodyPr/>
        <a:lstStyle/>
        <a:p>
          <a:r>
            <a:rPr lang="en-US" dirty="0">
              <a:latin typeface="Arial" panose="020B0604020202020204" pitchFamily="34" charset="0"/>
              <a:cs typeface="Arial" panose="020B0604020202020204" pitchFamily="34" charset="0"/>
            </a:rPr>
            <a:t>Gifted Coordinator Services</a:t>
          </a:r>
        </a:p>
      </dgm:t>
    </dgm:pt>
    <dgm:pt modelId="{5285C31B-8BB7-4D23-AEB6-DE5F1F9D565D}" type="parTrans" cxnId="{BBDFBB1E-06CD-4B7E-A978-28375E34333F}">
      <dgm:prSet/>
      <dgm:spPr/>
      <dgm:t>
        <a:bodyPr/>
        <a:lstStyle/>
        <a:p>
          <a:endParaRPr lang="en-US"/>
        </a:p>
      </dgm:t>
    </dgm:pt>
    <dgm:pt modelId="{9911BE69-F346-4AB6-B113-BA35BB5E1044}" type="sibTrans" cxnId="{BBDFBB1E-06CD-4B7E-A978-28375E34333F}">
      <dgm:prSet/>
      <dgm:spPr/>
      <dgm:t>
        <a:bodyPr/>
        <a:lstStyle/>
        <a:p>
          <a:endParaRPr lang="en-US"/>
        </a:p>
      </dgm:t>
    </dgm:pt>
    <dgm:pt modelId="{460A6131-54BC-4FA1-A9F0-F99320C1E576}">
      <dgm:prSet/>
      <dgm:spPr/>
      <dgm:t>
        <a:bodyPr/>
        <a:lstStyle/>
        <a:p>
          <a:r>
            <a:rPr lang="en-US" dirty="0">
              <a:latin typeface="Arial" panose="020B0604020202020204" pitchFamily="34" charset="0"/>
              <a:cs typeface="Arial" panose="020B0604020202020204" pitchFamily="34" charset="0"/>
            </a:rPr>
            <a:t>Gifted Intervention Specialist Services</a:t>
          </a:r>
        </a:p>
      </dgm:t>
    </dgm:pt>
    <dgm:pt modelId="{0E7D5698-F6F8-4812-8C00-AEAD5D62867F}" type="parTrans" cxnId="{B05EF4BE-65A7-4561-A251-28E89DEBF1C0}">
      <dgm:prSet/>
      <dgm:spPr/>
      <dgm:t>
        <a:bodyPr/>
        <a:lstStyle/>
        <a:p>
          <a:endParaRPr lang="en-US"/>
        </a:p>
      </dgm:t>
    </dgm:pt>
    <dgm:pt modelId="{6484A435-5B54-4BB4-B1D9-794EA905CE77}" type="sibTrans" cxnId="{B05EF4BE-65A7-4561-A251-28E89DEBF1C0}">
      <dgm:prSet/>
      <dgm:spPr/>
      <dgm:t>
        <a:bodyPr/>
        <a:lstStyle/>
        <a:p>
          <a:endParaRPr lang="en-US"/>
        </a:p>
      </dgm:t>
    </dgm:pt>
    <dgm:pt modelId="{504EFD77-74DB-42D7-B897-55514F2EDDD0}">
      <dgm:prSet/>
      <dgm:spPr/>
      <dgm:t>
        <a:bodyPr/>
        <a:lstStyle/>
        <a:p>
          <a:r>
            <a:rPr lang="en-US" dirty="0">
              <a:latin typeface="Arial" panose="020B0604020202020204" pitchFamily="34" charset="0"/>
              <a:cs typeface="Arial" panose="020B0604020202020204" pitchFamily="34" charset="0"/>
            </a:rPr>
            <a:t>Gifted Professional Development</a:t>
          </a:r>
        </a:p>
      </dgm:t>
    </dgm:pt>
    <dgm:pt modelId="{270E334A-5ADF-4CD5-BEF7-7A0FCCA7B880}" type="parTrans" cxnId="{D3F3FB31-386A-4CFF-B8C8-5DAAAE137EBE}">
      <dgm:prSet/>
      <dgm:spPr/>
      <dgm:t>
        <a:bodyPr/>
        <a:lstStyle/>
        <a:p>
          <a:endParaRPr lang="en-US"/>
        </a:p>
      </dgm:t>
    </dgm:pt>
    <dgm:pt modelId="{F02CE604-593E-49D0-8CAA-B2E8534971D6}" type="sibTrans" cxnId="{D3F3FB31-386A-4CFF-B8C8-5DAAAE137EBE}">
      <dgm:prSet/>
      <dgm:spPr/>
      <dgm:t>
        <a:bodyPr/>
        <a:lstStyle/>
        <a:p>
          <a:endParaRPr lang="en-US"/>
        </a:p>
      </dgm:t>
    </dgm:pt>
    <dgm:pt modelId="{E516BAB9-5ED5-4639-A5C2-23AABE028B30}">
      <dgm:prSet/>
      <dgm:spPr/>
      <dgm:t>
        <a:bodyPr/>
        <a:lstStyle/>
        <a:p>
          <a:r>
            <a:rPr lang="en-US" dirty="0">
              <a:latin typeface="Arial" panose="020B0604020202020204" pitchFamily="34" charset="0"/>
              <a:cs typeface="Arial" panose="020B0604020202020204" pitchFamily="34" charset="0"/>
            </a:rPr>
            <a:t>Requires the Department to reduce foundation funding payments for districts not in compliance with spending requirements</a:t>
          </a:r>
        </a:p>
      </dgm:t>
    </dgm:pt>
    <dgm:pt modelId="{6E7D32D5-23CA-419D-A03C-F1E0D53CAABF}" type="parTrans" cxnId="{98F52125-081B-431D-B82E-37817A54ED80}">
      <dgm:prSet/>
      <dgm:spPr/>
      <dgm:t>
        <a:bodyPr/>
        <a:lstStyle/>
        <a:p>
          <a:endParaRPr lang="en-US"/>
        </a:p>
      </dgm:t>
    </dgm:pt>
    <dgm:pt modelId="{6BBB0927-410F-4F43-ACB2-5997D5AD7476}" type="sibTrans" cxnId="{98F52125-081B-431D-B82E-37817A54ED80}">
      <dgm:prSet/>
      <dgm:spPr/>
      <dgm:t>
        <a:bodyPr/>
        <a:lstStyle/>
        <a:p>
          <a:endParaRPr lang="en-US"/>
        </a:p>
      </dgm:t>
    </dgm:pt>
    <dgm:pt modelId="{E3953277-1A3E-41B9-8A5C-251DF57CFF36}" type="pres">
      <dgm:prSet presAssocID="{AD185EFF-D061-4396-8276-EF2FB11E576A}" presName="Name0" presStyleCnt="0">
        <dgm:presLayoutVars>
          <dgm:dir/>
          <dgm:animLvl val="lvl"/>
          <dgm:resizeHandles val="exact"/>
        </dgm:presLayoutVars>
      </dgm:prSet>
      <dgm:spPr/>
    </dgm:pt>
    <dgm:pt modelId="{BEDD7FEE-0133-4EDE-B89C-A4B9A44723DD}" type="pres">
      <dgm:prSet presAssocID="{E516BAB9-5ED5-4639-A5C2-23AABE028B30}" presName="boxAndChildren" presStyleCnt="0"/>
      <dgm:spPr/>
    </dgm:pt>
    <dgm:pt modelId="{B9CFC45A-4B44-4E96-AB58-0DDFE7E5C1CF}" type="pres">
      <dgm:prSet presAssocID="{E516BAB9-5ED5-4639-A5C2-23AABE028B30}" presName="parentTextBox" presStyleLbl="node1" presStyleIdx="0" presStyleCnt="2"/>
      <dgm:spPr/>
    </dgm:pt>
    <dgm:pt modelId="{F618F4E2-497F-4B22-86CA-1E138E5BBEF0}" type="pres">
      <dgm:prSet presAssocID="{1E1F2AB7-B9BC-42F9-9D54-CC7E505CB19D}" presName="sp" presStyleCnt="0"/>
      <dgm:spPr/>
    </dgm:pt>
    <dgm:pt modelId="{91A1CB37-237B-490B-84FB-358D1BE1C07F}" type="pres">
      <dgm:prSet presAssocID="{4186FD53-E438-428E-9EFF-ECD23855EEBC}" presName="arrowAndChildren" presStyleCnt="0"/>
      <dgm:spPr/>
    </dgm:pt>
    <dgm:pt modelId="{1DEB0718-D2B7-4681-9767-BE4025610ECE}" type="pres">
      <dgm:prSet presAssocID="{4186FD53-E438-428E-9EFF-ECD23855EEBC}" presName="parentTextArrow" presStyleLbl="node1" presStyleIdx="0" presStyleCnt="2"/>
      <dgm:spPr/>
    </dgm:pt>
    <dgm:pt modelId="{863F16E3-B438-4367-A840-07909B5E2206}" type="pres">
      <dgm:prSet presAssocID="{4186FD53-E438-428E-9EFF-ECD23855EEBC}" presName="arrow" presStyleLbl="node1" presStyleIdx="1" presStyleCnt="2"/>
      <dgm:spPr/>
    </dgm:pt>
    <dgm:pt modelId="{40E7B85D-B3FF-4432-B087-0285D73CBE96}" type="pres">
      <dgm:prSet presAssocID="{4186FD53-E438-428E-9EFF-ECD23855EEBC}" presName="descendantArrow" presStyleCnt="0"/>
      <dgm:spPr/>
    </dgm:pt>
    <dgm:pt modelId="{2C22290E-93FB-48B1-B3DE-9CF539AC73EA}" type="pres">
      <dgm:prSet presAssocID="{E76BB73C-24E7-43E5-976E-E0498DF2D556}" presName="childTextArrow" presStyleLbl="fgAccFollowNode1" presStyleIdx="0" presStyleCnt="4">
        <dgm:presLayoutVars>
          <dgm:bulletEnabled val="1"/>
        </dgm:presLayoutVars>
      </dgm:prSet>
      <dgm:spPr/>
    </dgm:pt>
    <dgm:pt modelId="{393CAD6A-67E5-4BA1-AE9B-2626A2BFBC00}" type="pres">
      <dgm:prSet presAssocID="{BF412BA9-AA7D-45C5-B912-1E980A97063B}" presName="childTextArrow" presStyleLbl="fgAccFollowNode1" presStyleIdx="1" presStyleCnt="4">
        <dgm:presLayoutVars>
          <dgm:bulletEnabled val="1"/>
        </dgm:presLayoutVars>
      </dgm:prSet>
      <dgm:spPr/>
    </dgm:pt>
    <dgm:pt modelId="{C9B6EE04-BE20-4F58-B9FD-7676AE7B7F0F}" type="pres">
      <dgm:prSet presAssocID="{460A6131-54BC-4FA1-A9F0-F99320C1E576}" presName="childTextArrow" presStyleLbl="fgAccFollowNode1" presStyleIdx="2" presStyleCnt="4">
        <dgm:presLayoutVars>
          <dgm:bulletEnabled val="1"/>
        </dgm:presLayoutVars>
      </dgm:prSet>
      <dgm:spPr/>
    </dgm:pt>
    <dgm:pt modelId="{40486888-D8A6-4032-8D61-69D8AA332071}" type="pres">
      <dgm:prSet presAssocID="{504EFD77-74DB-42D7-B897-55514F2EDDD0}" presName="childTextArrow" presStyleLbl="fgAccFollowNode1" presStyleIdx="3" presStyleCnt="4">
        <dgm:presLayoutVars>
          <dgm:bulletEnabled val="1"/>
        </dgm:presLayoutVars>
      </dgm:prSet>
      <dgm:spPr/>
    </dgm:pt>
  </dgm:ptLst>
  <dgm:cxnLst>
    <dgm:cxn modelId="{21878E1E-A60C-477D-A422-B7B30ADD3F44}" type="presOf" srcId="{504EFD77-74DB-42D7-B897-55514F2EDDD0}" destId="{40486888-D8A6-4032-8D61-69D8AA332071}" srcOrd="0" destOrd="0" presId="urn:microsoft.com/office/officeart/2005/8/layout/process4"/>
    <dgm:cxn modelId="{BBDFBB1E-06CD-4B7E-A978-28375E34333F}" srcId="{4186FD53-E438-428E-9EFF-ECD23855EEBC}" destId="{BF412BA9-AA7D-45C5-B912-1E980A97063B}" srcOrd="1" destOrd="0" parTransId="{5285C31B-8BB7-4D23-AEB6-DE5F1F9D565D}" sibTransId="{9911BE69-F346-4AB6-B113-BA35BB5E1044}"/>
    <dgm:cxn modelId="{98F52125-081B-431D-B82E-37817A54ED80}" srcId="{AD185EFF-D061-4396-8276-EF2FB11E576A}" destId="{E516BAB9-5ED5-4639-A5C2-23AABE028B30}" srcOrd="1" destOrd="0" parTransId="{6E7D32D5-23CA-419D-A03C-F1E0D53CAABF}" sibTransId="{6BBB0927-410F-4F43-ACB2-5997D5AD7476}"/>
    <dgm:cxn modelId="{C129CD2C-D366-493C-B637-F26D3C6FA163}" type="presOf" srcId="{E516BAB9-5ED5-4639-A5C2-23AABE028B30}" destId="{B9CFC45A-4B44-4E96-AB58-0DDFE7E5C1CF}" srcOrd="0" destOrd="0" presId="urn:microsoft.com/office/officeart/2005/8/layout/process4"/>
    <dgm:cxn modelId="{A321B130-5EF2-43BE-8634-F999BC2B35CE}" type="presOf" srcId="{4186FD53-E438-428E-9EFF-ECD23855EEBC}" destId="{863F16E3-B438-4367-A840-07909B5E2206}" srcOrd="1" destOrd="0" presId="urn:microsoft.com/office/officeart/2005/8/layout/process4"/>
    <dgm:cxn modelId="{D3F3FB31-386A-4CFF-B8C8-5DAAAE137EBE}" srcId="{4186FD53-E438-428E-9EFF-ECD23855EEBC}" destId="{504EFD77-74DB-42D7-B897-55514F2EDDD0}" srcOrd="3" destOrd="0" parTransId="{270E334A-5ADF-4CD5-BEF7-7A0FCCA7B880}" sibTransId="{F02CE604-593E-49D0-8CAA-B2E8534971D6}"/>
    <dgm:cxn modelId="{1B5B1041-CBA6-48F8-8398-8AB9F19CD5D2}" type="presOf" srcId="{AD185EFF-D061-4396-8276-EF2FB11E576A}" destId="{E3953277-1A3E-41B9-8A5C-251DF57CFF36}" srcOrd="0" destOrd="0" presId="urn:microsoft.com/office/officeart/2005/8/layout/process4"/>
    <dgm:cxn modelId="{DD108443-1361-4BBD-8639-AFE82BB656BF}" type="presOf" srcId="{460A6131-54BC-4FA1-A9F0-F99320C1E576}" destId="{C9B6EE04-BE20-4F58-B9FD-7676AE7B7F0F}" srcOrd="0" destOrd="0" presId="urn:microsoft.com/office/officeart/2005/8/layout/process4"/>
    <dgm:cxn modelId="{AEDDAB8B-37E7-45A5-A54C-DA1FDCC9F048}" srcId="{AD185EFF-D061-4396-8276-EF2FB11E576A}" destId="{4186FD53-E438-428E-9EFF-ECD23855EEBC}" srcOrd="0" destOrd="0" parTransId="{0DD149C1-FDB4-4C23-B75B-216468150E8B}" sibTransId="{1E1F2AB7-B9BC-42F9-9D54-CC7E505CB19D}"/>
    <dgm:cxn modelId="{01642C9E-ED5F-4237-B45B-291524E3985B}" type="presOf" srcId="{E76BB73C-24E7-43E5-976E-E0498DF2D556}" destId="{2C22290E-93FB-48B1-B3DE-9CF539AC73EA}" srcOrd="0" destOrd="0" presId="urn:microsoft.com/office/officeart/2005/8/layout/process4"/>
    <dgm:cxn modelId="{B05EF4BE-65A7-4561-A251-28E89DEBF1C0}" srcId="{4186FD53-E438-428E-9EFF-ECD23855EEBC}" destId="{460A6131-54BC-4FA1-A9F0-F99320C1E576}" srcOrd="2" destOrd="0" parTransId="{0E7D5698-F6F8-4812-8C00-AEAD5D62867F}" sibTransId="{6484A435-5B54-4BB4-B1D9-794EA905CE77}"/>
    <dgm:cxn modelId="{4FC085C4-F317-402B-AB00-5B88F6E4B99F}" type="presOf" srcId="{BF412BA9-AA7D-45C5-B912-1E980A97063B}" destId="{393CAD6A-67E5-4BA1-AE9B-2626A2BFBC00}" srcOrd="0" destOrd="0" presId="urn:microsoft.com/office/officeart/2005/8/layout/process4"/>
    <dgm:cxn modelId="{0AEE71D6-CB27-4C0D-B309-91AD4C32A528}" srcId="{4186FD53-E438-428E-9EFF-ECD23855EEBC}" destId="{E76BB73C-24E7-43E5-976E-E0498DF2D556}" srcOrd="0" destOrd="0" parTransId="{D4D43BD8-A3DF-4354-99D5-450C5968FAB8}" sibTransId="{CEAC3D88-B991-4324-A762-75445115E120}"/>
    <dgm:cxn modelId="{FC4DDCF2-5043-4593-88CF-CEFD1558983A}" type="presOf" srcId="{4186FD53-E438-428E-9EFF-ECD23855EEBC}" destId="{1DEB0718-D2B7-4681-9767-BE4025610ECE}" srcOrd="0" destOrd="0" presId="urn:microsoft.com/office/officeart/2005/8/layout/process4"/>
    <dgm:cxn modelId="{8FE8B9B3-DC1C-4FDC-851B-4A9D70B06040}" type="presParOf" srcId="{E3953277-1A3E-41B9-8A5C-251DF57CFF36}" destId="{BEDD7FEE-0133-4EDE-B89C-A4B9A44723DD}" srcOrd="0" destOrd="0" presId="urn:microsoft.com/office/officeart/2005/8/layout/process4"/>
    <dgm:cxn modelId="{9D0D0A23-B17E-4E7D-BA54-E4640E4A3040}" type="presParOf" srcId="{BEDD7FEE-0133-4EDE-B89C-A4B9A44723DD}" destId="{B9CFC45A-4B44-4E96-AB58-0DDFE7E5C1CF}" srcOrd="0" destOrd="0" presId="urn:microsoft.com/office/officeart/2005/8/layout/process4"/>
    <dgm:cxn modelId="{2FC2F89D-9EAD-4173-8A59-63E6BB3177B9}" type="presParOf" srcId="{E3953277-1A3E-41B9-8A5C-251DF57CFF36}" destId="{F618F4E2-497F-4B22-86CA-1E138E5BBEF0}" srcOrd="1" destOrd="0" presId="urn:microsoft.com/office/officeart/2005/8/layout/process4"/>
    <dgm:cxn modelId="{4FE44949-B1AF-4010-9B68-BFA59DFE8C6D}" type="presParOf" srcId="{E3953277-1A3E-41B9-8A5C-251DF57CFF36}" destId="{91A1CB37-237B-490B-84FB-358D1BE1C07F}" srcOrd="2" destOrd="0" presId="urn:microsoft.com/office/officeart/2005/8/layout/process4"/>
    <dgm:cxn modelId="{5027C6CF-F4A0-470A-84EF-0B24C8F6E187}" type="presParOf" srcId="{91A1CB37-237B-490B-84FB-358D1BE1C07F}" destId="{1DEB0718-D2B7-4681-9767-BE4025610ECE}" srcOrd="0" destOrd="0" presId="urn:microsoft.com/office/officeart/2005/8/layout/process4"/>
    <dgm:cxn modelId="{6B7B4F16-8FC3-47A6-96B2-4517434BAAEE}" type="presParOf" srcId="{91A1CB37-237B-490B-84FB-358D1BE1C07F}" destId="{863F16E3-B438-4367-A840-07909B5E2206}" srcOrd="1" destOrd="0" presId="urn:microsoft.com/office/officeart/2005/8/layout/process4"/>
    <dgm:cxn modelId="{06598AFB-42BD-4D56-AAD7-2D303019FB64}" type="presParOf" srcId="{91A1CB37-237B-490B-84FB-358D1BE1C07F}" destId="{40E7B85D-B3FF-4432-B087-0285D73CBE96}" srcOrd="2" destOrd="0" presId="urn:microsoft.com/office/officeart/2005/8/layout/process4"/>
    <dgm:cxn modelId="{28D93BA4-7BD9-4F93-8C6F-6BF264B2BDEF}" type="presParOf" srcId="{40E7B85D-B3FF-4432-B087-0285D73CBE96}" destId="{2C22290E-93FB-48B1-B3DE-9CF539AC73EA}" srcOrd="0" destOrd="0" presId="urn:microsoft.com/office/officeart/2005/8/layout/process4"/>
    <dgm:cxn modelId="{61A69266-EC3B-465A-A0DE-F26510025DDA}" type="presParOf" srcId="{40E7B85D-B3FF-4432-B087-0285D73CBE96}" destId="{393CAD6A-67E5-4BA1-AE9B-2626A2BFBC00}" srcOrd="1" destOrd="0" presId="urn:microsoft.com/office/officeart/2005/8/layout/process4"/>
    <dgm:cxn modelId="{CA1D859C-DFEB-4130-A102-FE7C133E24BD}" type="presParOf" srcId="{40E7B85D-B3FF-4432-B087-0285D73CBE96}" destId="{C9B6EE04-BE20-4F58-B9FD-7676AE7B7F0F}" srcOrd="2" destOrd="0" presId="urn:microsoft.com/office/officeart/2005/8/layout/process4"/>
    <dgm:cxn modelId="{140457C7-9DF4-4DE2-9199-5F3C3B4C57C5}" type="presParOf" srcId="{40E7B85D-B3FF-4432-B087-0285D73CBE96}" destId="{40486888-D8A6-4032-8D61-69D8AA332071}"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95B41-DE93-4144-A5B2-D7CB007A0F23}"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B623391B-8E47-4646-823E-8902C0249244}">
      <dgm:prSet custT="1"/>
      <dgm:spPr/>
      <dgm:t>
        <a:bodyPr/>
        <a:lstStyle/>
        <a:p>
          <a:pPr algn="l">
            <a:lnSpc>
              <a:spcPct val="100000"/>
            </a:lnSpc>
          </a:pPr>
          <a:r>
            <a:rPr lang="en-US" sz="2400" dirty="0">
              <a:latin typeface="Arial" panose="020B0604020202020204" pitchFamily="34" charset="0"/>
              <a:cs typeface="Arial" panose="020B0604020202020204" pitchFamily="34" charset="0"/>
            </a:rPr>
            <a:t>Requires the Department to audit gifted service numbers in addition to identification numbers</a:t>
          </a:r>
        </a:p>
      </dgm:t>
    </dgm:pt>
    <dgm:pt modelId="{86111113-DB4D-4E69-8F8B-A5B89383678B}" type="parTrans" cxnId="{375DEFC0-6F7C-45F8-9028-3702153AF6CE}">
      <dgm:prSet/>
      <dgm:spPr/>
      <dgm:t>
        <a:bodyPr/>
        <a:lstStyle/>
        <a:p>
          <a:endParaRPr lang="en-US"/>
        </a:p>
      </dgm:t>
    </dgm:pt>
    <dgm:pt modelId="{AC890413-7904-4589-9A38-ADE2691BEFF1}" type="sibTrans" cxnId="{375DEFC0-6F7C-45F8-9028-3702153AF6CE}">
      <dgm:prSet/>
      <dgm:spPr/>
      <dgm:t>
        <a:bodyPr/>
        <a:lstStyle/>
        <a:p>
          <a:endParaRPr lang="en-US"/>
        </a:p>
      </dgm:t>
    </dgm:pt>
    <dgm:pt modelId="{C29FA927-87E1-4CCA-8084-1CE05A3DA9BA}">
      <dgm:prSet/>
      <dgm:spPr/>
      <dgm:t>
        <a:bodyPr/>
        <a:lstStyle/>
        <a:p>
          <a:pPr algn="l">
            <a:lnSpc>
              <a:spcPct val="100000"/>
            </a:lnSpc>
          </a:pPr>
          <a:r>
            <a:rPr lang="en-US" dirty="0">
              <a:latin typeface="Arial" panose="020B0604020202020204" pitchFamily="34" charset="0"/>
              <a:cs typeface="Arial" panose="020B0604020202020204" pitchFamily="34" charset="0"/>
            </a:rPr>
            <a:t>Requires to Department to reduce foundation funding if a district continues to be out of compliance</a:t>
          </a:r>
        </a:p>
      </dgm:t>
    </dgm:pt>
    <dgm:pt modelId="{F72D036B-0A9F-4B2A-8EFC-C54B40933D12}" type="parTrans" cxnId="{F2018350-F106-474A-A908-8F742BB445D1}">
      <dgm:prSet/>
      <dgm:spPr/>
      <dgm:t>
        <a:bodyPr/>
        <a:lstStyle/>
        <a:p>
          <a:endParaRPr lang="en-US"/>
        </a:p>
      </dgm:t>
    </dgm:pt>
    <dgm:pt modelId="{126268B5-86DB-48B4-9980-434C388704F1}" type="sibTrans" cxnId="{F2018350-F106-474A-A908-8F742BB445D1}">
      <dgm:prSet/>
      <dgm:spPr/>
      <dgm:t>
        <a:bodyPr/>
        <a:lstStyle/>
        <a:p>
          <a:endParaRPr lang="en-US"/>
        </a:p>
      </dgm:t>
    </dgm:pt>
    <dgm:pt modelId="{65EF459B-4CC1-4CDB-9125-F3A60F184CB4}" type="pres">
      <dgm:prSet presAssocID="{EC695B41-DE93-4144-A5B2-D7CB007A0F23}" presName="root" presStyleCnt="0">
        <dgm:presLayoutVars>
          <dgm:dir/>
          <dgm:resizeHandles val="exact"/>
        </dgm:presLayoutVars>
      </dgm:prSet>
      <dgm:spPr/>
    </dgm:pt>
    <dgm:pt modelId="{8F117370-1AA4-4B5F-8523-14ABEDD2B8B8}" type="pres">
      <dgm:prSet presAssocID="{B623391B-8E47-4646-823E-8902C0249244}" presName="compNode" presStyleCnt="0"/>
      <dgm:spPr/>
    </dgm:pt>
    <dgm:pt modelId="{469CADB9-2F34-4963-B340-CD99C82B98D6}" type="pres">
      <dgm:prSet presAssocID="{B623391B-8E47-4646-823E-8902C0249244}" presName="iconRect" presStyleLbl="node1" presStyleIdx="0" presStyleCnt="2" custLinFactNeighborX="-5506" custLinFactNeighborY="60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667B30D-D6D4-4C21-B4E2-894D703BE696}" type="pres">
      <dgm:prSet presAssocID="{B623391B-8E47-4646-823E-8902C0249244}" presName="spaceRect" presStyleCnt="0"/>
      <dgm:spPr/>
    </dgm:pt>
    <dgm:pt modelId="{5022D98C-4215-41A9-A295-08DBA742DC2B}" type="pres">
      <dgm:prSet presAssocID="{B623391B-8E47-4646-823E-8902C0249244}" presName="textRect" presStyleLbl="revTx" presStyleIdx="0" presStyleCnt="2">
        <dgm:presLayoutVars>
          <dgm:chMax val="1"/>
          <dgm:chPref val="1"/>
        </dgm:presLayoutVars>
      </dgm:prSet>
      <dgm:spPr/>
    </dgm:pt>
    <dgm:pt modelId="{08004045-DB66-47C4-B9B2-8F025E8C7282}" type="pres">
      <dgm:prSet presAssocID="{AC890413-7904-4589-9A38-ADE2691BEFF1}" presName="sibTrans" presStyleCnt="0"/>
      <dgm:spPr/>
    </dgm:pt>
    <dgm:pt modelId="{2B3913B7-8892-4575-A887-89111EAE7AC8}" type="pres">
      <dgm:prSet presAssocID="{C29FA927-87E1-4CCA-8084-1CE05A3DA9BA}" presName="compNode" presStyleCnt="0"/>
      <dgm:spPr/>
    </dgm:pt>
    <dgm:pt modelId="{2124CB78-3376-42A5-8389-2DFDE8DB04C8}" type="pres">
      <dgm:prSet presAssocID="{C29FA927-87E1-4CCA-8084-1CE05A3DA9B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BF65095-44E2-4A56-BEE0-1B18BB9ACDE8}" type="pres">
      <dgm:prSet presAssocID="{C29FA927-87E1-4CCA-8084-1CE05A3DA9BA}" presName="spaceRect" presStyleCnt="0"/>
      <dgm:spPr/>
    </dgm:pt>
    <dgm:pt modelId="{172E19BD-F740-418E-8EE9-DDBA1906FE9F}" type="pres">
      <dgm:prSet presAssocID="{C29FA927-87E1-4CCA-8084-1CE05A3DA9BA}" presName="textRect" presStyleLbl="revTx" presStyleIdx="1" presStyleCnt="2">
        <dgm:presLayoutVars>
          <dgm:chMax val="1"/>
          <dgm:chPref val="1"/>
        </dgm:presLayoutVars>
      </dgm:prSet>
      <dgm:spPr/>
    </dgm:pt>
  </dgm:ptLst>
  <dgm:cxnLst>
    <dgm:cxn modelId="{F2018350-F106-474A-A908-8F742BB445D1}" srcId="{EC695B41-DE93-4144-A5B2-D7CB007A0F23}" destId="{C29FA927-87E1-4CCA-8084-1CE05A3DA9BA}" srcOrd="1" destOrd="0" parTransId="{F72D036B-0A9F-4B2A-8EFC-C54B40933D12}" sibTransId="{126268B5-86DB-48B4-9980-434C388704F1}"/>
    <dgm:cxn modelId="{EF5B618B-EE27-409C-B7B0-E7C133FEF74B}" type="presOf" srcId="{B623391B-8E47-4646-823E-8902C0249244}" destId="{5022D98C-4215-41A9-A295-08DBA742DC2B}" srcOrd="0" destOrd="0" presId="urn:microsoft.com/office/officeart/2018/2/layout/IconLabelList"/>
    <dgm:cxn modelId="{38EB149F-3EBE-4481-8337-69409D08C93F}" type="presOf" srcId="{C29FA927-87E1-4CCA-8084-1CE05A3DA9BA}" destId="{172E19BD-F740-418E-8EE9-DDBA1906FE9F}" srcOrd="0" destOrd="0" presId="urn:microsoft.com/office/officeart/2018/2/layout/IconLabelList"/>
    <dgm:cxn modelId="{EA21979F-6FCD-4CA3-9C9B-591A433D297D}" type="presOf" srcId="{EC695B41-DE93-4144-A5B2-D7CB007A0F23}" destId="{65EF459B-4CC1-4CDB-9125-F3A60F184CB4}" srcOrd="0" destOrd="0" presId="urn:microsoft.com/office/officeart/2018/2/layout/IconLabelList"/>
    <dgm:cxn modelId="{375DEFC0-6F7C-45F8-9028-3702153AF6CE}" srcId="{EC695B41-DE93-4144-A5B2-D7CB007A0F23}" destId="{B623391B-8E47-4646-823E-8902C0249244}" srcOrd="0" destOrd="0" parTransId="{86111113-DB4D-4E69-8F8B-A5B89383678B}" sibTransId="{AC890413-7904-4589-9A38-ADE2691BEFF1}"/>
    <dgm:cxn modelId="{FDF530D6-A5F9-4442-AF9E-292A8613CE90}" type="presParOf" srcId="{65EF459B-4CC1-4CDB-9125-F3A60F184CB4}" destId="{8F117370-1AA4-4B5F-8523-14ABEDD2B8B8}" srcOrd="0" destOrd="0" presId="urn:microsoft.com/office/officeart/2018/2/layout/IconLabelList"/>
    <dgm:cxn modelId="{17C9DA6D-9614-478C-8FA7-066F8BA44CB5}" type="presParOf" srcId="{8F117370-1AA4-4B5F-8523-14ABEDD2B8B8}" destId="{469CADB9-2F34-4963-B340-CD99C82B98D6}" srcOrd="0" destOrd="0" presId="urn:microsoft.com/office/officeart/2018/2/layout/IconLabelList"/>
    <dgm:cxn modelId="{DEC3F776-303D-4FFF-BD4B-68DB8A20803E}" type="presParOf" srcId="{8F117370-1AA4-4B5F-8523-14ABEDD2B8B8}" destId="{F667B30D-D6D4-4C21-B4E2-894D703BE696}" srcOrd="1" destOrd="0" presId="urn:microsoft.com/office/officeart/2018/2/layout/IconLabelList"/>
    <dgm:cxn modelId="{7066D4A9-3D61-4663-97B7-3D7F129939B8}" type="presParOf" srcId="{8F117370-1AA4-4B5F-8523-14ABEDD2B8B8}" destId="{5022D98C-4215-41A9-A295-08DBA742DC2B}" srcOrd="2" destOrd="0" presId="urn:microsoft.com/office/officeart/2018/2/layout/IconLabelList"/>
    <dgm:cxn modelId="{22A5E52F-5E99-49DA-85FE-EF1A53468FDC}" type="presParOf" srcId="{65EF459B-4CC1-4CDB-9125-F3A60F184CB4}" destId="{08004045-DB66-47C4-B9B2-8F025E8C7282}" srcOrd="1" destOrd="0" presId="urn:microsoft.com/office/officeart/2018/2/layout/IconLabelList"/>
    <dgm:cxn modelId="{B08D2A10-3C2A-4FFD-8A43-5F1B77D7F8CB}" type="presParOf" srcId="{65EF459B-4CC1-4CDB-9125-F3A60F184CB4}" destId="{2B3913B7-8892-4575-A887-89111EAE7AC8}" srcOrd="2" destOrd="0" presId="urn:microsoft.com/office/officeart/2018/2/layout/IconLabelList"/>
    <dgm:cxn modelId="{B5CB9712-6379-4656-9A11-554963EA10FE}" type="presParOf" srcId="{2B3913B7-8892-4575-A887-89111EAE7AC8}" destId="{2124CB78-3376-42A5-8389-2DFDE8DB04C8}" srcOrd="0" destOrd="0" presId="urn:microsoft.com/office/officeart/2018/2/layout/IconLabelList"/>
    <dgm:cxn modelId="{E30BDF8A-69C1-4DA2-9BA0-B22197744B64}" type="presParOf" srcId="{2B3913B7-8892-4575-A887-89111EAE7AC8}" destId="{8BF65095-44E2-4A56-BEE0-1B18BB9ACDE8}" srcOrd="1" destOrd="0" presId="urn:microsoft.com/office/officeart/2018/2/layout/IconLabelList"/>
    <dgm:cxn modelId="{E78F43DD-7D30-43B5-8CEB-A5248F2B0E7C}" type="presParOf" srcId="{2B3913B7-8892-4575-A887-89111EAE7AC8}" destId="{172E19BD-F740-418E-8EE9-DDBA1906FE9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3C235-234F-478F-910E-2260354C0DB9}">
      <dsp:nvSpPr>
        <dsp:cNvPr id="0" name=""/>
        <dsp:cNvSpPr/>
      </dsp:nvSpPr>
      <dsp:spPr>
        <a:xfrm>
          <a:off x="38" y="105287"/>
          <a:ext cx="3685337" cy="828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rial" panose="020B0604020202020204" pitchFamily="34" charset="0"/>
              <a:cs typeface="Arial" panose="020B0604020202020204" pitchFamily="34" charset="0"/>
            </a:rPr>
            <a:t>Current Structure</a:t>
          </a:r>
        </a:p>
      </dsp:txBody>
      <dsp:txXfrm>
        <a:off x="38" y="105287"/>
        <a:ext cx="3685337" cy="828600"/>
      </dsp:txXfrm>
    </dsp:sp>
    <dsp:sp modelId="{1D52FF5E-38D6-4B76-A0CB-E19EDED69EA8}">
      <dsp:nvSpPr>
        <dsp:cNvPr id="0" name=""/>
        <dsp:cNvSpPr/>
      </dsp:nvSpPr>
      <dsp:spPr>
        <a:xfrm>
          <a:off x="38" y="933888"/>
          <a:ext cx="3685337" cy="290969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Pro: </a:t>
          </a:r>
          <a:r>
            <a:rPr lang="en-US" sz="2000" kern="1200" dirty="0">
              <a:latin typeface="Arial" panose="020B0604020202020204" pitchFamily="34" charset="0"/>
              <a:cs typeface="Arial" panose="020B0604020202020204" pitchFamily="34" charset="0"/>
            </a:rPr>
            <a:t>Gifted Advisory Council members on workgroups</a:t>
          </a: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Con: </a:t>
          </a:r>
          <a:r>
            <a:rPr lang="en-US" sz="2000" kern="1200" dirty="0">
              <a:latin typeface="Arial" panose="020B0604020202020204" pitchFamily="34" charset="0"/>
              <a:cs typeface="Arial" panose="020B0604020202020204" pitchFamily="34" charset="0"/>
            </a:rPr>
            <a:t>Workgroup meetings would have to be public (in-person) and with a quorum, causing potential delays to progress, increased burden on GAC members due to increased travel and time away from work/districts</a:t>
          </a:r>
        </a:p>
      </dsp:txBody>
      <dsp:txXfrm>
        <a:off x="38" y="933888"/>
        <a:ext cx="3685337" cy="2909699"/>
      </dsp:txXfrm>
    </dsp:sp>
    <dsp:sp modelId="{D9E9386C-BF1C-4AA7-873D-AA9E335CA866}">
      <dsp:nvSpPr>
        <dsp:cNvPr id="0" name=""/>
        <dsp:cNvSpPr/>
      </dsp:nvSpPr>
      <dsp:spPr>
        <a:xfrm>
          <a:off x="4201323" y="105287"/>
          <a:ext cx="3685337" cy="8286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US" sz="2400" b="1" kern="1200" dirty="0">
              <a:latin typeface="Arial" panose="020B0604020202020204" pitchFamily="34" charset="0"/>
              <a:cs typeface="Arial" panose="020B0604020202020204" pitchFamily="34" charset="0"/>
            </a:rPr>
            <a:t>Proposed Change:</a:t>
          </a:r>
        </a:p>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External Stakeholders </a:t>
          </a:r>
        </a:p>
      </dsp:txBody>
      <dsp:txXfrm>
        <a:off x="4201323" y="105287"/>
        <a:ext cx="3685337" cy="828600"/>
      </dsp:txXfrm>
    </dsp:sp>
    <dsp:sp modelId="{0392E98F-ACA1-4547-8A2B-6ACA61BF9E8A}">
      <dsp:nvSpPr>
        <dsp:cNvPr id="0" name=""/>
        <dsp:cNvSpPr/>
      </dsp:nvSpPr>
      <dsp:spPr>
        <a:xfrm>
          <a:off x="4201323" y="933888"/>
          <a:ext cx="3685337" cy="290969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a:latin typeface="Arial"/>
              <a:cs typeface="Arial"/>
            </a:rPr>
            <a:t>Pro: </a:t>
          </a:r>
          <a:r>
            <a:rPr lang="en-US" sz="2000" kern="1200">
              <a:latin typeface="Arial"/>
              <a:cs typeface="Arial"/>
            </a:rPr>
            <a:t>Allows for virtual meetings, more efficient use of time, GAC members still lead work by serving as steering committee</a:t>
          </a:r>
          <a:endParaRPr lang="en-US" sz="2000" b="0" kern="1200" dirty="0">
            <a:latin typeface="Arial"/>
            <a:cs typeface="Arial"/>
          </a:endParaRP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Con: </a:t>
          </a:r>
          <a:r>
            <a:rPr lang="en-US" sz="2000" b="0" kern="1200" dirty="0">
              <a:latin typeface="Arial" panose="020B0604020202020204" pitchFamily="34" charset="0"/>
              <a:cs typeface="Arial" panose="020B0604020202020204" pitchFamily="34" charset="0"/>
            </a:rPr>
            <a:t>Work will be behind initially proposed schedule, current members cannot participate in stakeholder groups</a:t>
          </a:r>
          <a:r>
            <a:rPr lang="en-US" sz="2000" b="1" kern="1200" dirty="0">
              <a:latin typeface="Arial" panose="020B0604020202020204" pitchFamily="34" charset="0"/>
              <a:cs typeface="Arial" panose="020B0604020202020204" pitchFamily="34" charset="0"/>
            </a:rPr>
            <a:t> </a:t>
          </a:r>
        </a:p>
      </dsp:txBody>
      <dsp:txXfrm>
        <a:off x="4201323" y="933888"/>
        <a:ext cx="3685337" cy="2909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E7FC8-4639-4157-9629-65400C52CAB6}">
      <dsp:nvSpPr>
        <dsp:cNvPr id="0" name=""/>
        <dsp:cNvSpPr/>
      </dsp:nvSpPr>
      <dsp:spPr>
        <a:xfrm>
          <a:off x="0" y="0"/>
          <a:ext cx="4885203" cy="165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5DDA8-5F49-4E02-B5A5-7ACDC0320A3A}">
      <dsp:nvSpPr>
        <dsp:cNvPr id="0" name=""/>
        <dsp:cNvSpPr/>
      </dsp:nvSpPr>
      <dsp:spPr>
        <a:xfrm>
          <a:off x="394174" y="305421"/>
          <a:ext cx="1119892" cy="1042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D043B9-9E1D-4041-A348-FBAE45B7463D}">
      <dsp:nvSpPr>
        <dsp:cNvPr id="0" name=""/>
        <dsp:cNvSpPr/>
      </dsp:nvSpPr>
      <dsp:spPr>
        <a:xfrm>
          <a:off x="1908241" y="706"/>
          <a:ext cx="2976961" cy="165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53" tIns="174853" rIns="174853" bIns="174853" numCol="1" spcCol="1270" anchor="ctr" anchorCtr="0">
          <a:noAutofit/>
        </a:bodyPr>
        <a:lstStyle/>
        <a:p>
          <a:pPr marL="0" lvl="0" indent="0" algn="l" defTabSz="1111250">
            <a:lnSpc>
              <a:spcPct val="90000"/>
            </a:lnSpc>
            <a:spcBef>
              <a:spcPct val="0"/>
            </a:spcBef>
            <a:spcAft>
              <a:spcPct val="35000"/>
            </a:spcAft>
            <a:buNone/>
          </a:pPr>
          <a:r>
            <a:rPr lang="en-US" sz="2500" kern="1200" dirty="0"/>
            <a:t>Honoring the Work</a:t>
          </a:r>
        </a:p>
      </dsp:txBody>
      <dsp:txXfrm>
        <a:off x="1908241" y="706"/>
        <a:ext cx="2976961" cy="1652156"/>
      </dsp:txXfrm>
    </dsp:sp>
    <dsp:sp modelId="{CAD4EAF7-C7B6-4F3F-92BA-642F59E2C85A}">
      <dsp:nvSpPr>
        <dsp:cNvPr id="0" name=""/>
        <dsp:cNvSpPr/>
      </dsp:nvSpPr>
      <dsp:spPr>
        <a:xfrm>
          <a:off x="0" y="2065902"/>
          <a:ext cx="4885203" cy="165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BEB08-BF18-4B0D-A017-8B446E2613A3}">
      <dsp:nvSpPr>
        <dsp:cNvPr id="0" name=""/>
        <dsp:cNvSpPr/>
      </dsp:nvSpPr>
      <dsp:spPr>
        <a:xfrm>
          <a:off x="499777" y="2437637"/>
          <a:ext cx="908686" cy="9086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9F1F7A-A2A4-479B-A178-B93F71016A6C}">
      <dsp:nvSpPr>
        <dsp:cNvPr id="0" name=""/>
        <dsp:cNvSpPr/>
      </dsp:nvSpPr>
      <dsp:spPr>
        <a:xfrm>
          <a:off x="1908241" y="2065902"/>
          <a:ext cx="2976961" cy="165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53" tIns="174853" rIns="174853" bIns="174853" numCol="1" spcCol="1270" anchor="ctr" anchorCtr="0">
          <a:noAutofit/>
        </a:bodyPr>
        <a:lstStyle/>
        <a:p>
          <a:pPr marL="0" lvl="0" indent="0" algn="l" defTabSz="1111250">
            <a:lnSpc>
              <a:spcPct val="90000"/>
            </a:lnSpc>
            <a:spcBef>
              <a:spcPct val="0"/>
            </a:spcBef>
            <a:spcAft>
              <a:spcPct val="35000"/>
            </a:spcAft>
            <a:buNone/>
          </a:pPr>
          <a:r>
            <a:rPr lang="en-US" sz="2500" kern="1200" dirty="0"/>
            <a:t>Defining the Role of the Steering Committee</a:t>
          </a:r>
        </a:p>
      </dsp:txBody>
      <dsp:txXfrm>
        <a:off x="1908241" y="2065902"/>
        <a:ext cx="2976961" cy="1652156"/>
      </dsp:txXfrm>
    </dsp:sp>
    <dsp:sp modelId="{037ED1EE-7BBF-43EE-8C0F-0C5CBF18C8CD}">
      <dsp:nvSpPr>
        <dsp:cNvPr id="0" name=""/>
        <dsp:cNvSpPr/>
      </dsp:nvSpPr>
      <dsp:spPr>
        <a:xfrm>
          <a:off x="0" y="4131098"/>
          <a:ext cx="4885203" cy="165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09988-7C7C-4363-BEF6-179D0CB9A43E}">
      <dsp:nvSpPr>
        <dsp:cNvPr id="0" name=""/>
        <dsp:cNvSpPr/>
      </dsp:nvSpPr>
      <dsp:spPr>
        <a:xfrm>
          <a:off x="394174" y="4354126"/>
          <a:ext cx="1119892" cy="1206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8DB83E-93D9-42C2-A08A-9DF2F016FD5F}">
      <dsp:nvSpPr>
        <dsp:cNvPr id="0" name=""/>
        <dsp:cNvSpPr/>
      </dsp:nvSpPr>
      <dsp:spPr>
        <a:xfrm>
          <a:off x="1908241" y="4131098"/>
          <a:ext cx="2976961" cy="165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53" tIns="174853" rIns="174853" bIns="174853" numCol="1" spcCol="1270" anchor="ctr" anchorCtr="0">
          <a:noAutofit/>
        </a:bodyPr>
        <a:lstStyle/>
        <a:p>
          <a:pPr marL="0" lvl="0" indent="0" algn="l" defTabSz="1111250">
            <a:lnSpc>
              <a:spcPct val="90000"/>
            </a:lnSpc>
            <a:spcBef>
              <a:spcPct val="0"/>
            </a:spcBef>
            <a:spcAft>
              <a:spcPct val="35000"/>
            </a:spcAft>
            <a:buNone/>
          </a:pPr>
          <a:r>
            <a:rPr lang="en-US" sz="2500" kern="1200" dirty="0"/>
            <a:t>Identifying Stakeholders</a:t>
          </a:r>
        </a:p>
      </dsp:txBody>
      <dsp:txXfrm>
        <a:off x="1908241" y="4131098"/>
        <a:ext cx="2976961" cy="1652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CB97C-AB6E-4688-8F0E-572E25758778}">
      <dsp:nvSpPr>
        <dsp:cNvPr id="0" name=""/>
        <dsp:cNvSpPr/>
      </dsp:nvSpPr>
      <dsp:spPr>
        <a:xfrm>
          <a:off x="0" y="2656"/>
          <a:ext cx="7886700" cy="12044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E2FC5-0E02-487D-B6CA-9DDBCF0E712B}">
      <dsp:nvSpPr>
        <dsp:cNvPr id="0" name=""/>
        <dsp:cNvSpPr/>
      </dsp:nvSpPr>
      <dsp:spPr>
        <a:xfrm>
          <a:off x="154105" y="110332"/>
          <a:ext cx="1083550" cy="9890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4A99E0-F422-4EC0-81F4-C9D22700A3D1}">
      <dsp:nvSpPr>
        <dsp:cNvPr id="0" name=""/>
        <dsp:cNvSpPr/>
      </dsp:nvSpPr>
      <dsp:spPr>
        <a:xfrm>
          <a:off x="1391761" y="2656"/>
          <a:ext cx="6473504"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422400">
            <a:lnSpc>
              <a:spcPct val="100000"/>
            </a:lnSpc>
            <a:spcBef>
              <a:spcPct val="0"/>
            </a:spcBef>
            <a:spcAft>
              <a:spcPct val="35000"/>
            </a:spcAft>
            <a:buNone/>
          </a:pPr>
          <a:r>
            <a:rPr lang="en-US" sz="3200" b="0" kern="1200" dirty="0"/>
            <a:t>Equitable Identification Practices</a:t>
          </a:r>
        </a:p>
      </dsp:txBody>
      <dsp:txXfrm>
        <a:off x="1391761" y="2656"/>
        <a:ext cx="6473504" cy="1242066"/>
      </dsp:txXfrm>
    </dsp:sp>
    <dsp:sp modelId="{B82EFACB-F5B9-4807-A679-C658ABA86E08}">
      <dsp:nvSpPr>
        <dsp:cNvPr id="0" name=""/>
        <dsp:cNvSpPr/>
      </dsp:nvSpPr>
      <dsp:spPr>
        <a:xfrm>
          <a:off x="0" y="1604114"/>
          <a:ext cx="7886700" cy="12044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007FF-8B36-494D-A4B1-B73987BF839D}">
      <dsp:nvSpPr>
        <dsp:cNvPr id="0" name=""/>
        <dsp:cNvSpPr/>
      </dsp:nvSpPr>
      <dsp:spPr>
        <a:xfrm>
          <a:off x="194500" y="1612523"/>
          <a:ext cx="1002760" cy="1089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0B846B-4C0F-4E66-B3CD-BE1DF2BCF4BD}">
      <dsp:nvSpPr>
        <dsp:cNvPr id="0" name=""/>
        <dsp:cNvSpPr/>
      </dsp:nvSpPr>
      <dsp:spPr>
        <a:xfrm>
          <a:off x="1391761" y="1555238"/>
          <a:ext cx="6473504"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422400">
            <a:lnSpc>
              <a:spcPct val="100000"/>
            </a:lnSpc>
            <a:spcBef>
              <a:spcPct val="0"/>
            </a:spcBef>
            <a:spcAft>
              <a:spcPct val="35000"/>
            </a:spcAft>
            <a:buNone/>
          </a:pPr>
          <a:r>
            <a:rPr lang="en-US" sz="3200" b="0" kern="1200" dirty="0"/>
            <a:t>Highly Effective Student Supports and Services</a:t>
          </a:r>
        </a:p>
      </dsp:txBody>
      <dsp:txXfrm>
        <a:off x="1391761" y="1555238"/>
        <a:ext cx="6473504" cy="1242066"/>
      </dsp:txXfrm>
    </dsp:sp>
    <dsp:sp modelId="{E4FAF288-EB54-4374-B122-F9EAE5F2DCFF}">
      <dsp:nvSpPr>
        <dsp:cNvPr id="0" name=""/>
        <dsp:cNvSpPr/>
      </dsp:nvSpPr>
      <dsp:spPr>
        <a:xfrm>
          <a:off x="0" y="3107821"/>
          <a:ext cx="7886700" cy="12044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76474-13DF-4235-AC6F-0BEE6BFC33CA}">
      <dsp:nvSpPr>
        <dsp:cNvPr id="0" name=""/>
        <dsp:cNvSpPr/>
      </dsp:nvSpPr>
      <dsp:spPr>
        <a:xfrm>
          <a:off x="135240" y="3257698"/>
          <a:ext cx="1121279" cy="9046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98588-B966-4547-83D4-6F6531AFA941}">
      <dsp:nvSpPr>
        <dsp:cNvPr id="0" name=""/>
        <dsp:cNvSpPr/>
      </dsp:nvSpPr>
      <dsp:spPr>
        <a:xfrm>
          <a:off x="1391761" y="3107821"/>
          <a:ext cx="6473504"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422400">
            <a:lnSpc>
              <a:spcPct val="100000"/>
            </a:lnSpc>
            <a:spcBef>
              <a:spcPct val="0"/>
            </a:spcBef>
            <a:spcAft>
              <a:spcPct val="35000"/>
            </a:spcAft>
            <a:buNone/>
          </a:pPr>
          <a:r>
            <a:rPr lang="en-US" sz="3200" kern="1200" dirty="0"/>
            <a:t>Job Embedded Professional Development</a:t>
          </a:r>
        </a:p>
      </dsp:txBody>
      <dsp:txXfrm>
        <a:off x="1391761" y="3107821"/>
        <a:ext cx="6473504" cy="1242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91AF-FC1F-4C2A-97C0-C679A5CCFD86}">
      <dsp:nvSpPr>
        <dsp:cNvPr id="0" name=""/>
        <dsp:cNvSpPr/>
      </dsp:nvSpPr>
      <dsp:spPr>
        <a:xfrm>
          <a:off x="0" y="0"/>
          <a:ext cx="6703695" cy="130576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dirty="0"/>
            <a:t>Current Research</a:t>
          </a:r>
        </a:p>
      </dsp:txBody>
      <dsp:txXfrm>
        <a:off x="38244" y="38244"/>
        <a:ext cx="5294675" cy="1229275"/>
      </dsp:txXfrm>
    </dsp:sp>
    <dsp:sp modelId="{727D3B5D-60C2-4BA5-8362-4941D113E261}">
      <dsp:nvSpPr>
        <dsp:cNvPr id="0" name=""/>
        <dsp:cNvSpPr/>
      </dsp:nvSpPr>
      <dsp:spPr>
        <a:xfrm>
          <a:off x="591502" y="1523390"/>
          <a:ext cx="6703695" cy="130576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a:t>Best Practices</a:t>
          </a:r>
        </a:p>
      </dsp:txBody>
      <dsp:txXfrm>
        <a:off x="629746" y="1561634"/>
        <a:ext cx="5186958" cy="1229275"/>
      </dsp:txXfrm>
    </dsp:sp>
    <dsp:sp modelId="{5E29E097-402F-4F7C-B3A5-A4219DE7E042}">
      <dsp:nvSpPr>
        <dsp:cNvPr id="0" name=""/>
        <dsp:cNvSpPr/>
      </dsp:nvSpPr>
      <dsp:spPr>
        <a:xfrm>
          <a:off x="1183004" y="3046780"/>
          <a:ext cx="6703695" cy="1305763"/>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a:t>Opportunities for Change</a:t>
          </a:r>
        </a:p>
      </dsp:txBody>
      <dsp:txXfrm>
        <a:off x="1221248" y="3085024"/>
        <a:ext cx="5186958" cy="1229275"/>
      </dsp:txXfrm>
    </dsp:sp>
    <dsp:sp modelId="{20F82A5F-372E-43FF-BA58-FAD610D79CB1}">
      <dsp:nvSpPr>
        <dsp:cNvPr id="0" name=""/>
        <dsp:cNvSpPr/>
      </dsp:nvSpPr>
      <dsp:spPr>
        <a:xfrm>
          <a:off x="5854948" y="990203"/>
          <a:ext cx="848746" cy="848746"/>
        </a:xfrm>
        <a:prstGeom prst="downArrow">
          <a:avLst>
            <a:gd name="adj1" fmla="val 55000"/>
            <a:gd name="adj2" fmla="val 45000"/>
          </a:avLst>
        </a:prstGeom>
        <a:solidFill>
          <a:schemeClr val="bg1">
            <a:lumMod val="85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5916" y="990203"/>
        <a:ext cx="466810" cy="638681"/>
      </dsp:txXfrm>
    </dsp:sp>
    <dsp:sp modelId="{DD46C9BC-94F0-4205-910B-E3BBB7893670}">
      <dsp:nvSpPr>
        <dsp:cNvPr id="0" name=""/>
        <dsp:cNvSpPr/>
      </dsp:nvSpPr>
      <dsp:spPr>
        <a:xfrm>
          <a:off x="6446451" y="2504889"/>
          <a:ext cx="848746" cy="848746"/>
        </a:xfrm>
        <a:prstGeom prst="downArrow">
          <a:avLst>
            <a:gd name="adj1" fmla="val 55000"/>
            <a:gd name="adj2" fmla="val 45000"/>
          </a:avLst>
        </a:prstGeom>
        <a:solidFill>
          <a:schemeClr val="bg1">
            <a:lumMod val="85000"/>
            <a:alpha val="89804"/>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419" y="2504889"/>
        <a:ext cx="466810" cy="638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C45A-4B44-4E96-AB58-0DDFE7E5C1CF}">
      <dsp:nvSpPr>
        <dsp:cNvPr id="0" name=""/>
        <dsp:cNvSpPr/>
      </dsp:nvSpPr>
      <dsp:spPr>
        <a:xfrm>
          <a:off x="0" y="3304625"/>
          <a:ext cx="5278040" cy="21681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Requires the Department to reduce foundation funding payments for districts not in compliance with spending requirements</a:t>
          </a:r>
        </a:p>
      </dsp:txBody>
      <dsp:txXfrm>
        <a:off x="0" y="3304625"/>
        <a:ext cx="5278040" cy="2168192"/>
      </dsp:txXfrm>
    </dsp:sp>
    <dsp:sp modelId="{863F16E3-B438-4367-A840-07909B5E2206}">
      <dsp:nvSpPr>
        <dsp:cNvPr id="0" name=""/>
        <dsp:cNvSpPr/>
      </dsp:nvSpPr>
      <dsp:spPr>
        <a:xfrm rot="10800000">
          <a:off x="0" y="2468"/>
          <a:ext cx="5278040" cy="3334679"/>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Requires school districts to spend gifted funds only on specified areas:</a:t>
          </a:r>
        </a:p>
      </dsp:txBody>
      <dsp:txXfrm rot="-10800000">
        <a:off x="0" y="2468"/>
        <a:ext cx="5278040" cy="1170472"/>
      </dsp:txXfrm>
    </dsp:sp>
    <dsp:sp modelId="{2C22290E-93FB-48B1-B3DE-9CF539AC73EA}">
      <dsp:nvSpPr>
        <dsp:cNvPr id="0" name=""/>
        <dsp:cNvSpPr/>
      </dsp:nvSpPr>
      <dsp:spPr>
        <a:xfrm>
          <a:off x="0" y="1172941"/>
          <a:ext cx="1319510" cy="99706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Gifted Identification</a:t>
          </a:r>
        </a:p>
      </dsp:txBody>
      <dsp:txXfrm>
        <a:off x="0" y="1172941"/>
        <a:ext cx="1319510" cy="997069"/>
      </dsp:txXfrm>
    </dsp:sp>
    <dsp:sp modelId="{393CAD6A-67E5-4BA1-AE9B-2626A2BFBC00}">
      <dsp:nvSpPr>
        <dsp:cNvPr id="0" name=""/>
        <dsp:cNvSpPr/>
      </dsp:nvSpPr>
      <dsp:spPr>
        <a:xfrm>
          <a:off x="1319510" y="1172941"/>
          <a:ext cx="1319510" cy="99706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Gifted Coordinator Services</a:t>
          </a:r>
        </a:p>
      </dsp:txBody>
      <dsp:txXfrm>
        <a:off x="1319510" y="1172941"/>
        <a:ext cx="1319510" cy="997069"/>
      </dsp:txXfrm>
    </dsp:sp>
    <dsp:sp modelId="{C9B6EE04-BE20-4F58-B9FD-7676AE7B7F0F}">
      <dsp:nvSpPr>
        <dsp:cNvPr id="0" name=""/>
        <dsp:cNvSpPr/>
      </dsp:nvSpPr>
      <dsp:spPr>
        <a:xfrm>
          <a:off x="2639020" y="1172941"/>
          <a:ext cx="1319510" cy="99706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Gifted Intervention Specialist Services</a:t>
          </a:r>
        </a:p>
      </dsp:txBody>
      <dsp:txXfrm>
        <a:off x="2639020" y="1172941"/>
        <a:ext cx="1319510" cy="997069"/>
      </dsp:txXfrm>
    </dsp:sp>
    <dsp:sp modelId="{40486888-D8A6-4032-8D61-69D8AA332071}">
      <dsp:nvSpPr>
        <dsp:cNvPr id="0" name=""/>
        <dsp:cNvSpPr/>
      </dsp:nvSpPr>
      <dsp:spPr>
        <a:xfrm>
          <a:off x="3958530" y="1172941"/>
          <a:ext cx="1319510" cy="99706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Gifted Professional Development</a:t>
          </a:r>
        </a:p>
      </dsp:txBody>
      <dsp:txXfrm>
        <a:off x="3958530" y="1172941"/>
        <a:ext cx="1319510" cy="997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CADB9-2F34-4963-B340-CD99C82B98D6}">
      <dsp:nvSpPr>
        <dsp:cNvPr id="0" name=""/>
        <dsp:cNvSpPr/>
      </dsp:nvSpPr>
      <dsp:spPr>
        <a:xfrm>
          <a:off x="990448" y="745598"/>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22D98C-4215-41A9-A295-08DBA742DC2B}">
      <dsp:nvSpPr>
        <dsp:cNvPr id="0" name=""/>
        <dsp:cNvSpPr/>
      </dsp:nvSpPr>
      <dsp:spPr>
        <a:xfrm>
          <a:off x="8010" y="2959650"/>
          <a:ext cx="392625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Requires the Department to audit gifted service numbers in addition to identification numbers</a:t>
          </a:r>
        </a:p>
      </dsp:txBody>
      <dsp:txXfrm>
        <a:off x="8010" y="2959650"/>
        <a:ext cx="3926250" cy="1372500"/>
      </dsp:txXfrm>
    </dsp:sp>
    <dsp:sp modelId="{2124CB78-3376-42A5-8389-2DFDE8DB04C8}">
      <dsp:nvSpPr>
        <dsp:cNvPr id="0" name=""/>
        <dsp:cNvSpPr/>
      </dsp:nvSpPr>
      <dsp:spPr>
        <a:xfrm>
          <a:off x="5701073" y="638582"/>
          <a:ext cx="1766812" cy="1766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2E19BD-F740-418E-8EE9-DDBA1906FE9F}">
      <dsp:nvSpPr>
        <dsp:cNvPr id="0" name=""/>
        <dsp:cNvSpPr/>
      </dsp:nvSpPr>
      <dsp:spPr>
        <a:xfrm>
          <a:off x="4621354" y="2959650"/>
          <a:ext cx="392625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Requires to Department to reduce foundation funding if a district continues to be out of compliance</a:t>
          </a:r>
        </a:p>
      </dsp:txBody>
      <dsp:txXfrm>
        <a:off x="4621354" y="2959650"/>
        <a:ext cx="3926250" cy="1372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10/26/2021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10/26/2021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dirty="0"/>
          </a:p>
        </p:txBody>
      </p:sp>
    </p:spTree>
    <p:extLst>
      <p:ext uri="{BB962C8B-B14F-4D97-AF65-F5344CB8AC3E}">
        <p14:creationId xmlns:p14="http://schemas.microsoft.com/office/powerpoint/2010/main" val="2024964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234381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398047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381247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404896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a:p>
            <a:r>
              <a:rPr lang="en-US" dirty="0"/>
              <a:t>Reminder – Say the name of the </a:t>
            </a:r>
            <a:r>
              <a:rPr lang="en-US" dirty="0" err="1"/>
              <a:t>motioner</a:t>
            </a:r>
            <a:r>
              <a:rPr lang="en-US" dirty="0"/>
              <a:t> and seconder</a:t>
            </a:r>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412667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44915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dirty="0"/>
          </a:p>
        </p:txBody>
      </p:sp>
    </p:spTree>
    <p:extLst>
      <p:ext uri="{BB962C8B-B14F-4D97-AF65-F5344CB8AC3E}">
        <p14:creationId xmlns:p14="http://schemas.microsoft.com/office/powerpoint/2010/main" val="32389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68306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dirty="0"/>
          </a:p>
        </p:txBody>
      </p:sp>
    </p:spTree>
    <p:extLst>
      <p:ext uri="{BB962C8B-B14F-4D97-AF65-F5344CB8AC3E}">
        <p14:creationId xmlns:p14="http://schemas.microsoft.com/office/powerpoint/2010/main" val="401851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190752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52453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dirty="0"/>
          </a:p>
        </p:txBody>
      </p:sp>
    </p:spTree>
    <p:extLst>
      <p:ext uri="{BB962C8B-B14F-4D97-AF65-F5344CB8AC3E}">
        <p14:creationId xmlns:p14="http://schemas.microsoft.com/office/powerpoint/2010/main" val="1981752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dirty="0"/>
          </a:p>
        </p:txBody>
      </p:sp>
    </p:spTree>
    <p:extLst>
      <p:ext uri="{BB962C8B-B14F-4D97-AF65-F5344CB8AC3E}">
        <p14:creationId xmlns:p14="http://schemas.microsoft.com/office/powerpoint/2010/main" val="36081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Joe, Maria</a:t>
            </a:r>
            <a:r>
              <a:rPr lang="en-US" dirty="0"/>
              <a:t>, Mike, Jeff</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dirty="0"/>
          </a:p>
        </p:txBody>
      </p:sp>
    </p:spTree>
    <p:extLst>
      <p:ext uri="{BB962C8B-B14F-4D97-AF65-F5344CB8AC3E}">
        <p14:creationId xmlns:p14="http://schemas.microsoft.com/office/powerpoint/2010/main" val="4109112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dirty="0"/>
          </a:p>
        </p:txBody>
      </p:sp>
    </p:spTree>
    <p:extLst>
      <p:ext uri="{BB962C8B-B14F-4D97-AF65-F5344CB8AC3E}">
        <p14:creationId xmlns:p14="http://schemas.microsoft.com/office/powerpoint/2010/main" val="4058698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 Mike, Jeff</a:t>
            </a:r>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dirty="0"/>
          </a:p>
        </p:txBody>
      </p:sp>
    </p:spTree>
    <p:extLst>
      <p:ext uri="{BB962C8B-B14F-4D97-AF65-F5344CB8AC3E}">
        <p14:creationId xmlns:p14="http://schemas.microsoft.com/office/powerpoint/2010/main" val="264192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Maria, Mike, Jeff</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dirty="0"/>
          </a:p>
        </p:txBody>
      </p:sp>
    </p:spTree>
    <p:extLst>
      <p:ext uri="{BB962C8B-B14F-4D97-AF65-F5344CB8AC3E}">
        <p14:creationId xmlns:p14="http://schemas.microsoft.com/office/powerpoint/2010/main" val="352410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28</a:t>
            </a:fld>
            <a:endParaRPr lang="en-US" dirty="0"/>
          </a:p>
        </p:txBody>
      </p:sp>
    </p:spTree>
    <p:extLst>
      <p:ext uri="{BB962C8B-B14F-4D97-AF65-F5344CB8AC3E}">
        <p14:creationId xmlns:p14="http://schemas.microsoft.com/office/powerpoint/2010/main" val="108106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A88EB8E9-7E05-4C60-A58D-798732DD5BFE}" type="slidenum">
              <a:rPr lang="en-US" smtClean="0"/>
              <a:t>29</a:t>
            </a:fld>
            <a:endParaRPr lang="en-US" dirty="0"/>
          </a:p>
        </p:txBody>
      </p:sp>
    </p:spTree>
    <p:extLst>
      <p:ext uri="{BB962C8B-B14F-4D97-AF65-F5344CB8AC3E}">
        <p14:creationId xmlns:p14="http://schemas.microsoft.com/office/powerpoint/2010/main" val="392772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A88EB8E9-7E05-4C60-A58D-798732DD5BFE}" type="slidenum">
              <a:rPr lang="en-US" smtClean="0"/>
              <a:t>30</a:t>
            </a:fld>
            <a:endParaRPr lang="en-US" dirty="0"/>
          </a:p>
        </p:txBody>
      </p:sp>
    </p:spTree>
    <p:extLst>
      <p:ext uri="{BB962C8B-B14F-4D97-AF65-F5344CB8AC3E}">
        <p14:creationId xmlns:p14="http://schemas.microsoft.com/office/powerpoint/2010/main" val="3852767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32</a:t>
            </a:fld>
            <a:endParaRPr lang="en-US" dirty="0"/>
          </a:p>
        </p:txBody>
      </p:sp>
    </p:spTree>
    <p:extLst>
      <p:ext uri="{BB962C8B-B14F-4D97-AF65-F5344CB8AC3E}">
        <p14:creationId xmlns:p14="http://schemas.microsoft.com/office/powerpoint/2010/main" val="274288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2577749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33</a:t>
            </a:fld>
            <a:endParaRPr lang="en-US" dirty="0"/>
          </a:p>
        </p:txBody>
      </p:sp>
    </p:spTree>
    <p:extLst>
      <p:ext uri="{BB962C8B-B14F-4D97-AF65-F5344CB8AC3E}">
        <p14:creationId xmlns:p14="http://schemas.microsoft.com/office/powerpoint/2010/main" val="1359769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dirty="0"/>
          </a:p>
        </p:txBody>
      </p:sp>
    </p:spTree>
    <p:extLst>
      <p:ext uri="{BB962C8B-B14F-4D97-AF65-F5344CB8AC3E}">
        <p14:creationId xmlns:p14="http://schemas.microsoft.com/office/powerpoint/2010/main" val="4208260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35</a:t>
            </a:fld>
            <a:endParaRPr lang="en-US" dirty="0"/>
          </a:p>
        </p:txBody>
      </p:sp>
    </p:spTree>
    <p:extLst>
      <p:ext uri="{BB962C8B-B14F-4D97-AF65-F5344CB8AC3E}">
        <p14:creationId xmlns:p14="http://schemas.microsoft.com/office/powerpoint/2010/main" val="1470660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36</a:t>
            </a:fld>
            <a:endParaRPr lang="en-US" dirty="0"/>
          </a:p>
        </p:txBody>
      </p:sp>
    </p:spTree>
    <p:extLst>
      <p:ext uri="{BB962C8B-B14F-4D97-AF65-F5344CB8AC3E}">
        <p14:creationId xmlns:p14="http://schemas.microsoft.com/office/powerpoint/2010/main" val="190551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and Jackie</a:t>
            </a:r>
            <a:br>
              <a:rPr lang="en-US" dirty="0"/>
            </a:br>
            <a:r>
              <a:rPr lang="en-US" dirty="0"/>
              <a:t>Reminder – proposal to adjourn</a:t>
            </a:r>
          </a:p>
        </p:txBody>
      </p:sp>
      <p:sp>
        <p:nvSpPr>
          <p:cNvPr id="4" name="Slide Number Placeholder 3"/>
          <p:cNvSpPr>
            <a:spLocks noGrp="1"/>
          </p:cNvSpPr>
          <p:nvPr>
            <p:ph type="sldNum" sz="quarter" idx="5"/>
          </p:nvPr>
        </p:nvSpPr>
        <p:spPr/>
        <p:txBody>
          <a:bodyPr/>
          <a:lstStyle/>
          <a:p>
            <a:fld id="{A88EB8E9-7E05-4C60-A58D-798732DD5BFE}" type="slidenum">
              <a:rPr lang="en-US" smtClean="0"/>
              <a:t>37</a:t>
            </a:fld>
            <a:endParaRPr lang="en-US" dirty="0"/>
          </a:p>
        </p:txBody>
      </p:sp>
    </p:spTree>
    <p:extLst>
      <p:ext uri="{BB962C8B-B14F-4D97-AF65-F5344CB8AC3E}">
        <p14:creationId xmlns:p14="http://schemas.microsoft.com/office/powerpoint/2010/main" val="3675719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A88EB8E9-7E05-4C60-A58D-798732DD5BFE}" type="slidenum">
              <a:rPr lang="en-US" smtClean="0"/>
              <a:t>38</a:t>
            </a:fld>
            <a:endParaRPr lang="en-US" dirty="0"/>
          </a:p>
        </p:txBody>
      </p:sp>
    </p:spTree>
    <p:extLst>
      <p:ext uri="{BB962C8B-B14F-4D97-AF65-F5344CB8AC3E}">
        <p14:creationId xmlns:p14="http://schemas.microsoft.com/office/powerpoint/2010/main" val="11812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47887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424917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dirty="0"/>
          </a:p>
        </p:txBody>
      </p:sp>
    </p:spTree>
    <p:extLst>
      <p:ext uri="{BB962C8B-B14F-4D97-AF65-F5344CB8AC3E}">
        <p14:creationId xmlns:p14="http://schemas.microsoft.com/office/powerpoint/2010/main" val="355272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308410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283333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738805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4BA268-0227-471D-97DA-415AC834A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amboard.google.com/d/1jNirGVZrxQfs1HDjSqjulACtxdawPDC0OxrAaXk0jMo/viewer?f=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ohiodas.sharepoint.com/:f:/r/sites/edugiftedadvisorycouncil/Shared%20Documents/Workgroup%20Folders/Equitable%20Identification%20Practices?csf=1&amp;web=1&amp;e=8WzcmZ"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hiodas.sharepoint.com/:f:/r/sites/edugiftedadvisorycouncil/Shared%20Documents/Workgroup%20Folders/Highly%20Effective%20Student%20Supports%20and%20Services?csf=1&amp;web=1&amp;e=lKgK0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hiodas.sharepoint.com/:f:/r/sites/edugiftedadvisorycouncil/Shared%20Documents/Workgroup%20Folders/Job-Embedded%20Professional%20Development?csf=1&amp;web=1&amp;e=wGp3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p:txBody>
          <a:bodyPr/>
          <a:lstStyle/>
          <a:p>
            <a:r>
              <a:rPr lang="en-US" dirty="0"/>
              <a:t>Gifted Advisory Council</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7" y="5605551"/>
            <a:ext cx="5198217" cy="430887"/>
          </a:xfrm>
        </p:spPr>
        <p:txBody>
          <a:bodyPr/>
          <a:lstStyle/>
          <a:p>
            <a:r>
              <a:rPr lang="en-US" dirty="0"/>
              <a:t>September 22, 2021</a:t>
            </a:r>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6" name="Picture 5" descr="Chart, bar chart&#10;&#10;Description automatically generated">
            <a:extLst>
              <a:ext uri="{FF2B5EF4-FFF2-40B4-BE49-F238E27FC236}">
                <a16:creationId xmlns:a16="http://schemas.microsoft.com/office/drawing/2014/main" id="{510F69AE-700B-42FD-B025-CE99CA759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88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6" name="Picture 5" descr="Chart, bar chart&#10;&#10;Description automatically generated">
            <a:extLst>
              <a:ext uri="{FF2B5EF4-FFF2-40B4-BE49-F238E27FC236}">
                <a16:creationId xmlns:a16="http://schemas.microsoft.com/office/drawing/2014/main" id="{DAB88E0E-47A4-4B26-A9F1-6ECA746F1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8470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6" name="Picture 5" descr="Chart, bar chart&#10;&#10;Description automatically generated">
            <a:extLst>
              <a:ext uri="{FF2B5EF4-FFF2-40B4-BE49-F238E27FC236}">
                <a16:creationId xmlns:a16="http://schemas.microsoft.com/office/drawing/2014/main" id="{6856B6EE-AAE1-4000-A976-CAE6E8EEA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924"/>
            <a:ext cx="9143999" cy="6945923"/>
          </a:xfrm>
          <a:prstGeom prst="rect">
            <a:avLst/>
          </a:prstGeom>
        </p:spPr>
      </p:pic>
    </p:spTree>
    <p:extLst>
      <p:ext uri="{BB962C8B-B14F-4D97-AF65-F5344CB8AC3E}">
        <p14:creationId xmlns:p14="http://schemas.microsoft.com/office/powerpoint/2010/main" val="143323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E5BF-7B72-49FE-8578-08E17558A53A}"/>
              </a:ext>
            </a:extLst>
          </p:cNvPr>
          <p:cNvSpPr>
            <a:spLocks noGrp="1"/>
          </p:cNvSpPr>
          <p:nvPr>
            <p:ph type="title"/>
          </p:nvPr>
        </p:nvSpPr>
        <p:spPr/>
        <p:txBody>
          <a:bodyPr/>
          <a:lstStyle/>
          <a:p>
            <a:r>
              <a:rPr lang="en-US" dirty="0"/>
              <a:t>Comments - Themes</a:t>
            </a:r>
          </a:p>
        </p:txBody>
      </p:sp>
      <p:sp>
        <p:nvSpPr>
          <p:cNvPr id="3" name="Content Placeholder 2">
            <a:extLst>
              <a:ext uri="{FF2B5EF4-FFF2-40B4-BE49-F238E27FC236}">
                <a16:creationId xmlns:a16="http://schemas.microsoft.com/office/drawing/2014/main" id="{4BBDA867-E809-4CA7-9F1C-8C926B541049}"/>
              </a:ext>
            </a:extLst>
          </p:cNvPr>
          <p:cNvSpPr>
            <a:spLocks noGrp="1"/>
          </p:cNvSpPr>
          <p:nvPr>
            <p:ph idx="1"/>
          </p:nvPr>
        </p:nvSpPr>
        <p:spPr/>
        <p:txBody>
          <a:bodyPr/>
          <a:lstStyle/>
          <a:p>
            <a:pPr>
              <a:spcBef>
                <a:spcPts val="1200"/>
              </a:spcBef>
            </a:pPr>
            <a:r>
              <a:rPr lang="en-US" sz="2400" dirty="0"/>
              <a:t>Excited about the direction of the work!</a:t>
            </a:r>
          </a:p>
          <a:p>
            <a:pPr>
              <a:spcBef>
                <a:spcPts val="1200"/>
              </a:spcBef>
            </a:pPr>
            <a:r>
              <a:rPr lang="en-US" sz="2400" dirty="0"/>
              <a:t>Love the data and research presented.</a:t>
            </a:r>
          </a:p>
          <a:p>
            <a:pPr>
              <a:spcBef>
                <a:spcPts val="1200"/>
              </a:spcBef>
            </a:pPr>
            <a:r>
              <a:rPr lang="en-US" sz="2400" dirty="0"/>
              <a:t>Happy about the workgroups and seeing that talent development is a theme in all three.</a:t>
            </a:r>
          </a:p>
          <a:p>
            <a:pPr>
              <a:spcBef>
                <a:spcPts val="1200"/>
              </a:spcBef>
            </a:pPr>
            <a:r>
              <a:rPr lang="en-US" sz="2400" dirty="0"/>
              <a:t>Appreciate the thoughtful and responsive planning and preparation that goes into these meetings.</a:t>
            </a:r>
          </a:p>
          <a:p>
            <a:pPr>
              <a:spcBef>
                <a:spcPts val="1200"/>
              </a:spcBef>
            </a:pPr>
            <a:r>
              <a:rPr lang="en-US" sz="2400" dirty="0"/>
              <a:t>Hope we can meet in person soon. </a:t>
            </a:r>
          </a:p>
          <a:p>
            <a:pPr>
              <a:spcBef>
                <a:spcPts val="1200"/>
              </a:spcBef>
            </a:pPr>
            <a:r>
              <a:rPr lang="en-US" sz="2400" dirty="0"/>
              <a:t>We need more time during the meetings.</a:t>
            </a:r>
          </a:p>
        </p:txBody>
      </p:sp>
    </p:spTree>
    <p:extLst>
      <p:ext uri="{BB962C8B-B14F-4D97-AF65-F5344CB8AC3E}">
        <p14:creationId xmlns:p14="http://schemas.microsoft.com/office/powerpoint/2010/main" val="312168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219" y="580545"/>
            <a:ext cx="6841938" cy="1325563"/>
          </a:xfrm>
        </p:spPr>
        <p:txBody>
          <a:bodyPr>
            <a:normAutofit/>
          </a:bodyPr>
          <a:lstStyle/>
          <a:p>
            <a:r>
              <a:rPr lang="en-US" sz="4800" dirty="0">
                <a:latin typeface="+mn-lt"/>
              </a:rPr>
              <a:t>Agenda</a:t>
            </a:r>
            <a:endParaRPr lang="en-US" dirty="0">
              <a:latin typeface="+mn-lt"/>
            </a:endParaRPr>
          </a:p>
        </p:txBody>
      </p:sp>
      <p:sp>
        <p:nvSpPr>
          <p:cNvPr id="3" name="Content Placeholder 2"/>
          <p:cNvSpPr>
            <a:spLocks noGrp="1"/>
          </p:cNvSpPr>
          <p:nvPr>
            <p:ph idx="1"/>
          </p:nvPr>
        </p:nvSpPr>
        <p:spPr>
          <a:xfrm>
            <a:off x="1245234" y="1796360"/>
            <a:ext cx="5347662" cy="3576404"/>
          </a:xfrm>
        </p:spPr>
        <p:txBody>
          <a:bodyPr>
            <a:normAutofit/>
          </a:bodyPr>
          <a:lstStyle/>
          <a:p>
            <a:pPr>
              <a:lnSpc>
                <a:spcPct val="90000"/>
              </a:lnSpc>
            </a:pPr>
            <a:r>
              <a:rPr lang="en-US" sz="2400" b="1" dirty="0">
                <a:latin typeface="Arial" panose="020B0604020202020204" pitchFamily="34" charset="0"/>
                <a:cs typeface="Arial" panose="020B0604020202020204" pitchFamily="34" charset="0"/>
              </a:rPr>
              <a:t>Discussion of Voting Items</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r>
              <a:rPr lang="en-US" sz="2400" b="1" dirty="0">
                <a:latin typeface="Arial" panose="020B0604020202020204" pitchFamily="34" charset="0"/>
                <a:cs typeface="Arial" panose="020B0604020202020204" pitchFamily="34" charset="0"/>
              </a:rPr>
              <a:t>Workgroups</a:t>
            </a:r>
          </a:p>
          <a:p>
            <a:pPr marL="0" indent="0">
              <a:lnSpc>
                <a:spcPct val="90000"/>
              </a:lnSpc>
              <a:buNone/>
            </a:pPr>
            <a:endParaRPr lang="en-US" sz="2400" dirty="0">
              <a:latin typeface="Arial" panose="020B0604020202020204" pitchFamily="34" charset="0"/>
              <a:cs typeface="Arial" panose="020B0604020202020204" pitchFamily="34" charset="0"/>
            </a:endParaRPr>
          </a:p>
          <a:p>
            <a:pPr>
              <a:lnSpc>
                <a:spcPct val="90000"/>
              </a:lnSpc>
            </a:pPr>
            <a:r>
              <a:rPr lang="en-US" sz="2400" b="1" dirty="0">
                <a:latin typeface="Arial" panose="020B0604020202020204" pitchFamily="34" charset="0"/>
                <a:cs typeface="Arial" panose="020B0604020202020204" pitchFamily="34" charset="0"/>
              </a:rPr>
              <a:t>Updates and Closing Comments</a:t>
            </a:r>
          </a:p>
          <a:p>
            <a:pPr marL="630237" lvl="1" indent="-285750">
              <a:lnSpc>
                <a:spcPct val="9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Evaluation</a:t>
            </a:r>
          </a:p>
          <a:p>
            <a:pPr marL="630237" lvl="1" indent="-285750">
              <a:lnSpc>
                <a:spcPct val="9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Next Meeting Dates</a:t>
            </a:r>
            <a:endParaRPr lang="en-US" sz="2400" b="1" dirty="0">
              <a:latin typeface="+mn-lt"/>
            </a:endParaRPr>
          </a:p>
        </p:txBody>
      </p:sp>
      <p:sp>
        <p:nvSpPr>
          <p:cNvPr id="2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317308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AAB6-4623-42F0-9ADA-5B7EAC6FA833}"/>
              </a:ext>
            </a:extLst>
          </p:cNvPr>
          <p:cNvSpPr>
            <a:spLocks noGrp="1"/>
          </p:cNvSpPr>
          <p:nvPr>
            <p:ph type="title"/>
          </p:nvPr>
        </p:nvSpPr>
        <p:spPr>
          <a:xfrm>
            <a:off x="457200" y="457200"/>
            <a:ext cx="8229600" cy="646331"/>
          </a:xfrm>
        </p:spPr>
        <p:txBody>
          <a:bodyPr/>
          <a:lstStyle/>
          <a:p>
            <a:r>
              <a:rPr lang="en-US" dirty="0"/>
              <a:t>Chair-elect Nominations </a:t>
            </a:r>
          </a:p>
        </p:txBody>
      </p:sp>
      <p:sp>
        <p:nvSpPr>
          <p:cNvPr id="3" name="Content Placeholder 2">
            <a:extLst>
              <a:ext uri="{FF2B5EF4-FFF2-40B4-BE49-F238E27FC236}">
                <a16:creationId xmlns:a16="http://schemas.microsoft.com/office/drawing/2014/main" id="{CEE88D12-2D0C-4FD6-BA57-46C99155521B}"/>
              </a:ext>
            </a:extLst>
          </p:cNvPr>
          <p:cNvSpPr>
            <a:spLocks noGrp="1"/>
          </p:cNvSpPr>
          <p:nvPr>
            <p:ph idx="1"/>
          </p:nvPr>
        </p:nvSpPr>
        <p:spPr>
          <a:xfrm>
            <a:off x="457200" y="1798501"/>
            <a:ext cx="8229600" cy="3824087"/>
          </a:xfrm>
        </p:spPr>
        <p:txBody>
          <a:bodyPr/>
          <a:lstStyle/>
          <a:p>
            <a:pPr marL="0" indent="0">
              <a:buNone/>
            </a:pPr>
            <a:r>
              <a:rPr lang="en-US" sz="2400" dirty="0"/>
              <a:t>Role and duties of the Chair-elect include the following: </a:t>
            </a:r>
          </a:p>
          <a:p>
            <a:pPr lvl="1">
              <a:buFont typeface="Arial" panose="020B0604020202020204" pitchFamily="34" charset="0"/>
              <a:buChar char="•"/>
            </a:pPr>
            <a:r>
              <a:rPr lang="en-US" sz="2400" dirty="0"/>
              <a:t>Calls roll at each meeting  </a:t>
            </a:r>
          </a:p>
          <a:p>
            <a:pPr lvl="1">
              <a:buFont typeface="Arial" panose="020B0604020202020204" pitchFamily="34" charset="0"/>
              <a:buChar char="•"/>
            </a:pPr>
            <a:r>
              <a:rPr lang="en-US" sz="2400" dirty="0"/>
              <a:t>Assumes duties of the chair at Gifted Advisory Council meetings in the absence of the chair  </a:t>
            </a:r>
          </a:p>
          <a:p>
            <a:pPr lvl="1">
              <a:buFont typeface="Arial" panose="020B0604020202020204" pitchFamily="34" charset="0"/>
              <a:buChar char="•"/>
            </a:pPr>
            <a:r>
              <a:rPr lang="en-US" sz="2400" dirty="0"/>
              <a:t>Assumes the role of the chair upon either the expiration of the chair’s term or upon the resignation of the chair  </a:t>
            </a:r>
          </a:p>
          <a:p>
            <a:pPr lvl="1">
              <a:buFont typeface="Arial" panose="020B0604020202020204" pitchFamily="34" charset="0"/>
              <a:buChar char="•"/>
            </a:pPr>
            <a:r>
              <a:rPr lang="en-US" sz="2400" dirty="0"/>
              <a:t>Serves one-year term and then moves to chair role the following year and the past chair the year after </a:t>
            </a:r>
          </a:p>
        </p:txBody>
      </p:sp>
    </p:spTree>
    <p:extLst>
      <p:ext uri="{BB962C8B-B14F-4D97-AF65-F5344CB8AC3E}">
        <p14:creationId xmlns:p14="http://schemas.microsoft.com/office/powerpoint/2010/main" val="103367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5762-4EC7-4822-AB73-A16AF7E4418F}"/>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C15ABC1B-B821-4FF1-8C58-65D5998AEE7B}"/>
              </a:ext>
            </a:extLst>
          </p:cNvPr>
          <p:cNvSpPr>
            <a:spLocks noGrp="1"/>
          </p:cNvSpPr>
          <p:nvPr>
            <p:ph idx="1"/>
          </p:nvPr>
        </p:nvSpPr>
        <p:spPr>
          <a:xfrm>
            <a:off x="457200" y="1248508"/>
            <a:ext cx="8229600" cy="4857613"/>
          </a:xfrm>
        </p:spPr>
        <p:txBody>
          <a:bodyPr/>
          <a:lstStyle/>
          <a:p>
            <a:pPr marL="226695" indent="-226695"/>
            <a:r>
              <a:rPr lang="en-US" dirty="0"/>
              <a:t>Chair-Elect Vote</a:t>
            </a:r>
          </a:p>
          <a:p>
            <a:pPr marL="226695" indent="-226695"/>
            <a:r>
              <a:rPr lang="en-US" dirty="0"/>
              <a:t>Chair-elect</a:t>
            </a:r>
          </a:p>
          <a:p>
            <a:pPr marL="226695" indent="-226695"/>
            <a:r>
              <a:rPr lang="en-US" dirty="0"/>
              <a:t>Define Quorum</a:t>
            </a:r>
          </a:p>
          <a:p>
            <a:pPr marL="226695" indent="-226695"/>
            <a:r>
              <a:rPr lang="en-US" dirty="0"/>
              <a:t>Extension of Service</a:t>
            </a:r>
          </a:p>
          <a:p>
            <a:pPr marL="226695" indent="-226695"/>
            <a:r>
              <a:rPr lang="en-US" dirty="0"/>
              <a:t>Ex-Officio Members</a:t>
            </a:r>
          </a:p>
          <a:p>
            <a:pPr marL="226695" indent="-226695"/>
            <a:r>
              <a:rPr lang="en-US" dirty="0"/>
              <a:t>Public Speaks</a:t>
            </a:r>
            <a:br>
              <a:rPr lang="en-US" sz="1800" u="sng"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1349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5762-4EC7-4822-AB73-A16AF7E4418F}"/>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C15ABC1B-B821-4FF1-8C58-65D5998AEE7B}"/>
              </a:ext>
            </a:extLst>
          </p:cNvPr>
          <p:cNvSpPr>
            <a:spLocks noGrp="1"/>
          </p:cNvSpPr>
          <p:nvPr>
            <p:ph idx="1"/>
          </p:nvPr>
        </p:nvSpPr>
        <p:spPr>
          <a:xfrm>
            <a:off x="457200" y="1248508"/>
            <a:ext cx="8229600" cy="4857613"/>
          </a:xfrm>
        </p:spPr>
        <p:txBody>
          <a:bodyPr/>
          <a:lstStyle/>
          <a:p>
            <a:pPr marL="226695" indent="-226695"/>
            <a:r>
              <a:rPr lang="en-US" dirty="0"/>
              <a:t>Chair-Elect Vote</a:t>
            </a:r>
          </a:p>
          <a:p>
            <a:pPr marL="0" indent="0">
              <a:buNone/>
            </a:pPr>
            <a:endParaRPr lang="en-US" sz="800" dirty="0"/>
          </a:p>
          <a:p>
            <a:pPr marL="226695" indent="-226695"/>
            <a:r>
              <a:rPr lang="en-US" dirty="0"/>
              <a:t>Chair-elect</a:t>
            </a:r>
            <a:br>
              <a:rPr lang="en-US" sz="1800" u="sng"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Proposed Change</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With the exception of this first meeting, propose to add to by-laws that the chair-elect will be voted on at the spring meeting.</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Rationale</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Solidifies the election of council members.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Pros: </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Provides an opportunity for new members to have a full year of experience with the GAC before determining if this is a commitment they want to make; provides a smoother transition between chair and chair-elect positions.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Cons:</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the first fall meeting, we will select a chair-elect and vote again in the spring. </a:t>
            </a:r>
            <a:endParaRPr lang="en-US" sz="2400" dirty="0"/>
          </a:p>
          <a:p>
            <a:pPr marL="0" indent="0">
              <a:buNone/>
            </a:pPr>
            <a:endParaRPr lang="en-US" dirty="0"/>
          </a:p>
        </p:txBody>
      </p:sp>
    </p:spTree>
    <p:extLst>
      <p:ext uri="{BB962C8B-B14F-4D97-AF65-F5344CB8AC3E}">
        <p14:creationId xmlns:p14="http://schemas.microsoft.com/office/powerpoint/2010/main" val="77838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5762-4EC7-4822-AB73-A16AF7E4418F}"/>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C15ABC1B-B821-4FF1-8C58-65D5998AEE7B}"/>
              </a:ext>
            </a:extLst>
          </p:cNvPr>
          <p:cNvSpPr>
            <a:spLocks noGrp="1"/>
          </p:cNvSpPr>
          <p:nvPr>
            <p:ph idx="1"/>
          </p:nvPr>
        </p:nvSpPr>
        <p:spPr/>
        <p:txBody>
          <a:bodyPr/>
          <a:lstStyle/>
          <a:p>
            <a:pPr marL="226695" indent="-226695"/>
            <a:r>
              <a:rPr lang="en-US" dirty="0"/>
              <a:t>Define Quorum</a:t>
            </a:r>
          </a:p>
          <a:p>
            <a:pPr marL="182880" lvl="1" indent="0">
              <a:buNone/>
            </a:pP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Proposed Change</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Add and define quorum to our by-laws. Propose that a quorum be 50% + 1 of voting members.</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Rationale</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Public meetings need to have a defined quorum.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Pros: </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simple majority, as opposed to something like a two-thirds majority, allows for the work of the Council to continue and for meetings to be held in person.</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Cons:</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None</a:t>
            </a:r>
            <a:endParaRPr lang="en-US" sz="2400" dirty="0"/>
          </a:p>
        </p:txBody>
      </p:sp>
    </p:spTree>
    <p:extLst>
      <p:ext uri="{BB962C8B-B14F-4D97-AF65-F5344CB8AC3E}">
        <p14:creationId xmlns:p14="http://schemas.microsoft.com/office/powerpoint/2010/main" val="62409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5762-4EC7-4822-AB73-A16AF7E4418F}"/>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C15ABC1B-B821-4FF1-8C58-65D5998AEE7B}"/>
              </a:ext>
            </a:extLst>
          </p:cNvPr>
          <p:cNvSpPr>
            <a:spLocks noGrp="1"/>
          </p:cNvSpPr>
          <p:nvPr>
            <p:ph idx="1"/>
          </p:nvPr>
        </p:nvSpPr>
        <p:spPr/>
        <p:txBody>
          <a:bodyPr/>
          <a:lstStyle/>
          <a:p>
            <a:pPr marL="226695" indent="-226695"/>
            <a:r>
              <a:rPr lang="en-US" dirty="0"/>
              <a:t>Extension of Service</a:t>
            </a:r>
          </a:p>
          <a:p>
            <a:pPr marL="182880" indent="0">
              <a:buNone/>
            </a:pPr>
            <a:r>
              <a:rPr lang="en-US" sz="2400" b="1" dirty="0">
                <a:effectLst/>
                <a:latin typeface="Calibri" panose="020F0502020204030204" pitchFamily="34" charset="0"/>
                <a:ea typeface="Calibri" panose="020F0502020204030204" pitchFamily="34" charset="0"/>
                <a:cs typeface="Arial" panose="020B0604020202020204" pitchFamily="34" charset="0"/>
              </a:rPr>
              <a:t>Proposed Change: </a:t>
            </a:r>
            <a:r>
              <a:rPr lang="en-US" sz="2400" dirty="0">
                <a:effectLst/>
                <a:latin typeface="Calibri" panose="020F0502020204030204" pitchFamily="34" charset="0"/>
                <a:ea typeface="Calibri" panose="020F0502020204030204" pitchFamily="34" charset="0"/>
                <a:cs typeface="Arial" panose="020B0604020202020204" pitchFamily="34" charset="0"/>
              </a:rPr>
              <a:t>In the case of a resignation of an office, the previous holder of that position may be asked to complete the term.  If the individual is no longer a member of the Council or is unable to complete the tenure of the position, then the position will remain vacant until the next election of officers.</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Rationale: </a:t>
            </a:r>
            <a:r>
              <a:rPr lang="en-US" sz="2400" dirty="0">
                <a:effectLst/>
                <a:latin typeface="Calibri" panose="020F0502020204030204" pitchFamily="34" charset="0"/>
                <a:ea typeface="Calibri" panose="020F0502020204030204" pitchFamily="34" charset="0"/>
                <a:cs typeface="Arial" panose="020B0604020202020204" pitchFamily="34" charset="0"/>
              </a:rPr>
              <a:t>We just had the past chair resign; adding this language ensures that we have someone to fill the role.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Pros: </a:t>
            </a:r>
            <a:r>
              <a:rPr lang="en-US" sz="2400" dirty="0">
                <a:effectLst/>
                <a:latin typeface="Calibri" panose="020F0502020204030204" pitchFamily="34" charset="0"/>
                <a:ea typeface="Calibri" panose="020F0502020204030204" pitchFamily="34" charset="0"/>
                <a:cs typeface="Arial" panose="020B0604020202020204" pitchFamily="34" charset="0"/>
              </a:rPr>
              <a:t> We will have a full slate of officers</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Cons: </a:t>
            </a:r>
            <a:r>
              <a:rPr lang="en-US" sz="2400" dirty="0">
                <a:effectLst/>
                <a:latin typeface="Calibri" panose="020F0502020204030204" pitchFamily="34" charset="0"/>
                <a:ea typeface="Calibri" panose="020F0502020204030204" pitchFamily="34" charset="0"/>
                <a:cs typeface="Arial" panose="020B0604020202020204" pitchFamily="34" charset="0"/>
              </a:rPr>
              <a:t>NA</a:t>
            </a:r>
            <a:endParaRPr lang="en-US" sz="2400" dirty="0"/>
          </a:p>
        </p:txBody>
      </p:sp>
    </p:spTree>
    <p:extLst>
      <p:ext uri="{BB962C8B-B14F-4D97-AF65-F5344CB8AC3E}">
        <p14:creationId xmlns:p14="http://schemas.microsoft.com/office/powerpoint/2010/main" val="59854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825501" y="1031353"/>
            <a:ext cx="5802192" cy="3181135"/>
          </a:xfrm>
        </p:spPr>
        <p:txBody>
          <a:bodyPr vert="horz" lIns="91440" tIns="45720" rIns="91440" bIns="45720" rtlCol="0" anchor="ctr">
            <a:normAutofit/>
          </a:bodyPr>
          <a:lstStyle/>
          <a:p>
            <a:pPr algn="l" defTabSz="914400">
              <a:lnSpc>
                <a:spcPct val="90000"/>
              </a:lnSpc>
            </a:pPr>
            <a:r>
              <a:rPr lang="en-US" sz="5700" kern="1200">
                <a:solidFill>
                  <a:srgbClr val="FFFFFF"/>
                </a:solidFill>
                <a:latin typeface="+mj-lt"/>
                <a:ea typeface="+mj-ea"/>
                <a:cs typeface="+mj-cs"/>
              </a:rPr>
              <a:t>Welcome!</a:t>
            </a: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5762-4EC7-4822-AB73-A16AF7E4418F}"/>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C15ABC1B-B821-4FF1-8C58-65D5998AEE7B}"/>
              </a:ext>
            </a:extLst>
          </p:cNvPr>
          <p:cNvSpPr>
            <a:spLocks noGrp="1"/>
          </p:cNvSpPr>
          <p:nvPr>
            <p:ph idx="1"/>
          </p:nvPr>
        </p:nvSpPr>
        <p:spPr>
          <a:xfrm>
            <a:off x="334108" y="1360350"/>
            <a:ext cx="8229600" cy="4525963"/>
          </a:xfrm>
        </p:spPr>
        <p:txBody>
          <a:bodyPr/>
          <a:lstStyle/>
          <a:p>
            <a:pPr marL="226695" indent="-226695"/>
            <a:r>
              <a:rPr lang="en-US" dirty="0"/>
              <a:t>Ex-Officio Members</a:t>
            </a:r>
          </a:p>
          <a:p>
            <a:pPr marL="182880" indent="0">
              <a:buNone/>
            </a:pPr>
            <a:r>
              <a:rPr lang="en-US" sz="2400" u="sng" dirty="0">
                <a:effectLst/>
                <a:latin typeface="Calibri" panose="020F0502020204030204" pitchFamily="34" charset="0"/>
                <a:ea typeface="Calibri" panose="020F0502020204030204" pitchFamily="34" charset="0"/>
                <a:cs typeface="Arial" panose="020B0604020202020204" pitchFamily="34" charset="0"/>
              </a:rPr>
              <a:t>Extension of Service of GAC Officers</a:t>
            </a:r>
            <a:endParaRPr lang="en-US" sz="2400" dirty="0"/>
          </a:p>
          <a:p>
            <a:pPr marL="182880" indent="0">
              <a:buNone/>
            </a:pPr>
            <a:r>
              <a:rPr lang="en-US" sz="2400" b="1" dirty="0">
                <a:effectLst/>
                <a:latin typeface="Calibri" panose="020F0502020204030204" pitchFamily="34" charset="0"/>
                <a:ea typeface="Calibri" panose="020F0502020204030204" pitchFamily="34" charset="0"/>
                <a:cs typeface="Arial" panose="020B0604020202020204" pitchFamily="34" charset="0"/>
              </a:rPr>
              <a:t>Proposed Change: </a:t>
            </a:r>
            <a:r>
              <a:rPr lang="en-US" sz="2400" dirty="0">
                <a:effectLst/>
                <a:latin typeface="Calibri" panose="020F0502020204030204" pitchFamily="34" charset="0"/>
                <a:ea typeface="Calibri" panose="020F0502020204030204" pitchFamily="34" charset="0"/>
                <a:cs typeface="Arial" panose="020B0604020202020204" pitchFamily="34" charset="0"/>
              </a:rPr>
              <a:t>The Gifted Advisory Council shall also include Ex‐officio members representing the Ohio State Board of Education and the Ohio Department of Education. Ex‐officio members cannot run for office nor can they vote on items before the Council and do not count as part of a Quorum.</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Rationale: </a:t>
            </a:r>
            <a:r>
              <a:rPr lang="en-US" sz="2400" dirty="0">
                <a:effectLst/>
                <a:latin typeface="Calibri" panose="020F0502020204030204" pitchFamily="34" charset="0"/>
                <a:ea typeface="Calibri" panose="020F0502020204030204" pitchFamily="34" charset="0"/>
                <a:cs typeface="Arial" panose="020B0604020202020204" pitchFamily="34" charset="0"/>
              </a:rPr>
              <a:t> ODE needs to be listed in our by-laws as participants but non-voting and not part of the quorum.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Pros:</a:t>
            </a:r>
            <a:r>
              <a:rPr lang="en-US" sz="2400" dirty="0">
                <a:effectLst/>
                <a:latin typeface="Calibri" panose="020F0502020204030204" pitchFamily="34" charset="0"/>
                <a:ea typeface="Calibri" panose="020F0502020204030204" pitchFamily="34" charset="0"/>
                <a:cs typeface="Arial" panose="020B0604020202020204" pitchFamily="34" charset="0"/>
              </a:rPr>
              <a:t> Makes the by-laws clearer and the role of the Department.</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Cons:</a:t>
            </a:r>
            <a:r>
              <a:rPr lang="en-US" sz="2400" dirty="0">
                <a:effectLst/>
                <a:latin typeface="Calibri" panose="020F0502020204030204" pitchFamily="34" charset="0"/>
                <a:ea typeface="Calibri" panose="020F0502020204030204" pitchFamily="34" charset="0"/>
                <a:cs typeface="Arial" panose="020B0604020202020204" pitchFamily="34" charset="0"/>
              </a:rPr>
              <a:t>  None</a:t>
            </a:r>
            <a:endParaRPr lang="en-US" sz="2400" dirty="0"/>
          </a:p>
        </p:txBody>
      </p:sp>
    </p:spTree>
    <p:extLst>
      <p:ext uri="{BB962C8B-B14F-4D97-AF65-F5344CB8AC3E}">
        <p14:creationId xmlns:p14="http://schemas.microsoft.com/office/powerpoint/2010/main" val="389655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5762-4EC7-4822-AB73-A16AF7E4418F}"/>
              </a:ext>
            </a:extLst>
          </p:cNvPr>
          <p:cNvSpPr>
            <a:spLocks noGrp="1"/>
          </p:cNvSpPr>
          <p:nvPr>
            <p:ph type="title"/>
          </p:nvPr>
        </p:nvSpPr>
        <p:spPr>
          <a:xfrm>
            <a:off x="457200" y="219808"/>
            <a:ext cx="8229600" cy="646331"/>
          </a:xfrm>
        </p:spPr>
        <p:txBody>
          <a:bodyPr/>
          <a:lstStyle/>
          <a:p>
            <a:r>
              <a:rPr lang="en-US" dirty="0"/>
              <a:t>Bylaws</a:t>
            </a:r>
          </a:p>
        </p:txBody>
      </p:sp>
      <p:sp>
        <p:nvSpPr>
          <p:cNvPr id="3" name="Content Placeholder 2">
            <a:extLst>
              <a:ext uri="{FF2B5EF4-FFF2-40B4-BE49-F238E27FC236}">
                <a16:creationId xmlns:a16="http://schemas.microsoft.com/office/drawing/2014/main" id="{C15ABC1B-B821-4FF1-8C58-65D5998AEE7B}"/>
              </a:ext>
            </a:extLst>
          </p:cNvPr>
          <p:cNvSpPr>
            <a:spLocks noGrp="1"/>
          </p:cNvSpPr>
          <p:nvPr>
            <p:ph idx="1"/>
          </p:nvPr>
        </p:nvSpPr>
        <p:spPr>
          <a:xfrm>
            <a:off x="202223" y="514447"/>
            <a:ext cx="8695592" cy="4804859"/>
          </a:xfrm>
        </p:spPr>
        <p:txBody>
          <a:bodyPr/>
          <a:lstStyle/>
          <a:p>
            <a:pPr marL="226695" indent="-226695"/>
            <a:r>
              <a:rPr lang="en-US" dirty="0"/>
              <a:t>Public Speaks</a:t>
            </a:r>
          </a:p>
          <a:p>
            <a:pPr marL="182880" indent="0">
              <a:buNone/>
            </a:pPr>
            <a:r>
              <a:rPr lang="en-US" sz="2000"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Public Speaks:  Three minutes</a:t>
            </a:r>
            <a:br>
              <a:rPr lang="en-US" sz="2000" dirty="0">
                <a:effectLst/>
                <a:latin typeface="Calibri" panose="020F0502020204030204" pitchFamily="34" charset="0"/>
                <a:ea typeface="Calibri" panose="020F0502020204030204" pitchFamily="34" charset="0"/>
                <a:cs typeface="Arial" panose="020B0604020202020204" pitchFamily="34" charset="0"/>
              </a:rPr>
            </a:b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Proposed Change: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Add the following language to allow the public to address the Council: </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Gifted Advisory Council respects the rights of the public to address the Council during Gifted Advisory Council meetings. Members of the public can address the Council by signing the public comment form prior to the meeting and will have 3 minutes to address the Council. The Facilitator of the Council (the Associate Director) will monitor the time and the Council Chair will ensure that the ground rules are followed. </a:t>
            </a:r>
            <a:r>
              <a:rPr lang="en-US" sz="2000" i="1" dirty="0">
                <a:effectLst/>
                <a:latin typeface="Calibri" panose="020F0502020204030204" pitchFamily="34" charset="0"/>
                <a:ea typeface="Calibri" panose="020F0502020204030204" pitchFamily="34" charset="0"/>
                <a:cs typeface="Arial" panose="020B0604020202020204" pitchFamily="34" charset="0"/>
              </a:rPr>
              <a:t>The Council Chair will determine if a response will be made to any public comment. </a:t>
            </a:r>
            <a:br>
              <a:rPr lang="en-US" sz="2000" i="1" dirty="0">
                <a:effectLst/>
                <a:latin typeface="Calibri" panose="020F0502020204030204" pitchFamily="34" charset="0"/>
                <a:ea typeface="Calibri" panose="020F0502020204030204" pitchFamily="34" charset="0"/>
                <a:cs typeface="Arial" panose="020B0604020202020204" pitchFamily="34" charset="0"/>
              </a:rPr>
            </a:b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Rationale</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Public meetings need to provide an opportunity for the public to address the Council. Three minutes is a standard amount of time for public statements used by other public meetings.</a:t>
            </a:r>
            <a:br>
              <a:rPr lang="en-US" sz="2000" dirty="0">
                <a:effectLst/>
                <a:latin typeface="Calibri" panose="020F0502020204030204" pitchFamily="34" charset="0"/>
                <a:ea typeface="Calibri" panose="020F0502020204030204" pitchFamily="34" charset="0"/>
                <a:cs typeface="Arial" panose="020B0604020202020204" pitchFamily="34" charset="0"/>
              </a:rPr>
            </a:b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Pros: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Council adheres to a public speaks requirement; keeping to three minutes and not addressing the comment in the moment allows the work of the Council to proceed without taking up time for members to engage in conversation with the speaker. </a:t>
            </a:r>
            <a:b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Cons: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None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indent="-226695"/>
            <a:endParaRPr lang="en-US" dirty="0"/>
          </a:p>
        </p:txBody>
      </p:sp>
    </p:spTree>
    <p:extLst>
      <p:ext uri="{BB962C8B-B14F-4D97-AF65-F5344CB8AC3E}">
        <p14:creationId xmlns:p14="http://schemas.microsoft.com/office/powerpoint/2010/main" val="377255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2AAB6-4623-42F0-9ADA-5B7EAC6FA833}"/>
              </a:ext>
            </a:extLst>
          </p:cNvPr>
          <p:cNvSpPr>
            <a:spLocks noGrp="1"/>
          </p:cNvSpPr>
          <p:nvPr>
            <p:ph type="title"/>
          </p:nvPr>
        </p:nvSpPr>
        <p:spPr>
          <a:xfrm>
            <a:off x="628650" y="365125"/>
            <a:ext cx="7886700" cy="1325563"/>
          </a:xfrm>
        </p:spPr>
        <p:txBody>
          <a:bodyPr>
            <a:normAutofit/>
          </a:bodyPr>
          <a:lstStyle/>
          <a:p>
            <a:pPr>
              <a:lnSpc>
                <a:spcPct val="90000"/>
              </a:lnSpc>
            </a:pPr>
            <a:r>
              <a:rPr lang="en-US" sz="4700"/>
              <a:t>Workgroup Structure</a:t>
            </a:r>
            <a:br>
              <a:rPr lang="en-US" sz="4700"/>
            </a:br>
            <a:r>
              <a:rPr lang="en-US" sz="4700"/>
              <a:t>Options and Decisions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7B89710-7FCB-4662-8ACF-9B3C4161914A}"/>
              </a:ext>
            </a:extLst>
          </p:cNvPr>
          <p:cNvGraphicFramePr>
            <a:graphicFrameLocks noGrp="1"/>
          </p:cNvGraphicFramePr>
          <p:nvPr>
            <p:ph idx="1"/>
            <p:extLst>
              <p:ext uri="{D42A27DB-BD31-4B8C-83A1-F6EECF244321}">
                <p14:modId xmlns:p14="http://schemas.microsoft.com/office/powerpoint/2010/main" val="1355013559"/>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89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20AC5C-B014-40FF-8CD0-163B6D1C6829}"/>
              </a:ext>
            </a:extLst>
          </p:cNvPr>
          <p:cNvSpPr>
            <a:spLocks noGrp="1"/>
          </p:cNvSpPr>
          <p:nvPr>
            <p:ph type="title"/>
          </p:nvPr>
        </p:nvSpPr>
        <p:spPr>
          <a:xfrm>
            <a:off x="647271" y="1012004"/>
            <a:ext cx="2562119" cy="4795408"/>
          </a:xfrm>
        </p:spPr>
        <p:txBody>
          <a:bodyPr>
            <a:normAutofit/>
          </a:bodyPr>
          <a:lstStyle/>
          <a:p>
            <a:r>
              <a:rPr lang="en-US">
                <a:solidFill>
                  <a:srgbClr val="FFFFFF"/>
                </a:solidFill>
              </a:rPr>
              <a:t>Moving Forward</a:t>
            </a:r>
          </a:p>
        </p:txBody>
      </p:sp>
      <p:graphicFrame>
        <p:nvGraphicFramePr>
          <p:cNvPr id="5" name="Content Placeholder 2">
            <a:extLst>
              <a:ext uri="{FF2B5EF4-FFF2-40B4-BE49-F238E27FC236}">
                <a16:creationId xmlns:a16="http://schemas.microsoft.com/office/drawing/2014/main" id="{3A74D6C4-0B9A-43CC-8B9D-2B3E53E2478E}"/>
              </a:ext>
            </a:extLst>
          </p:cNvPr>
          <p:cNvGraphicFramePr>
            <a:graphicFrameLocks noGrp="1"/>
          </p:cNvGraphicFramePr>
          <p:nvPr>
            <p:ph idx="1"/>
            <p:extLst>
              <p:ext uri="{D42A27DB-BD31-4B8C-83A1-F6EECF244321}">
                <p14:modId xmlns:p14="http://schemas.microsoft.com/office/powerpoint/2010/main" val="2270887258"/>
              </p:ext>
            </p:extLst>
          </p:nvPr>
        </p:nvGraphicFramePr>
        <p:xfrm>
          <a:off x="3895725" y="470924"/>
          <a:ext cx="4885203" cy="578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13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5BF3-5D91-4DB3-BC4D-D8C17892134C}"/>
              </a:ext>
            </a:extLst>
          </p:cNvPr>
          <p:cNvSpPr>
            <a:spLocks noGrp="1"/>
          </p:cNvSpPr>
          <p:nvPr>
            <p:ph type="title"/>
          </p:nvPr>
        </p:nvSpPr>
        <p:spPr>
          <a:xfrm>
            <a:off x="663086" y="668873"/>
            <a:ext cx="5931145" cy="1114883"/>
          </a:xfrm>
        </p:spPr>
        <p:txBody>
          <a:bodyPr>
            <a:normAutofit/>
          </a:bodyPr>
          <a:lstStyle/>
          <a:p>
            <a:pPr algn="l"/>
            <a:r>
              <a:rPr lang="en-US" sz="4800" dirty="0"/>
              <a:t>Lunch Break</a:t>
            </a:r>
          </a:p>
        </p:txBody>
      </p:sp>
      <p:sp>
        <p:nvSpPr>
          <p:cNvPr id="3" name="Content Placeholder 2">
            <a:extLst>
              <a:ext uri="{FF2B5EF4-FFF2-40B4-BE49-F238E27FC236}">
                <a16:creationId xmlns:a16="http://schemas.microsoft.com/office/drawing/2014/main" id="{BDDFAFDD-17B1-4806-9704-9CB6A599A1F1}"/>
              </a:ext>
            </a:extLst>
          </p:cNvPr>
          <p:cNvSpPr>
            <a:spLocks noGrp="1"/>
          </p:cNvSpPr>
          <p:nvPr>
            <p:ph idx="1"/>
          </p:nvPr>
        </p:nvSpPr>
        <p:spPr>
          <a:xfrm>
            <a:off x="390525" y="3011237"/>
            <a:ext cx="4168298" cy="2865688"/>
          </a:xfrm>
        </p:spPr>
        <p:txBody>
          <a:bodyPr anchor="t">
            <a:normAutofit/>
          </a:bodyPr>
          <a:lstStyle/>
          <a:p>
            <a:pPr marL="0" indent="0" algn="ctr">
              <a:buNone/>
            </a:pPr>
            <a:r>
              <a:rPr lang="en-US" sz="4400" b="1" dirty="0"/>
              <a:t>Please return at 12:00</a:t>
            </a:r>
          </a:p>
          <a:p>
            <a:pPr marL="0" indent="0">
              <a:buNone/>
            </a:pPr>
            <a:endParaRPr lang="en-US" sz="1350" dirty="0"/>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5178" y="1634459"/>
            <a:ext cx="4558822" cy="52235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4477" y="1783756"/>
            <a:ext cx="4409524" cy="5074243"/>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Graphic 6" descr="Fork and knife">
            <a:extLst>
              <a:ext uri="{FF2B5EF4-FFF2-40B4-BE49-F238E27FC236}">
                <a16:creationId xmlns:a16="http://schemas.microsoft.com/office/drawing/2014/main" id="{9BC9EAD0-DB85-4F50-A585-42A3323B2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2125" y="2690866"/>
            <a:ext cx="3349623" cy="3349623"/>
          </a:xfrm>
          <a:prstGeom prst="rect">
            <a:avLst/>
          </a:prstGeom>
        </p:spPr>
      </p:pic>
    </p:spTree>
    <p:extLst>
      <p:ext uri="{BB962C8B-B14F-4D97-AF65-F5344CB8AC3E}">
        <p14:creationId xmlns:p14="http://schemas.microsoft.com/office/powerpoint/2010/main" val="112347778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263E-779F-4CC4-87EF-F1D49ED77589}"/>
              </a:ext>
            </a:extLst>
          </p:cNvPr>
          <p:cNvSpPr>
            <a:spLocks noGrp="1"/>
          </p:cNvSpPr>
          <p:nvPr>
            <p:ph type="title"/>
          </p:nvPr>
        </p:nvSpPr>
        <p:spPr>
          <a:xfrm>
            <a:off x="628650" y="311246"/>
            <a:ext cx="7886700" cy="1133499"/>
          </a:xfrm>
        </p:spPr>
        <p:txBody>
          <a:bodyPr>
            <a:normAutofit/>
          </a:bodyPr>
          <a:lstStyle/>
          <a:p>
            <a:r>
              <a:rPr lang="en-US" sz="4500"/>
              <a:t> </a:t>
            </a:r>
            <a:r>
              <a:rPr lang="en-US" sz="4500" dirty="0"/>
              <a:t>Workgroup Recap</a:t>
            </a:r>
            <a:endParaRPr lang="en-US" sz="4500"/>
          </a:p>
        </p:txBody>
      </p:sp>
      <p:graphicFrame>
        <p:nvGraphicFramePr>
          <p:cNvPr id="5" name="Content Placeholder 2">
            <a:extLst>
              <a:ext uri="{FF2B5EF4-FFF2-40B4-BE49-F238E27FC236}">
                <a16:creationId xmlns:a16="http://schemas.microsoft.com/office/drawing/2014/main" id="{ABC6D583-549C-4938-8F8D-2B3682918A00}"/>
              </a:ext>
            </a:extLst>
          </p:cNvPr>
          <p:cNvGraphicFramePr>
            <a:graphicFrameLocks noGrp="1"/>
          </p:cNvGraphicFramePr>
          <p:nvPr>
            <p:ph idx="1"/>
            <p:extLst>
              <p:ext uri="{D42A27DB-BD31-4B8C-83A1-F6EECF244321}">
                <p14:modId xmlns:p14="http://schemas.microsoft.com/office/powerpoint/2010/main" val="3514995322"/>
              </p:ext>
            </p:extLst>
          </p:nvPr>
        </p:nvGraphicFramePr>
        <p:xfrm>
          <a:off x="628650" y="1444745"/>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98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63C6-B0D0-418C-85BA-A23FA1ED7F29}"/>
              </a:ext>
            </a:extLst>
          </p:cNvPr>
          <p:cNvSpPr>
            <a:spLocks noGrp="1"/>
          </p:cNvSpPr>
          <p:nvPr>
            <p:ph type="title"/>
          </p:nvPr>
        </p:nvSpPr>
        <p:spPr>
          <a:xfrm>
            <a:off x="628650" y="336471"/>
            <a:ext cx="7886700" cy="1133499"/>
          </a:xfrm>
        </p:spPr>
        <p:txBody>
          <a:bodyPr>
            <a:normAutofit/>
          </a:bodyPr>
          <a:lstStyle/>
          <a:p>
            <a:r>
              <a:rPr lang="en-US" sz="4500" dirty="0"/>
              <a:t>Workgroup Pillars</a:t>
            </a:r>
          </a:p>
        </p:txBody>
      </p:sp>
      <p:graphicFrame>
        <p:nvGraphicFramePr>
          <p:cNvPr id="13" name="Content Placeholder 2">
            <a:extLst>
              <a:ext uri="{FF2B5EF4-FFF2-40B4-BE49-F238E27FC236}">
                <a16:creationId xmlns:a16="http://schemas.microsoft.com/office/drawing/2014/main" id="{8A679220-6E30-4C76-ADFF-8B4615035776}"/>
              </a:ext>
            </a:extLst>
          </p:cNvPr>
          <p:cNvGraphicFramePr>
            <a:graphicFrameLocks noGrp="1"/>
          </p:cNvGraphicFramePr>
          <p:nvPr>
            <p:ph idx="1"/>
            <p:extLst>
              <p:ext uri="{D42A27DB-BD31-4B8C-83A1-F6EECF244321}">
                <p14:modId xmlns:p14="http://schemas.microsoft.com/office/powerpoint/2010/main" val="3528097651"/>
              </p:ext>
            </p:extLst>
          </p:nvPr>
        </p:nvGraphicFramePr>
        <p:xfrm>
          <a:off x="628650" y="146997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69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AE6C-576A-49C0-93E1-5DD6CD9A81F0}"/>
              </a:ext>
            </a:extLst>
          </p:cNvPr>
          <p:cNvSpPr>
            <a:spLocks noGrp="1"/>
          </p:cNvSpPr>
          <p:nvPr>
            <p:ph type="title"/>
          </p:nvPr>
        </p:nvSpPr>
        <p:spPr>
          <a:xfrm>
            <a:off x="600074" y="33137"/>
            <a:ext cx="8229600" cy="646331"/>
          </a:xfrm>
        </p:spPr>
        <p:txBody>
          <a:bodyPr/>
          <a:lstStyle/>
          <a:p>
            <a:r>
              <a:rPr lang="en-US" dirty="0"/>
              <a:t>Workgroup Members</a:t>
            </a:r>
          </a:p>
        </p:txBody>
      </p:sp>
      <p:sp>
        <p:nvSpPr>
          <p:cNvPr id="3" name="Content Placeholder 2">
            <a:extLst>
              <a:ext uri="{FF2B5EF4-FFF2-40B4-BE49-F238E27FC236}">
                <a16:creationId xmlns:a16="http://schemas.microsoft.com/office/drawing/2014/main" id="{E1723B25-A102-470E-9486-CAB022566DA3}"/>
              </a:ext>
            </a:extLst>
          </p:cNvPr>
          <p:cNvSpPr>
            <a:spLocks noGrp="1"/>
          </p:cNvSpPr>
          <p:nvPr>
            <p:ph idx="1"/>
          </p:nvPr>
        </p:nvSpPr>
        <p:spPr>
          <a:xfrm>
            <a:off x="457200" y="3936205"/>
            <a:ext cx="8229600" cy="1587265"/>
          </a:xfrm>
        </p:spPr>
        <p:txBody>
          <a:bodyPr/>
          <a:lstStyle/>
          <a:p>
            <a:pPr marL="0" indent="0">
              <a:buNone/>
            </a:pPr>
            <a:endParaRPr lang="en-US" sz="2800" dirty="0">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8887952A-CF85-4DCF-BD87-3EBBFA9CB07F}"/>
              </a:ext>
            </a:extLst>
          </p:cNvPr>
          <p:cNvSpPr txBox="1"/>
          <p:nvPr/>
        </p:nvSpPr>
        <p:spPr>
          <a:xfrm>
            <a:off x="790831" y="1911608"/>
            <a:ext cx="6952993" cy="738664"/>
          </a:xfrm>
          <a:prstGeom prst="rect">
            <a:avLst/>
          </a:prstGeom>
          <a:noFill/>
        </p:spPr>
        <p:txBody>
          <a:bodyPr wrap="square">
            <a:spAutoFit/>
          </a:bodyPr>
          <a:lstStyle/>
          <a:p>
            <a:endParaRPr lang="en-US" sz="2400" b="1">
              <a:latin typeface="Arial" panose="020B0604020202020204" pitchFamily="34" charset="0"/>
              <a:cs typeface="Arial" panose="020B0604020202020204" pitchFamily="34" charset="0"/>
            </a:endParaRPr>
          </a:p>
          <a:p>
            <a:endParaRPr lang="en-US" dirty="0"/>
          </a:p>
        </p:txBody>
      </p:sp>
      <p:graphicFrame>
        <p:nvGraphicFramePr>
          <p:cNvPr id="8" name="Table 6">
            <a:extLst>
              <a:ext uri="{FF2B5EF4-FFF2-40B4-BE49-F238E27FC236}">
                <a16:creationId xmlns:a16="http://schemas.microsoft.com/office/drawing/2014/main" id="{43996553-12A5-48D7-BBA1-FCA8C4EE6094}"/>
              </a:ext>
            </a:extLst>
          </p:cNvPr>
          <p:cNvGraphicFramePr>
            <a:graphicFrameLocks noGrp="1"/>
          </p:cNvGraphicFramePr>
          <p:nvPr>
            <p:extLst>
              <p:ext uri="{D42A27DB-BD31-4B8C-83A1-F6EECF244321}">
                <p14:modId xmlns:p14="http://schemas.microsoft.com/office/powerpoint/2010/main" val="4119559194"/>
              </p:ext>
            </p:extLst>
          </p:nvPr>
        </p:nvGraphicFramePr>
        <p:xfrm>
          <a:off x="227023" y="830817"/>
          <a:ext cx="8727790" cy="5407569"/>
        </p:xfrm>
        <a:graphic>
          <a:graphicData uri="http://schemas.openxmlformats.org/drawingml/2006/table">
            <a:tbl>
              <a:tblPr firstRow="1" bandRow="1">
                <a:tableStyleId>{6E25E649-3F16-4E02-A733-19D2CDBF48F0}</a:tableStyleId>
              </a:tblPr>
              <a:tblGrid>
                <a:gridCol w="2806263">
                  <a:extLst>
                    <a:ext uri="{9D8B030D-6E8A-4147-A177-3AD203B41FA5}">
                      <a16:colId xmlns:a16="http://schemas.microsoft.com/office/drawing/2014/main" val="2991250508"/>
                    </a:ext>
                  </a:extLst>
                </a:gridCol>
                <a:gridCol w="2900855">
                  <a:extLst>
                    <a:ext uri="{9D8B030D-6E8A-4147-A177-3AD203B41FA5}">
                      <a16:colId xmlns:a16="http://schemas.microsoft.com/office/drawing/2014/main" val="1520546409"/>
                    </a:ext>
                  </a:extLst>
                </a:gridCol>
                <a:gridCol w="3020672">
                  <a:extLst>
                    <a:ext uri="{9D8B030D-6E8A-4147-A177-3AD203B41FA5}">
                      <a16:colId xmlns:a16="http://schemas.microsoft.com/office/drawing/2014/main" val="3454900932"/>
                    </a:ext>
                  </a:extLst>
                </a:gridCol>
              </a:tblGrid>
              <a:tr h="695459">
                <a:tc>
                  <a:txBody>
                    <a:bodyPr/>
                    <a:lstStyle/>
                    <a:p>
                      <a:pPr algn="ctr"/>
                      <a:r>
                        <a:rPr lang="en-US" sz="2000"/>
                        <a:t>Equitable Identification Practices</a:t>
                      </a:r>
                      <a:endParaRPr lang="en-US" sz="2000" dirty="0"/>
                    </a:p>
                  </a:txBody>
                  <a:tcPr marL="69437" marR="69437" marT="34717" marB="34717"/>
                </a:tc>
                <a:tc>
                  <a:txBody>
                    <a:bodyPr/>
                    <a:lstStyle/>
                    <a:p>
                      <a:pPr algn="ctr"/>
                      <a:r>
                        <a:rPr lang="en-US" sz="2000"/>
                        <a:t>Highly Effective Student Supports and Services</a:t>
                      </a:r>
                      <a:endParaRPr lang="en-US" sz="2000" dirty="0"/>
                    </a:p>
                  </a:txBody>
                  <a:tcPr marL="69437" marR="69437" marT="34717" marB="34717"/>
                </a:tc>
                <a:tc>
                  <a:txBody>
                    <a:bodyPr/>
                    <a:lstStyle/>
                    <a:p>
                      <a:pPr algn="ctr"/>
                      <a:r>
                        <a:rPr lang="en-US" sz="2000"/>
                        <a:t>Job Embedded Professional Development</a:t>
                      </a:r>
                      <a:endParaRPr lang="en-US" sz="2000" dirty="0"/>
                    </a:p>
                  </a:txBody>
                  <a:tcPr marL="69437" marR="69437" marT="34717" marB="34717"/>
                </a:tc>
                <a:extLst>
                  <a:ext uri="{0D108BD9-81ED-4DB2-BD59-A6C34878D82A}">
                    <a16:rowId xmlns:a16="http://schemas.microsoft.com/office/drawing/2014/main" val="1226397735"/>
                  </a:ext>
                </a:extLst>
              </a:tr>
              <a:tr h="314828">
                <a:tc>
                  <a:txBody>
                    <a:bodyPr/>
                    <a:lstStyle/>
                    <a:p>
                      <a:pPr algn="ctr" fontAlgn="ctr"/>
                      <a:r>
                        <a:rPr lang="en-US" sz="2000" u="none" strike="noStrike">
                          <a:effectLst/>
                        </a:rPr>
                        <a:t>Baer, Erica</a:t>
                      </a:r>
                    </a:p>
                  </a:txBody>
                  <a:tcPr marL="3617" marR="3617" marT="3617" marB="0" anchor="ctr"/>
                </a:tc>
                <a:tc>
                  <a:txBody>
                    <a:bodyPr/>
                    <a:lstStyle/>
                    <a:p>
                      <a:pPr algn="ctr" fontAlgn="ctr"/>
                      <a:r>
                        <a:rPr lang="en-US" sz="2000" u="none" strike="noStrike">
                          <a:effectLst/>
                        </a:rPr>
                        <a:t>Billings, Brian </a:t>
                      </a:r>
                    </a:p>
                  </a:txBody>
                  <a:tcPr marL="3617" marR="3617" marT="3617" marB="0" anchor="ctr"/>
                </a:tc>
                <a:tc>
                  <a:txBody>
                    <a:bodyPr/>
                    <a:lstStyle/>
                    <a:p>
                      <a:pPr algn="ctr" fontAlgn="ctr"/>
                      <a:r>
                        <a:rPr lang="en-US" sz="2000" u="none" strike="noStrike">
                          <a:effectLst/>
                        </a:rPr>
                        <a:t>Crabtree, Emily</a:t>
                      </a:r>
                    </a:p>
                  </a:txBody>
                  <a:tcPr marL="3617" marR="3617" marT="3617" marB="0" anchor="ctr"/>
                </a:tc>
                <a:extLst>
                  <a:ext uri="{0D108BD9-81ED-4DB2-BD59-A6C34878D82A}">
                    <a16:rowId xmlns:a16="http://schemas.microsoft.com/office/drawing/2014/main" val="353388696"/>
                  </a:ext>
                </a:extLst>
              </a:tr>
              <a:tr h="314828">
                <a:tc>
                  <a:txBody>
                    <a:bodyPr/>
                    <a:lstStyle/>
                    <a:p>
                      <a:pPr algn="ctr" fontAlgn="ctr"/>
                      <a:r>
                        <a:rPr lang="en-US" sz="2000" u="none" strike="noStrike">
                          <a:effectLst/>
                        </a:rPr>
                        <a:t>Bradshaw, Curt </a:t>
                      </a:r>
                    </a:p>
                  </a:txBody>
                  <a:tcPr marL="3617" marR="3617" marT="3617" marB="0" anchor="ctr"/>
                </a:tc>
                <a:tc>
                  <a:txBody>
                    <a:bodyPr/>
                    <a:lstStyle/>
                    <a:p>
                      <a:pPr algn="ctr" fontAlgn="ctr"/>
                      <a:r>
                        <a:rPr lang="en-US" sz="2000" u="none" strike="noStrike">
                          <a:effectLst/>
                        </a:rPr>
                        <a:t>Copeland, Kara</a:t>
                      </a:r>
                    </a:p>
                  </a:txBody>
                  <a:tcPr marL="3617" marR="3617" marT="3617" marB="0" anchor="ctr"/>
                </a:tc>
                <a:tc>
                  <a:txBody>
                    <a:bodyPr/>
                    <a:lstStyle/>
                    <a:p>
                      <a:pPr algn="ctr" fontAlgn="ctr"/>
                      <a:r>
                        <a:rPr lang="en-US" sz="2000" u="none" strike="noStrike">
                          <a:effectLst/>
                        </a:rPr>
                        <a:t>Curtis, Aireane</a:t>
                      </a:r>
                    </a:p>
                  </a:txBody>
                  <a:tcPr marL="3617" marR="3617" marT="3617" marB="0" anchor="ctr"/>
                </a:tc>
                <a:extLst>
                  <a:ext uri="{0D108BD9-81ED-4DB2-BD59-A6C34878D82A}">
                    <a16:rowId xmlns:a16="http://schemas.microsoft.com/office/drawing/2014/main" val="2155494466"/>
                  </a:ext>
                </a:extLst>
              </a:tr>
              <a:tr h="314828">
                <a:tc>
                  <a:txBody>
                    <a:bodyPr/>
                    <a:lstStyle/>
                    <a:p>
                      <a:pPr algn="ctr" fontAlgn="ctr"/>
                      <a:r>
                        <a:rPr lang="en-US" sz="2000" u="none" strike="noStrike">
                          <a:effectLst/>
                        </a:rPr>
                        <a:t>Caughey, Melanie</a:t>
                      </a:r>
                    </a:p>
                  </a:txBody>
                  <a:tcPr marL="3617" marR="3617" marT="3617" marB="0" anchor="ctr"/>
                </a:tc>
                <a:tc>
                  <a:txBody>
                    <a:bodyPr/>
                    <a:lstStyle/>
                    <a:p>
                      <a:pPr algn="ctr" fontAlgn="ctr"/>
                      <a:r>
                        <a:rPr lang="en-US" sz="2000" u="none" strike="noStrike">
                          <a:effectLst/>
                        </a:rPr>
                        <a:t>Cruse, Amy </a:t>
                      </a:r>
                    </a:p>
                  </a:txBody>
                  <a:tcPr marL="3617" marR="3617" marT="3617" marB="0" anchor="ctr"/>
                </a:tc>
                <a:tc>
                  <a:txBody>
                    <a:bodyPr/>
                    <a:lstStyle/>
                    <a:p>
                      <a:pPr algn="ctr" fontAlgn="ctr"/>
                      <a:r>
                        <a:rPr lang="en-US" sz="2000" u="none" strike="noStrike">
                          <a:effectLst/>
                        </a:rPr>
                        <a:t>DePascale, Christine</a:t>
                      </a:r>
                    </a:p>
                  </a:txBody>
                  <a:tcPr marL="3617" marR="3617" marT="3617" marB="0" anchor="ctr"/>
                </a:tc>
                <a:extLst>
                  <a:ext uri="{0D108BD9-81ED-4DB2-BD59-A6C34878D82A}">
                    <a16:rowId xmlns:a16="http://schemas.microsoft.com/office/drawing/2014/main" val="3124224209"/>
                  </a:ext>
                </a:extLst>
              </a:tr>
              <a:tr h="314828">
                <a:tc>
                  <a:txBody>
                    <a:bodyPr/>
                    <a:lstStyle/>
                    <a:p>
                      <a:pPr algn="ctr" fontAlgn="ctr"/>
                      <a:r>
                        <a:rPr lang="en-US" sz="2000" u="none" strike="noStrike">
                          <a:effectLst/>
                        </a:rPr>
                        <a:t>Ford, Donna</a:t>
                      </a:r>
                    </a:p>
                  </a:txBody>
                  <a:tcPr marL="3617" marR="3617" marT="3617" marB="0" anchor="ctr"/>
                </a:tc>
                <a:tc>
                  <a:txBody>
                    <a:bodyPr/>
                    <a:lstStyle/>
                    <a:p>
                      <a:pPr algn="ctr" fontAlgn="ctr"/>
                      <a:r>
                        <a:rPr lang="en-US" sz="2000" u="none" strike="noStrike">
                          <a:effectLst/>
                        </a:rPr>
                        <a:t>Detmar, Jennifer</a:t>
                      </a:r>
                    </a:p>
                  </a:txBody>
                  <a:tcPr marL="3617" marR="3617" marT="3617" marB="0" anchor="ctr"/>
                </a:tc>
                <a:tc>
                  <a:txBody>
                    <a:bodyPr/>
                    <a:lstStyle/>
                    <a:p>
                      <a:pPr algn="ctr" fontAlgn="ctr"/>
                      <a:r>
                        <a:rPr lang="en-US" sz="2000" u="none" strike="noStrike">
                          <a:effectLst/>
                        </a:rPr>
                        <a:t>Hunt, Denise </a:t>
                      </a:r>
                    </a:p>
                  </a:txBody>
                  <a:tcPr marL="3617" marR="3617" marT="3617" marB="0" anchor="ctr"/>
                </a:tc>
                <a:extLst>
                  <a:ext uri="{0D108BD9-81ED-4DB2-BD59-A6C34878D82A}">
                    <a16:rowId xmlns:a16="http://schemas.microsoft.com/office/drawing/2014/main" val="3920526719"/>
                  </a:ext>
                </a:extLst>
              </a:tr>
              <a:tr h="314828">
                <a:tc>
                  <a:txBody>
                    <a:bodyPr/>
                    <a:lstStyle/>
                    <a:p>
                      <a:pPr algn="ctr" fontAlgn="ctr"/>
                      <a:r>
                        <a:rPr lang="en-US" sz="2000" u="none" strike="noStrike">
                          <a:effectLst/>
                        </a:rPr>
                        <a:t>Gulley, Christina</a:t>
                      </a:r>
                    </a:p>
                  </a:txBody>
                  <a:tcPr marL="3617" marR="3617" marT="3617" marB="0" anchor="ctr"/>
                </a:tc>
                <a:tc>
                  <a:txBody>
                    <a:bodyPr/>
                    <a:lstStyle/>
                    <a:p>
                      <a:pPr algn="ctr" fontAlgn="ctr"/>
                      <a:r>
                        <a:rPr lang="en-US" sz="2000" u="none" strike="noStrike">
                          <a:effectLst/>
                        </a:rPr>
                        <a:t>Eby, David </a:t>
                      </a:r>
                    </a:p>
                  </a:txBody>
                  <a:tcPr marL="3617" marR="3617" marT="3617" marB="0" anchor="ctr"/>
                </a:tc>
                <a:tc>
                  <a:txBody>
                    <a:bodyPr/>
                    <a:lstStyle/>
                    <a:p>
                      <a:pPr algn="ctr" fontAlgn="ctr"/>
                      <a:r>
                        <a:rPr lang="en-US" sz="2000" u="none" strike="noStrike">
                          <a:effectLst/>
                        </a:rPr>
                        <a:t>Laubernds, Krissy</a:t>
                      </a:r>
                    </a:p>
                  </a:txBody>
                  <a:tcPr marL="3617" marR="3617" marT="3617" marB="0" anchor="ctr"/>
                </a:tc>
                <a:extLst>
                  <a:ext uri="{0D108BD9-81ED-4DB2-BD59-A6C34878D82A}">
                    <a16:rowId xmlns:a16="http://schemas.microsoft.com/office/drawing/2014/main" val="1295911547"/>
                  </a:ext>
                </a:extLst>
              </a:tr>
              <a:tr h="314828">
                <a:tc>
                  <a:txBody>
                    <a:bodyPr/>
                    <a:lstStyle/>
                    <a:p>
                      <a:pPr algn="ctr" fontAlgn="ctr"/>
                      <a:r>
                        <a:rPr lang="en-US" sz="2000" u="none" strike="noStrike">
                          <a:effectLst/>
                        </a:rPr>
                        <a:t>Moore, James</a:t>
                      </a:r>
                    </a:p>
                  </a:txBody>
                  <a:tcPr marL="3617" marR="3617" marT="3617" marB="0" anchor="ctr"/>
                </a:tc>
                <a:tc>
                  <a:txBody>
                    <a:bodyPr/>
                    <a:lstStyle/>
                    <a:p>
                      <a:pPr algn="ctr" fontAlgn="ctr"/>
                      <a:r>
                        <a:rPr lang="en-US" sz="2000" u="none" strike="noStrike">
                          <a:effectLst/>
                        </a:rPr>
                        <a:t>Everette, Tonya</a:t>
                      </a:r>
                    </a:p>
                  </a:txBody>
                  <a:tcPr marL="3617" marR="3617" marT="3617" marB="0" anchor="ctr"/>
                </a:tc>
                <a:tc>
                  <a:txBody>
                    <a:bodyPr/>
                    <a:lstStyle/>
                    <a:p>
                      <a:pPr algn="ctr" fontAlgn="ctr"/>
                      <a:r>
                        <a:rPr lang="en-US" sz="2000" u="none" strike="noStrike">
                          <a:effectLst/>
                        </a:rPr>
                        <a:t>Uresti-Forman, Ronda</a:t>
                      </a:r>
                    </a:p>
                  </a:txBody>
                  <a:tcPr marL="3617" marR="3617" marT="3617" marB="0" anchor="ctr"/>
                </a:tc>
                <a:extLst>
                  <a:ext uri="{0D108BD9-81ED-4DB2-BD59-A6C34878D82A}">
                    <a16:rowId xmlns:a16="http://schemas.microsoft.com/office/drawing/2014/main" val="2271432068"/>
                  </a:ext>
                </a:extLst>
              </a:tr>
              <a:tr h="349844">
                <a:tc>
                  <a:txBody>
                    <a:bodyPr/>
                    <a:lstStyle/>
                    <a:p>
                      <a:pPr algn="ctr" fontAlgn="ctr"/>
                      <a:r>
                        <a:rPr lang="en-US" sz="2000" u="none" strike="noStrike">
                          <a:effectLst/>
                        </a:rPr>
                        <a:t>Murdock, Rachael</a:t>
                      </a:r>
                    </a:p>
                  </a:txBody>
                  <a:tcPr marL="3617" marR="3617" marT="3617" marB="0" anchor="ctr"/>
                </a:tc>
                <a:tc>
                  <a:txBody>
                    <a:bodyPr/>
                    <a:lstStyle/>
                    <a:p>
                      <a:pPr algn="ctr" fontAlgn="ctr"/>
                      <a:r>
                        <a:rPr lang="en-US" sz="2000" u="none" strike="noStrike">
                          <a:effectLst/>
                        </a:rPr>
                        <a:t>Fry, Abby</a:t>
                      </a:r>
                    </a:p>
                  </a:txBody>
                  <a:tcPr marL="3617" marR="3617" marT="3617" marB="0" anchor="ctr"/>
                </a:tc>
                <a:tc>
                  <a:txBody>
                    <a:bodyPr/>
                    <a:lstStyle/>
                    <a:p>
                      <a:pPr lvl="0" algn="ctr">
                        <a:buNone/>
                      </a:pPr>
                      <a:r>
                        <a:rPr lang="en-US" sz="2000" u="none" strike="noStrike" noProof="0"/>
                        <a:t>Winters, Rachel</a:t>
                      </a:r>
                      <a:endParaRPr lang="en-US" dirty="0"/>
                    </a:p>
                  </a:txBody>
                  <a:tcPr marL="69437" marR="69437" marT="34717" marB="34717"/>
                </a:tc>
                <a:extLst>
                  <a:ext uri="{0D108BD9-81ED-4DB2-BD59-A6C34878D82A}">
                    <a16:rowId xmlns:a16="http://schemas.microsoft.com/office/drawing/2014/main" val="991170444"/>
                  </a:ext>
                </a:extLst>
              </a:tr>
              <a:tr h="349844">
                <a:tc>
                  <a:txBody>
                    <a:bodyPr/>
                    <a:lstStyle/>
                    <a:p>
                      <a:pPr algn="ctr" fontAlgn="ctr"/>
                      <a:r>
                        <a:rPr lang="en-US" sz="2000" u="none" strike="noStrike">
                          <a:effectLst/>
                        </a:rPr>
                        <a:t>Oplinger, Diane </a:t>
                      </a:r>
                    </a:p>
                  </a:txBody>
                  <a:tcPr marL="3617" marR="3617" marT="3617" marB="0" anchor="ctr"/>
                </a:tc>
                <a:tc>
                  <a:txBody>
                    <a:bodyPr/>
                    <a:lstStyle/>
                    <a:p>
                      <a:pPr algn="ctr" fontAlgn="ctr"/>
                      <a:r>
                        <a:rPr lang="en-US" sz="2000" u="none" strike="noStrike">
                          <a:effectLst/>
                        </a:rPr>
                        <a:t>Kuykendall, TK </a:t>
                      </a:r>
                    </a:p>
                  </a:txBody>
                  <a:tcPr marL="3617" marR="3617" marT="3617" marB="0" anchor="ctr"/>
                </a:tc>
                <a:tc>
                  <a:txBody>
                    <a:bodyPr/>
                    <a:lstStyle/>
                    <a:p>
                      <a:endParaRPr lang="en-US" sz="1300"/>
                    </a:p>
                  </a:txBody>
                  <a:tcPr marL="69437" marR="69437" marT="34717" marB="34717"/>
                </a:tc>
                <a:extLst>
                  <a:ext uri="{0D108BD9-81ED-4DB2-BD59-A6C34878D82A}">
                    <a16:rowId xmlns:a16="http://schemas.microsoft.com/office/drawing/2014/main" val="3871350196"/>
                  </a:ext>
                </a:extLst>
              </a:tr>
              <a:tr h="349844">
                <a:tc>
                  <a:txBody>
                    <a:bodyPr/>
                    <a:lstStyle/>
                    <a:p>
                      <a:pPr algn="ctr" fontAlgn="ctr"/>
                      <a:r>
                        <a:rPr lang="en-US" sz="2000" u="none" strike="noStrike">
                          <a:effectLst/>
                        </a:rPr>
                        <a:t>Rausch, Jaclyn</a:t>
                      </a:r>
                    </a:p>
                  </a:txBody>
                  <a:tcPr marL="3617" marR="3617" marT="3617" marB="0" anchor="ctr"/>
                </a:tc>
                <a:tc>
                  <a:txBody>
                    <a:bodyPr/>
                    <a:lstStyle/>
                    <a:p>
                      <a:pPr algn="ctr" fontAlgn="ctr"/>
                      <a:r>
                        <a:rPr lang="en-US" sz="2000" u="none" strike="noStrike">
                          <a:effectLst/>
                        </a:rPr>
                        <a:t>Lee, Sarah</a:t>
                      </a:r>
                    </a:p>
                  </a:txBody>
                  <a:tcPr marL="3617" marR="3617" marT="3617" marB="0" anchor="ctr"/>
                </a:tc>
                <a:tc>
                  <a:txBody>
                    <a:bodyPr/>
                    <a:lstStyle/>
                    <a:p>
                      <a:endParaRPr lang="en-US" sz="1300"/>
                    </a:p>
                  </a:txBody>
                  <a:tcPr marL="69437" marR="69437" marT="34717" marB="34717"/>
                </a:tc>
                <a:extLst>
                  <a:ext uri="{0D108BD9-81ED-4DB2-BD59-A6C34878D82A}">
                    <a16:rowId xmlns:a16="http://schemas.microsoft.com/office/drawing/2014/main" val="3179177095"/>
                  </a:ext>
                </a:extLst>
              </a:tr>
              <a:tr h="349844">
                <a:tc>
                  <a:txBody>
                    <a:bodyPr/>
                    <a:lstStyle/>
                    <a:p>
                      <a:pPr algn="ctr" fontAlgn="ctr"/>
                      <a:r>
                        <a:rPr lang="en-US" sz="2000" u="none" strike="noStrike">
                          <a:effectLst/>
                        </a:rPr>
                        <a:t>Rimm, Sylvia </a:t>
                      </a:r>
                    </a:p>
                  </a:txBody>
                  <a:tcPr marL="3617" marR="3617" marT="3617" marB="0" anchor="ctr"/>
                </a:tc>
                <a:tc>
                  <a:txBody>
                    <a:bodyPr/>
                    <a:lstStyle/>
                    <a:p>
                      <a:pPr algn="ctr" fontAlgn="ctr"/>
                      <a:r>
                        <a:rPr lang="en-US" sz="2000" u="none" strike="noStrike">
                          <a:effectLst/>
                        </a:rPr>
                        <a:t>Osterfeld, Jeanne </a:t>
                      </a:r>
                    </a:p>
                  </a:txBody>
                  <a:tcPr marL="3617" marR="3617" marT="3617" marB="0" anchor="ctr"/>
                </a:tc>
                <a:tc>
                  <a:txBody>
                    <a:bodyPr/>
                    <a:lstStyle/>
                    <a:p>
                      <a:endParaRPr lang="en-US" sz="1300"/>
                    </a:p>
                  </a:txBody>
                  <a:tcPr marL="69437" marR="69437" marT="34717" marB="34717"/>
                </a:tc>
                <a:extLst>
                  <a:ext uri="{0D108BD9-81ED-4DB2-BD59-A6C34878D82A}">
                    <a16:rowId xmlns:a16="http://schemas.microsoft.com/office/drawing/2014/main" val="1764003035"/>
                  </a:ext>
                </a:extLst>
              </a:tr>
              <a:tr h="349844">
                <a:tc>
                  <a:txBody>
                    <a:bodyPr/>
                    <a:lstStyle/>
                    <a:p>
                      <a:pPr algn="ctr" fontAlgn="ctr"/>
                      <a:r>
                        <a:rPr lang="en-US" sz="2000" u="none" strike="noStrike">
                          <a:effectLst/>
                        </a:rPr>
                        <a:t>Rumley, Karen </a:t>
                      </a:r>
                    </a:p>
                  </a:txBody>
                  <a:tcPr marL="3617" marR="3617" marT="3617" marB="0" anchor="ctr"/>
                </a:tc>
                <a:tc>
                  <a:txBody>
                    <a:bodyPr/>
                    <a:lstStyle/>
                    <a:p>
                      <a:pPr algn="ctr" fontAlgn="ctr"/>
                      <a:r>
                        <a:rPr lang="en-US" sz="2000" u="none" strike="noStrike">
                          <a:effectLst/>
                        </a:rPr>
                        <a:t>Renegar, Becky</a:t>
                      </a:r>
                    </a:p>
                  </a:txBody>
                  <a:tcPr marL="3617" marR="3617" marT="3617" marB="0" anchor="ctr"/>
                </a:tc>
                <a:tc>
                  <a:txBody>
                    <a:bodyPr/>
                    <a:lstStyle/>
                    <a:p>
                      <a:endParaRPr lang="en-US" sz="1300" dirty="0"/>
                    </a:p>
                  </a:txBody>
                  <a:tcPr marL="69437" marR="69437" marT="34717" marB="34717"/>
                </a:tc>
                <a:extLst>
                  <a:ext uri="{0D108BD9-81ED-4DB2-BD59-A6C34878D82A}">
                    <a16:rowId xmlns:a16="http://schemas.microsoft.com/office/drawing/2014/main" val="987925448"/>
                  </a:ext>
                </a:extLst>
              </a:tr>
              <a:tr h="349844">
                <a:tc>
                  <a:txBody>
                    <a:bodyPr/>
                    <a:lstStyle/>
                    <a:p>
                      <a:pPr algn="ctr" fontAlgn="ctr"/>
                      <a:r>
                        <a:rPr lang="en-US" sz="2000" u="none" strike="noStrike">
                          <a:effectLst/>
                        </a:rPr>
                        <a:t>Sheldon, Ann</a:t>
                      </a:r>
                    </a:p>
                  </a:txBody>
                  <a:tcPr marL="3617" marR="3617" marT="3617" marB="0" anchor="ctr"/>
                </a:tc>
                <a:tc>
                  <a:txBody>
                    <a:bodyPr/>
                    <a:lstStyle/>
                    <a:p>
                      <a:pPr algn="ctr" fontAlgn="ctr"/>
                      <a:r>
                        <a:rPr lang="en-US" sz="2000" u="none" strike="noStrike">
                          <a:effectLst/>
                        </a:rPr>
                        <a:t>Shafer Kilgore, Jenny</a:t>
                      </a:r>
                    </a:p>
                  </a:txBody>
                  <a:tcPr marL="3617" marR="3617" marT="3617" marB="0" anchor="ctr"/>
                </a:tc>
                <a:tc>
                  <a:txBody>
                    <a:bodyPr/>
                    <a:lstStyle/>
                    <a:p>
                      <a:endParaRPr lang="en-US" sz="1300"/>
                    </a:p>
                  </a:txBody>
                  <a:tcPr marL="69437" marR="69437" marT="34717" marB="34717"/>
                </a:tc>
                <a:extLst>
                  <a:ext uri="{0D108BD9-81ED-4DB2-BD59-A6C34878D82A}">
                    <a16:rowId xmlns:a16="http://schemas.microsoft.com/office/drawing/2014/main" val="784518043"/>
                  </a:ext>
                </a:extLst>
              </a:tr>
              <a:tr h="349844">
                <a:tc>
                  <a:txBody>
                    <a:bodyPr/>
                    <a:lstStyle/>
                    <a:p>
                      <a:pPr algn="ctr" fontAlgn="ctr"/>
                      <a:r>
                        <a:rPr lang="en-US" sz="2000" u="none" strike="noStrike">
                          <a:effectLst/>
                        </a:rPr>
                        <a:t>Stanley, Todd</a:t>
                      </a:r>
                    </a:p>
                  </a:txBody>
                  <a:tcPr marL="3617" marR="3617" marT="3617" marB="0" anchor="ctr"/>
                </a:tc>
                <a:tc>
                  <a:txBody>
                    <a:bodyPr/>
                    <a:lstStyle/>
                    <a:p>
                      <a:pPr algn="ctr" fontAlgn="ctr"/>
                      <a:r>
                        <a:rPr lang="en-US" sz="2000" u="none" strike="noStrike">
                          <a:effectLst/>
                        </a:rPr>
                        <a:t>Watson, Sara </a:t>
                      </a:r>
                    </a:p>
                  </a:txBody>
                  <a:tcPr marL="3617" marR="3617" marT="3617" marB="0" anchor="ctr"/>
                </a:tc>
                <a:tc>
                  <a:txBody>
                    <a:bodyPr/>
                    <a:lstStyle/>
                    <a:p>
                      <a:endParaRPr lang="en-US" sz="1300"/>
                    </a:p>
                  </a:txBody>
                  <a:tcPr marL="69437" marR="69437" marT="34717" marB="34717"/>
                </a:tc>
                <a:extLst>
                  <a:ext uri="{0D108BD9-81ED-4DB2-BD59-A6C34878D82A}">
                    <a16:rowId xmlns:a16="http://schemas.microsoft.com/office/drawing/2014/main" val="3561976751"/>
                  </a:ext>
                </a:extLst>
              </a:tr>
              <a:tr h="349844">
                <a:tc>
                  <a:txBody>
                    <a:bodyPr/>
                    <a:lstStyle/>
                    <a:p>
                      <a:pPr algn="ctr" fontAlgn="ctr"/>
                      <a:r>
                        <a:rPr lang="en-US" sz="2000" u="none" strike="noStrike">
                          <a:effectLst/>
                        </a:rPr>
                        <a:t>Williams Payne, Veronica</a:t>
                      </a:r>
                    </a:p>
                  </a:txBody>
                  <a:tcPr marL="3617" marR="3617" marT="3617" marB="0" anchor="ctr"/>
                </a:tc>
                <a:tc>
                  <a:txBody>
                    <a:bodyPr/>
                    <a:lstStyle/>
                    <a:p>
                      <a:endParaRPr lang="en-US" sz="1300"/>
                    </a:p>
                  </a:txBody>
                  <a:tcPr marL="69437" marR="69437" marT="34717" marB="34717"/>
                </a:tc>
                <a:tc>
                  <a:txBody>
                    <a:bodyPr/>
                    <a:lstStyle/>
                    <a:p>
                      <a:endParaRPr lang="en-US" sz="1300" dirty="0"/>
                    </a:p>
                  </a:txBody>
                  <a:tcPr marL="69437" marR="69437" marT="34717" marB="34717"/>
                </a:tc>
                <a:extLst>
                  <a:ext uri="{0D108BD9-81ED-4DB2-BD59-A6C34878D82A}">
                    <a16:rowId xmlns:a16="http://schemas.microsoft.com/office/drawing/2014/main" val="829574217"/>
                  </a:ext>
                </a:extLst>
              </a:tr>
            </a:tbl>
          </a:graphicData>
        </a:graphic>
      </p:graphicFrame>
    </p:spTree>
    <p:extLst>
      <p:ext uri="{BB962C8B-B14F-4D97-AF65-F5344CB8AC3E}">
        <p14:creationId xmlns:p14="http://schemas.microsoft.com/office/powerpoint/2010/main" val="21909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3DA4-F7D6-46BB-ACAB-EE88D77BEBC9}"/>
              </a:ext>
            </a:extLst>
          </p:cNvPr>
          <p:cNvSpPr>
            <a:spLocks noGrp="1"/>
          </p:cNvSpPr>
          <p:nvPr>
            <p:ph type="title"/>
          </p:nvPr>
        </p:nvSpPr>
        <p:spPr>
          <a:xfrm>
            <a:off x="457200" y="457200"/>
            <a:ext cx="8229600" cy="1292662"/>
          </a:xfrm>
        </p:spPr>
        <p:txBody>
          <a:bodyPr/>
          <a:lstStyle/>
          <a:p>
            <a:r>
              <a:rPr lang="en-US" dirty="0"/>
              <a:t>Equitable Identification Practices</a:t>
            </a:r>
          </a:p>
        </p:txBody>
      </p:sp>
      <p:sp>
        <p:nvSpPr>
          <p:cNvPr id="3" name="Content Placeholder 2">
            <a:extLst>
              <a:ext uri="{FF2B5EF4-FFF2-40B4-BE49-F238E27FC236}">
                <a16:creationId xmlns:a16="http://schemas.microsoft.com/office/drawing/2014/main" id="{419A306F-110A-43AF-A091-7A0143EA4EA4}"/>
              </a:ext>
            </a:extLst>
          </p:cNvPr>
          <p:cNvSpPr>
            <a:spLocks noGrp="1"/>
          </p:cNvSpPr>
          <p:nvPr>
            <p:ph idx="1"/>
          </p:nvPr>
        </p:nvSpPr>
        <p:spPr>
          <a:xfrm>
            <a:off x="457200" y="1920626"/>
            <a:ext cx="8229600" cy="4525963"/>
          </a:xfrm>
        </p:spPr>
        <p:txBody>
          <a:bodyPr/>
          <a:lstStyle/>
          <a:p>
            <a:r>
              <a:rPr lang="en-US" dirty="0" err="1">
                <a:hlinkClick r:id="rId3"/>
              </a:rPr>
              <a:t>Jamboard</a:t>
            </a:r>
            <a:endParaRPr lang="en-US" dirty="0"/>
          </a:p>
          <a:p>
            <a:r>
              <a:rPr lang="en-US" dirty="0">
                <a:hlinkClick r:id="rId4"/>
              </a:rPr>
              <a:t>Workgroup Folder</a:t>
            </a:r>
            <a:endParaRPr lang="en-US" dirty="0"/>
          </a:p>
          <a:p>
            <a:pPr lvl="1"/>
            <a:r>
              <a:rPr lang="en-US" dirty="0"/>
              <a:t>Logic Model</a:t>
            </a:r>
          </a:p>
          <a:p>
            <a:pPr lvl="1"/>
            <a:r>
              <a:rPr lang="en-US" dirty="0"/>
              <a:t>Research</a:t>
            </a:r>
          </a:p>
          <a:p>
            <a:pPr lvl="1"/>
            <a:r>
              <a:rPr lang="en-US" dirty="0"/>
              <a:t>Meeting Agendas and Notes</a:t>
            </a:r>
          </a:p>
        </p:txBody>
      </p:sp>
    </p:spTree>
    <p:extLst>
      <p:ext uri="{BB962C8B-B14F-4D97-AF65-F5344CB8AC3E}">
        <p14:creationId xmlns:p14="http://schemas.microsoft.com/office/powerpoint/2010/main" val="921043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B015-BECF-475E-9D90-B83042F38D09}"/>
              </a:ext>
            </a:extLst>
          </p:cNvPr>
          <p:cNvSpPr>
            <a:spLocks noGrp="1"/>
          </p:cNvSpPr>
          <p:nvPr>
            <p:ph type="title"/>
          </p:nvPr>
        </p:nvSpPr>
        <p:spPr>
          <a:xfrm>
            <a:off x="457200" y="457200"/>
            <a:ext cx="8229600" cy="1292662"/>
          </a:xfrm>
        </p:spPr>
        <p:txBody>
          <a:bodyPr/>
          <a:lstStyle/>
          <a:p>
            <a:r>
              <a:rPr lang="en-US" dirty="0"/>
              <a:t>Highly Effective Supports and Services</a:t>
            </a:r>
          </a:p>
        </p:txBody>
      </p:sp>
      <p:sp>
        <p:nvSpPr>
          <p:cNvPr id="3" name="Content Placeholder 2">
            <a:extLst>
              <a:ext uri="{FF2B5EF4-FFF2-40B4-BE49-F238E27FC236}">
                <a16:creationId xmlns:a16="http://schemas.microsoft.com/office/drawing/2014/main" id="{1BAADCF0-EEB4-45F3-A80B-74540E1C7F82}"/>
              </a:ext>
            </a:extLst>
          </p:cNvPr>
          <p:cNvSpPr>
            <a:spLocks noGrp="1"/>
          </p:cNvSpPr>
          <p:nvPr>
            <p:ph idx="1"/>
          </p:nvPr>
        </p:nvSpPr>
        <p:spPr>
          <a:xfrm>
            <a:off x="457200" y="1954143"/>
            <a:ext cx="8229600" cy="4356259"/>
          </a:xfrm>
        </p:spPr>
        <p:txBody>
          <a:bodyPr/>
          <a:lstStyle/>
          <a:p>
            <a:r>
              <a:rPr lang="en-US" dirty="0">
                <a:hlinkClick r:id="rId3"/>
              </a:rPr>
              <a:t>Workgroup Folder</a:t>
            </a:r>
            <a:endParaRPr lang="en-US" dirty="0"/>
          </a:p>
          <a:p>
            <a:pPr lvl="1"/>
            <a:r>
              <a:rPr lang="en-US" dirty="0"/>
              <a:t>Logic Model</a:t>
            </a:r>
          </a:p>
          <a:p>
            <a:pPr lvl="1"/>
            <a:r>
              <a:rPr lang="en-US" dirty="0"/>
              <a:t>Research</a:t>
            </a:r>
          </a:p>
          <a:p>
            <a:pPr lvl="1"/>
            <a:r>
              <a:rPr lang="en-US" dirty="0"/>
              <a:t>Meeting Agendas and Notes</a:t>
            </a:r>
          </a:p>
        </p:txBody>
      </p:sp>
    </p:spTree>
    <p:extLst>
      <p:ext uri="{BB962C8B-B14F-4D97-AF65-F5344CB8AC3E}">
        <p14:creationId xmlns:p14="http://schemas.microsoft.com/office/powerpoint/2010/main" val="19550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825501" y="1097339"/>
            <a:ext cx="7508874" cy="2623885"/>
          </a:xfrm>
        </p:spPr>
        <p:txBody>
          <a:bodyPr vert="horz" lIns="91440" tIns="45720" rIns="91440" bIns="45720" rtlCol="0" anchor="ctr">
            <a:normAutofit/>
          </a:bodyPr>
          <a:lstStyle/>
          <a:p>
            <a:pPr defTabSz="914400">
              <a:lnSpc>
                <a:spcPct val="90000"/>
              </a:lnSpc>
            </a:pPr>
            <a:r>
              <a:rPr lang="en-US" sz="5700" kern="1200" dirty="0">
                <a:solidFill>
                  <a:srgbClr val="FFFFFF"/>
                </a:solidFill>
                <a:latin typeface="+mj-lt"/>
                <a:ea typeface="+mj-ea"/>
                <a:cs typeface="+mj-cs"/>
              </a:rPr>
              <a:t>Roll Call and Introductions</a:t>
            </a:r>
          </a:p>
        </p:txBody>
      </p:sp>
      <p:sp>
        <p:nvSpPr>
          <p:cNvPr id="38" name="Rectangle 26">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28">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0491" y="4521269"/>
            <a:ext cx="5040623"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30">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3981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2A5C-8D53-4CC2-9CC5-2A5BCFB654E3}"/>
              </a:ext>
            </a:extLst>
          </p:cNvPr>
          <p:cNvSpPr>
            <a:spLocks noGrp="1"/>
          </p:cNvSpPr>
          <p:nvPr>
            <p:ph type="title"/>
          </p:nvPr>
        </p:nvSpPr>
        <p:spPr>
          <a:xfrm>
            <a:off x="457200" y="457200"/>
            <a:ext cx="8229600" cy="1292662"/>
          </a:xfrm>
        </p:spPr>
        <p:txBody>
          <a:bodyPr/>
          <a:lstStyle/>
          <a:p>
            <a:r>
              <a:rPr lang="en-US" dirty="0"/>
              <a:t>Job Embedded Professional Development</a:t>
            </a:r>
          </a:p>
        </p:txBody>
      </p:sp>
      <p:sp>
        <p:nvSpPr>
          <p:cNvPr id="3" name="Content Placeholder 2">
            <a:extLst>
              <a:ext uri="{FF2B5EF4-FFF2-40B4-BE49-F238E27FC236}">
                <a16:creationId xmlns:a16="http://schemas.microsoft.com/office/drawing/2014/main" id="{32F32538-1CFC-49EC-956C-6B16912CE071}"/>
              </a:ext>
            </a:extLst>
          </p:cNvPr>
          <p:cNvSpPr>
            <a:spLocks noGrp="1"/>
          </p:cNvSpPr>
          <p:nvPr>
            <p:ph idx="1"/>
          </p:nvPr>
        </p:nvSpPr>
        <p:spPr>
          <a:xfrm>
            <a:off x="457200" y="1838528"/>
            <a:ext cx="8229600" cy="4267593"/>
          </a:xfrm>
        </p:spPr>
        <p:txBody>
          <a:bodyPr/>
          <a:lstStyle/>
          <a:p>
            <a:r>
              <a:rPr lang="en-US" dirty="0">
                <a:hlinkClick r:id="rId3"/>
              </a:rPr>
              <a:t>Workgroup Folder</a:t>
            </a:r>
            <a:endParaRPr lang="en-US" dirty="0"/>
          </a:p>
          <a:p>
            <a:pPr lvl="1"/>
            <a:r>
              <a:rPr lang="en-US" dirty="0"/>
              <a:t>Logic Model</a:t>
            </a:r>
          </a:p>
          <a:p>
            <a:pPr lvl="1"/>
            <a:r>
              <a:rPr lang="en-US" dirty="0"/>
              <a:t>Research</a:t>
            </a:r>
          </a:p>
          <a:p>
            <a:pPr lvl="1"/>
            <a:r>
              <a:rPr lang="en-US" dirty="0"/>
              <a:t>Meeting Agendas and Notes</a:t>
            </a:r>
          </a:p>
          <a:p>
            <a:endParaRPr lang="en-US" dirty="0"/>
          </a:p>
        </p:txBody>
      </p:sp>
    </p:spTree>
    <p:extLst>
      <p:ext uri="{BB962C8B-B14F-4D97-AF65-F5344CB8AC3E}">
        <p14:creationId xmlns:p14="http://schemas.microsoft.com/office/powerpoint/2010/main" val="714565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5BF3-5D91-4DB3-BC4D-D8C17892134C}"/>
              </a:ext>
            </a:extLst>
          </p:cNvPr>
          <p:cNvSpPr>
            <a:spLocks noGrp="1"/>
          </p:cNvSpPr>
          <p:nvPr>
            <p:ph type="title"/>
          </p:nvPr>
        </p:nvSpPr>
        <p:spPr>
          <a:xfrm>
            <a:off x="663086" y="668873"/>
            <a:ext cx="5931145" cy="1114883"/>
          </a:xfrm>
        </p:spPr>
        <p:txBody>
          <a:bodyPr>
            <a:normAutofit/>
          </a:bodyPr>
          <a:lstStyle/>
          <a:p>
            <a:pPr algn="l"/>
            <a:r>
              <a:rPr lang="en-US" sz="4800" dirty="0"/>
              <a:t>Break</a:t>
            </a:r>
          </a:p>
        </p:txBody>
      </p:sp>
      <p:sp>
        <p:nvSpPr>
          <p:cNvPr id="3" name="Content Placeholder 2">
            <a:extLst>
              <a:ext uri="{FF2B5EF4-FFF2-40B4-BE49-F238E27FC236}">
                <a16:creationId xmlns:a16="http://schemas.microsoft.com/office/drawing/2014/main" id="{BDDFAFDD-17B1-4806-9704-9CB6A599A1F1}"/>
              </a:ext>
            </a:extLst>
          </p:cNvPr>
          <p:cNvSpPr>
            <a:spLocks noGrp="1"/>
          </p:cNvSpPr>
          <p:nvPr>
            <p:ph idx="1"/>
          </p:nvPr>
        </p:nvSpPr>
        <p:spPr>
          <a:xfrm>
            <a:off x="390525" y="3011237"/>
            <a:ext cx="4168298" cy="2865688"/>
          </a:xfrm>
        </p:spPr>
        <p:txBody>
          <a:bodyPr anchor="t">
            <a:normAutofit/>
          </a:bodyPr>
          <a:lstStyle/>
          <a:p>
            <a:pPr marL="0" indent="0" algn="ctr">
              <a:buNone/>
            </a:pPr>
            <a:r>
              <a:rPr lang="en-US" sz="4400" b="1" dirty="0"/>
              <a:t>Please return at 1:15</a:t>
            </a:r>
          </a:p>
          <a:p>
            <a:pPr marL="0" indent="0">
              <a:buNone/>
            </a:pPr>
            <a:endParaRPr lang="en-US" sz="1350" dirty="0"/>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5178" y="1634459"/>
            <a:ext cx="4558822" cy="52235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4477" y="1783756"/>
            <a:ext cx="4409524" cy="5074243"/>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Graphic 6" descr="Alarm clock with solid fill">
            <a:extLst>
              <a:ext uri="{FF2B5EF4-FFF2-40B4-BE49-F238E27FC236}">
                <a16:creationId xmlns:a16="http://schemas.microsoft.com/office/drawing/2014/main" id="{9BC9EAD0-DB85-4F50-A585-42A3323B2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72125" y="2690866"/>
            <a:ext cx="3349623" cy="3349623"/>
          </a:xfrm>
          <a:prstGeom prst="rect">
            <a:avLst/>
          </a:prstGeom>
        </p:spPr>
      </p:pic>
    </p:spTree>
    <p:extLst>
      <p:ext uri="{BB962C8B-B14F-4D97-AF65-F5344CB8AC3E}">
        <p14:creationId xmlns:p14="http://schemas.microsoft.com/office/powerpoint/2010/main" val="95387145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B6A0-A56C-4B26-A437-1BF3E1557453}"/>
              </a:ext>
            </a:extLst>
          </p:cNvPr>
          <p:cNvSpPr>
            <a:spLocks noGrp="1"/>
          </p:cNvSpPr>
          <p:nvPr>
            <p:ph type="title"/>
          </p:nvPr>
        </p:nvSpPr>
        <p:spPr>
          <a:xfrm>
            <a:off x="457200" y="457200"/>
            <a:ext cx="8229600" cy="1292662"/>
          </a:xfrm>
        </p:spPr>
        <p:txBody>
          <a:bodyPr/>
          <a:lstStyle/>
          <a:p>
            <a:r>
              <a:rPr lang="en-US" dirty="0"/>
              <a:t>Updates: Amended Substitute House Bill 110</a:t>
            </a:r>
          </a:p>
        </p:txBody>
      </p:sp>
      <p:sp>
        <p:nvSpPr>
          <p:cNvPr id="3" name="Content Placeholder 2">
            <a:extLst>
              <a:ext uri="{FF2B5EF4-FFF2-40B4-BE49-F238E27FC236}">
                <a16:creationId xmlns:a16="http://schemas.microsoft.com/office/drawing/2014/main" id="{A294568E-398A-4798-88E3-673D5DC9F7D3}"/>
              </a:ext>
            </a:extLst>
          </p:cNvPr>
          <p:cNvSpPr>
            <a:spLocks noGrp="1"/>
          </p:cNvSpPr>
          <p:nvPr>
            <p:ph idx="1"/>
          </p:nvPr>
        </p:nvSpPr>
        <p:spPr>
          <a:xfrm>
            <a:off x="457200" y="2280550"/>
            <a:ext cx="8229600" cy="3458769"/>
          </a:xfrm>
        </p:spPr>
        <p:txBody>
          <a:bodyPr/>
          <a:lstStyle/>
          <a:p>
            <a:pPr>
              <a:spcBef>
                <a:spcPts val="0"/>
              </a:spcBef>
              <a:spcAft>
                <a:spcPts val="600"/>
              </a:spcAft>
            </a:pPr>
            <a:r>
              <a:rPr lang="en-US" sz="3200" dirty="0"/>
              <a:t>State of Ohio’s Main Operating Budget </a:t>
            </a:r>
          </a:p>
          <a:p>
            <a:pPr>
              <a:spcBef>
                <a:spcPts val="0"/>
              </a:spcBef>
              <a:spcAft>
                <a:spcPts val="600"/>
              </a:spcAft>
            </a:pPr>
            <a:r>
              <a:rPr lang="en-US" dirty="0"/>
              <a:t>Significant Changes for Gifted Education </a:t>
            </a:r>
            <a:endParaRPr lang="en-US" sz="3200" dirty="0"/>
          </a:p>
          <a:p>
            <a:pPr>
              <a:spcBef>
                <a:spcPts val="0"/>
              </a:spcBef>
              <a:spcAft>
                <a:spcPts val="600"/>
              </a:spcAft>
            </a:pPr>
            <a:r>
              <a:rPr lang="en-US" sz="3200" dirty="0"/>
              <a:t>Incorporates recommendations from 2018 Gifted Cost Study</a:t>
            </a:r>
          </a:p>
          <a:p>
            <a:pPr>
              <a:spcBef>
                <a:spcPts val="0"/>
              </a:spcBef>
              <a:spcAft>
                <a:spcPts val="600"/>
              </a:spcAft>
            </a:pPr>
            <a:r>
              <a:rPr lang="en-US" sz="3200" dirty="0"/>
              <a:t>Many provisions only apply to FY2022 and FY2023</a:t>
            </a:r>
          </a:p>
        </p:txBody>
      </p:sp>
    </p:spTree>
    <p:extLst>
      <p:ext uri="{BB962C8B-B14F-4D97-AF65-F5344CB8AC3E}">
        <p14:creationId xmlns:p14="http://schemas.microsoft.com/office/powerpoint/2010/main" val="366913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117" y="3728041"/>
            <a:ext cx="2468166" cy="2452687"/>
          </a:xfrm>
        </p:spPr>
        <p:txBody>
          <a:bodyPr anchor="ctr">
            <a:normAutofit/>
          </a:bodyPr>
          <a:lstStyle/>
          <a:p>
            <a:r>
              <a:rPr lang="en-US" sz="3100" dirty="0"/>
              <a:t>Overview: Funding Calculations</a:t>
            </a:r>
          </a:p>
        </p:txBody>
      </p:sp>
      <p:pic>
        <p:nvPicPr>
          <p:cNvPr id="13" name="Picture 4" descr="Graph on document with pen">
            <a:extLst>
              <a:ext uri="{FF2B5EF4-FFF2-40B4-BE49-F238E27FC236}">
                <a16:creationId xmlns:a16="http://schemas.microsoft.com/office/drawing/2014/main" id="{0D69E699-A59A-4E54-A4D4-63450EC50EA0}"/>
              </a:ext>
            </a:extLst>
          </p:cNvPr>
          <p:cNvPicPr>
            <a:picLocks noChangeAspect="1"/>
          </p:cNvPicPr>
          <p:nvPr/>
        </p:nvPicPr>
        <p:blipFill rotWithShape="1">
          <a:blip r:embed="rId3"/>
          <a:srcRect t="16478" b="2272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0578290-61E0-437B-A8BA-E3F8AFA4C6B6}"/>
              </a:ext>
            </a:extLst>
          </p:cNvPr>
          <p:cNvSpPr>
            <a:spLocks noGrp="1"/>
          </p:cNvSpPr>
          <p:nvPr>
            <p:ph idx="1"/>
          </p:nvPr>
        </p:nvSpPr>
        <p:spPr>
          <a:xfrm>
            <a:off x="2937753" y="3752850"/>
            <a:ext cx="6031149" cy="2452687"/>
          </a:xfrm>
        </p:spPr>
        <p:txBody>
          <a:bodyPr anchor="ctr">
            <a:normAutofit fontScale="92500" lnSpcReduction="10000"/>
          </a:bodyPr>
          <a:lstStyle/>
          <a:p>
            <a:pPr>
              <a:spcBef>
                <a:spcPts val="0"/>
              </a:spcBef>
              <a:spcAft>
                <a:spcPts val="600"/>
              </a:spcAft>
            </a:pPr>
            <a:r>
              <a:rPr lang="en-US" sz="2800" dirty="0"/>
              <a:t>Modifies calculations for identification, GIS, and gifted coordinator funds</a:t>
            </a:r>
          </a:p>
          <a:p>
            <a:pPr>
              <a:spcBef>
                <a:spcPts val="0"/>
              </a:spcBef>
              <a:spcAft>
                <a:spcPts val="600"/>
              </a:spcAft>
            </a:pPr>
            <a:r>
              <a:rPr lang="en-US" sz="2800" dirty="0"/>
              <a:t>Establishes new funding categories: referral and gifted professional development</a:t>
            </a:r>
          </a:p>
          <a:p>
            <a:pPr>
              <a:spcBef>
                <a:spcPts val="0"/>
              </a:spcBef>
              <a:spcAft>
                <a:spcPts val="600"/>
              </a:spcAft>
            </a:pPr>
            <a:r>
              <a:rPr lang="en-US" sz="2800" dirty="0"/>
              <a:t>Applies state share</a:t>
            </a:r>
          </a:p>
        </p:txBody>
      </p:sp>
    </p:spTree>
    <p:extLst>
      <p:ext uri="{BB962C8B-B14F-4D97-AF65-F5344CB8AC3E}">
        <p14:creationId xmlns:p14="http://schemas.microsoft.com/office/powerpoint/2010/main" val="4265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209E164-FF60-4B16-813F-55251B95A4AA}"/>
              </a:ext>
            </a:extLst>
          </p:cNvPr>
          <p:cNvSpPr>
            <a:spLocks noGrp="1"/>
          </p:cNvSpPr>
          <p:nvPr>
            <p:ph type="title"/>
          </p:nvPr>
        </p:nvSpPr>
        <p:spPr>
          <a:xfrm>
            <a:off x="447472" y="731519"/>
            <a:ext cx="2463062" cy="3237579"/>
          </a:xfrm>
        </p:spPr>
        <p:txBody>
          <a:bodyPr>
            <a:normAutofit/>
          </a:bodyPr>
          <a:lstStyle/>
          <a:p>
            <a:r>
              <a:rPr lang="en-US" sz="2800" dirty="0">
                <a:solidFill>
                  <a:srgbClr val="FFFFFF"/>
                </a:solidFill>
              </a:rPr>
              <a:t>Overview: Gifted Expenditures</a:t>
            </a:r>
          </a:p>
        </p:txBody>
      </p:sp>
      <p:sp>
        <p:nvSpPr>
          <p:cNvPr id="7"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4D55FB4C-C0AC-4359-B7D3-5585E1E34C4D}"/>
              </a:ext>
            </a:extLst>
          </p:cNvPr>
          <p:cNvGraphicFramePr>
            <a:graphicFrameLocks noGrp="1"/>
          </p:cNvGraphicFramePr>
          <p:nvPr>
            <p:ph idx="1"/>
            <p:extLst>
              <p:ext uri="{D42A27DB-BD31-4B8C-83A1-F6EECF244321}">
                <p14:modId xmlns:p14="http://schemas.microsoft.com/office/powerpoint/2010/main" val="2811315329"/>
              </p:ext>
            </p:extLst>
          </p:nvPr>
        </p:nvGraphicFramePr>
        <p:xfrm>
          <a:off x="3284934" y="687388"/>
          <a:ext cx="5278041" cy="54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62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6CF2-20BD-4104-8C0D-CED7CC3F8373}"/>
              </a:ext>
            </a:extLst>
          </p:cNvPr>
          <p:cNvSpPr>
            <a:spLocks noGrp="1"/>
          </p:cNvSpPr>
          <p:nvPr>
            <p:ph type="title"/>
          </p:nvPr>
        </p:nvSpPr>
        <p:spPr/>
        <p:txBody>
          <a:bodyPr/>
          <a:lstStyle/>
          <a:p>
            <a:r>
              <a:rPr lang="en-US" dirty="0"/>
              <a:t>Overview: Required Reporting</a:t>
            </a:r>
          </a:p>
        </p:txBody>
      </p:sp>
      <p:sp>
        <p:nvSpPr>
          <p:cNvPr id="3" name="Content Placeholder 2">
            <a:extLst>
              <a:ext uri="{FF2B5EF4-FFF2-40B4-BE49-F238E27FC236}">
                <a16:creationId xmlns:a16="http://schemas.microsoft.com/office/drawing/2014/main" id="{BC41B32A-30B7-4FC5-88CB-1257A067D46C}"/>
              </a:ext>
            </a:extLst>
          </p:cNvPr>
          <p:cNvSpPr>
            <a:spLocks noGrp="1"/>
          </p:cNvSpPr>
          <p:nvPr>
            <p:ph idx="1"/>
          </p:nvPr>
        </p:nvSpPr>
        <p:spPr/>
        <p:txBody>
          <a:bodyPr/>
          <a:lstStyle/>
          <a:p>
            <a:r>
              <a:rPr lang="en-US" sz="2800" b="1" dirty="0"/>
              <a:t>Requires the Department to publish by October 30:</a:t>
            </a:r>
          </a:p>
          <a:p>
            <a:pPr lvl="1"/>
            <a:r>
              <a:rPr lang="en-US" sz="2800" dirty="0"/>
              <a:t>Gifted funding received</a:t>
            </a:r>
          </a:p>
          <a:p>
            <a:pPr lvl="1"/>
            <a:r>
              <a:rPr lang="en-US" sz="2800" dirty="0"/>
              <a:t>Gifted expenditures</a:t>
            </a:r>
          </a:p>
          <a:p>
            <a:r>
              <a:rPr lang="en-US" sz="2800" b="1" dirty="0"/>
              <a:t>Requires the Department to publish by October 31:</a:t>
            </a:r>
          </a:p>
          <a:p>
            <a:pPr lvl="1"/>
            <a:r>
              <a:rPr lang="en-US" sz="2800" dirty="0"/>
              <a:t>Services to identified students in grades K-3, 4-8, and 9-12</a:t>
            </a:r>
          </a:p>
          <a:p>
            <a:pPr lvl="1"/>
            <a:r>
              <a:rPr lang="en-US" sz="2800" dirty="0"/>
              <a:t>Number of licensed GIS and Coordinators</a:t>
            </a:r>
          </a:p>
          <a:p>
            <a:endParaRPr lang="en-US" dirty="0"/>
          </a:p>
        </p:txBody>
      </p:sp>
    </p:spTree>
    <p:extLst>
      <p:ext uri="{BB962C8B-B14F-4D97-AF65-F5344CB8AC3E}">
        <p14:creationId xmlns:p14="http://schemas.microsoft.com/office/powerpoint/2010/main" val="4188072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E9DD-48B8-421A-A3AE-C5DABF8DFD27}"/>
              </a:ext>
            </a:extLst>
          </p:cNvPr>
          <p:cNvSpPr>
            <a:spLocks noGrp="1"/>
          </p:cNvSpPr>
          <p:nvPr>
            <p:ph type="title"/>
          </p:nvPr>
        </p:nvSpPr>
        <p:spPr>
          <a:xfrm>
            <a:off x="258468" y="320675"/>
            <a:ext cx="8555615" cy="885555"/>
          </a:xfrm>
        </p:spPr>
        <p:txBody>
          <a:bodyPr>
            <a:normAutofit fontScale="90000"/>
          </a:bodyPr>
          <a:lstStyle/>
          <a:p>
            <a:pPr>
              <a:lnSpc>
                <a:spcPct val="90000"/>
              </a:lnSpc>
            </a:pPr>
            <a:r>
              <a:rPr lang="en-US" sz="4700" dirty="0"/>
              <a:t>Overview: Audit Requirements</a:t>
            </a:r>
          </a:p>
        </p:txBody>
      </p:sp>
      <p:sp>
        <p:nvSpPr>
          <p:cNvPr id="45" name="Rectangle 44">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B72DCB4-5CB3-4A88-91E5-CBD6BC4E2323}"/>
              </a:ext>
            </a:extLst>
          </p:cNvPr>
          <p:cNvGraphicFramePr>
            <a:graphicFrameLocks noGrp="1"/>
          </p:cNvGraphicFramePr>
          <p:nvPr>
            <p:ph idx="1"/>
            <p:extLst>
              <p:ext uri="{D42A27DB-BD31-4B8C-83A1-F6EECF244321}">
                <p14:modId xmlns:p14="http://schemas.microsoft.com/office/powerpoint/2010/main" val="3974594187"/>
              </p:ext>
            </p:extLst>
          </p:nvPr>
        </p:nvGraphicFramePr>
        <p:xfrm>
          <a:off x="258468" y="1206230"/>
          <a:ext cx="8555615" cy="497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97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8" y="279069"/>
            <a:ext cx="8884227" cy="1292662"/>
          </a:xfrm>
        </p:spPr>
        <p:txBody>
          <a:bodyPr/>
          <a:lstStyle/>
          <a:p>
            <a:r>
              <a:rPr lang="en-US" dirty="0"/>
              <a:t>Next Steps and </a:t>
            </a:r>
            <a:br>
              <a:rPr lang="en-US" dirty="0"/>
            </a:br>
            <a:r>
              <a:rPr lang="en-US" dirty="0"/>
              <a:t>Closing Comments</a:t>
            </a:r>
          </a:p>
        </p:txBody>
      </p:sp>
      <p:sp>
        <p:nvSpPr>
          <p:cNvPr id="3" name="Content Placeholder 2">
            <a:extLst>
              <a:ext uri="{FF2B5EF4-FFF2-40B4-BE49-F238E27FC236}">
                <a16:creationId xmlns:a16="http://schemas.microsoft.com/office/drawing/2014/main" id="{50578290-61E0-437B-A8BA-E3F8AFA4C6B6}"/>
              </a:ext>
            </a:extLst>
          </p:cNvPr>
          <p:cNvSpPr>
            <a:spLocks noGrp="1"/>
          </p:cNvSpPr>
          <p:nvPr>
            <p:ph idx="1"/>
          </p:nvPr>
        </p:nvSpPr>
        <p:spPr>
          <a:xfrm>
            <a:off x="492826" y="1717394"/>
            <a:ext cx="8229600" cy="4358760"/>
          </a:xfrm>
        </p:spPr>
        <p:txBody>
          <a:bodyPr/>
          <a:lstStyle/>
          <a:p>
            <a:pPr marL="226695" indent="-226695">
              <a:spcBef>
                <a:spcPts val="0"/>
              </a:spcBef>
            </a:pPr>
            <a:r>
              <a:rPr lang="en-US" sz="2800" b="1" dirty="0"/>
              <a:t>Members of the Gifted Advisory Council - </a:t>
            </a:r>
            <a:r>
              <a:rPr lang="en-US" sz="2800" dirty="0"/>
              <a:t>Beth will email the evaluation link </a:t>
            </a:r>
            <a:r>
              <a:rPr lang="en-US" sz="2800"/>
              <a:t>to you</a:t>
            </a:r>
            <a:r>
              <a:rPr lang="en-US" sz="2800" dirty="0"/>
              <a:t> </a:t>
            </a:r>
            <a:r>
              <a:rPr lang="en-US" sz="2800"/>
              <a:t>immediately </a:t>
            </a:r>
            <a:r>
              <a:rPr lang="en-US" sz="2800" dirty="0"/>
              <a:t>after the meeting adjourns</a:t>
            </a:r>
            <a:endParaRPr lang="en-US" dirty="0"/>
          </a:p>
          <a:p>
            <a:pPr marL="0" indent="0">
              <a:spcBef>
                <a:spcPts val="0"/>
              </a:spcBef>
              <a:buNone/>
            </a:pPr>
            <a:endParaRPr lang="en-US" sz="2800" dirty="0"/>
          </a:p>
          <a:p>
            <a:pPr marL="226695" indent="-226695">
              <a:spcBef>
                <a:spcPts val="0"/>
              </a:spcBef>
            </a:pPr>
            <a:r>
              <a:rPr lang="en-US" sz="2800" b="1" dirty="0"/>
              <a:t>Proposed Next Gifted Advisory Council Meeting Dates</a:t>
            </a:r>
          </a:p>
          <a:p>
            <a:pPr marL="571182" lvl="1" indent="-226695">
              <a:spcBef>
                <a:spcPts val="0"/>
              </a:spcBef>
            </a:pPr>
            <a:r>
              <a:rPr lang="en-US" sz="2800" dirty="0"/>
              <a:t>December 8, 2021</a:t>
            </a:r>
          </a:p>
          <a:p>
            <a:pPr lvl="1">
              <a:spcBef>
                <a:spcPts val="0"/>
              </a:spcBef>
            </a:pPr>
            <a:r>
              <a:rPr lang="en-US" sz="2800" dirty="0"/>
              <a:t>February 23, 2022</a:t>
            </a:r>
          </a:p>
          <a:p>
            <a:pPr lvl="1">
              <a:spcBef>
                <a:spcPts val="0"/>
              </a:spcBef>
            </a:pPr>
            <a:r>
              <a:rPr lang="en-US" sz="2800" dirty="0"/>
              <a:t>April 27, 2022</a:t>
            </a:r>
          </a:p>
        </p:txBody>
      </p:sp>
    </p:spTree>
    <p:extLst>
      <p:ext uri="{BB962C8B-B14F-4D97-AF65-F5344CB8AC3E}">
        <p14:creationId xmlns:p14="http://schemas.microsoft.com/office/powerpoint/2010/main" val="292551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0"/>
            <a:ext cx="9141618"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EB4081-A7B5-411A-919C-FEA0DD656F53}"/>
              </a:ext>
            </a:extLst>
          </p:cNvPr>
          <p:cNvSpPr>
            <a:spLocks noGrp="1"/>
          </p:cNvSpPr>
          <p:nvPr>
            <p:ph type="title"/>
          </p:nvPr>
        </p:nvSpPr>
        <p:spPr>
          <a:xfrm>
            <a:off x="969769" y="713196"/>
            <a:ext cx="7204461" cy="2049460"/>
          </a:xfrm>
        </p:spPr>
        <p:txBody>
          <a:bodyPr vert="horz" lIns="91440" tIns="45720" rIns="91440" bIns="45720" rtlCol="0" anchor="b">
            <a:normAutofit/>
          </a:bodyPr>
          <a:lstStyle/>
          <a:p>
            <a:pPr defTabSz="914400">
              <a:lnSpc>
                <a:spcPct val="90000"/>
              </a:lnSpc>
            </a:pPr>
            <a:r>
              <a:rPr lang="en-US" sz="6000" kern="1200" dirty="0">
                <a:solidFill>
                  <a:srgbClr val="FFFFFF"/>
                </a:solidFill>
                <a:latin typeface="+mj-lt"/>
                <a:ea typeface="+mj-ea"/>
                <a:cs typeface="+mj-cs"/>
              </a:rPr>
              <a:t>Guidance</a:t>
            </a:r>
          </a:p>
        </p:txBody>
      </p:sp>
      <p:sp>
        <p:nvSpPr>
          <p:cNvPr id="3" name="Content Placeholder 2">
            <a:extLst>
              <a:ext uri="{FF2B5EF4-FFF2-40B4-BE49-F238E27FC236}">
                <a16:creationId xmlns:a16="http://schemas.microsoft.com/office/drawing/2014/main" id="{0D0D3B55-DD78-4AA6-BC57-6E3AA1F2B18B}"/>
              </a:ext>
            </a:extLst>
          </p:cNvPr>
          <p:cNvSpPr>
            <a:spLocks noGrp="1"/>
          </p:cNvSpPr>
          <p:nvPr>
            <p:ph idx="1"/>
          </p:nvPr>
        </p:nvSpPr>
        <p:spPr>
          <a:xfrm>
            <a:off x="1220430" y="2762656"/>
            <a:ext cx="6703141" cy="1059373"/>
          </a:xfrm>
        </p:spPr>
        <p:txBody>
          <a:bodyPr vert="horz" lIns="91440" tIns="45720" rIns="91440" bIns="45720" rtlCol="0">
            <a:normAutofit/>
          </a:bodyPr>
          <a:lstStyle/>
          <a:p>
            <a:pPr marL="0" indent="0" algn="ctr" defTabSz="914400">
              <a:lnSpc>
                <a:spcPct val="90000"/>
              </a:lnSpc>
              <a:spcBef>
                <a:spcPts val="1000"/>
              </a:spcBef>
              <a:buNone/>
            </a:pPr>
            <a:r>
              <a:rPr lang="en-US" sz="3600" i="1" kern="1200" dirty="0">
                <a:solidFill>
                  <a:srgbClr val="FFFFFF"/>
                </a:solidFill>
                <a:latin typeface="+mn-lt"/>
                <a:ea typeface="+mn-ea"/>
                <a:cs typeface="+mn-cs"/>
              </a:rPr>
              <a:t>Coming Soon!</a:t>
            </a:r>
          </a:p>
        </p:txBody>
      </p:sp>
      <p:pic>
        <p:nvPicPr>
          <p:cNvPr id="7" name="Graphic 6" descr="Treasure Map with solid fill">
            <a:extLst>
              <a:ext uri="{FF2B5EF4-FFF2-40B4-BE49-F238E27FC236}">
                <a16:creationId xmlns:a16="http://schemas.microsoft.com/office/drawing/2014/main" id="{DA105130-8BF9-410C-B8A3-14D39998E0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96511" y="4344688"/>
            <a:ext cx="1848255" cy="1848255"/>
          </a:xfrm>
          <a:prstGeom prst="rect">
            <a:avLst/>
          </a:prstGeom>
        </p:spPr>
      </p:pic>
    </p:spTree>
    <p:extLst>
      <p:ext uri="{BB962C8B-B14F-4D97-AF65-F5344CB8AC3E}">
        <p14:creationId xmlns:p14="http://schemas.microsoft.com/office/powerpoint/2010/main" val="388189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945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7D0CA-B17B-4491-978B-D794E7C10A5C}"/>
              </a:ext>
            </a:extLst>
          </p:cNvPr>
          <p:cNvSpPr>
            <a:spLocks noGrp="1"/>
          </p:cNvSpPr>
          <p:nvPr>
            <p:ph type="title"/>
          </p:nvPr>
        </p:nvSpPr>
        <p:spPr>
          <a:xfrm>
            <a:off x="628650" y="624568"/>
            <a:ext cx="2513817" cy="5412920"/>
          </a:xfrm>
        </p:spPr>
        <p:txBody>
          <a:bodyPr vert="horz" lIns="57150" tIns="28575" rIns="57150" bIns="28575" rtlCol="0" anchorCtr="0">
            <a:normAutofit/>
          </a:bodyPr>
          <a:lstStyle/>
          <a:p>
            <a:pPr defTabSz="571500"/>
            <a:r>
              <a:rPr lang="en-US" sz="3500">
                <a:solidFill>
                  <a:schemeClr val="bg1"/>
                </a:solidFill>
                <a:latin typeface="+mj-lt"/>
                <a:cs typeface="+mj-cs"/>
              </a:rPr>
              <a:t>Stats about GAC</a:t>
            </a:r>
          </a:p>
        </p:txBody>
      </p:sp>
      <p:graphicFrame>
        <p:nvGraphicFramePr>
          <p:cNvPr id="4" name="Table 4">
            <a:extLst>
              <a:ext uri="{FF2B5EF4-FFF2-40B4-BE49-F238E27FC236}">
                <a16:creationId xmlns:a16="http://schemas.microsoft.com/office/drawing/2014/main" id="{B1F4DA71-1941-49D3-8505-FAB0166C59B4}"/>
              </a:ext>
            </a:extLst>
          </p:cNvPr>
          <p:cNvGraphicFramePr>
            <a:graphicFrameLocks noGrp="1"/>
          </p:cNvGraphicFramePr>
          <p:nvPr>
            <p:ph idx="1"/>
            <p:extLst>
              <p:ext uri="{D42A27DB-BD31-4B8C-83A1-F6EECF244321}">
                <p14:modId xmlns:p14="http://schemas.microsoft.com/office/powerpoint/2010/main" val="3821482165"/>
              </p:ext>
            </p:extLst>
          </p:nvPr>
        </p:nvGraphicFramePr>
        <p:xfrm>
          <a:off x="4044341" y="744112"/>
          <a:ext cx="4471010" cy="5173156"/>
        </p:xfrm>
        <a:graphic>
          <a:graphicData uri="http://schemas.openxmlformats.org/drawingml/2006/table">
            <a:tbl>
              <a:tblPr firstRow="1" bandRow="1">
                <a:solidFill>
                  <a:schemeClr val="bg1">
                    <a:lumMod val="95000"/>
                  </a:schemeClr>
                </a:solidFill>
                <a:tableStyleId>{5C22544A-7EE6-4342-B048-85BDC9FD1C3A}</a:tableStyleId>
              </a:tblPr>
              <a:tblGrid>
                <a:gridCol w="3372789">
                  <a:extLst>
                    <a:ext uri="{9D8B030D-6E8A-4147-A177-3AD203B41FA5}">
                      <a16:colId xmlns:a16="http://schemas.microsoft.com/office/drawing/2014/main" val="1293426910"/>
                    </a:ext>
                  </a:extLst>
                </a:gridCol>
                <a:gridCol w="1098221">
                  <a:extLst>
                    <a:ext uri="{9D8B030D-6E8A-4147-A177-3AD203B41FA5}">
                      <a16:colId xmlns:a16="http://schemas.microsoft.com/office/drawing/2014/main" val="1694794416"/>
                    </a:ext>
                  </a:extLst>
                </a:gridCol>
              </a:tblGrid>
              <a:tr h="448792">
                <a:tc>
                  <a:txBody>
                    <a:bodyPr/>
                    <a:lstStyle/>
                    <a:p>
                      <a:r>
                        <a:rPr lang="en-US" sz="1700" b="0" cap="none" spc="0">
                          <a:solidFill>
                            <a:schemeClr val="bg1"/>
                          </a:solidFill>
                        </a:rPr>
                        <a:t>Title</a:t>
                      </a:r>
                    </a:p>
                  </a:txBody>
                  <a:tcPr marL="98405" marR="98405" marT="98405" marB="49202"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en-US" sz="1700" b="0" cap="none" spc="0">
                          <a:solidFill>
                            <a:schemeClr val="bg1"/>
                          </a:solidFill>
                        </a:rPr>
                        <a:t>Number</a:t>
                      </a:r>
                    </a:p>
                  </a:txBody>
                  <a:tcPr marL="98405" marR="98405" marT="98405" marB="49202"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94553667"/>
                  </a:ext>
                </a:extLst>
              </a:tr>
              <a:tr h="393697">
                <a:tc>
                  <a:txBody>
                    <a:bodyPr/>
                    <a:lstStyle/>
                    <a:p>
                      <a:r>
                        <a:rPr lang="en-US" sz="1300" cap="none" spc="0">
                          <a:solidFill>
                            <a:schemeClr val="tx1"/>
                          </a:solidFill>
                        </a:rPr>
                        <a:t>Directors of Curriculum and Instruction</a:t>
                      </a:r>
                    </a:p>
                  </a:txBody>
                  <a:tcPr marL="98405" marR="98405" marT="98405" marB="49202">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4</a:t>
                      </a:r>
                    </a:p>
                  </a:txBody>
                  <a:tcPr marL="98405" marR="98405" marT="98405" marB="49202">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34648506"/>
                  </a:ext>
                </a:extLst>
              </a:tr>
              <a:tr h="393697">
                <a:tc>
                  <a:txBody>
                    <a:bodyPr/>
                    <a:lstStyle/>
                    <a:p>
                      <a:r>
                        <a:rPr lang="en-US" sz="1300" cap="none" spc="0">
                          <a:solidFill>
                            <a:schemeClr val="tx1"/>
                          </a:solidFill>
                        </a:rPr>
                        <a:t>General Education Teachers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3</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66363612"/>
                  </a:ext>
                </a:extLst>
              </a:tr>
              <a:tr h="393697">
                <a:tc>
                  <a:txBody>
                    <a:bodyPr/>
                    <a:lstStyle/>
                    <a:p>
                      <a:r>
                        <a:rPr lang="en-US" sz="1300" cap="none" spc="0">
                          <a:solidFill>
                            <a:schemeClr val="tx1"/>
                          </a:solidFill>
                        </a:rPr>
                        <a:t>Gifted Coordinators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5</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80332133"/>
                  </a:ext>
                </a:extLst>
              </a:tr>
              <a:tr h="393697">
                <a:tc>
                  <a:txBody>
                    <a:bodyPr/>
                    <a:lstStyle/>
                    <a:p>
                      <a:r>
                        <a:rPr lang="en-US" sz="1300" cap="none" spc="0">
                          <a:solidFill>
                            <a:schemeClr val="tx1"/>
                          </a:solidFill>
                        </a:rPr>
                        <a:t>Gifted Intervention Specialists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4</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883222616"/>
                  </a:ext>
                </a:extLst>
              </a:tr>
              <a:tr h="393697">
                <a:tc>
                  <a:txBody>
                    <a:bodyPr/>
                    <a:lstStyle/>
                    <a:p>
                      <a:r>
                        <a:rPr lang="en-US" sz="1300" cap="none" spc="0">
                          <a:solidFill>
                            <a:schemeClr val="tx1"/>
                          </a:solidFill>
                        </a:rPr>
                        <a:t>Parents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3</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482187955"/>
                  </a:ext>
                </a:extLst>
              </a:tr>
              <a:tr h="393697">
                <a:tc>
                  <a:txBody>
                    <a:bodyPr/>
                    <a:lstStyle/>
                    <a:p>
                      <a:r>
                        <a:rPr lang="en-US" sz="1300" cap="none" spc="0">
                          <a:solidFill>
                            <a:schemeClr val="tx1"/>
                          </a:solidFill>
                        </a:rPr>
                        <a:t>Principals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2</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895524382"/>
                  </a:ext>
                </a:extLst>
              </a:tr>
              <a:tr h="393697">
                <a:tc>
                  <a:txBody>
                    <a:bodyPr/>
                    <a:lstStyle/>
                    <a:p>
                      <a:r>
                        <a:rPr lang="en-US" sz="1300" cap="none" spc="0">
                          <a:solidFill>
                            <a:schemeClr val="tx1"/>
                          </a:solidFill>
                        </a:rPr>
                        <a:t>Psychologists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2</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562096966"/>
                  </a:ext>
                </a:extLst>
              </a:tr>
              <a:tr h="393697">
                <a:tc>
                  <a:txBody>
                    <a:bodyPr/>
                    <a:lstStyle/>
                    <a:p>
                      <a:r>
                        <a:rPr lang="en-US" sz="1300" cap="none" spc="0">
                          <a:solidFill>
                            <a:schemeClr val="tx1"/>
                          </a:solidFill>
                        </a:rPr>
                        <a:t>Representatives from Higher Education</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4</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676977268"/>
                  </a:ext>
                </a:extLst>
              </a:tr>
              <a:tr h="393697">
                <a:tc>
                  <a:txBody>
                    <a:bodyPr/>
                    <a:lstStyle/>
                    <a:p>
                      <a:r>
                        <a:rPr lang="en-US" sz="1300" cap="none" spc="0">
                          <a:solidFill>
                            <a:schemeClr val="tx1"/>
                          </a:solidFill>
                        </a:rPr>
                        <a:t>Superintendents</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2</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63766004"/>
                  </a:ext>
                </a:extLst>
              </a:tr>
              <a:tr h="393697">
                <a:tc>
                  <a:txBody>
                    <a:bodyPr/>
                    <a:lstStyle/>
                    <a:p>
                      <a:r>
                        <a:rPr lang="en-US" sz="1300" cap="none" spc="0">
                          <a:solidFill>
                            <a:schemeClr val="tx1"/>
                          </a:solidFill>
                        </a:rPr>
                        <a:t>Ohio Association for Gifted Children</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1</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34188564"/>
                  </a:ext>
                </a:extLst>
              </a:tr>
              <a:tr h="393697">
                <a:tc>
                  <a:txBody>
                    <a:bodyPr/>
                    <a:lstStyle/>
                    <a:p>
                      <a:r>
                        <a:rPr lang="en-US" sz="1300" cap="none" spc="0">
                          <a:solidFill>
                            <a:schemeClr val="tx1"/>
                          </a:solidFill>
                        </a:rPr>
                        <a:t>State Board of Education Representative</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en-US" sz="1300" cap="none" spc="0">
                          <a:solidFill>
                            <a:schemeClr val="tx1"/>
                          </a:solidFill>
                        </a:rPr>
                        <a:t>1</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08507547"/>
                  </a:ext>
                </a:extLst>
              </a:tr>
              <a:tr h="393697">
                <a:tc>
                  <a:txBody>
                    <a:bodyPr/>
                    <a:lstStyle/>
                    <a:p>
                      <a:r>
                        <a:rPr lang="en-US" sz="1300" cap="none" spc="0">
                          <a:solidFill>
                            <a:schemeClr val="tx1"/>
                          </a:solidFill>
                        </a:rPr>
                        <a:t>Ohio Department of Education</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ctr"/>
                      <a:r>
                        <a:rPr lang="en-US" sz="1300" cap="none" spc="0">
                          <a:solidFill>
                            <a:schemeClr val="tx1"/>
                          </a:solidFill>
                        </a:rPr>
                        <a:t>5</a:t>
                      </a:r>
                    </a:p>
                  </a:txBody>
                  <a:tcPr marL="98405" marR="98405" marT="98405" marB="49202">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16162918"/>
                  </a:ext>
                </a:extLst>
              </a:tr>
            </a:tbl>
          </a:graphicData>
        </a:graphic>
      </p:graphicFrame>
    </p:spTree>
    <p:extLst>
      <p:ext uri="{BB962C8B-B14F-4D97-AF65-F5344CB8AC3E}">
        <p14:creationId xmlns:p14="http://schemas.microsoft.com/office/powerpoint/2010/main" val="124690340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48639" y="1140962"/>
            <a:ext cx="7999609" cy="1190830"/>
          </a:xfrm>
        </p:spPr>
        <p:txBody>
          <a:bodyPr>
            <a:normAutofit/>
          </a:bodyPr>
          <a:lstStyle/>
          <a:p>
            <a:r>
              <a:rPr lang="en-US" dirty="0">
                <a:solidFill>
                  <a:srgbClr val="FFFFFF"/>
                </a:solidFill>
                <a:latin typeface="+mn-lt"/>
              </a:rPr>
              <a:t>Meeting Norms</a:t>
            </a:r>
          </a:p>
        </p:txBody>
      </p:sp>
      <p:sp>
        <p:nvSpPr>
          <p:cNvPr id="27" name="Rectangle 2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2092" y="2789918"/>
            <a:ext cx="6277794" cy="3300196"/>
          </a:xfrm>
        </p:spPr>
        <p:txBody>
          <a:bodyPr anchor="ctr">
            <a:normAutofit/>
          </a:bodyPr>
          <a:lstStyle/>
          <a:p>
            <a:pPr>
              <a:spcBef>
                <a:spcPts val="0"/>
              </a:spcBef>
              <a:spcAft>
                <a:spcPts val="600"/>
              </a:spcAft>
            </a:pPr>
            <a:r>
              <a:rPr lang="en-US" sz="2300" b="1" dirty="0">
                <a:latin typeface="+mn-lt"/>
              </a:rPr>
              <a:t>Pausing</a:t>
            </a:r>
          </a:p>
          <a:p>
            <a:pPr>
              <a:spcBef>
                <a:spcPts val="0"/>
              </a:spcBef>
              <a:spcAft>
                <a:spcPts val="600"/>
              </a:spcAft>
            </a:pPr>
            <a:r>
              <a:rPr lang="en-US" sz="2300" b="1" dirty="0">
                <a:latin typeface="+mn-lt"/>
              </a:rPr>
              <a:t>Paraphrasing</a:t>
            </a:r>
          </a:p>
          <a:p>
            <a:pPr>
              <a:spcBef>
                <a:spcPts val="0"/>
              </a:spcBef>
              <a:spcAft>
                <a:spcPts val="600"/>
              </a:spcAft>
            </a:pPr>
            <a:r>
              <a:rPr lang="en-US" sz="2300" b="1" dirty="0">
                <a:latin typeface="+mn-lt"/>
              </a:rPr>
              <a:t>Posting Questions in the Chat Box</a:t>
            </a:r>
          </a:p>
          <a:p>
            <a:pPr>
              <a:spcBef>
                <a:spcPts val="0"/>
              </a:spcBef>
              <a:spcAft>
                <a:spcPts val="600"/>
              </a:spcAft>
            </a:pPr>
            <a:r>
              <a:rPr lang="en-US" sz="2300" b="1" dirty="0">
                <a:latin typeface="+mn-lt"/>
              </a:rPr>
              <a:t>Putting Ideas on the Table</a:t>
            </a:r>
          </a:p>
          <a:p>
            <a:pPr>
              <a:spcBef>
                <a:spcPts val="0"/>
              </a:spcBef>
              <a:spcAft>
                <a:spcPts val="600"/>
              </a:spcAft>
            </a:pPr>
            <a:r>
              <a:rPr lang="en-US" sz="2300" b="1" dirty="0">
                <a:latin typeface="+mn-lt"/>
              </a:rPr>
              <a:t>Providing Data</a:t>
            </a:r>
          </a:p>
          <a:p>
            <a:pPr>
              <a:spcBef>
                <a:spcPts val="0"/>
              </a:spcBef>
              <a:spcAft>
                <a:spcPts val="600"/>
              </a:spcAft>
            </a:pPr>
            <a:r>
              <a:rPr lang="en-US" sz="2300" b="1" dirty="0">
                <a:latin typeface="+mn-lt"/>
              </a:rPr>
              <a:t>Paying Attention to Self and Others</a:t>
            </a:r>
          </a:p>
          <a:p>
            <a:pPr>
              <a:spcBef>
                <a:spcPts val="0"/>
              </a:spcBef>
              <a:spcAft>
                <a:spcPts val="600"/>
              </a:spcAft>
            </a:pPr>
            <a:r>
              <a:rPr lang="en-US" sz="2300" b="1" dirty="0">
                <a:latin typeface="+mn-lt"/>
              </a:rPr>
              <a:t>Presuming Positive Intentions</a:t>
            </a:r>
          </a:p>
        </p:txBody>
      </p:sp>
      <p:sp>
        <p:nvSpPr>
          <p:cNvPr id="29" name="Rectangle 2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6798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extLst>
              <p:ext uri="{D42A27DB-BD31-4B8C-83A1-F6EECF244321}">
                <p14:modId xmlns:p14="http://schemas.microsoft.com/office/powerpoint/2010/main" val="1173619108"/>
              </p:ext>
            </p:extLst>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7" name="Picture 6" descr="Chart, bar chart&#10;&#10;Description automatically generated">
            <a:extLst>
              <a:ext uri="{FF2B5EF4-FFF2-40B4-BE49-F238E27FC236}">
                <a16:creationId xmlns:a16="http://schemas.microsoft.com/office/drawing/2014/main" id="{620E5D01-0069-4E79-86BB-B5F314A5B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75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8" name="Picture 7" descr="Chart, bar chart&#10;&#10;Description automatically generated">
            <a:extLst>
              <a:ext uri="{FF2B5EF4-FFF2-40B4-BE49-F238E27FC236}">
                <a16:creationId xmlns:a16="http://schemas.microsoft.com/office/drawing/2014/main" id="{DD5634B6-E2DF-4251-82AF-05EA6491D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0" y="0"/>
            <a:ext cx="9180689" cy="6858000"/>
          </a:xfrm>
          <a:prstGeom prst="rect">
            <a:avLst/>
          </a:prstGeom>
        </p:spPr>
      </p:pic>
    </p:spTree>
    <p:extLst>
      <p:ext uri="{BB962C8B-B14F-4D97-AF65-F5344CB8AC3E}">
        <p14:creationId xmlns:p14="http://schemas.microsoft.com/office/powerpoint/2010/main" val="151643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6" name="Picture 5" descr="Chart, bar chart&#10;&#10;Description automatically generated">
            <a:extLst>
              <a:ext uri="{FF2B5EF4-FFF2-40B4-BE49-F238E27FC236}">
                <a16:creationId xmlns:a16="http://schemas.microsoft.com/office/drawing/2014/main" id="{84C8A09E-86BA-4C86-B79E-F19D930AD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81092"/>
          </a:xfrm>
          <a:prstGeom prst="rect">
            <a:avLst/>
          </a:prstGeom>
        </p:spPr>
      </p:pic>
    </p:spTree>
    <p:extLst>
      <p:ext uri="{BB962C8B-B14F-4D97-AF65-F5344CB8AC3E}">
        <p14:creationId xmlns:p14="http://schemas.microsoft.com/office/powerpoint/2010/main" val="11238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155"/>
            <a:ext cx="8229600" cy="4720700"/>
          </a:xfrm>
        </p:spPr>
        <p:txBody>
          <a:bodyPr/>
          <a:lstStyle/>
          <a:p>
            <a:pPr marL="0" indent="0">
              <a:buNone/>
            </a:pPr>
            <a:endParaRPr lang="en-US" sz="2000" dirty="0"/>
          </a:p>
          <a:p>
            <a:pPr marL="0" indent="0" algn="r">
              <a:buNone/>
            </a:pPr>
            <a:endParaRPr lang="en-US" sz="2000" i="1" dirty="0"/>
          </a:p>
          <a:p>
            <a:pPr marL="0" indent="0">
              <a:buNone/>
            </a:pPr>
            <a:endParaRPr lang="en-US" dirty="0"/>
          </a:p>
        </p:txBody>
      </p:sp>
      <p:graphicFrame>
        <p:nvGraphicFramePr>
          <p:cNvPr id="4" name="Table 3">
            <a:extLst>
              <a:ext uri="{FF2B5EF4-FFF2-40B4-BE49-F238E27FC236}">
                <a16:creationId xmlns:a16="http://schemas.microsoft.com/office/drawing/2014/main" id="{E159A3FA-4C69-4283-A253-32ADBD0E7EAC}"/>
              </a:ext>
            </a:extLst>
          </p:cNvPr>
          <p:cNvGraphicFramePr>
            <a:graphicFrameLocks noGrp="1"/>
          </p:cNvGraphicFramePr>
          <p:nvPr>
            <p:extLst>
              <p:ext uri="{D42A27DB-BD31-4B8C-83A1-F6EECF244321}">
                <p14:modId xmlns:p14="http://schemas.microsoft.com/office/powerpoint/2010/main" val="1979703896"/>
              </p:ext>
            </p:extLst>
          </p:nvPr>
        </p:nvGraphicFramePr>
        <p:xfrm>
          <a:off x="604072" y="1373968"/>
          <a:ext cx="7938655" cy="4783721"/>
        </p:xfrm>
        <a:graphic>
          <a:graphicData uri="http://schemas.openxmlformats.org/drawingml/2006/table">
            <a:tbl>
              <a:tblPr firstRow="1" firstCol="1" bandRow="1">
                <a:tableStyleId>{2D5ABB26-0587-4C30-8999-92F81FD0307C}</a:tableStyleId>
              </a:tblPr>
              <a:tblGrid>
                <a:gridCol w="7938655">
                  <a:extLst>
                    <a:ext uri="{9D8B030D-6E8A-4147-A177-3AD203B41FA5}">
                      <a16:colId xmlns:a16="http://schemas.microsoft.com/office/drawing/2014/main" val="108442805"/>
                    </a:ext>
                  </a:extLst>
                </a:gridCol>
              </a:tblGrid>
              <a:tr h="4783721">
                <a:tc>
                  <a:txBody>
                    <a:bodyPr/>
                    <a:lstStyle/>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0" marR="0" indent="0">
                        <a:spcBef>
                          <a:spcPts val="0"/>
                        </a:spcBef>
                        <a:spcAft>
                          <a:spcPts val="0"/>
                        </a:spcAft>
                        <a:buFont typeface="Arial" panose="020B0604020202020204" pitchFamily="34" charset="0"/>
                        <a:buNone/>
                      </a:pPr>
                      <a:endParaRPr lang="en-US" sz="2000" b="1" dirty="0">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16530"/>
                  </a:ext>
                </a:extLst>
              </a:tr>
            </a:tbl>
          </a:graphicData>
        </a:graphic>
      </p:graphicFrame>
      <p:pic>
        <p:nvPicPr>
          <p:cNvPr id="6" name="Picture 5" descr="Chart, bar chart&#10;&#10;Description automatically generated">
            <a:extLst>
              <a:ext uri="{FF2B5EF4-FFF2-40B4-BE49-F238E27FC236}">
                <a16:creationId xmlns:a16="http://schemas.microsoft.com/office/drawing/2014/main" id="{04067A42-7D5E-41B1-9082-E81690AA2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57205" cy="6858000"/>
          </a:xfrm>
          <a:prstGeom prst="rect">
            <a:avLst/>
          </a:prstGeom>
        </p:spPr>
      </p:pic>
    </p:spTree>
    <p:extLst>
      <p:ext uri="{BB962C8B-B14F-4D97-AF65-F5344CB8AC3E}">
        <p14:creationId xmlns:p14="http://schemas.microsoft.com/office/powerpoint/2010/main" val="11841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7688CB786C8F448536572D4FCD883F" ma:contentTypeVersion="11" ma:contentTypeDescription="Create a new document." ma:contentTypeScope="" ma:versionID="012cc4d51871026edeae6da3cf1702d7">
  <xsd:schema xmlns:xsd="http://www.w3.org/2001/XMLSchema" xmlns:xs="http://www.w3.org/2001/XMLSchema" xmlns:p="http://schemas.microsoft.com/office/2006/metadata/properties" xmlns:ns2="afdcdb60-fb81-4fa6-a637-b38388d102ef" xmlns:ns3="149dd49f-01b0-4c9e-bd75-cefe4cddab4b" targetNamespace="http://schemas.microsoft.com/office/2006/metadata/properties" ma:root="true" ma:fieldsID="210871cdc0c03c6f4acfd7df8e537d1b" ns2:_="" ns3:_="">
    <xsd:import namespace="afdcdb60-fb81-4fa6-a637-b38388d102ef"/>
    <xsd:import namespace="149dd49f-01b0-4c9e-bd75-cefe4cddab4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cdb60-fb81-4fa6-a637-b38388d102e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9dd49f-01b0-4c9e-bd75-cefe4cddab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fdcdb60-fb81-4fa6-a637-b38388d102ef">
      <UserInfo>
        <DisplayName/>
        <AccountId xsi:nil="true"/>
        <AccountType/>
      </UserInfo>
    </SharedWithUser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2.xml><?xml version="1.0" encoding="utf-8"?>
<ds:datastoreItem xmlns:ds="http://schemas.openxmlformats.org/officeDocument/2006/customXml" ds:itemID="{7223425A-6F48-489E-9E23-61EE99137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dcdb60-fb81-4fa6-a637-b38388d102ef"/>
    <ds:schemaRef ds:uri="149dd49f-01b0-4c9e-bd75-cefe4cdda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20C1B5-DC39-461F-8CD2-42B06F3C612A}">
  <ds:schemaRefs>
    <ds:schemaRef ds:uri="http://schemas.microsoft.com/office/2006/documentManagement/types"/>
    <ds:schemaRef ds:uri="http://schemas.microsoft.com/office/infopath/2007/PartnerControls"/>
    <ds:schemaRef ds:uri="6eb72285-8b54-4dd2-8b7b-8f9d47563ef6"/>
    <ds:schemaRef ds:uri="http://purl.org/dc/dcmitype/"/>
    <ds:schemaRef ds:uri="http://purl.org/dc/terms/"/>
    <ds:schemaRef ds:uri="4e053fdf-e305-49c8-9895-e6bf798d9ac4"/>
    <ds:schemaRef ds:uri="http://purl.org/dc/elements/1.1/"/>
    <ds:schemaRef ds:uri="http://schemas.openxmlformats.org/package/2006/metadata/core-properties"/>
    <ds:schemaRef ds:uri="http://schemas.microsoft.com/office/2006/metadata/properties"/>
    <ds:schemaRef ds:uri="http://www.w3.org/XML/1998/namespace"/>
    <ds:schemaRef ds:uri="afdcdb60-fb81-4fa6-a637-b38388d102ef"/>
  </ds:schemaRefs>
</ds:datastoreItem>
</file>

<file path=customXml/itemProps4.xml><?xml version="1.0" encoding="utf-8"?>
<ds:datastoreItem xmlns:ds="http://schemas.openxmlformats.org/officeDocument/2006/customXml" ds:itemID="{A5A3BBB5-AFA5-4C34-9829-E037D894245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On-screen Show (4:3)</PresentationFormat>
  <Paragraphs>267</Paragraphs>
  <Slides>38</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Gifted Advisory Council</vt:lpstr>
      <vt:lpstr>Welcome!</vt:lpstr>
      <vt:lpstr>Roll Call and Introductions</vt:lpstr>
      <vt:lpstr>Stats about GAC</vt:lpstr>
      <vt:lpstr>Meeting Norms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 Themes</vt:lpstr>
      <vt:lpstr>Agenda</vt:lpstr>
      <vt:lpstr>Chair-elect Nominations </vt:lpstr>
      <vt:lpstr>Bylaws</vt:lpstr>
      <vt:lpstr>Bylaws</vt:lpstr>
      <vt:lpstr>Bylaws</vt:lpstr>
      <vt:lpstr>Bylaws</vt:lpstr>
      <vt:lpstr>Bylaws</vt:lpstr>
      <vt:lpstr>Bylaws</vt:lpstr>
      <vt:lpstr>Workgroup Structure Options and Decisions</vt:lpstr>
      <vt:lpstr>Moving Forward</vt:lpstr>
      <vt:lpstr>Lunch Break</vt:lpstr>
      <vt:lpstr> Workgroup Recap</vt:lpstr>
      <vt:lpstr>Workgroup Pillars</vt:lpstr>
      <vt:lpstr>Workgroup Members</vt:lpstr>
      <vt:lpstr>Equitable Identification Practices</vt:lpstr>
      <vt:lpstr>Highly Effective Supports and Services</vt:lpstr>
      <vt:lpstr>Job Embedded Professional Development</vt:lpstr>
      <vt:lpstr>Break</vt:lpstr>
      <vt:lpstr>Updates: Amended Substitute House Bill 110</vt:lpstr>
      <vt:lpstr>Overview: Funding Calculations</vt:lpstr>
      <vt:lpstr>Overview: Gifted Expenditures</vt:lpstr>
      <vt:lpstr>Overview: Required Reporting</vt:lpstr>
      <vt:lpstr>Overview: Audit Requirements</vt:lpstr>
      <vt:lpstr>Next Steps and  Closing Comments</vt:lpstr>
      <vt:lpstr>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BREAKER   Please open the chat box and participate in the ice breaker!</dc:title>
  <dc:creator/>
  <cp:lastModifiedBy/>
  <cp:revision>50</cp:revision>
  <dcterms:created xsi:type="dcterms:W3CDTF">2021-04-23T17:33:04Z</dcterms:created>
  <dcterms:modified xsi:type="dcterms:W3CDTF">2021-10-26T16:13:24Z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0x010100DD7688CB786C8F448536572D4FCD883F</vt:lpwstr>
  </property>
  <property fmtid="{D5CDD505-2E9C-101B-9397-08002B2CF9AE}" pid="3" name="Order">
    <vt:r8>11400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