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mmetto One"/>
      <p:regular r:id="rId22"/>
    </p:embeddedFont>
    <p:embeddedFont>
      <p:font typeface="Poppins"/>
      <p:regular r:id="rId23"/>
      <p:bold r:id="rId24"/>
      <p:italic r:id="rId25"/>
      <p:boldItalic r:id="rId26"/>
    </p:embeddedFont>
    <p:embeddedFont>
      <p:font typeface="Barlow Condensed"/>
      <p:regular r:id="rId27"/>
      <p:bold r:id="rId28"/>
      <p:italic r:id="rId29"/>
      <p:boldItalic r:id="rId30"/>
    </p:embeddedFont>
    <p:embeddedFont>
      <p:font typeface="Bubblegum Sans"/>
      <p:regular r:id="rId31"/>
    </p:embeddedFont>
    <p:embeddedFont>
      <p:font typeface="Fira Sans"/>
      <p:regular r:id="rId32"/>
      <p:bold r:id="rId33"/>
      <p:italic r:id="rId34"/>
      <p:boldItalic r:id="rId35"/>
    </p:embeddedFont>
    <p:embeddedFont>
      <p:font typeface="Lexend Deca"/>
      <p:regular r:id="rId36"/>
      <p:bold r:id="rId37"/>
    </p:embeddedFont>
    <p:embeddedFont>
      <p:font typeface="Homemade Appl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9" roundtripDataSignature="AMtx7mhxPOm/9tyJtFElft8yX7xGMNaa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mmettoOne-regular.fntdata"/><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BarlowCondensed-bold.fntdata"/><Relationship Id="rId27" Type="http://schemas.openxmlformats.org/officeDocument/2006/relationships/font" Target="fonts/BarlowCondense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ubblegumSans-regular.fntdata"/><Relationship Id="rId30" Type="http://schemas.openxmlformats.org/officeDocument/2006/relationships/font" Target="fonts/BarlowCondensed-boldItalic.fntdata"/><Relationship Id="rId11" Type="http://schemas.openxmlformats.org/officeDocument/2006/relationships/slide" Target="slides/slide6.xml"/><Relationship Id="rId33" Type="http://schemas.openxmlformats.org/officeDocument/2006/relationships/font" Target="fonts/FiraSans-bold.fntdata"/><Relationship Id="rId10" Type="http://schemas.openxmlformats.org/officeDocument/2006/relationships/slide" Target="slides/slide5.xml"/><Relationship Id="rId32" Type="http://schemas.openxmlformats.org/officeDocument/2006/relationships/font" Target="fonts/FiraSans-regular.fntdata"/><Relationship Id="rId13" Type="http://schemas.openxmlformats.org/officeDocument/2006/relationships/slide" Target="slides/slide8.xml"/><Relationship Id="rId35" Type="http://schemas.openxmlformats.org/officeDocument/2006/relationships/font" Target="fonts/FiraSans-boldItalic.fntdata"/><Relationship Id="rId12" Type="http://schemas.openxmlformats.org/officeDocument/2006/relationships/slide" Target="slides/slide7.xml"/><Relationship Id="rId34" Type="http://schemas.openxmlformats.org/officeDocument/2006/relationships/font" Target="fonts/FiraSans-italic.fntdata"/><Relationship Id="rId15" Type="http://schemas.openxmlformats.org/officeDocument/2006/relationships/slide" Target="slides/slide10.xml"/><Relationship Id="rId37" Type="http://schemas.openxmlformats.org/officeDocument/2006/relationships/font" Target="fonts/LexendDeca-bold.fntdata"/><Relationship Id="rId14" Type="http://schemas.openxmlformats.org/officeDocument/2006/relationships/slide" Target="slides/slide9.xml"/><Relationship Id="rId36" Type="http://schemas.openxmlformats.org/officeDocument/2006/relationships/font" Target="fonts/LexendDeca-regular.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HomemadeAppl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Agenda</a:t>
            </a:r>
            <a:endParaRPr/>
          </a:p>
          <a:p>
            <a:pPr indent="0" lvl="0" marL="0" rtl="0" algn="l">
              <a:lnSpc>
                <a:spcPct val="100000"/>
              </a:lnSpc>
              <a:spcBef>
                <a:spcPts val="0"/>
              </a:spcBef>
              <a:spcAft>
                <a:spcPts val="0"/>
              </a:spcAft>
              <a:buSzPts val="1100"/>
              <a:buNone/>
            </a:pPr>
            <a:r>
              <a:rPr lang="en-GB"/>
              <a:t>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3152f0190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f3152f0190_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b32db547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10b32db5474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0b32db547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10b32db5474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0aea63c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0aea63c35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As school counselors we are constantly delivering supports to our students directly or collaborating with others to best help our students. Here is the agenda for Today’s meet up.  There will be a brief overview of standard 3 but the bulk of our time will be learning about resources from OSU Statewide Family Center.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aea63c3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0aea63c354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Diane </a:t>
            </a:r>
            <a:r>
              <a:rPr lang="en-GB">
                <a:solidFill>
                  <a:schemeClr val="dk1"/>
                </a:solidFill>
              </a:rPr>
              <a:t> It Takes a Village. We do not work in a SILO. Each day we are using our unique skills to connect and advocate for our students. Whether it be working with teachers or caregivers.  Or with a wide array of community partners ( social workers, college advisor, recruiters, mental health agencies, and/or local businesses)  We all have a toolbox full of our community resources to help our students with their needs. Today we have an opportunity to learn about other resources you can use to help your students directly or indirectly.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aea63c35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10aea63c35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Diane Z.</a:t>
            </a:r>
            <a:endParaRPr/>
          </a:p>
          <a:p>
            <a:pPr indent="0" lvl="0" marL="0" rtl="0" algn="l">
              <a:lnSpc>
                <a:spcPct val="100000"/>
              </a:lnSpc>
              <a:spcBef>
                <a:spcPts val="0"/>
              </a:spcBef>
              <a:spcAft>
                <a:spcPts val="0"/>
              </a:spcAft>
              <a:buSzPts val="1100"/>
              <a:buNone/>
            </a:pPr>
            <a:r>
              <a:rPr lang="en-GB"/>
              <a:t>As school counselors, we are cognizant of the impact of home and school on a child’s development and functioning.  They spend the majority of their time with parents/caregivers and school teachers.  Having strong </a:t>
            </a:r>
            <a:r>
              <a:rPr lang="en-GB"/>
              <a:t>relationships with these key stakeholders allow us to help our students create systems of support.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aea63c35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0aea63c35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Diane Z. We are in a unique position to help our students, their families, and their teachers when we use our connections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441a9f8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441a9f8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Diane Z- </a:t>
            </a:r>
            <a:r>
              <a:rPr lang="en-GB">
                <a:solidFill>
                  <a:schemeClr val="dk1"/>
                </a:solidFill>
              </a:rPr>
              <a:t>It is my pleasure to introduce Barbara Boone &amp; Patrick Cunningham from the OSU Family Engagement Center.</a:t>
            </a:r>
            <a:endParaRPr>
              <a:solidFill>
                <a:schemeClr val="dk1"/>
              </a:solidFill>
            </a:endParaRPr>
          </a:p>
          <a:p>
            <a:pPr indent="0" lvl="0" marL="0" rtl="0" algn="l">
              <a:spcBef>
                <a:spcPts val="0"/>
              </a:spcBef>
              <a:spcAft>
                <a:spcPts val="0"/>
              </a:spcAft>
              <a:buNone/>
            </a:pPr>
            <a:r>
              <a:rPr lang="en-GB"/>
              <a:t>Throughout today's presentation think of ways you can incorporate what you learn into your CSCP and better help your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b32db5474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0b32db5474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 your bitmoji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 your bitmoji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b32db547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0b32db5474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hyperlink" Target="https://www.linkedin.com/company/slidesmania/" TargetMode="External"/><Relationship Id="rId10" Type="http://schemas.openxmlformats.org/officeDocument/2006/relationships/image" Target="../media/image2.png"/><Relationship Id="rId13" Type="http://schemas.openxmlformats.org/officeDocument/2006/relationships/hyperlink" Target="https://www.instagram.com/slidesmania/" TargetMode="External"/><Relationship Id="rId12"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8.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 Id="rId14" Type="http://schemas.openxmlformats.org/officeDocument/2006/relationships/image" Target="../media/image1.png"/><Relationship Id="rId5" Type="http://schemas.openxmlformats.org/officeDocument/2006/relationships/hyperlink" Target="https://www.facebook.com/SlidesManiaSM/" TargetMode="External"/><Relationship Id="rId6" Type="http://schemas.openxmlformats.org/officeDocument/2006/relationships/image" Target="../media/image6.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2">
    <p:spTree>
      <p:nvGrpSpPr>
        <p:cNvPr id="131" name="Shape 131"/>
        <p:cNvGrpSpPr/>
        <p:nvPr/>
      </p:nvGrpSpPr>
      <p:grpSpPr>
        <a:xfrm>
          <a:off x="0" y="0"/>
          <a:ext cx="0" cy="0"/>
          <a:chOff x="0" y="0"/>
          <a:chExt cx="0" cy="0"/>
        </a:xfrm>
      </p:grpSpPr>
      <p:sp>
        <p:nvSpPr>
          <p:cNvPr id="132" name="Google Shape;132;p45"/>
          <p:cNvSpPr/>
          <p:nvPr/>
        </p:nvSpPr>
        <p:spPr>
          <a:xfrm rot="4296885">
            <a:off x="502390" y="413460"/>
            <a:ext cx="4123058" cy="415188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45"/>
          <p:cNvSpPr/>
          <p:nvPr/>
        </p:nvSpPr>
        <p:spPr>
          <a:xfrm>
            <a:off x="539524" y="173679"/>
            <a:ext cx="3905188" cy="3879820"/>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4" name="Google Shape;134;p45"/>
          <p:cNvSpPr/>
          <p:nvPr/>
        </p:nvSpPr>
        <p:spPr>
          <a:xfrm>
            <a:off x="4132713" y="249860"/>
            <a:ext cx="586200" cy="588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35" name="Google Shape;135;p45"/>
          <p:cNvGrpSpPr/>
          <p:nvPr/>
        </p:nvGrpSpPr>
        <p:grpSpPr>
          <a:xfrm>
            <a:off x="494419" y="3760146"/>
            <a:ext cx="27" cy="637863"/>
            <a:chOff x="878541" y="3412536"/>
            <a:chExt cx="30" cy="717264"/>
          </a:xfrm>
        </p:grpSpPr>
        <p:cxnSp>
          <p:nvCxnSpPr>
            <p:cNvPr id="136" name="Google Shape;136;p45"/>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37" name="Google Shape;137;p45"/>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38" name="Google Shape;138;p45"/>
          <p:cNvSpPr/>
          <p:nvPr/>
        </p:nvSpPr>
        <p:spPr>
          <a:xfrm>
            <a:off x="3482024" y="3972288"/>
            <a:ext cx="1887602" cy="425712"/>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 name="Google Shape;139;p45"/>
          <p:cNvSpPr txBox="1"/>
          <p:nvPr>
            <p:ph type="title"/>
          </p:nvPr>
        </p:nvSpPr>
        <p:spPr>
          <a:xfrm>
            <a:off x="5326766" y="1176375"/>
            <a:ext cx="3598800" cy="148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000000"/>
              </a:buClr>
              <a:buSzPts val="4200"/>
              <a:buNone/>
              <a:defRPr sz="4200">
                <a:solidFill>
                  <a:srgbClr val="000000"/>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0" name="Google Shape;140;p45"/>
          <p:cNvSpPr txBox="1"/>
          <p:nvPr>
            <p:ph idx="1" type="subTitle"/>
          </p:nvPr>
        </p:nvSpPr>
        <p:spPr>
          <a:xfrm>
            <a:off x="4824424" y="3188472"/>
            <a:ext cx="4141500" cy="1420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a:lvl1pPr>
            <a:lvl2pPr lvl="1" algn="r">
              <a:lnSpc>
                <a:spcPct val="100000"/>
              </a:lnSpc>
              <a:spcBef>
                <a:spcPts val="0"/>
              </a:spcBef>
              <a:spcAft>
                <a:spcPts val="0"/>
              </a:spcAft>
              <a:buSzPts val="1800"/>
              <a:buNone/>
              <a:defRPr/>
            </a:lvl2pPr>
            <a:lvl3pPr lvl="2" algn="r">
              <a:lnSpc>
                <a:spcPct val="100000"/>
              </a:lnSpc>
              <a:spcBef>
                <a:spcPts val="0"/>
              </a:spcBef>
              <a:spcAft>
                <a:spcPts val="0"/>
              </a:spcAft>
              <a:buSzPts val="1800"/>
              <a:buNone/>
              <a:defRPr/>
            </a:lvl3pPr>
            <a:lvl4pPr lvl="3" algn="r">
              <a:lnSpc>
                <a:spcPct val="100000"/>
              </a:lnSpc>
              <a:spcBef>
                <a:spcPts val="0"/>
              </a:spcBef>
              <a:spcAft>
                <a:spcPts val="0"/>
              </a:spcAft>
              <a:buSzPts val="1800"/>
              <a:buNone/>
              <a:defRPr/>
            </a:lvl4pPr>
            <a:lvl5pPr lvl="4" algn="r">
              <a:lnSpc>
                <a:spcPct val="100000"/>
              </a:lnSpc>
              <a:spcBef>
                <a:spcPts val="0"/>
              </a:spcBef>
              <a:spcAft>
                <a:spcPts val="0"/>
              </a:spcAft>
              <a:buSzPts val="1800"/>
              <a:buNone/>
              <a:defRPr/>
            </a:lvl5pPr>
            <a:lvl6pPr lvl="5" algn="r">
              <a:lnSpc>
                <a:spcPct val="100000"/>
              </a:lnSpc>
              <a:spcBef>
                <a:spcPts val="0"/>
              </a:spcBef>
              <a:spcAft>
                <a:spcPts val="0"/>
              </a:spcAft>
              <a:buSzPts val="1800"/>
              <a:buNone/>
              <a:defRPr/>
            </a:lvl6pPr>
            <a:lvl7pPr lvl="6" algn="r">
              <a:lnSpc>
                <a:spcPct val="100000"/>
              </a:lnSpc>
              <a:spcBef>
                <a:spcPts val="0"/>
              </a:spcBef>
              <a:spcAft>
                <a:spcPts val="0"/>
              </a:spcAft>
              <a:buSzPts val="1800"/>
              <a:buNone/>
              <a:defRPr/>
            </a:lvl7pPr>
            <a:lvl8pPr lvl="7" algn="r">
              <a:lnSpc>
                <a:spcPct val="100000"/>
              </a:lnSpc>
              <a:spcBef>
                <a:spcPts val="0"/>
              </a:spcBef>
              <a:spcAft>
                <a:spcPts val="0"/>
              </a:spcAft>
              <a:buSzPts val="1800"/>
              <a:buNone/>
              <a:defRPr/>
            </a:lvl8pPr>
            <a:lvl9pPr lvl="8" algn="r">
              <a:lnSpc>
                <a:spcPct val="100000"/>
              </a:lnSpc>
              <a:spcBef>
                <a:spcPts val="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type="blank">
  <p:cSld name="BLANK">
    <p:bg>
      <p:bgPr>
        <a:solidFill>
          <a:srgbClr val="FFFFFF"/>
        </a:solidFill>
      </p:bgPr>
    </p:bg>
    <p:spTree>
      <p:nvGrpSpPr>
        <p:cNvPr id="141" name="Shape 141"/>
        <p:cNvGrpSpPr/>
        <p:nvPr/>
      </p:nvGrpSpPr>
      <p:grpSpPr>
        <a:xfrm>
          <a:off x="0" y="0"/>
          <a:ext cx="0" cy="0"/>
          <a:chOff x="0" y="0"/>
          <a:chExt cx="0" cy="0"/>
        </a:xfrm>
      </p:grpSpPr>
      <p:sp>
        <p:nvSpPr>
          <p:cNvPr id="142" name="Google Shape;142;p47"/>
          <p:cNvSpPr/>
          <p:nvPr/>
        </p:nvSpPr>
        <p:spPr>
          <a:xfrm>
            <a:off x="0" y="0"/>
            <a:ext cx="9132900" cy="5137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47">
            <a:hlinkClick r:id="rId2"/>
          </p:cNvPr>
          <p:cNvPicPr preferRelativeResize="0"/>
          <p:nvPr/>
        </p:nvPicPr>
        <p:blipFill rotWithShape="1">
          <a:blip r:embed="rId3">
            <a:alphaModFix/>
          </a:blip>
          <a:srcRect b="0" l="0" r="0" t="0"/>
          <a:stretch/>
        </p:blipFill>
        <p:spPr>
          <a:xfrm>
            <a:off x="423400" y="435650"/>
            <a:ext cx="3735526" cy="1611900"/>
          </a:xfrm>
          <a:prstGeom prst="rect">
            <a:avLst/>
          </a:prstGeom>
          <a:noFill/>
          <a:ln>
            <a:noFill/>
          </a:ln>
        </p:spPr>
      </p:pic>
      <p:sp>
        <p:nvSpPr>
          <p:cNvPr id="144" name="Google Shape;144;p47"/>
          <p:cNvSpPr txBox="1"/>
          <p:nvPr/>
        </p:nvSpPr>
        <p:spPr>
          <a:xfrm>
            <a:off x="423400" y="2140975"/>
            <a:ext cx="5636400" cy="217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3F3F3F"/>
                </a:solidFill>
                <a:latin typeface="Poppins"/>
                <a:ea typeface="Poppins"/>
                <a:cs typeface="Poppins"/>
                <a:sym typeface="Poppins"/>
              </a:rPr>
              <a:t>Free </a:t>
            </a:r>
            <a:r>
              <a:rPr b="0" i="0" lang="en-GB" sz="2600" u="none" cap="none" strike="noStrike">
                <a:solidFill>
                  <a:srgbClr val="3F3F3F"/>
                </a:solidFill>
                <a:latin typeface="Poppins"/>
                <a:ea typeface="Poppins"/>
                <a:cs typeface="Poppins"/>
                <a:sym typeface="Poppins"/>
              </a:rPr>
              <a:t>themes and templates for </a:t>
            </a:r>
            <a:r>
              <a:rPr b="1" i="0" lang="en-GB" sz="2600" u="none" cap="none" strike="noStrike">
                <a:solidFill>
                  <a:srgbClr val="3F3F3F"/>
                </a:solidFill>
                <a:latin typeface="Poppins"/>
                <a:ea typeface="Poppins"/>
                <a:cs typeface="Poppins"/>
                <a:sym typeface="Poppins"/>
              </a:rPr>
              <a:t>Google Slides</a:t>
            </a:r>
            <a:r>
              <a:rPr b="0" i="0" lang="en-GB" sz="2600" u="none" cap="none" strike="noStrike">
                <a:solidFill>
                  <a:srgbClr val="3F3F3F"/>
                </a:solidFill>
                <a:latin typeface="Poppins"/>
                <a:ea typeface="Poppins"/>
                <a:cs typeface="Poppins"/>
                <a:sym typeface="Poppins"/>
              </a:rPr>
              <a:t> or </a:t>
            </a:r>
            <a:r>
              <a:rPr b="1" i="0" lang="en-GB" sz="2600" u="none" cap="none" strike="noStrike">
                <a:solidFill>
                  <a:srgbClr val="3F3F3F"/>
                </a:solidFill>
                <a:latin typeface="Poppins"/>
                <a:ea typeface="Poppins"/>
                <a:cs typeface="Poppins"/>
                <a:sym typeface="Poppins"/>
              </a:rPr>
              <a:t>PowerPoint</a:t>
            </a:r>
            <a:endParaRPr b="1" i="0" sz="2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FFCB25"/>
                </a:solidFill>
                <a:latin typeface="Poppins"/>
                <a:ea typeface="Poppins"/>
                <a:cs typeface="Poppins"/>
                <a:sym typeface="Poppins"/>
              </a:rPr>
              <a:t>NOT to be sold as is or modified! </a:t>
            </a:r>
            <a:endParaRPr b="1" i="0" sz="21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F3F3F"/>
                </a:solidFill>
                <a:latin typeface="Poppins"/>
                <a:ea typeface="Poppins"/>
                <a:cs typeface="Poppins"/>
                <a:sym typeface="Poppins"/>
              </a:rPr>
              <a:t>Read </a:t>
            </a:r>
            <a:r>
              <a:rPr b="0" i="0" lang="en-GB" sz="14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0" i="0" lang="en-GB" sz="1400" u="none" cap="none" strike="noStrike">
                <a:solidFill>
                  <a:srgbClr val="3F3F3F"/>
                </a:solidFill>
                <a:latin typeface="Poppins"/>
                <a:ea typeface="Poppins"/>
                <a:cs typeface="Poppins"/>
                <a:sym typeface="Poppins"/>
              </a:rPr>
              <a:t> on slidesmania.com</a:t>
            </a:r>
            <a:endParaRPr b="0" i="0" sz="1400" u="none" cap="none" strike="noStrike">
              <a:solidFill>
                <a:srgbClr val="3F3F3F"/>
              </a:solidFill>
              <a:latin typeface="Poppins"/>
              <a:ea typeface="Poppins"/>
              <a:cs typeface="Poppins"/>
              <a:sym typeface="Poppins"/>
            </a:endParaRPr>
          </a:p>
        </p:txBody>
      </p:sp>
      <p:cxnSp>
        <p:nvCxnSpPr>
          <p:cNvPr id="145" name="Google Shape;145;p47"/>
          <p:cNvCxnSpPr/>
          <p:nvPr/>
        </p:nvCxnSpPr>
        <p:spPr>
          <a:xfrm>
            <a:off x="7808144" y="4261524"/>
            <a:ext cx="1120200" cy="9600"/>
          </a:xfrm>
          <a:prstGeom prst="straightConnector1">
            <a:avLst/>
          </a:prstGeom>
          <a:noFill/>
          <a:ln cap="flat" cmpd="sng" w="38100">
            <a:solidFill>
              <a:srgbClr val="FFCB25"/>
            </a:solidFill>
            <a:prstDash val="solid"/>
            <a:round/>
            <a:headEnd len="sm" w="sm" type="none"/>
            <a:tailEnd len="sm" w="sm" type="none"/>
          </a:ln>
        </p:spPr>
      </p:cxnSp>
      <p:pic>
        <p:nvPicPr>
          <p:cNvPr id="146" name="Google Shape;146;p47">
            <a:hlinkClick r:id="rId5"/>
          </p:cNvPr>
          <p:cNvPicPr preferRelativeResize="0"/>
          <p:nvPr/>
        </p:nvPicPr>
        <p:blipFill rotWithShape="1">
          <a:blip r:embed="rId6">
            <a:alphaModFix/>
          </a:blip>
          <a:srcRect b="0" l="0" r="0" t="0"/>
          <a:stretch/>
        </p:blipFill>
        <p:spPr>
          <a:xfrm>
            <a:off x="6221450" y="4418814"/>
            <a:ext cx="534282" cy="477823"/>
          </a:xfrm>
          <a:prstGeom prst="rect">
            <a:avLst/>
          </a:prstGeom>
          <a:noFill/>
          <a:ln>
            <a:noFill/>
          </a:ln>
        </p:spPr>
      </p:pic>
      <p:pic>
        <p:nvPicPr>
          <p:cNvPr id="147" name="Google Shape;147;p47">
            <a:hlinkClick r:id="rId7"/>
          </p:cNvPr>
          <p:cNvPicPr preferRelativeResize="0"/>
          <p:nvPr/>
        </p:nvPicPr>
        <p:blipFill rotWithShape="1">
          <a:blip r:embed="rId8">
            <a:alphaModFix/>
          </a:blip>
          <a:srcRect b="0" l="0" r="0" t="0"/>
          <a:stretch/>
        </p:blipFill>
        <p:spPr>
          <a:xfrm>
            <a:off x="6755732" y="4422179"/>
            <a:ext cx="530857" cy="471093"/>
          </a:xfrm>
          <a:prstGeom prst="rect">
            <a:avLst/>
          </a:prstGeom>
          <a:noFill/>
          <a:ln>
            <a:noFill/>
          </a:ln>
        </p:spPr>
      </p:pic>
      <p:pic>
        <p:nvPicPr>
          <p:cNvPr id="148" name="Google Shape;148;p47">
            <a:hlinkClick r:id="rId9"/>
          </p:cNvPr>
          <p:cNvPicPr preferRelativeResize="0"/>
          <p:nvPr/>
        </p:nvPicPr>
        <p:blipFill rotWithShape="1">
          <a:blip r:embed="rId10">
            <a:alphaModFix/>
          </a:blip>
          <a:srcRect b="0" l="0" r="0" t="0"/>
          <a:stretch/>
        </p:blipFill>
        <p:spPr>
          <a:xfrm>
            <a:off x="7315760" y="4423862"/>
            <a:ext cx="458935" cy="467728"/>
          </a:xfrm>
          <a:prstGeom prst="rect">
            <a:avLst/>
          </a:prstGeom>
          <a:noFill/>
          <a:ln>
            <a:noFill/>
          </a:ln>
        </p:spPr>
      </p:pic>
      <p:pic>
        <p:nvPicPr>
          <p:cNvPr id="149" name="Google Shape;149;p47">
            <a:hlinkClick r:id="rId11"/>
          </p:cNvPr>
          <p:cNvPicPr preferRelativeResize="0"/>
          <p:nvPr/>
        </p:nvPicPr>
        <p:blipFill rotWithShape="1">
          <a:blip r:embed="rId12">
            <a:alphaModFix/>
          </a:blip>
          <a:srcRect b="0" l="0" r="0" t="0"/>
          <a:stretch/>
        </p:blipFill>
        <p:spPr>
          <a:xfrm>
            <a:off x="7804839" y="4400307"/>
            <a:ext cx="599355" cy="514837"/>
          </a:xfrm>
          <a:prstGeom prst="rect">
            <a:avLst/>
          </a:prstGeom>
          <a:noFill/>
          <a:ln>
            <a:noFill/>
          </a:ln>
        </p:spPr>
      </p:pic>
      <p:pic>
        <p:nvPicPr>
          <p:cNvPr id="150" name="Google Shape;150;p47">
            <a:hlinkClick r:id="rId13"/>
          </p:cNvPr>
          <p:cNvPicPr preferRelativeResize="0"/>
          <p:nvPr/>
        </p:nvPicPr>
        <p:blipFill rotWithShape="1">
          <a:blip r:embed="rId14">
            <a:alphaModFix/>
          </a:blip>
          <a:srcRect b="0" l="0" r="0" t="0"/>
          <a:stretch/>
        </p:blipFill>
        <p:spPr>
          <a:xfrm>
            <a:off x="8404190" y="4432274"/>
            <a:ext cx="524007" cy="450903"/>
          </a:xfrm>
          <a:prstGeom prst="rect">
            <a:avLst/>
          </a:prstGeom>
          <a:noFill/>
          <a:ln>
            <a:noFill/>
          </a:ln>
        </p:spPr>
      </p:pic>
      <p:sp>
        <p:nvSpPr>
          <p:cNvPr id="151" name="Google Shape;151;p47"/>
          <p:cNvSpPr txBox="1"/>
          <p:nvPr/>
        </p:nvSpPr>
        <p:spPr>
          <a:xfrm>
            <a:off x="5298010" y="3605699"/>
            <a:ext cx="3682200" cy="750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rgbClr val="252525"/>
                </a:solidFill>
                <a:latin typeface="Homemade Apple"/>
                <a:ea typeface="Homemade Apple"/>
                <a:cs typeface="Homemade Apple"/>
                <a:sym typeface="Homemade Apple"/>
              </a:rPr>
              <a:t>Sharing is caring!</a:t>
            </a:r>
            <a:endParaRPr b="1" i="0" sz="1800" u="none" cap="none" strike="noStrike">
              <a:solidFill>
                <a:srgbClr val="252525"/>
              </a:solidFill>
              <a:latin typeface="Homemade Apple"/>
              <a:ea typeface="Homemade Apple"/>
              <a:cs typeface="Homemade Apple"/>
              <a:sym typeface="Homemade Appl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2" name="Shape 152"/>
        <p:cNvGrpSpPr/>
        <p:nvPr/>
      </p:nvGrpSpPr>
      <p:grpSpPr>
        <a:xfrm>
          <a:off x="0" y="0"/>
          <a:ext cx="0" cy="0"/>
          <a:chOff x="0" y="0"/>
          <a:chExt cx="0" cy="0"/>
        </a:xfrm>
      </p:grpSpPr>
      <p:sp>
        <p:nvSpPr>
          <p:cNvPr id="153" name="Google Shape;153;p37"/>
          <p:cNvSpPr/>
          <p:nvPr/>
        </p:nvSpPr>
        <p:spPr>
          <a:xfrm rot="4650791">
            <a:off x="2270546" y="-1192722"/>
            <a:ext cx="4747288" cy="7528964"/>
          </a:xfrm>
          <a:custGeom>
            <a:rect b="b" l="l" r="r" t="t"/>
            <a:pathLst>
              <a:path extrusionOk="0" fill="none" h="10174218" w="6415218">
                <a:moveTo>
                  <a:pt x="0" y="5087109"/>
                </a:moveTo>
                <a:cubicBezTo>
                  <a:pt x="193280" y="2300505"/>
                  <a:pt x="1460270" y="-49752"/>
                  <a:pt x="3207609" y="0"/>
                </a:cubicBezTo>
                <a:cubicBezTo>
                  <a:pt x="4546057" y="-66318"/>
                  <a:pt x="6051841" y="2619692"/>
                  <a:pt x="6415218" y="5087109"/>
                </a:cubicBezTo>
                <a:cubicBezTo>
                  <a:pt x="6396549" y="7718609"/>
                  <a:pt x="4788483" y="10439154"/>
                  <a:pt x="3207609" y="10174218"/>
                </a:cubicBezTo>
                <a:cubicBezTo>
                  <a:pt x="1675777" y="10308402"/>
                  <a:pt x="506311" y="8018378"/>
                  <a:pt x="0" y="5087109"/>
                </a:cubicBezTo>
                <a:close/>
              </a:path>
              <a:path extrusionOk="0" h="10174218" w="6415218">
                <a:moveTo>
                  <a:pt x="0" y="5087109"/>
                </a:moveTo>
                <a:cubicBezTo>
                  <a:pt x="-239576" y="2129800"/>
                  <a:pt x="1278709" y="59069"/>
                  <a:pt x="3207609" y="0"/>
                </a:cubicBezTo>
                <a:cubicBezTo>
                  <a:pt x="5235105" y="53890"/>
                  <a:pt x="6201217" y="2284381"/>
                  <a:pt x="6415218" y="5087109"/>
                </a:cubicBezTo>
                <a:cubicBezTo>
                  <a:pt x="6308333" y="8001021"/>
                  <a:pt x="4934943" y="10418417"/>
                  <a:pt x="3207609" y="10174218"/>
                </a:cubicBezTo>
                <a:cubicBezTo>
                  <a:pt x="1311990" y="10106317"/>
                  <a:pt x="246426" y="8014386"/>
                  <a:pt x="0" y="508710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 name="Google Shape;154;p37"/>
          <p:cNvSpPr/>
          <p:nvPr/>
        </p:nvSpPr>
        <p:spPr>
          <a:xfrm>
            <a:off x="761365" y="334366"/>
            <a:ext cx="8026137" cy="4436690"/>
          </a:xfrm>
          <a:custGeom>
            <a:rect b="b" l="l" r="r" t="t"/>
            <a:pathLst>
              <a:path extrusionOk="0" h="5915586" w="10737307">
                <a:moveTo>
                  <a:pt x="0" y="2957793"/>
                </a:moveTo>
                <a:cubicBezTo>
                  <a:pt x="-30291" y="1305565"/>
                  <a:pt x="2159868" y="91487"/>
                  <a:pt x="5368654" y="0"/>
                </a:cubicBezTo>
                <a:cubicBezTo>
                  <a:pt x="8608836" y="57927"/>
                  <a:pt x="10525633" y="1330980"/>
                  <a:pt x="10737308" y="2957793"/>
                </a:cubicBezTo>
                <a:cubicBezTo>
                  <a:pt x="10493828" y="4829108"/>
                  <a:pt x="8297143" y="6117539"/>
                  <a:pt x="5368654" y="5915586"/>
                </a:cubicBezTo>
                <a:cubicBezTo>
                  <a:pt x="2154924" y="5779514"/>
                  <a:pt x="123385" y="4650291"/>
                  <a:pt x="0" y="2957793"/>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 name="Google Shape;155;p37"/>
          <p:cNvSpPr txBox="1"/>
          <p:nvPr>
            <p:ph type="ctrTitle"/>
          </p:nvPr>
        </p:nvSpPr>
        <p:spPr>
          <a:xfrm>
            <a:off x="1713175" y="1811375"/>
            <a:ext cx="59847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156" name="Google Shape;156;p37"/>
          <p:cNvSpPr/>
          <p:nvPr/>
        </p:nvSpPr>
        <p:spPr>
          <a:xfrm>
            <a:off x="7935759" y="355688"/>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 name="Google Shape;157;p37"/>
          <p:cNvSpPr/>
          <p:nvPr/>
        </p:nvSpPr>
        <p:spPr>
          <a:xfrm>
            <a:off x="1054394" y="4505113"/>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58" name="Google Shape;158;p37"/>
          <p:cNvCxnSpPr/>
          <p:nvPr/>
        </p:nvCxnSpPr>
        <p:spPr>
          <a:xfrm>
            <a:off x="468648" y="4079308"/>
            <a:ext cx="0" cy="524689"/>
          </a:xfrm>
          <a:prstGeom prst="straightConnector1">
            <a:avLst/>
          </a:prstGeom>
          <a:noFill/>
          <a:ln cap="flat" cmpd="sng" w="31750">
            <a:solidFill>
              <a:srgbClr val="000000"/>
            </a:solidFill>
            <a:prstDash val="solid"/>
            <a:miter lim="800000"/>
            <a:headEnd len="sm" w="sm" type="none"/>
            <a:tailEnd len="sm" w="sm" type="none"/>
          </a:ln>
        </p:spPr>
      </p:cxnSp>
      <p:sp>
        <p:nvSpPr>
          <p:cNvPr id="159" name="Google Shape;159;p37"/>
          <p:cNvSpPr/>
          <p:nvPr/>
        </p:nvSpPr>
        <p:spPr>
          <a:xfrm>
            <a:off x="1186910" y="288499"/>
            <a:ext cx="615300" cy="625500"/>
          </a:xfrm>
          <a:prstGeom prst="diamond">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37"/>
          <p:cNvSpPr/>
          <p:nvPr/>
        </p:nvSpPr>
        <p:spPr>
          <a:xfrm>
            <a:off x="535775" y="632775"/>
            <a:ext cx="451800" cy="413700"/>
          </a:xfrm>
          <a:prstGeom prst="triangle">
            <a:avLst>
              <a:gd fmla="val 50000" name="adj"/>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1" name="Google Shape;161;p37"/>
          <p:cNvSpPr/>
          <p:nvPr/>
        </p:nvSpPr>
        <p:spPr>
          <a:xfrm>
            <a:off x="7023254" y="3379102"/>
            <a:ext cx="1239189" cy="199900"/>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2" name="Google Shape;162;p37"/>
          <p:cNvGrpSpPr/>
          <p:nvPr/>
        </p:nvGrpSpPr>
        <p:grpSpPr>
          <a:xfrm>
            <a:off x="8694122" y="4066981"/>
            <a:ext cx="22" cy="537016"/>
            <a:chOff x="878541" y="3412536"/>
            <a:chExt cx="30" cy="717264"/>
          </a:xfrm>
        </p:grpSpPr>
        <p:cxnSp>
          <p:nvCxnSpPr>
            <p:cNvPr id="163" name="Google Shape;163;p37"/>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64" name="Google Shape;164;p37"/>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cxnSp>
        <p:nvCxnSpPr>
          <p:cNvPr id="165" name="Google Shape;165;p37"/>
          <p:cNvCxnSpPr/>
          <p:nvPr/>
        </p:nvCxnSpPr>
        <p:spPr>
          <a:xfrm>
            <a:off x="468648" y="4079308"/>
            <a:ext cx="0" cy="524700"/>
          </a:xfrm>
          <a:prstGeom prst="straightConnector1">
            <a:avLst/>
          </a:prstGeom>
          <a:noFill/>
          <a:ln cap="flat" cmpd="sng" w="31750">
            <a:solidFill>
              <a:srgbClr val="000000"/>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66" name="Shape 166"/>
        <p:cNvGrpSpPr/>
        <p:nvPr/>
      </p:nvGrpSpPr>
      <p:grpSpPr>
        <a:xfrm>
          <a:off x="0" y="0"/>
          <a:ext cx="0" cy="0"/>
          <a:chOff x="0" y="0"/>
          <a:chExt cx="0" cy="0"/>
        </a:xfrm>
      </p:grpSpPr>
      <p:sp>
        <p:nvSpPr>
          <p:cNvPr id="167" name="Google Shape;167;p43"/>
          <p:cNvSpPr txBox="1"/>
          <p:nvPr>
            <p:ph idx="1" type="body"/>
          </p:nvPr>
        </p:nvSpPr>
        <p:spPr>
          <a:xfrm>
            <a:off x="4619325" y="1732025"/>
            <a:ext cx="4212900" cy="2915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68" name="Google Shape;168;p43"/>
          <p:cNvSpPr/>
          <p:nvPr/>
        </p:nvSpPr>
        <p:spPr>
          <a:xfrm rot="4645812">
            <a:off x="120881" y="41784"/>
            <a:ext cx="1714698" cy="1720053"/>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 name="Google Shape;169;p43"/>
          <p:cNvSpPr/>
          <p:nvPr/>
        </p:nvSpPr>
        <p:spPr>
          <a:xfrm>
            <a:off x="176337" y="5166"/>
            <a:ext cx="1731866" cy="1726856"/>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 name="Google Shape;170;p43"/>
          <p:cNvSpPr/>
          <p:nvPr/>
        </p:nvSpPr>
        <p:spPr>
          <a:xfrm>
            <a:off x="1739362" y="38129"/>
            <a:ext cx="254100" cy="2523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1" name="Google Shape;171;p43"/>
          <p:cNvGrpSpPr/>
          <p:nvPr/>
        </p:nvGrpSpPr>
        <p:grpSpPr>
          <a:xfrm>
            <a:off x="154595" y="1557033"/>
            <a:ext cx="11" cy="276003"/>
            <a:chOff x="878541" y="3412536"/>
            <a:chExt cx="30" cy="717264"/>
          </a:xfrm>
        </p:grpSpPr>
        <p:cxnSp>
          <p:nvCxnSpPr>
            <p:cNvPr id="172" name="Google Shape;172;p43"/>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73" name="Google Shape;173;p43"/>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74" name="Google Shape;174;p43"/>
          <p:cNvSpPr/>
          <p:nvPr/>
        </p:nvSpPr>
        <p:spPr>
          <a:xfrm>
            <a:off x="1334955" y="1478111"/>
            <a:ext cx="619595" cy="99950"/>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43"/>
          <p:cNvSpPr txBox="1"/>
          <p:nvPr>
            <p:ph type="title"/>
          </p:nvPr>
        </p:nvSpPr>
        <p:spPr>
          <a:xfrm>
            <a:off x="1993450" y="569125"/>
            <a:ext cx="6634800" cy="63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3000"/>
              <a:buNone/>
              <a:defRPr sz="3000">
                <a:solidFill>
                  <a:srgbClr val="000000"/>
                </a:solidFill>
              </a:defRPr>
            </a:lvl1pPr>
            <a:lvl2pPr lvl="1" algn="l">
              <a:lnSpc>
                <a:spcPct val="100000"/>
              </a:lnSpc>
              <a:spcBef>
                <a:spcPts val="0"/>
              </a:spcBef>
              <a:spcAft>
                <a:spcPts val="0"/>
              </a:spcAft>
              <a:buClr>
                <a:srgbClr val="000000"/>
              </a:buClr>
              <a:buSzPts val="3000"/>
              <a:buNone/>
              <a:defRPr sz="3000">
                <a:solidFill>
                  <a:srgbClr val="000000"/>
                </a:solidFill>
              </a:defRPr>
            </a:lvl2pPr>
            <a:lvl3pPr lvl="2" algn="l">
              <a:lnSpc>
                <a:spcPct val="100000"/>
              </a:lnSpc>
              <a:spcBef>
                <a:spcPts val="0"/>
              </a:spcBef>
              <a:spcAft>
                <a:spcPts val="0"/>
              </a:spcAft>
              <a:buClr>
                <a:srgbClr val="000000"/>
              </a:buClr>
              <a:buSzPts val="3000"/>
              <a:buNone/>
              <a:defRPr sz="3000">
                <a:solidFill>
                  <a:srgbClr val="000000"/>
                </a:solidFill>
              </a:defRPr>
            </a:lvl3pPr>
            <a:lvl4pPr lvl="3" algn="l">
              <a:lnSpc>
                <a:spcPct val="100000"/>
              </a:lnSpc>
              <a:spcBef>
                <a:spcPts val="0"/>
              </a:spcBef>
              <a:spcAft>
                <a:spcPts val="0"/>
              </a:spcAft>
              <a:buClr>
                <a:srgbClr val="000000"/>
              </a:buClr>
              <a:buSzPts val="3000"/>
              <a:buNone/>
              <a:defRPr sz="3000">
                <a:solidFill>
                  <a:srgbClr val="000000"/>
                </a:solidFill>
              </a:defRPr>
            </a:lvl4pPr>
            <a:lvl5pPr lvl="4" algn="l">
              <a:lnSpc>
                <a:spcPct val="100000"/>
              </a:lnSpc>
              <a:spcBef>
                <a:spcPts val="0"/>
              </a:spcBef>
              <a:spcAft>
                <a:spcPts val="0"/>
              </a:spcAft>
              <a:buClr>
                <a:srgbClr val="000000"/>
              </a:buClr>
              <a:buSzPts val="3000"/>
              <a:buNone/>
              <a:defRPr sz="3000">
                <a:solidFill>
                  <a:srgbClr val="000000"/>
                </a:solidFill>
              </a:defRPr>
            </a:lvl5pPr>
            <a:lvl6pPr lvl="5" algn="l">
              <a:lnSpc>
                <a:spcPct val="100000"/>
              </a:lnSpc>
              <a:spcBef>
                <a:spcPts val="0"/>
              </a:spcBef>
              <a:spcAft>
                <a:spcPts val="0"/>
              </a:spcAft>
              <a:buClr>
                <a:srgbClr val="000000"/>
              </a:buClr>
              <a:buSzPts val="3000"/>
              <a:buNone/>
              <a:defRPr sz="3000">
                <a:solidFill>
                  <a:srgbClr val="000000"/>
                </a:solidFill>
              </a:defRPr>
            </a:lvl6pPr>
            <a:lvl7pPr lvl="6" algn="l">
              <a:lnSpc>
                <a:spcPct val="100000"/>
              </a:lnSpc>
              <a:spcBef>
                <a:spcPts val="0"/>
              </a:spcBef>
              <a:spcAft>
                <a:spcPts val="0"/>
              </a:spcAft>
              <a:buClr>
                <a:srgbClr val="000000"/>
              </a:buClr>
              <a:buSzPts val="3000"/>
              <a:buNone/>
              <a:defRPr sz="3000">
                <a:solidFill>
                  <a:srgbClr val="000000"/>
                </a:solidFill>
              </a:defRPr>
            </a:lvl7pPr>
            <a:lvl8pPr lvl="7" algn="l">
              <a:lnSpc>
                <a:spcPct val="100000"/>
              </a:lnSpc>
              <a:spcBef>
                <a:spcPts val="0"/>
              </a:spcBef>
              <a:spcAft>
                <a:spcPts val="0"/>
              </a:spcAft>
              <a:buClr>
                <a:srgbClr val="000000"/>
              </a:buClr>
              <a:buSzPts val="3000"/>
              <a:buNone/>
              <a:defRPr sz="3000">
                <a:solidFill>
                  <a:srgbClr val="000000"/>
                </a:solidFill>
              </a:defRPr>
            </a:lvl8pPr>
            <a:lvl9pPr lvl="8" algn="l">
              <a:lnSpc>
                <a:spcPct val="100000"/>
              </a:lnSpc>
              <a:spcBef>
                <a:spcPts val="0"/>
              </a:spcBef>
              <a:spcAft>
                <a:spcPts val="0"/>
              </a:spcAft>
              <a:buClr>
                <a:srgbClr val="000000"/>
              </a:buClr>
              <a:buSzPts val="3000"/>
              <a:buNone/>
              <a:defRPr sz="3000">
                <a:solidFill>
                  <a:srgbClr val="000000"/>
                </a:solidFill>
              </a:defRPr>
            </a:lvl9pPr>
          </a:lstStyle>
          <a:p/>
        </p:txBody>
      </p:sp>
      <p:sp>
        <p:nvSpPr>
          <p:cNvPr id="176" name="Google Shape;176;p43"/>
          <p:cNvSpPr txBox="1"/>
          <p:nvPr>
            <p:ph idx="2" type="body"/>
          </p:nvPr>
        </p:nvSpPr>
        <p:spPr>
          <a:xfrm>
            <a:off x="347538" y="1732025"/>
            <a:ext cx="4212900" cy="2915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77" name="Shape 177"/>
        <p:cNvGrpSpPr/>
        <p:nvPr/>
      </p:nvGrpSpPr>
      <p:grpSpPr>
        <a:xfrm>
          <a:off x="0" y="0"/>
          <a:ext cx="0" cy="0"/>
          <a:chOff x="0" y="0"/>
          <a:chExt cx="0" cy="0"/>
        </a:xfrm>
      </p:grpSpPr>
      <p:sp>
        <p:nvSpPr>
          <p:cNvPr id="178" name="Google Shape;178;p48"/>
          <p:cNvSpPr/>
          <p:nvPr/>
        </p:nvSpPr>
        <p:spPr>
          <a:xfrm rot="4650791">
            <a:off x="2270546" y="-1192722"/>
            <a:ext cx="4747288" cy="7528964"/>
          </a:xfrm>
          <a:custGeom>
            <a:rect b="b" l="l" r="r" t="t"/>
            <a:pathLst>
              <a:path extrusionOk="0" fill="none" h="10174218" w="6415218">
                <a:moveTo>
                  <a:pt x="0" y="5087109"/>
                </a:moveTo>
                <a:cubicBezTo>
                  <a:pt x="193280" y="2300505"/>
                  <a:pt x="1460270" y="-49752"/>
                  <a:pt x="3207609" y="0"/>
                </a:cubicBezTo>
                <a:cubicBezTo>
                  <a:pt x="4546057" y="-66318"/>
                  <a:pt x="6051841" y="2619692"/>
                  <a:pt x="6415218" y="5087109"/>
                </a:cubicBezTo>
                <a:cubicBezTo>
                  <a:pt x="6396549" y="7718609"/>
                  <a:pt x="4788483" y="10439154"/>
                  <a:pt x="3207609" y="10174218"/>
                </a:cubicBezTo>
                <a:cubicBezTo>
                  <a:pt x="1675777" y="10308402"/>
                  <a:pt x="506311" y="8018378"/>
                  <a:pt x="0" y="5087109"/>
                </a:cubicBezTo>
                <a:close/>
              </a:path>
              <a:path extrusionOk="0" h="10174218" w="6415218">
                <a:moveTo>
                  <a:pt x="0" y="5087109"/>
                </a:moveTo>
                <a:cubicBezTo>
                  <a:pt x="-239576" y="2129800"/>
                  <a:pt x="1278709" y="59069"/>
                  <a:pt x="3207609" y="0"/>
                </a:cubicBezTo>
                <a:cubicBezTo>
                  <a:pt x="5235105" y="53890"/>
                  <a:pt x="6201217" y="2284381"/>
                  <a:pt x="6415218" y="5087109"/>
                </a:cubicBezTo>
                <a:cubicBezTo>
                  <a:pt x="6308333" y="8001021"/>
                  <a:pt x="4934943" y="10418417"/>
                  <a:pt x="3207609" y="10174218"/>
                </a:cubicBezTo>
                <a:cubicBezTo>
                  <a:pt x="1311990" y="10106317"/>
                  <a:pt x="246426" y="8014386"/>
                  <a:pt x="0" y="508710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9" name="Google Shape;179;p48"/>
          <p:cNvSpPr/>
          <p:nvPr/>
        </p:nvSpPr>
        <p:spPr>
          <a:xfrm>
            <a:off x="761365" y="334366"/>
            <a:ext cx="8026137" cy="4436690"/>
          </a:xfrm>
          <a:custGeom>
            <a:rect b="b" l="l" r="r" t="t"/>
            <a:pathLst>
              <a:path extrusionOk="0" h="5915586" w="10737307">
                <a:moveTo>
                  <a:pt x="0" y="2957793"/>
                </a:moveTo>
                <a:cubicBezTo>
                  <a:pt x="-30291" y="1305565"/>
                  <a:pt x="2159868" y="91487"/>
                  <a:pt x="5368654" y="0"/>
                </a:cubicBezTo>
                <a:cubicBezTo>
                  <a:pt x="8608836" y="57927"/>
                  <a:pt x="10525633" y="1330980"/>
                  <a:pt x="10737308" y="2957793"/>
                </a:cubicBezTo>
                <a:cubicBezTo>
                  <a:pt x="10493828" y="4829108"/>
                  <a:pt x="8297143" y="6117539"/>
                  <a:pt x="5368654" y="5915586"/>
                </a:cubicBezTo>
                <a:cubicBezTo>
                  <a:pt x="2154924" y="5779514"/>
                  <a:pt x="123385" y="4650291"/>
                  <a:pt x="0" y="2957793"/>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0" name="Google Shape;180;p48"/>
          <p:cNvSpPr/>
          <p:nvPr/>
        </p:nvSpPr>
        <p:spPr>
          <a:xfrm>
            <a:off x="7935759" y="355688"/>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48"/>
          <p:cNvSpPr/>
          <p:nvPr/>
        </p:nvSpPr>
        <p:spPr>
          <a:xfrm>
            <a:off x="1054394" y="4505113"/>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2" name="Google Shape;182;p48"/>
          <p:cNvGrpSpPr/>
          <p:nvPr/>
        </p:nvGrpSpPr>
        <p:grpSpPr>
          <a:xfrm>
            <a:off x="468648" y="4066981"/>
            <a:ext cx="22" cy="537016"/>
            <a:chOff x="878541" y="3412536"/>
            <a:chExt cx="30" cy="717264"/>
          </a:xfrm>
        </p:grpSpPr>
        <p:cxnSp>
          <p:nvCxnSpPr>
            <p:cNvPr id="183" name="Google Shape;183;p48"/>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84" name="Google Shape;184;p48"/>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85" name="Google Shape;185;p48"/>
          <p:cNvSpPr/>
          <p:nvPr/>
        </p:nvSpPr>
        <p:spPr>
          <a:xfrm>
            <a:off x="1186910" y="288499"/>
            <a:ext cx="615300" cy="625500"/>
          </a:xfrm>
          <a:prstGeom prst="diamond">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48"/>
          <p:cNvSpPr/>
          <p:nvPr/>
        </p:nvSpPr>
        <p:spPr>
          <a:xfrm>
            <a:off x="535775" y="632775"/>
            <a:ext cx="451800" cy="413700"/>
          </a:xfrm>
          <a:prstGeom prst="triangle">
            <a:avLst>
              <a:gd fmla="val 50000" name="adj"/>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48"/>
          <p:cNvSpPr/>
          <p:nvPr/>
        </p:nvSpPr>
        <p:spPr>
          <a:xfrm>
            <a:off x="7023254" y="3379102"/>
            <a:ext cx="1239189" cy="199900"/>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8" name="Google Shape;188;p48"/>
          <p:cNvGrpSpPr/>
          <p:nvPr/>
        </p:nvGrpSpPr>
        <p:grpSpPr>
          <a:xfrm>
            <a:off x="8694122" y="4066981"/>
            <a:ext cx="22" cy="537016"/>
            <a:chOff x="878541" y="3412536"/>
            <a:chExt cx="30" cy="717264"/>
          </a:xfrm>
        </p:grpSpPr>
        <p:cxnSp>
          <p:nvCxnSpPr>
            <p:cNvPr id="189" name="Google Shape;189;p48"/>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90" name="Google Shape;190;p48"/>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91" name="Google Shape;191;p48"/>
          <p:cNvSpPr txBox="1"/>
          <p:nvPr>
            <p:ph type="title"/>
          </p:nvPr>
        </p:nvSpPr>
        <p:spPr>
          <a:xfrm>
            <a:off x="1411100" y="2150850"/>
            <a:ext cx="6631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0"/>
          <p:cNvSpPr/>
          <p:nvPr/>
        </p:nvSpPr>
        <p:spPr>
          <a:xfrm rot="4650791">
            <a:off x="2270546" y="-1192722"/>
            <a:ext cx="4747288" cy="7528964"/>
          </a:xfrm>
          <a:custGeom>
            <a:rect b="b" l="l" r="r" t="t"/>
            <a:pathLst>
              <a:path extrusionOk="0" fill="none" h="10174218" w="6415218">
                <a:moveTo>
                  <a:pt x="0" y="5087109"/>
                </a:moveTo>
                <a:cubicBezTo>
                  <a:pt x="193280" y="2300505"/>
                  <a:pt x="1460270" y="-49752"/>
                  <a:pt x="3207609" y="0"/>
                </a:cubicBezTo>
                <a:cubicBezTo>
                  <a:pt x="4546057" y="-66318"/>
                  <a:pt x="6051841" y="2619692"/>
                  <a:pt x="6415218" y="5087109"/>
                </a:cubicBezTo>
                <a:cubicBezTo>
                  <a:pt x="6396549" y="7718609"/>
                  <a:pt x="4788483" y="10439154"/>
                  <a:pt x="3207609" y="10174218"/>
                </a:cubicBezTo>
                <a:cubicBezTo>
                  <a:pt x="1675777" y="10308402"/>
                  <a:pt x="506311" y="8018378"/>
                  <a:pt x="0" y="5087109"/>
                </a:cubicBezTo>
                <a:close/>
              </a:path>
              <a:path extrusionOk="0" h="10174218" w="6415218">
                <a:moveTo>
                  <a:pt x="0" y="5087109"/>
                </a:moveTo>
                <a:cubicBezTo>
                  <a:pt x="-239576" y="2129800"/>
                  <a:pt x="1278709" y="59069"/>
                  <a:pt x="3207609" y="0"/>
                </a:cubicBezTo>
                <a:cubicBezTo>
                  <a:pt x="5235105" y="53890"/>
                  <a:pt x="6201217" y="2284381"/>
                  <a:pt x="6415218" y="5087109"/>
                </a:cubicBezTo>
                <a:cubicBezTo>
                  <a:pt x="6308333" y="8001021"/>
                  <a:pt x="4934943" y="10418417"/>
                  <a:pt x="3207609" y="10174218"/>
                </a:cubicBezTo>
                <a:cubicBezTo>
                  <a:pt x="1311990" y="10106317"/>
                  <a:pt x="246426" y="8014386"/>
                  <a:pt x="0" y="50871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 name="Google Shape;15;p40"/>
          <p:cNvSpPr/>
          <p:nvPr/>
        </p:nvSpPr>
        <p:spPr>
          <a:xfrm>
            <a:off x="761365" y="334366"/>
            <a:ext cx="8026137" cy="4436690"/>
          </a:xfrm>
          <a:custGeom>
            <a:rect b="b" l="l" r="r" t="t"/>
            <a:pathLst>
              <a:path extrusionOk="0" h="5915586" w="10737307">
                <a:moveTo>
                  <a:pt x="0" y="2957793"/>
                </a:moveTo>
                <a:cubicBezTo>
                  <a:pt x="-30291" y="1305565"/>
                  <a:pt x="2159868" y="91487"/>
                  <a:pt x="5368654" y="0"/>
                </a:cubicBezTo>
                <a:cubicBezTo>
                  <a:pt x="8608836" y="57927"/>
                  <a:pt x="10525633" y="1330980"/>
                  <a:pt x="10737308" y="2957793"/>
                </a:cubicBezTo>
                <a:cubicBezTo>
                  <a:pt x="10493828" y="4829108"/>
                  <a:pt x="8297143" y="6117539"/>
                  <a:pt x="5368654" y="5915586"/>
                </a:cubicBezTo>
                <a:cubicBezTo>
                  <a:pt x="2154924" y="5779514"/>
                  <a:pt x="123385" y="4650291"/>
                  <a:pt x="0" y="2957793"/>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 name="Google Shape;16;p40"/>
          <p:cNvSpPr/>
          <p:nvPr/>
        </p:nvSpPr>
        <p:spPr>
          <a:xfrm>
            <a:off x="7935759" y="355688"/>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 name="Google Shape;17;p40"/>
          <p:cNvSpPr/>
          <p:nvPr/>
        </p:nvSpPr>
        <p:spPr>
          <a:xfrm>
            <a:off x="1054394" y="4505113"/>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 name="Google Shape;18;p40"/>
          <p:cNvGrpSpPr/>
          <p:nvPr/>
        </p:nvGrpSpPr>
        <p:grpSpPr>
          <a:xfrm>
            <a:off x="468648" y="4066981"/>
            <a:ext cx="22" cy="537016"/>
            <a:chOff x="878541" y="3412536"/>
            <a:chExt cx="30" cy="717264"/>
          </a:xfrm>
        </p:grpSpPr>
        <p:cxnSp>
          <p:nvCxnSpPr>
            <p:cNvPr id="19" name="Google Shape;19;p40"/>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20" name="Google Shape;20;p40"/>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21" name="Google Shape;21;p40"/>
          <p:cNvSpPr/>
          <p:nvPr/>
        </p:nvSpPr>
        <p:spPr>
          <a:xfrm>
            <a:off x="1186910" y="288499"/>
            <a:ext cx="615300" cy="625500"/>
          </a:xfrm>
          <a:prstGeom prst="diamond">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 name="Google Shape;22;p40"/>
          <p:cNvSpPr/>
          <p:nvPr/>
        </p:nvSpPr>
        <p:spPr>
          <a:xfrm>
            <a:off x="535775" y="632775"/>
            <a:ext cx="451800" cy="413700"/>
          </a:xfrm>
          <a:prstGeom prst="triangle">
            <a:avLst>
              <a:gd fmla="val 50000" name="adj"/>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 name="Google Shape;23;p40"/>
          <p:cNvSpPr/>
          <p:nvPr/>
        </p:nvSpPr>
        <p:spPr>
          <a:xfrm>
            <a:off x="7023254" y="3379102"/>
            <a:ext cx="1239189" cy="199900"/>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4" name="Google Shape;24;p40"/>
          <p:cNvGrpSpPr/>
          <p:nvPr/>
        </p:nvGrpSpPr>
        <p:grpSpPr>
          <a:xfrm>
            <a:off x="8694122" y="4066981"/>
            <a:ext cx="22" cy="537016"/>
            <a:chOff x="878541" y="3412536"/>
            <a:chExt cx="30" cy="717264"/>
          </a:xfrm>
        </p:grpSpPr>
        <p:cxnSp>
          <p:nvCxnSpPr>
            <p:cNvPr id="25" name="Google Shape;25;p40"/>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26" name="Google Shape;26;p40"/>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27" name="Google Shape;27;p40"/>
          <p:cNvSpPr txBox="1"/>
          <p:nvPr>
            <p:ph type="title"/>
          </p:nvPr>
        </p:nvSpPr>
        <p:spPr>
          <a:xfrm>
            <a:off x="1411100" y="2150850"/>
            <a:ext cx="6631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1"/>
          <p:cNvSpPr txBox="1"/>
          <p:nvPr>
            <p:ph idx="1" type="body"/>
          </p:nvPr>
        </p:nvSpPr>
        <p:spPr>
          <a:xfrm>
            <a:off x="4619300" y="704625"/>
            <a:ext cx="4212900" cy="3864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30" name="Google Shape;30;p41"/>
          <p:cNvSpPr/>
          <p:nvPr/>
        </p:nvSpPr>
        <p:spPr>
          <a:xfrm rot="4648272">
            <a:off x="283738" y="207020"/>
            <a:ext cx="3440435" cy="3451246"/>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 name="Google Shape;31;p41"/>
          <p:cNvSpPr/>
          <p:nvPr/>
        </p:nvSpPr>
        <p:spPr>
          <a:xfrm>
            <a:off x="405877" y="133782"/>
            <a:ext cx="3463732" cy="3453713"/>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 name="Google Shape;32;p41"/>
          <p:cNvSpPr/>
          <p:nvPr/>
        </p:nvSpPr>
        <p:spPr>
          <a:xfrm>
            <a:off x="3531927" y="199730"/>
            <a:ext cx="508200" cy="504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3" name="Google Shape;33;p41"/>
          <p:cNvGrpSpPr/>
          <p:nvPr/>
        </p:nvGrpSpPr>
        <p:grpSpPr>
          <a:xfrm>
            <a:off x="362393" y="3238350"/>
            <a:ext cx="23" cy="552150"/>
            <a:chOff x="878541" y="3412536"/>
            <a:chExt cx="30" cy="717264"/>
          </a:xfrm>
        </p:grpSpPr>
        <p:cxnSp>
          <p:nvCxnSpPr>
            <p:cNvPr id="34" name="Google Shape;34;p41"/>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35" name="Google Shape;35;p41"/>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36" name="Google Shape;36;p41"/>
          <p:cNvSpPr/>
          <p:nvPr/>
        </p:nvSpPr>
        <p:spPr>
          <a:xfrm>
            <a:off x="2723113" y="3080608"/>
            <a:ext cx="1253598" cy="20360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 name="Google Shape;37;p41"/>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0" name="Google Shape;40;p36"/>
          <p:cNvSpPr txBox="1"/>
          <p:nvPr>
            <p:ph idx="1" type="body"/>
          </p:nvPr>
        </p:nvSpPr>
        <p:spPr>
          <a:xfrm>
            <a:off x="4740275" y="1874225"/>
            <a:ext cx="3918900" cy="25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1" name="Shape 41"/>
        <p:cNvGrpSpPr/>
        <p:nvPr/>
      </p:nvGrpSpPr>
      <p:grpSpPr>
        <a:xfrm>
          <a:off x="0" y="0"/>
          <a:ext cx="0" cy="0"/>
          <a:chOff x="0" y="0"/>
          <a:chExt cx="0" cy="0"/>
        </a:xfrm>
      </p:grpSpPr>
      <p:sp>
        <p:nvSpPr>
          <p:cNvPr id="42" name="Google Shape;42;p42"/>
          <p:cNvSpPr txBox="1"/>
          <p:nvPr>
            <p:ph idx="1" type="body"/>
          </p:nvPr>
        </p:nvSpPr>
        <p:spPr>
          <a:xfrm>
            <a:off x="4619300" y="704625"/>
            <a:ext cx="4212900" cy="3864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43" name="Google Shape;43;p42"/>
          <p:cNvSpPr/>
          <p:nvPr/>
        </p:nvSpPr>
        <p:spPr>
          <a:xfrm rot="4648272">
            <a:off x="283738" y="207020"/>
            <a:ext cx="3440435" cy="3451246"/>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 name="Google Shape;44;p42"/>
          <p:cNvSpPr/>
          <p:nvPr/>
        </p:nvSpPr>
        <p:spPr>
          <a:xfrm>
            <a:off x="405877" y="133782"/>
            <a:ext cx="3463732" cy="3453713"/>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 name="Google Shape;45;p42"/>
          <p:cNvSpPr/>
          <p:nvPr/>
        </p:nvSpPr>
        <p:spPr>
          <a:xfrm>
            <a:off x="3531927" y="199730"/>
            <a:ext cx="508200" cy="504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6" name="Google Shape;46;p42"/>
          <p:cNvGrpSpPr/>
          <p:nvPr/>
        </p:nvGrpSpPr>
        <p:grpSpPr>
          <a:xfrm>
            <a:off x="362393" y="3238350"/>
            <a:ext cx="23" cy="552150"/>
            <a:chOff x="878541" y="3412536"/>
            <a:chExt cx="30" cy="717264"/>
          </a:xfrm>
        </p:grpSpPr>
        <p:cxnSp>
          <p:nvCxnSpPr>
            <p:cNvPr id="47" name="Google Shape;47;p42"/>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48" name="Google Shape;48;p42"/>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49" name="Google Shape;49;p42"/>
          <p:cNvSpPr/>
          <p:nvPr/>
        </p:nvSpPr>
        <p:spPr>
          <a:xfrm>
            <a:off x="2723113" y="3080608"/>
            <a:ext cx="1253598" cy="20360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 name="Google Shape;50;p42"/>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51" name="Shape 51"/>
        <p:cNvGrpSpPr/>
        <p:nvPr/>
      </p:nvGrpSpPr>
      <p:grpSpPr>
        <a:xfrm>
          <a:off x="0" y="0"/>
          <a:ext cx="0" cy="0"/>
          <a:chOff x="0" y="0"/>
          <a:chExt cx="0" cy="0"/>
        </a:xfrm>
      </p:grpSpPr>
      <p:sp>
        <p:nvSpPr>
          <p:cNvPr id="52" name="Google Shape;52;p46"/>
          <p:cNvSpPr txBox="1"/>
          <p:nvPr>
            <p:ph idx="1" type="body"/>
          </p:nvPr>
        </p:nvSpPr>
        <p:spPr>
          <a:xfrm>
            <a:off x="4619300" y="704625"/>
            <a:ext cx="4212900" cy="3864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53" name="Google Shape;53;p46"/>
          <p:cNvSpPr/>
          <p:nvPr/>
        </p:nvSpPr>
        <p:spPr>
          <a:xfrm rot="4648272">
            <a:off x="283738" y="207020"/>
            <a:ext cx="3440435" cy="3451246"/>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 name="Google Shape;54;p46"/>
          <p:cNvSpPr/>
          <p:nvPr/>
        </p:nvSpPr>
        <p:spPr>
          <a:xfrm>
            <a:off x="405877" y="133782"/>
            <a:ext cx="3463732" cy="3453713"/>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 name="Google Shape;55;p46"/>
          <p:cNvSpPr/>
          <p:nvPr/>
        </p:nvSpPr>
        <p:spPr>
          <a:xfrm>
            <a:off x="3531927" y="199730"/>
            <a:ext cx="508200" cy="504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6" name="Google Shape;56;p46"/>
          <p:cNvGrpSpPr/>
          <p:nvPr/>
        </p:nvGrpSpPr>
        <p:grpSpPr>
          <a:xfrm>
            <a:off x="362393" y="3238350"/>
            <a:ext cx="23" cy="552150"/>
            <a:chOff x="878541" y="3412536"/>
            <a:chExt cx="30" cy="717264"/>
          </a:xfrm>
        </p:grpSpPr>
        <p:cxnSp>
          <p:nvCxnSpPr>
            <p:cNvPr id="57" name="Google Shape;57;p46"/>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58" name="Google Shape;58;p46"/>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59" name="Google Shape;59;p46"/>
          <p:cNvSpPr/>
          <p:nvPr/>
        </p:nvSpPr>
        <p:spPr>
          <a:xfrm>
            <a:off x="1940513" y="3790508"/>
            <a:ext cx="1253598" cy="20360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0" name="Google Shape;60;p46"/>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3000"/>
              <a:buNone/>
              <a:defRPr sz="3000">
                <a:solidFill>
                  <a:srgbClr val="000000"/>
                </a:solidFill>
              </a:defRPr>
            </a:lvl1pPr>
            <a:lvl2pPr lvl="1" algn="l">
              <a:lnSpc>
                <a:spcPct val="100000"/>
              </a:lnSpc>
              <a:spcBef>
                <a:spcPts val="0"/>
              </a:spcBef>
              <a:spcAft>
                <a:spcPts val="0"/>
              </a:spcAft>
              <a:buClr>
                <a:srgbClr val="000000"/>
              </a:buClr>
              <a:buSzPts val="3000"/>
              <a:buNone/>
              <a:defRPr sz="3000">
                <a:solidFill>
                  <a:srgbClr val="000000"/>
                </a:solidFill>
              </a:defRPr>
            </a:lvl2pPr>
            <a:lvl3pPr lvl="2" algn="l">
              <a:lnSpc>
                <a:spcPct val="100000"/>
              </a:lnSpc>
              <a:spcBef>
                <a:spcPts val="0"/>
              </a:spcBef>
              <a:spcAft>
                <a:spcPts val="0"/>
              </a:spcAft>
              <a:buClr>
                <a:srgbClr val="000000"/>
              </a:buClr>
              <a:buSzPts val="3000"/>
              <a:buNone/>
              <a:defRPr sz="3000">
                <a:solidFill>
                  <a:srgbClr val="000000"/>
                </a:solidFill>
              </a:defRPr>
            </a:lvl3pPr>
            <a:lvl4pPr lvl="3" algn="l">
              <a:lnSpc>
                <a:spcPct val="100000"/>
              </a:lnSpc>
              <a:spcBef>
                <a:spcPts val="0"/>
              </a:spcBef>
              <a:spcAft>
                <a:spcPts val="0"/>
              </a:spcAft>
              <a:buClr>
                <a:srgbClr val="000000"/>
              </a:buClr>
              <a:buSzPts val="3000"/>
              <a:buNone/>
              <a:defRPr sz="3000">
                <a:solidFill>
                  <a:srgbClr val="000000"/>
                </a:solidFill>
              </a:defRPr>
            </a:lvl4pPr>
            <a:lvl5pPr lvl="4" algn="l">
              <a:lnSpc>
                <a:spcPct val="100000"/>
              </a:lnSpc>
              <a:spcBef>
                <a:spcPts val="0"/>
              </a:spcBef>
              <a:spcAft>
                <a:spcPts val="0"/>
              </a:spcAft>
              <a:buClr>
                <a:srgbClr val="000000"/>
              </a:buClr>
              <a:buSzPts val="3000"/>
              <a:buNone/>
              <a:defRPr sz="3000">
                <a:solidFill>
                  <a:srgbClr val="000000"/>
                </a:solidFill>
              </a:defRPr>
            </a:lvl5pPr>
            <a:lvl6pPr lvl="5" algn="l">
              <a:lnSpc>
                <a:spcPct val="100000"/>
              </a:lnSpc>
              <a:spcBef>
                <a:spcPts val="0"/>
              </a:spcBef>
              <a:spcAft>
                <a:spcPts val="0"/>
              </a:spcAft>
              <a:buClr>
                <a:srgbClr val="000000"/>
              </a:buClr>
              <a:buSzPts val="3000"/>
              <a:buNone/>
              <a:defRPr sz="3000">
                <a:solidFill>
                  <a:srgbClr val="000000"/>
                </a:solidFill>
              </a:defRPr>
            </a:lvl6pPr>
            <a:lvl7pPr lvl="6" algn="l">
              <a:lnSpc>
                <a:spcPct val="100000"/>
              </a:lnSpc>
              <a:spcBef>
                <a:spcPts val="0"/>
              </a:spcBef>
              <a:spcAft>
                <a:spcPts val="0"/>
              </a:spcAft>
              <a:buClr>
                <a:srgbClr val="000000"/>
              </a:buClr>
              <a:buSzPts val="3000"/>
              <a:buNone/>
              <a:defRPr sz="3000">
                <a:solidFill>
                  <a:srgbClr val="000000"/>
                </a:solidFill>
              </a:defRPr>
            </a:lvl7pPr>
            <a:lvl8pPr lvl="7" algn="l">
              <a:lnSpc>
                <a:spcPct val="100000"/>
              </a:lnSpc>
              <a:spcBef>
                <a:spcPts val="0"/>
              </a:spcBef>
              <a:spcAft>
                <a:spcPts val="0"/>
              </a:spcAft>
              <a:buClr>
                <a:srgbClr val="000000"/>
              </a:buClr>
              <a:buSzPts val="3000"/>
              <a:buNone/>
              <a:defRPr sz="3000">
                <a:solidFill>
                  <a:srgbClr val="000000"/>
                </a:solidFill>
              </a:defRPr>
            </a:lvl8pPr>
            <a:lvl9pPr lvl="8" algn="l">
              <a:lnSpc>
                <a:spcPct val="100000"/>
              </a:lnSpc>
              <a:spcBef>
                <a:spcPts val="0"/>
              </a:spcBef>
              <a:spcAft>
                <a:spcPts val="0"/>
              </a:spcAft>
              <a:buClr>
                <a:srgbClr val="000000"/>
              </a:buClr>
              <a:buSzPts val="3000"/>
              <a:buNone/>
              <a:defRPr sz="3000">
                <a:solidFill>
                  <a:srgbClr val="00000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1" name="Shape 61"/>
        <p:cNvGrpSpPr/>
        <p:nvPr/>
      </p:nvGrpSpPr>
      <p:grpSpPr>
        <a:xfrm>
          <a:off x="0" y="0"/>
          <a:ext cx="0" cy="0"/>
          <a:chOff x="0" y="0"/>
          <a:chExt cx="0" cy="0"/>
        </a:xfrm>
      </p:grpSpPr>
      <p:sp>
        <p:nvSpPr>
          <p:cNvPr id="62" name="Google Shape;62;p38"/>
          <p:cNvSpPr txBox="1"/>
          <p:nvPr>
            <p:ph idx="1" type="body"/>
          </p:nvPr>
        </p:nvSpPr>
        <p:spPr>
          <a:xfrm>
            <a:off x="6036103" y="2313975"/>
            <a:ext cx="2783100" cy="246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63" name="Google Shape;63;p38"/>
          <p:cNvSpPr/>
          <p:nvPr/>
        </p:nvSpPr>
        <p:spPr>
          <a:xfrm rot="4716968">
            <a:off x="7243524" y="146086"/>
            <a:ext cx="1718721" cy="1735255"/>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 name="Google Shape;64;p38"/>
          <p:cNvSpPr/>
          <p:nvPr/>
        </p:nvSpPr>
        <p:spPr>
          <a:xfrm>
            <a:off x="7342644" y="127467"/>
            <a:ext cx="1686588" cy="1670790"/>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 name="Google Shape;65;p38"/>
          <p:cNvSpPr/>
          <p:nvPr/>
        </p:nvSpPr>
        <p:spPr>
          <a:xfrm>
            <a:off x="8891404" y="160155"/>
            <a:ext cx="252600" cy="249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66" name="Google Shape;66;p38"/>
          <p:cNvGrpSpPr/>
          <p:nvPr/>
        </p:nvGrpSpPr>
        <p:grpSpPr>
          <a:xfrm>
            <a:off x="7321446" y="1667102"/>
            <a:ext cx="11" cy="273851"/>
            <a:chOff x="878541" y="3412536"/>
            <a:chExt cx="30" cy="717264"/>
          </a:xfrm>
        </p:grpSpPr>
        <p:cxnSp>
          <p:nvCxnSpPr>
            <p:cNvPr id="67" name="Google Shape;67;p38"/>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68" name="Google Shape;68;p38"/>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69" name="Google Shape;69;p38"/>
          <p:cNvSpPr/>
          <p:nvPr/>
        </p:nvSpPr>
        <p:spPr>
          <a:xfrm>
            <a:off x="8490688" y="1588107"/>
            <a:ext cx="576367" cy="111055"/>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0" name="Google Shape;70;p38"/>
          <p:cNvSpPr txBox="1"/>
          <p:nvPr>
            <p:ph type="title"/>
          </p:nvPr>
        </p:nvSpPr>
        <p:spPr>
          <a:xfrm>
            <a:off x="231700" y="651463"/>
            <a:ext cx="7111800" cy="648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3000"/>
              <a:buNone/>
              <a:defRPr sz="3000">
                <a:solidFill>
                  <a:srgbClr val="000000"/>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1" name="Google Shape;71;p38"/>
          <p:cNvSpPr txBox="1"/>
          <p:nvPr>
            <p:ph idx="2" type="body"/>
          </p:nvPr>
        </p:nvSpPr>
        <p:spPr>
          <a:xfrm>
            <a:off x="3133902" y="2313975"/>
            <a:ext cx="2783100" cy="246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72" name="Google Shape;72;p38"/>
          <p:cNvSpPr txBox="1"/>
          <p:nvPr>
            <p:ph idx="3" type="body"/>
          </p:nvPr>
        </p:nvSpPr>
        <p:spPr>
          <a:xfrm>
            <a:off x="231700" y="2313975"/>
            <a:ext cx="2783100" cy="246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and text">
  <p:cSld name="TITLE_ONLY_1">
    <p:spTree>
      <p:nvGrpSpPr>
        <p:cNvPr id="73" name="Shape 73"/>
        <p:cNvGrpSpPr/>
        <p:nvPr/>
      </p:nvGrpSpPr>
      <p:grpSpPr>
        <a:xfrm>
          <a:off x="0" y="0"/>
          <a:ext cx="0" cy="0"/>
          <a:chOff x="0" y="0"/>
          <a:chExt cx="0" cy="0"/>
        </a:xfrm>
      </p:grpSpPr>
      <p:grpSp>
        <p:nvGrpSpPr>
          <p:cNvPr id="74" name="Google Shape;74;p39"/>
          <p:cNvGrpSpPr/>
          <p:nvPr/>
        </p:nvGrpSpPr>
        <p:grpSpPr>
          <a:xfrm>
            <a:off x="421588" y="1084699"/>
            <a:ext cx="1504192" cy="1500397"/>
            <a:chOff x="3787438" y="932299"/>
            <a:chExt cx="1504192" cy="1500397"/>
          </a:xfrm>
        </p:grpSpPr>
        <p:sp>
          <p:nvSpPr>
            <p:cNvPr id="75" name="Google Shape;75;p39"/>
            <p:cNvSpPr/>
            <p:nvPr/>
          </p:nvSpPr>
          <p:spPr>
            <a:xfrm rot="4715341">
              <a:off x="3910814" y="1034919"/>
              <a:ext cx="1257439" cy="128072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 name="Google Shape;76;p39"/>
            <p:cNvSpPr/>
            <p:nvPr/>
          </p:nvSpPr>
          <p:spPr>
            <a:xfrm>
              <a:off x="3919914" y="1031751"/>
              <a:ext cx="1369646" cy="1345602"/>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7" name="Google Shape;77;p39"/>
            <p:cNvGrpSpPr/>
            <p:nvPr/>
          </p:nvGrpSpPr>
          <p:grpSpPr>
            <a:xfrm>
              <a:off x="3903342" y="2221103"/>
              <a:ext cx="9" cy="211593"/>
              <a:chOff x="878541" y="3412536"/>
              <a:chExt cx="30" cy="717264"/>
            </a:xfrm>
          </p:grpSpPr>
          <p:cxnSp>
            <p:nvCxnSpPr>
              <p:cNvPr id="78" name="Google Shape;78;p3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79" name="Google Shape;79;p3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grpSp>
      <p:sp>
        <p:nvSpPr>
          <p:cNvPr id="80" name="Google Shape;8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1" name="Google Shape;81;p39"/>
          <p:cNvSpPr txBox="1"/>
          <p:nvPr>
            <p:ph idx="1" type="body"/>
          </p:nvPr>
        </p:nvSpPr>
        <p:spPr>
          <a:xfrm>
            <a:off x="494175" y="2585100"/>
            <a:ext cx="1431900" cy="218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82" name="Google Shape;82;p39"/>
          <p:cNvSpPr txBox="1"/>
          <p:nvPr>
            <p:ph idx="2" type="subTitle"/>
          </p:nvPr>
        </p:nvSpPr>
        <p:spPr>
          <a:xfrm>
            <a:off x="569200" y="1602050"/>
            <a:ext cx="1253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solidFill>
                  <a:srgbClr val="FFFFFF"/>
                </a:solidFill>
              </a:defRPr>
            </a:lvl1pPr>
            <a:lvl2pPr lvl="1" algn="ctr">
              <a:lnSpc>
                <a:spcPct val="115000"/>
              </a:lnSpc>
              <a:spcBef>
                <a:spcPts val="1600"/>
              </a:spcBef>
              <a:spcAft>
                <a:spcPts val="0"/>
              </a:spcAft>
              <a:buSzPts val="1800"/>
              <a:buNone/>
              <a:defRPr b="1" sz="2400">
                <a:solidFill>
                  <a:srgbClr val="FFFFFF"/>
                </a:solidFill>
              </a:defRPr>
            </a:lvl2pPr>
            <a:lvl3pPr lvl="2" algn="ctr">
              <a:lnSpc>
                <a:spcPct val="115000"/>
              </a:lnSpc>
              <a:spcBef>
                <a:spcPts val="1600"/>
              </a:spcBef>
              <a:spcAft>
                <a:spcPts val="0"/>
              </a:spcAft>
              <a:buSzPts val="1800"/>
              <a:buNone/>
              <a:defRPr b="1" sz="2400">
                <a:solidFill>
                  <a:srgbClr val="FFFFFF"/>
                </a:solidFill>
              </a:defRPr>
            </a:lvl3pPr>
            <a:lvl4pPr lvl="3" algn="ctr">
              <a:lnSpc>
                <a:spcPct val="115000"/>
              </a:lnSpc>
              <a:spcBef>
                <a:spcPts val="1600"/>
              </a:spcBef>
              <a:spcAft>
                <a:spcPts val="0"/>
              </a:spcAft>
              <a:buSzPts val="1800"/>
              <a:buNone/>
              <a:defRPr b="1" sz="2400">
                <a:solidFill>
                  <a:srgbClr val="FFFFFF"/>
                </a:solidFill>
              </a:defRPr>
            </a:lvl4pPr>
            <a:lvl5pPr lvl="4" algn="ctr">
              <a:lnSpc>
                <a:spcPct val="115000"/>
              </a:lnSpc>
              <a:spcBef>
                <a:spcPts val="1600"/>
              </a:spcBef>
              <a:spcAft>
                <a:spcPts val="0"/>
              </a:spcAft>
              <a:buSzPts val="1800"/>
              <a:buNone/>
              <a:defRPr b="1" sz="2400">
                <a:solidFill>
                  <a:srgbClr val="FFFFFF"/>
                </a:solidFill>
              </a:defRPr>
            </a:lvl5pPr>
            <a:lvl6pPr lvl="5" algn="ctr">
              <a:lnSpc>
                <a:spcPct val="115000"/>
              </a:lnSpc>
              <a:spcBef>
                <a:spcPts val="1600"/>
              </a:spcBef>
              <a:spcAft>
                <a:spcPts val="0"/>
              </a:spcAft>
              <a:buSzPts val="1800"/>
              <a:buNone/>
              <a:defRPr b="1" sz="2400">
                <a:solidFill>
                  <a:srgbClr val="FFFFFF"/>
                </a:solidFill>
              </a:defRPr>
            </a:lvl6pPr>
            <a:lvl7pPr lvl="6" algn="ctr">
              <a:lnSpc>
                <a:spcPct val="115000"/>
              </a:lnSpc>
              <a:spcBef>
                <a:spcPts val="1600"/>
              </a:spcBef>
              <a:spcAft>
                <a:spcPts val="0"/>
              </a:spcAft>
              <a:buSzPts val="1800"/>
              <a:buNone/>
              <a:defRPr b="1" sz="2400">
                <a:solidFill>
                  <a:srgbClr val="FFFFFF"/>
                </a:solidFill>
              </a:defRPr>
            </a:lvl7pPr>
            <a:lvl8pPr lvl="7" algn="ctr">
              <a:lnSpc>
                <a:spcPct val="115000"/>
              </a:lnSpc>
              <a:spcBef>
                <a:spcPts val="1600"/>
              </a:spcBef>
              <a:spcAft>
                <a:spcPts val="0"/>
              </a:spcAft>
              <a:buSzPts val="1800"/>
              <a:buNone/>
              <a:defRPr b="1" sz="2400">
                <a:solidFill>
                  <a:srgbClr val="FFFFFF"/>
                </a:solidFill>
              </a:defRPr>
            </a:lvl8pPr>
            <a:lvl9pPr lvl="8" algn="ctr">
              <a:lnSpc>
                <a:spcPct val="115000"/>
              </a:lnSpc>
              <a:spcBef>
                <a:spcPts val="1600"/>
              </a:spcBef>
              <a:spcAft>
                <a:spcPts val="1600"/>
              </a:spcAft>
              <a:buSzPts val="1800"/>
              <a:buNone/>
              <a:defRPr b="1" sz="2400">
                <a:solidFill>
                  <a:srgbClr val="FFFFFF"/>
                </a:solidFill>
              </a:defRPr>
            </a:lvl9pPr>
          </a:lstStyle>
          <a:p/>
        </p:txBody>
      </p:sp>
      <p:grpSp>
        <p:nvGrpSpPr>
          <p:cNvPr id="83" name="Google Shape;83;p39"/>
          <p:cNvGrpSpPr/>
          <p:nvPr/>
        </p:nvGrpSpPr>
        <p:grpSpPr>
          <a:xfrm>
            <a:off x="3787438" y="1084699"/>
            <a:ext cx="1534779" cy="1500397"/>
            <a:chOff x="3787438" y="932299"/>
            <a:chExt cx="1534779" cy="1500397"/>
          </a:xfrm>
        </p:grpSpPr>
        <p:sp>
          <p:nvSpPr>
            <p:cNvPr id="84" name="Google Shape;84;p39"/>
            <p:cNvSpPr/>
            <p:nvPr/>
          </p:nvSpPr>
          <p:spPr>
            <a:xfrm rot="4715341">
              <a:off x="3910814" y="1034919"/>
              <a:ext cx="1257439" cy="128072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 name="Google Shape;85;p39"/>
            <p:cNvSpPr/>
            <p:nvPr/>
          </p:nvSpPr>
          <p:spPr>
            <a:xfrm>
              <a:off x="3919914" y="1031751"/>
              <a:ext cx="1369646" cy="1345602"/>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 name="Google Shape;86;p39"/>
            <p:cNvSpPr/>
            <p:nvPr/>
          </p:nvSpPr>
          <p:spPr>
            <a:xfrm>
              <a:off x="5126917" y="1056973"/>
              <a:ext cx="195300" cy="1935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87" name="Google Shape;87;p39"/>
            <p:cNvGrpSpPr/>
            <p:nvPr/>
          </p:nvGrpSpPr>
          <p:grpSpPr>
            <a:xfrm>
              <a:off x="3903342" y="2221103"/>
              <a:ext cx="9" cy="211593"/>
              <a:chOff x="878541" y="3412536"/>
              <a:chExt cx="30" cy="717264"/>
            </a:xfrm>
          </p:grpSpPr>
          <p:cxnSp>
            <p:nvCxnSpPr>
              <p:cNvPr id="88" name="Google Shape;88;p3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89" name="Google Shape;89;p3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grpSp>
      <p:grpSp>
        <p:nvGrpSpPr>
          <p:cNvPr id="90" name="Google Shape;90;p39"/>
          <p:cNvGrpSpPr/>
          <p:nvPr/>
        </p:nvGrpSpPr>
        <p:grpSpPr>
          <a:xfrm>
            <a:off x="5516388" y="1084699"/>
            <a:ext cx="1504192" cy="1500397"/>
            <a:chOff x="3787438" y="932299"/>
            <a:chExt cx="1504192" cy="1500397"/>
          </a:xfrm>
        </p:grpSpPr>
        <p:sp>
          <p:nvSpPr>
            <p:cNvPr id="91" name="Google Shape;91;p39"/>
            <p:cNvSpPr/>
            <p:nvPr/>
          </p:nvSpPr>
          <p:spPr>
            <a:xfrm rot="4715341">
              <a:off x="3910814" y="1034919"/>
              <a:ext cx="1257439" cy="128072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 name="Google Shape;92;p39"/>
            <p:cNvSpPr/>
            <p:nvPr/>
          </p:nvSpPr>
          <p:spPr>
            <a:xfrm>
              <a:off x="3919914" y="1031751"/>
              <a:ext cx="1369646" cy="1345602"/>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93" name="Google Shape;93;p39"/>
            <p:cNvGrpSpPr/>
            <p:nvPr/>
          </p:nvGrpSpPr>
          <p:grpSpPr>
            <a:xfrm>
              <a:off x="3903342" y="2221103"/>
              <a:ext cx="9" cy="211593"/>
              <a:chOff x="878541" y="3412536"/>
              <a:chExt cx="30" cy="717264"/>
            </a:xfrm>
          </p:grpSpPr>
          <p:cxnSp>
            <p:nvCxnSpPr>
              <p:cNvPr id="94" name="Google Shape;94;p3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95" name="Google Shape;95;p3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grpSp>
      <p:grpSp>
        <p:nvGrpSpPr>
          <p:cNvPr id="96" name="Google Shape;96;p39"/>
          <p:cNvGrpSpPr/>
          <p:nvPr/>
        </p:nvGrpSpPr>
        <p:grpSpPr>
          <a:xfrm>
            <a:off x="7225663" y="1106199"/>
            <a:ext cx="1504192" cy="1500397"/>
            <a:chOff x="3787438" y="932299"/>
            <a:chExt cx="1504192" cy="1500397"/>
          </a:xfrm>
        </p:grpSpPr>
        <p:sp>
          <p:nvSpPr>
            <p:cNvPr id="97" name="Google Shape;97;p39"/>
            <p:cNvSpPr/>
            <p:nvPr/>
          </p:nvSpPr>
          <p:spPr>
            <a:xfrm rot="4715341">
              <a:off x="3910814" y="1034919"/>
              <a:ext cx="1257439" cy="128072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 name="Google Shape;98;p39"/>
            <p:cNvSpPr/>
            <p:nvPr/>
          </p:nvSpPr>
          <p:spPr>
            <a:xfrm>
              <a:off x="3919914" y="1031751"/>
              <a:ext cx="1369646" cy="1345602"/>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99" name="Google Shape;99;p39"/>
            <p:cNvGrpSpPr/>
            <p:nvPr/>
          </p:nvGrpSpPr>
          <p:grpSpPr>
            <a:xfrm>
              <a:off x="3903342" y="2221103"/>
              <a:ext cx="9" cy="211593"/>
              <a:chOff x="878541" y="3412536"/>
              <a:chExt cx="30" cy="717264"/>
            </a:xfrm>
          </p:grpSpPr>
          <p:cxnSp>
            <p:nvCxnSpPr>
              <p:cNvPr id="100" name="Google Shape;100;p3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01" name="Google Shape;101;p3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grpSp>
      <p:grpSp>
        <p:nvGrpSpPr>
          <p:cNvPr id="102" name="Google Shape;102;p39"/>
          <p:cNvGrpSpPr/>
          <p:nvPr/>
        </p:nvGrpSpPr>
        <p:grpSpPr>
          <a:xfrm>
            <a:off x="2104513" y="1106199"/>
            <a:ext cx="1504192" cy="1500397"/>
            <a:chOff x="3787438" y="932299"/>
            <a:chExt cx="1504192" cy="1500397"/>
          </a:xfrm>
        </p:grpSpPr>
        <p:sp>
          <p:nvSpPr>
            <p:cNvPr id="103" name="Google Shape;103;p39"/>
            <p:cNvSpPr/>
            <p:nvPr/>
          </p:nvSpPr>
          <p:spPr>
            <a:xfrm rot="4715341">
              <a:off x="3910814" y="1034919"/>
              <a:ext cx="1257439" cy="1280729"/>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39"/>
            <p:cNvSpPr/>
            <p:nvPr/>
          </p:nvSpPr>
          <p:spPr>
            <a:xfrm>
              <a:off x="3919914" y="1031751"/>
              <a:ext cx="1369646" cy="1345602"/>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5" name="Google Shape;105;p39"/>
            <p:cNvGrpSpPr/>
            <p:nvPr/>
          </p:nvGrpSpPr>
          <p:grpSpPr>
            <a:xfrm>
              <a:off x="3903342" y="2221103"/>
              <a:ext cx="9" cy="211593"/>
              <a:chOff x="878541" y="3412536"/>
              <a:chExt cx="30" cy="717264"/>
            </a:xfrm>
          </p:grpSpPr>
          <p:cxnSp>
            <p:nvCxnSpPr>
              <p:cNvPr id="106" name="Google Shape;106;p3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07" name="Google Shape;107;p3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grpSp>
      <p:sp>
        <p:nvSpPr>
          <p:cNvPr id="108" name="Google Shape;108;p39"/>
          <p:cNvSpPr txBox="1"/>
          <p:nvPr>
            <p:ph idx="3" type="body"/>
          </p:nvPr>
        </p:nvSpPr>
        <p:spPr>
          <a:xfrm>
            <a:off x="2161375" y="2585100"/>
            <a:ext cx="1431900" cy="218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09" name="Google Shape;109;p39"/>
          <p:cNvSpPr txBox="1"/>
          <p:nvPr>
            <p:ph idx="4" type="subTitle"/>
          </p:nvPr>
        </p:nvSpPr>
        <p:spPr>
          <a:xfrm>
            <a:off x="2236400" y="1602050"/>
            <a:ext cx="1253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solidFill>
                  <a:srgbClr val="FFFFFF"/>
                </a:solidFill>
              </a:defRPr>
            </a:lvl1pPr>
            <a:lvl2pPr lvl="1" algn="ctr">
              <a:lnSpc>
                <a:spcPct val="115000"/>
              </a:lnSpc>
              <a:spcBef>
                <a:spcPts val="1600"/>
              </a:spcBef>
              <a:spcAft>
                <a:spcPts val="0"/>
              </a:spcAft>
              <a:buSzPts val="1800"/>
              <a:buNone/>
              <a:defRPr b="1" sz="2400">
                <a:solidFill>
                  <a:srgbClr val="FFFFFF"/>
                </a:solidFill>
              </a:defRPr>
            </a:lvl2pPr>
            <a:lvl3pPr lvl="2" algn="ctr">
              <a:lnSpc>
                <a:spcPct val="115000"/>
              </a:lnSpc>
              <a:spcBef>
                <a:spcPts val="1600"/>
              </a:spcBef>
              <a:spcAft>
                <a:spcPts val="0"/>
              </a:spcAft>
              <a:buSzPts val="1800"/>
              <a:buNone/>
              <a:defRPr b="1" sz="2400">
                <a:solidFill>
                  <a:srgbClr val="FFFFFF"/>
                </a:solidFill>
              </a:defRPr>
            </a:lvl3pPr>
            <a:lvl4pPr lvl="3" algn="ctr">
              <a:lnSpc>
                <a:spcPct val="115000"/>
              </a:lnSpc>
              <a:spcBef>
                <a:spcPts val="1600"/>
              </a:spcBef>
              <a:spcAft>
                <a:spcPts val="0"/>
              </a:spcAft>
              <a:buSzPts val="1800"/>
              <a:buNone/>
              <a:defRPr b="1" sz="2400">
                <a:solidFill>
                  <a:srgbClr val="FFFFFF"/>
                </a:solidFill>
              </a:defRPr>
            </a:lvl4pPr>
            <a:lvl5pPr lvl="4" algn="ctr">
              <a:lnSpc>
                <a:spcPct val="115000"/>
              </a:lnSpc>
              <a:spcBef>
                <a:spcPts val="1600"/>
              </a:spcBef>
              <a:spcAft>
                <a:spcPts val="0"/>
              </a:spcAft>
              <a:buSzPts val="1800"/>
              <a:buNone/>
              <a:defRPr b="1" sz="2400">
                <a:solidFill>
                  <a:srgbClr val="FFFFFF"/>
                </a:solidFill>
              </a:defRPr>
            </a:lvl5pPr>
            <a:lvl6pPr lvl="5" algn="ctr">
              <a:lnSpc>
                <a:spcPct val="115000"/>
              </a:lnSpc>
              <a:spcBef>
                <a:spcPts val="1600"/>
              </a:spcBef>
              <a:spcAft>
                <a:spcPts val="0"/>
              </a:spcAft>
              <a:buSzPts val="1800"/>
              <a:buNone/>
              <a:defRPr b="1" sz="2400">
                <a:solidFill>
                  <a:srgbClr val="FFFFFF"/>
                </a:solidFill>
              </a:defRPr>
            </a:lvl6pPr>
            <a:lvl7pPr lvl="6" algn="ctr">
              <a:lnSpc>
                <a:spcPct val="115000"/>
              </a:lnSpc>
              <a:spcBef>
                <a:spcPts val="1600"/>
              </a:spcBef>
              <a:spcAft>
                <a:spcPts val="0"/>
              </a:spcAft>
              <a:buSzPts val="1800"/>
              <a:buNone/>
              <a:defRPr b="1" sz="2400">
                <a:solidFill>
                  <a:srgbClr val="FFFFFF"/>
                </a:solidFill>
              </a:defRPr>
            </a:lvl7pPr>
            <a:lvl8pPr lvl="7" algn="ctr">
              <a:lnSpc>
                <a:spcPct val="115000"/>
              </a:lnSpc>
              <a:spcBef>
                <a:spcPts val="1600"/>
              </a:spcBef>
              <a:spcAft>
                <a:spcPts val="0"/>
              </a:spcAft>
              <a:buSzPts val="1800"/>
              <a:buNone/>
              <a:defRPr b="1" sz="2400">
                <a:solidFill>
                  <a:srgbClr val="FFFFFF"/>
                </a:solidFill>
              </a:defRPr>
            </a:lvl8pPr>
            <a:lvl9pPr lvl="8" algn="ctr">
              <a:lnSpc>
                <a:spcPct val="115000"/>
              </a:lnSpc>
              <a:spcBef>
                <a:spcPts val="1600"/>
              </a:spcBef>
              <a:spcAft>
                <a:spcPts val="1600"/>
              </a:spcAft>
              <a:buSzPts val="1800"/>
              <a:buNone/>
              <a:defRPr b="1" sz="2400">
                <a:solidFill>
                  <a:srgbClr val="FFFFFF"/>
                </a:solidFill>
              </a:defRPr>
            </a:lvl9pPr>
          </a:lstStyle>
          <a:p/>
        </p:txBody>
      </p:sp>
      <p:sp>
        <p:nvSpPr>
          <p:cNvPr id="110" name="Google Shape;110;p39"/>
          <p:cNvSpPr txBox="1"/>
          <p:nvPr>
            <p:ph idx="5" type="body"/>
          </p:nvPr>
        </p:nvSpPr>
        <p:spPr>
          <a:xfrm>
            <a:off x="3867625" y="2585100"/>
            <a:ext cx="1431900" cy="218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11" name="Google Shape;111;p39"/>
          <p:cNvSpPr txBox="1"/>
          <p:nvPr>
            <p:ph idx="6" type="subTitle"/>
          </p:nvPr>
        </p:nvSpPr>
        <p:spPr>
          <a:xfrm>
            <a:off x="3942650" y="1602050"/>
            <a:ext cx="1253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solidFill>
                  <a:srgbClr val="FFFFFF"/>
                </a:solidFill>
              </a:defRPr>
            </a:lvl1pPr>
            <a:lvl2pPr lvl="1" algn="ctr">
              <a:lnSpc>
                <a:spcPct val="115000"/>
              </a:lnSpc>
              <a:spcBef>
                <a:spcPts val="1600"/>
              </a:spcBef>
              <a:spcAft>
                <a:spcPts val="0"/>
              </a:spcAft>
              <a:buSzPts val="1800"/>
              <a:buNone/>
              <a:defRPr b="1" sz="2400">
                <a:solidFill>
                  <a:srgbClr val="FFFFFF"/>
                </a:solidFill>
              </a:defRPr>
            </a:lvl2pPr>
            <a:lvl3pPr lvl="2" algn="ctr">
              <a:lnSpc>
                <a:spcPct val="115000"/>
              </a:lnSpc>
              <a:spcBef>
                <a:spcPts val="1600"/>
              </a:spcBef>
              <a:spcAft>
                <a:spcPts val="0"/>
              </a:spcAft>
              <a:buSzPts val="1800"/>
              <a:buNone/>
              <a:defRPr b="1" sz="2400">
                <a:solidFill>
                  <a:srgbClr val="FFFFFF"/>
                </a:solidFill>
              </a:defRPr>
            </a:lvl3pPr>
            <a:lvl4pPr lvl="3" algn="ctr">
              <a:lnSpc>
                <a:spcPct val="115000"/>
              </a:lnSpc>
              <a:spcBef>
                <a:spcPts val="1600"/>
              </a:spcBef>
              <a:spcAft>
                <a:spcPts val="0"/>
              </a:spcAft>
              <a:buSzPts val="1800"/>
              <a:buNone/>
              <a:defRPr b="1" sz="2400">
                <a:solidFill>
                  <a:srgbClr val="FFFFFF"/>
                </a:solidFill>
              </a:defRPr>
            </a:lvl4pPr>
            <a:lvl5pPr lvl="4" algn="ctr">
              <a:lnSpc>
                <a:spcPct val="115000"/>
              </a:lnSpc>
              <a:spcBef>
                <a:spcPts val="1600"/>
              </a:spcBef>
              <a:spcAft>
                <a:spcPts val="0"/>
              </a:spcAft>
              <a:buSzPts val="1800"/>
              <a:buNone/>
              <a:defRPr b="1" sz="2400">
                <a:solidFill>
                  <a:srgbClr val="FFFFFF"/>
                </a:solidFill>
              </a:defRPr>
            </a:lvl5pPr>
            <a:lvl6pPr lvl="5" algn="ctr">
              <a:lnSpc>
                <a:spcPct val="115000"/>
              </a:lnSpc>
              <a:spcBef>
                <a:spcPts val="1600"/>
              </a:spcBef>
              <a:spcAft>
                <a:spcPts val="0"/>
              </a:spcAft>
              <a:buSzPts val="1800"/>
              <a:buNone/>
              <a:defRPr b="1" sz="2400">
                <a:solidFill>
                  <a:srgbClr val="FFFFFF"/>
                </a:solidFill>
              </a:defRPr>
            </a:lvl6pPr>
            <a:lvl7pPr lvl="6" algn="ctr">
              <a:lnSpc>
                <a:spcPct val="115000"/>
              </a:lnSpc>
              <a:spcBef>
                <a:spcPts val="1600"/>
              </a:spcBef>
              <a:spcAft>
                <a:spcPts val="0"/>
              </a:spcAft>
              <a:buSzPts val="1800"/>
              <a:buNone/>
              <a:defRPr b="1" sz="2400">
                <a:solidFill>
                  <a:srgbClr val="FFFFFF"/>
                </a:solidFill>
              </a:defRPr>
            </a:lvl7pPr>
            <a:lvl8pPr lvl="7" algn="ctr">
              <a:lnSpc>
                <a:spcPct val="115000"/>
              </a:lnSpc>
              <a:spcBef>
                <a:spcPts val="1600"/>
              </a:spcBef>
              <a:spcAft>
                <a:spcPts val="0"/>
              </a:spcAft>
              <a:buSzPts val="1800"/>
              <a:buNone/>
              <a:defRPr b="1" sz="2400">
                <a:solidFill>
                  <a:srgbClr val="FFFFFF"/>
                </a:solidFill>
              </a:defRPr>
            </a:lvl8pPr>
            <a:lvl9pPr lvl="8" algn="ctr">
              <a:lnSpc>
                <a:spcPct val="115000"/>
              </a:lnSpc>
              <a:spcBef>
                <a:spcPts val="1600"/>
              </a:spcBef>
              <a:spcAft>
                <a:spcPts val="1600"/>
              </a:spcAft>
              <a:buSzPts val="1800"/>
              <a:buNone/>
              <a:defRPr b="1" sz="2400">
                <a:solidFill>
                  <a:srgbClr val="FFFFFF"/>
                </a:solidFill>
              </a:defRPr>
            </a:lvl9pPr>
          </a:lstStyle>
          <a:p/>
        </p:txBody>
      </p:sp>
      <p:sp>
        <p:nvSpPr>
          <p:cNvPr id="112" name="Google Shape;112;p39"/>
          <p:cNvSpPr txBox="1"/>
          <p:nvPr>
            <p:ph idx="7" type="body"/>
          </p:nvPr>
        </p:nvSpPr>
        <p:spPr>
          <a:xfrm>
            <a:off x="5534825" y="2585100"/>
            <a:ext cx="1431900" cy="218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13" name="Google Shape;113;p39"/>
          <p:cNvSpPr txBox="1"/>
          <p:nvPr>
            <p:ph idx="8" type="subTitle"/>
          </p:nvPr>
        </p:nvSpPr>
        <p:spPr>
          <a:xfrm>
            <a:off x="5609850" y="1602050"/>
            <a:ext cx="1253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solidFill>
                  <a:srgbClr val="FFFFFF"/>
                </a:solidFill>
              </a:defRPr>
            </a:lvl1pPr>
            <a:lvl2pPr lvl="1" algn="ctr">
              <a:lnSpc>
                <a:spcPct val="115000"/>
              </a:lnSpc>
              <a:spcBef>
                <a:spcPts val="1600"/>
              </a:spcBef>
              <a:spcAft>
                <a:spcPts val="0"/>
              </a:spcAft>
              <a:buSzPts val="1800"/>
              <a:buNone/>
              <a:defRPr b="1" sz="2400">
                <a:solidFill>
                  <a:srgbClr val="FFFFFF"/>
                </a:solidFill>
              </a:defRPr>
            </a:lvl2pPr>
            <a:lvl3pPr lvl="2" algn="ctr">
              <a:lnSpc>
                <a:spcPct val="115000"/>
              </a:lnSpc>
              <a:spcBef>
                <a:spcPts val="1600"/>
              </a:spcBef>
              <a:spcAft>
                <a:spcPts val="0"/>
              </a:spcAft>
              <a:buSzPts val="1800"/>
              <a:buNone/>
              <a:defRPr b="1" sz="2400">
                <a:solidFill>
                  <a:srgbClr val="FFFFFF"/>
                </a:solidFill>
              </a:defRPr>
            </a:lvl3pPr>
            <a:lvl4pPr lvl="3" algn="ctr">
              <a:lnSpc>
                <a:spcPct val="115000"/>
              </a:lnSpc>
              <a:spcBef>
                <a:spcPts val="1600"/>
              </a:spcBef>
              <a:spcAft>
                <a:spcPts val="0"/>
              </a:spcAft>
              <a:buSzPts val="1800"/>
              <a:buNone/>
              <a:defRPr b="1" sz="2400">
                <a:solidFill>
                  <a:srgbClr val="FFFFFF"/>
                </a:solidFill>
              </a:defRPr>
            </a:lvl4pPr>
            <a:lvl5pPr lvl="4" algn="ctr">
              <a:lnSpc>
                <a:spcPct val="115000"/>
              </a:lnSpc>
              <a:spcBef>
                <a:spcPts val="1600"/>
              </a:spcBef>
              <a:spcAft>
                <a:spcPts val="0"/>
              </a:spcAft>
              <a:buSzPts val="1800"/>
              <a:buNone/>
              <a:defRPr b="1" sz="2400">
                <a:solidFill>
                  <a:srgbClr val="FFFFFF"/>
                </a:solidFill>
              </a:defRPr>
            </a:lvl5pPr>
            <a:lvl6pPr lvl="5" algn="ctr">
              <a:lnSpc>
                <a:spcPct val="115000"/>
              </a:lnSpc>
              <a:spcBef>
                <a:spcPts val="1600"/>
              </a:spcBef>
              <a:spcAft>
                <a:spcPts val="0"/>
              </a:spcAft>
              <a:buSzPts val="1800"/>
              <a:buNone/>
              <a:defRPr b="1" sz="2400">
                <a:solidFill>
                  <a:srgbClr val="FFFFFF"/>
                </a:solidFill>
              </a:defRPr>
            </a:lvl6pPr>
            <a:lvl7pPr lvl="6" algn="ctr">
              <a:lnSpc>
                <a:spcPct val="115000"/>
              </a:lnSpc>
              <a:spcBef>
                <a:spcPts val="1600"/>
              </a:spcBef>
              <a:spcAft>
                <a:spcPts val="0"/>
              </a:spcAft>
              <a:buSzPts val="1800"/>
              <a:buNone/>
              <a:defRPr b="1" sz="2400">
                <a:solidFill>
                  <a:srgbClr val="FFFFFF"/>
                </a:solidFill>
              </a:defRPr>
            </a:lvl7pPr>
            <a:lvl8pPr lvl="7" algn="ctr">
              <a:lnSpc>
                <a:spcPct val="115000"/>
              </a:lnSpc>
              <a:spcBef>
                <a:spcPts val="1600"/>
              </a:spcBef>
              <a:spcAft>
                <a:spcPts val="0"/>
              </a:spcAft>
              <a:buSzPts val="1800"/>
              <a:buNone/>
              <a:defRPr b="1" sz="2400">
                <a:solidFill>
                  <a:srgbClr val="FFFFFF"/>
                </a:solidFill>
              </a:defRPr>
            </a:lvl8pPr>
            <a:lvl9pPr lvl="8" algn="ctr">
              <a:lnSpc>
                <a:spcPct val="115000"/>
              </a:lnSpc>
              <a:spcBef>
                <a:spcPts val="1600"/>
              </a:spcBef>
              <a:spcAft>
                <a:spcPts val="1600"/>
              </a:spcAft>
              <a:buSzPts val="1800"/>
              <a:buNone/>
              <a:defRPr b="1" sz="2400">
                <a:solidFill>
                  <a:srgbClr val="FFFFFF"/>
                </a:solidFill>
              </a:defRPr>
            </a:lvl9pPr>
          </a:lstStyle>
          <a:p/>
        </p:txBody>
      </p:sp>
      <p:sp>
        <p:nvSpPr>
          <p:cNvPr id="114" name="Google Shape;114;p39"/>
          <p:cNvSpPr txBox="1"/>
          <p:nvPr>
            <p:ph idx="9" type="body"/>
          </p:nvPr>
        </p:nvSpPr>
        <p:spPr>
          <a:xfrm>
            <a:off x="7340625" y="2585100"/>
            <a:ext cx="1431900" cy="218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42900" lvl="6" marL="3200400" algn="l">
              <a:lnSpc>
                <a:spcPct val="115000"/>
              </a:lnSpc>
              <a:spcBef>
                <a:spcPts val="1600"/>
              </a:spcBef>
              <a:spcAft>
                <a:spcPts val="0"/>
              </a:spcAft>
              <a:buSzPts val="1800"/>
              <a:buChar char="●"/>
              <a:defRPr/>
            </a:lvl7pPr>
            <a:lvl8pPr indent="-342900" lvl="7" marL="3657600" algn="l">
              <a:lnSpc>
                <a:spcPct val="115000"/>
              </a:lnSpc>
              <a:spcBef>
                <a:spcPts val="1600"/>
              </a:spcBef>
              <a:spcAft>
                <a:spcPts val="0"/>
              </a:spcAft>
              <a:buSzPts val="1800"/>
              <a:buChar char="○"/>
              <a:defRPr/>
            </a:lvl8pPr>
            <a:lvl9pPr indent="-342900" lvl="8" marL="4114800" algn="l">
              <a:lnSpc>
                <a:spcPct val="115000"/>
              </a:lnSpc>
              <a:spcBef>
                <a:spcPts val="1600"/>
              </a:spcBef>
              <a:spcAft>
                <a:spcPts val="1600"/>
              </a:spcAft>
              <a:buSzPts val="1800"/>
              <a:buChar char="■"/>
              <a:defRPr/>
            </a:lvl9pPr>
          </a:lstStyle>
          <a:p/>
        </p:txBody>
      </p:sp>
      <p:sp>
        <p:nvSpPr>
          <p:cNvPr id="115" name="Google Shape;115;p39"/>
          <p:cNvSpPr txBox="1"/>
          <p:nvPr>
            <p:ph idx="13" type="subTitle"/>
          </p:nvPr>
        </p:nvSpPr>
        <p:spPr>
          <a:xfrm>
            <a:off x="7415650" y="1602050"/>
            <a:ext cx="1253700" cy="4668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SzPts val="1800"/>
              <a:buNone/>
              <a:defRPr b="1" sz="2400">
                <a:solidFill>
                  <a:srgbClr val="FFFFFF"/>
                </a:solidFill>
              </a:defRPr>
            </a:lvl1pPr>
            <a:lvl2pPr lvl="1" algn="ctr">
              <a:lnSpc>
                <a:spcPct val="115000"/>
              </a:lnSpc>
              <a:spcBef>
                <a:spcPts val="1600"/>
              </a:spcBef>
              <a:spcAft>
                <a:spcPts val="0"/>
              </a:spcAft>
              <a:buSzPts val="1800"/>
              <a:buNone/>
              <a:defRPr b="1" sz="2400">
                <a:solidFill>
                  <a:srgbClr val="FFFFFF"/>
                </a:solidFill>
              </a:defRPr>
            </a:lvl2pPr>
            <a:lvl3pPr lvl="2" algn="ctr">
              <a:lnSpc>
                <a:spcPct val="115000"/>
              </a:lnSpc>
              <a:spcBef>
                <a:spcPts val="1600"/>
              </a:spcBef>
              <a:spcAft>
                <a:spcPts val="0"/>
              </a:spcAft>
              <a:buSzPts val="1800"/>
              <a:buNone/>
              <a:defRPr b="1" sz="2400">
                <a:solidFill>
                  <a:srgbClr val="FFFFFF"/>
                </a:solidFill>
              </a:defRPr>
            </a:lvl3pPr>
            <a:lvl4pPr lvl="3" algn="ctr">
              <a:lnSpc>
                <a:spcPct val="115000"/>
              </a:lnSpc>
              <a:spcBef>
                <a:spcPts val="1600"/>
              </a:spcBef>
              <a:spcAft>
                <a:spcPts val="0"/>
              </a:spcAft>
              <a:buSzPts val="1800"/>
              <a:buNone/>
              <a:defRPr b="1" sz="2400">
                <a:solidFill>
                  <a:srgbClr val="FFFFFF"/>
                </a:solidFill>
              </a:defRPr>
            </a:lvl4pPr>
            <a:lvl5pPr lvl="4" algn="ctr">
              <a:lnSpc>
                <a:spcPct val="115000"/>
              </a:lnSpc>
              <a:spcBef>
                <a:spcPts val="1600"/>
              </a:spcBef>
              <a:spcAft>
                <a:spcPts val="0"/>
              </a:spcAft>
              <a:buSzPts val="1800"/>
              <a:buNone/>
              <a:defRPr b="1" sz="2400">
                <a:solidFill>
                  <a:srgbClr val="FFFFFF"/>
                </a:solidFill>
              </a:defRPr>
            </a:lvl5pPr>
            <a:lvl6pPr lvl="5" algn="ctr">
              <a:lnSpc>
                <a:spcPct val="115000"/>
              </a:lnSpc>
              <a:spcBef>
                <a:spcPts val="1600"/>
              </a:spcBef>
              <a:spcAft>
                <a:spcPts val="0"/>
              </a:spcAft>
              <a:buSzPts val="1800"/>
              <a:buNone/>
              <a:defRPr b="1" sz="2400">
                <a:solidFill>
                  <a:srgbClr val="FFFFFF"/>
                </a:solidFill>
              </a:defRPr>
            </a:lvl6pPr>
            <a:lvl7pPr lvl="6" algn="ctr">
              <a:lnSpc>
                <a:spcPct val="115000"/>
              </a:lnSpc>
              <a:spcBef>
                <a:spcPts val="1600"/>
              </a:spcBef>
              <a:spcAft>
                <a:spcPts val="0"/>
              </a:spcAft>
              <a:buSzPts val="1800"/>
              <a:buNone/>
              <a:defRPr b="1" sz="2400">
                <a:solidFill>
                  <a:srgbClr val="FFFFFF"/>
                </a:solidFill>
              </a:defRPr>
            </a:lvl7pPr>
            <a:lvl8pPr lvl="7" algn="ctr">
              <a:lnSpc>
                <a:spcPct val="115000"/>
              </a:lnSpc>
              <a:spcBef>
                <a:spcPts val="1600"/>
              </a:spcBef>
              <a:spcAft>
                <a:spcPts val="0"/>
              </a:spcAft>
              <a:buSzPts val="1800"/>
              <a:buNone/>
              <a:defRPr b="1" sz="2400">
                <a:solidFill>
                  <a:srgbClr val="FFFFFF"/>
                </a:solidFill>
              </a:defRPr>
            </a:lvl8pPr>
            <a:lvl9pPr lvl="8" algn="ctr">
              <a:lnSpc>
                <a:spcPct val="115000"/>
              </a:lnSpc>
              <a:spcBef>
                <a:spcPts val="1600"/>
              </a:spcBef>
              <a:spcAft>
                <a:spcPts val="1600"/>
              </a:spcAft>
              <a:buSzPts val="1800"/>
              <a:buNone/>
              <a:defRPr b="1" sz="2400">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p:cSld name="BIG_NUMBER_1">
    <p:spTree>
      <p:nvGrpSpPr>
        <p:cNvPr id="116" name="Shape 116"/>
        <p:cNvGrpSpPr/>
        <p:nvPr/>
      </p:nvGrpSpPr>
      <p:grpSpPr>
        <a:xfrm>
          <a:off x="0" y="0"/>
          <a:ext cx="0" cy="0"/>
          <a:chOff x="0" y="0"/>
          <a:chExt cx="0" cy="0"/>
        </a:xfrm>
      </p:grpSpPr>
      <p:sp>
        <p:nvSpPr>
          <p:cNvPr id="117" name="Google Shape;117;p44"/>
          <p:cNvSpPr/>
          <p:nvPr/>
        </p:nvSpPr>
        <p:spPr>
          <a:xfrm>
            <a:off x="761365" y="334366"/>
            <a:ext cx="8026137" cy="4436690"/>
          </a:xfrm>
          <a:custGeom>
            <a:rect b="b" l="l" r="r" t="t"/>
            <a:pathLst>
              <a:path extrusionOk="0" h="5915586" w="10737307">
                <a:moveTo>
                  <a:pt x="0" y="2957793"/>
                </a:moveTo>
                <a:cubicBezTo>
                  <a:pt x="-30291" y="1305565"/>
                  <a:pt x="2159868" y="91487"/>
                  <a:pt x="5368654" y="0"/>
                </a:cubicBezTo>
                <a:cubicBezTo>
                  <a:pt x="8608836" y="57927"/>
                  <a:pt x="10525633" y="1330980"/>
                  <a:pt x="10737308" y="2957793"/>
                </a:cubicBezTo>
                <a:cubicBezTo>
                  <a:pt x="10493828" y="4829108"/>
                  <a:pt x="8297143" y="6117539"/>
                  <a:pt x="5368654" y="5915586"/>
                </a:cubicBezTo>
                <a:cubicBezTo>
                  <a:pt x="2154924" y="5779514"/>
                  <a:pt x="123385" y="4650291"/>
                  <a:pt x="0" y="2957793"/>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 name="Google Shape;118;p44"/>
          <p:cNvSpPr/>
          <p:nvPr/>
        </p:nvSpPr>
        <p:spPr>
          <a:xfrm rot="4650791">
            <a:off x="2270546" y="-1192722"/>
            <a:ext cx="4747288" cy="7528964"/>
          </a:xfrm>
          <a:custGeom>
            <a:rect b="b" l="l" r="r" t="t"/>
            <a:pathLst>
              <a:path extrusionOk="0" fill="none" h="10174218" w="6415218">
                <a:moveTo>
                  <a:pt x="0" y="5087109"/>
                </a:moveTo>
                <a:cubicBezTo>
                  <a:pt x="193280" y="2300505"/>
                  <a:pt x="1460270" y="-49752"/>
                  <a:pt x="3207609" y="0"/>
                </a:cubicBezTo>
                <a:cubicBezTo>
                  <a:pt x="4546057" y="-66318"/>
                  <a:pt x="6051841" y="2619692"/>
                  <a:pt x="6415218" y="5087109"/>
                </a:cubicBezTo>
                <a:cubicBezTo>
                  <a:pt x="6396549" y="7718609"/>
                  <a:pt x="4788483" y="10439154"/>
                  <a:pt x="3207609" y="10174218"/>
                </a:cubicBezTo>
                <a:cubicBezTo>
                  <a:pt x="1675777" y="10308402"/>
                  <a:pt x="506311" y="8018378"/>
                  <a:pt x="0" y="5087109"/>
                </a:cubicBezTo>
                <a:close/>
              </a:path>
              <a:path extrusionOk="0" h="10174218" w="6415218">
                <a:moveTo>
                  <a:pt x="0" y="5087109"/>
                </a:moveTo>
                <a:cubicBezTo>
                  <a:pt x="-239576" y="2129800"/>
                  <a:pt x="1278709" y="59069"/>
                  <a:pt x="3207609" y="0"/>
                </a:cubicBezTo>
                <a:cubicBezTo>
                  <a:pt x="5235105" y="53890"/>
                  <a:pt x="6201217" y="2284381"/>
                  <a:pt x="6415218" y="5087109"/>
                </a:cubicBezTo>
                <a:cubicBezTo>
                  <a:pt x="6308333" y="8001021"/>
                  <a:pt x="4934943" y="10418417"/>
                  <a:pt x="3207609" y="10174218"/>
                </a:cubicBezTo>
                <a:cubicBezTo>
                  <a:pt x="1311990" y="10106317"/>
                  <a:pt x="246426" y="8014386"/>
                  <a:pt x="0" y="508710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 name="Google Shape;119;p44"/>
          <p:cNvSpPr/>
          <p:nvPr/>
        </p:nvSpPr>
        <p:spPr>
          <a:xfrm>
            <a:off x="7935759" y="355688"/>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 name="Google Shape;120;p44"/>
          <p:cNvSpPr/>
          <p:nvPr/>
        </p:nvSpPr>
        <p:spPr>
          <a:xfrm>
            <a:off x="1054394" y="4505113"/>
            <a:ext cx="496500" cy="4911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21" name="Google Shape;121;p44"/>
          <p:cNvGrpSpPr/>
          <p:nvPr/>
        </p:nvGrpSpPr>
        <p:grpSpPr>
          <a:xfrm>
            <a:off x="468648" y="4066981"/>
            <a:ext cx="22" cy="537016"/>
            <a:chOff x="878541" y="3412536"/>
            <a:chExt cx="30" cy="717264"/>
          </a:xfrm>
        </p:grpSpPr>
        <p:cxnSp>
          <p:nvCxnSpPr>
            <p:cNvPr id="122" name="Google Shape;122;p44"/>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23" name="Google Shape;123;p44"/>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24" name="Google Shape;124;p44"/>
          <p:cNvSpPr/>
          <p:nvPr/>
        </p:nvSpPr>
        <p:spPr>
          <a:xfrm>
            <a:off x="1186910" y="288499"/>
            <a:ext cx="615300" cy="625500"/>
          </a:xfrm>
          <a:prstGeom prst="diamond">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Google Shape;125;p44"/>
          <p:cNvSpPr/>
          <p:nvPr/>
        </p:nvSpPr>
        <p:spPr>
          <a:xfrm>
            <a:off x="535775" y="632775"/>
            <a:ext cx="451800" cy="413700"/>
          </a:xfrm>
          <a:prstGeom prst="triangle">
            <a:avLst>
              <a:gd fmla="val 50000" name="adj"/>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 name="Google Shape;126;p44"/>
          <p:cNvSpPr/>
          <p:nvPr/>
        </p:nvSpPr>
        <p:spPr>
          <a:xfrm>
            <a:off x="7023254" y="3379102"/>
            <a:ext cx="1239189" cy="199900"/>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27" name="Google Shape;127;p44"/>
          <p:cNvGrpSpPr/>
          <p:nvPr/>
        </p:nvGrpSpPr>
        <p:grpSpPr>
          <a:xfrm>
            <a:off x="8694122" y="4066981"/>
            <a:ext cx="22" cy="537016"/>
            <a:chOff x="878541" y="3412536"/>
            <a:chExt cx="30" cy="717264"/>
          </a:xfrm>
        </p:grpSpPr>
        <p:cxnSp>
          <p:nvCxnSpPr>
            <p:cNvPr id="128" name="Google Shape;128;p44"/>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129" name="Google Shape;129;p44"/>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130" name="Google Shape;130;p44"/>
          <p:cNvSpPr txBox="1"/>
          <p:nvPr>
            <p:ph type="title"/>
          </p:nvPr>
        </p:nvSpPr>
        <p:spPr>
          <a:xfrm>
            <a:off x="311700" y="1223625"/>
            <a:ext cx="8520600" cy="241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9600">
                <a:solidFill>
                  <a:srgbClr val="FFFFFF"/>
                </a:solidFill>
              </a:defRPr>
            </a:lvl1pPr>
            <a:lvl2pPr lvl="1" algn="ctr">
              <a:lnSpc>
                <a:spcPct val="100000"/>
              </a:lnSpc>
              <a:spcBef>
                <a:spcPts val="0"/>
              </a:spcBef>
              <a:spcAft>
                <a:spcPts val="0"/>
              </a:spcAft>
              <a:buSzPts val="2800"/>
              <a:buNone/>
              <a:defRPr sz="9600"/>
            </a:lvl2pPr>
            <a:lvl3pPr lvl="2" algn="ctr">
              <a:lnSpc>
                <a:spcPct val="100000"/>
              </a:lnSpc>
              <a:spcBef>
                <a:spcPts val="0"/>
              </a:spcBef>
              <a:spcAft>
                <a:spcPts val="0"/>
              </a:spcAft>
              <a:buSzPts val="2800"/>
              <a:buNone/>
              <a:defRPr sz="9600"/>
            </a:lvl3pPr>
            <a:lvl4pPr lvl="3" algn="ctr">
              <a:lnSpc>
                <a:spcPct val="100000"/>
              </a:lnSpc>
              <a:spcBef>
                <a:spcPts val="0"/>
              </a:spcBef>
              <a:spcAft>
                <a:spcPts val="0"/>
              </a:spcAft>
              <a:buSzPts val="2800"/>
              <a:buNone/>
              <a:defRPr sz="9600"/>
            </a:lvl4pPr>
            <a:lvl5pPr lvl="4" algn="ctr">
              <a:lnSpc>
                <a:spcPct val="100000"/>
              </a:lnSpc>
              <a:spcBef>
                <a:spcPts val="0"/>
              </a:spcBef>
              <a:spcAft>
                <a:spcPts val="0"/>
              </a:spcAft>
              <a:buSzPts val="2800"/>
              <a:buNone/>
              <a:defRPr sz="9600"/>
            </a:lvl5pPr>
            <a:lvl6pPr lvl="5" algn="ctr">
              <a:lnSpc>
                <a:spcPct val="100000"/>
              </a:lnSpc>
              <a:spcBef>
                <a:spcPts val="0"/>
              </a:spcBef>
              <a:spcAft>
                <a:spcPts val="0"/>
              </a:spcAft>
              <a:buSzPts val="2800"/>
              <a:buNone/>
              <a:defRPr sz="9600"/>
            </a:lvl6pPr>
            <a:lvl7pPr lvl="6" algn="ctr">
              <a:lnSpc>
                <a:spcPct val="100000"/>
              </a:lnSpc>
              <a:spcBef>
                <a:spcPts val="0"/>
              </a:spcBef>
              <a:spcAft>
                <a:spcPts val="0"/>
              </a:spcAft>
              <a:buSzPts val="2800"/>
              <a:buNone/>
              <a:defRPr sz="9600"/>
            </a:lvl7pPr>
            <a:lvl8pPr lvl="7" algn="ctr">
              <a:lnSpc>
                <a:spcPct val="100000"/>
              </a:lnSpc>
              <a:spcBef>
                <a:spcPts val="0"/>
              </a:spcBef>
              <a:spcAft>
                <a:spcPts val="0"/>
              </a:spcAft>
              <a:buSzPts val="2800"/>
              <a:buNone/>
              <a:defRPr sz="9600"/>
            </a:lvl8pPr>
            <a:lvl9pPr lvl="8" algn="ctr">
              <a:lnSpc>
                <a:spcPct val="100000"/>
              </a:lnSpc>
              <a:spcBef>
                <a:spcPts val="0"/>
              </a:spcBef>
              <a:spcAft>
                <a:spcPts val="0"/>
              </a:spcAft>
              <a:buSzPts val="2800"/>
              <a:buNone/>
              <a:defRPr sz="9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1pPr>
            <a:lvl2pPr lvl="1"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2pPr>
            <a:lvl3pPr lvl="2"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3pPr>
            <a:lvl4pPr lvl="3"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4pPr>
            <a:lvl5pPr lvl="4"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5pPr>
            <a:lvl6pPr lvl="5"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6pPr>
            <a:lvl7pPr lvl="6"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7pPr>
            <a:lvl8pPr lvl="7"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8pPr>
            <a:lvl9pPr lvl="8" marR="0" rtl="0" algn="l">
              <a:lnSpc>
                <a:spcPct val="100000"/>
              </a:lnSpc>
              <a:spcBef>
                <a:spcPts val="0"/>
              </a:spcBef>
              <a:spcAft>
                <a:spcPts val="0"/>
              </a:spcAft>
              <a:buClr>
                <a:schemeClr val="dk1"/>
              </a:buClr>
              <a:buSzPts val="2800"/>
              <a:buFont typeface="Rammetto One"/>
              <a:buNone/>
              <a:defRPr b="0" i="0" sz="2800" u="none" cap="none" strike="noStrike">
                <a:solidFill>
                  <a:schemeClr val="dk1"/>
                </a:solidFill>
                <a:latin typeface="Rammetto One"/>
                <a:ea typeface="Rammetto One"/>
                <a:cs typeface="Rammetto One"/>
                <a:sym typeface="Rammetto One"/>
              </a:defRPr>
            </a:lvl9pPr>
          </a:lstStyle>
          <a:p/>
        </p:txBody>
      </p:sp>
      <p:sp>
        <p:nvSpPr>
          <p:cNvPr id="7" name="Google Shape;7;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1pPr>
            <a:lvl2pPr indent="-342900" lvl="1" marL="9144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2pPr>
            <a:lvl3pPr indent="-342900" lvl="2" marL="13716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3pPr>
            <a:lvl4pPr indent="-342900" lvl="3" marL="18288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4pPr>
            <a:lvl5pPr indent="-342900" lvl="4" marL="22860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5pPr>
            <a:lvl6pPr indent="-342900" lvl="5" marL="27432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6pPr>
            <a:lvl7pPr indent="-342900" lvl="6" marL="32004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7pPr>
            <a:lvl8pPr indent="-342900" lvl="7" marL="3657600" marR="0" rtl="0" algn="l">
              <a:lnSpc>
                <a:spcPct val="115000"/>
              </a:lnSpc>
              <a:spcBef>
                <a:spcPts val="1600"/>
              </a:spcBef>
              <a:spcAft>
                <a:spcPts val="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8pPr>
            <a:lvl9pPr indent="-342900" lvl="8" marL="4114800" marR="0" rtl="0" algn="l">
              <a:lnSpc>
                <a:spcPct val="115000"/>
              </a:lnSpc>
              <a:spcBef>
                <a:spcPts val="1600"/>
              </a:spcBef>
              <a:spcAft>
                <a:spcPts val="1600"/>
              </a:spcAft>
              <a:buClr>
                <a:srgbClr val="000000"/>
              </a:buClr>
              <a:buSzPts val="1800"/>
              <a:buFont typeface="Fira Sans"/>
              <a:buChar char="■"/>
              <a:defRPr b="0" i="0" sz="1800" u="none" cap="none" strike="noStrike">
                <a:solidFill>
                  <a:srgbClr val="000000"/>
                </a:solidFill>
                <a:latin typeface="Fira Sans"/>
                <a:ea typeface="Fira Sans"/>
                <a:cs typeface="Fira Sans"/>
                <a:sym typeface="Fira Sans"/>
              </a:defRPr>
            </a:lvl9pPr>
          </a:lstStyle>
          <a:p/>
        </p:txBody>
      </p:sp>
      <p:sp>
        <p:nvSpPr>
          <p:cNvPr id="8" name="Google Shape;8;p34"/>
          <p:cNvSpPr txBox="1"/>
          <p:nvPr/>
        </p:nvSpPr>
        <p:spPr>
          <a:xfrm rot="5400000">
            <a:off x="-679350" y="464055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Barlow Condensed"/>
                <a:ea typeface="Barlow Condensed"/>
                <a:cs typeface="Barlow Condensed"/>
                <a:sym typeface="Barlow Condensed"/>
              </a:rPr>
              <a:t>SLIDESMANIA.COM</a:t>
            </a:r>
            <a:endParaRPr b="0" i="0" sz="12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forms.office.com/Pages/ResponsePage.aspx?id=xPz4UNiUB0-E6zbtV8fIogHRuhEQmqlOsmRoWqJiCkhUNVE0WjcxNEhFMDYyQ1hVS0dGUURNMTkzUiQlQCN0PWcu"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
          <p:cNvSpPr/>
          <p:nvPr/>
        </p:nvSpPr>
        <p:spPr>
          <a:xfrm>
            <a:off x="373625" y="4140000"/>
            <a:ext cx="6013539" cy="9111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Lexend Deca"/>
              </a:rPr>
              <a:t>Remember to turn off your </a:t>
            </a:r>
            <a:br>
              <a:rPr b="0" i="0">
                <a:ln cap="flat" cmpd="sng" w="9525">
                  <a:solidFill>
                    <a:schemeClr val="dk2"/>
                  </a:solidFill>
                  <a:prstDash val="solid"/>
                  <a:round/>
                  <a:headEnd len="sm" w="sm" type="none"/>
                  <a:tailEnd len="sm" w="sm" type="none"/>
                </a:ln>
                <a:solidFill>
                  <a:srgbClr val="000000"/>
                </a:solidFill>
                <a:latin typeface="Lexend Deca"/>
              </a:rPr>
            </a:br>
            <a:r>
              <a:rPr b="0" i="0">
                <a:ln cap="flat" cmpd="sng" w="9525">
                  <a:solidFill>
                    <a:schemeClr val="dk2"/>
                  </a:solidFill>
                  <a:prstDash val="solid"/>
                  <a:round/>
                  <a:headEnd len="sm" w="sm" type="none"/>
                  <a:tailEnd len="sm" w="sm" type="none"/>
                </a:ln>
                <a:solidFill>
                  <a:srgbClr val="000000"/>
                </a:solidFill>
                <a:latin typeface="Lexend Deca"/>
              </a:rPr>
              <a:t>microphone when you are not speaking.</a:t>
            </a:r>
          </a:p>
        </p:txBody>
      </p:sp>
      <p:sp>
        <p:nvSpPr>
          <p:cNvPr id="197" name="Google Shape;197;p1"/>
          <p:cNvSpPr/>
          <p:nvPr/>
        </p:nvSpPr>
        <p:spPr>
          <a:xfrm>
            <a:off x="195587" y="179430"/>
            <a:ext cx="5686905" cy="3240949"/>
          </a:xfrm>
          <a:prstGeom prst="rect">
            <a:avLst/>
          </a:prstGeom>
        </p:spPr>
        <p:txBody>
          <a:bodyPr>
            <a:prstTxWarp prst="textPlain"/>
          </a:bodyPr>
          <a:lstStyle/>
          <a:p>
            <a:pPr lvl="0" algn="ctr"/>
            <a:r>
              <a:rPr b="0" i="0">
                <a:ln cap="flat" cmpd="sng" w="76200">
                  <a:solidFill>
                    <a:srgbClr val="3C78D8"/>
                  </a:solidFill>
                  <a:prstDash val="solid"/>
                  <a:round/>
                  <a:headEnd len="sm" w="sm" type="none"/>
                  <a:tailEnd len="sm" w="sm" type="none"/>
                </a:ln>
                <a:solidFill>
                  <a:srgbClr val="1155CC"/>
                </a:solidFill>
                <a:latin typeface="Bangers"/>
              </a:rPr>
              <a:t>Meeting will</a:t>
            </a:r>
            <a:br>
              <a:rPr b="0" i="0">
                <a:ln cap="flat" cmpd="sng" w="76200">
                  <a:solidFill>
                    <a:srgbClr val="3C78D8"/>
                  </a:solidFill>
                  <a:prstDash val="solid"/>
                  <a:round/>
                  <a:headEnd len="sm" w="sm" type="none"/>
                  <a:tailEnd len="sm" w="sm" type="none"/>
                </a:ln>
                <a:solidFill>
                  <a:srgbClr val="1155CC"/>
                </a:solidFill>
                <a:latin typeface="Bangers"/>
              </a:rPr>
            </a:br>
            <a:r>
              <a:rPr b="0" i="0">
                <a:ln cap="flat" cmpd="sng" w="76200">
                  <a:solidFill>
                    <a:srgbClr val="3C78D8"/>
                  </a:solidFill>
                  <a:prstDash val="solid"/>
                  <a:round/>
                  <a:headEnd len="sm" w="sm" type="none"/>
                  <a:tailEnd len="sm" w="sm" type="none"/>
                </a:ln>
                <a:solidFill>
                  <a:srgbClr val="1155CC"/>
                </a:solidFill>
                <a:latin typeface="Bangers"/>
              </a:rPr>
              <a:t>start </a:t>
            </a:r>
            <a:br>
              <a:rPr b="0" i="0">
                <a:ln cap="flat" cmpd="sng" w="76200">
                  <a:solidFill>
                    <a:srgbClr val="3C78D8"/>
                  </a:solidFill>
                  <a:prstDash val="solid"/>
                  <a:round/>
                  <a:headEnd len="sm" w="sm" type="none"/>
                  <a:tailEnd len="sm" w="sm" type="none"/>
                </a:ln>
                <a:solidFill>
                  <a:srgbClr val="1155CC"/>
                </a:solidFill>
                <a:latin typeface="Bangers"/>
              </a:rPr>
            </a:br>
            <a:r>
              <a:rPr b="0" i="0">
                <a:ln cap="flat" cmpd="sng" w="76200">
                  <a:solidFill>
                    <a:srgbClr val="3C78D8"/>
                  </a:solidFill>
                  <a:prstDash val="solid"/>
                  <a:round/>
                  <a:headEnd len="sm" w="sm" type="none"/>
                  <a:tailEnd len="sm" w="sm" type="none"/>
                </a:ln>
                <a:solidFill>
                  <a:srgbClr val="1155CC"/>
                </a:solidFill>
                <a:latin typeface="Bangers"/>
              </a:rPr>
              <a:t>at 4:00</a:t>
            </a:r>
          </a:p>
        </p:txBody>
      </p:sp>
      <p:pic>
        <p:nvPicPr>
          <p:cNvPr id="198" name="Google Shape;198;p1"/>
          <p:cNvPicPr preferRelativeResize="0"/>
          <p:nvPr/>
        </p:nvPicPr>
        <p:blipFill rotWithShape="1">
          <a:blip r:embed="rId3">
            <a:alphaModFix/>
          </a:blip>
          <a:srcRect b="0" l="0" r="0" t="0"/>
          <a:stretch/>
        </p:blipFill>
        <p:spPr>
          <a:xfrm>
            <a:off x="5992774" y="-304800"/>
            <a:ext cx="3250600" cy="3250600"/>
          </a:xfrm>
          <a:prstGeom prst="rect">
            <a:avLst/>
          </a:prstGeom>
          <a:noFill/>
          <a:ln>
            <a:noFill/>
          </a:ln>
        </p:spPr>
      </p:pic>
      <p:sp>
        <p:nvSpPr>
          <p:cNvPr id="199" name="Google Shape;199;p1"/>
          <p:cNvSpPr/>
          <p:nvPr/>
        </p:nvSpPr>
        <p:spPr>
          <a:xfrm>
            <a:off x="6068125" y="2571750"/>
            <a:ext cx="3099900" cy="2015100"/>
          </a:xfrm>
          <a:prstGeom prst="rightArrow">
            <a:avLst>
              <a:gd fmla="val 50000" name="adj1"/>
              <a:gd fmla="val 50000" name="adj2"/>
            </a:avLst>
          </a:prstGeom>
          <a:no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
          <p:cNvSpPr/>
          <p:nvPr/>
        </p:nvSpPr>
        <p:spPr>
          <a:xfrm>
            <a:off x="195587" y="179425"/>
            <a:ext cx="5686905" cy="3240949"/>
          </a:xfrm>
          <a:prstGeom prst="rect">
            <a:avLst/>
          </a:prstGeom>
        </p:spPr>
        <p:txBody>
          <a:bodyPr>
            <a:prstTxWarp prst="textPlain"/>
          </a:bodyPr>
          <a:lstStyle/>
          <a:p>
            <a:pPr lvl="0" algn="ctr"/>
            <a:r>
              <a:rPr b="0" i="0">
                <a:ln cap="flat" cmpd="sng" w="19050">
                  <a:solidFill>
                    <a:srgbClr val="FFFFFF"/>
                  </a:solidFill>
                  <a:prstDash val="solid"/>
                  <a:round/>
                  <a:headEnd len="sm" w="sm" type="none"/>
                  <a:tailEnd len="sm" w="sm" type="none"/>
                </a:ln>
                <a:solidFill>
                  <a:srgbClr val="F85363"/>
                </a:solidFill>
                <a:latin typeface="Bangers"/>
              </a:rPr>
              <a:t>Meeting will</a:t>
            </a:r>
            <a:br>
              <a:rPr b="0" i="0">
                <a:ln cap="flat" cmpd="sng" w="19050">
                  <a:solidFill>
                    <a:srgbClr val="FFFFFF"/>
                  </a:solidFill>
                  <a:prstDash val="solid"/>
                  <a:round/>
                  <a:headEnd len="sm" w="sm" type="none"/>
                  <a:tailEnd len="sm" w="sm" type="none"/>
                </a:ln>
                <a:solidFill>
                  <a:srgbClr val="F85363"/>
                </a:solidFill>
                <a:latin typeface="Bangers"/>
              </a:rPr>
            </a:br>
            <a:r>
              <a:rPr b="0" i="0">
                <a:ln cap="flat" cmpd="sng" w="19050">
                  <a:solidFill>
                    <a:srgbClr val="FFFFFF"/>
                  </a:solidFill>
                  <a:prstDash val="solid"/>
                  <a:round/>
                  <a:headEnd len="sm" w="sm" type="none"/>
                  <a:tailEnd len="sm" w="sm" type="none"/>
                </a:ln>
                <a:solidFill>
                  <a:srgbClr val="F85363"/>
                </a:solidFill>
                <a:latin typeface="Bangers"/>
              </a:rPr>
              <a:t>start </a:t>
            </a:r>
            <a:br>
              <a:rPr b="0" i="0">
                <a:ln cap="flat" cmpd="sng" w="19050">
                  <a:solidFill>
                    <a:srgbClr val="FFFFFF"/>
                  </a:solidFill>
                  <a:prstDash val="solid"/>
                  <a:round/>
                  <a:headEnd len="sm" w="sm" type="none"/>
                  <a:tailEnd len="sm" w="sm" type="none"/>
                </a:ln>
                <a:solidFill>
                  <a:srgbClr val="F85363"/>
                </a:solidFill>
                <a:latin typeface="Bangers"/>
              </a:rPr>
            </a:br>
            <a:r>
              <a:rPr b="0" i="0">
                <a:ln cap="flat" cmpd="sng" w="19050">
                  <a:solidFill>
                    <a:srgbClr val="FFFFFF"/>
                  </a:solidFill>
                  <a:prstDash val="solid"/>
                  <a:round/>
                  <a:headEnd len="sm" w="sm" type="none"/>
                  <a:tailEnd len="sm" w="sm" type="none"/>
                </a:ln>
                <a:solidFill>
                  <a:srgbClr val="F85363"/>
                </a:solidFill>
                <a:latin typeface="Bangers"/>
              </a:rPr>
              <a:t>at 4:00</a:t>
            </a:r>
          </a:p>
        </p:txBody>
      </p:sp>
      <p:sp>
        <p:nvSpPr>
          <p:cNvPr id="201" name="Google Shape;201;p1"/>
          <p:cNvSpPr txBox="1"/>
          <p:nvPr/>
        </p:nvSpPr>
        <p:spPr>
          <a:xfrm>
            <a:off x="5992775" y="3093300"/>
            <a:ext cx="2587800" cy="101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exend Deca"/>
                <a:ea typeface="Lexend Deca"/>
                <a:cs typeface="Lexend Deca"/>
                <a:sym typeface="Lexend Deca"/>
              </a:rPr>
              <a:t>Check out the agenda and sign in sheet in the chat area. This is where we will share ideas and resources!</a:t>
            </a:r>
            <a:endParaRPr b="0" i="0" sz="1400" u="none" cap="none" strike="noStrike">
              <a:solidFill>
                <a:srgbClr val="000000"/>
              </a:solidFill>
              <a:latin typeface="Lexend Deca"/>
              <a:ea typeface="Lexend Deca"/>
              <a:cs typeface="Lexend Deca"/>
              <a:sym typeface="Lexend De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f3152f0190_2_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272" name="Google Shape;272;gf3152f0190_2_51"/>
          <p:cNvSpPr txBox="1"/>
          <p:nvPr>
            <p:ph idx="1" type="body"/>
          </p:nvPr>
        </p:nvSpPr>
        <p:spPr>
          <a:xfrm>
            <a:off x="4740275" y="1874225"/>
            <a:ext cx="3918900" cy="25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p:txBody>
      </p:sp>
      <p:pic>
        <p:nvPicPr>
          <p:cNvPr id="273" name="Google Shape;273;gf3152f0190_2_51"/>
          <p:cNvPicPr preferRelativeResize="0"/>
          <p:nvPr/>
        </p:nvPicPr>
        <p:blipFill rotWithShape="1">
          <a:blip r:embed="rId3">
            <a:alphaModFix/>
          </a:blip>
          <a:srcRect b="0" l="0" r="0" t="0"/>
          <a:stretch/>
        </p:blipFill>
        <p:spPr>
          <a:xfrm>
            <a:off x="0" y="0"/>
            <a:ext cx="9144017"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7" name="Shape 277"/>
        <p:cNvGrpSpPr/>
        <p:nvPr/>
      </p:nvGrpSpPr>
      <p:grpSpPr>
        <a:xfrm>
          <a:off x="0" y="0"/>
          <a:ext cx="0" cy="0"/>
          <a:chOff x="0" y="0"/>
          <a:chExt cx="0" cy="0"/>
        </a:xfrm>
      </p:grpSpPr>
      <p:sp>
        <p:nvSpPr>
          <p:cNvPr id="278" name="Google Shape;278;p27"/>
          <p:cNvSpPr txBox="1"/>
          <p:nvPr>
            <p:ph type="title"/>
          </p:nvPr>
        </p:nvSpPr>
        <p:spPr>
          <a:xfrm>
            <a:off x="5502100" y="563050"/>
            <a:ext cx="3369300" cy="14823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4200"/>
              <a:buNone/>
            </a:pPr>
            <a:r>
              <a:rPr lang="en-GB">
                <a:solidFill>
                  <a:srgbClr val="000000"/>
                </a:solidFill>
              </a:rPr>
              <a:t>Add images!</a:t>
            </a:r>
            <a:endParaRPr>
              <a:solidFill>
                <a:srgbClr val="000000"/>
              </a:solidFill>
            </a:endParaRPr>
          </a:p>
        </p:txBody>
      </p:sp>
      <p:sp>
        <p:nvSpPr>
          <p:cNvPr id="279" name="Google Shape;279;p27"/>
          <p:cNvSpPr txBox="1"/>
          <p:nvPr>
            <p:ph idx="1" type="subTitle"/>
          </p:nvPr>
        </p:nvSpPr>
        <p:spPr>
          <a:xfrm>
            <a:off x="4920425" y="2464775"/>
            <a:ext cx="4045200" cy="123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GB" sz="1800">
                <a:solidFill>
                  <a:schemeClr val="dk1"/>
                </a:solidFill>
              </a:rPr>
              <a:t>Images are a big part of any slideshow presentation. They help your audience connect with your ideas on a more emotional level.</a:t>
            </a:r>
            <a:endParaRPr sz="1800"/>
          </a:p>
        </p:txBody>
      </p:sp>
      <p:pic>
        <p:nvPicPr>
          <p:cNvPr id="280" name="Google Shape;280;p27"/>
          <p:cNvPicPr preferRelativeResize="0"/>
          <p:nvPr/>
        </p:nvPicPr>
        <p:blipFill rotWithShape="1">
          <a:blip r:embed="rId3">
            <a:alphaModFix/>
          </a:blip>
          <a:srcRect b="17809" l="0" r="0" t="15536"/>
          <a:stretch/>
        </p:blipFill>
        <p:spPr>
          <a:xfrm>
            <a:off x="537875" y="182675"/>
            <a:ext cx="3832500" cy="3846600"/>
          </a:xfrm>
          <a:prstGeom prst="ellipse">
            <a:avLst/>
          </a:prstGeom>
          <a:noFill/>
          <a:ln>
            <a:noFill/>
          </a:ln>
        </p:spPr>
      </p:pic>
      <p:grpSp>
        <p:nvGrpSpPr>
          <p:cNvPr id="281" name="Google Shape;281;p27"/>
          <p:cNvGrpSpPr/>
          <p:nvPr/>
        </p:nvGrpSpPr>
        <p:grpSpPr>
          <a:xfrm>
            <a:off x="7959054" y="3958521"/>
            <a:ext cx="1184934" cy="1184984"/>
            <a:chOff x="7662829" y="3682357"/>
            <a:chExt cx="1481167" cy="1461139"/>
          </a:xfrm>
        </p:grpSpPr>
        <p:sp>
          <p:nvSpPr>
            <p:cNvPr id="282" name="Google Shape;282;p27"/>
            <p:cNvSpPr/>
            <p:nvPr/>
          </p:nvSpPr>
          <p:spPr>
            <a:xfrm rot="4702889">
              <a:off x="7780383" y="3789345"/>
              <a:ext cx="1235278" cy="1247162"/>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3" name="Google Shape;283;p27"/>
            <p:cNvSpPr/>
            <p:nvPr/>
          </p:nvSpPr>
          <p:spPr>
            <a:xfrm>
              <a:off x="7846789" y="3774145"/>
              <a:ext cx="1211174" cy="1199829"/>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4" name="Google Shape;284;p27"/>
            <p:cNvSpPr/>
            <p:nvPr/>
          </p:nvSpPr>
          <p:spPr>
            <a:xfrm>
              <a:off x="8961896" y="3797686"/>
              <a:ext cx="182100" cy="1800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85" name="Google Shape;285;p27"/>
            <p:cNvGrpSpPr/>
            <p:nvPr/>
          </p:nvGrpSpPr>
          <p:grpSpPr>
            <a:xfrm>
              <a:off x="7831491" y="4882729"/>
              <a:ext cx="8" cy="197176"/>
              <a:chOff x="878541" y="3412536"/>
              <a:chExt cx="30" cy="717264"/>
            </a:xfrm>
          </p:grpSpPr>
          <p:cxnSp>
            <p:nvCxnSpPr>
              <p:cNvPr id="286" name="Google Shape;286;p27"/>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287" name="Google Shape;287;p27"/>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288" name="Google Shape;288;p27"/>
            <p:cNvSpPr/>
            <p:nvPr/>
          </p:nvSpPr>
          <p:spPr>
            <a:xfrm>
              <a:off x="8673381" y="4826007"/>
              <a:ext cx="417866" cy="8144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Here goes your map title.</a:t>
            </a:r>
            <a:endParaRPr/>
          </a:p>
        </p:txBody>
      </p:sp>
      <p:cxnSp>
        <p:nvCxnSpPr>
          <p:cNvPr id="294" name="Google Shape;294;p28"/>
          <p:cNvCxnSpPr>
            <a:stCxn id="295" idx="2"/>
          </p:cNvCxnSpPr>
          <p:nvPr/>
        </p:nvCxnSpPr>
        <p:spPr>
          <a:xfrm rot="5400000">
            <a:off x="5457825" y="1216550"/>
            <a:ext cx="1001400" cy="4319700"/>
          </a:xfrm>
          <a:prstGeom prst="bentConnector2">
            <a:avLst/>
          </a:prstGeom>
          <a:noFill/>
          <a:ln cap="flat" cmpd="sng" w="9525">
            <a:solidFill>
              <a:srgbClr val="000000"/>
            </a:solidFill>
            <a:prstDash val="solid"/>
            <a:round/>
            <a:headEnd len="sm" w="sm" type="none"/>
            <a:tailEnd len="sm" w="sm" type="none"/>
          </a:ln>
        </p:spPr>
      </p:cxnSp>
      <p:grpSp>
        <p:nvGrpSpPr>
          <p:cNvPr id="296" name="Google Shape;296;p28"/>
          <p:cNvGrpSpPr/>
          <p:nvPr/>
        </p:nvGrpSpPr>
        <p:grpSpPr>
          <a:xfrm>
            <a:off x="1192331" y="1373757"/>
            <a:ext cx="6910572" cy="3422340"/>
            <a:chOff x="275475" y="1342375"/>
            <a:chExt cx="7012250" cy="3021400"/>
          </a:xfrm>
        </p:grpSpPr>
        <p:sp>
          <p:nvSpPr>
            <p:cNvPr id="297" name="Google Shape;297;p28"/>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8" name="Google Shape;298;p28"/>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28"/>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28"/>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28"/>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28"/>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3" name="Google Shape;303;p28"/>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4" name="Google Shape;304;p28"/>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5" name="Google Shape;305;p28"/>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6" name="Google Shape;306;p28"/>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7" name="Google Shape;307;p28"/>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8" name="Google Shape;308;p28"/>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9" name="Google Shape;309;p28"/>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0" name="Google Shape;310;p28"/>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28"/>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28"/>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3" name="Google Shape;313;p28"/>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4" name="Google Shape;314;p28"/>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5" name="Google Shape;315;p28"/>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6" name="Google Shape;316;p28"/>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80709C"/>
                </a:solidFill>
                <a:latin typeface="Calibri"/>
                <a:ea typeface="Calibri"/>
                <a:cs typeface="Calibri"/>
                <a:sym typeface="Calibri"/>
              </a:endParaRPr>
            </a:p>
          </p:txBody>
        </p:sp>
        <p:sp>
          <p:nvSpPr>
            <p:cNvPr id="317" name="Google Shape;317;p28"/>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8" name="Google Shape;318;p28"/>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9" name="Google Shape;319;p28"/>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0" name="Google Shape;320;p28"/>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1" name="Google Shape;321;p28"/>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28"/>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3" name="Google Shape;323;p28"/>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4" name="Google Shape;324;p28"/>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Google Shape;325;p28"/>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6" name="Google Shape;326;p28"/>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7" name="Google Shape;327;p28"/>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8" name="Google Shape;328;p28"/>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9" name="Google Shape;329;p28"/>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0" name="Google Shape;330;p28"/>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1" name="Google Shape;331;p28"/>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2" name="Google Shape;332;p28"/>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3" name="Google Shape;333;p28"/>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4" name="Google Shape;334;p28"/>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5" name="Google Shape;335;p28"/>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6" name="Google Shape;336;p28"/>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7" name="Google Shape;337;p28"/>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8" name="Google Shape;338;p28"/>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9" name="Google Shape;339;p28"/>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0" name="Google Shape;340;p28"/>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1" name="Google Shape;341;p28"/>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2" name="Google Shape;342;p28"/>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3" name="Google Shape;343;p28"/>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4" name="Google Shape;344;p28"/>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 name="Google Shape;345;p28"/>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28"/>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 name="Google Shape;347;p28"/>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8" name="Google Shape;348;p28"/>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9" name="Google Shape;349;p28"/>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0" name="Google Shape;350;p28"/>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1" name="Google Shape;351;p28"/>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2" name="Google Shape;352;p28"/>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3" name="Google Shape;353;p28"/>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28"/>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28"/>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28"/>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28"/>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28"/>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28"/>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0" name="Google Shape;360;p28"/>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1" name="Google Shape;361;p28"/>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2" name="Google Shape;362;p28"/>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3" name="Google Shape;363;p28"/>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4" name="Google Shape;364;p28"/>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5" name="Google Shape;365;p28"/>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6" name="Google Shape;366;p28"/>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28"/>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8" name="Google Shape;368;p28"/>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9" name="Google Shape;369;p28"/>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0" name="Google Shape;370;p28"/>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1" name="Google Shape;371;p28"/>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2" name="Google Shape;372;p28"/>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3" name="Google Shape;373;p28"/>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4" name="Google Shape;374;p28"/>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28"/>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28"/>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28"/>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28"/>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28"/>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0" name="Google Shape;380;p28"/>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1" name="Google Shape;381;p28"/>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2" name="Google Shape;382;p28"/>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3" name="Google Shape;383;p28"/>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4" name="Google Shape;384;p28"/>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28"/>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6" name="Google Shape;386;p28"/>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28"/>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28"/>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28"/>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28"/>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28"/>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28"/>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3" name="Google Shape;393;p28"/>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28"/>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5" name="Google Shape;395;p28"/>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6" name="Google Shape;396;p28"/>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7" name="Google Shape;397;p28"/>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28"/>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9" name="Google Shape;399;p28"/>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0" name="Google Shape;400;p28"/>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1" name="Google Shape;401;p28"/>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2" name="Google Shape;402;p28"/>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3" name="Google Shape;403;p28"/>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4" name="Google Shape;404;p28"/>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5" name="Google Shape;405;p28"/>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6" name="Google Shape;406;p28"/>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28"/>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28"/>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28"/>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0" name="Google Shape;410;p28"/>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1" name="Google Shape;411;p28"/>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 name="Google Shape;412;p28"/>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3" name="Google Shape;413;p28"/>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28"/>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28"/>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6" name="Google Shape;416;p28"/>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28"/>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28"/>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28"/>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0" name="Google Shape;420;p28"/>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1" name="Google Shape;421;p28"/>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Google Shape;422;p28"/>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3" name="Google Shape;423;p28"/>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4" name="Google Shape;424;p28"/>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Google Shape;425;p28"/>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28"/>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7" name="Google Shape;427;p28"/>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8" name="Google Shape;428;p28"/>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Google Shape;429;p28"/>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0" name="Google Shape;430;p28"/>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1" name="Google Shape;431;p28"/>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2" name="Google Shape;432;p28"/>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28"/>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28"/>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5" name="Google Shape;435;p28"/>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6" name="Google Shape;436;p28"/>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7" name="Google Shape;437;p28"/>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28"/>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9" name="Google Shape;439;p28"/>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0" name="Google Shape;440;p28"/>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1" name="Google Shape;441;p28"/>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2" name="Google Shape;442;p28"/>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3" name="Google Shape;443;p28"/>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4" name="Google Shape;444;p28"/>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5" name="Google Shape;445;p28"/>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6" name="Google Shape;446;p28"/>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7" name="Google Shape;447;p28"/>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8" name="Google Shape;448;p28"/>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9" name="Google Shape;449;p28"/>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0" name="Google Shape;450;p28"/>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1" name="Google Shape;451;p28"/>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2" name="Google Shape;452;p28"/>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28"/>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4" name="Google Shape;454;p28"/>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5" name="Google Shape;455;p28"/>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6" name="Google Shape;456;p28"/>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7" name="Google Shape;457;p28"/>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8" name="Google Shape;458;p28"/>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9" name="Google Shape;459;p28"/>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0" name="Google Shape;460;p28"/>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1" name="Google Shape;461;p28"/>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2" name="Google Shape;462;p28"/>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3" name="Google Shape;463;p28"/>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4" name="Google Shape;464;p28"/>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5" name="Google Shape;465;p28"/>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6" name="Google Shape;466;p28"/>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7" name="Google Shape;467;p28"/>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8" name="Google Shape;468;p28"/>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9" name="Google Shape;469;p28"/>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0" name="Google Shape;470;p28"/>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1" name="Google Shape;471;p28"/>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28"/>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3" name="Google Shape;473;p28"/>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4" name="Google Shape;474;p28"/>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5" name="Google Shape;475;p28"/>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28"/>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7" name="Google Shape;477;p28"/>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Google Shape;478;p28"/>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9" name="Google Shape;479;p28"/>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28"/>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28"/>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28"/>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3" name="Google Shape;483;p28"/>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28"/>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5" name="Google Shape;485;p28"/>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6" name="Google Shape;486;p28"/>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7" name="Google Shape;487;p28"/>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8" name="Google Shape;488;p28"/>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9" name="Google Shape;489;p28"/>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0" name="Google Shape;490;p28"/>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1" name="Google Shape;491;p28"/>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2" name="Google Shape;492;p28"/>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3" name="Google Shape;493;p28"/>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4" name="Google Shape;494;p28"/>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5" name="Google Shape;495;p28"/>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6" name="Google Shape;496;p28"/>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7" name="Google Shape;497;p28"/>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8" name="Google Shape;498;p28"/>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9" name="Google Shape;499;p28"/>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0" name="Google Shape;500;p28"/>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1" name="Google Shape;501;p28"/>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2" name="Google Shape;502;p28"/>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3" name="Google Shape;503;p28"/>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4" name="Google Shape;504;p28"/>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5" name="Google Shape;505;p28"/>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6" name="Google Shape;506;p28"/>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7" name="Google Shape;507;p28"/>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rgbClr val="44BBF3"/>
            </a:solidFill>
            <a:ln cap="flat" cmpd="sng" w="9525">
              <a:solidFill>
                <a:srgbClr val="44B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08" name="Google Shape;508;p28"/>
          <p:cNvSpPr/>
          <p:nvPr/>
        </p:nvSpPr>
        <p:spPr>
          <a:xfrm>
            <a:off x="2113882" y="1956265"/>
            <a:ext cx="810000" cy="8136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cxnSp>
        <p:nvCxnSpPr>
          <p:cNvPr id="509" name="Google Shape;509;p28"/>
          <p:cNvCxnSpPr>
            <a:endCxn id="510" idx="0"/>
          </p:cNvCxnSpPr>
          <p:nvPr/>
        </p:nvCxnSpPr>
        <p:spPr>
          <a:xfrm flipH="1">
            <a:off x="1601850" y="2361875"/>
            <a:ext cx="954600" cy="726600"/>
          </a:xfrm>
          <a:prstGeom prst="bentConnector2">
            <a:avLst/>
          </a:prstGeom>
          <a:noFill/>
          <a:ln cap="flat" cmpd="sng" w="9525">
            <a:solidFill>
              <a:srgbClr val="000000"/>
            </a:solidFill>
            <a:prstDash val="solid"/>
            <a:round/>
            <a:headEnd len="sm" w="sm" type="none"/>
            <a:tailEnd len="sm" w="sm" type="none"/>
          </a:ln>
        </p:spPr>
      </p:cxnSp>
      <p:sp>
        <p:nvSpPr>
          <p:cNvPr id="510" name="Google Shape;510;p28"/>
          <p:cNvSpPr/>
          <p:nvPr/>
        </p:nvSpPr>
        <p:spPr>
          <a:xfrm>
            <a:off x="579300" y="3088475"/>
            <a:ext cx="2045100" cy="164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Fira Sans"/>
                <a:ea typeface="Fira Sans"/>
                <a:cs typeface="Fira Sans"/>
                <a:sym typeface="Fira Sans"/>
              </a:rPr>
              <a:t>You can use maps to show your offices or markets. Or as charts, highlighting the countries and adding your data. </a:t>
            </a:r>
            <a:endParaRPr b="0" i="0" sz="1400" u="none" cap="none" strike="noStrike">
              <a:solidFill>
                <a:srgbClr val="000000"/>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Fira Sans"/>
              <a:ea typeface="Fira Sans"/>
              <a:cs typeface="Fira Sans"/>
              <a:sym typeface="Fira Sans"/>
            </a:endParaRPr>
          </a:p>
        </p:txBody>
      </p:sp>
      <p:sp>
        <p:nvSpPr>
          <p:cNvPr id="295" name="Google Shape;295;p28"/>
          <p:cNvSpPr/>
          <p:nvPr/>
        </p:nvSpPr>
        <p:spPr>
          <a:xfrm>
            <a:off x="7428975" y="1550300"/>
            <a:ext cx="1378800" cy="1325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Fira Sans"/>
                <a:ea typeface="Fira Sans"/>
                <a:cs typeface="Fira Sans"/>
                <a:sym typeface="Fira Sans"/>
              </a:rPr>
              <a:t>You can double click on the desired country and change fill color.</a:t>
            </a:r>
            <a:endParaRPr b="0" i="0" sz="1400" u="none" cap="none" strike="noStrike">
              <a:solidFill>
                <a:srgbClr val="000000"/>
              </a:solidFill>
              <a:latin typeface="Fira Sans"/>
              <a:ea typeface="Fira Sans"/>
              <a:cs typeface="Fira Sans"/>
              <a:sym typeface="Fira Sans"/>
            </a:endParaRPr>
          </a:p>
        </p:txBody>
      </p:sp>
      <p:grpSp>
        <p:nvGrpSpPr>
          <p:cNvPr id="511" name="Google Shape;511;p28"/>
          <p:cNvGrpSpPr/>
          <p:nvPr/>
        </p:nvGrpSpPr>
        <p:grpSpPr>
          <a:xfrm>
            <a:off x="2265675" y="2135535"/>
            <a:ext cx="506396" cy="455079"/>
            <a:chOff x="1978675" y="1449925"/>
            <a:chExt cx="287725" cy="257850"/>
          </a:xfrm>
        </p:grpSpPr>
        <p:sp>
          <p:nvSpPr>
            <p:cNvPr id="512" name="Google Shape;512;p28"/>
            <p:cNvSpPr/>
            <p:nvPr/>
          </p:nvSpPr>
          <p:spPr>
            <a:xfrm>
              <a:off x="2182075" y="1449925"/>
              <a:ext cx="46850" cy="46425"/>
            </a:xfrm>
            <a:custGeom>
              <a:rect b="b" l="l" r="r" t="t"/>
              <a:pathLst>
                <a:path extrusionOk="0" h="1857" w="1874">
                  <a:moveTo>
                    <a:pt x="946" y="1"/>
                  </a:moveTo>
                  <a:cubicBezTo>
                    <a:pt x="428" y="1"/>
                    <a:pt x="0" y="411"/>
                    <a:pt x="0" y="928"/>
                  </a:cubicBezTo>
                  <a:cubicBezTo>
                    <a:pt x="0" y="1446"/>
                    <a:pt x="428" y="1856"/>
                    <a:pt x="946" y="1856"/>
                  </a:cubicBezTo>
                  <a:cubicBezTo>
                    <a:pt x="1463" y="1856"/>
                    <a:pt x="1874" y="1446"/>
                    <a:pt x="1874" y="928"/>
                  </a:cubicBezTo>
                  <a:cubicBezTo>
                    <a:pt x="1874" y="411"/>
                    <a:pt x="1463" y="1"/>
                    <a:pt x="9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8"/>
            <p:cNvSpPr/>
            <p:nvPr/>
          </p:nvSpPr>
          <p:spPr>
            <a:xfrm>
              <a:off x="2015675" y="1449925"/>
              <a:ext cx="46875" cy="46425"/>
            </a:xfrm>
            <a:custGeom>
              <a:rect b="b" l="l" r="r" t="t"/>
              <a:pathLst>
                <a:path extrusionOk="0" h="1857" w="1875">
                  <a:moveTo>
                    <a:pt x="947" y="1"/>
                  </a:moveTo>
                  <a:cubicBezTo>
                    <a:pt x="429" y="1"/>
                    <a:pt x="1" y="411"/>
                    <a:pt x="1" y="928"/>
                  </a:cubicBezTo>
                  <a:cubicBezTo>
                    <a:pt x="1" y="1446"/>
                    <a:pt x="429" y="1856"/>
                    <a:pt x="947" y="1856"/>
                  </a:cubicBezTo>
                  <a:cubicBezTo>
                    <a:pt x="1464" y="1856"/>
                    <a:pt x="1874" y="1446"/>
                    <a:pt x="1874" y="928"/>
                  </a:cubicBezTo>
                  <a:cubicBezTo>
                    <a:pt x="1874" y="411"/>
                    <a:pt x="1464" y="1"/>
                    <a:pt x="9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8"/>
            <p:cNvSpPr/>
            <p:nvPr/>
          </p:nvSpPr>
          <p:spPr>
            <a:xfrm>
              <a:off x="2099100" y="1449925"/>
              <a:ext cx="46425" cy="46425"/>
            </a:xfrm>
            <a:custGeom>
              <a:rect b="b" l="l" r="r" t="t"/>
              <a:pathLst>
                <a:path extrusionOk="0" h="1857" w="1857">
                  <a:moveTo>
                    <a:pt x="928" y="1"/>
                  </a:moveTo>
                  <a:cubicBezTo>
                    <a:pt x="429" y="1"/>
                    <a:pt x="1" y="411"/>
                    <a:pt x="1" y="928"/>
                  </a:cubicBezTo>
                  <a:cubicBezTo>
                    <a:pt x="1" y="1446"/>
                    <a:pt x="429" y="1856"/>
                    <a:pt x="928" y="1856"/>
                  </a:cubicBezTo>
                  <a:cubicBezTo>
                    <a:pt x="1446" y="1856"/>
                    <a:pt x="1856" y="1446"/>
                    <a:pt x="1856" y="928"/>
                  </a:cubicBezTo>
                  <a:cubicBezTo>
                    <a:pt x="1856" y="411"/>
                    <a:pt x="1446" y="1"/>
                    <a:pt x="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8"/>
            <p:cNvSpPr/>
            <p:nvPr/>
          </p:nvSpPr>
          <p:spPr>
            <a:xfrm>
              <a:off x="1978675" y="1503000"/>
              <a:ext cx="97250" cy="204775"/>
            </a:xfrm>
            <a:custGeom>
              <a:rect b="b" l="l" r="r" t="t"/>
              <a:pathLst>
                <a:path extrusionOk="0" h="8191" w="3890">
                  <a:moveTo>
                    <a:pt x="2409" y="1"/>
                  </a:moveTo>
                  <a:cubicBezTo>
                    <a:pt x="2159" y="1"/>
                    <a:pt x="1927" y="37"/>
                    <a:pt x="1695" y="108"/>
                  </a:cubicBezTo>
                  <a:cubicBezTo>
                    <a:pt x="1338" y="233"/>
                    <a:pt x="1017" y="429"/>
                    <a:pt x="767" y="697"/>
                  </a:cubicBezTo>
                  <a:cubicBezTo>
                    <a:pt x="732" y="768"/>
                    <a:pt x="678" y="822"/>
                    <a:pt x="660" y="911"/>
                  </a:cubicBezTo>
                  <a:lnTo>
                    <a:pt x="54" y="3141"/>
                  </a:lnTo>
                  <a:cubicBezTo>
                    <a:pt x="0" y="3355"/>
                    <a:pt x="107" y="3587"/>
                    <a:pt x="339" y="3641"/>
                  </a:cubicBezTo>
                  <a:cubicBezTo>
                    <a:pt x="375" y="3659"/>
                    <a:pt x="393" y="3659"/>
                    <a:pt x="446" y="3659"/>
                  </a:cubicBezTo>
                  <a:cubicBezTo>
                    <a:pt x="607" y="3659"/>
                    <a:pt x="767" y="3534"/>
                    <a:pt x="821" y="3355"/>
                  </a:cubicBezTo>
                  <a:lnTo>
                    <a:pt x="1356" y="1428"/>
                  </a:lnTo>
                  <a:lnTo>
                    <a:pt x="1356" y="8191"/>
                  </a:lnTo>
                  <a:lnTo>
                    <a:pt x="2159" y="8191"/>
                  </a:lnTo>
                  <a:lnTo>
                    <a:pt x="2159" y="4390"/>
                  </a:lnTo>
                  <a:lnTo>
                    <a:pt x="2694" y="4390"/>
                  </a:lnTo>
                  <a:lnTo>
                    <a:pt x="2694" y="8173"/>
                  </a:lnTo>
                  <a:lnTo>
                    <a:pt x="3479" y="8173"/>
                  </a:lnTo>
                  <a:lnTo>
                    <a:pt x="3479" y="3873"/>
                  </a:lnTo>
                  <a:cubicBezTo>
                    <a:pt x="3212" y="3730"/>
                    <a:pt x="3051" y="3391"/>
                    <a:pt x="3122" y="3070"/>
                  </a:cubicBezTo>
                  <a:lnTo>
                    <a:pt x="3729" y="857"/>
                  </a:lnTo>
                  <a:cubicBezTo>
                    <a:pt x="3747" y="732"/>
                    <a:pt x="3818" y="625"/>
                    <a:pt x="3890" y="536"/>
                  </a:cubicBezTo>
                  <a:cubicBezTo>
                    <a:pt x="3676" y="358"/>
                    <a:pt x="3408" y="197"/>
                    <a:pt x="3122" y="108"/>
                  </a:cubicBezTo>
                  <a:cubicBezTo>
                    <a:pt x="2908" y="37"/>
                    <a:pt x="2659" y="1"/>
                    <a:pt x="24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8"/>
            <p:cNvSpPr/>
            <p:nvPr/>
          </p:nvSpPr>
          <p:spPr>
            <a:xfrm>
              <a:off x="2168675" y="1503000"/>
              <a:ext cx="97725" cy="204775"/>
            </a:xfrm>
            <a:custGeom>
              <a:rect b="b" l="l" r="r" t="t"/>
              <a:pathLst>
                <a:path extrusionOk="0" h="8191" w="3909">
                  <a:moveTo>
                    <a:pt x="1482" y="1"/>
                  </a:moveTo>
                  <a:cubicBezTo>
                    <a:pt x="1232" y="1"/>
                    <a:pt x="982" y="54"/>
                    <a:pt x="768" y="126"/>
                  </a:cubicBezTo>
                  <a:cubicBezTo>
                    <a:pt x="483" y="215"/>
                    <a:pt x="233" y="358"/>
                    <a:pt x="1" y="554"/>
                  </a:cubicBezTo>
                  <a:cubicBezTo>
                    <a:pt x="72" y="643"/>
                    <a:pt x="144" y="750"/>
                    <a:pt x="162" y="857"/>
                  </a:cubicBezTo>
                  <a:lnTo>
                    <a:pt x="768" y="3070"/>
                  </a:lnTo>
                  <a:cubicBezTo>
                    <a:pt x="857" y="3391"/>
                    <a:pt x="679" y="3730"/>
                    <a:pt x="394" y="3873"/>
                  </a:cubicBezTo>
                  <a:lnTo>
                    <a:pt x="394" y="8191"/>
                  </a:lnTo>
                  <a:lnTo>
                    <a:pt x="1196" y="8191"/>
                  </a:lnTo>
                  <a:lnTo>
                    <a:pt x="1196" y="4390"/>
                  </a:lnTo>
                  <a:lnTo>
                    <a:pt x="1732" y="4390"/>
                  </a:lnTo>
                  <a:lnTo>
                    <a:pt x="1732" y="8173"/>
                  </a:lnTo>
                  <a:lnTo>
                    <a:pt x="2535" y="8173"/>
                  </a:lnTo>
                  <a:lnTo>
                    <a:pt x="2535" y="1428"/>
                  </a:lnTo>
                  <a:lnTo>
                    <a:pt x="3070" y="3355"/>
                  </a:lnTo>
                  <a:cubicBezTo>
                    <a:pt x="3123" y="3534"/>
                    <a:pt x="3266" y="3659"/>
                    <a:pt x="3445" y="3659"/>
                  </a:cubicBezTo>
                  <a:cubicBezTo>
                    <a:pt x="3480" y="3659"/>
                    <a:pt x="3516" y="3659"/>
                    <a:pt x="3552" y="3641"/>
                  </a:cubicBezTo>
                  <a:cubicBezTo>
                    <a:pt x="3784" y="3587"/>
                    <a:pt x="3909" y="3355"/>
                    <a:pt x="3855" y="3141"/>
                  </a:cubicBezTo>
                  <a:lnTo>
                    <a:pt x="3231" y="929"/>
                  </a:lnTo>
                  <a:cubicBezTo>
                    <a:pt x="3213" y="839"/>
                    <a:pt x="3177" y="768"/>
                    <a:pt x="3123" y="715"/>
                  </a:cubicBezTo>
                  <a:cubicBezTo>
                    <a:pt x="2874" y="447"/>
                    <a:pt x="2535" y="251"/>
                    <a:pt x="2196" y="126"/>
                  </a:cubicBezTo>
                  <a:cubicBezTo>
                    <a:pt x="1982" y="54"/>
                    <a:pt x="1732" y="1"/>
                    <a:pt x="148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8"/>
            <p:cNvSpPr/>
            <p:nvPr/>
          </p:nvSpPr>
          <p:spPr>
            <a:xfrm>
              <a:off x="2062525" y="1503000"/>
              <a:ext cx="120450" cy="204775"/>
            </a:xfrm>
            <a:custGeom>
              <a:rect b="b" l="l" r="r" t="t"/>
              <a:pathLst>
                <a:path extrusionOk="0" h="8191" w="4818">
                  <a:moveTo>
                    <a:pt x="2409" y="1"/>
                  </a:moveTo>
                  <a:cubicBezTo>
                    <a:pt x="2159" y="1"/>
                    <a:pt x="1927" y="54"/>
                    <a:pt x="1695" y="126"/>
                  </a:cubicBezTo>
                  <a:cubicBezTo>
                    <a:pt x="1321" y="251"/>
                    <a:pt x="1035" y="447"/>
                    <a:pt x="768" y="715"/>
                  </a:cubicBezTo>
                  <a:cubicBezTo>
                    <a:pt x="714" y="786"/>
                    <a:pt x="678" y="839"/>
                    <a:pt x="661" y="929"/>
                  </a:cubicBezTo>
                  <a:lnTo>
                    <a:pt x="54" y="3141"/>
                  </a:lnTo>
                  <a:cubicBezTo>
                    <a:pt x="0" y="3355"/>
                    <a:pt x="107" y="3587"/>
                    <a:pt x="339" y="3641"/>
                  </a:cubicBezTo>
                  <a:cubicBezTo>
                    <a:pt x="375" y="3659"/>
                    <a:pt x="393" y="3659"/>
                    <a:pt x="446" y="3659"/>
                  </a:cubicBezTo>
                  <a:cubicBezTo>
                    <a:pt x="607" y="3659"/>
                    <a:pt x="768" y="3534"/>
                    <a:pt x="821" y="3355"/>
                  </a:cubicBezTo>
                  <a:lnTo>
                    <a:pt x="1356" y="1428"/>
                  </a:lnTo>
                  <a:lnTo>
                    <a:pt x="1356" y="8191"/>
                  </a:lnTo>
                  <a:lnTo>
                    <a:pt x="2159" y="8191"/>
                  </a:lnTo>
                  <a:lnTo>
                    <a:pt x="2159" y="4390"/>
                  </a:lnTo>
                  <a:lnTo>
                    <a:pt x="2695" y="4390"/>
                  </a:lnTo>
                  <a:lnTo>
                    <a:pt x="2695" y="8173"/>
                  </a:lnTo>
                  <a:lnTo>
                    <a:pt x="3498" y="8173"/>
                  </a:lnTo>
                  <a:lnTo>
                    <a:pt x="3498" y="1428"/>
                  </a:lnTo>
                  <a:lnTo>
                    <a:pt x="4033" y="3355"/>
                  </a:lnTo>
                  <a:cubicBezTo>
                    <a:pt x="4069" y="3534"/>
                    <a:pt x="4229" y="3659"/>
                    <a:pt x="4408" y="3659"/>
                  </a:cubicBezTo>
                  <a:cubicBezTo>
                    <a:pt x="4443" y="3659"/>
                    <a:pt x="4479" y="3659"/>
                    <a:pt x="4515" y="3641"/>
                  </a:cubicBezTo>
                  <a:cubicBezTo>
                    <a:pt x="4693" y="3587"/>
                    <a:pt x="4818" y="3355"/>
                    <a:pt x="4764" y="3141"/>
                  </a:cubicBezTo>
                  <a:lnTo>
                    <a:pt x="4158" y="929"/>
                  </a:lnTo>
                  <a:cubicBezTo>
                    <a:pt x="4140" y="839"/>
                    <a:pt x="4104" y="768"/>
                    <a:pt x="4051" y="715"/>
                  </a:cubicBezTo>
                  <a:cubicBezTo>
                    <a:pt x="3783" y="447"/>
                    <a:pt x="3480" y="251"/>
                    <a:pt x="3123" y="126"/>
                  </a:cubicBezTo>
                  <a:cubicBezTo>
                    <a:pt x="2909" y="54"/>
                    <a:pt x="2659" y="1"/>
                    <a:pt x="24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8" name="Google Shape;518;p28"/>
          <p:cNvSpPr/>
          <p:nvPr/>
        </p:nvSpPr>
        <p:spPr>
          <a:xfrm>
            <a:off x="5728907" y="2411240"/>
            <a:ext cx="810000" cy="8136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grpSp>
        <p:nvGrpSpPr>
          <p:cNvPr id="519" name="Google Shape;519;p28"/>
          <p:cNvGrpSpPr/>
          <p:nvPr/>
        </p:nvGrpSpPr>
        <p:grpSpPr>
          <a:xfrm>
            <a:off x="5880700" y="2590510"/>
            <a:ext cx="506396" cy="455079"/>
            <a:chOff x="1978675" y="1449925"/>
            <a:chExt cx="287725" cy="257850"/>
          </a:xfrm>
        </p:grpSpPr>
        <p:sp>
          <p:nvSpPr>
            <p:cNvPr id="520" name="Google Shape;520;p28"/>
            <p:cNvSpPr/>
            <p:nvPr/>
          </p:nvSpPr>
          <p:spPr>
            <a:xfrm>
              <a:off x="2182075" y="1449925"/>
              <a:ext cx="46850" cy="46425"/>
            </a:xfrm>
            <a:custGeom>
              <a:rect b="b" l="l" r="r" t="t"/>
              <a:pathLst>
                <a:path extrusionOk="0" h="1857" w="1874">
                  <a:moveTo>
                    <a:pt x="946" y="1"/>
                  </a:moveTo>
                  <a:cubicBezTo>
                    <a:pt x="428" y="1"/>
                    <a:pt x="0" y="411"/>
                    <a:pt x="0" y="928"/>
                  </a:cubicBezTo>
                  <a:cubicBezTo>
                    <a:pt x="0" y="1446"/>
                    <a:pt x="428" y="1856"/>
                    <a:pt x="946" y="1856"/>
                  </a:cubicBezTo>
                  <a:cubicBezTo>
                    <a:pt x="1463" y="1856"/>
                    <a:pt x="1874" y="1446"/>
                    <a:pt x="1874" y="928"/>
                  </a:cubicBezTo>
                  <a:cubicBezTo>
                    <a:pt x="1874" y="411"/>
                    <a:pt x="1463" y="1"/>
                    <a:pt x="9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8"/>
            <p:cNvSpPr/>
            <p:nvPr/>
          </p:nvSpPr>
          <p:spPr>
            <a:xfrm>
              <a:off x="2015675" y="1449925"/>
              <a:ext cx="46875" cy="46425"/>
            </a:xfrm>
            <a:custGeom>
              <a:rect b="b" l="l" r="r" t="t"/>
              <a:pathLst>
                <a:path extrusionOk="0" h="1857" w="1875">
                  <a:moveTo>
                    <a:pt x="947" y="1"/>
                  </a:moveTo>
                  <a:cubicBezTo>
                    <a:pt x="429" y="1"/>
                    <a:pt x="1" y="411"/>
                    <a:pt x="1" y="928"/>
                  </a:cubicBezTo>
                  <a:cubicBezTo>
                    <a:pt x="1" y="1446"/>
                    <a:pt x="429" y="1856"/>
                    <a:pt x="947" y="1856"/>
                  </a:cubicBezTo>
                  <a:cubicBezTo>
                    <a:pt x="1464" y="1856"/>
                    <a:pt x="1874" y="1446"/>
                    <a:pt x="1874" y="928"/>
                  </a:cubicBezTo>
                  <a:cubicBezTo>
                    <a:pt x="1874" y="411"/>
                    <a:pt x="1464" y="1"/>
                    <a:pt x="9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8"/>
            <p:cNvSpPr/>
            <p:nvPr/>
          </p:nvSpPr>
          <p:spPr>
            <a:xfrm>
              <a:off x="2099100" y="1449925"/>
              <a:ext cx="46425" cy="46425"/>
            </a:xfrm>
            <a:custGeom>
              <a:rect b="b" l="l" r="r" t="t"/>
              <a:pathLst>
                <a:path extrusionOk="0" h="1857" w="1857">
                  <a:moveTo>
                    <a:pt x="928" y="1"/>
                  </a:moveTo>
                  <a:cubicBezTo>
                    <a:pt x="429" y="1"/>
                    <a:pt x="1" y="411"/>
                    <a:pt x="1" y="928"/>
                  </a:cubicBezTo>
                  <a:cubicBezTo>
                    <a:pt x="1" y="1446"/>
                    <a:pt x="429" y="1856"/>
                    <a:pt x="928" y="1856"/>
                  </a:cubicBezTo>
                  <a:cubicBezTo>
                    <a:pt x="1446" y="1856"/>
                    <a:pt x="1856" y="1446"/>
                    <a:pt x="1856" y="928"/>
                  </a:cubicBezTo>
                  <a:cubicBezTo>
                    <a:pt x="1856" y="411"/>
                    <a:pt x="1446" y="1"/>
                    <a:pt x="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8"/>
            <p:cNvSpPr/>
            <p:nvPr/>
          </p:nvSpPr>
          <p:spPr>
            <a:xfrm>
              <a:off x="1978675" y="1503000"/>
              <a:ext cx="97250" cy="204775"/>
            </a:xfrm>
            <a:custGeom>
              <a:rect b="b" l="l" r="r" t="t"/>
              <a:pathLst>
                <a:path extrusionOk="0" h="8191" w="3890">
                  <a:moveTo>
                    <a:pt x="2409" y="1"/>
                  </a:moveTo>
                  <a:cubicBezTo>
                    <a:pt x="2159" y="1"/>
                    <a:pt x="1927" y="37"/>
                    <a:pt x="1695" y="108"/>
                  </a:cubicBezTo>
                  <a:cubicBezTo>
                    <a:pt x="1338" y="233"/>
                    <a:pt x="1017" y="429"/>
                    <a:pt x="767" y="697"/>
                  </a:cubicBezTo>
                  <a:cubicBezTo>
                    <a:pt x="732" y="768"/>
                    <a:pt x="678" y="822"/>
                    <a:pt x="660" y="911"/>
                  </a:cubicBezTo>
                  <a:lnTo>
                    <a:pt x="54" y="3141"/>
                  </a:lnTo>
                  <a:cubicBezTo>
                    <a:pt x="0" y="3355"/>
                    <a:pt x="107" y="3587"/>
                    <a:pt x="339" y="3641"/>
                  </a:cubicBezTo>
                  <a:cubicBezTo>
                    <a:pt x="375" y="3659"/>
                    <a:pt x="393" y="3659"/>
                    <a:pt x="446" y="3659"/>
                  </a:cubicBezTo>
                  <a:cubicBezTo>
                    <a:pt x="607" y="3659"/>
                    <a:pt x="767" y="3534"/>
                    <a:pt x="821" y="3355"/>
                  </a:cubicBezTo>
                  <a:lnTo>
                    <a:pt x="1356" y="1428"/>
                  </a:lnTo>
                  <a:lnTo>
                    <a:pt x="1356" y="8191"/>
                  </a:lnTo>
                  <a:lnTo>
                    <a:pt x="2159" y="8191"/>
                  </a:lnTo>
                  <a:lnTo>
                    <a:pt x="2159" y="4390"/>
                  </a:lnTo>
                  <a:lnTo>
                    <a:pt x="2694" y="4390"/>
                  </a:lnTo>
                  <a:lnTo>
                    <a:pt x="2694" y="8173"/>
                  </a:lnTo>
                  <a:lnTo>
                    <a:pt x="3479" y="8173"/>
                  </a:lnTo>
                  <a:lnTo>
                    <a:pt x="3479" y="3873"/>
                  </a:lnTo>
                  <a:cubicBezTo>
                    <a:pt x="3212" y="3730"/>
                    <a:pt x="3051" y="3391"/>
                    <a:pt x="3122" y="3070"/>
                  </a:cubicBezTo>
                  <a:lnTo>
                    <a:pt x="3729" y="857"/>
                  </a:lnTo>
                  <a:cubicBezTo>
                    <a:pt x="3747" y="732"/>
                    <a:pt x="3818" y="625"/>
                    <a:pt x="3890" y="536"/>
                  </a:cubicBezTo>
                  <a:cubicBezTo>
                    <a:pt x="3676" y="358"/>
                    <a:pt x="3408" y="197"/>
                    <a:pt x="3122" y="108"/>
                  </a:cubicBezTo>
                  <a:cubicBezTo>
                    <a:pt x="2908" y="37"/>
                    <a:pt x="2659" y="1"/>
                    <a:pt x="24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8"/>
            <p:cNvSpPr/>
            <p:nvPr/>
          </p:nvSpPr>
          <p:spPr>
            <a:xfrm>
              <a:off x="2168675" y="1503000"/>
              <a:ext cx="97725" cy="204775"/>
            </a:xfrm>
            <a:custGeom>
              <a:rect b="b" l="l" r="r" t="t"/>
              <a:pathLst>
                <a:path extrusionOk="0" h="8191" w="3909">
                  <a:moveTo>
                    <a:pt x="1482" y="1"/>
                  </a:moveTo>
                  <a:cubicBezTo>
                    <a:pt x="1232" y="1"/>
                    <a:pt x="982" y="54"/>
                    <a:pt x="768" y="126"/>
                  </a:cubicBezTo>
                  <a:cubicBezTo>
                    <a:pt x="483" y="215"/>
                    <a:pt x="233" y="358"/>
                    <a:pt x="1" y="554"/>
                  </a:cubicBezTo>
                  <a:cubicBezTo>
                    <a:pt x="72" y="643"/>
                    <a:pt x="144" y="750"/>
                    <a:pt x="162" y="857"/>
                  </a:cubicBezTo>
                  <a:lnTo>
                    <a:pt x="768" y="3070"/>
                  </a:lnTo>
                  <a:cubicBezTo>
                    <a:pt x="857" y="3391"/>
                    <a:pt x="679" y="3730"/>
                    <a:pt x="394" y="3873"/>
                  </a:cubicBezTo>
                  <a:lnTo>
                    <a:pt x="394" y="8191"/>
                  </a:lnTo>
                  <a:lnTo>
                    <a:pt x="1196" y="8191"/>
                  </a:lnTo>
                  <a:lnTo>
                    <a:pt x="1196" y="4390"/>
                  </a:lnTo>
                  <a:lnTo>
                    <a:pt x="1732" y="4390"/>
                  </a:lnTo>
                  <a:lnTo>
                    <a:pt x="1732" y="8173"/>
                  </a:lnTo>
                  <a:lnTo>
                    <a:pt x="2535" y="8173"/>
                  </a:lnTo>
                  <a:lnTo>
                    <a:pt x="2535" y="1428"/>
                  </a:lnTo>
                  <a:lnTo>
                    <a:pt x="3070" y="3355"/>
                  </a:lnTo>
                  <a:cubicBezTo>
                    <a:pt x="3123" y="3534"/>
                    <a:pt x="3266" y="3659"/>
                    <a:pt x="3445" y="3659"/>
                  </a:cubicBezTo>
                  <a:cubicBezTo>
                    <a:pt x="3480" y="3659"/>
                    <a:pt x="3516" y="3659"/>
                    <a:pt x="3552" y="3641"/>
                  </a:cubicBezTo>
                  <a:cubicBezTo>
                    <a:pt x="3784" y="3587"/>
                    <a:pt x="3909" y="3355"/>
                    <a:pt x="3855" y="3141"/>
                  </a:cubicBezTo>
                  <a:lnTo>
                    <a:pt x="3231" y="929"/>
                  </a:lnTo>
                  <a:cubicBezTo>
                    <a:pt x="3213" y="839"/>
                    <a:pt x="3177" y="768"/>
                    <a:pt x="3123" y="715"/>
                  </a:cubicBezTo>
                  <a:cubicBezTo>
                    <a:pt x="2874" y="447"/>
                    <a:pt x="2535" y="251"/>
                    <a:pt x="2196" y="126"/>
                  </a:cubicBezTo>
                  <a:cubicBezTo>
                    <a:pt x="1982" y="54"/>
                    <a:pt x="1732" y="1"/>
                    <a:pt x="148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8"/>
            <p:cNvSpPr/>
            <p:nvPr/>
          </p:nvSpPr>
          <p:spPr>
            <a:xfrm>
              <a:off x="2062525" y="1503000"/>
              <a:ext cx="120450" cy="204775"/>
            </a:xfrm>
            <a:custGeom>
              <a:rect b="b" l="l" r="r" t="t"/>
              <a:pathLst>
                <a:path extrusionOk="0" h="8191" w="4818">
                  <a:moveTo>
                    <a:pt x="2409" y="1"/>
                  </a:moveTo>
                  <a:cubicBezTo>
                    <a:pt x="2159" y="1"/>
                    <a:pt x="1927" y="54"/>
                    <a:pt x="1695" y="126"/>
                  </a:cubicBezTo>
                  <a:cubicBezTo>
                    <a:pt x="1321" y="251"/>
                    <a:pt x="1035" y="447"/>
                    <a:pt x="768" y="715"/>
                  </a:cubicBezTo>
                  <a:cubicBezTo>
                    <a:pt x="714" y="786"/>
                    <a:pt x="678" y="839"/>
                    <a:pt x="661" y="929"/>
                  </a:cubicBezTo>
                  <a:lnTo>
                    <a:pt x="54" y="3141"/>
                  </a:lnTo>
                  <a:cubicBezTo>
                    <a:pt x="0" y="3355"/>
                    <a:pt x="107" y="3587"/>
                    <a:pt x="339" y="3641"/>
                  </a:cubicBezTo>
                  <a:cubicBezTo>
                    <a:pt x="375" y="3659"/>
                    <a:pt x="393" y="3659"/>
                    <a:pt x="446" y="3659"/>
                  </a:cubicBezTo>
                  <a:cubicBezTo>
                    <a:pt x="607" y="3659"/>
                    <a:pt x="768" y="3534"/>
                    <a:pt x="821" y="3355"/>
                  </a:cubicBezTo>
                  <a:lnTo>
                    <a:pt x="1356" y="1428"/>
                  </a:lnTo>
                  <a:lnTo>
                    <a:pt x="1356" y="8191"/>
                  </a:lnTo>
                  <a:lnTo>
                    <a:pt x="2159" y="8191"/>
                  </a:lnTo>
                  <a:lnTo>
                    <a:pt x="2159" y="4390"/>
                  </a:lnTo>
                  <a:lnTo>
                    <a:pt x="2695" y="4390"/>
                  </a:lnTo>
                  <a:lnTo>
                    <a:pt x="2695" y="8173"/>
                  </a:lnTo>
                  <a:lnTo>
                    <a:pt x="3498" y="8173"/>
                  </a:lnTo>
                  <a:lnTo>
                    <a:pt x="3498" y="1428"/>
                  </a:lnTo>
                  <a:lnTo>
                    <a:pt x="4033" y="3355"/>
                  </a:lnTo>
                  <a:cubicBezTo>
                    <a:pt x="4069" y="3534"/>
                    <a:pt x="4229" y="3659"/>
                    <a:pt x="4408" y="3659"/>
                  </a:cubicBezTo>
                  <a:cubicBezTo>
                    <a:pt x="4443" y="3659"/>
                    <a:pt x="4479" y="3659"/>
                    <a:pt x="4515" y="3641"/>
                  </a:cubicBezTo>
                  <a:cubicBezTo>
                    <a:pt x="4693" y="3587"/>
                    <a:pt x="4818" y="3355"/>
                    <a:pt x="4764" y="3141"/>
                  </a:cubicBezTo>
                  <a:lnTo>
                    <a:pt x="4158" y="929"/>
                  </a:lnTo>
                  <a:cubicBezTo>
                    <a:pt x="4140" y="839"/>
                    <a:pt x="4104" y="768"/>
                    <a:pt x="4051" y="715"/>
                  </a:cubicBezTo>
                  <a:cubicBezTo>
                    <a:pt x="3783" y="447"/>
                    <a:pt x="3480" y="251"/>
                    <a:pt x="3123" y="126"/>
                  </a:cubicBezTo>
                  <a:cubicBezTo>
                    <a:pt x="2909" y="54"/>
                    <a:pt x="2659" y="1"/>
                    <a:pt x="24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9" name="Shape 529"/>
        <p:cNvGrpSpPr/>
        <p:nvPr/>
      </p:nvGrpSpPr>
      <p:grpSpPr>
        <a:xfrm>
          <a:off x="0" y="0"/>
          <a:ext cx="0" cy="0"/>
          <a:chOff x="0" y="0"/>
          <a:chExt cx="0" cy="0"/>
        </a:xfrm>
      </p:grpSpPr>
      <p:sp>
        <p:nvSpPr>
          <p:cNvPr id="530" name="Google Shape;530;g10b32db5474_0_100"/>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Here goes your timeline.</a:t>
            </a:r>
            <a:endParaRPr/>
          </a:p>
        </p:txBody>
      </p:sp>
      <p:sp>
        <p:nvSpPr>
          <p:cNvPr id="531" name="Google Shape;531;g10b32db5474_0_100"/>
          <p:cNvSpPr txBox="1"/>
          <p:nvPr>
            <p:ph idx="1" type="body"/>
          </p:nvPr>
        </p:nvSpPr>
        <p:spPr>
          <a:xfrm>
            <a:off x="474075" y="2797001"/>
            <a:ext cx="1482300" cy="20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GB"/>
              <a:t>Lorem ipsum dolor sit amet, consectetuer adipiscing elit. Aenean commodo ligula eget dolor.</a:t>
            </a:r>
            <a:endParaRPr/>
          </a:p>
        </p:txBody>
      </p:sp>
      <p:sp>
        <p:nvSpPr>
          <p:cNvPr id="532" name="Google Shape;532;g10b32db5474_0_100"/>
          <p:cNvSpPr txBox="1"/>
          <p:nvPr>
            <p:ph idx="2" type="subTitle"/>
          </p:nvPr>
        </p:nvSpPr>
        <p:spPr>
          <a:xfrm>
            <a:off x="474075" y="1676400"/>
            <a:ext cx="1482300" cy="46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GB">
                <a:solidFill>
                  <a:srgbClr val="FFFFFF"/>
                </a:solidFill>
              </a:rPr>
              <a:t>2000</a:t>
            </a:r>
            <a:endParaRPr>
              <a:solidFill>
                <a:srgbClr val="FFFFFF"/>
              </a:solidFill>
            </a:endParaRPr>
          </a:p>
        </p:txBody>
      </p:sp>
      <p:sp>
        <p:nvSpPr>
          <p:cNvPr id="533" name="Google Shape;533;g10b32db5474_0_100"/>
          <p:cNvSpPr txBox="1"/>
          <p:nvPr>
            <p:ph idx="1" type="body"/>
          </p:nvPr>
        </p:nvSpPr>
        <p:spPr>
          <a:xfrm>
            <a:off x="2166837" y="2797001"/>
            <a:ext cx="1482300" cy="20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GB"/>
              <a:t>Lorem ipsum dolor sit amet, consectetuer adipiscing elit. Aenean commodo ligula eget dolor.</a:t>
            </a:r>
            <a:endParaRPr/>
          </a:p>
        </p:txBody>
      </p:sp>
      <p:sp>
        <p:nvSpPr>
          <p:cNvPr id="534" name="Google Shape;534;g10b32db5474_0_100"/>
          <p:cNvSpPr txBox="1"/>
          <p:nvPr>
            <p:ph idx="2" type="subTitle"/>
          </p:nvPr>
        </p:nvSpPr>
        <p:spPr>
          <a:xfrm>
            <a:off x="2166837" y="1676400"/>
            <a:ext cx="1482300" cy="46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GB">
                <a:solidFill>
                  <a:srgbClr val="FFFFFF"/>
                </a:solidFill>
              </a:rPr>
              <a:t>2000</a:t>
            </a:r>
            <a:endParaRPr>
              <a:solidFill>
                <a:srgbClr val="FFFFFF"/>
              </a:solidFill>
            </a:endParaRPr>
          </a:p>
        </p:txBody>
      </p:sp>
      <p:sp>
        <p:nvSpPr>
          <p:cNvPr id="535" name="Google Shape;535;g10b32db5474_0_100"/>
          <p:cNvSpPr txBox="1"/>
          <p:nvPr>
            <p:ph idx="1" type="body"/>
          </p:nvPr>
        </p:nvSpPr>
        <p:spPr>
          <a:xfrm>
            <a:off x="3859599" y="2797001"/>
            <a:ext cx="1482300" cy="20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GB"/>
              <a:t>Lorem ipsum dolor sit amet, consectetuer adipiscing elit. Aenean commodo ligula eget dolor.</a:t>
            </a:r>
            <a:endParaRPr/>
          </a:p>
        </p:txBody>
      </p:sp>
      <p:sp>
        <p:nvSpPr>
          <p:cNvPr id="536" name="Google Shape;536;g10b32db5474_0_100"/>
          <p:cNvSpPr txBox="1"/>
          <p:nvPr>
            <p:ph idx="2" type="subTitle"/>
          </p:nvPr>
        </p:nvSpPr>
        <p:spPr>
          <a:xfrm>
            <a:off x="3859600" y="1676400"/>
            <a:ext cx="1482300" cy="46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GB">
                <a:solidFill>
                  <a:srgbClr val="FFFFFF"/>
                </a:solidFill>
              </a:rPr>
              <a:t>2000</a:t>
            </a:r>
            <a:endParaRPr>
              <a:solidFill>
                <a:srgbClr val="FFFFFF"/>
              </a:solidFill>
            </a:endParaRPr>
          </a:p>
        </p:txBody>
      </p:sp>
      <p:sp>
        <p:nvSpPr>
          <p:cNvPr id="537" name="Google Shape;537;g10b32db5474_0_100"/>
          <p:cNvSpPr txBox="1"/>
          <p:nvPr>
            <p:ph idx="1" type="body"/>
          </p:nvPr>
        </p:nvSpPr>
        <p:spPr>
          <a:xfrm>
            <a:off x="5552361" y="2797001"/>
            <a:ext cx="1482300" cy="20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GB"/>
              <a:t>Lorem ipsum dolor sit amet, consectetuer adipiscing elit. Aenean commodo ligula eget dolor.</a:t>
            </a:r>
            <a:endParaRPr/>
          </a:p>
        </p:txBody>
      </p:sp>
      <p:sp>
        <p:nvSpPr>
          <p:cNvPr id="538" name="Google Shape;538;g10b32db5474_0_100"/>
          <p:cNvSpPr txBox="1"/>
          <p:nvPr>
            <p:ph idx="2" type="subTitle"/>
          </p:nvPr>
        </p:nvSpPr>
        <p:spPr>
          <a:xfrm>
            <a:off x="5552362" y="1676400"/>
            <a:ext cx="1482300" cy="46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GB">
                <a:solidFill>
                  <a:srgbClr val="FFFFFF"/>
                </a:solidFill>
              </a:rPr>
              <a:t>2000</a:t>
            </a:r>
            <a:endParaRPr>
              <a:solidFill>
                <a:srgbClr val="FFFFFF"/>
              </a:solidFill>
            </a:endParaRPr>
          </a:p>
        </p:txBody>
      </p:sp>
      <p:sp>
        <p:nvSpPr>
          <p:cNvPr id="539" name="Google Shape;539;g10b32db5474_0_100"/>
          <p:cNvSpPr txBox="1"/>
          <p:nvPr>
            <p:ph idx="1" type="body"/>
          </p:nvPr>
        </p:nvSpPr>
        <p:spPr>
          <a:xfrm>
            <a:off x="7245123" y="2797001"/>
            <a:ext cx="1482300" cy="20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rPr lang="en-GB"/>
              <a:t>Lorem ipsum dolor sit amet, consectetuer adipiscing elit. Aenean commodo ligula eget dolor.</a:t>
            </a:r>
            <a:endParaRPr/>
          </a:p>
        </p:txBody>
      </p:sp>
      <p:sp>
        <p:nvSpPr>
          <p:cNvPr id="540" name="Google Shape;540;g10b32db5474_0_100"/>
          <p:cNvSpPr txBox="1"/>
          <p:nvPr>
            <p:ph idx="2" type="subTitle"/>
          </p:nvPr>
        </p:nvSpPr>
        <p:spPr>
          <a:xfrm>
            <a:off x="7245125" y="1676400"/>
            <a:ext cx="1482300" cy="466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GB">
                <a:solidFill>
                  <a:srgbClr val="FFFFFF"/>
                </a:solidFill>
              </a:rPr>
              <a:t>2000</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4" name="Shape 544"/>
        <p:cNvGrpSpPr/>
        <p:nvPr/>
      </p:nvGrpSpPr>
      <p:grpSpPr>
        <a:xfrm>
          <a:off x="0" y="0"/>
          <a:ext cx="0" cy="0"/>
          <a:chOff x="0" y="0"/>
          <a:chExt cx="0" cy="0"/>
        </a:xfrm>
      </p:grpSpPr>
      <p:sp>
        <p:nvSpPr>
          <p:cNvPr id="545" name="Google Shape;545;g10b32db5474_0_19"/>
          <p:cNvSpPr/>
          <p:nvPr/>
        </p:nvSpPr>
        <p:spPr>
          <a:xfrm rot="4648272">
            <a:off x="5055302" y="904188"/>
            <a:ext cx="3440435" cy="3451246"/>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6" name="Google Shape;546;g10b32db5474_0_19"/>
          <p:cNvSpPr/>
          <p:nvPr/>
        </p:nvSpPr>
        <p:spPr>
          <a:xfrm>
            <a:off x="5176902" y="828532"/>
            <a:ext cx="3463732" cy="3453713"/>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7" name="Google Shape;547;g10b32db5474_0_19"/>
          <p:cNvSpPr/>
          <p:nvPr/>
        </p:nvSpPr>
        <p:spPr>
          <a:xfrm>
            <a:off x="8302952" y="894480"/>
            <a:ext cx="508200" cy="504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48" name="Google Shape;548;g10b32db5474_0_19"/>
          <p:cNvGrpSpPr/>
          <p:nvPr/>
        </p:nvGrpSpPr>
        <p:grpSpPr>
          <a:xfrm>
            <a:off x="5133447" y="3933099"/>
            <a:ext cx="23" cy="552150"/>
            <a:chOff x="878541" y="3412536"/>
            <a:chExt cx="30" cy="717264"/>
          </a:xfrm>
        </p:grpSpPr>
        <p:cxnSp>
          <p:nvCxnSpPr>
            <p:cNvPr id="549" name="Google Shape;549;g10b32db5474_0_1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550" name="Google Shape;550;g10b32db5474_0_1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551" name="Google Shape;551;g10b32db5474_0_19"/>
          <p:cNvSpPr/>
          <p:nvPr/>
        </p:nvSpPr>
        <p:spPr>
          <a:xfrm>
            <a:off x="7494138" y="4080158"/>
            <a:ext cx="1253598" cy="20360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2" name="Google Shape;552;g10b32db5474_0_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Add your title here</a:t>
            </a:r>
            <a:endParaRPr/>
          </a:p>
        </p:txBody>
      </p:sp>
      <p:grpSp>
        <p:nvGrpSpPr>
          <p:cNvPr id="553" name="Google Shape;553;g10b32db5474_0_19"/>
          <p:cNvGrpSpPr/>
          <p:nvPr/>
        </p:nvGrpSpPr>
        <p:grpSpPr>
          <a:xfrm>
            <a:off x="4629412" y="1688020"/>
            <a:ext cx="4291168" cy="2201037"/>
            <a:chOff x="3289100" y="2648488"/>
            <a:chExt cx="5622600" cy="2876421"/>
          </a:xfrm>
        </p:grpSpPr>
        <p:grpSp>
          <p:nvGrpSpPr>
            <p:cNvPr id="554" name="Google Shape;554;g10b32db5474_0_19"/>
            <p:cNvGrpSpPr/>
            <p:nvPr/>
          </p:nvGrpSpPr>
          <p:grpSpPr>
            <a:xfrm>
              <a:off x="3289100" y="2648488"/>
              <a:ext cx="5622600" cy="2876421"/>
              <a:chOff x="1059475" y="2296088"/>
              <a:chExt cx="5622600" cy="2876421"/>
            </a:xfrm>
          </p:grpSpPr>
          <p:sp>
            <p:nvSpPr>
              <p:cNvPr id="555" name="Google Shape;555;g10b32db5474_0_1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4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56" name="Google Shape;556;g10b32db5474_0_19"/>
              <p:cNvGrpSpPr/>
              <p:nvPr/>
            </p:nvGrpSpPr>
            <p:grpSpPr>
              <a:xfrm>
                <a:off x="1059475" y="5078309"/>
                <a:ext cx="5622600" cy="94200"/>
                <a:chOff x="1059475" y="5076025"/>
                <a:chExt cx="5622600" cy="188400"/>
              </a:xfrm>
            </p:grpSpPr>
            <p:sp>
              <p:nvSpPr>
                <p:cNvPr id="557" name="Google Shape;557;g10b32db5474_0_19"/>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4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8" name="Google Shape;558;g10b32db5474_0_1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559" name="Google Shape;559;g10b32db5474_0_19"/>
            <p:cNvSpPr/>
            <p:nvPr/>
          </p:nvSpPr>
          <p:spPr>
            <a:xfrm>
              <a:off x="6037018" y="2768053"/>
              <a:ext cx="97200" cy="972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0" name="Google Shape;560;g10b32db5474_0_19"/>
          <p:cNvGrpSpPr/>
          <p:nvPr/>
        </p:nvGrpSpPr>
        <p:grpSpPr>
          <a:xfrm flipH="1">
            <a:off x="6" y="3945770"/>
            <a:ext cx="1184933" cy="1184984"/>
            <a:chOff x="7662829" y="3682357"/>
            <a:chExt cx="1481167" cy="1461139"/>
          </a:xfrm>
        </p:grpSpPr>
        <p:sp>
          <p:nvSpPr>
            <p:cNvPr id="561" name="Google Shape;561;g10b32db5474_0_19"/>
            <p:cNvSpPr/>
            <p:nvPr/>
          </p:nvSpPr>
          <p:spPr>
            <a:xfrm rot="4702889">
              <a:off x="7780383" y="3789345"/>
              <a:ext cx="1235278" cy="1247162"/>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2" name="Google Shape;562;g10b32db5474_0_19"/>
            <p:cNvSpPr/>
            <p:nvPr/>
          </p:nvSpPr>
          <p:spPr>
            <a:xfrm>
              <a:off x="7846789" y="3774145"/>
              <a:ext cx="1211174" cy="1199829"/>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3" name="Google Shape;563;g10b32db5474_0_19"/>
            <p:cNvSpPr/>
            <p:nvPr/>
          </p:nvSpPr>
          <p:spPr>
            <a:xfrm>
              <a:off x="8961896" y="3797686"/>
              <a:ext cx="182100" cy="1800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64" name="Google Shape;564;g10b32db5474_0_19"/>
            <p:cNvGrpSpPr/>
            <p:nvPr/>
          </p:nvGrpSpPr>
          <p:grpSpPr>
            <a:xfrm>
              <a:off x="7831520" y="4882728"/>
              <a:ext cx="8" cy="197176"/>
              <a:chOff x="878541" y="3412536"/>
              <a:chExt cx="30" cy="717264"/>
            </a:xfrm>
          </p:grpSpPr>
          <p:cxnSp>
            <p:nvCxnSpPr>
              <p:cNvPr id="565" name="Google Shape;565;g10b32db5474_0_19"/>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566" name="Google Shape;566;g10b32db5474_0_19"/>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567" name="Google Shape;567;g10b32db5474_0_19"/>
            <p:cNvSpPr/>
            <p:nvPr/>
          </p:nvSpPr>
          <p:spPr>
            <a:xfrm>
              <a:off x="8673381" y="4826007"/>
              <a:ext cx="417866" cy="8144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pic>
        <p:nvPicPr>
          <p:cNvPr id="568" name="Google Shape;568;g10b32db5474_0_19"/>
          <p:cNvPicPr preferRelativeResize="0"/>
          <p:nvPr/>
        </p:nvPicPr>
        <p:blipFill rotWithShape="1">
          <a:blip r:embed="rId3">
            <a:alphaModFix/>
          </a:blip>
          <a:srcRect b="0" l="0" r="0" t="0"/>
          <a:stretch/>
        </p:blipFill>
        <p:spPr>
          <a:xfrm>
            <a:off x="5164313" y="1894113"/>
            <a:ext cx="3221352" cy="1788863"/>
          </a:xfrm>
          <a:prstGeom prst="rect">
            <a:avLst/>
          </a:prstGeom>
          <a:noFill/>
          <a:ln>
            <a:noFill/>
          </a:ln>
        </p:spPr>
      </p:pic>
      <p:sp>
        <p:nvSpPr>
          <p:cNvPr id="569" name="Google Shape;569;g10b32db5474_0_19"/>
          <p:cNvSpPr txBox="1"/>
          <p:nvPr>
            <p:ph idx="1" type="body"/>
          </p:nvPr>
        </p:nvSpPr>
        <p:spPr>
          <a:xfrm>
            <a:off x="311700" y="1853375"/>
            <a:ext cx="3918900" cy="16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GB">
                <a:solidFill>
                  <a:schemeClr val="dk1"/>
                </a:solidFill>
              </a:rPr>
              <a:t>If you are presenting a website, an internet product or an app, you can use this computer mockup to showcase 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3" name="Shape 573"/>
        <p:cNvGrpSpPr/>
        <p:nvPr/>
      </p:nvGrpSpPr>
      <p:grpSpPr>
        <a:xfrm>
          <a:off x="0" y="0"/>
          <a:ext cx="0" cy="0"/>
          <a:chOff x="0" y="0"/>
          <a:chExt cx="0" cy="0"/>
        </a:xfrm>
      </p:grpSpPr>
      <p:sp>
        <p:nvSpPr>
          <p:cNvPr id="574" name="Google Shape;574;p32"/>
          <p:cNvSpPr txBox="1"/>
          <p:nvPr>
            <p:ph type="title"/>
          </p:nvPr>
        </p:nvSpPr>
        <p:spPr>
          <a:xfrm>
            <a:off x="907600" y="1359700"/>
            <a:ext cx="2483100" cy="110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solidFill>
                  <a:srgbClr val="000000"/>
                </a:solidFill>
              </a:rPr>
              <a:t>Editable Icons</a:t>
            </a:r>
            <a:endParaRPr>
              <a:solidFill>
                <a:srgbClr val="000000"/>
              </a:solidFill>
            </a:endParaRPr>
          </a:p>
        </p:txBody>
      </p:sp>
      <p:grpSp>
        <p:nvGrpSpPr>
          <p:cNvPr id="575" name="Google Shape;575;p32"/>
          <p:cNvGrpSpPr/>
          <p:nvPr/>
        </p:nvGrpSpPr>
        <p:grpSpPr>
          <a:xfrm>
            <a:off x="4688455" y="1725636"/>
            <a:ext cx="273498" cy="178528"/>
            <a:chOff x="4797800" y="1994125"/>
            <a:chExt cx="306475" cy="186025"/>
          </a:xfrm>
        </p:grpSpPr>
        <p:sp>
          <p:nvSpPr>
            <p:cNvPr id="576" name="Google Shape;576;p3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8" name="Google Shape;578;p32"/>
          <p:cNvSpPr/>
          <p:nvPr/>
        </p:nvSpPr>
        <p:spPr>
          <a:xfrm>
            <a:off x="4313673" y="1736034"/>
            <a:ext cx="237267" cy="217060"/>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2"/>
          <p:cNvSpPr/>
          <p:nvPr/>
        </p:nvSpPr>
        <p:spPr>
          <a:xfrm>
            <a:off x="4033376" y="1677340"/>
            <a:ext cx="142539" cy="280424"/>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2"/>
          <p:cNvSpPr/>
          <p:nvPr/>
        </p:nvSpPr>
        <p:spPr>
          <a:xfrm>
            <a:off x="5064537" y="1725108"/>
            <a:ext cx="237668" cy="178528"/>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2"/>
          <p:cNvSpPr/>
          <p:nvPr/>
        </p:nvSpPr>
        <p:spPr>
          <a:xfrm>
            <a:off x="5404539" y="1694946"/>
            <a:ext cx="225331" cy="238893"/>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32"/>
          <p:cNvSpPr/>
          <p:nvPr/>
        </p:nvSpPr>
        <p:spPr>
          <a:xfrm>
            <a:off x="6072595" y="1718644"/>
            <a:ext cx="201839" cy="197794"/>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 name="Google Shape;583;p32"/>
          <p:cNvGrpSpPr/>
          <p:nvPr/>
        </p:nvGrpSpPr>
        <p:grpSpPr>
          <a:xfrm>
            <a:off x="6439797" y="1728807"/>
            <a:ext cx="237668" cy="178960"/>
            <a:chOff x="4250025" y="2848800"/>
            <a:chExt cx="266325" cy="186475"/>
          </a:xfrm>
        </p:grpSpPr>
        <p:sp>
          <p:nvSpPr>
            <p:cNvPr id="584" name="Google Shape;584;p3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3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6" name="Google Shape;586;p32"/>
          <p:cNvGrpSpPr/>
          <p:nvPr/>
        </p:nvGrpSpPr>
        <p:grpSpPr>
          <a:xfrm>
            <a:off x="6843028" y="1703543"/>
            <a:ext cx="231689" cy="229896"/>
            <a:chOff x="4707700" y="2822475"/>
            <a:chExt cx="259625" cy="239550"/>
          </a:xfrm>
        </p:grpSpPr>
        <p:sp>
          <p:nvSpPr>
            <p:cNvPr id="587" name="Google Shape;587;p3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0" name="Google Shape;590;p32"/>
          <p:cNvSpPr/>
          <p:nvPr/>
        </p:nvSpPr>
        <p:spPr>
          <a:xfrm>
            <a:off x="7164532" y="1704948"/>
            <a:ext cx="230105" cy="225314"/>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2"/>
          <p:cNvSpPr/>
          <p:nvPr/>
        </p:nvSpPr>
        <p:spPr>
          <a:xfrm>
            <a:off x="7518032" y="1728071"/>
            <a:ext cx="237668" cy="178960"/>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2" name="Google Shape;592;p32"/>
          <p:cNvGrpSpPr/>
          <p:nvPr/>
        </p:nvGrpSpPr>
        <p:grpSpPr>
          <a:xfrm>
            <a:off x="7946678" y="1677847"/>
            <a:ext cx="237267" cy="280856"/>
            <a:chOff x="6425500" y="2795700"/>
            <a:chExt cx="265875" cy="292650"/>
          </a:xfrm>
        </p:grpSpPr>
        <p:sp>
          <p:nvSpPr>
            <p:cNvPr id="593" name="Google Shape;593;p3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32"/>
          <p:cNvSpPr/>
          <p:nvPr/>
        </p:nvSpPr>
        <p:spPr>
          <a:xfrm>
            <a:off x="8284738" y="1699611"/>
            <a:ext cx="238070" cy="236302"/>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6" name="Google Shape;596;p32"/>
          <p:cNvGrpSpPr/>
          <p:nvPr/>
        </p:nvGrpSpPr>
        <p:grpSpPr>
          <a:xfrm>
            <a:off x="8674920" y="1716151"/>
            <a:ext cx="236464" cy="204488"/>
            <a:chOff x="5549875" y="2418425"/>
            <a:chExt cx="264975" cy="213075"/>
          </a:xfrm>
        </p:grpSpPr>
        <p:sp>
          <p:nvSpPr>
            <p:cNvPr id="597" name="Google Shape;597;p3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9" name="Google Shape;599;p32"/>
          <p:cNvSpPr/>
          <p:nvPr/>
        </p:nvSpPr>
        <p:spPr>
          <a:xfrm>
            <a:off x="4048302" y="2143641"/>
            <a:ext cx="112688" cy="267996"/>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0" name="Google Shape;600;p32"/>
          <p:cNvGrpSpPr/>
          <p:nvPr/>
        </p:nvGrpSpPr>
        <p:grpSpPr>
          <a:xfrm>
            <a:off x="4688733" y="2169743"/>
            <a:ext cx="202240" cy="217060"/>
            <a:chOff x="3739275" y="2525850"/>
            <a:chExt cx="226625" cy="226175"/>
          </a:xfrm>
        </p:grpSpPr>
        <p:sp>
          <p:nvSpPr>
            <p:cNvPr id="601" name="Google Shape;601;p3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5" name="Google Shape;605;p32"/>
          <p:cNvGrpSpPr/>
          <p:nvPr/>
        </p:nvGrpSpPr>
        <p:grpSpPr>
          <a:xfrm>
            <a:off x="4332749" y="2150897"/>
            <a:ext cx="183924" cy="254752"/>
            <a:chOff x="4518575" y="2506200"/>
            <a:chExt cx="206100" cy="265450"/>
          </a:xfrm>
        </p:grpSpPr>
        <p:sp>
          <p:nvSpPr>
            <p:cNvPr id="606" name="Google Shape;606;p3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5" name="Google Shape;615;p32"/>
          <p:cNvGrpSpPr/>
          <p:nvPr/>
        </p:nvGrpSpPr>
        <p:grpSpPr>
          <a:xfrm>
            <a:off x="5062960" y="2169548"/>
            <a:ext cx="202262" cy="217060"/>
            <a:chOff x="4164375" y="1677425"/>
            <a:chExt cx="226650" cy="226175"/>
          </a:xfrm>
        </p:grpSpPr>
        <p:sp>
          <p:nvSpPr>
            <p:cNvPr id="616" name="Google Shape;616;p3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1" name="Google Shape;621;p32"/>
          <p:cNvGrpSpPr/>
          <p:nvPr/>
        </p:nvGrpSpPr>
        <p:grpSpPr>
          <a:xfrm>
            <a:off x="5774346" y="2163347"/>
            <a:ext cx="201839" cy="217060"/>
            <a:chOff x="5226025" y="1677425"/>
            <a:chExt cx="226175" cy="226175"/>
          </a:xfrm>
        </p:grpSpPr>
        <p:sp>
          <p:nvSpPr>
            <p:cNvPr id="622" name="Google Shape;622;p3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4" name="Google Shape;624;p32"/>
          <p:cNvGrpSpPr/>
          <p:nvPr/>
        </p:nvGrpSpPr>
        <p:grpSpPr>
          <a:xfrm>
            <a:off x="5418858" y="2163223"/>
            <a:ext cx="201839" cy="217060"/>
            <a:chOff x="4835275" y="1198350"/>
            <a:chExt cx="226175" cy="226175"/>
          </a:xfrm>
        </p:grpSpPr>
        <p:sp>
          <p:nvSpPr>
            <p:cNvPr id="625" name="Google Shape;625;p3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7" name="Google Shape;627;p32"/>
          <p:cNvGrpSpPr/>
          <p:nvPr/>
        </p:nvGrpSpPr>
        <p:grpSpPr>
          <a:xfrm>
            <a:off x="6559121" y="2151885"/>
            <a:ext cx="234478" cy="252185"/>
            <a:chOff x="968775" y="1180050"/>
            <a:chExt cx="262750" cy="262775"/>
          </a:xfrm>
        </p:grpSpPr>
        <p:sp>
          <p:nvSpPr>
            <p:cNvPr id="628" name="Google Shape;628;p3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1" name="Google Shape;631;p32"/>
          <p:cNvGrpSpPr/>
          <p:nvPr/>
        </p:nvGrpSpPr>
        <p:grpSpPr>
          <a:xfrm>
            <a:off x="6130038" y="2199103"/>
            <a:ext cx="260759" cy="157727"/>
            <a:chOff x="1678900" y="1231350"/>
            <a:chExt cx="292200" cy="164350"/>
          </a:xfrm>
        </p:grpSpPr>
        <p:sp>
          <p:nvSpPr>
            <p:cNvPr id="632" name="Google Shape;632;p3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5" name="Google Shape;635;p32"/>
          <p:cNvSpPr/>
          <p:nvPr/>
        </p:nvSpPr>
        <p:spPr>
          <a:xfrm>
            <a:off x="7021227" y="2143653"/>
            <a:ext cx="166031" cy="255592"/>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6" name="Google Shape;636;p32"/>
          <p:cNvGrpSpPr/>
          <p:nvPr/>
        </p:nvGrpSpPr>
        <p:grpSpPr>
          <a:xfrm>
            <a:off x="7320475" y="2147388"/>
            <a:ext cx="217366" cy="248658"/>
            <a:chOff x="2405550" y="1181850"/>
            <a:chExt cx="243575" cy="259100"/>
          </a:xfrm>
        </p:grpSpPr>
        <p:sp>
          <p:nvSpPr>
            <p:cNvPr id="637" name="Google Shape;637;p3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3" name="Google Shape;643;p32"/>
          <p:cNvSpPr/>
          <p:nvPr/>
        </p:nvSpPr>
        <p:spPr>
          <a:xfrm>
            <a:off x="7731875" y="2163093"/>
            <a:ext cx="201839" cy="217060"/>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4" name="Google Shape;644;p32"/>
          <p:cNvGrpSpPr/>
          <p:nvPr/>
        </p:nvGrpSpPr>
        <p:grpSpPr>
          <a:xfrm>
            <a:off x="8017947" y="2145841"/>
            <a:ext cx="193472" cy="251753"/>
            <a:chOff x="3086700" y="1180050"/>
            <a:chExt cx="216800" cy="262325"/>
          </a:xfrm>
        </p:grpSpPr>
        <p:sp>
          <p:nvSpPr>
            <p:cNvPr id="645" name="Google Shape;645;p3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7" name="Google Shape;647;p32"/>
          <p:cNvGrpSpPr/>
          <p:nvPr/>
        </p:nvGrpSpPr>
        <p:grpSpPr>
          <a:xfrm>
            <a:off x="8359833" y="2137491"/>
            <a:ext cx="154073" cy="268452"/>
            <a:chOff x="3741075" y="1171575"/>
            <a:chExt cx="172650" cy="279725"/>
          </a:xfrm>
        </p:grpSpPr>
        <p:sp>
          <p:nvSpPr>
            <p:cNvPr id="648" name="Google Shape;648;p3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2" name="Google Shape;652;p32"/>
          <p:cNvSpPr/>
          <p:nvPr/>
        </p:nvSpPr>
        <p:spPr>
          <a:xfrm>
            <a:off x="8670534" y="2145751"/>
            <a:ext cx="236486" cy="25216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3" name="Google Shape;653;p32"/>
          <p:cNvGrpSpPr/>
          <p:nvPr/>
        </p:nvGrpSpPr>
        <p:grpSpPr>
          <a:xfrm>
            <a:off x="3985949" y="2661100"/>
            <a:ext cx="237289" cy="178552"/>
            <a:chOff x="952700" y="1101100"/>
            <a:chExt cx="265900" cy="186050"/>
          </a:xfrm>
        </p:grpSpPr>
        <p:sp>
          <p:nvSpPr>
            <p:cNvPr id="654" name="Google Shape;654;p3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7" name="Google Shape;657;p32"/>
          <p:cNvSpPr/>
          <p:nvPr/>
        </p:nvSpPr>
        <p:spPr>
          <a:xfrm>
            <a:off x="4341752" y="2602146"/>
            <a:ext cx="166410" cy="255184"/>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2"/>
          <p:cNvSpPr/>
          <p:nvPr/>
        </p:nvSpPr>
        <p:spPr>
          <a:xfrm>
            <a:off x="4626622" y="2621430"/>
            <a:ext cx="267519" cy="281096"/>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2"/>
          <p:cNvSpPr/>
          <p:nvPr/>
        </p:nvSpPr>
        <p:spPr>
          <a:xfrm>
            <a:off x="5012619" y="2621478"/>
            <a:ext cx="243648" cy="211950"/>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2"/>
          <p:cNvSpPr/>
          <p:nvPr/>
        </p:nvSpPr>
        <p:spPr>
          <a:xfrm>
            <a:off x="5424106" y="2648319"/>
            <a:ext cx="210205" cy="237190"/>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1" name="Google Shape;661;p32"/>
          <p:cNvGrpSpPr/>
          <p:nvPr/>
        </p:nvGrpSpPr>
        <p:grpSpPr>
          <a:xfrm>
            <a:off x="5801859" y="2646030"/>
            <a:ext cx="214578" cy="242324"/>
            <a:chOff x="5583325" y="1073450"/>
            <a:chExt cx="240450" cy="252500"/>
          </a:xfrm>
        </p:grpSpPr>
        <p:sp>
          <p:nvSpPr>
            <p:cNvPr id="662" name="Google Shape;662;p3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6" name="Google Shape;666;p32"/>
          <p:cNvGrpSpPr/>
          <p:nvPr/>
        </p:nvGrpSpPr>
        <p:grpSpPr>
          <a:xfrm>
            <a:off x="6129857" y="2639833"/>
            <a:ext cx="261139" cy="207655"/>
            <a:chOff x="1502275" y="3638775"/>
            <a:chExt cx="292625" cy="216375"/>
          </a:xfrm>
        </p:grpSpPr>
        <p:sp>
          <p:nvSpPr>
            <p:cNvPr id="667" name="Google Shape;667;p3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2" name="Google Shape;672;p32"/>
          <p:cNvGrpSpPr/>
          <p:nvPr/>
        </p:nvGrpSpPr>
        <p:grpSpPr>
          <a:xfrm>
            <a:off x="6504143" y="2600919"/>
            <a:ext cx="239252" cy="255160"/>
            <a:chOff x="3171000" y="4021950"/>
            <a:chExt cx="268100" cy="265875"/>
          </a:xfrm>
        </p:grpSpPr>
        <p:sp>
          <p:nvSpPr>
            <p:cNvPr id="673" name="Google Shape;673;p3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5" name="Google Shape;675;p32"/>
          <p:cNvSpPr/>
          <p:nvPr/>
        </p:nvSpPr>
        <p:spPr>
          <a:xfrm>
            <a:off x="6856781" y="2623493"/>
            <a:ext cx="266314" cy="286854"/>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2"/>
          <p:cNvSpPr/>
          <p:nvPr/>
        </p:nvSpPr>
        <p:spPr>
          <a:xfrm>
            <a:off x="7231143" y="2612556"/>
            <a:ext cx="237668" cy="255688"/>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7" name="Google Shape;677;p32"/>
          <p:cNvGrpSpPr/>
          <p:nvPr/>
        </p:nvGrpSpPr>
        <p:grpSpPr>
          <a:xfrm>
            <a:off x="7576561" y="2637274"/>
            <a:ext cx="225733" cy="242756"/>
            <a:chOff x="5684575" y="4038000"/>
            <a:chExt cx="252950" cy="252950"/>
          </a:xfrm>
        </p:grpSpPr>
        <p:sp>
          <p:nvSpPr>
            <p:cNvPr id="678" name="Google Shape;678;p3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4" name="Google Shape;684;p32"/>
          <p:cNvGrpSpPr/>
          <p:nvPr/>
        </p:nvGrpSpPr>
        <p:grpSpPr>
          <a:xfrm>
            <a:off x="7978535" y="2607850"/>
            <a:ext cx="166812" cy="281264"/>
            <a:chOff x="1982675" y="3599525"/>
            <a:chExt cx="186925" cy="293075"/>
          </a:xfrm>
        </p:grpSpPr>
        <p:sp>
          <p:nvSpPr>
            <p:cNvPr id="685" name="Google Shape;685;p3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0" name="Google Shape;690;p32"/>
          <p:cNvGrpSpPr/>
          <p:nvPr/>
        </p:nvGrpSpPr>
        <p:grpSpPr>
          <a:xfrm>
            <a:off x="8320100" y="2607851"/>
            <a:ext cx="120229" cy="280856"/>
            <a:chOff x="2397075" y="3602200"/>
            <a:chExt cx="134725" cy="292650"/>
          </a:xfrm>
        </p:grpSpPr>
        <p:sp>
          <p:nvSpPr>
            <p:cNvPr id="691" name="Google Shape;691;p3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6" name="Google Shape;696;p32"/>
          <p:cNvGrpSpPr/>
          <p:nvPr/>
        </p:nvGrpSpPr>
        <p:grpSpPr>
          <a:xfrm>
            <a:off x="4021310" y="3089490"/>
            <a:ext cx="166410" cy="270156"/>
            <a:chOff x="2717350" y="3603525"/>
            <a:chExt cx="186475" cy="281500"/>
          </a:xfrm>
        </p:grpSpPr>
        <p:sp>
          <p:nvSpPr>
            <p:cNvPr id="697" name="Google Shape;697;p3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3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1" name="Google Shape;701;p32"/>
          <p:cNvSpPr/>
          <p:nvPr/>
        </p:nvSpPr>
        <p:spPr>
          <a:xfrm>
            <a:off x="8615224" y="2623661"/>
            <a:ext cx="261562" cy="235942"/>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2" name="Google Shape;702;p32"/>
          <p:cNvGrpSpPr/>
          <p:nvPr/>
        </p:nvGrpSpPr>
        <p:grpSpPr>
          <a:xfrm>
            <a:off x="4320029" y="3096773"/>
            <a:ext cx="224149" cy="255592"/>
            <a:chOff x="3927075" y="3612900"/>
            <a:chExt cx="251175" cy="266325"/>
          </a:xfrm>
        </p:grpSpPr>
        <p:sp>
          <p:nvSpPr>
            <p:cNvPr id="703" name="Google Shape;703;p3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5" name="Google Shape;705;p32"/>
          <p:cNvGrpSpPr/>
          <p:nvPr/>
        </p:nvGrpSpPr>
        <p:grpSpPr>
          <a:xfrm>
            <a:off x="4676520" y="3138714"/>
            <a:ext cx="226915" cy="244460"/>
            <a:chOff x="4324975" y="3617800"/>
            <a:chExt cx="254275" cy="254725"/>
          </a:xfrm>
        </p:grpSpPr>
        <p:sp>
          <p:nvSpPr>
            <p:cNvPr id="706" name="Google Shape;706;p3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9" name="Google Shape;709;p32"/>
          <p:cNvGrpSpPr/>
          <p:nvPr/>
        </p:nvGrpSpPr>
        <p:grpSpPr>
          <a:xfrm>
            <a:off x="5036760" y="3184947"/>
            <a:ext cx="269929" cy="153288"/>
            <a:chOff x="4728650" y="3665975"/>
            <a:chExt cx="302475" cy="159725"/>
          </a:xfrm>
        </p:grpSpPr>
        <p:sp>
          <p:nvSpPr>
            <p:cNvPr id="710" name="Google Shape;710;p3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2" name="Google Shape;712;p32"/>
          <p:cNvGrpSpPr/>
          <p:nvPr/>
        </p:nvGrpSpPr>
        <p:grpSpPr>
          <a:xfrm>
            <a:off x="5392268" y="3154791"/>
            <a:ext cx="258350" cy="199090"/>
            <a:chOff x="5164925" y="3642775"/>
            <a:chExt cx="289500" cy="207450"/>
          </a:xfrm>
        </p:grpSpPr>
        <p:sp>
          <p:nvSpPr>
            <p:cNvPr id="713" name="Google Shape;713;p3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8" name="Google Shape;718;p32"/>
          <p:cNvSpPr/>
          <p:nvPr/>
        </p:nvSpPr>
        <p:spPr>
          <a:xfrm>
            <a:off x="5799549" y="3092636"/>
            <a:ext cx="243648" cy="261998"/>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2"/>
          <p:cNvSpPr/>
          <p:nvPr/>
        </p:nvSpPr>
        <p:spPr>
          <a:xfrm>
            <a:off x="6139763" y="3115099"/>
            <a:ext cx="225710" cy="217060"/>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2"/>
          <p:cNvSpPr/>
          <p:nvPr/>
        </p:nvSpPr>
        <p:spPr>
          <a:xfrm>
            <a:off x="6462016" y="3107531"/>
            <a:ext cx="214979" cy="232199"/>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2"/>
          <p:cNvSpPr/>
          <p:nvPr/>
        </p:nvSpPr>
        <p:spPr>
          <a:xfrm>
            <a:off x="6854349" y="3055650"/>
            <a:ext cx="237267" cy="255184"/>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2"/>
          <p:cNvSpPr/>
          <p:nvPr/>
        </p:nvSpPr>
        <p:spPr>
          <a:xfrm>
            <a:off x="7198300" y="3055446"/>
            <a:ext cx="237267" cy="255592"/>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2"/>
          <p:cNvSpPr/>
          <p:nvPr/>
        </p:nvSpPr>
        <p:spPr>
          <a:xfrm>
            <a:off x="7542251" y="3050133"/>
            <a:ext cx="229704" cy="295828"/>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2"/>
          <p:cNvSpPr/>
          <p:nvPr/>
        </p:nvSpPr>
        <p:spPr>
          <a:xfrm>
            <a:off x="7956862" y="3089866"/>
            <a:ext cx="201459" cy="242420"/>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5" name="Google Shape;725;p32"/>
          <p:cNvGrpSpPr/>
          <p:nvPr/>
        </p:nvGrpSpPr>
        <p:grpSpPr>
          <a:xfrm>
            <a:off x="8309687" y="3093814"/>
            <a:ext cx="220936" cy="235582"/>
            <a:chOff x="5717150" y="2098500"/>
            <a:chExt cx="247575" cy="245475"/>
          </a:xfrm>
        </p:grpSpPr>
        <p:sp>
          <p:nvSpPr>
            <p:cNvPr id="726" name="Google Shape;726;p3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3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9" name="Google Shape;729;p32"/>
          <p:cNvSpPr/>
          <p:nvPr/>
        </p:nvSpPr>
        <p:spPr>
          <a:xfrm>
            <a:off x="8682582" y="3045815"/>
            <a:ext cx="191107" cy="274858"/>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32"/>
          <p:cNvSpPr/>
          <p:nvPr/>
        </p:nvSpPr>
        <p:spPr>
          <a:xfrm>
            <a:off x="3980041" y="3607880"/>
            <a:ext cx="249203" cy="178552"/>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2"/>
          <p:cNvSpPr/>
          <p:nvPr/>
        </p:nvSpPr>
        <p:spPr>
          <a:xfrm>
            <a:off x="4331377" y="3594400"/>
            <a:ext cx="201861" cy="205520"/>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2" name="Google Shape;732;p32"/>
          <p:cNvGrpSpPr/>
          <p:nvPr/>
        </p:nvGrpSpPr>
        <p:grpSpPr>
          <a:xfrm>
            <a:off x="4647797" y="3545098"/>
            <a:ext cx="237668" cy="223490"/>
            <a:chOff x="6435300" y="2742175"/>
            <a:chExt cx="266325" cy="232875"/>
          </a:xfrm>
        </p:grpSpPr>
        <p:sp>
          <p:nvSpPr>
            <p:cNvPr id="733" name="Google Shape;733;p3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5" name="Google Shape;735;p32"/>
          <p:cNvGrpSpPr/>
          <p:nvPr/>
        </p:nvGrpSpPr>
        <p:grpSpPr>
          <a:xfrm>
            <a:off x="5356546" y="3600544"/>
            <a:ext cx="225331" cy="242324"/>
            <a:chOff x="674800" y="2146225"/>
            <a:chExt cx="252500" cy="252500"/>
          </a:xfrm>
        </p:grpSpPr>
        <p:sp>
          <p:nvSpPr>
            <p:cNvPr id="736" name="Google Shape;736;p3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0" name="Google Shape;740;p32"/>
          <p:cNvGrpSpPr/>
          <p:nvPr/>
        </p:nvGrpSpPr>
        <p:grpSpPr>
          <a:xfrm>
            <a:off x="5711988" y="3608627"/>
            <a:ext cx="225331" cy="242324"/>
            <a:chOff x="2164225" y="2146225"/>
            <a:chExt cx="252500" cy="252500"/>
          </a:xfrm>
        </p:grpSpPr>
        <p:sp>
          <p:nvSpPr>
            <p:cNvPr id="741" name="Google Shape;741;p3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5" name="Google Shape;745;p32"/>
          <p:cNvGrpSpPr/>
          <p:nvPr/>
        </p:nvGrpSpPr>
        <p:grpSpPr>
          <a:xfrm>
            <a:off x="5000646" y="3608305"/>
            <a:ext cx="225733" cy="242756"/>
            <a:chOff x="689975" y="1737200"/>
            <a:chExt cx="252950" cy="252950"/>
          </a:xfrm>
        </p:grpSpPr>
        <p:sp>
          <p:nvSpPr>
            <p:cNvPr id="746" name="Google Shape;746;p3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2" name="Google Shape;752;p32"/>
          <p:cNvGrpSpPr/>
          <p:nvPr/>
        </p:nvGrpSpPr>
        <p:grpSpPr>
          <a:xfrm>
            <a:off x="6067455" y="3601182"/>
            <a:ext cx="225733" cy="242324"/>
            <a:chOff x="2961350" y="1740750"/>
            <a:chExt cx="252950" cy="252500"/>
          </a:xfrm>
        </p:grpSpPr>
        <p:sp>
          <p:nvSpPr>
            <p:cNvPr id="753" name="Google Shape;753;p3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9" name="Google Shape;759;p32"/>
          <p:cNvSpPr/>
          <p:nvPr/>
        </p:nvSpPr>
        <p:spPr>
          <a:xfrm>
            <a:off x="6444948" y="3620988"/>
            <a:ext cx="224910" cy="241783"/>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0" name="Google Shape;760;p32"/>
          <p:cNvGrpSpPr/>
          <p:nvPr/>
        </p:nvGrpSpPr>
        <p:grpSpPr>
          <a:xfrm>
            <a:off x="6799143" y="3565599"/>
            <a:ext cx="183544" cy="265021"/>
            <a:chOff x="4026550" y="3640100"/>
            <a:chExt cx="205675" cy="276150"/>
          </a:xfrm>
        </p:grpSpPr>
        <p:sp>
          <p:nvSpPr>
            <p:cNvPr id="761" name="Google Shape;761;p3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7" name="Google Shape;767;p32"/>
          <p:cNvSpPr/>
          <p:nvPr/>
        </p:nvSpPr>
        <p:spPr>
          <a:xfrm>
            <a:off x="7133843" y="3610542"/>
            <a:ext cx="215358" cy="255592"/>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8" name="Google Shape;768;p32"/>
          <p:cNvGrpSpPr/>
          <p:nvPr/>
        </p:nvGrpSpPr>
        <p:grpSpPr>
          <a:xfrm>
            <a:off x="7500106" y="3635577"/>
            <a:ext cx="237267" cy="207559"/>
            <a:chOff x="853250" y="4006875"/>
            <a:chExt cx="265875" cy="216275"/>
          </a:xfrm>
        </p:grpSpPr>
        <p:sp>
          <p:nvSpPr>
            <p:cNvPr id="769" name="Google Shape;769;p3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1" name="Google Shape;771;p32"/>
          <p:cNvGrpSpPr/>
          <p:nvPr/>
        </p:nvGrpSpPr>
        <p:grpSpPr>
          <a:xfrm>
            <a:off x="8294936" y="3611345"/>
            <a:ext cx="166009" cy="256024"/>
            <a:chOff x="1978675" y="3981800"/>
            <a:chExt cx="186025" cy="266775"/>
          </a:xfrm>
        </p:grpSpPr>
        <p:sp>
          <p:nvSpPr>
            <p:cNvPr id="772" name="Google Shape;772;p3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4" name="Google Shape;774;p32"/>
          <p:cNvSpPr/>
          <p:nvPr/>
        </p:nvSpPr>
        <p:spPr>
          <a:xfrm>
            <a:off x="7888366" y="3624850"/>
            <a:ext cx="214578" cy="226945"/>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5" name="Google Shape;775;p32"/>
          <p:cNvGrpSpPr/>
          <p:nvPr/>
        </p:nvGrpSpPr>
        <p:grpSpPr>
          <a:xfrm>
            <a:off x="8653113" y="3617986"/>
            <a:ext cx="225331" cy="242756"/>
            <a:chOff x="480325" y="3970200"/>
            <a:chExt cx="252500" cy="252950"/>
          </a:xfrm>
        </p:grpSpPr>
        <p:sp>
          <p:nvSpPr>
            <p:cNvPr id="776" name="Google Shape;776;p3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 name="Google Shape;781;p32"/>
          <p:cNvSpPr/>
          <p:nvPr/>
        </p:nvSpPr>
        <p:spPr>
          <a:xfrm>
            <a:off x="4039378" y="4046273"/>
            <a:ext cx="130580" cy="217060"/>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2" name="Google Shape;782;p32"/>
          <p:cNvGrpSpPr/>
          <p:nvPr/>
        </p:nvGrpSpPr>
        <p:grpSpPr>
          <a:xfrm>
            <a:off x="4313375" y="4033062"/>
            <a:ext cx="225733" cy="242324"/>
            <a:chOff x="5745250" y="4378350"/>
            <a:chExt cx="252950" cy="252500"/>
          </a:xfrm>
        </p:grpSpPr>
        <p:sp>
          <p:nvSpPr>
            <p:cNvPr id="783" name="Google Shape;783;p32"/>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2"/>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p32"/>
          <p:cNvGrpSpPr/>
          <p:nvPr/>
        </p:nvGrpSpPr>
        <p:grpSpPr>
          <a:xfrm>
            <a:off x="4657306" y="4036061"/>
            <a:ext cx="225733" cy="242756"/>
            <a:chOff x="6130650" y="4381475"/>
            <a:chExt cx="252950" cy="252950"/>
          </a:xfrm>
        </p:grpSpPr>
        <p:sp>
          <p:nvSpPr>
            <p:cNvPr id="786" name="Google Shape;786;p32"/>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2"/>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8" name="Google Shape;788;p32"/>
          <p:cNvSpPr/>
          <p:nvPr/>
        </p:nvSpPr>
        <p:spPr>
          <a:xfrm>
            <a:off x="5001575" y="4044810"/>
            <a:ext cx="218169" cy="222986"/>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9" name="Google Shape;789;p32"/>
          <p:cNvGrpSpPr/>
          <p:nvPr/>
        </p:nvGrpSpPr>
        <p:grpSpPr>
          <a:xfrm>
            <a:off x="5337603" y="4051149"/>
            <a:ext cx="237668" cy="211062"/>
            <a:chOff x="6919750" y="1464650"/>
            <a:chExt cx="266325" cy="219925"/>
          </a:xfrm>
        </p:grpSpPr>
        <p:sp>
          <p:nvSpPr>
            <p:cNvPr id="790" name="Google Shape;790;p3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2" name="Google Shape;792;p32"/>
          <p:cNvGrpSpPr/>
          <p:nvPr/>
        </p:nvGrpSpPr>
        <p:grpSpPr>
          <a:xfrm>
            <a:off x="5693592" y="4033694"/>
            <a:ext cx="247641" cy="239325"/>
            <a:chOff x="4759875" y="1027050"/>
            <a:chExt cx="277500" cy="249375"/>
          </a:xfrm>
        </p:grpSpPr>
        <p:sp>
          <p:nvSpPr>
            <p:cNvPr id="793" name="Google Shape;793;p3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3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8" name="Google Shape;798;p32"/>
          <p:cNvGrpSpPr/>
          <p:nvPr/>
        </p:nvGrpSpPr>
        <p:grpSpPr>
          <a:xfrm>
            <a:off x="6059536" y="4022428"/>
            <a:ext cx="251612" cy="241604"/>
            <a:chOff x="3357900" y="1057675"/>
            <a:chExt cx="281950" cy="251750"/>
          </a:xfrm>
        </p:grpSpPr>
        <p:sp>
          <p:nvSpPr>
            <p:cNvPr id="799" name="Google Shape;799;p3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2" name="Google Shape;802;p32"/>
          <p:cNvGrpSpPr/>
          <p:nvPr/>
        </p:nvGrpSpPr>
        <p:grpSpPr>
          <a:xfrm>
            <a:off x="6439699" y="4011872"/>
            <a:ext cx="128996" cy="282992"/>
            <a:chOff x="3783900" y="1046675"/>
            <a:chExt cx="144550" cy="294875"/>
          </a:xfrm>
        </p:grpSpPr>
        <p:sp>
          <p:nvSpPr>
            <p:cNvPr id="803" name="Google Shape;803;p3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5" name="Google Shape;805;p32"/>
          <p:cNvSpPr/>
          <p:nvPr/>
        </p:nvSpPr>
        <p:spPr>
          <a:xfrm>
            <a:off x="6795403" y="4028511"/>
            <a:ext cx="173594" cy="255592"/>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6" name="Google Shape;806;p32"/>
          <p:cNvGrpSpPr/>
          <p:nvPr/>
        </p:nvGrpSpPr>
        <p:grpSpPr>
          <a:xfrm>
            <a:off x="7048044" y="3841313"/>
            <a:ext cx="373023" cy="474788"/>
            <a:chOff x="238550" y="1487175"/>
            <a:chExt cx="418000" cy="494725"/>
          </a:xfrm>
        </p:grpSpPr>
        <p:sp>
          <p:nvSpPr>
            <p:cNvPr id="807" name="Google Shape;807;p3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3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3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6" name="Google Shape;816;p32"/>
          <p:cNvSpPr/>
          <p:nvPr/>
        </p:nvSpPr>
        <p:spPr>
          <a:xfrm>
            <a:off x="7500139" y="4122728"/>
            <a:ext cx="252795" cy="153048"/>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2"/>
          <p:cNvSpPr/>
          <p:nvPr/>
        </p:nvSpPr>
        <p:spPr>
          <a:xfrm>
            <a:off x="7832008" y="4059933"/>
            <a:ext cx="237668" cy="265021"/>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8" name="Google Shape;818;p32"/>
          <p:cNvGrpSpPr/>
          <p:nvPr/>
        </p:nvGrpSpPr>
        <p:grpSpPr>
          <a:xfrm>
            <a:off x="8229600" y="4072252"/>
            <a:ext cx="246191" cy="256120"/>
            <a:chOff x="6010925" y="3998175"/>
            <a:chExt cx="275875" cy="266875"/>
          </a:xfrm>
        </p:grpSpPr>
        <p:sp>
          <p:nvSpPr>
            <p:cNvPr id="819" name="Google Shape;819;p3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3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3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4" name="Google Shape;824;p32"/>
          <p:cNvGrpSpPr/>
          <p:nvPr/>
        </p:nvGrpSpPr>
        <p:grpSpPr>
          <a:xfrm>
            <a:off x="8635982" y="4084187"/>
            <a:ext cx="237668" cy="217060"/>
            <a:chOff x="6866650" y="1038650"/>
            <a:chExt cx="266325" cy="226175"/>
          </a:xfrm>
        </p:grpSpPr>
        <p:sp>
          <p:nvSpPr>
            <p:cNvPr id="825" name="Google Shape;825;p3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8" name="Google Shape;828;p32"/>
          <p:cNvGrpSpPr/>
          <p:nvPr/>
        </p:nvGrpSpPr>
        <p:grpSpPr>
          <a:xfrm>
            <a:off x="5759150" y="1717750"/>
            <a:ext cx="183946" cy="255160"/>
            <a:chOff x="2033075" y="2942475"/>
            <a:chExt cx="206125" cy="265875"/>
          </a:xfrm>
        </p:grpSpPr>
        <p:sp>
          <p:nvSpPr>
            <p:cNvPr id="829" name="Google Shape;829;p3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5" name="Google Shape;835;p32"/>
          <p:cNvSpPr/>
          <p:nvPr/>
        </p:nvSpPr>
        <p:spPr>
          <a:xfrm>
            <a:off x="3980052" y="4489511"/>
            <a:ext cx="190304" cy="280424"/>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6" name="Google Shape;836;p32"/>
          <p:cNvGrpSpPr/>
          <p:nvPr/>
        </p:nvGrpSpPr>
        <p:grpSpPr>
          <a:xfrm>
            <a:off x="4314907" y="4515258"/>
            <a:ext cx="219776" cy="255160"/>
            <a:chOff x="3081775" y="1061400"/>
            <a:chExt cx="246275" cy="265875"/>
          </a:xfrm>
        </p:grpSpPr>
        <p:sp>
          <p:nvSpPr>
            <p:cNvPr id="837" name="Google Shape;837;p3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0" name="Google Shape;840;p32"/>
          <p:cNvGrpSpPr/>
          <p:nvPr/>
        </p:nvGrpSpPr>
        <p:grpSpPr>
          <a:xfrm>
            <a:off x="4679430" y="4545193"/>
            <a:ext cx="249225" cy="229464"/>
            <a:chOff x="2847150" y="1805000"/>
            <a:chExt cx="279275" cy="239100"/>
          </a:xfrm>
        </p:grpSpPr>
        <p:sp>
          <p:nvSpPr>
            <p:cNvPr id="841" name="Google Shape;841;p3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3" name="Google Shape;843;p32"/>
          <p:cNvSpPr/>
          <p:nvPr/>
        </p:nvSpPr>
        <p:spPr>
          <a:xfrm>
            <a:off x="5073529" y="4579506"/>
            <a:ext cx="261139" cy="134022"/>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4" name="Google Shape;844;p32"/>
          <p:cNvGrpSpPr/>
          <p:nvPr/>
        </p:nvGrpSpPr>
        <p:grpSpPr>
          <a:xfrm>
            <a:off x="5479060" y="4505685"/>
            <a:ext cx="237668" cy="255592"/>
            <a:chOff x="6435300" y="1095300"/>
            <a:chExt cx="266325" cy="266325"/>
          </a:xfrm>
        </p:grpSpPr>
        <p:sp>
          <p:nvSpPr>
            <p:cNvPr id="845" name="Google Shape;845;p3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8" name="Google Shape;848;p32"/>
          <p:cNvSpPr/>
          <p:nvPr/>
        </p:nvSpPr>
        <p:spPr>
          <a:xfrm>
            <a:off x="5861787" y="4515236"/>
            <a:ext cx="166410" cy="233327"/>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2"/>
          <p:cNvSpPr/>
          <p:nvPr/>
        </p:nvSpPr>
        <p:spPr>
          <a:xfrm>
            <a:off x="6172918" y="4495315"/>
            <a:ext cx="210986" cy="217492"/>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0" name="Google Shape;850;p32"/>
          <p:cNvGrpSpPr/>
          <p:nvPr/>
        </p:nvGrpSpPr>
        <p:grpSpPr>
          <a:xfrm>
            <a:off x="6528393" y="4502198"/>
            <a:ext cx="203423" cy="255592"/>
            <a:chOff x="4506525" y="1060950"/>
            <a:chExt cx="227950" cy="266325"/>
          </a:xfrm>
        </p:grpSpPr>
        <p:sp>
          <p:nvSpPr>
            <p:cNvPr id="851" name="Google Shape;851;p3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8" name="Google Shape;858;p32"/>
          <p:cNvSpPr/>
          <p:nvPr/>
        </p:nvSpPr>
        <p:spPr>
          <a:xfrm>
            <a:off x="6839758" y="4588537"/>
            <a:ext cx="261161" cy="89300"/>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2"/>
          <p:cNvSpPr/>
          <p:nvPr/>
        </p:nvSpPr>
        <p:spPr>
          <a:xfrm>
            <a:off x="7512812" y="4556420"/>
            <a:ext cx="207416" cy="25216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0" name="Google Shape;860;p32"/>
          <p:cNvGrpSpPr/>
          <p:nvPr/>
        </p:nvGrpSpPr>
        <p:grpSpPr>
          <a:xfrm>
            <a:off x="7208585" y="4558011"/>
            <a:ext cx="169601" cy="250866"/>
            <a:chOff x="867500" y="3647700"/>
            <a:chExt cx="190050" cy="261400"/>
          </a:xfrm>
        </p:grpSpPr>
        <p:sp>
          <p:nvSpPr>
            <p:cNvPr id="861" name="Google Shape;861;p3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6" name="Google Shape;866;p32"/>
          <p:cNvSpPr/>
          <p:nvPr/>
        </p:nvSpPr>
        <p:spPr>
          <a:xfrm>
            <a:off x="7854799" y="4533093"/>
            <a:ext cx="240836" cy="217084"/>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2"/>
          <p:cNvSpPr/>
          <p:nvPr/>
        </p:nvSpPr>
        <p:spPr>
          <a:xfrm>
            <a:off x="8261181" y="4532206"/>
            <a:ext cx="207014" cy="25494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8" name="Google Shape;868;p32"/>
          <p:cNvGrpSpPr/>
          <p:nvPr/>
        </p:nvGrpSpPr>
        <p:grpSpPr>
          <a:xfrm>
            <a:off x="8654329" y="4525544"/>
            <a:ext cx="202240" cy="280424"/>
            <a:chOff x="3707175" y="1322350"/>
            <a:chExt cx="226625" cy="292200"/>
          </a:xfrm>
        </p:grpSpPr>
        <p:sp>
          <p:nvSpPr>
            <p:cNvPr id="869" name="Google Shape;869;p3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2525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4" name="Shape 87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0aea63c354_0_0"/>
          <p:cNvSpPr txBox="1"/>
          <p:nvPr>
            <p:ph idx="1" type="body"/>
          </p:nvPr>
        </p:nvSpPr>
        <p:spPr>
          <a:xfrm>
            <a:off x="4191200" y="465625"/>
            <a:ext cx="4737300" cy="41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000">
                <a:latin typeface="Bubblegum Sans"/>
                <a:ea typeface="Bubblegum Sans"/>
                <a:cs typeface="Bubblegum Sans"/>
                <a:sym typeface="Bubblegum Sans"/>
              </a:rPr>
              <a:t>OSCES- Overview of Standard 3: Indirect Services: Partnerships &amp; Referrals</a:t>
            </a:r>
            <a:endParaRPr sz="2000">
              <a:latin typeface="Bubblegum Sans"/>
              <a:ea typeface="Bubblegum Sans"/>
              <a:cs typeface="Bubblegum Sans"/>
              <a:sym typeface="Bubblegum Sans"/>
            </a:endParaRPr>
          </a:p>
          <a:p>
            <a:pPr indent="0" lvl="0" marL="0" rtl="0" algn="l">
              <a:lnSpc>
                <a:spcPct val="115000"/>
              </a:lnSpc>
              <a:spcBef>
                <a:spcPts val="0"/>
              </a:spcBef>
              <a:spcAft>
                <a:spcPts val="0"/>
              </a:spcAft>
              <a:buSzPts val="1800"/>
              <a:buNone/>
            </a:pPr>
            <a:r>
              <a:t/>
            </a:r>
            <a:endParaRPr sz="2000">
              <a:latin typeface="Bubblegum Sans"/>
              <a:ea typeface="Bubblegum Sans"/>
              <a:cs typeface="Bubblegum Sans"/>
              <a:sym typeface="Bubblegum Sans"/>
            </a:endParaRPr>
          </a:p>
          <a:p>
            <a:pPr indent="-355600" lvl="0" marL="457200" rtl="0" algn="l">
              <a:lnSpc>
                <a:spcPct val="115000"/>
              </a:lnSpc>
              <a:spcBef>
                <a:spcPts val="0"/>
              </a:spcBef>
              <a:spcAft>
                <a:spcPts val="0"/>
              </a:spcAft>
              <a:buSzPts val="2000"/>
              <a:buFont typeface="Bubblegum Sans"/>
              <a:buChar char="●"/>
            </a:pPr>
            <a:r>
              <a:rPr lang="en-GB" sz="2000">
                <a:latin typeface="Bubblegum Sans"/>
                <a:ea typeface="Bubblegum Sans"/>
                <a:cs typeface="Bubblegum Sans"/>
                <a:sym typeface="Bubblegum Sans"/>
              </a:rPr>
              <a:t>3.1 - Partnerships with school personnel &amp; Parents/Guardians</a:t>
            </a:r>
            <a:endParaRPr sz="2000">
              <a:latin typeface="Bubblegum Sans"/>
              <a:ea typeface="Bubblegum Sans"/>
              <a:cs typeface="Bubblegum Sans"/>
              <a:sym typeface="Bubblegum Sans"/>
            </a:endParaRPr>
          </a:p>
          <a:p>
            <a:pPr indent="0" lvl="0" marL="914400" rtl="0" algn="l">
              <a:lnSpc>
                <a:spcPct val="115000"/>
              </a:lnSpc>
              <a:spcBef>
                <a:spcPts val="0"/>
              </a:spcBef>
              <a:spcAft>
                <a:spcPts val="0"/>
              </a:spcAft>
              <a:buNone/>
            </a:pPr>
            <a:r>
              <a:t/>
            </a:r>
            <a:endParaRPr sz="2000">
              <a:latin typeface="Bubblegum Sans"/>
              <a:ea typeface="Bubblegum Sans"/>
              <a:cs typeface="Bubblegum Sans"/>
              <a:sym typeface="Bubblegum Sans"/>
            </a:endParaRPr>
          </a:p>
          <a:p>
            <a:pPr indent="-355600" lvl="0" marL="457200" rtl="0" algn="l">
              <a:lnSpc>
                <a:spcPct val="115000"/>
              </a:lnSpc>
              <a:spcBef>
                <a:spcPts val="0"/>
              </a:spcBef>
              <a:spcAft>
                <a:spcPts val="0"/>
              </a:spcAft>
              <a:buSzPts val="2000"/>
              <a:buFont typeface="Bubblegum Sans"/>
              <a:buChar char="●"/>
            </a:pPr>
            <a:r>
              <a:rPr lang="en-GB" sz="2000">
                <a:latin typeface="Bubblegum Sans"/>
                <a:ea typeface="Bubblegum Sans"/>
                <a:cs typeface="Bubblegum Sans"/>
                <a:sym typeface="Bubblegum Sans"/>
              </a:rPr>
              <a:t>3.2 School &amp; Community Resources</a:t>
            </a:r>
            <a:endParaRPr sz="2000">
              <a:latin typeface="Bubblegum Sans"/>
              <a:ea typeface="Bubblegum Sans"/>
              <a:cs typeface="Bubblegum Sans"/>
              <a:sym typeface="Bubblegum Sans"/>
            </a:endParaRPr>
          </a:p>
          <a:p>
            <a:pPr indent="0" lvl="0" marL="914400" rtl="0" algn="l">
              <a:lnSpc>
                <a:spcPct val="115000"/>
              </a:lnSpc>
              <a:spcBef>
                <a:spcPts val="0"/>
              </a:spcBef>
              <a:spcAft>
                <a:spcPts val="0"/>
              </a:spcAft>
              <a:buNone/>
            </a:pPr>
            <a:r>
              <a:t/>
            </a:r>
            <a:endParaRPr sz="2000">
              <a:latin typeface="Bubblegum Sans"/>
              <a:ea typeface="Bubblegum Sans"/>
              <a:cs typeface="Bubblegum Sans"/>
              <a:sym typeface="Bubblegum Sans"/>
            </a:endParaRPr>
          </a:p>
          <a:p>
            <a:pPr indent="-355600" lvl="0" marL="457200" rtl="0" algn="l">
              <a:lnSpc>
                <a:spcPct val="115000"/>
              </a:lnSpc>
              <a:spcBef>
                <a:spcPts val="0"/>
              </a:spcBef>
              <a:spcAft>
                <a:spcPts val="0"/>
              </a:spcAft>
              <a:buSzPts val="2000"/>
              <a:buFont typeface="Bubblegum Sans"/>
              <a:buChar char="●"/>
            </a:pPr>
            <a:r>
              <a:rPr lang="en-GB" sz="2000">
                <a:latin typeface="Bubblegum Sans"/>
                <a:ea typeface="Bubblegum Sans"/>
                <a:cs typeface="Bubblegum Sans"/>
                <a:sym typeface="Bubblegum Sans"/>
              </a:rPr>
              <a:t>OSU Statewide Family Engagement Center</a:t>
            </a:r>
            <a:endParaRPr sz="2000">
              <a:latin typeface="Bubblegum Sans"/>
              <a:ea typeface="Bubblegum Sans"/>
              <a:cs typeface="Bubblegum Sans"/>
              <a:sym typeface="Bubblegum Sans"/>
            </a:endParaRPr>
          </a:p>
          <a:p>
            <a:pPr indent="-355600" lvl="1" marL="914400" rtl="0" algn="l">
              <a:lnSpc>
                <a:spcPct val="115000"/>
              </a:lnSpc>
              <a:spcBef>
                <a:spcPts val="0"/>
              </a:spcBef>
              <a:spcAft>
                <a:spcPts val="0"/>
              </a:spcAft>
              <a:buSzPts val="2000"/>
              <a:buFont typeface="Bubblegum Sans"/>
              <a:buChar char="○"/>
            </a:pPr>
            <a:r>
              <a:rPr lang="en-GB" sz="2000">
                <a:latin typeface="Bubblegum Sans"/>
                <a:ea typeface="Bubblegum Sans"/>
                <a:cs typeface="Bubblegum Sans"/>
                <a:sym typeface="Bubblegum Sans"/>
              </a:rPr>
              <a:t>Barbara Boone &amp; Patrick Cunningham</a:t>
            </a:r>
            <a:endParaRPr sz="2000">
              <a:latin typeface="Bubblegum Sans"/>
              <a:ea typeface="Bubblegum Sans"/>
              <a:cs typeface="Bubblegum Sans"/>
              <a:sym typeface="Bubblegum Sans"/>
            </a:endParaRPr>
          </a:p>
          <a:p>
            <a:pPr indent="0" lvl="0" marL="457200" rtl="0" algn="l">
              <a:lnSpc>
                <a:spcPct val="115000"/>
              </a:lnSpc>
              <a:spcBef>
                <a:spcPts val="0"/>
              </a:spcBef>
              <a:spcAft>
                <a:spcPts val="0"/>
              </a:spcAft>
              <a:buNone/>
            </a:pPr>
            <a:r>
              <a:t/>
            </a:r>
            <a:endParaRPr sz="2000">
              <a:latin typeface="Bubblegum Sans"/>
              <a:ea typeface="Bubblegum Sans"/>
              <a:cs typeface="Bubblegum Sans"/>
              <a:sym typeface="Bubblegum Sans"/>
            </a:endParaRPr>
          </a:p>
        </p:txBody>
      </p:sp>
      <p:sp>
        <p:nvSpPr>
          <p:cNvPr id="207" name="Google Shape;207;g10aea63c354_0_0"/>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Today’s Agenda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0aea63c354_0_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Standard 3</a:t>
            </a:r>
            <a:endParaRPr/>
          </a:p>
          <a:p>
            <a:pPr indent="0" lvl="0" marL="0" rtl="0" algn="l">
              <a:lnSpc>
                <a:spcPct val="100000"/>
              </a:lnSpc>
              <a:spcBef>
                <a:spcPts val="0"/>
              </a:spcBef>
              <a:spcAft>
                <a:spcPts val="0"/>
              </a:spcAft>
              <a:buSzPts val="3000"/>
              <a:buNone/>
            </a:pPr>
            <a:r>
              <a:t/>
            </a:r>
            <a:endParaRPr/>
          </a:p>
        </p:txBody>
      </p:sp>
      <p:sp>
        <p:nvSpPr>
          <p:cNvPr id="213" name="Google Shape;213;g10aea63c354_0_9"/>
          <p:cNvSpPr txBox="1"/>
          <p:nvPr>
            <p:ph idx="1" type="body"/>
          </p:nvPr>
        </p:nvSpPr>
        <p:spPr>
          <a:xfrm>
            <a:off x="495125" y="1187800"/>
            <a:ext cx="8164200" cy="324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b="1" lang="en-GB" sz="2000" u="sng">
                <a:solidFill>
                  <a:schemeClr val="dk1"/>
                </a:solidFill>
              </a:rPr>
              <a:t>Standard 3</a:t>
            </a:r>
            <a:r>
              <a:rPr b="1" lang="en-GB" sz="2000">
                <a:solidFill>
                  <a:schemeClr val="dk1"/>
                </a:solidFill>
              </a:rPr>
              <a:t>: Indirect Services: Partnerships and Referrals</a:t>
            </a:r>
            <a:endParaRPr b="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2700">
                <a:solidFill>
                  <a:schemeClr val="dk1"/>
                </a:solidFill>
                <a:latin typeface="Bubblegum Sans"/>
                <a:ea typeface="Bubblegum Sans"/>
                <a:cs typeface="Bubblegum Sans"/>
                <a:sym typeface="Bubblegum Sans"/>
              </a:rPr>
              <a:t>School counselors collaborate and consult with school personnel, parents/guardians, community partners and agencies/organizations to coordinate support for all students. </a:t>
            </a:r>
            <a:endParaRPr sz="2700">
              <a:solidFill>
                <a:schemeClr val="dk1"/>
              </a:solidFill>
              <a:latin typeface="Bubblegum Sans"/>
              <a:ea typeface="Bubblegum Sans"/>
              <a:cs typeface="Bubblegum Sans"/>
              <a:sym typeface="Bubblegum Sans"/>
            </a:endParaRPr>
          </a:p>
          <a:p>
            <a:pPr indent="0" lvl="0" marL="0" rtl="0" algn="l">
              <a:lnSpc>
                <a:spcPct val="115000"/>
              </a:lnSpc>
              <a:spcBef>
                <a:spcPts val="12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0aea63c354_0_21"/>
          <p:cNvSpPr txBox="1"/>
          <p:nvPr>
            <p:ph idx="1" type="body"/>
          </p:nvPr>
        </p:nvSpPr>
        <p:spPr>
          <a:xfrm>
            <a:off x="4619300" y="704625"/>
            <a:ext cx="4212900" cy="38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900">
                <a:latin typeface="Bubblegum Sans"/>
                <a:ea typeface="Bubblegum Sans"/>
                <a:cs typeface="Bubblegum Sans"/>
                <a:sym typeface="Bubblegum Sans"/>
              </a:rPr>
              <a:t>School counselors partner with school personnel and parents/ guardians to achieve common goals for student success.</a:t>
            </a:r>
            <a:r>
              <a:rPr lang="en-GB" sz="2900">
                <a:latin typeface="Bubblegum Sans"/>
                <a:ea typeface="Bubblegum Sans"/>
                <a:cs typeface="Bubblegum Sans"/>
                <a:sym typeface="Bubblegum Sans"/>
              </a:rPr>
              <a:t> </a:t>
            </a:r>
            <a:endParaRPr sz="2900">
              <a:latin typeface="Bubblegum Sans"/>
              <a:ea typeface="Bubblegum Sans"/>
              <a:cs typeface="Bubblegum Sans"/>
              <a:sym typeface="Bubblegum Sans"/>
            </a:endParaRPr>
          </a:p>
        </p:txBody>
      </p:sp>
      <p:sp>
        <p:nvSpPr>
          <p:cNvPr id="219" name="Google Shape;219;g10aea63c354_0_21"/>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Element 3.1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0aea63c354_0_26"/>
          <p:cNvSpPr txBox="1"/>
          <p:nvPr>
            <p:ph idx="1" type="body"/>
          </p:nvPr>
        </p:nvSpPr>
        <p:spPr>
          <a:xfrm>
            <a:off x="4619300" y="704625"/>
            <a:ext cx="4212900" cy="38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900">
                <a:latin typeface="Bubblegum Sans"/>
                <a:ea typeface="Bubblegum Sans"/>
                <a:cs typeface="Bubblegum Sans"/>
                <a:sym typeface="Bubblegum Sans"/>
              </a:rPr>
              <a:t> School counselors coordinate school and community resources and provide referrals as needed to support students and promote their success. </a:t>
            </a:r>
            <a:endParaRPr sz="2900">
              <a:latin typeface="Bubblegum Sans"/>
              <a:ea typeface="Bubblegum Sans"/>
              <a:cs typeface="Bubblegum Sans"/>
              <a:sym typeface="Bubblegum Sans"/>
            </a:endParaRPr>
          </a:p>
        </p:txBody>
      </p:sp>
      <p:sp>
        <p:nvSpPr>
          <p:cNvPr id="225" name="Google Shape;225;g10aea63c354_0_26"/>
          <p:cNvSpPr txBox="1"/>
          <p:nvPr>
            <p:ph type="title"/>
          </p:nvPr>
        </p:nvSpPr>
        <p:spPr>
          <a:xfrm>
            <a:off x="820000" y="847675"/>
            <a:ext cx="2483100" cy="203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Element 3.2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9" name="Shape 229"/>
        <p:cNvGrpSpPr/>
        <p:nvPr/>
      </p:nvGrpSpPr>
      <p:grpSpPr>
        <a:xfrm>
          <a:off x="0" y="0"/>
          <a:ext cx="0" cy="0"/>
          <a:chOff x="0" y="0"/>
          <a:chExt cx="0" cy="0"/>
        </a:xfrm>
      </p:grpSpPr>
      <p:sp>
        <p:nvSpPr>
          <p:cNvPr id="230" name="Google Shape;230;g11441a9f856_1_0"/>
          <p:cNvSpPr txBox="1"/>
          <p:nvPr>
            <p:ph type="title"/>
          </p:nvPr>
        </p:nvSpPr>
        <p:spPr>
          <a:xfrm>
            <a:off x="1312700" y="2098375"/>
            <a:ext cx="6631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GB"/>
              <a:t>Ohio Statewide </a:t>
            </a:r>
            <a:endParaRPr/>
          </a:p>
          <a:p>
            <a:pPr indent="0" lvl="0" marL="0" rtl="0" algn="ctr">
              <a:spcBef>
                <a:spcPts val="0"/>
              </a:spcBef>
              <a:spcAft>
                <a:spcPts val="0"/>
              </a:spcAft>
              <a:buNone/>
            </a:pPr>
            <a:r>
              <a:rPr lang="en-GB"/>
              <a:t>Family Engagement </a:t>
            </a:r>
            <a:endParaRPr/>
          </a:p>
          <a:p>
            <a:pPr indent="0" lvl="0" marL="0" rtl="0" algn="ctr">
              <a:spcBef>
                <a:spcPts val="0"/>
              </a:spcBef>
              <a:spcAft>
                <a:spcPts val="0"/>
              </a:spcAft>
              <a:buNone/>
            </a:pPr>
            <a:r>
              <a:rPr lang="en-GB"/>
              <a:t>Center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0b32db5474_0_114"/>
          <p:cNvSpPr txBox="1"/>
          <p:nvPr>
            <p:ph type="title"/>
          </p:nvPr>
        </p:nvSpPr>
        <p:spPr>
          <a:xfrm>
            <a:off x="1165400" y="1452225"/>
            <a:ext cx="6891600" cy="2412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GB" sz="7600"/>
              <a:t>Questions?</a:t>
            </a:r>
            <a:endParaRPr sz="7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type="title"/>
          </p:nvPr>
        </p:nvSpPr>
        <p:spPr>
          <a:xfrm>
            <a:off x="1165400" y="1452225"/>
            <a:ext cx="6891600" cy="2412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Thank you!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0b32db5474_0_74"/>
          <p:cNvSpPr/>
          <p:nvPr/>
        </p:nvSpPr>
        <p:spPr>
          <a:xfrm rot="4648272">
            <a:off x="308678" y="1314338"/>
            <a:ext cx="3440435" cy="3451246"/>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6" name="Google Shape;246;g10b32db5474_0_74"/>
          <p:cNvSpPr/>
          <p:nvPr/>
        </p:nvSpPr>
        <p:spPr>
          <a:xfrm>
            <a:off x="430277" y="1238682"/>
            <a:ext cx="3463732" cy="3453713"/>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g10b32db5474_0_74"/>
          <p:cNvSpPr/>
          <p:nvPr/>
        </p:nvSpPr>
        <p:spPr>
          <a:xfrm>
            <a:off x="3556327" y="1152230"/>
            <a:ext cx="508200" cy="5049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48" name="Google Shape;248;g10b32db5474_0_74"/>
          <p:cNvGrpSpPr/>
          <p:nvPr/>
        </p:nvGrpSpPr>
        <p:grpSpPr>
          <a:xfrm>
            <a:off x="386822" y="4190849"/>
            <a:ext cx="23" cy="552150"/>
            <a:chOff x="878541" y="3412536"/>
            <a:chExt cx="30" cy="717264"/>
          </a:xfrm>
        </p:grpSpPr>
        <p:cxnSp>
          <p:nvCxnSpPr>
            <p:cNvPr id="249" name="Google Shape;249;g10b32db5474_0_74"/>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250" name="Google Shape;250;g10b32db5474_0_74"/>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251" name="Google Shape;251;g10b32db5474_0_74"/>
          <p:cNvSpPr/>
          <p:nvPr/>
        </p:nvSpPr>
        <p:spPr>
          <a:xfrm>
            <a:off x="3083688" y="4371470"/>
            <a:ext cx="1253598" cy="20360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g10b32db5474_0_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Give Us Your Feedback</a:t>
            </a:r>
            <a:endParaRPr/>
          </a:p>
        </p:txBody>
      </p:sp>
      <p:grpSp>
        <p:nvGrpSpPr>
          <p:cNvPr id="253" name="Google Shape;253;g10b32db5474_0_74"/>
          <p:cNvGrpSpPr/>
          <p:nvPr/>
        </p:nvGrpSpPr>
        <p:grpSpPr>
          <a:xfrm>
            <a:off x="1188861" y="1489082"/>
            <a:ext cx="1679003" cy="3072274"/>
            <a:chOff x="8625436" y="1258061"/>
            <a:chExt cx="2388000" cy="4396500"/>
          </a:xfrm>
        </p:grpSpPr>
        <p:sp>
          <p:nvSpPr>
            <p:cNvPr id="254" name="Google Shape;254;g10b32db5474_0_74"/>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4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g10b32db5474_0_74"/>
            <p:cNvSpPr/>
            <p:nvPr/>
          </p:nvSpPr>
          <p:spPr>
            <a:xfrm>
              <a:off x="10685218" y="1396453"/>
              <a:ext cx="97200" cy="972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6" name="Google Shape;256;g10b32db5474_0_74"/>
            <p:cNvSpPr/>
            <p:nvPr/>
          </p:nvSpPr>
          <p:spPr>
            <a:xfrm>
              <a:off x="9725916" y="5324400"/>
              <a:ext cx="180000" cy="180000"/>
            </a:xfrm>
            <a:prstGeom prst="ellipse">
              <a:avLst/>
            </a:pr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7" name="Google Shape;257;g10b32db5474_0_74"/>
          <p:cNvGrpSpPr/>
          <p:nvPr/>
        </p:nvGrpSpPr>
        <p:grpSpPr>
          <a:xfrm>
            <a:off x="7959052" y="3958520"/>
            <a:ext cx="1184933" cy="1184984"/>
            <a:chOff x="7662829" y="3682357"/>
            <a:chExt cx="1481167" cy="1461139"/>
          </a:xfrm>
        </p:grpSpPr>
        <p:sp>
          <p:nvSpPr>
            <p:cNvPr id="258" name="Google Shape;258;g10b32db5474_0_74"/>
            <p:cNvSpPr/>
            <p:nvPr/>
          </p:nvSpPr>
          <p:spPr>
            <a:xfrm rot="4702889">
              <a:off x="7780383" y="3789345"/>
              <a:ext cx="1235278" cy="1247162"/>
            </a:xfrm>
            <a:custGeom>
              <a:rect b="b" l="l" r="r" t="t"/>
              <a:pathLst>
                <a:path extrusionOk="0" fill="none" h="4566757" w="4523243">
                  <a:moveTo>
                    <a:pt x="0" y="2283379"/>
                  </a:moveTo>
                  <a:cubicBezTo>
                    <a:pt x="241090" y="1050904"/>
                    <a:pt x="1043615" y="-63905"/>
                    <a:pt x="2261622" y="0"/>
                  </a:cubicBezTo>
                  <a:cubicBezTo>
                    <a:pt x="3266235" y="-37433"/>
                    <a:pt x="4456007" y="1085607"/>
                    <a:pt x="4523244" y="2283379"/>
                  </a:cubicBezTo>
                  <a:cubicBezTo>
                    <a:pt x="4516518" y="3480314"/>
                    <a:pt x="3476000" y="4614955"/>
                    <a:pt x="2261622" y="4566758"/>
                  </a:cubicBezTo>
                  <a:cubicBezTo>
                    <a:pt x="1170524" y="4655191"/>
                    <a:pt x="234841" y="3600919"/>
                    <a:pt x="0" y="2283379"/>
                  </a:cubicBezTo>
                  <a:close/>
                </a:path>
                <a:path extrusionOk="0" h="4566757" w="4523243">
                  <a:moveTo>
                    <a:pt x="0" y="2283379"/>
                  </a:moveTo>
                  <a:cubicBezTo>
                    <a:pt x="-149100" y="930335"/>
                    <a:pt x="827895" y="69309"/>
                    <a:pt x="2261622" y="0"/>
                  </a:cubicBezTo>
                  <a:cubicBezTo>
                    <a:pt x="3685456" y="36794"/>
                    <a:pt x="4502701" y="1022957"/>
                    <a:pt x="4523244" y="2283379"/>
                  </a:cubicBezTo>
                  <a:cubicBezTo>
                    <a:pt x="4395367" y="3669332"/>
                    <a:pt x="3488538" y="4689150"/>
                    <a:pt x="2261622" y="4566758"/>
                  </a:cubicBezTo>
                  <a:cubicBezTo>
                    <a:pt x="871912" y="4489804"/>
                    <a:pt x="155964" y="3618975"/>
                    <a:pt x="0" y="22833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9" name="Google Shape;259;g10b32db5474_0_74"/>
            <p:cNvSpPr/>
            <p:nvPr/>
          </p:nvSpPr>
          <p:spPr>
            <a:xfrm>
              <a:off x="7846789" y="3774145"/>
              <a:ext cx="1211174" cy="1199829"/>
            </a:xfrm>
            <a:custGeom>
              <a:rect b="b" l="l" r="r" t="t"/>
              <a:pathLst>
                <a:path extrusionOk="0" h="4485341" w="4527754">
                  <a:moveTo>
                    <a:pt x="0" y="2242671"/>
                  </a:moveTo>
                  <a:cubicBezTo>
                    <a:pt x="-141122" y="917031"/>
                    <a:pt x="889473" y="46576"/>
                    <a:pt x="2263877" y="0"/>
                  </a:cubicBezTo>
                  <a:cubicBezTo>
                    <a:pt x="3726138" y="44622"/>
                    <a:pt x="4493769" y="1005159"/>
                    <a:pt x="4527754" y="2242671"/>
                  </a:cubicBezTo>
                  <a:cubicBezTo>
                    <a:pt x="4396828" y="3609120"/>
                    <a:pt x="3509075" y="4513570"/>
                    <a:pt x="2263877" y="4485342"/>
                  </a:cubicBezTo>
                  <a:cubicBezTo>
                    <a:pt x="892498" y="4419100"/>
                    <a:pt x="90714" y="3524608"/>
                    <a:pt x="0" y="2242671"/>
                  </a:cubicBezTo>
                  <a:close/>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0" name="Google Shape;260;g10b32db5474_0_74"/>
            <p:cNvSpPr/>
            <p:nvPr/>
          </p:nvSpPr>
          <p:spPr>
            <a:xfrm>
              <a:off x="8961896" y="3797686"/>
              <a:ext cx="182100" cy="180000"/>
            </a:xfrm>
            <a:prstGeom prst="ellipse">
              <a:avLst/>
            </a:pr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61" name="Google Shape;261;g10b32db5474_0_74"/>
            <p:cNvGrpSpPr/>
            <p:nvPr/>
          </p:nvGrpSpPr>
          <p:grpSpPr>
            <a:xfrm>
              <a:off x="7831520" y="4882728"/>
              <a:ext cx="8" cy="197176"/>
              <a:chOff x="878541" y="3412536"/>
              <a:chExt cx="30" cy="717264"/>
            </a:xfrm>
          </p:grpSpPr>
          <p:cxnSp>
            <p:nvCxnSpPr>
              <p:cNvPr id="262" name="Google Shape;262;g10b32db5474_0_74"/>
              <p:cNvCxnSpPr/>
              <p:nvPr/>
            </p:nvCxnSpPr>
            <p:spPr>
              <a:xfrm>
                <a:off x="878541" y="3429000"/>
                <a:ext cx="0" cy="700800"/>
              </a:xfrm>
              <a:prstGeom prst="straightConnector1">
                <a:avLst/>
              </a:prstGeom>
              <a:noFill/>
              <a:ln cap="flat" cmpd="sng" w="31750">
                <a:solidFill>
                  <a:srgbClr val="000000"/>
                </a:solidFill>
                <a:prstDash val="solid"/>
                <a:miter lim="800000"/>
                <a:headEnd len="sm" w="sm" type="none"/>
                <a:tailEnd len="sm" w="sm" type="none"/>
              </a:ln>
            </p:spPr>
          </p:cxnSp>
          <p:cxnSp>
            <p:nvCxnSpPr>
              <p:cNvPr id="263" name="Google Shape;263;g10b32db5474_0_74"/>
              <p:cNvCxnSpPr/>
              <p:nvPr/>
            </p:nvCxnSpPr>
            <p:spPr>
              <a:xfrm rot="10800000">
                <a:off x="878571" y="3412536"/>
                <a:ext cx="0" cy="700800"/>
              </a:xfrm>
              <a:prstGeom prst="straightConnector1">
                <a:avLst/>
              </a:prstGeom>
              <a:noFill/>
              <a:ln cap="flat" cmpd="sng" w="31750">
                <a:solidFill>
                  <a:srgbClr val="000000"/>
                </a:solidFill>
                <a:prstDash val="solid"/>
                <a:miter lim="800000"/>
                <a:headEnd len="sm" w="sm" type="none"/>
                <a:tailEnd len="sm" w="sm" type="none"/>
              </a:ln>
            </p:spPr>
          </p:cxnSp>
        </p:grpSp>
        <p:sp>
          <p:nvSpPr>
            <p:cNvPr id="264" name="Google Shape;264;g10b32db5474_0_74"/>
            <p:cNvSpPr/>
            <p:nvPr/>
          </p:nvSpPr>
          <p:spPr>
            <a:xfrm>
              <a:off x="8673381" y="4826007"/>
              <a:ext cx="417866" cy="81441"/>
            </a:xfrm>
            <a:custGeom>
              <a:rect b="b" l="l" r="r" t="t"/>
              <a:pathLst>
                <a:path extrusionOk="0" h="1480738" w="5763670">
                  <a:moveTo>
                    <a:pt x="0" y="1445342"/>
                  </a:moveTo>
                  <a:lnTo>
                    <a:pt x="690225" y="0"/>
                  </a:lnTo>
                  <a:lnTo>
                    <a:pt x="1421745" y="1480738"/>
                  </a:lnTo>
                  <a:lnTo>
                    <a:pt x="2123768" y="0"/>
                  </a:lnTo>
                  <a:lnTo>
                    <a:pt x="2855288" y="1468939"/>
                  </a:lnTo>
                  <a:lnTo>
                    <a:pt x="3563210" y="5899"/>
                  </a:lnTo>
                  <a:lnTo>
                    <a:pt x="4271133" y="1463040"/>
                  </a:lnTo>
                  <a:lnTo>
                    <a:pt x="5014452" y="35396"/>
                  </a:lnTo>
                  <a:lnTo>
                    <a:pt x="5763670" y="1445342"/>
                  </a:lnTo>
                  <a:lnTo>
                    <a:pt x="5763670" y="1445342"/>
                  </a:lnTo>
                  <a:lnTo>
                    <a:pt x="5763670" y="1445342"/>
                  </a:lnTo>
                </a:path>
              </a:pathLst>
            </a:custGeom>
            <a:noFill/>
            <a:ln cap="flat" cmpd="sng" w="317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65" name="Google Shape;265;g10b32db5474_0_74"/>
          <p:cNvSpPr txBox="1"/>
          <p:nvPr>
            <p:ph idx="1" type="body"/>
          </p:nvPr>
        </p:nvSpPr>
        <p:spPr>
          <a:xfrm>
            <a:off x="4740275" y="2026625"/>
            <a:ext cx="3918900" cy="18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chemeClr val="hlink"/>
                </a:solidFill>
                <a:hlinkClick r:id="rId3"/>
              </a:rPr>
              <a:t>Send us your thoughts on today’s meet-up!</a:t>
            </a:r>
            <a:endParaRPr>
              <a:solidFill>
                <a:schemeClr val="dk1"/>
              </a:solidFill>
            </a:endParaRPr>
          </a:p>
          <a:p>
            <a:pPr indent="0" lvl="0" marL="0" rtl="0" algn="l">
              <a:lnSpc>
                <a:spcPct val="115000"/>
              </a:lnSpc>
              <a:spcBef>
                <a:spcPts val="1600"/>
              </a:spcBef>
              <a:spcAft>
                <a:spcPts val="1600"/>
              </a:spcAft>
              <a:buSzPts val="1800"/>
              <a:buNone/>
            </a:pPr>
            <a:r>
              <a:t/>
            </a:r>
            <a:endParaRPr/>
          </a:p>
        </p:txBody>
      </p:sp>
      <p:pic>
        <p:nvPicPr>
          <p:cNvPr id="266" name="Google Shape;266;g10b32db5474_0_74"/>
          <p:cNvPicPr preferRelativeResize="0"/>
          <p:nvPr/>
        </p:nvPicPr>
        <p:blipFill rotWithShape="1">
          <a:blip r:embed="rId4">
            <a:alphaModFix/>
          </a:blip>
          <a:srcRect b="0" l="0" r="0" t="0"/>
          <a:stretch/>
        </p:blipFill>
        <p:spPr>
          <a:xfrm>
            <a:off x="1435887" y="1660175"/>
            <a:ext cx="1184949" cy="27300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142_Ayde_Template_SlidesMania">
  <a:themeElements>
    <a:clrScheme name="Simple Light">
      <a:dk1>
        <a:srgbClr val="000000"/>
      </a:dk1>
      <a:lt1>
        <a:srgbClr val="FFFFFF"/>
      </a:lt1>
      <a:dk2>
        <a:srgbClr val="595959"/>
      </a:dk2>
      <a:lt2>
        <a:srgbClr val="EEEEEE"/>
      </a:lt2>
      <a:accent1>
        <a:srgbClr val="F85363"/>
      </a:accent1>
      <a:accent2>
        <a:srgbClr val="FBE24A"/>
      </a:accent2>
      <a:accent3>
        <a:srgbClr val="CEE059"/>
      </a:accent3>
      <a:accent4>
        <a:srgbClr val="44BBF3"/>
      </a:accent4>
      <a:accent5>
        <a:srgbClr val="CCCCCC"/>
      </a:accent5>
      <a:accent6>
        <a:srgbClr val="FFFFFF"/>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