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4"/>
    <p:sldMasterId id="2147483795" r:id="rId5"/>
  </p:sldMasterIdLst>
  <p:notesMasterIdLst>
    <p:notesMasterId r:id="rId18"/>
  </p:notesMasterIdLst>
  <p:sldIdLst>
    <p:sldId id="268" r:id="rId6"/>
    <p:sldId id="262" r:id="rId7"/>
    <p:sldId id="293" r:id="rId8"/>
    <p:sldId id="2147373975" r:id="rId9"/>
    <p:sldId id="2147373982" r:id="rId10"/>
    <p:sldId id="2147373980" r:id="rId11"/>
    <p:sldId id="2147373976" r:id="rId12"/>
    <p:sldId id="2147373939" r:id="rId13"/>
    <p:sldId id="2147373981" r:id="rId14"/>
    <p:sldId id="2147373965" r:id="rId15"/>
    <p:sldId id="2147373966" r:id="rId16"/>
    <p:sldId id="265" r:id="rId17"/>
  </p:sldIdLst>
  <p:sldSz cx="12192000" cy="6858000"/>
  <p:notesSz cx="7010400" cy="92964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ckwell" panose="02060603020205020403" pitchFamily="18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Source Sans Pro SemiBold" panose="020B0603030403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37DB12-015C-D6DE-7C4F-69C4015D66FF}" name="Ruff, Jennifer" initials="RJ" userId="S::10207139@id.ohio.gov::4b2c6fc8-cc13-4150-81ce-bf27d51658b6" providerId="AD"/>
  <p188:author id="{1BEA0051-1FBD-BB9C-B021-8D5C6D30C1B5}" name="Hickman, Patrick" initials="HP" userId="S::10199225@id.ohio.gov::cae002ed-cfb2-4978-86c9-b2f32e7646be" providerId="AD"/>
  <p188:author id="{E96B02D4-94C5-E957-38C2-F49432121ABB}" name="Valerie Kunze" initials="VK" userId="S::10107775@id.ohio.gov::2b0164b7-82b4-4d2d-be26-06a96cf5e12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e Harvey" initials="RH" lastIdx="8" clrIdx="0">
    <p:extLst>
      <p:ext uri="{19B8F6BF-5375-455C-9EA6-DF929625EA0E}">
        <p15:presenceInfo xmlns:p15="http://schemas.microsoft.com/office/powerpoint/2012/main" userId="S::rharvey@clevelandbrowns.com::c1d14a93-53c7-475f-9a08-b8590b267c03" providerId="AD"/>
      </p:ext>
    </p:extLst>
  </p:cmAuthor>
  <p:cmAuthor id="2" name="Heidenreich, Lizzie" initials="HL" lastIdx="6" clrIdx="1">
    <p:extLst>
      <p:ext uri="{19B8F6BF-5375-455C-9EA6-DF929625EA0E}">
        <p15:presenceInfo xmlns:p15="http://schemas.microsoft.com/office/powerpoint/2012/main" userId="S::LHeidenreich@clevelandbrowns.com::794e0d72-25e6-4658-8328-e847c71140b0" providerId="AD"/>
      </p:ext>
    </p:extLst>
  </p:cmAuthor>
  <p:cmAuthor id="3" name="Kathryn Burke" initials="KB" lastIdx="11" clrIdx="2">
    <p:extLst>
      <p:ext uri="{19B8F6BF-5375-455C-9EA6-DF929625EA0E}">
        <p15:presenceInfo xmlns:p15="http://schemas.microsoft.com/office/powerpoint/2012/main" userId="S::kburke@wearerally.com::d6d3fa33-9752-4dda-ad48-77afa73397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5"/>
    <a:srgbClr val="C12637"/>
    <a:srgbClr val="BBD36F"/>
    <a:srgbClr val="729364"/>
    <a:srgbClr val="69C2C6"/>
    <a:srgbClr val="F3DF89"/>
    <a:srgbClr val="FFFFFF"/>
    <a:srgbClr val="008E51"/>
    <a:srgbClr val="007A46"/>
    <a:srgbClr val="F38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02EDA-0167-4A70-A55C-BF6F9D94F1B9}" v="369" dt="2024-11-18T16:59:28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D5AF1-B6A8-435E-96BF-C3F0995D252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56AB9-831F-4A6C-924C-7955AB9D297A}">
      <dgm:prSet phldrT="[Text]"/>
      <dgm:spPr/>
      <dgm:t>
        <a:bodyPr/>
        <a:lstStyle/>
        <a:p>
          <a:r>
            <a:rPr lang="en-US" dirty="0"/>
            <a:t>Language Support</a:t>
          </a:r>
        </a:p>
      </dgm:t>
    </dgm:pt>
    <dgm:pt modelId="{0B9B2971-520E-4956-94FB-27F0F605F347}" type="parTrans" cxnId="{1C0AD621-F149-4EC2-BC1D-2055A399732E}">
      <dgm:prSet/>
      <dgm:spPr/>
      <dgm:t>
        <a:bodyPr/>
        <a:lstStyle/>
        <a:p>
          <a:endParaRPr lang="en-US"/>
        </a:p>
      </dgm:t>
    </dgm:pt>
    <dgm:pt modelId="{08DF9541-906B-47A4-A697-6E3FE4B76BE8}" type="sibTrans" cxnId="{1C0AD621-F149-4EC2-BC1D-2055A399732E}">
      <dgm:prSet/>
      <dgm:spPr/>
      <dgm:t>
        <a:bodyPr/>
        <a:lstStyle/>
        <a:p>
          <a:endParaRPr lang="en-US"/>
        </a:p>
      </dgm:t>
    </dgm:pt>
    <dgm:pt modelId="{8BA402C7-5E7E-4691-BC7C-229B04EA444A}">
      <dgm:prSet phldrT="[Text]"/>
      <dgm:spPr/>
      <dgm:t>
        <a:bodyPr/>
        <a:lstStyle/>
        <a:p>
          <a:r>
            <a:rPr lang="en-US" dirty="0"/>
            <a:t>Physical Communication</a:t>
          </a:r>
        </a:p>
      </dgm:t>
    </dgm:pt>
    <dgm:pt modelId="{27182681-6C05-45D2-AA5F-E0BC9BFCD6CF}" type="parTrans" cxnId="{CAC59A31-F900-426E-A33C-798590C77891}">
      <dgm:prSet/>
      <dgm:spPr/>
      <dgm:t>
        <a:bodyPr/>
        <a:lstStyle/>
        <a:p>
          <a:endParaRPr lang="en-US"/>
        </a:p>
      </dgm:t>
    </dgm:pt>
    <dgm:pt modelId="{910DBA96-DC4A-4DC5-A953-D18B08DFB5BC}" type="sibTrans" cxnId="{CAC59A31-F900-426E-A33C-798590C77891}">
      <dgm:prSet/>
      <dgm:spPr/>
      <dgm:t>
        <a:bodyPr/>
        <a:lstStyle/>
        <a:p>
          <a:endParaRPr lang="en-US"/>
        </a:p>
      </dgm:t>
    </dgm:pt>
    <dgm:pt modelId="{7AD2D808-3F74-4100-9AD3-6D5352BB6222}">
      <dgm:prSet phldrT="[Text]"/>
      <dgm:spPr/>
      <dgm:t>
        <a:bodyPr/>
        <a:lstStyle/>
        <a:p>
          <a:r>
            <a:rPr lang="en-US" dirty="0"/>
            <a:t>Staff Training</a:t>
          </a:r>
        </a:p>
      </dgm:t>
    </dgm:pt>
    <dgm:pt modelId="{C4D91CBD-40B0-496A-BC83-1CD65B38C73A}" type="parTrans" cxnId="{476C3F65-FF6E-4010-B89F-30D7BF2CA32D}">
      <dgm:prSet/>
      <dgm:spPr/>
      <dgm:t>
        <a:bodyPr/>
        <a:lstStyle/>
        <a:p>
          <a:endParaRPr lang="en-US"/>
        </a:p>
      </dgm:t>
    </dgm:pt>
    <dgm:pt modelId="{B1A9648D-38C2-4502-9BBC-B45A6302FE7B}" type="sibTrans" cxnId="{476C3F65-FF6E-4010-B89F-30D7BF2CA32D}">
      <dgm:prSet/>
      <dgm:spPr/>
      <dgm:t>
        <a:bodyPr/>
        <a:lstStyle/>
        <a:p>
          <a:endParaRPr lang="en-US"/>
        </a:p>
      </dgm:t>
    </dgm:pt>
    <dgm:pt modelId="{E0544621-A62F-4C5C-B055-F4A0A01E5003}">
      <dgm:prSet phldrT="[Text]"/>
      <dgm:spPr/>
      <dgm:t>
        <a:bodyPr/>
        <a:lstStyle/>
        <a:p>
          <a:r>
            <a:rPr lang="en-US" dirty="0"/>
            <a:t>Feedback Collection</a:t>
          </a:r>
        </a:p>
      </dgm:t>
    </dgm:pt>
    <dgm:pt modelId="{D9380DE9-BA0D-4B12-A798-9AE05BC0143C}" type="parTrans" cxnId="{78F8A244-9C81-4C7B-B420-83DD1A2BDDDE}">
      <dgm:prSet/>
      <dgm:spPr/>
      <dgm:t>
        <a:bodyPr/>
        <a:lstStyle/>
        <a:p>
          <a:endParaRPr lang="en-US"/>
        </a:p>
      </dgm:t>
    </dgm:pt>
    <dgm:pt modelId="{B4DCB30D-7630-480D-B5DE-A2559E2231BE}" type="sibTrans" cxnId="{78F8A244-9C81-4C7B-B420-83DD1A2BDDDE}">
      <dgm:prSet/>
      <dgm:spPr/>
      <dgm:t>
        <a:bodyPr/>
        <a:lstStyle/>
        <a:p>
          <a:endParaRPr lang="en-US"/>
        </a:p>
      </dgm:t>
    </dgm:pt>
    <dgm:pt modelId="{0A33E123-0FFB-4796-84B4-5B42C4802017}" type="pres">
      <dgm:prSet presAssocID="{098D5AF1-B6A8-435E-96BF-C3F0995D2528}" presName="diagram" presStyleCnt="0">
        <dgm:presLayoutVars>
          <dgm:dir/>
          <dgm:resizeHandles val="exact"/>
        </dgm:presLayoutVars>
      </dgm:prSet>
      <dgm:spPr/>
    </dgm:pt>
    <dgm:pt modelId="{F04A4538-CE4C-463F-91D4-878125396847}" type="pres">
      <dgm:prSet presAssocID="{BBA56AB9-831F-4A6C-924C-7955AB9D297A}" presName="node" presStyleLbl="node1" presStyleIdx="0" presStyleCnt="4">
        <dgm:presLayoutVars>
          <dgm:bulletEnabled val="1"/>
        </dgm:presLayoutVars>
      </dgm:prSet>
      <dgm:spPr/>
    </dgm:pt>
    <dgm:pt modelId="{65C81FD6-E742-4704-A1E5-40C61226A347}" type="pres">
      <dgm:prSet presAssocID="{08DF9541-906B-47A4-A697-6E3FE4B76BE8}" presName="sibTrans" presStyleCnt="0"/>
      <dgm:spPr/>
    </dgm:pt>
    <dgm:pt modelId="{0D637DB2-E9DA-4073-A0D7-77C06C00D47A}" type="pres">
      <dgm:prSet presAssocID="{8BA402C7-5E7E-4691-BC7C-229B04EA444A}" presName="node" presStyleLbl="node1" presStyleIdx="1" presStyleCnt="4">
        <dgm:presLayoutVars>
          <dgm:bulletEnabled val="1"/>
        </dgm:presLayoutVars>
      </dgm:prSet>
      <dgm:spPr/>
    </dgm:pt>
    <dgm:pt modelId="{49C7F6D5-06E3-4CAC-9512-158F9ADB75DD}" type="pres">
      <dgm:prSet presAssocID="{910DBA96-DC4A-4DC5-A953-D18B08DFB5BC}" presName="sibTrans" presStyleCnt="0"/>
      <dgm:spPr/>
    </dgm:pt>
    <dgm:pt modelId="{C7AD057E-2BF9-4D4C-B981-A917312CBB75}" type="pres">
      <dgm:prSet presAssocID="{7AD2D808-3F74-4100-9AD3-6D5352BB6222}" presName="node" presStyleLbl="node1" presStyleIdx="2" presStyleCnt="4">
        <dgm:presLayoutVars>
          <dgm:bulletEnabled val="1"/>
        </dgm:presLayoutVars>
      </dgm:prSet>
      <dgm:spPr/>
    </dgm:pt>
    <dgm:pt modelId="{E31D628E-E464-4D62-B1AF-B94EFDB6F3B7}" type="pres">
      <dgm:prSet presAssocID="{B1A9648D-38C2-4502-9BBC-B45A6302FE7B}" presName="sibTrans" presStyleCnt="0"/>
      <dgm:spPr/>
    </dgm:pt>
    <dgm:pt modelId="{3CDA12E7-F90C-4162-AA9B-05986E4CE6C7}" type="pres">
      <dgm:prSet presAssocID="{E0544621-A62F-4C5C-B055-F4A0A01E5003}" presName="node" presStyleLbl="node1" presStyleIdx="3" presStyleCnt="4">
        <dgm:presLayoutVars>
          <dgm:bulletEnabled val="1"/>
        </dgm:presLayoutVars>
      </dgm:prSet>
      <dgm:spPr/>
    </dgm:pt>
  </dgm:ptLst>
  <dgm:cxnLst>
    <dgm:cxn modelId="{1C0AD621-F149-4EC2-BC1D-2055A399732E}" srcId="{098D5AF1-B6A8-435E-96BF-C3F0995D2528}" destId="{BBA56AB9-831F-4A6C-924C-7955AB9D297A}" srcOrd="0" destOrd="0" parTransId="{0B9B2971-520E-4956-94FB-27F0F605F347}" sibTransId="{08DF9541-906B-47A4-A697-6E3FE4B76BE8}"/>
    <dgm:cxn modelId="{CAC59A31-F900-426E-A33C-798590C77891}" srcId="{098D5AF1-B6A8-435E-96BF-C3F0995D2528}" destId="{8BA402C7-5E7E-4691-BC7C-229B04EA444A}" srcOrd="1" destOrd="0" parTransId="{27182681-6C05-45D2-AA5F-E0BC9BFCD6CF}" sibTransId="{910DBA96-DC4A-4DC5-A953-D18B08DFB5BC}"/>
    <dgm:cxn modelId="{78F8A244-9C81-4C7B-B420-83DD1A2BDDDE}" srcId="{098D5AF1-B6A8-435E-96BF-C3F0995D2528}" destId="{E0544621-A62F-4C5C-B055-F4A0A01E5003}" srcOrd="3" destOrd="0" parTransId="{D9380DE9-BA0D-4B12-A798-9AE05BC0143C}" sibTransId="{B4DCB30D-7630-480D-B5DE-A2559E2231BE}"/>
    <dgm:cxn modelId="{476C3F65-FF6E-4010-B89F-30D7BF2CA32D}" srcId="{098D5AF1-B6A8-435E-96BF-C3F0995D2528}" destId="{7AD2D808-3F74-4100-9AD3-6D5352BB6222}" srcOrd="2" destOrd="0" parTransId="{C4D91CBD-40B0-496A-BC83-1CD65B38C73A}" sibTransId="{B1A9648D-38C2-4502-9BBC-B45A6302FE7B}"/>
    <dgm:cxn modelId="{3593FBB0-D858-4E3F-B1EC-6F53ED10093A}" type="presOf" srcId="{8BA402C7-5E7E-4691-BC7C-229B04EA444A}" destId="{0D637DB2-E9DA-4073-A0D7-77C06C00D47A}" srcOrd="0" destOrd="0" presId="urn:microsoft.com/office/officeart/2005/8/layout/default"/>
    <dgm:cxn modelId="{3F8475BB-522D-426E-9576-E2FF8E7AF902}" type="presOf" srcId="{7AD2D808-3F74-4100-9AD3-6D5352BB6222}" destId="{C7AD057E-2BF9-4D4C-B981-A917312CBB75}" srcOrd="0" destOrd="0" presId="urn:microsoft.com/office/officeart/2005/8/layout/default"/>
    <dgm:cxn modelId="{2E929AC2-D3DE-452A-B1CE-414692D3C73E}" type="presOf" srcId="{E0544621-A62F-4C5C-B055-F4A0A01E5003}" destId="{3CDA12E7-F90C-4162-AA9B-05986E4CE6C7}" srcOrd="0" destOrd="0" presId="urn:microsoft.com/office/officeart/2005/8/layout/default"/>
    <dgm:cxn modelId="{5B1FBBD3-E3D4-45C2-B302-4B7C6F5209D4}" type="presOf" srcId="{098D5AF1-B6A8-435E-96BF-C3F0995D2528}" destId="{0A33E123-0FFB-4796-84B4-5B42C4802017}" srcOrd="0" destOrd="0" presId="urn:microsoft.com/office/officeart/2005/8/layout/default"/>
    <dgm:cxn modelId="{4AD7D3E8-9CEC-4FC5-A556-5DB0432F4006}" type="presOf" srcId="{BBA56AB9-831F-4A6C-924C-7955AB9D297A}" destId="{F04A4538-CE4C-463F-91D4-878125396847}" srcOrd="0" destOrd="0" presId="urn:microsoft.com/office/officeart/2005/8/layout/default"/>
    <dgm:cxn modelId="{56A013F9-9BF1-4A08-BB31-DBBEFE1F66EA}" type="presParOf" srcId="{0A33E123-0FFB-4796-84B4-5B42C4802017}" destId="{F04A4538-CE4C-463F-91D4-878125396847}" srcOrd="0" destOrd="0" presId="urn:microsoft.com/office/officeart/2005/8/layout/default"/>
    <dgm:cxn modelId="{DD973DE1-7753-4153-837B-41087D367170}" type="presParOf" srcId="{0A33E123-0FFB-4796-84B4-5B42C4802017}" destId="{65C81FD6-E742-4704-A1E5-40C61226A347}" srcOrd="1" destOrd="0" presId="urn:microsoft.com/office/officeart/2005/8/layout/default"/>
    <dgm:cxn modelId="{6D831E55-2C81-4884-9578-78C08CA9DCC2}" type="presParOf" srcId="{0A33E123-0FFB-4796-84B4-5B42C4802017}" destId="{0D637DB2-E9DA-4073-A0D7-77C06C00D47A}" srcOrd="2" destOrd="0" presId="urn:microsoft.com/office/officeart/2005/8/layout/default"/>
    <dgm:cxn modelId="{EF3F4B93-20E8-4097-9F6B-76BDF2B6F342}" type="presParOf" srcId="{0A33E123-0FFB-4796-84B4-5B42C4802017}" destId="{49C7F6D5-06E3-4CAC-9512-158F9ADB75DD}" srcOrd="3" destOrd="0" presId="urn:microsoft.com/office/officeart/2005/8/layout/default"/>
    <dgm:cxn modelId="{5432A752-97A4-4AB2-8617-D0FB7AA91CE6}" type="presParOf" srcId="{0A33E123-0FFB-4796-84B4-5B42C4802017}" destId="{C7AD057E-2BF9-4D4C-B981-A917312CBB75}" srcOrd="4" destOrd="0" presId="urn:microsoft.com/office/officeart/2005/8/layout/default"/>
    <dgm:cxn modelId="{70116C52-D340-4C25-8B4E-369FC2F12B22}" type="presParOf" srcId="{0A33E123-0FFB-4796-84B4-5B42C4802017}" destId="{E31D628E-E464-4D62-B1AF-B94EFDB6F3B7}" srcOrd="5" destOrd="0" presId="urn:microsoft.com/office/officeart/2005/8/layout/default"/>
    <dgm:cxn modelId="{47DCC45C-05BF-4C64-B24D-D911BC232801}" type="presParOf" srcId="{0A33E123-0FFB-4796-84B4-5B42C4802017}" destId="{3CDA12E7-F90C-4162-AA9B-05986E4CE6C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A4538-CE4C-463F-91D4-878125396847}">
      <dsp:nvSpPr>
        <dsp:cNvPr id="0" name=""/>
        <dsp:cNvSpPr/>
      </dsp:nvSpPr>
      <dsp:spPr>
        <a:xfrm>
          <a:off x="784" y="62302"/>
          <a:ext cx="3058966" cy="1835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Language Support</a:t>
          </a:r>
        </a:p>
      </dsp:txBody>
      <dsp:txXfrm>
        <a:off x="784" y="62302"/>
        <a:ext cx="3058966" cy="1835379"/>
      </dsp:txXfrm>
    </dsp:sp>
    <dsp:sp modelId="{0D637DB2-E9DA-4073-A0D7-77C06C00D47A}">
      <dsp:nvSpPr>
        <dsp:cNvPr id="0" name=""/>
        <dsp:cNvSpPr/>
      </dsp:nvSpPr>
      <dsp:spPr>
        <a:xfrm>
          <a:off x="3365647" y="62302"/>
          <a:ext cx="3058966" cy="1835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Physical Communication</a:t>
          </a:r>
        </a:p>
      </dsp:txBody>
      <dsp:txXfrm>
        <a:off x="3365647" y="62302"/>
        <a:ext cx="3058966" cy="1835379"/>
      </dsp:txXfrm>
    </dsp:sp>
    <dsp:sp modelId="{C7AD057E-2BF9-4D4C-B981-A917312CBB75}">
      <dsp:nvSpPr>
        <dsp:cNvPr id="0" name=""/>
        <dsp:cNvSpPr/>
      </dsp:nvSpPr>
      <dsp:spPr>
        <a:xfrm>
          <a:off x="784" y="2203578"/>
          <a:ext cx="3058966" cy="1835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Staff Training</a:t>
          </a:r>
        </a:p>
      </dsp:txBody>
      <dsp:txXfrm>
        <a:off x="784" y="2203578"/>
        <a:ext cx="3058966" cy="1835379"/>
      </dsp:txXfrm>
    </dsp:sp>
    <dsp:sp modelId="{3CDA12E7-F90C-4162-AA9B-05986E4CE6C7}">
      <dsp:nvSpPr>
        <dsp:cNvPr id="0" name=""/>
        <dsp:cNvSpPr/>
      </dsp:nvSpPr>
      <dsp:spPr>
        <a:xfrm>
          <a:off x="3365647" y="2203578"/>
          <a:ext cx="3058966" cy="1835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Feedback Collection</a:t>
          </a:r>
        </a:p>
      </dsp:txBody>
      <dsp:txXfrm>
        <a:off x="3365647" y="2203578"/>
        <a:ext cx="3058966" cy="1835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CDC4ADDC-17FF-4FE4-A163-D89C2EB8540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7A6E335F-6B58-4BAC-AAD9-EC2E6DC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49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93BF8-8156-9E7B-4BD0-C9B84C44F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F13ED-CFA9-6DC1-6998-910559629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3C79D-DFCD-2C01-9C4E-6D780B6A5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4F1F8-23E7-B6E6-0488-DEBC8FD2C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9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83C86-1BDC-76CE-CBD6-B681A0DEE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8F9C3-4246-2BB9-5965-3BDA2DC99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DB9A2-749A-CCBF-FBCE-D48B7D4AC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D8FE-A92D-FA5D-90F1-99A4432C0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2C1A9-3D42-4A0A-3716-AA1F4C0F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191CA-858A-7CAE-2B03-1B569D5E0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0DFA2-6B7E-5DB6-89C2-CD4790524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1254B-6169-ED7F-8B98-89DC6C362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21F63-51BE-C8A2-0253-5F8E25CE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D7C10-6853-F8F3-B920-3B5CB7C835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F3B94-5C3E-55CB-EB28-C951CE661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https://www.youtube.com/watch?v=vbyhao0FtaQ&amp;t=13s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FD556-FC60-3100-FE68-B74FB553F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E8FFF-0EC3-E588-5AD1-A4F74B9F5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FA5ED-9845-6DFC-1929-F677DA63A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8389B-C200-8510-8969-02A019BDB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836DC-B495-BE53-C2E0-131C72B33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E3C9A-1712-B574-2BCE-4E47EE3D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87004-F8A8-0D15-0F67-30C369BA53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6B401-E815-5420-CB3C-2195A9FE4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D2EBB-A848-18AF-20B4-BC9BBA01D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3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0938F-2040-0128-6434-106E18227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6E645E-10EA-3AF2-ACC1-8457A5E5B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8B8B5F-145B-09FB-C299-C0E1949A4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Note: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ource Sans Pro" panose="020B0503030403020204" pitchFamily="34" charset="0"/>
              <a:cs typeface="Gill Sans"/>
              <a:sym typeface="Gill San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BD311-D267-88C4-6873-9B90EE609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383969" y="709644"/>
            <a:ext cx="1142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baseline="0">
                <a:solidFill>
                  <a:srgbClr val="002060"/>
                </a:solidFill>
                <a:latin typeface="+mj-lt"/>
              </a:rPr>
              <a:t>Presentation</a:t>
            </a:r>
            <a:r>
              <a:rPr lang="en-US" sz="6600" b="1" cap="all">
                <a:solidFill>
                  <a:srgbClr val="002060"/>
                </a:solidFill>
                <a:latin typeface="+mj-lt"/>
              </a:rPr>
              <a:t>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4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all" baseline="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585CAF-7D25-E243-9B53-4E687CFDC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" panose="020B0503030403020204" pitchFamily="34" charset="0"/>
              </a:defRPr>
            </a:lvl1pPr>
            <a:lvl2pPr>
              <a:defRPr sz="2800">
                <a:latin typeface="Source Sans Pro" panose="020B0503030403020204" pitchFamily="34" charset="0"/>
              </a:defRPr>
            </a:lvl2pPr>
            <a:lvl3pPr>
              <a:defRPr sz="2400">
                <a:latin typeface="Source Sans Pro" panose="020B0503030403020204" pitchFamily="34" charset="0"/>
              </a:defRPr>
            </a:lvl3pPr>
            <a:lvl4pPr>
              <a:defRPr sz="2000">
                <a:latin typeface="Source Sans Pro" panose="020B0503030403020204" pitchFamily="34" charset="0"/>
              </a:defRPr>
            </a:lvl4pPr>
            <a:lvl5pPr>
              <a:defRPr sz="2000">
                <a:latin typeface="Source Sans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9A92EF9-4388-E64C-AE2E-5DD2230C1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F936C29-D718-AB47-8939-07EEA4D73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E8DF7-5E02-1A46-8F8F-7E735BA9F5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BB85-8254-264A-ADC9-F329B2CAF9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A7123A-ECE0-244E-9B1F-9369CDAA40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F7C4BC-3865-A342-A7A3-C874F04EF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6582" y="5592341"/>
            <a:ext cx="2974109" cy="815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383969" y="709644"/>
            <a:ext cx="1142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baseline="0">
                <a:solidFill>
                  <a:srgbClr val="002060"/>
                </a:solidFill>
                <a:latin typeface="+mj-lt"/>
              </a:rPr>
              <a:t>Presentation</a:t>
            </a:r>
            <a:r>
              <a:rPr lang="en-US" sz="6600" b="1" cap="all">
                <a:solidFill>
                  <a:srgbClr val="002060"/>
                </a:solidFill>
                <a:latin typeface="+mj-lt"/>
              </a:rPr>
              <a:t>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10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867995-5DA7-0E46-92C1-17D3FB36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4" y="5592194"/>
            <a:ext cx="2739695" cy="7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2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379396"/>
            <a:ext cx="2104204" cy="10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EDUCATION.OHIO.GOV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28F073-E9E1-7EEC-F3B0-17308C484D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265" y="5592280"/>
            <a:ext cx="2621426" cy="7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" type="title">
  <p:cSld name="4_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5717117"/>
            <a:ext cx="12192000" cy="330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"/>
            <a:ext cx="12192000" cy="706967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14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666754"/>
            <a:ext cx="12192000" cy="5099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5992287"/>
            <a:ext cx="12192000" cy="156633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6112935"/>
            <a:ext cx="12192000" cy="745067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3468569"/>
            <a:ext cx="7747200" cy="154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21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76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D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W-w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064001" y="6289964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E3F75"/>
                </a:solidFill>
                <a:latin typeface="Source Sans Pro" panose="020B0503030403020204" pitchFamily="34" charset="0"/>
              </a:rPr>
              <a:t>EDUCATION.OHIO.GOV</a:t>
            </a:r>
          </a:p>
        </p:txBody>
      </p:sp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D96C5DD-3C5E-0B4F-829A-6F347372DF4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42B658-2D5A-774F-A585-ED75BF68BE55}"/>
              </a:ext>
            </a:extLst>
          </p:cNvPr>
          <p:cNvSpPr txBox="1"/>
          <p:nvPr userDrawn="1"/>
        </p:nvSpPr>
        <p:spPr>
          <a:xfrm>
            <a:off x="3879487" y="6104321"/>
            <a:ext cx="44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</p:spTree>
    <p:extLst>
      <p:ext uri="{BB962C8B-B14F-4D97-AF65-F5344CB8AC3E}">
        <p14:creationId xmlns:p14="http://schemas.microsoft.com/office/powerpoint/2010/main" val="28394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496">
          <p15:clr>
            <a:srgbClr val="FBAE40"/>
          </p15:clr>
        </p15:guide>
        <p15:guide id="3" pos="6288">
          <p15:clr>
            <a:srgbClr val="FBAE40"/>
          </p15:clr>
        </p15:guide>
        <p15:guide id="4" pos="1392">
          <p15:clr>
            <a:srgbClr val="FBAE40"/>
          </p15:clr>
        </p15:guide>
        <p15:guide id="5" pos="1680">
          <p15:clr>
            <a:srgbClr val="FBAE40"/>
          </p15:clr>
        </p15:guide>
        <p15:guide id="6" pos="60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DF61195-A0F3-2E4F-BC0B-8D1AD1E2E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F45A2E2-F84B-3B4D-9847-EB91160C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DA248AA-651E-1C47-ACCF-5BA8CBD36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5864F4-8E80-A249-9817-B55038EB9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079F368-1518-0DA1-C2A3-B61875C7165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7" r:id="rId2"/>
    <p:sldLayoutId id="2147483784" r:id="rId3"/>
    <p:sldLayoutId id="2147483774" r:id="rId4"/>
    <p:sldLayoutId id="2147483770" r:id="rId5"/>
    <p:sldLayoutId id="2147483792" r:id="rId6"/>
    <p:sldLayoutId id="2147483769" r:id="rId7"/>
    <p:sldLayoutId id="2147483771" r:id="rId8"/>
    <p:sldLayoutId id="2147483772" r:id="rId9"/>
    <p:sldLayoutId id="2147483796" r:id="rId10"/>
    <p:sldLayoutId id="2147483773" r:id="rId11"/>
    <p:sldLayoutId id="2147483775" r:id="rId12"/>
    <p:sldLayoutId id="2147483776" r:id="rId13"/>
    <p:sldLayoutId id="2147483783" r:id="rId14"/>
    <p:sldLayoutId id="2147483788" r:id="rId15"/>
    <p:sldLayoutId id="2147483778" r:id="rId16"/>
    <p:sldLayoutId id="2147483787" r:id="rId17"/>
    <p:sldLayoutId id="2147483780" r:id="rId18"/>
    <p:sldLayoutId id="2147483779" r:id="rId19"/>
    <p:sldLayoutId id="2147483777" r:id="rId20"/>
    <p:sldLayoutId id="2147483781" r:id="rId21"/>
    <p:sldLayoutId id="2147483785" r:id="rId22"/>
    <p:sldLayoutId id="2147483793" r:id="rId23"/>
    <p:sldLayoutId id="2147483791" r:id="rId24"/>
    <p:sldLayoutId id="2147483794" r:id="rId25"/>
    <p:sldLayoutId id="2147483829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C0FF6-0872-B98B-BC37-6F17E855EC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570" y="865528"/>
            <a:ext cx="3937708" cy="48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xPz4UNiUB0-E6zbtV8fIou0C4Mqyz3hJhsmy8y52Rr5UM0s2VzQ5SUxLVzRPN0dVM0NOM0lIWDgxOC4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tendanceworks.org/resources/messaging/holiday-messag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vbyhao0FtaQ&amp;t=13s" TargetMode="External"/><Relationship Id="rId5" Type="http://schemas.openxmlformats.org/officeDocument/2006/relationships/hyperlink" Target="https://writingforbusyreaders.com/wp-content/uploads/2023/10/Writing-for-Busy-Readers-Checklist.pdf" TargetMode="External"/><Relationship Id="rId4" Type="http://schemas.openxmlformats.org/officeDocument/2006/relationships/hyperlink" Target="https://www.edutopia.org/article/positive-family-communication-school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Hickman@education.ohio.gov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vbyhao0FtaQ?start=13&amp;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B48A1-EC13-F0D8-3138-8FF4B325E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1438-640E-03BC-4755-5A786E1F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Upcoming Webinar Feedback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E2FE-25C7-2C81-1193-605E0B292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DE2F2-D510-C020-E1D9-F150ADFCD35B}"/>
              </a:ext>
            </a:extLst>
          </p:cNvPr>
          <p:cNvSpPr txBox="1"/>
          <p:nvPr/>
        </p:nvSpPr>
        <p:spPr>
          <a:xfrm>
            <a:off x="710184" y="2532888"/>
            <a:ext cx="48859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What do you want to see?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Examples seen so far: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MTSS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Tardies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Specific Examples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D4B4F-56A8-8C59-0EBF-F1EEC9E6F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36" y="2386584"/>
            <a:ext cx="4636585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8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0487-85FC-0589-FC3D-C59C40FCD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E9DA8-3FAB-E829-4D19-C3D3B9F1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4010"/>
              </a:lnSpc>
            </a:pPr>
            <a:r>
              <a:rPr lang="en-US" cap="none" dirty="0"/>
              <a:t>Additional Resources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4CEBD-BA9E-75D6-6249-B18DEED33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96EF5-BE9E-95EA-5D26-EB9FD47033E0}"/>
              </a:ext>
            </a:extLst>
          </p:cNvPr>
          <p:cNvSpPr txBox="1"/>
          <p:nvPr/>
        </p:nvSpPr>
        <p:spPr>
          <a:xfrm>
            <a:off x="380999" y="2606040"/>
            <a:ext cx="99608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Holiday Messaging</a:t>
            </a:r>
            <a:r>
              <a:rPr lang="en-US" sz="2800" dirty="0"/>
              <a:t>– Attendance Works</a:t>
            </a:r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7 Ways to Promote Positive Communication With Families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5"/>
              </a:rPr>
              <a:t>Writing for Busy Readers Checklist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6"/>
              </a:rPr>
              <a:t>Today’s Video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1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946F3D-9CF1-5786-5DA9-E13C5076831F}"/>
              </a:ext>
            </a:extLst>
          </p:cNvPr>
          <p:cNvSpPr txBox="1">
            <a:spLocks/>
          </p:cNvSpPr>
          <p:nvPr/>
        </p:nvSpPr>
        <p:spPr>
          <a:xfrm>
            <a:off x="2599361" y="3637051"/>
            <a:ext cx="6683929" cy="1880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7724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	</a:t>
            </a:r>
            <a:r>
              <a:rPr lang="en-US">
                <a:latin typeface="+mj-lt"/>
              </a:rPr>
              <a:t>Patrick Hickman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>
                <a:latin typeface="+mj-lt"/>
              </a:rPr>
              <a:t>	Ohio’s Attendance Advisor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>
                <a:latin typeface="+mj-lt"/>
              </a:rPr>
              <a:t>	</a:t>
            </a:r>
            <a:r>
              <a:rPr lang="en-US">
                <a:latin typeface="+mj-lt"/>
                <a:hlinkClick r:id="rId2"/>
              </a:rPr>
              <a:t>Patrick.Hickman@education.ohio.gov</a:t>
            </a:r>
            <a:endParaRPr lang="en-US"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DF543-EBE6-9024-9463-3D4BFA783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669" y="4911737"/>
            <a:ext cx="5235550" cy="13302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November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C7815-2CCB-7A66-6FFF-8E6FAC93F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29956" y="3601832"/>
            <a:ext cx="5240310" cy="9897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Ohio’s Attendance Advisor</a:t>
            </a:r>
          </a:p>
          <a:p>
            <a:r>
              <a:rPr lang="en-US" dirty="0"/>
              <a:t>Office of Whole Child Supports</a:t>
            </a:r>
          </a:p>
          <a:p>
            <a:r>
              <a:rPr lang="en-US" dirty="0"/>
              <a:t>Department of Education and Workforce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93753-52E0-CB2D-74CC-BBFEB9D8B8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9386" y="3044498"/>
            <a:ext cx="5240310" cy="479092"/>
          </a:xfrm>
        </p:spPr>
        <p:txBody>
          <a:bodyPr/>
          <a:lstStyle/>
          <a:p>
            <a:r>
              <a:rPr lang="en-US" dirty="0"/>
              <a:t>Patrick Hickman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2FB5A0-422F-1B9C-4D49-D4648A3C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17" y="709861"/>
            <a:ext cx="11533047" cy="569913"/>
          </a:xfrm>
        </p:spPr>
        <p:txBody>
          <a:bodyPr>
            <a:noAutofit/>
          </a:bodyPr>
          <a:lstStyle/>
          <a:p>
            <a:r>
              <a:rPr lang="en-US" sz="5400" cap="none" dirty="0">
                <a:latin typeface="Source Sans Pro SemiBold"/>
                <a:ea typeface="Source Sans Pro SemiBold"/>
              </a:rPr>
              <a:t>Attendance Messaging</a:t>
            </a:r>
            <a:endParaRPr lang="en-US" sz="5400" cap="none" dirty="0">
              <a:ea typeface="Source Sans Pro SemiBold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AC6EB7A-6338-7290-459A-5EB257B7CE8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463AFC-F395-854C-3F66-D45F892C6AD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96BA-1E0A-43D2-09C8-E732AC92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F20E0-CC71-8350-64EC-D289ADB7E5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School Communications</a:t>
            </a:r>
          </a:p>
          <a:p>
            <a:r>
              <a:rPr lang="en-US" sz="2800" dirty="0"/>
              <a:t>Attendance Messaging</a:t>
            </a:r>
          </a:p>
          <a:p>
            <a:r>
              <a:rPr lang="en-US" sz="2800" dirty="0"/>
              <a:t>Holiday Messaging</a:t>
            </a:r>
          </a:p>
          <a:p>
            <a:r>
              <a:rPr lang="en-US" sz="2800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2974F-B252-A171-2706-A77EFC419A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539AE-4E6C-3F35-3981-F2155DD647E4}"/>
              </a:ext>
            </a:extLst>
          </p:cNvPr>
          <p:cNvSpPr txBox="1"/>
          <p:nvPr/>
        </p:nvSpPr>
        <p:spPr>
          <a:xfrm>
            <a:off x="3047238" y="322604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1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68E2D-10B3-9391-285B-9509E8B9A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0ABA-4038-EC5D-62C0-E9E70909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10"/>
              </a:lnSpc>
            </a:pPr>
            <a:r>
              <a:rPr lang="en-US" cap="none" dirty="0"/>
              <a:t>School Communications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3DD9E-A96F-FB9A-31AB-CE65C7873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ource Sans Pro"/>
                <a:ea typeface="Open Sans"/>
                <a:cs typeface="Open Sans"/>
              </a:rPr>
              <a:t>Considering all communications: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often do you send messages and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sends messaging?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role do teachers play?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A7A43-704B-B3DF-9E7A-82AE15459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Three university student women talking and smiling while seated">
            <a:extLst>
              <a:ext uri="{FF2B5EF4-FFF2-40B4-BE49-F238E27FC236}">
                <a16:creationId xmlns:a16="http://schemas.microsoft.com/office/drawing/2014/main" id="{82036ECC-5B59-F6A6-2D2F-CF81D845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89" y="2228850"/>
            <a:ext cx="2736772" cy="3981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C829DA-5D1A-660D-121D-8A144787FE74}"/>
              </a:ext>
            </a:extLst>
          </p:cNvPr>
          <p:cNvSpPr txBox="1"/>
          <p:nvPr/>
        </p:nvSpPr>
        <p:spPr>
          <a:xfrm>
            <a:off x="3047238" y="322604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764E6-ECCA-67A3-6ED7-317DC176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A756-E49A-1ABC-D159-9F62F3F9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10"/>
              </a:lnSpc>
            </a:pPr>
            <a:r>
              <a:rPr lang="en-US" cap="none" dirty="0"/>
              <a:t>Attendance Communications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BD21D-421B-FC9B-8EBC-2A427BC83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230133"/>
            <a:ext cx="9107774" cy="2753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/>
              <a:t>Which communications influence student attendance?</a:t>
            </a:r>
          </a:p>
          <a:p>
            <a:pPr algn="ctr"/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784CA-50D1-31FF-3C45-9C05815D7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721C4-C3F2-6B82-9FBB-844702EFDCFD}"/>
              </a:ext>
            </a:extLst>
          </p:cNvPr>
          <p:cNvSpPr txBox="1"/>
          <p:nvPr/>
        </p:nvSpPr>
        <p:spPr>
          <a:xfrm>
            <a:off x="3047238" y="322604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6A571-6070-00C6-9ECE-59C7F43D2209}"/>
              </a:ext>
            </a:extLst>
          </p:cNvPr>
          <p:cNvSpPr txBox="1"/>
          <p:nvPr/>
        </p:nvSpPr>
        <p:spPr>
          <a:xfrm>
            <a:off x="8327520" y="5154312"/>
            <a:ext cx="31399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All of them!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2A49-B610-8507-A0F8-D69254C5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8E90-5672-7629-9FE5-9BD6962A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1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373EA-72FB-2BF8-5452-6974EE6F7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Online Media 4" title="A Parent Reflects on Building Relationships with Teachers">
            <a:hlinkClick r:id="" action="ppaction://media"/>
            <a:extLst>
              <a:ext uri="{FF2B5EF4-FFF2-40B4-BE49-F238E27FC236}">
                <a16:creationId xmlns:a16="http://schemas.microsoft.com/office/drawing/2014/main" id="{643C629F-2957-F35E-DE3B-ADC9CA06C4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0999" y="208382"/>
            <a:ext cx="10881360" cy="61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5CB11-C885-5234-0BD6-4E737FC01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0951-970D-BD07-209D-95806DC5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10"/>
              </a:lnSpc>
            </a:pPr>
            <a:r>
              <a:rPr lang="en-US" cap="none" dirty="0"/>
              <a:t>Holiday Messaging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CD0A3-8221-D373-E1E7-2E9D73B98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Does it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Overall attendance messaging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Return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Reasons to attend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Family needs while schools are closed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0C71F-0D17-82C5-C881-D6C608862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miling snowman wearing a knit hat and scarf">
            <a:extLst>
              <a:ext uri="{FF2B5EF4-FFF2-40B4-BE49-F238E27FC236}">
                <a16:creationId xmlns:a16="http://schemas.microsoft.com/office/drawing/2014/main" id="{C905D648-B6FB-3B8B-9625-BBF7624B3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12" y="2871217"/>
            <a:ext cx="5775388" cy="38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8DC4-403B-3DCB-4D87-42E97550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4010"/>
              </a:lnSpc>
            </a:pPr>
            <a:r>
              <a:rPr lang="en-US" cap="none" dirty="0"/>
              <a:t>Where Can You Start?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9CA63-1C6E-DD29-A1D7-85EBA32294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669A-D23E-8F8D-FC7A-D8D75DB5B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FCA4-23F4-67E3-3D5F-05843085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4010"/>
              </a:lnSpc>
            </a:pPr>
            <a:r>
              <a:rPr lang="en-US" cap="none" dirty="0"/>
              <a:t>Examine Current Processes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66D0B-F1EF-2306-4AA7-BF0555E9F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08BA62-C12E-389B-5CCB-6BE8856A8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027186"/>
              </p:ext>
            </p:extLst>
          </p:nvPr>
        </p:nvGraphicFramePr>
        <p:xfrm>
          <a:off x="2642402" y="2338940"/>
          <a:ext cx="6425398" cy="410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814742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EW Heart of it All Template" id="{8EC0C4A0-6D95-4D6F-BD13-7C992070EB0B}" vid="{0292C137-8BA8-439C-8065-E67771FCED01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DEW Heart of it All Template" id="{8EC0C4A0-6D95-4D6F-BD13-7C992070EB0B}" vid="{026143A5-1BDA-41EA-9974-A4FA9E28A4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0ea3d7-a9df-45f1-a5fa-6d55deb8e082">
      <UserInfo>
        <DisplayName>Kunze, Valerie</DisplayName>
        <AccountId>81</AccountId>
        <AccountType/>
      </UserInfo>
      <UserInfo>
        <DisplayName>Stoll, Hilary</DisplayName>
        <AccountId>305</AccountId>
        <AccountType/>
      </UserInfo>
      <UserInfo>
        <DisplayName>Coston, Caroline</DisplayName>
        <AccountId>1300</AccountId>
        <AccountType/>
      </UserInfo>
      <UserInfo>
        <DisplayName>Szymanski, Amy</DisplayName>
        <AccountId>1301</AccountId>
        <AccountType/>
      </UserInfo>
    </SharedWithUsers>
    <lcf76f155ced4ddcb4097134ff3c332f xmlns="9e78b027-b3d7-4b98-ab45-603a36e2a9eb">
      <Terms xmlns="http://schemas.microsoft.com/office/infopath/2007/PartnerControls"/>
    </lcf76f155ced4ddcb4097134ff3c332f>
    <TaxCatchAll xmlns="890ea3d7-a9df-45f1-a5fa-6d55deb8e0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C663863A7B1B499CCD133E0B630EEE" ma:contentTypeVersion="16" ma:contentTypeDescription="Create a new document." ma:contentTypeScope="" ma:versionID="ead0a5c74143e5a169c1976e8c7dd84b">
  <xsd:schema xmlns:xsd="http://www.w3.org/2001/XMLSchema" xmlns:xs="http://www.w3.org/2001/XMLSchema" xmlns:p="http://schemas.microsoft.com/office/2006/metadata/properties" xmlns:ns2="9e78b027-b3d7-4b98-ab45-603a36e2a9eb" xmlns:ns3="890ea3d7-a9df-45f1-a5fa-6d55deb8e082" targetNamespace="http://schemas.microsoft.com/office/2006/metadata/properties" ma:root="true" ma:fieldsID="09468b7129dc7d0547a8fb4dbaad779a" ns2:_="" ns3:_="">
    <xsd:import namespace="9e78b027-b3d7-4b98-ab45-603a36e2a9eb"/>
    <xsd:import namespace="890ea3d7-a9df-45f1-a5fa-6d55deb8e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8b027-b3d7-4b98-ab45-603a36e2a9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ea3d7-a9df-45f1-a5fa-6d55deb8e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fb2479e-906a-4956-a0b7-5e8ac4900b88}" ma:internalName="TaxCatchAll" ma:showField="CatchAllData" ma:web="890ea3d7-a9df-45f1-a5fa-6d55deb8e0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ED5D5D-3292-48A5-83BF-27D57C567AF9}">
  <ds:schemaRefs>
    <ds:schemaRef ds:uri="890ea3d7-a9df-45f1-a5fa-6d55deb8e082"/>
    <ds:schemaRef ds:uri="9e78b027-b3d7-4b98-ab45-603a36e2a9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1AAF81-DB95-4C13-AD16-2292824DA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8b027-b3d7-4b98-ab45-603a36e2a9eb"/>
    <ds:schemaRef ds:uri="890ea3d7-a9df-45f1-a5fa-6d55deb8e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89CDED-4857-4743-970D-2524D6DE0D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16107</TotalTime>
  <Words>205</Words>
  <Application>Microsoft Office PowerPoint</Application>
  <PresentationFormat>Widescreen</PresentationFormat>
  <Paragraphs>78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Sans</vt:lpstr>
      <vt:lpstr>Source Sans Pro</vt:lpstr>
      <vt:lpstr>Source Sans Pro SemiBold</vt:lpstr>
      <vt:lpstr>Rockwell</vt:lpstr>
      <vt:lpstr>Calibri</vt:lpstr>
      <vt:lpstr>Arial</vt:lpstr>
      <vt:lpstr>Heart of it All Deck</vt:lpstr>
      <vt:lpstr>Opening and Closing Slides</vt:lpstr>
      <vt:lpstr>PowerPoint Presentation</vt:lpstr>
      <vt:lpstr>Attendance Messaging</vt:lpstr>
      <vt:lpstr>Topics</vt:lpstr>
      <vt:lpstr>School Communications</vt:lpstr>
      <vt:lpstr>Attendance Communications</vt:lpstr>
      <vt:lpstr>PowerPoint Presentation</vt:lpstr>
      <vt:lpstr>Holiday Messaging</vt:lpstr>
      <vt:lpstr>Where Can You Start?</vt:lpstr>
      <vt:lpstr>Examine Current Processes</vt:lpstr>
      <vt:lpstr>Upcoming Webinar Feedback</vt:lpstr>
      <vt:lpstr>Additional Resources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Ohio Department of Education and Workforce</dc:creator>
  <cp:keywords/>
  <dc:description/>
  <cp:lastModifiedBy>Hickman, Patrick</cp:lastModifiedBy>
  <cp:revision>10</cp:revision>
  <cp:lastPrinted>2023-06-01T12:39:21Z</cp:lastPrinted>
  <dcterms:created xsi:type="dcterms:W3CDTF">2019-10-25T18:01:05Z</dcterms:created>
  <dcterms:modified xsi:type="dcterms:W3CDTF">2024-11-19T13:26:26Z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0x010100E5C663863A7B1B499CCD133E0B630EEE</vt:lpwstr>
  </property>
</Properties>
</file>