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67" r:id="rId4"/>
    <p:sldMasterId id="2147483795" r:id="rId5"/>
  </p:sldMasterIdLst>
  <p:notesMasterIdLst>
    <p:notesMasterId r:id="rId15"/>
  </p:notesMasterIdLst>
  <p:sldIdLst>
    <p:sldId id="268" r:id="rId6"/>
    <p:sldId id="262" r:id="rId7"/>
    <p:sldId id="296" r:id="rId8"/>
    <p:sldId id="293" r:id="rId9"/>
    <p:sldId id="2147373948" r:id="rId10"/>
    <p:sldId id="317" r:id="rId11"/>
    <p:sldId id="270" r:id="rId12"/>
    <p:sldId id="2147373949" r:id="rId13"/>
    <p:sldId id="265" r:id="rId14"/>
  </p:sldIdLst>
  <p:sldSz cx="12192000" cy="6858000"/>
  <p:notesSz cx="7010400" cy="9296400"/>
  <p:embeddedFontLst>
    <p:embeddedFont>
      <p:font typeface="Open Sans" panose="020B0606030504020204" pitchFamily="34" charset="0"/>
      <p:regular r:id="rId16"/>
      <p:bold r:id="rId17"/>
      <p:italic r:id="rId18"/>
      <p:boldItalic r:id="rId19"/>
    </p:embeddedFont>
    <p:embeddedFont>
      <p:font typeface="Rockwell" panose="02060603020205020403" pitchFamily="18" charset="0"/>
      <p:regular r:id="rId20"/>
      <p:bold r:id="rId21"/>
      <p:italic r:id="rId22"/>
      <p:boldItalic r:id="rId23"/>
    </p:embeddedFont>
    <p:embeddedFont>
      <p:font typeface="Source Sans Pro" panose="020B0503030403020204" pitchFamily="34" charset="0"/>
      <p:regular r:id="rId24"/>
      <p:bold r:id="rId25"/>
      <p:italic r:id="rId26"/>
      <p:boldItalic r:id="rId27"/>
    </p:embeddedFont>
    <p:embeddedFont>
      <p:font typeface="Source Sans Pro SemiBold" panose="020B0603030403020204" pitchFamily="34" charset="0"/>
      <p:regular r:id="rId28"/>
      <p:bold r:id="rId29"/>
      <p:italic r:id="rId30"/>
      <p:bold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4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9" userDrawn="1">
          <p15:clr>
            <a:srgbClr val="A4A3A4"/>
          </p15:clr>
        </p15:guide>
        <p15:guide id="2" pos="2209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737DB12-015C-D6DE-7C4F-69C4015D66FF}" name="Ruff, Jennifer" initials="RJ" userId="S::10207139@id.ohio.gov::4b2c6fc8-cc13-4150-81ce-bf27d51658b6" providerId="AD"/>
  <p188:author id="{1BEA0051-1FBD-BB9C-B021-8D5C6D30C1B5}" name="Hickman, Patrick" initials="HP" userId="S::10199225@id.ohio.gov::cae002ed-cfb2-4978-86c9-b2f32e7646be" providerId="AD"/>
  <p188:author id="{E96B02D4-94C5-E957-38C2-F49432121ABB}" name="Valerie Kunze" initials="VK" userId="S::10107775@id.ohio.gov::2b0164b7-82b4-4d2d-be26-06a96cf5e129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nee Harvey" initials="RH" lastIdx="8" clrIdx="0">
    <p:extLst>
      <p:ext uri="{19B8F6BF-5375-455C-9EA6-DF929625EA0E}">
        <p15:presenceInfo xmlns:p15="http://schemas.microsoft.com/office/powerpoint/2012/main" userId="S::rharvey@clevelandbrowns.com::c1d14a93-53c7-475f-9a08-b8590b267c03" providerId="AD"/>
      </p:ext>
    </p:extLst>
  </p:cmAuthor>
  <p:cmAuthor id="2" name="Heidenreich, Lizzie" initials="HL" lastIdx="6" clrIdx="1">
    <p:extLst>
      <p:ext uri="{19B8F6BF-5375-455C-9EA6-DF929625EA0E}">
        <p15:presenceInfo xmlns:p15="http://schemas.microsoft.com/office/powerpoint/2012/main" userId="S::LHeidenreich@clevelandbrowns.com::794e0d72-25e6-4658-8328-e847c71140b0" providerId="AD"/>
      </p:ext>
    </p:extLst>
  </p:cmAuthor>
  <p:cmAuthor id="3" name="Kathryn Burke" initials="KB" lastIdx="11" clrIdx="2">
    <p:extLst>
      <p:ext uri="{19B8F6BF-5375-455C-9EA6-DF929625EA0E}">
        <p15:presenceInfo xmlns:p15="http://schemas.microsoft.com/office/powerpoint/2012/main" userId="S::kburke@wearerally.com::d6d3fa33-9752-4dda-ad48-77afa73397d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3F75"/>
    <a:srgbClr val="C12637"/>
    <a:srgbClr val="BBD36F"/>
    <a:srgbClr val="729364"/>
    <a:srgbClr val="69C2C6"/>
    <a:srgbClr val="F3DF89"/>
    <a:srgbClr val="FFFFFF"/>
    <a:srgbClr val="008E51"/>
    <a:srgbClr val="007A46"/>
    <a:srgbClr val="F383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2FEADD-A54A-4CB1-922C-17C27E229909}" v="1" dt="2024-08-26T15:16:09.1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>
        <p:guide orient="horz" pos="2160"/>
        <p:guide pos="3840"/>
        <p:guide orient="horz" pos="14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29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21" Type="http://schemas.openxmlformats.org/officeDocument/2006/relationships/font" Target="fonts/font6.fntdata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presProps" Target="presProps.xml"/><Relationship Id="rId38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9.fntdata"/><Relationship Id="rId32" Type="http://schemas.openxmlformats.org/officeDocument/2006/relationships/commentAuthors" Target="commentAuthors.xml"/><Relationship Id="rId37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0F0514-59AD-4F77-A373-72A40D187AEE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6484818-BA92-45D0-A06B-874E1C2C49BA}">
      <dgm:prSet phldrT="[Text]"/>
      <dgm:spPr>
        <a:solidFill>
          <a:srgbClr val="C12637"/>
        </a:solidFill>
      </dgm:spPr>
      <dgm:t>
        <a:bodyPr/>
        <a:lstStyle/>
        <a:p>
          <a:r>
            <a:rPr lang="en-US"/>
            <a:t>Mindset</a:t>
          </a:r>
        </a:p>
      </dgm:t>
    </dgm:pt>
    <dgm:pt modelId="{4B28F16D-BDE8-4723-AF8F-981EBA11E2D5}" type="parTrans" cxnId="{19A815B2-7F7E-4708-AFC4-0163ADD2FA7A}">
      <dgm:prSet/>
      <dgm:spPr/>
      <dgm:t>
        <a:bodyPr/>
        <a:lstStyle/>
        <a:p>
          <a:endParaRPr lang="en-US"/>
        </a:p>
      </dgm:t>
    </dgm:pt>
    <dgm:pt modelId="{EACC5B5E-A136-4424-9D77-0ABD6FBC0C74}" type="sibTrans" cxnId="{19A815B2-7F7E-4708-AFC4-0163ADD2FA7A}">
      <dgm:prSet/>
      <dgm:spPr/>
      <dgm:t>
        <a:bodyPr/>
        <a:lstStyle/>
        <a:p>
          <a:endParaRPr lang="en-US"/>
        </a:p>
      </dgm:t>
    </dgm:pt>
    <dgm:pt modelId="{2E143D8F-A77A-40C7-A1FC-90190197C732}">
      <dgm:prSet phldrT="[Text]"/>
      <dgm:spPr>
        <a:solidFill>
          <a:srgbClr val="BBD36F"/>
        </a:solidFill>
      </dgm:spPr>
      <dgm:t>
        <a:bodyPr/>
        <a:lstStyle/>
        <a:p>
          <a:r>
            <a:rPr lang="en-US"/>
            <a:t>Actionable Data</a:t>
          </a:r>
        </a:p>
      </dgm:t>
    </dgm:pt>
    <dgm:pt modelId="{AD60D6DA-F1A6-4309-BDAE-7B1FC23FB7BA}" type="parTrans" cxnId="{A14A4E29-9686-4749-BCCE-B4848518BC7A}">
      <dgm:prSet/>
      <dgm:spPr/>
      <dgm:t>
        <a:bodyPr/>
        <a:lstStyle/>
        <a:p>
          <a:endParaRPr lang="en-US"/>
        </a:p>
      </dgm:t>
    </dgm:pt>
    <dgm:pt modelId="{972C2171-CAD5-460E-838D-9B82FE14A00C}" type="sibTrans" cxnId="{A14A4E29-9686-4749-BCCE-B4848518BC7A}">
      <dgm:prSet/>
      <dgm:spPr/>
      <dgm:t>
        <a:bodyPr/>
        <a:lstStyle/>
        <a:p>
          <a:endParaRPr lang="en-US"/>
        </a:p>
      </dgm:t>
    </dgm:pt>
    <dgm:pt modelId="{8A115387-F26C-4739-8128-5688940591F2}">
      <dgm:prSet phldrT="[Text]"/>
      <dgm:spPr>
        <a:solidFill>
          <a:srgbClr val="729364"/>
        </a:solidFill>
      </dgm:spPr>
      <dgm:t>
        <a:bodyPr/>
        <a:lstStyle/>
        <a:p>
          <a:r>
            <a:rPr lang="en-US"/>
            <a:t>Capacity</a:t>
          </a:r>
        </a:p>
      </dgm:t>
    </dgm:pt>
    <dgm:pt modelId="{A796AFE3-46A8-46EE-934A-F2E69F689D78}" type="parTrans" cxnId="{B41C1AAB-D30F-4870-988B-3494ADB9B6DF}">
      <dgm:prSet/>
      <dgm:spPr/>
      <dgm:t>
        <a:bodyPr/>
        <a:lstStyle/>
        <a:p>
          <a:endParaRPr lang="en-US"/>
        </a:p>
      </dgm:t>
    </dgm:pt>
    <dgm:pt modelId="{9044C3EA-43E6-4F2D-9529-994A0B027021}" type="sibTrans" cxnId="{B41C1AAB-D30F-4870-988B-3494ADB9B6DF}">
      <dgm:prSet/>
      <dgm:spPr/>
      <dgm:t>
        <a:bodyPr/>
        <a:lstStyle/>
        <a:p>
          <a:endParaRPr lang="en-US"/>
        </a:p>
      </dgm:t>
    </dgm:pt>
    <dgm:pt modelId="{E4F16EAA-68F1-4B2A-A3C6-EA84723AE7E4}">
      <dgm:prSet phldrT="[Text]"/>
      <dgm:spPr>
        <a:solidFill>
          <a:srgbClr val="69C2C6"/>
        </a:solidFill>
      </dgm:spPr>
      <dgm:t>
        <a:bodyPr/>
        <a:lstStyle/>
        <a:p>
          <a:r>
            <a:rPr lang="en-US"/>
            <a:t>Strategies</a:t>
          </a:r>
        </a:p>
      </dgm:t>
    </dgm:pt>
    <dgm:pt modelId="{DB4599BC-B94C-4CC2-948B-438BFF5C0766}" type="parTrans" cxnId="{FB86994A-8BD5-490F-98B2-3E18945CC952}">
      <dgm:prSet/>
      <dgm:spPr/>
      <dgm:t>
        <a:bodyPr/>
        <a:lstStyle/>
        <a:p>
          <a:endParaRPr lang="en-US"/>
        </a:p>
      </dgm:t>
    </dgm:pt>
    <dgm:pt modelId="{C37616D1-CE3E-4365-952F-3CD7B7D8AFFE}" type="sibTrans" cxnId="{FB86994A-8BD5-490F-98B2-3E18945CC952}">
      <dgm:prSet/>
      <dgm:spPr/>
      <dgm:t>
        <a:bodyPr/>
        <a:lstStyle/>
        <a:p>
          <a:endParaRPr lang="en-US"/>
        </a:p>
      </dgm:t>
    </dgm:pt>
    <dgm:pt modelId="{64B9A59B-0627-45B8-98E3-BDDAAD2497F3}">
      <dgm:prSet phldrT="[Text]"/>
      <dgm:spPr>
        <a:solidFill>
          <a:srgbClr val="0E3F75"/>
        </a:solidFill>
      </dgm:spPr>
      <dgm:t>
        <a:bodyPr/>
        <a:lstStyle/>
        <a:p>
          <a:r>
            <a:rPr lang="en-US"/>
            <a:t>Outcomes</a:t>
          </a:r>
        </a:p>
      </dgm:t>
    </dgm:pt>
    <dgm:pt modelId="{AD9CB085-943F-43A4-A342-D20DDD0BE0F6}" type="parTrans" cxnId="{4FD6041E-84AD-412E-A823-371B95C91D54}">
      <dgm:prSet/>
      <dgm:spPr/>
      <dgm:t>
        <a:bodyPr/>
        <a:lstStyle/>
        <a:p>
          <a:endParaRPr lang="en-US"/>
        </a:p>
      </dgm:t>
    </dgm:pt>
    <dgm:pt modelId="{DB9C0DDE-81A6-4F3E-8CF0-28566F6A6CDA}" type="sibTrans" cxnId="{4FD6041E-84AD-412E-A823-371B95C91D54}">
      <dgm:prSet/>
      <dgm:spPr/>
      <dgm:t>
        <a:bodyPr/>
        <a:lstStyle/>
        <a:p>
          <a:endParaRPr lang="en-US"/>
        </a:p>
      </dgm:t>
    </dgm:pt>
    <dgm:pt modelId="{96430187-6911-414C-A5F9-B150FEAD55DC}" type="pres">
      <dgm:prSet presAssocID="{CC0F0514-59AD-4F77-A373-72A40D187AEE}" presName="CompostProcess" presStyleCnt="0">
        <dgm:presLayoutVars>
          <dgm:dir/>
          <dgm:resizeHandles val="exact"/>
        </dgm:presLayoutVars>
      </dgm:prSet>
      <dgm:spPr/>
    </dgm:pt>
    <dgm:pt modelId="{8FE3B5C8-B9D5-4719-9969-8D7FA810E479}" type="pres">
      <dgm:prSet presAssocID="{CC0F0514-59AD-4F77-A373-72A40D187AEE}" presName="arrow" presStyleLbl="bgShp" presStyleIdx="0" presStyleCnt="1"/>
      <dgm:spPr/>
    </dgm:pt>
    <dgm:pt modelId="{C1173F1E-ED8D-4275-8850-2DCD839FCDC4}" type="pres">
      <dgm:prSet presAssocID="{CC0F0514-59AD-4F77-A373-72A40D187AEE}" presName="linearProcess" presStyleCnt="0"/>
      <dgm:spPr/>
    </dgm:pt>
    <dgm:pt modelId="{6190556A-12DD-47B6-A148-E00C8B5505A6}" type="pres">
      <dgm:prSet presAssocID="{06484818-BA92-45D0-A06B-874E1C2C49BA}" presName="textNode" presStyleLbl="node1" presStyleIdx="0" presStyleCnt="5">
        <dgm:presLayoutVars>
          <dgm:bulletEnabled val="1"/>
        </dgm:presLayoutVars>
      </dgm:prSet>
      <dgm:spPr/>
    </dgm:pt>
    <dgm:pt modelId="{6222289A-5FE3-4C13-BA0F-07CBC9A0E2DA}" type="pres">
      <dgm:prSet presAssocID="{EACC5B5E-A136-4424-9D77-0ABD6FBC0C74}" presName="sibTrans" presStyleCnt="0"/>
      <dgm:spPr/>
    </dgm:pt>
    <dgm:pt modelId="{08A45168-9DA6-4B7C-B45E-C5579C0DC09F}" type="pres">
      <dgm:prSet presAssocID="{2E143D8F-A77A-40C7-A1FC-90190197C732}" presName="textNode" presStyleLbl="node1" presStyleIdx="1" presStyleCnt="5">
        <dgm:presLayoutVars>
          <dgm:bulletEnabled val="1"/>
        </dgm:presLayoutVars>
      </dgm:prSet>
      <dgm:spPr/>
    </dgm:pt>
    <dgm:pt modelId="{0C28AAF4-E093-4E28-A165-5FB05B5A6EFF}" type="pres">
      <dgm:prSet presAssocID="{972C2171-CAD5-460E-838D-9B82FE14A00C}" presName="sibTrans" presStyleCnt="0"/>
      <dgm:spPr/>
    </dgm:pt>
    <dgm:pt modelId="{52FD6F1A-2257-4236-BFAC-E0DA5F9F0CD2}" type="pres">
      <dgm:prSet presAssocID="{8A115387-F26C-4739-8128-5688940591F2}" presName="textNode" presStyleLbl="node1" presStyleIdx="2" presStyleCnt="5">
        <dgm:presLayoutVars>
          <dgm:bulletEnabled val="1"/>
        </dgm:presLayoutVars>
      </dgm:prSet>
      <dgm:spPr/>
    </dgm:pt>
    <dgm:pt modelId="{9AAB091A-3F95-47FC-BEC4-BDA2A9FC2A0B}" type="pres">
      <dgm:prSet presAssocID="{9044C3EA-43E6-4F2D-9529-994A0B027021}" presName="sibTrans" presStyleCnt="0"/>
      <dgm:spPr/>
    </dgm:pt>
    <dgm:pt modelId="{D60C33BD-9B6E-49DF-B3FA-DDDF088347AD}" type="pres">
      <dgm:prSet presAssocID="{E4F16EAA-68F1-4B2A-A3C6-EA84723AE7E4}" presName="textNode" presStyleLbl="node1" presStyleIdx="3" presStyleCnt="5">
        <dgm:presLayoutVars>
          <dgm:bulletEnabled val="1"/>
        </dgm:presLayoutVars>
      </dgm:prSet>
      <dgm:spPr/>
    </dgm:pt>
    <dgm:pt modelId="{A33354B0-B979-4D54-A799-C15CEA6DB9C9}" type="pres">
      <dgm:prSet presAssocID="{C37616D1-CE3E-4365-952F-3CD7B7D8AFFE}" presName="sibTrans" presStyleCnt="0"/>
      <dgm:spPr/>
    </dgm:pt>
    <dgm:pt modelId="{E3DE2551-6C30-4A75-943D-FDD557333595}" type="pres">
      <dgm:prSet presAssocID="{64B9A59B-0627-45B8-98E3-BDDAAD2497F3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4FD6041E-84AD-412E-A823-371B95C91D54}" srcId="{CC0F0514-59AD-4F77-A373-72A40D187AEE}" destId="{64B9A59B-0627-45B8-98E3-BDDAAD2497F3}" srcOrd="4" destOrd="0" parTransId="{AD9CB085-943F-43A4-A342-D20DDD0BE0F6}" sibTransId="{DB9C0DDE-81A6-4F3E-8CF0-28566F6A6CDA}"/>
    <dgm:cxn modelId="{A14A4E29-9686-4749-BCCE-B4848518BC7A}" srcId="{CC0F0514-59AD-4F77-A373-72A40D187AEE}" destId="{2E143D8F-A77A-40C7-A1FC-90190197C732}" srcOrd="1" destOrd="0" parTransId="{AD60D6DA-F1A6-4309-BDAE-7B1FC23FB7BA}" sibTransId="{972C2171-CAD5-460E-838D-9B82FE14A00C}"/>
    <dgm:cxn modelId="{FB86994A-8BD5-490F-98B2-3E18945CC952}" srcId="{CC0F0514-59AD-4F77-A373-72A40D187AEE}" destId="{E4F16EAA-68F1-4B2A-A3C6-EA84723AE7E4}" srcOrd="3" destOrd="0" parTransId="{DB4599BC-B94C-4CC2-948B-438BFF5C0766}" sibTransId="{C37616D1-CE3E-4365-952F-3CD7B7D8AFFE}"/>
    <dgm:cxn modelId="{55611658-F820-4DF3-8438-2B314004FF62}" type="presOf" srcId="{64B9A59B-0627-45B8-98E3-BDDAAD2497F3}" destId="{E3DE2551-6C30-4A75-943D-FDD557333595}" srcOrd="0" destOrd="0" presId="urn:microsoft.com/office/officeart/2005/8/layout/hProcess9"/>
    <dgm:cxn modelId="{DA74AD80-B479-46FC-81C8-08EDAC1043F0}" type="presOf" srcId="{2E143D8F-A77A-40C7-A1FC-90190197C732}" destId="{08A45168-9DA6-4B7C-B45E-C5579C0DC09F}" srcOrd="0" destOrd="0" presId="urn:microsoft.com/office/officeart/2005/8/layout/hProcess9"/>
    <dgm:cxn modelId="{4B34DF96-8BD0-4F17-A38E-F42374152374}" type="presOf" srcId="{06484818-BA92-45D0-A06B-874E1C2C49BA}" destId="{6190556A-12DD-47B6-A148-E00C8B5505A6}" srcOrd="0" destOrd="0" presId="urn:microsoft.com/office/officeart/2005/8/layout/hProcess9"/>
    <dgm:cxn modelId="{B41C1AAB-D30F-4870-988B-3494ADB9B6DF}" srcId="{CC0F0514-59AD-4F77-A373-72A40D187AEE}" destId="{8A115387-F26C-4739-8128-5688940591F2}" srcOrd="2" destOrd="0" parTransId="{A796AFE3-46A8-46EE-934A-F2E69F689D78}" sibTransId="{9044C3EA-43E6-4F2D-9529-994A0B027021}"/>
    <dgm:cxn modelId="{840A08AF-2DD2-4E46-9B3F-79F6903B6C0B}" type="presOf" srcId="{E4F16EAA-68F1-4B2A-A3C6-EA84723AE7E4}" destId="{D60C33BD-9B6E-49DF-B3FA-DDDF088347AD}" srcOrd="0" destOrd="0" presId="urn:microsoft.com/office/officeart/2005/8/layout/hProcess9"/>
    <dgm:cxn modelId="{19A815B2-7F7E-4708-AFC4-0163ADD2FA7A}" srcId="{CC0F0514-59AD-4F77-A373-72A40D187AEE}" destId="{06484818-BA92-45D0-A06B-874E1C2C49BA}" srcOrd="0" destOrd="0" parTransId="{4B28F16D-BDE8-4723-AF8F-981EBA11E2D5}" sibTransId="{EACC5B5E-A136-4424-9D77-0ABD6FBC0C74}"/>
    <dgm:cxn modelId="{9BD8BFC6-0998-4C0B-B18C-9E0350AE2E72}" type="presOf" srcId="{8A115387-F26C-4739-8128-5688940591F2}" destId="{52FD6F1A-2257-4236-BFAC-E0DA5F9F0CD2}" srcOrd="0" destOrd="0" presId="urn:microsoft.com/office/officeart/2005/8/layout/hProcess9"/>
    <dgm:cxn modelId="{0A8C5EFC-909F-43F8-A333-9EB5C418DC87}" type="presOf" srcId="{CC0F0514-59AD-4F77-A373-72A40D187AEE}" destId="{96430187-6911-414C-A5F9-B150FEAD55DC}" srcOrd="0" destOrd="0" presId="urn:microsoft.com/office/officeart/2005/8/layout/hProcess9"/>
    <dgm:cxn modelId="{E8835DF5-56CB-4F0D-9363-06152A95A1AC}" type="presParOf" srcId="{96430187-6911-414C-A5F9-B150FEAD55DC}" destId="{8FE3B5C8-B9D5-4719-9969-8D7FA810E479}" srcOrd="0" destOrd="0" presId="urn:microsoft.com/office/officeart/2005/8/layout/hProcess9"/>
    <dgm:cxn modelId="{8B06F0EE-E85C-4902-A6EB-50D30B9F2226}" type="presParOf" srcId="{96430187-6911-414C-A5F9-B150FEAD55DC}" destId="{C1173F1E-ED8D-4275-8850-2DCD839FCDC4}" srcOrd="1" destOrd="0" presId="urn:microsoft.com/office/officeart/2005/8/layout/hProcess9"/>
    <dgm:cxn modelId="{EF2A9593-3856-412F-BFD8-F45D9CFF84A6}" type="presParOf" srcId="{C1173F1E-ED8D-4275-8850-2DCD839FCDC4}" destId="{6190556A-12DD-47B6-A148-E00C8B5505A6}" srcOrd="0" destOrd="0" presId="urn:microsoft.com/office/officeart/2005/8/layout/hProcess9"/>
    <dgm:cxn modelId="{CE119A92-1D36-4D86-A602-B09DA0F7446D}" type="presParOf" srcId="{C1173F1E-ED8D-4275-8850-2DCD839FCDC4}" destId="{6222289A-5FE3-4C13-BA0F-07CBC9A0E2DA}" srcOrd="1" destOrd="0" presId="urn:microsoft.com/office/officeart/2005/8/layout/hProcess9"/>
    <dgm:cxn modelId="{C38F3D25-1DD7-4D97-B685-72A844E944AA}" type="presParOf" srcId="{C1173F1E-ED8D-4275-8850-2DCD839FCDC4}" destId="{08A45168-9DA6-4B7C-B45E-C5579C0DC09F}" srcOrd="2" destOrd="0" presId="urn:microsoft.com/office/officeart/2005/8/layout/hProcess9"/>
    <dgm:cxn modelId="{28E8512D-D329-40D9-A485-74BC1BD6E0C0}" type="presParOf" srcId="{C1173F1E-ED8D-4275-8850-2DCD839FCDC4}" destId="{0C28AAF4-E093-4E28-A165-5FB05B5A6EFF}" srcOrd="3" destOrd="0" presId="urn:microsoft.com/office/officeart/2005/8/layout/hProcess9"/>
    <dgm:cxn modelId="{D6430ED3-0DA6-4678-87F3-0FC1C25B6A7C}" type="presParOf" srcId="{C1173F1E-ED8D-4275-8850-2DCD839FCDC4}" destId="{52FD6F1A-2257-4236-BFAC-E0DA5F9F0CD2}" srcOrd="4" destOrd="0" presId="urn:microsoft.com/office/officeart/2005/8/layout/hProcess9"/>
    <dgm:cxn modelId="{560DFD03-3BCE-44B1-AFC8-C60F0340BB44}" type="presParOf" srcId="{C1173F1E-ED8D-4275-8850-2DCD839FCDC4}" destId="{9AAB091A-3F95-47FC-BEC4-BDA2A9FC2A0B}" srcOrd="5" destOrd="0" presId="urn:microsoft.com/office/officeart/2005/8/layout/hProcess9"/>
    <dgm:cxn modelId="{E4C9BD8C-9EAD-4780-B063-1DAAE5682B99}" type="presParOf" srcId="{C1173F1E-ED8D-4275-8850-2DCD839FCDC4}" destId="{D60C33BD-9B6E-49DF-B3FA-DDDF088347AD}" srcOrd="6" destOrd="0" presId="urn:microsoft.com/office/officeart/2005/8/layout/hProcess9"/>
    <dgm:cxn modelId="{D2D2CCD8-CFA7-4F2D-A3B7-C35FB8E44A47}" type="presParOf" srcId="{C1173F1E-ED8D-4275-8850-2DCD839FCDC4}" destId="{A33354B0-B979-4D54-A799-C15CEA6DB9C9}" srcOrd="7" destOrd="0" presId="urn:microsoft.com/office/officeart/2005/8/layout/hProcess9"/>
    <dgm:cxn modelId="{53D192DC-68C9-4327-9B63-1D34B4720469}" type="presParOf" srcId="{C1173F1E-ED8D-4275-8850-2DCD839FCDC4}" destId="{E3DE2551-6C30-4A75-943D-FDD557333595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E3B5C8-B9D5-4719-9969-8D7FA810E479}">
      <dsp:nvSpPr>
        <dsp:cNvPr id="0" name=""/>
        <dsp:cNvSpPr/>
      </dsp:nvSpPr>
      <dsp:spPr>
        <a:xfrm>
          <a:off x="788669" y="0"/>
          <a:ext cx="8938260" cy="4125913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90556A-12DD-47B6-A148-E00C8B5505A6}">
      <dsp:nvSpPr>
        <dsp:cNvPr id="0" name=""/>
        <dsp:cNvSpPr/>
      </dsp:nvSpPr>
      <dsp:spPr>
        <a:xfrm>
          <a:off x="2587" y="1237773"/>
          <a:ext cx="1968586" cy="1650365"/>
        </a:xfrm>
        <a:prstGeom prst="roundRect">
          <a:avLst/>
        </a:prstGeom>
        <a:solidFill>
          <a:srgbClr val="C1263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Mindset</a:t>
          </a:r>
        </a:p>
      </dsp:txBody>
      <dsp:txXfrm>
        <a:off x="83151" y="1318337"/>
        <a:ext cx="1807458" cy="1489237"/>
      </dsp:txXfrm>
    </dsp:sp>
    <dsp:sp modelId="{08A45168-9DA6-4B7C-B45E-C5579C0DC09F}">
      <dsp:nvSpPr>
        <dsp:cNvPr id="0" name=""/>
        <dsp:cNvSpPr/>
      </dsp:nvSpPr>
      <dsp:spPr>
        <a:xfrm>
          <a:off x="2138047" y="1237773"/>
          <a:ext cx="1968586" cy="1650365"/>
        </a:xfrm>
        <a:prstGeom prst="roundRect">
          <a:avLst/>
        </a:prstGeom>
        <a:solidFill>
          <a:srgbClr val="BBD36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Actionable Data</a:t>
          </a:r>
        </a:p>
      </dsp:txBody>
      <dsp:txXfrm>
        <a:off x="2218611" y="1318337"/>
        <a:ext cx="1807458" cy="1489237"/>
      </dsp:txXfrm>
    </dsp:sp>
    <dsp:sp modelId="{52FD6F1A-2257-4236-BFAC-E0DA5F9F0CD2}">
      <dsp:nvSpPr>
        <dsp:cNvPr id="0" name=""/>
        <dsp:cNvSpPr/>
      </dsp:nvSpPr>
      <dsp:spPr>
        <a:xfrm>
          <a:off x="4273506" y="1237773"/>
          <a:ext cx="1968586" cy="1650365"/>
        </a:xfrm>
        <a:prstGeom prst="roundRect">
          <a:avLst/>
        </a:prstGeom>
        <a:solidFill>
          <a:srgbClr val="72936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Capacity</a:t>
          </a:r>
        </a:p>
      </dsp:txBody>
      <dsp:txXfrm>
        <a:off x="4354070" y="1318337"/>
        <a:ext cx="1807458" cy="1489237"/>
      </dsp:txXfrm>
    </dsp:sp>
    <dsp:sp modelId="{D60C33BD-9B6E-49DF-B3FA-DDDF088347AD}">
      <dsp:nvSpPr>
        <dsp:cNvPr id="0" name=""/>
        <dsp:cNvSpPr/>
      </dsp:nvSpPr>
      <dsp:spPr>
        <a:xfrm>
          <a:off x="6408966" y="1237773"/>
          <a:ext cx="1968586" cy="1650365"/>
        </a:xfrm>
        <a:prstGeom prst="roundRect">
          <a:avLst/>
        </a:prstGeom>
        <a:solidFill>
          <a:srgbClr val="69C2C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Strategies</a:t>
          </a:r>
        </a:p>
      </dsp:txBody>
      <dsp:txXfrm>
        <a:off x="6489530" y="1318337"/>
        <a:ext cx="1807458" cy="1489237"/>
      </dsp:txXfrm>
    </dsp:sp>
    <dsp:sp modelId="{E3DE2551-6C30-4A75-943D-FDD557333595}">
      <dsp:nvSpPr>
        <dsp:cNvPr id="0" name=""/>
        <dsp:cNvSpPr/>
      </dsp:nvSpPr>
      <dsp:spPr>
        <a:xfrm>
          <a:off x="8544426" y="1237773"/>
          <a:ext cx="1968586" cy="1650365"/>
        </a:xfrm>
        <a:prstGeom prst="roundRect">
          <a:avLst/>
        </a:prstGeom>
        <a:solidFill>
          <a:srgbClr val="0E3F7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Outcomes</a:t>
          </a:r>
        </a:p>
      </dsp:txBody>
      <dsp:txXfrm>
        <a:off x="8624990" y="1318337"/>
        <a:ext cx="1807458" cy="14892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63" tIns="46583" rIns="93163" bIns="4658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6434"/>
          </a:xfrm>
          <a:prstGeom prst="rect">
            <a:avLst/>
          </a:prstGeom>
        </p:spPr>
        <p:txBody>
          <a:bodyPr vert="horz" lIns="93163" tIns="46583" rIns="93163" bIns="46583" rtlCol="0"/>
          <a:lstStyle>
            <a:lvl1pPr algn="r">
              <a:defRPr sz="1200"/>
            </a:lvl1pPr>
          </a:lstStyle>
          <a:p>
            <a:fld id="{CDC4ADDC-17FF-4FE4-A163-D89C2EB8540B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3" tIns="46583" rIns="93163" bIns="4658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63" tIns="46583" rIns="93163" bIns="4658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63" tIns="46583" rIns="93163" bIns="4658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8"/>
            <a:ext cx="3037840" cy="466433"/>
          </a:xfrm>
          <a:prstGeom prst="rect">
            <a:avLst/>
          </a:prstGeom>
        </p:spPr>
        <p:txBody>
          <a:bodyPr vert="horz" lIns="93163" tIns="46583" rIns="93163" bIns="46583" rtlCol="0" anchor="b"/>
          <a:lstStyle>
            <a:lvl1pPr algn="r">
              <a:defRPr sz="1200"/>
            </a:lvl1pPr>
          </a:lstStyle>
          <a:p>
            <a:fld id="{7A6E335F-6B58-4BAC-AAD9-EC2E6DC71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45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Thank you for coming – who’s here?</a:t>
            </a:r>
          </a:p>
          <a:p>
            <a:r>
              <a:rPr lang="en-US" dirty="0"/>
              <a:t>And why are you here? What are you hoping to learn? What is top of mind?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6E335F-6B58-4BAC-AAD9-EC2E6DC7157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986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Turn and talk: what does your school community currently think about “attendance”?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8EB8E9-7E05-4C60-A58D-798732DD5BF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3871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Reference DEW Legislative Team as carrying Rec 5.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6E335F-6B58-4BAC-AAD9-EC2E6DC7157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037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Intro Slide HEAR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95D5F13-E17F-7F4B-B90E-02AA9844EE68}"/>
              </a:ext>
            </a:extLst>
          </p:cNvPr>
          <p:cNvSpPr/>
          <p:nvPr userDrawn="1"/>
        </p:nvSpPr>
        <p:spPr>
          <a:xfrm>
            <a:off x="0" y="5040360"/>
            <a:ext cx="12192000" cy="181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CF7C4BC-3865-A342-A7A3-C874F04EFDC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69265" y="5379396"/>
            <a:ext cx="2104204" cy="100194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B00BAA9-C1C4-3B4F-885F-F222E9FA0514}"/>
              </a:ext>
            </a:extLst>
          </p:cNvPr>
          <p:cNvSpPr txBox="1"/>
          <p:nvPr userDrawn="1"/>
        </p:nvSpPr>
        <p:spPr>
          <a:xfrm>
            <a:off x="383969" y="709644"/>
            <a:ext cx="1142406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cap="all" baseline="0">
                <a:solidFill>
                  <a:srgbClr val="002060"/>
                </a:solidFill>
                <a:latin typeface="+mj-lt"/>
              </a:rPr>
              <a:t>Presentation</a:t>
            </a:r>
            <a:r>
              <a:rPr lang="en-US" sz="6600" b="1" cap="all">
                <a:solidFill>
                  <a:srgbClr val="002060"/>
                </a:solidFill>
                <a:latin typeface="+mj-lt"/>
              </a:rPr>
              <a:t>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201B720-2471-8549-925A-3799CDB9719D}"/>
              </a:ext>
            </a:extLst>
          </p:cNvPr>
          <p:cNvCxnSpPr>
            <a:cxnSpLocks/>
          </p:cNvCxnSpPr>
          <p:nvPr userDrawn="1"/>
        </p:nvCxnSpPr>
        <p:spPr>
          <a:xfrm>
            <a:off x="2338648" y="1864885"/>
            <a:ext cx="7514705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8D9A76-764D-4243-BE8A-AFC03BBA711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38649" y="2139210"/>
            <a:ext cx="7514704" cy="250070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Source Sans Pro" panose="020B0503030403020204" pitchFamily="34" charset="0"/>
              </a:defRPr>
            </a:lvl1pPr>
            <a:lvl2pPr marL="548640" indent="0">
              <a:buNone/>
              <a:defRPr/>
            </a:lvl2pPr>
          </a:lstStyle>
          <a:p>
            <a:pPr lvl="0"/>
            <a:r>
              <a:rPr lang="en-US"/>
              <a:t>Vestibulum ante ipsum </a:t>
            </a:r>
            <a:r>
              <a:rPr lang="en-US" err="1"/>
              <a:t>primis</a:t>
            </a:r>
            <a:r>
              <a:rPr lang="en-US"/>
              <a:t> in </a:t>
            </a:r>
            <a:r>
              <a:rPr lang="en-US" err="1"/>
              <a:t>faucibus</a:t>
            </a:r>
            <a:r>
              <a:rPr lang="en-US"/>
              <a:t> </a:t>
            </a:r>
            <a:r>
              <a:rPr lang="en-US" err="1"/>
              <a:t>orci</a:t>
            </a:r>
            <a:r>
              <a:rPr lang="en-US"/>
              <a:t> </a:t>
            </a:r>
            <a:r>
              <a:rPr lang="en-US" err="1"/>
              <a:t>luctus</a:t>
            </a:r>
            <a:r>
              <a:rPr lang="en-US"/>
              <a:t> et </a:t>
            </a:r>
            <a:r>
              <a:rPr lang="en-US" err="1"/>
              <a:t>ultrices</a:t>
            </a:r>
            <a:r>
              <a:rPr lang="en-US"/>
              <a:t> </a:t>
            </a:r>
            <a:r>
              <a:rPr lang="en-US" err="1"/>
              <a:t>posuere</a:t>
            </a:r>
            <a:r>
              <a:rPr lang="en-US"/>
              <a:t> </a:t>
            </a:r>
            <a:r>
              <a:rPr lang="en-US" err="1"/>
              <a:t>cubilia</a:t>
            </a:r>
            <a:r>
              <a:rPr lang="en-US"/>
              <a:t> Curae; </a:t>
            </a:r>
            <a:r>
              <a:rPr lang="en-US" err="1"/>
              <a:t>Fusce</a:t>
            </a:r>
            <a:r>
              <a:rPr lang="en-US"/>
              <a:t> id </a:t>
            </a:r>
            <a:r>
              <a:rPr lang="en-US" err="1"/>
              <a:t>purus</a:t>
            </a:r>
            <a:r>
              <a:rPr lang="en-US"/>
              <a:t>. </a:t>
            </a:r>
            <a:r>
              <a:rPr lang="en-US" err="1"/>
              <a:t>Phasellus</a:t>
            </a:r>
            <a:r>
              <a:rPr lang="en-US"/>
              <a:t> </a:t>
            </a:r>
            <a:r>
              <a:rPr lang="en-US" err="1"/>
              <a:t>blandit</a:t>
            </a:r>
            <a:r>
              <a:rPr lang="en-US"/>
              <a:t> </a:t>
            </a:r>
            <a:r>
              <a:rPr lang="en-US" err="1"/>
              <a:t>leo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odio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55408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01BE4-CFAD-BC43-936B-79A89D2D90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559088"/>
            <a:ext cx="11430000" cy="982861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6D422E8-E84E-0149-880E-D3C6927AC71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64302" y="2008683"/>
            <a:ext cx="9878336" cy="3687268"/>
          </a:xfrm>
          <a:prstGeom prst="rect">
            <a:avLst/>
          </a:prstGeom>
        </p:spPr>
        <p:txBody>
          <a:bodyPr/>
          <a:lstStyle>
            <a:lvl1pPr>
              <a:defRPr>
                <a:latin typeface="Source Sans Pro" panose="020B0503030403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548640" indent="0">
              <a:buNone/>
              <a:defRPr/>
            </a:lvl2pPr>
          </a:lstStyle>
          <a:p>
            <a:pPr lvl="0"/>
            <a:r>
              <a:rPr lang="en-US"/>
              <a:t>Click to edit highlight text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E7FD42D-4EBF-8140-92AE-0F63EFA73492}"/>
              </a:ext>
            </a:extLst>
          </p:cNvPr>
          <p:cNvCxnSpPr>
            <a:cxnSpLocks/>
          </p:cNvCxnSpPr>
          <p:nvPr userDrawn="1"/>
        </p:nvCxnSpPr>
        <p:spPr>
          <a:xfrm>
            <a:off x="838200" y="2008683"/>
            <a:ext cx="0" cy="3674496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9CD66BB-3877-3245-81D3-AAD0AF3CDAD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7F59FA7-9E35-E641-9260-462B0A5FC6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470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39428-DA8C-2046-9013-4C44E75574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65125"/>
            <a:ext cx="11430000" cy="1325563"/>
          </a:xfrm>
          <a:prstGeom prst="rect">
            <a:avLst/>
          </a:prstGeom>
        </p:spPr>
        <p:txBody>
          <a:bodyPr anchor="t"/>
          <a:lstStyle>
            <a:lvl1pPr>
              <a:defRPr cap="all" baseline="0">
                <a:latin typeface="Source Sans Pro SemiBold" panose="020B0603030403020204" pitchFamily="34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29585CAF-7D25-E243-9B53-4E687CFDCD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3B7B7A-CDDA-7C44-B1B0-1F1E45567B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2821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C20D8-6935-1A43-8CF0-66FC6338B1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01" y="457200"/>
            <a:ext cx="4387121" cy="1600200"/>
          </a:xfrm>
          <a:prstGeom prst="rect">
            <a:avLst/>
          </a:prstGeom>
        </p:spPr>
        <p:txBody>
          <a:bodyPr anchor="t"/>
          <a:lstStyle>
            <a:lvl1pPr>
              <a:lnSpc>
                <a:spcPts val="3200"/>
              </a:lnSpc>
              <a:defRPr sz="3200">
                <a:latin typeface="Source Sans Pro SemiBold" panose="020B0603030403020204" pitchFamily="34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00CDB-9C52-9346-A61D-22B158D8F91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7" y="457200"/>
            <a:ext cx="6601511" cy="540385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Source Sans Pro" panose="020B0503030403020204" pitchFamily="34" charset="0"/>
              </a:defRPr>
            </a:lvl1pPr>
            <a:lvl2pPr>
              <a:defRPr sz="2800">
                <a:latin typeface="Source Sans Pro" panose="020B0503030403020204" pitchFamily="34" charset="0"/>
              </a:defRPr>
            </a:lvl2pPr>
            <a:lvl3pPr>
              <a:defRPr sz="2400">
                <a:latin typeface="Source Sans Pro" panose="020B0503030403020204" pitchFamily="34" charset="0"/>
              </a:defRPr>
            </a:lvl3pPr>
            <a:lvl4pPr>
              <a:defRPr sz="2000">
                <a:latin typeface="Source Sans Pro" panose="020B0503030403020204" pitchFamily="34" charset="0"/>
              </a:defRPr>
            </a:lvl4pPr>
            <a:lvl5pPr>
              <a:defRPr sz="2000">
                <a:latin typeface="Source Sans Pro" panose="020B0503030403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4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070D2D-8242-384D-A978-71066F7E193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07301" y="2057400"/>
            <a:ext cx="4387121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latin typeface="Source Sans Pro" panose="020B0503030403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99A92EF9-4388-E64C-AE2E-5DD2230C10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3B7B7A-CDDA-7C44-B1B0-1F1E45567B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1326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8AFDE-CE73-E140-AEC8-2C7D74ACA9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02" y="457200"/>
            <a:ext cx="4387120" cy="1600200"/>
          </a:xfrm>
          <a:prstGeom prst="rect">
            <a:avLst/>
          </a:prstGeom>
        </p:spPr>
        <p:txBody>
          <a:bodyPr anchor="t"/>
          <a:lstStyle>
            <a:lvl1pPr>
              <a:lnSpc>
                <a:spcPts val="3200"/>
              </a:lnSpc>
              <a:defRPr sz="3200">
                <a:latin typeface="Source Sans Pro SemiBold" panose="020B0603030403020204" pitchFamily="34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6262F9-39B5-2A48-B7A0-306F146CDA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627812" cy="5403850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 sz="2400">
                <a:solidFill>
                  <a:schemeClr val="bg1">
                    <a:lumMod val="65000"/>
                  </a:schemeClr>
                </a:solidFill>
                <a:latin typeface="Source Sans Pro" panose="020B0503030403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buClr>
                <a:schemeClr val="accent1"/>
              </a:buClr>
              <a:buSzPct val="110000"/>
              <a:tabLst/>
              <a:defRPr/>
            </a:pPr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24CFF9-2C81-2040-9460-7970314A639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07302" y="2057400"/>
            <a:ext cx="4387120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latin typeface="Source Sans Pro" panose="020B0503030403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6F936C29-D718-AB47-8939-07EEA4D73EF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3B7B7A-CDDA-7C44-B1B0-1F1E45567B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2191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386558" y="1965960"/>
            <a:ext cx="5491140" cy="3880204"/>
          </a:xfrm>
          <a:prstGeom prst="rect">
            <a:avLst/>
          </a:prstGeom>
        </p:spPr>
        <p:txBody>
          <a:bodyPr/>
          <a:lstStyle>
            <a:lvl1pPr marL="22860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>
                <a:solidFill>
                  <a:schemeClr val="bg1">
                    <a:lumMod val="65000"/>
                  </a:schemeClr>
                </a:solidFill>
                <a:latin typeface="Source Sans Pro" panose="020B0503030403020204" pitchFamily="34" charset="0"/>
              </a:defRPr>
            </a:lvl1pPr>
          </a:lstStyle>
          <a:p>
            <a:pPr marL="5715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buClr>
                <a:schemeClr val="accent1"/>
              </a:buClr>
              <a:buSzPct val="110000"/>
              <a:tabLst/>
              <a:defRPr/>
            </a:pPr>
            <a:r>
              <a:rPr lang="en-US"/>
              <a:t>Click icon to add picture</a:t>
            </a:r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314303" y="1965960"/>
            <a:ext cx="5491141" cy="3880204"/>
          </a:xfrm>
          <a:prstGeom prst="rect">
            <a:avLst/>
          </a:prstGeom>
        </p:spPr>
        <p:txBody>
          <a:bodyPr/>
          <a:lstStyle>
            <a:lvl1pPr marL="22860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5715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buClr>
                <a:schemeClr val="accent1"/>
              </a:buClr>
              <a:buSzPct val="110000"/>
              <a:tabLst/>
              <a:defRPr/>
            </a:pPr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365125"/>
            <a:ext cx="11424444" cy="1325563"/>
          </a:xfrm>
        </p:spPr>
        <p:txBody>
          <a:bodyPr/>
          <a:lstStyle>
            <a:lvl1pPr>
              <a:defRPr>
                <a:latin typeface="Source Sans Pro SemiBold" panose="020B0603030403020204" pitchFamily="34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3A7ABC-58B1-2B44-9AE4-0F3296E88BE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83B7B7A-CDDA-7C44-B1B0-1F1E45567B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6452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386558" y="1965960"/>
            <a:ext cx="5491140" cy="3640361"/>
          </a:xfrm>
          <a:prstGeom prst="rect">
            <a:avLst/>
          </a:prstGeom>
        </p:spPr>
        <p:txBody>
          <a:bodyPr/>
          <a:lstStyle>
            <a:lvl1pPr marL="571500" marR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marL="5715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buClr>
                <a:schemeClr val="accent1"/>
              </a:buClr>
              <a:buSzPct val="110000"/>
              <a:tabLst/>
              <a:defRPr/>
            </a:pPr>
            <a:r>
              <a:rPr lang="en-US"/>
              <a:t>Click icon to add picture</a:t>
            </a:r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314303" y="1965960"/>
            <a:ext cx="5491141" cy="3640361"/>
          </a:xfrm>
          <a:prstGeom prst="rect">
            <a:avLst/>
          </a:prstGeom>
        </p:spPr>
        <p:txBody>
          <a:bodyPr/>
          <a:lstStyle>
            <a:lvl1pPr marL="571500" marR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marL="5715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buClr>
                <a:schemeClr val="accent1"/>
              </a:buClr>
              <a:buSzPct val="110000"/>
              <a:tabLst/>
              <a:defRPr/>
            </a:pPr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365125"/>
            <a:ext cx="11424444" cy="1325563"/>
          </a:xfrm>
        </p:spPr>
        <p:txBody>
          <a:bodyPr/>
          <a:lstStyle>
            <a:lvl1pPr>
              <a:defRPr>
                <a:latin typeface="Source Sans Pro SemiBold" panose="020B0603030403020204" pitchFamily="34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3A7ABC-58B1-2B44-9AE4-0F3296E88BE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83B7B7A-CDDA-7C44-B1B0-1F1E45567B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C34983-CD69-EF4D-9EF3-EB2110B4AF3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1000" y="5607050"/>
            <a:ext cx="5491140" cy="3897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i="1">
                <a:solidFill>
                  <a:schemeClr val="bg1">
                    <a:lumMod val="65000"/>
                  </a:schemeClr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en-US"/>
              <a:t>Click to Edit Photo Caption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3E171EF-F7CC-354F-9CD9-4DDEECEB4FE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14303" y="5607050"/>
            <a:ext cx="5491140" cy="3897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i="1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Photo Caption</a:t>
            </a:r>
          </a:p>
        </p:txBody>
      </p:sp>
    </p:spTree>
    <p:extLst>
      <p:ext uri="{BB962C8B-B14F-4D97-AF65-F5344CB8AC3E}">
        <p14:creationId xmlns:p14="http://schemas.microsoft.com/office/powerpoint/2010/main" val="3504045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3924437" y="1558977"/>
            <a:ext cx="4292326" cy="4302177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 sz="20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Icon to add picture</a:t>
            </a:r>
          </a:p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8580556" y="1558977"/>
            <a:ext cx="3224888" cy="4302177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 sz="20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Icon to add picture</a:t>
            </a:r>
          </a:p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DE8DF7-5E02-1A46-8F8F-7E735BA9F59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83B7B7A-CDDA-7C44-B1B0-1F1E45567B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FB7A6DA-4DC8-304B-B583-7CC4064FDF9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81000" y="1558925"/>
            <a:ext cx="3224888" cy="4302125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275278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335756" y="1558978"/>
            <a:ext cx="3224888" cy="4047344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Icon to add picture</a:t>
            </a:r>
          </a:p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3924437" y="1558978"/>
            <a:ext cx="4292326" cy="4047344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Icon to add picture</a:t>
            </a:r>
          </a:p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8580556" y="1558978"/>
            <a:ext cx="3224888" cy="4047344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Icon to add picture</a:t>
            </a:r>
          </a:p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DE8DF7-5E02-1A46-8F8F-7E735BA9F59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83B7B7A-CDDA-7C44-B1B0-1F1E45567B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9A387CA8-2BFC-514C-8463-0244B7A2006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5756" y="5607050"/>
            <a:ext cx="3224888" cy="3897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/>
              <a:t>Click to Edit Photo Caption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19CD173F-9443-154B-A211-586A9B01DF3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24437" y="5607050"/>
            <a:ext cx="4292326" cy="3897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/>
              <a:t>Click to Edit Photo Caption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43393AB0-90E1-EB4C-9F92-469ECB0E4C7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80556" y="5607050"/>
            <a:ext cx="3224888" cy="3897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/>
              <a:t>Click to Edit Photo Caption</a:t>
            </a:r>
          </a:p>
        </p:txBody>
      </p:sp>
    </p:spTree>
    <p:extLst>
      <p:ext uri="{BB962C8B-B14F-4D97-AF65-F5344CB8AC3E}">
        <p14:creationId xmlns:p14="http://schemas.microsoft.com/office/powerpoint/2010/main" val="23213165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ictures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335756" y="1633930"/>
            <a:ext cx="2609851" cy="4163214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Icon to add picture</a:t>
            </a:r>
          </a:p>
          <a:p>
            <a:endParaRPr lang="en-US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3305969" y="1633930"/>
            <a:ext cx="2609851" cy="4163214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Icon to add picture</a:t>
            </a:r>
          </a:p>
          <a:p>
            <a:endParaRPr lang="en-US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6276182" y="1633930"/>
            <a:ext cx="2609851" cy="4163214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Icon to add picture</a:t>
            </a:r>
          </a:p>
          <a:p>
            <a:endParaRPr lang="en-US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9246395" y="1633930"/>
            <a:ext cx="2609851" cy="4163214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Icon to add picture</a:t>
            </a:r>
          </a:p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9ABB85-8254-264A-ADC9-F329B2CAF9E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83B7B7A-CDDA-7C44-B1B0-1F1E45567B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273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Pictur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335756" y="1690688"/>
            <a:ext cx="3224888" cy="1952369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Icon to add picture</a:t>
            </a:r>
          </a:p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3924437" y="1690688"/>
            <a:ext cx="4292326" cy="1952369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Icon to add picture</a:t>
            </a:r>
          </a:p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8580556" y="1690688"/>
            <a:ext cx="3224888" cy="1952369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Icon to add picture</a:t>
            </a:r>
          </a:p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E10DC94B-F063-2243-A82D-16ADBAF8AD5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35757" y="3929449"/>
            <a:ext cx="4292326" cy="1952369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Icon to add picture</a:t>
            </a:r>
          </a:p>
          <a:p>
            <a:endParaRPr lang="en-US"/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DDAF7424-F60C-6A47-AB76-59580353DE8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991875" y="3929449"/>
            <a:ext cx="3224888" cy="1952369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Icon to add picture</a:t>
            </a:r>
          </a:p>
          <a:p>
            <a:endParaRPr lang="en-US"/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49621BFD-9F1D-1E4A-A859-9E916E1EF07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580555" y="3929449"/>
            <a:ext cx="3224888" cy="1952369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Icon to add picture</a:t>
            </a:r>
          </a:p>
          <a:p>
            <a:endParaRPr lang="en-US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ABA7123A-ECE0-244E-9B1F-9369CDAA40B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83B7B7A-CDDA-7C44-B1B0-1F1E45567B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903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Intro Slide DE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95D5F13-E17F-7F4B-B90E-02AA9844EE68}"/>
              </a:ext>
            </a:extLst>
          </p:cNvPr>
          <p:cNvSpPr/>
          <p:nvPr userDrawn="1"/>
        </p:nvSpPr>
        <p:spPr>
          <a:xfrm>
            <a:off x="0" y="5040360"/>
            <a:ext cx="12192000" cy="181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CF7C4BC-3865-A342-A7A3-C874F04EFDC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16582" y="5592341"/>
            <a:ext cx="2974109" cy="81575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B00BAA9-C1C4-3B4F-885F-F222E9FA0514}"/>
              </a:ext>
            </a:extLst>
          </p:cNvPr>
          <p:cNvSpPr txBox="1"/>
          <p:nvPr userDrawn="1"/>
        </p:nvSpPr>
        <p:spPr>
          <a:xfrm>
            <a:off x="383969" y="709644"/>
            <a:ext cx="1142406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cap="all" baseline="0">
                <a:solidFill>
                  <a:srgbClr val="002060"/>
                </a:solidFill>
                <a:latin typeface="+mj-lt"/>
              </a:rPr>
              <a:t>Presentation</a:t>
            </a:r>
            <a:r>
              <a:rPr lang="en-US" sz="6600" b="1" cap="all">
                <a:solidFill>
                  <a:srgbClr val="002060"/>
                </a:solidFill>
                <a:latin typeface="+mj-lt"/>
              </a:rPr>
              <a:t>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201B720-2471-8549-925A-3799CDB9719D}"/>
              </a:ext>
            </a:extLst>
          </p:cNvPr>
          <p:cNvCxnSpPr>
            <a:cxnSpLocks/>
          </p:cNvCxnSpPr>
          <p:nvPr userDrawn="1"/>
        </p:nvCxnSpPr>
        <p:spPr>
          <a:xfrm>
            <a:off x="2338648" y="1864885"/>
            <a:ext cx="7514705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8D9A76-764D-4243-BE8A-AFC03BBA711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38649" y="2139210"/>
            <a:ext cx="7514704" cy="250070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Source Sans Pro" panose="020B0503030403020204" pitchFamily="34" charset="0"/>
              </a:defRPr>
            </a:lvl1pPr>
            <a:lvl2pPr marL="548640" indent="0">
              <a:buNone/>
              <a:defRPr/>
            </a:lvl2pPr>
          </a:lstStyle>
          <a:p>
            <a:pPr lvl="0"/>
            <a:r>
              <a:rPr lang="en-US"/>
              <a:t>Vestibulum ante ipsum </a:t>
            </a:r>
            <a:r>
              <a:rPr lang="en-US" err="1"/>
              <a:t>primis</a:t>
            </a:r>
            <a:r>
              <a:rPr lang="en-US"/>
              <a:t> in </a:t>
            </a:r>
            <a:r>
              <a:rPr lang="en-US" err="1"/>
              <a:t>faucibus</a:t>
            </a:r>
            <a:r>
              <a:rPr lang="en-US"/>
              <a:t> </a:t>
            </a:r>
            <a:r>
              <a:rPr lang="en-US" err="1"/>
              <a:t>orci</a:t>
            </a:r>
            <a:r>
              <a:rPr lang="en-US"/>
              <a:t> </a:t>
            </a:r>
            <a:r>
              <a:rPr lang="en-US" err="1"/>
              <a:t>luctus</a:t>
            </a:r>
            <a:r>
              <a:rPr lang="en-US"/>
              <a:t> et </a:t>
            </a:r>
            <a:r>
              <a:rPr lang="en-US" err="1"/>
              <a:t>ultrices</a:t>
            </a:r>
            <a:r>
              <a:rPr lang="en-US"/>
              <a:t> </a:t>
            </a:r>
            <a:r>
              <a:rPr lang="en-US" err="1"/>
              <a:t>posuere</a:t>
            </a:r>
            <a:r>
              <a:rPr lang="en-US"/>
              <a:t> </a:t>
            </a:r>
            <a:r>
              <a:rPr lang="en-US" err="1"/>
              <a:t>cubilia</a:t>
            </a:r>
            <a:r>
              <a:rPr lang="en-US"/>
              <a:t> Curae; </a:t>
            </a:r>
            <a:r>
              <a:rPr lang="en-US" err="1"/>
              <a:t>Fusce</a:t>
            </a:r>
            <a:r>
              <a:rPr lang="en-US"/>
              <a:t> id </a:t>
            </a:r>
            <a:r>
              <a:rPr lang="en-US" err="1"/>
              <a:t>purus</a:t>
            </a:r>
            <a:r>
              <a:rPr lang="en-US"/>
              <a:t>. </a:t>
            </a:r>
            <a:r>
              <a:rPr lang="en-US" err="1"/>
              <a:t>Phasellus</a:t>
            </a:r>
            <a:r>
              <a:rPr lang="en-US"/>
              <a:t> </a:t>
            </a:r>
            <a:r>
              <a:rPr lang="en-US" err="1"/>
              <a:t>blandit</a:t>
            </a:r>
            <a:r>
              <a:rPr lang="en-US"/>
              <a:t> </a:t>
            </a:r>
            <a:r>
              <a:rPr lang="en-US" err="1"/>
              <a:t>leo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odio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798106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Image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Icon to add picture</a:t>
            </a:r>
          </a:p>
          <a:p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34867995-5DA7-0E46-92C1-17D3FB360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B7B7A-CDDA-7C44-B1B0-1F1E45567B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9130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Image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Icon to add picture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0971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HEAR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95D5F13-E17F-7F4B-B90E-02AA9844EE68}"/>
              </a:ext>
            </a:extLst>
          </p:cNvPr>
          <p:cNvSpPr/>
          <p:nvPr userDrawn="1"/>
        </p:nvSpPr>
        <p:spPr>
          <a:xfrm>
            <a:off x="0" y="5040360"/>
            <a:ext cx="12192000" cy="1817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E42633-3F03-C648-8455-266D21A2E86C}"/>
              </a:ext>
            </a:extLst>
          </p:cNvPr>
          <p:cNvSpPr txBox="1"/>
          <p:nvPr userDrawn="1"/>
        </p:nvSpPr>
        <p:spPr>
          <a:xfrm>
            <a:off x="3879487" y="3250540"/>
            <a:ext cx="4433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>
                <a:solidFill>
                  <a:srgbClr val="00206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OHIO.ORG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00BAA9-C1C4-3B4F-885F-F222E9FA0514}"/>
              </a:ext>
            </a:extLst>
          </p:cNvPr>
          <p:cNvSpPr txBox="1"/>
          <p:nvPr userDrawn="1"/>
        </p:nvSpPr>
        <p:spPr>
          <a:xfrm>
            <a:off x="2532743" y="1817640"/>
            <a:ext cx="71265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solidFill>
                  <a:srgbClr val="002060"/>
                </a:solidFill>
                <a:latin typeface="+mj-lt"/>
              </a:rPr>
              <a:t>QUESTIONS?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201B720-2471-8549-925A-3799CDB9719D}"/>
              </a:ext>
            </a:extLst>
          </p:cNvPr>
          <p:cNvCxnSpPr>
            <a:cxnSpLocks/>
          </p:cNvCxnSpPr>
          <p:nvPr userDrawn="1"/>
        </p:nvCxnSpPr>
        <p:spPr>
          <a:xfrm>
            <a:off x="4477657" y="3027236"/>
            <a:ext cx="3236686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8F28F073-E9E1-7EEC-F3B0-17308C484DA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69265" y="5379396"/>
            <a:ext cx="2104204" cy="1001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2010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DE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95D5F13-E17F-7F4B-B90E-02AA9844EE68}"/>
              </a:ext>
            </a:extLst>
          </p:cNvPr>
          <p:cNvSpPr/>
          <p:nvPr userDrawn="1"/>
        </p:nvSpPr>
        <p:spPr>
          <a:xfrm>
            <a:off x="0" y="5040360"/>
            <a:ext cx="12192000" cy="1817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E42633-3F03-C648-8455-266D21A2E86C}"/>
              </a:ext>
            </a:extLst>
          </p:cNvPr>
          <p:cNvSpPr txBox="1"/>
          <p:nvPr userDrawn="1"/>
        </p:nvSpPr>
        <p:spPr>
          <a:xfrm>
            <a:off x="3879487" y="3250540"/>
            <a:ext cx="4433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>
                <a:solidFill>
                  <a:srgbClr val="00206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EDUCATION.OHIO.GOV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00BAA9-C1C4-3B4F-885F-F222E9FA0514}"/>
              </a:ext>
            </a:extLst>
          </p:cNvPr>
          <p:cNvSpPr txBox="1"/>
          <p:nvPr userDrawn="1"/>
        </p:nvSpPr>
        <p:spPr>
          <a:xfrm>
            <a:off x="2532743" y="1817640"/>
            <a:ext cx="71265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solidFill>
                  <a:srgbClr val="002060"/>
                </a:solidFill>
                <a:latin typeface="+mj-lt"/>
              </a:rPr>
              <a:t>QUESTIONS?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201B720-2471-8549-925A-3799CDB9719D}"/>
              </a:ext>
            </a:extLst>
          </p:cNvPr>
          <p:cNvCxnSpPr>
            <a:cxnSpLocks/>
          </p:cNvCxnSpPr>
          <p:nvPr userDrawn="1"/>
        </p:nvCxnSpPr>
        <p:spPr>
          <a:xfrm>
            <a:off x="4477657" y="3027236"/>
            <a:ext cx="3236686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8F28F073-E9E1-7EEC-F3B0-17308C484DA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69264" y="5592194"/>
            <a:ext cx="2739695" cy="751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7622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HEAR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95D5F13-E17F-7F4B-B90E-02AA9844EE68}"/>
              </a:ext>
            </a:extLst>
          </p:cNvPr>
          <p:cNvSpPr/>
          <p:nvPr userDrawn="1"/>
        </p:nvSpPr>
        <p:spPr>
          <a:xfrm>
            <a:off x="0" y="5040360"/>
            <a:ext cx="12192000" cy="1817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E42633-3F03-C648-8455-266D21A2E86C}"/>
              </a:ext>
            </a:extLst>
          </p:cNvPr>
          <p:cNvSpPr txBox="1"/>
          <p:nvPr userDrawn="1"/>
        </p:nvSpPr>
        <p:spPr>
          <a:xfrm>
            <a:off x="3879487" y="3244334"/>
            <a:ext cx="4433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>
                <a:solidFill>
                  <a:srgbClr val="00206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OHIO.ORG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00BAA9-C1C4-3B4F-885F-F222E9FA0514}"/>
              </a:ext>
            </a:extLst>
          </p:cNvPr>
          <p:cNvSpPr txBox="1"/>
          <p:nvPr userDrawn="1"/>
        </p:nvSpPr>
        <p:spPr>
          <a:xfrm>
            <a:off x="2532743" y="1817640"/>
            <a:ext cx="71265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solidFill>
                  <a:srgbClr val="002060"/>
                </a:solidFill>
                <a:latin typeface="+mj-lt"/>
              </a:rPr>
              <a:t>THANK YOU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201B720-2471-8549-925A-3799CDB9719D}"/>
              </a:ext>
            </a:extLst>
          </p:cNvPr>
          <p:cNvCxnSpPr>
            <a:cxnSpLocks/>
          </p:cNvCxnSpPr>
          <p:nvPr userDrawn="1"/>
        </p:nvCxnSpPr>
        <p:spPr>
          <a:xfrm>
            <a:off x="4477657" y="3027236"/>
            <a:ext cx="3236686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8F28F073-E9E1-7EEC-F3B0-17308C484DA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69265" y="5379396"/>
            <a:ext cx="2104204" cy="1001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0193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DE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95D5F13-E17F-7F4B-B90E-02AA9844EE68}"/>
              </a:ext>
            </a:extLst>
          </p:cNvPr>
          <p:cNvSpPr/>
          <p:nvPr userDrawn="1"/>
        </p:nvSpPr>
        <p:spPr>
          <a:xfrm>
            <a:off x="0" y="5040360"/>
            <a:ext cx="12192000" cy="1817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E42633-3F03-C648-8455-266D21A2E86C}"/>
              </a:ext>
            </a:extLst>
          </p:cNvPr>
          <p:cNvSpPr txBox="1"/>
          <p:nvPr userDrawn="1"/>
        </p:nvSpPr>
        <p:spPr>
          <a:xfrm>
            <a:off x="3870251" y="3244334"/>
            <a:ext cx="4433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>
                <a:solidFill>
                  <a:srgbClr val="00206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EDUCATION.OHIO.GOV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00BAA9-C1C4-3B4F-885F-F222E9FA0514}"/>
              </a:ext>
            </a:extLst>
          </p:cNvPr>
          <p:cNvSpPr txBox="1"/>
          <p:nvPr userDrawn="1"/>
        </p:nvSpPr>
        <p:spPr>
          <a:xfrm>
            <a:off x="2532743" y="1817640"/>
            <a:ext cx="71265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solidFill>
                  <a:srgbClr val="002060"/>
                </a:solidFill>
                <a:latin typeface="+mj-lt"/>
              </a:rPr>
              <a:t>THANK YOU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201B720-2471-8549-925A-3799CDB9719D}"/>
              </a:ext>
            </a:extLst>
          </p:cNvPr>
          <p:cNvCxnSpPr>
            <a:cxnSpLocks/>
          </p:cNvCxnSpPr>
          <p:nvPr userDrawn="1"/>
        </p:nvCxnSpPr>
        <p:spPr>
          <a:xfrm>
            <a:off x="4477657" y="3027236"/>
            <a:ext cx="3236686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8F28F073-E9E1-7EEC-F3B0-17308C484DA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69265" y="5592280"/>
            <a:ext cx="2621426" cy="71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5658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" type="title">
  <p:cSld name="4_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/>
          <p:nvPr/>
        </p:nvSpPr>
        <p:spPr>
          <a:xfrm>
            <a:off x="0" y="5717117"/>
            <a:ext cx="12192000" cy="3302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0" y="2"/>
            <a:ext cx="12192000" cy="706967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11445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0" y="666754"/>
            <a:ext cx="12192000" cy="509904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0" y="5992287"/>
            <a:ext cx="12192000" cy="156633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2"/>
          <p:cNvSpPr/>
          <p:nvPr/>
        </p:nvSpPr>
        <p:spPr>
          <a:xfrm>
            <a:off x="0" y="6112935"/>
            <a:ext cx="12192000" cy="745067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914400" y="3468569"/>
            <a:ext cx="7747200" cy="1546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>
                <a:solidFill>
                  <a:schemeClr val="accent5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792189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ening HEAR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94766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D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23148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DEW-w UR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019F13-D402-C2BE-894F-DC9D2CEE2060}"/>
              </a:ext>
            </a:extLst>
          </p:cNvPr>
          <p:cNvSpPr txBox="1"/>
          <p:nvPr userDrawn="1"/>
        </p:nvSpPr>
        <p:spPr>
          <a:xfrm>
            <a:off x="4064001" y="6289964"/>
            <a:ext cx="3916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0E3F75"/>
                </a:solidFill>
                <a:latin typeface="Source Sans Pro" panose="020B0503030403020204" pitchFamily="34" charset="0"/>
              </a:rPr>
              <a:t>EDUCATION.OHIO.GOV</a:t>
            </a:r>
          </a:p>
        </p:txBody>
      </p:sp>
    </p:spTree>
    <p:extLst>
      <p:ext uri="{BB962C8B-B14F-4D97-AF65-F5344CB8AC3E}">
        <p14:creationId xmlns:p14="http://schemas.microsoft.com/office/powerpoint/2010/main" val="1706685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54C5D952-7020-4B33-84F7-CBC1B869BB0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6810" y="1114428"/>
            <a:ext cx="5219169" cy="8302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D3068A40-1D69-47F3-AA7E-9CA2BC3F383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1001" y="4511176"/>
            <a:ext cx="5235550" cy="133642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en-US"/>
              <a:t>Click to add additional info</a:t>
            </a:r>
          </a:p>
        </p:txBody>
      </p:sp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842910E7-43EF-44FD-A4C0-9AECABD8CC5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1001" y="3507165"/>
            <a:ext cx="5240310" cy="6248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pPr lvl="0"/>
            <a:r>
              <a:rPr lang="en-US"/>
              <a:t>Title of presenter</a:t>
            </a:r>
          </a:p>
        </p:txBody>
      </p:sp>
      <p:sp>
        <p:nvSpPr>
          <p:cNvPr id="19" name="Text Placeholder 19">
            <a:extLst>
              <a:ext uri="{FF2B5EF4-FFF2-40B4-BE49-F238E27FC236}">
                <a16:creationId xmlns:a16="http://schemas.microsoft.com/office/drawing/2014/main" id="{E1D283C1-F316-43F0-BDE2-800E11D4BF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6240" y="2556086"/>
            <a:ext cx="5240310" cy="47909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800" b="1" cap="all" baseline="0">
                <a:solidFill>
                  <a:srgbClr val="002060"/>
                </a:solidFill>
                <a:latin typeface="Source Sans Pro SemiBold" panose="020B0603030403020204" pitchFamily="34" charset="0"/>
              </a:defRPr>
            </a:lvl1pPr>
          </a:lstStyle>
          <a:p>
            <a:pPr lvl="0"/>
            <a:r>
              <a:rPr lang="en-US"/>
              <a:t>First Name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C1223FDD-7488-4253-8BC8-8FEC76158AD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6240" y="3027689"/>
            <a:ext cx="5240310" cy="47909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800" b="1" cap="all" baseline="0">
                <a:solidFill>
                  <a:srgbClr val="002060"/>
                </a:solidFill>
                <a:latin typeface="Source Sans Pro SemiBold" panose="020B0603030403020204" pitchFamily="34" charset="0"/>
              </a:defRPr>
            </a:lvl1pPr>
          </a:lstStyle>
          <a:p>
            <a:pPr lvl="0"/>
            <a:r>
              <a:rPr lang="en-US"/>
              <a:t>Last Name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A81CFAB-6E89-DB44-BE09-32E905D91A5B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825484" y="1114428"/>
            <a:ext cx="5985516" cy="470175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chemeClr val="bg1">
                    <a:lumMod val="65000"/>
                  </a:schemeClr>
                </a:solidFill>
                <a:latin typeface="Source Sans Pro" panose="020B0503030403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D518BF1B-32A6-9D47-93A2-A5E48DB86C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6810" y="503033"/>
            <a:ext cx="10515600" cy="569913"/>
          </a:xfrm>
        </p:spPr>
        <p:txBody>
          <a:bodyPr/>
          <a:lstStyle>
            <a:lvl1pPr>
              <a:defRPr>
                <a:latin typeface="Source Sans Pro SemiBold" panose="020B0603030403020204" pitchFamily="34" charset="0"/>
              </a:defRPr>
            </a:lvl1pPr>
          </a:lstStyle>
          <a:p>
            <a:r>
              <a:rPr lang="en-US"/>
              <a:t>Click to edit presentation title</a:t>
            </a:r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0EBDA6E4-77F4-A64D-89B8-E757AE4EAEAD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205902" y="6356350"/>
            <a:ext cx="793509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      </a:t>
            </a:r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0D96C5DD-3C5E-0B4F-829A-6F347372DF45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383B7B7A-CDDA-7C44-B1B0-1F1E45567B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2919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HEAR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D42B658-2D5A-774F-A585-ED75BF68BE55}"/>
              </a:ext>
            </a:extLst>
          </p:cNvPr>
          <p:cNvSpPr txBox="1"/>
          <p:nvPr userDrawn="1"/>
        </p:nvSpPr>
        <p:spPr>
          <a:xfrm>
            <a:off x="3879487" y="6104321"/>
            <a:ext cx="4433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>
                <a:solidFill>
                  <a:srgbClr val="00206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OHIO.ORG</a:t>
            </a:r>
          </a:p>
        </p:txBody>
      </p:sp>
    </p:spTree>
    <p:extLst>
      <p:ext uri="{BB962C8B-B14F-4D97-AF65-F5344CB8AC3E}">
        <p14:creationId xmlns:p14="http://schemas.microsoft.com/office/powerpoint/2010/main" val="28394961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44">
          <p15:clr>
            <a:srgbClr val="FBAE40"/>
          </p15:clr>
        </p15:guide>
        <p15:guide id="2" orient="horz" pos="2496">
          <p15:clr>
            <a:srgbClr val="FBAE40"/>
          </p15:clr>
        </p15:guide>
        <p15:guide id="3" pos="6288">
          <p15:clr>
            <a:srgbClr val="FBAE40"/>
          </p15:clr>
        </p15:guide>
        <p15:guide id="4" pos="1392">
          <p15:clr>
            <a:srgbClr val="FBAE40"/>
          </p15:clr>
        </p15:guide>
        <p15:guide id="5" pos="1680">
          <p15:clr>
            <a:srgbClr val="FBAE40"/>
          </p15:clr>
        </p15:guide>
        <p15:guide id="6" pos="600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7DF61195-A0F3-2E4F-BC0B-8D1AD1E2E5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3B7B7A-CDDA-7C44-B1B0-1F1E45567B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244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98D6F-B8D2-8645-91DD-AFAD338479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999" y="1104258"/>
            <a:ext cx="11086475" cy="889427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6200"/>
              </a:lnSpc>
              <a:defRPr sz="6000">
                <a:latin typeface="Source Sans Pro SemiBold" panose="020B0603030403020204" pitchFamily="34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7482B6-B14E-2840-9894-155B86AF143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81000" y="2230132"/>
            <a:ext cx="9107774" cy="35236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EB10EEF6-A19D-EF4F-8170-16C700AD67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3B7B7A-CDDA-7C44-B1B0-1F1E45567B3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7C5245B-7C5E-1B46-B288-83FE7ADFC2F0}"/>
              </a:ext>
            </a:extLst>
          </p:cNvPr>
          <p:cNvCxnSpPr>
            <a:cxnSpLocks/>
          </p:cNvCxnSpPr>
          <p:nvPr userDrawn="1"/>
        </p:nvCxnSpPr>
        <p:spPr>
          <a:xfrm>
            <a:off x="380999" y="2010937"/>
            <a:ext cx="7514705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6186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98D6F-B8D2-8645-91DD-AFAD338479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2762" y="2633955"/>
            <a:ext cx="11086475" cy="889427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6200"/>
              </a:lnSpc>
              <a:defRPr sz="6000">
                <a:latin typeface="Source Sans Pro SemiBold" panose="020B0603030403020204" pitchFamily="34" charset="0"/>
              </a:defRPr>
            </a:lvl1pPr>
          </a:lstStyle>
          <a:p>
            <a:r>
              <a:rPr lang="en-US"/>
              <a:t>CLICK TO EDIT TEXT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EB10EEF6-A19D-EF4F-8170-16C700AD67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3B7B7A-CDDA-7C44-B1B0-1F1E45567B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572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312F4-9ACB-D749-A463-6EF93D944A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65125"/>
            <a:ext cx="11430000" cy="1325563"/>
          </a:xfrm>
          <a:prstGeom prst="rect">
            <a:avLst/>
          </a:prstGeom>
        </p:spPr>
        <p:txBody>
          <a:bodyPr anchor="t"/>
          <a:lstStyle>
            <a:lvl1pPr algn="l">
              <a:defRPr>
                <a:latin typeface="Source Sans Pro SemiBold" panose="020B0603030403020204" pitchFamily="34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6C5217-C058-314A-A904-8613DFB6343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0" y="1825625"/>
            <a:ext cx="10515600" cy="4125470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2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>
                <a:latin typeface="Source Sans Pro" panose="020B0503030403020204" pitchFamily="34" charset="0"/>
              </a:defRPr>
            </a:lvl1pPr>
            <a:lvl2pPr>
              <a:spcBef>
                <a:spcPts val="1000"/>
              </a:spcBef>
              <a:spcAft>
                <a:spcPts val="800"/>
              </a:spcAft>
              <a:defRPr>
                <a:latin typeface="Source Sans Pro" panose="020B0503030403020204" pitchFamily="34" charset="0"/>
              </a:defRPr>
            </a:lvl2pPr>
            <a:lvl3pPr>
              <a:spcBef>
                <a:spcPts val="1000"/>
              </a:spcBef>
              <a:defRPr>
                <a:latin typeface="Source Sans Pro" panose="020B0503030403020204" pitchFamily="34" charset="0"/>
              </a:defRPr>
            </a:lvl3pPr>
            <a:lvl4pPr>
              <a:spcBef>
                <a:spcPts val="1000"/>
              </a:spcBef>
              <a:defRPr>
                <a:latin typeface="Source Sans Pro" panose="020B0503030403020204" pitchFamily="34" charset="0"/>
              </a:defRPr>
            </a:lvl4pPr>
            <a:lvl5pPr>
              <a:spcBef>
                <a:spcPts val="1000"/>
              </a:spcBef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0"/>
            <a:endParaRPr lang="en-US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2F45A2E2-F84B-3B4D-9847-EB91160C5E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3B7B7A-CDDA-7C44-B1B0-1F1E45567B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38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157EA-33AB-6E4E-8AE6-C519F2C70D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65125"/>
            <a:ext cx="11430000" cy="1325563"/>
          </a:xfrm>
          <a:prstGeom prst="rect">
            <a:avLst/>
          </a:prstGeom>
        </p:spPr>
        <p:txBody>
          <a:bodyPr anchor="t"/>
          <a:lstStyle>
            <a:lvl1pPr algn="l">
              <a:defRPr>
                <a:latin typeface="Source Sans Pro SemiBold" panose="020B0603030403020204" pitchFamily="34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95D000-96C4-3146-A271-C3F0018F06F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1000" y="1825625"/>
            <a:ext cx="5439032" cy="4093261"/>
          </a:xfrm>
          <a:prstGeom prst="rect">
            <a:avLst/>
          </a:prstGeom>
        </p:spPr>
        <p:txBody>
          <a:bodyPr/>
          <a:lstStyle>
            <a:lvl1pPr>
              <a:defRPr>
                <a:latin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4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4340DB-97D6-6943-B475-09348084E3A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096000" y="1825625"/>
            <a:ext cx="5715000" cy="4093261"/>
          </a:xfrm>
          <a:prstGeom prst="rect">
            <a:avLst/>
          </a:prstGeom>
        </p:spPr>
        <p:txBody>
          <a:bodyPr/>
          <a:lstStyle>
            <a:lvl1pPr>
              <a:defRPr>
                <a:latin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4"/>
            <a:endParaRPr lang="en-US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6DA248AA-651E-1C47-ACCF-5BA8CBD361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3B7B7A-CDDA-7C44-B1B0-1F1E45567B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458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B5D1D-0BAC-9D44-92DF-2FAC5F1F84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65125"/>
            <a:ext cx="11430000" cy="1325563"/>
          </a:xfrm>
          <a:prstGeom prst="rect">
            <a:avLst/>
          </a:prstGeom>
        </p:spPr>
        <p:txBody>
          <a:bodyPr anchor="t"/>
          <a:lstStyle>
            <a:lvl1pPr algn="l">
              <a:defRPr>
                <a:latin typeface="Source Sans Pro SemiBold" panose="020B0603030403020204" pitchFamily="34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78388F-D839-F04B-8146-F18EC1F5918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81000" y="1681163"/>
            <a:ext cx="5550243" cy="65730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cap="all" baseline="0">
                <a:latin typeface="Source Sans Pro SemiBold" panose="020B06030304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E5DF2D-0CB8-8048-932F-27A74B3869B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81000" y="2505075"/>
            <a:ext cx="5550243" cy="3426168"/>
          </a:xfrm>
          <a:prstGeom prst="rect">
            <a:avLst/>
          </a:prstGeom>
        </p:spPr>
        <p:txBody>
          <a:bodyPr/>
          <a:lstStyle>
            <a:lvl1pPr>
              <a:defRPr>
                <a:latin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4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CFE60E-047E-DA43-8341-0EAA48D9EE95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638800" cy="65730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cap="all" baseline="0">
                <a:latin typeface="Source Sans Pro SemiBold" panose="020B06030304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BF4DAB-13B0-C64B-9B88-510DBA6D3D86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638800" cy="3426168"/>
          </a:xfrm>
          <a:prstGeom prst="rect">
            <a:avLst/>
          </a:prstGeom>
        </p:spPr>
        <p:txBody>
          <a:bodyPr/>
          <a:lstStyle>
            <a:lvl1pPr>
              <a:defRPr>
                <a:latin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4"/>
            <a:endParaRPr lang="en-US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055864F4-8E80-A249-9817-B55038EB96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3B7B7A-CDDA-7C44-B1B0-1F1E45567B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729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5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12B7E9-3BA4-484E-9D9D-392D6666B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0999" y="1658247"/>
            <a:ext cx="11430001" cy="42359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0"/>
            <a:r>
              <a:rPr lang="en-US"/>
              <a:t>Maecenas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odio</a:t>
            </a:r>
            <a:r>
              <a:rPr lang="en-US"/>
              <a:t> et ante </a:t>
            </a:r>
            <a:r>
              <a:rPr lang="en-US" err="1"/>
              <a:t>tincidunt</a:t>
            </a:r>
            <a:r>
              <a:rPr lang="en-US"/>
              <a:t> tempus. </a:t>
            </a:r>
            <a:r>
              <a:rPr lang="en-US" err="1"/>
              <a:t>Nullam</a:t>
            </a:r>
            <a:r>
              <a:rPr lang="en-US"/>
              <a:t> dictum </a:t>
            </a:r>
            <a:r>
              <a:rPr lang="en-US" err="1"/>
              <a:t>felis</a:t>
            </a:r>
            <a:r>
              <a:rPr lang="en-US"/>
              <a:t>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pede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 </a:t>
            </a:r>
            <a:r>
              <a:rPr lang="en-US" err="1"/>
              <a:t>pretium</a:t>
            </a:r>
            <a:r>
              <a:rPr lang="en-US"/>
              <a:t>. Class </a:t>
            </a:r>
            <a:r>
              <a:rPr lang="en-US" err="1"/>
              <a:t>aptent</a:t>
            </a:r>
            <a:r>
              <a:rPr lang="en-US"/>
              <a:t> </a:t>
            </a:r>
            <a:r>
              <a:rPr lang="en-US" err="1"/>
              <a:t>taciti</a:t>
            </a:r>
            <a:r>
              <a:rPr lang="en-US"/>
              <a:t> </a:t>
            </a:r>
            <a:r>
              <a:rPr lang="en-US" err="1"/>
              <a:t>sociosqu</a:t>
            </a:r>
            <a:r>
              <a:rPr lang="en-US"/>
              <a:t> ad </a:t>
            </a:r>
            <a:r>
              <a:rPr lang="en-US" err="1"/>
              <a:t>litora</a:t>
            </a:r>
            <a:r>
              <a:rPr lang="en-US"/>
              <a:t> </a:t>
            </a:r>
            <a:r>
              <a:rPr lang="en-US" err="1"/>
              <a:t>torquent</a:t>
            </a:r>
            <a:r>
              <a:rPr lang="en-US"/>
              <a:t> per </a:t>
            </a:r>
            <a:r>
              <a:rPr lang="en-US" err="1"/>
              <a:t>conubia</a:t>
            </a:r>
            <a:r>
              <a:rPr lang="en-US"/>
              <a:t> nostra, per </a:t>
            </a:r>
            <a:r>
              <a:rPr lang="en-US" err="1"/>
              <a:t>inceptos</a:t>
            </a:r>
            <a:r>
              <a:rPr lang="en-US"/>
              <a:t> </a:t>
            </a:r>
            <a:r>
              <a:rPr lang="en-US" err="1"/>
              <a:t>hymenaeos</a:t>
            </a:r>
            <a:r>
              <a:rPr lang="en-US"/>
              <a:t>.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9D996841-33AB-1041-B0F1-02114E0F8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65125"/>
            <a:ext cx="11430000" cy="98286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TITLE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DDB4D39-9FA5-5C46-845E-A393FCAF090C}"/>
              </a:ext>
            </a:extLst>
          </p:cNvPr>
          <p:cNvSpPr/>
          <p:nvPr userDrawn="1"/>
        </p:nvSpPr>
        <p:spPr>
          <a:xfrm>
            <a:off x="381000" y="-36206"/>
            <a:ext cx="987552" cy="910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51A58E-E2B6-4F4D-91A6-034B810B725B}"/>
              </a:ext>
            </a:extLst>
          </p:cNvPr>
          <p:cNvSpPr/>
          <p:nvPr userDrawn="1"/>
        </p:nvSpPr>
        <p:spPr>
          <a:xfrm>
            <a:off x="0" y="6172200"/>
            <a:ext cx="121920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A93BE12D-B4D3-5E43-9B6B-11CE556E3D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383B7B7A-CDDA-7C44-B1B0-1F1E45567B3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079F368-1518-0DA1-C2A3-B61875C71656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3" y="6361099"/>
            <a:ext cx="474847" cy="37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17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97" r:id="rId2"/>
    <p:sldLayoutId id="2147483784" r:id="rId3"/>
    <p:sldLayoutId id="2147483774" r:id="rId4"/>
    <p:sldLayoutId id="2147483770" r:id="rId5"/>
    <p:sldLayoutId id="2147483792" r:id="rId6"/>
    <p:sldLayoutId id="2147483769" r:id="rId7"/>
    <p:sldLayoutId id="2147483771" r:id="rId8"/>
    <p:sldLayoutId id="2147483772" r:id="rId9"/>
    <p:sldLayoutId id="2147483796" r:id="rId10"/>
    <p:sldLayoutId id="2147483773" r:id="rId11"/>
    <p:sldLayoutId id="2147483775" r:id="rId12"/>
    <p:sldLayoutId id="2147483776" r:id="rId13"/>
    <p:sldLayoutId id="2147483783" r:id="rId14"/>
    <p:sldLayoutId id="2147483788" r:id="rId15"/>
    <p:sldLayoutId id="2147483778" r:id="rId16"/>
    <p:sldLayoutId id="2147483787" r:id="rId17"/>
    <p:sldLayoutId id="2147483780" r:id="rId18"/>
    <p:sldLayoutId id="2147483779" r:id="rId19"/>
    <p:sldLayoutId id="2147483777" r:id="rId20"/>
    <p:sldLayoutId id="2147483781" r:id="rId21"/>
    <p:sldLayoutId id="2147483785" r:id="rId22"/>
    <p:sldLayoutId id="2147483793" r:id="rId23"/>
    <p:sldLayoutId id="2147483791" r:id="rId24"/>
    <p:sldLayoutId id="2147483794" r:id="rId25"/>
    <p:sldLayoutId id="2147483829" r:id="rId2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 cap="all" baseline="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0"/>
        </a:spcBef>
        <a:spcAft>
          <a:spcPts val="500"/>
        </a:spcAft>
        <a:buClr>
          <a:schemeClr val="accent1"/>
        </a:buClr>
        <a:buSzPct val="110000"/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1pPr>
      <a:lvl2pPr marL="77724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Clr>
          <a:schemeClr val="accent1"/>
        </a:buClr>
        <a:buSzPct val="110000"/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2pPr>
      <a:lvl3pPr marL="123444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500"/>
        </a:spcAft>
        <a:buClr>
          <a:schemeClr val="accent1"/>
        </a:buClr>
        <a:buSzPct val="11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500"/>
        </a:spcAft>
        <a:buClr>
          <a:schemeClr val="accent1"/>
        </a:buClr>
        <a:buSzPct val="11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500"/>
        </a:spcAft>
        <a:buClr>
          <a:schemeClr val="accent1"/>
        </a:buClr>
        <a:buSzPct val="11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A2C0FF6-0872-B98B-BC37-6F17E855EC4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54570" y="865528"/>
            <a:ext cx="3937708" cy="4886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241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57" r:id="rId3"/>
    <p:sldLayoutId id="2147483756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Patrick.Hickman@education.ohio.gov" TargetMode="Externa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481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4DF543-EBE6-9024-9463-3D4BFA78317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5669" y="4911737"/>
            <a:ext cx="5235550" cy="1330262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August 2024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9C7815-2CCB-7A66-6FFF-8E6FAC93FA1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629956" y="3977639"/>
            <a:ext cx="5240310" cy="989793"/>
          </a:xfrm>
        </p:spPr>
        <p:txBody>
          <a:bodyPr>
            <a:normAutofit fontScale="77500" lnSpcReduction="20000"/>
          </a:bodyPr>
          <a:lstStyle/>
          <a:p>
            <a:r>
              <a:rPr lang="en-US"/>
              <a:t>Ohio’s Attendance Advisor</a:t>
            </a:r>
          </a:p>
          <a:p>
            <a:r>
              <a:rPr lang="en-US"/>
              <a:t>Office of Whole Child Supports</a:t>
            </a:r>
          </a:p>
          <a:p>
            <a:r>
              <a:rPr lang="en-US"/>
              <a:t>Department of Education and Workforce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793753-52E0-CB2D-74CC-BBFEB9D8B88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19386" y="3420305"/>
            <a:ext cx="5240310" cy="479092"/>
          </a:xfrm>
        </p:spPr>
        <p:txBody>
          <a:bodyPr/>
          <a:lstStyle/>
          <a:p>
            <a:r>
              <a:rPr lang="en-US"/>
              <a:t>Patrick Hickman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F2FB5A0-422F-1B9C-4D49-D4648A3C1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17" y="709861"/>
            <a:ext cx="11533047" cy="569913"/>
          </a:xfrm>
        </p:spPr>
        <p:txBody>
          <a:bodyPr>
            <a:noAutofit/>
          </a:bodyPr>
          <a:lstStyle/>
          <a:p>
            <a:r>
              <a:rPr lang="en-US" sz="5400" cap="none" dirty="0">
                <a:latin typeface="Source Sans Pro SemiBold"/>
                <a:ea typeface="Source Sans Pro SemiBold"/>
              </a:rPr>
              <a:t>Attendance Tools and Resources</a:t>
            </a:r>
            <a:endParaRPr lang="en-US" sz="5400" cap="none" dirty="0">
              <a:ea typeface="Source Sans Pro SemiBold"/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AC6EB7A-6338-7290-459A-5EB257B7CE89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      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7463AFC-F395-854C-3F66-D45F892C6AD0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383B7B7A-CDDA-7C44-B1B0-1F1E45567B3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983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9B50A-947A-F9EF-49CB-5760009F1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4010"/>
              </a:lnSpc>
            </a:pPr>
            <a:r>
              <a:rPr lang="en-US" cap="none"/>
              <a:t>Who’s Here Today?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6267C-C3FC-93DC-028E-8B010248BA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3B7B7A-CDDA-7C44-B1B0-1F1E45567B3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028" name="Picture 4" descr="People celebrating">
            <a:extLst>
              <a:ext uri="{FF2B5EF4-FFF2-40B4-BE49-F238E27FC236}">
                <a16:creationId xmlns:a16="http://schemas.microsoft.com/office/drawing/2014/main" id="{2703AE21-FF55-97F7-2597-2AC21797D0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925" y="2066367"/>
            <a:ext cx="8160849" cy="4587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4812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A96BA-1E0A-43D2-09C8-E732AC92A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cap="none"/>
              <a:t>Topics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4F20E0-CC71-8350-64EC-D289ADB7E55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Brief Chronic Absence Overview</a:t>
            </a:r>
          </a:p>
          <a:p>
            <a:r>
              <a:rPr lang="en-US" dirty="0"/>
              <a:t>Mindset Shift</a:t>
            </a:r>
          </a:p>
          <a:p>
            <a:r>
              <a:rPr lang="en-US" dirty="0"/>
              <a:t>Attendance Task Force Recommendations</a:t>
            </a:r>
          </a:p>
          <a:p>
            <a:r>
              <a:rPr lang="en-US" dirty="0"/>
              <a:t>Resource Exploration</a:t>
            </a:r>
          </a:p>
          <a:p>
            <a:r>
              <a:rPr lang="en-US" dirty="0"/>
              <a:t>Q&amp;A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32974F-B252-A171-2706-A77EFC419A7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7F59FA7-9E35-E641-9260-462B0A5FC68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117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74D9F-E05A-8BAC-C233-336EF04AB02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84010"/>
              </a:lnSpc>
            </a:pPr>
            <a:r>
              <a:rPr lang="en-US" cap="none"/>
              <a:t>Absences Add Up!</a:t>
            </a:r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B744B16-8E23-D37A-4E31-D20B3BF98B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50756" y="5042321"/>
            <a:ext cx="7546959" cy="15217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200"/>
              <a:t>Missing just 2 or 3 days a month can lead to chronic absence.</a:t>
            </a:r>
          </a:p>
          <a:p>
            <a:pPr marL="0" indent="0" algn="ctr">
              <a:buNone/>
            </a:pPr>
            <a:r>
              <a:rPr lang="en-US" sz="2200"/>
              <a:t>10% of the school year = 18 days of absence</a:t>
            </a:r>
          </a:p>
          <a:p>
            <a:pPr marL="0" indent="0" algn="ctr">
              <a:buNone/>
            </a:pPr>
            <a:r>
              <a:rPr lang="en-US" sz="2200"/>
              <a:t>This translates to almost one month of missed learning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3D71B2-384F-8B75-A3A9-5E6E01A255E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1"/>
          </p:nvPr>
        </p:nvSpPr>
        <p:spPr/>
        <p:txBody>
          <a:bodyPr/>
          <a:lstStyle/>
          <a:p>
            <a:fld id="{77F59FA7-9E35-E641-9260-462B0A5FC689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Google Shape;792;g258527bdd62_0_74" descr="Calendar showing that missing just 2 or 3 days a month can lead to chronic absence.">
            <a:extLst>
              <a:ext uri="{FF2B5EF4-FFF2-40B4-BE49-F238E27FC236}">
                <a16:creationId xmlns:a16="http://schemas.microsoft.com/office/drawing/2014/main" id="{4F685DFA-7818-D9E3-9E17-DC1D5BA31318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71018" y="2106842"/>
            <a:ext cx="8014876" cy="292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ttendance works logo">
            <a:extLst>
              <a:ext uri="{FF2B5EF4-FFF2-40B4-BE49-F238E27FC236}">
                <a16:creationId xmlns:a16="http://schemas.microsoft.com/office/drawing/2014/main" id="{9835A5A6-756C-8F75-BF3B-CD2BA9AC51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984" y="6273800"/>
            <a:ext cx="1104900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8945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0F6D202-B017-416E-A95F-CA28DA965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4010"/>
              </a:lnSpc>
            </a:pPr>
            <a:r>
              <a:rPr lang="en-US" cap="none"/>
              <a:t>Pathway For Change</a:t>
            </a:r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BB8DAC3-7BDF-A593-E5FC-1B6CC1853A00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184658281"/>
              </p:ext>
            </p:extLst>
          </p:nvPr>
        </p:nvGraphicFramePr>
        <p:xfrm>
          <a:off x="666436" y="2211107"/>
          <a:ext cx="10515600" cy="4125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5" name="Google Shape;621;g2539259f9ce_0_11">
            <a:extLst>
              <a:ext uri="{FF2B5EF4-FFF2-40B4-BE49-F238E27FC236}">
                <a16:creationId xmlns:a16="http://schemas.microsoft.com/office/drawing/2014/main" id="{F4E6AD57-A3F8-74A1-8FB2-4ED952F256CD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11726" y="6273732"/>
            <a:ext cx="1050083" cy="4222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0325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187C6C-67A5-1A0A-0C91-E682ABF739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3B7B7A-CDDA-7C44-B1B0-1F1E45567B3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0" name="Picture 9" descr="A diagram of a team&#10;&#10;Description automatically generated with medium confidence">
            <a:extLst>
              <a:ext uri="{FF2B5EF4-FFF2-40B4-BE49-F238E27FC236}">
                <a16:creationId xmlns:a16="http://schemas.microsoft.com/office/drawing/2014/main" id="{B4D70CB0-13AC-4548-B60B-4718D743A2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40" y="575353"/>
            <a:ext cx="11732942" cy="563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380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9B680-9654-CF54-DACA-32F6FCCDA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Attendance Support Page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D18CD4-42FC-CFD2-0A88-B53FE32EAB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A94151-A83F-3389-6DD6-BD79BF51BB1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3B7B7A-CDDA-7C44-B1B0-1F1E45567B3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679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F3946F3D-9CF1-5786-5DA9-E13C5076831F}"/>
              </a:ext>
            </a:extLst>
          </p:cNvPr>
          <p:cNvSpPr txBox="1">
            <a:spLocks/>
          </p:cNvSpPr>
          <p:nvPr/>
        </p:nvSpPr>
        <p:spPr>
          <a:xfrm>
            <a:off x="2599361" y="3637051"/>
            <a:ext cx="6683929" cy="18803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7724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3444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	</a:t>
            </a:r>
            <a:r>
              <a:rPr lang="en-US">
                <a:latin typeface="+mj-lt"/>
              </a:rPr>
              <a:t>Patrick Hickman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>
                <a:latin typeface="+mj-lt"/>
              </a:rPr>
              <a:t>	Ohio’s Attendance Advisor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>
                <a:latin typeface="+mj-lt"/>
              </a:rPr>
              <a:t>	</a:t>
            </a:r>
            <a:r>
              <a:rPr lang="en-US">
                <a:latin typeface="+mj-lt"/>
                <a:hlinkClick r:id="rId2"/>
              </a:rPr>
              <a:t>Patrick.Hickman@education.ohio.gov</a:t>
            </a:r>
            <a:endParaRPr lang="en-US">
              <a:latin typeface="+mj-lt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528921"/>
      </p:ext>
    </p:extLst>
  </p:cSld>
  <p:clrMapOvr>
    <a:masterClrMapping/>
  </p:clrMapOvr>
</p:sld>
</file>

<file path=ppt/theme/theme1.xml><?xml version="1.0" encoding="utf-8"?>
<a:theme xmlns:a="http://schemas.openxmlformats.org/drawingml/2006/main" name="Heart of it All Deck">
  <a:themeElements>
    <a:clrScheme name="Custom 5">
      <a:dk1>
        <a:srgbClr val="2A2F36"/>
      </a:dk1>
      <a:lt1>
        <a:srgbClr val="FFFFFF"/>
      </a:lt1>
      <a:dk2>
        <a:srgbClr val="2A2F36"/>
      </a:dk2>
      <a:lt2>
        <a:srgbClr val="FAFAFA"/>
      </a:lt2>
      <a:accent1>
        <a:srgbClr val="C12637"/>
      </a:accent1>
      <a:accent2>
        <a:srgbClr val="C12637"/>
      </a:accent2>
      <a:accent3>
        <a:srgbClr val="8AA87C"/>
      </a:accent3>
      <a:accent4>
        <a:srgbClr val="718B64"/>
      </a:accent4>
      <a:accent5>
        <a:srgbClr val="6BB8E0"/>
      </a:accent5>
      <a:accent6>
        <a:srgbClr val="F3CD55"/>
      </a:accent6>
      <a:hlink>
        <a:srgbClr val="1196D3"/>
      </a:hlink>
      <a:folHlink>
        <a:srgbClr val="00C0EA"/>
      </a:folHlink>
    </a:clrScheme>
    <a:fontScheme name="Heart of it all">
      <a:majorFont>
        <a:latin typeface="Source Sans Pro SemiBold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3 DEW Heart of it All Template" id="{8EC0C4A0-6D95-4D6F-BD13-7C992070EB0B}" vid="{0292C137-8BA8-439C-8065-E67771FCED01}"/>
    </a:ext>
  </a:extLst>
</a:theme>
</file>

<file path=ppt/theme/theme2.xml><?xml version="1.0" encoding="utf-8"?>
<a:theme xmlns:a="http://schemas.openxmlformats.org/drawingml/2006/main" name="Opening and Closing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Heart of it all">
      <a:majorFont>
        <a:latin typeface="Source Sans Pro SemiBold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3 DEW Heart of it All Template" id="{8EC0C4A0-6D95-4D6F-BD13-7C992070EB0B}" vid="{026143A5-1BDA-41EA-9974-A4FA9E28A4E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890ea3d7-a9df-45f1-a5fa-6d55deb8e082">
      <UserInfo>
        <DisplayName>Kunze, Valerie</DisplayName>
        <AccountId>81</AccountId>
        <AccountType/>
      </UserInfo>
      <UserInfo>
        <DisplayName>Stoll, Hilary</DisplayName>
        <AccountId>305</AccountId>
        <AccountType/>
      </UserInfo>
      <UserInfo>
        <DisplayName>Coston, Caroline</DisplayName>
        <AccountId>1300</AccountId>
        <AccountType/>
      </UserInfo>
      <UserInfo>
        <DisplayName>Szymanski, Amy</DisplayName>
        <AccountId>1301</AccountId>
        <AccountType/>
      </UserInfo>
    </SharedWithUsers>
    <lcf76f155ced4ddcb4097134ff3c332f xmlns="9e78b027-b3d7-4b98-ab45-603a36e2a9eb">
      <Terms xmlns="http://schemas.microsoft.com/office/infopath/2007/PartnerControls"/>
    </lcf76f155ced4ddcb4097134ff3c332f>
    <TaxCatchAll xmlns="890ea3d7-a9df-45f1-a5fa-6d55deb8e08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C663863A7B1B499CCD133E0B630EEE" ma:contentTypeVersion="16" ma:contentTypeDescription="Create a new document." ma:contentTypeScope="" ma:versionID="9d843f2b0cdb765990a4716a577c74a6">
  <xsd:schema xmlns:xsd="http://www.w3.org/2001/XMLSchema" xmlns:xs="http://www.w3.org/2001/XMLSchema" xmlns:p="http://schemas.microsoft.com/office/2006/metadata/properties" xmlns:ns2="9e78b027-b3d7-4b98-ab45-603a36e2a9eb" xmlns:ns3="890ea3d7-a9df-45f1-a5fa-6d55deb8e082" targetNamespace="http://schemas.microsoft.com/office/2006/metadata/properties" ma:root="true" ma:fieldsID="b9679cd37d2e15c65ba3a9039da2a9e8" ns2:_="" ns3:_="">
    <xsd:import namespace="9e78b027-b3d7-4b98-ab45-603a36e2a9eb"/>
    <xsd:import namespace="890ea3d7-a9df-45f1-a5fa-6d55deb8e08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78b027-b3d7-4b98-ab45-603a36e2a9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7234c9c0-dc82-4bd3-8448-fd5c6ce0fb7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0ea3d7-a9df-45f1-a5fa-6d55deb8e08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7fb2479e-906a-4956-a0b7-5e8ac4900b88}" ma:internalName="TaxCatchAll" ma:showField="CatchAllData" ma:web="890ea3d7-a9df-45f1-a5fa-6d55deb8e08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0ED5D5D-3292-48A5-83BF-27D57C567AF9}">
  <ds:schemaRefs>
    <ds:schemaRef ds:uri="890ea3d7-a9df-45f1-a5fa-6d55deb8e082"/>
    <ds:schemaRef ds:uri="9e78b027-b3d7-4b98-ab45-603a36e2a9e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089CDED-4857-4743-970D-2524D6DE0DF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3468BC7-4ED5-4447-A42F-0BB93B58C9B2}">
  <ds:schemaRefs>
    <ds:schemaRef ds:uri="890ea3d7-a9df-45f1-a5fa-6d55deb8e082"/>
    <ds:schemaRef ds:uri="9e78b027-b3d7-4b98-ab45-603a36e2a9e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6126</TotalTime>
  <Words>169</Words>
  <Application>Microsoft Office PowerPoint</Application>
  <PresentationFormat>Widescreen</PresentationFormat>
  <Paragraphs>43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Source Sans Pro SemiBold</vt:lpstr>
      <vt:lpstr>Source Sans Pro</vt:lpstr>
      <vt:lpstr>Arial</vt:lpstr>
      <vt:lpstr>Calibri</vt:lpstr>
      <vt:lpstr>Rockwell</vt:lpstr>
      <vt:lpstr>Open Sans</vt:lpstr>
      <vt:lpstr>Heart of it All Deck</vt:lpstr>
      <vt:lpstr>Opening and Closing Slides</vt:lpstr>
      <vt:lpstr>PowerPoint Presentation</vt:lpstr>
      <vt:lpstr>Attendance Tools and Resources</vt:lpstr>
      <vt:lpstr>Who’s Here Today?</vt:lpstr>
      <vt:lpstr>Topics</vt:lpstr>
      <vt:lpstr>Absences Add Up!</vt:lpstr>
      <vt:lpstr>Pathway For Change</vt:lpstr>
      <vt:lpstr>PowerPoint Presentation</vt:lpstr>
      <vt:lpstr>Attendance Support Page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Ohio Department of Education and Workforce</dc:creator>
  <cp:keywords/>
  <dc:description/>
  <cp:lastModifiedBy>Hickman, Patrick</cp:lastModifiedBy>
  <cp:revision>4</cp:revision>
  <cp:lastPrinted>2023-06-01T12:39:21Z</cp:lastPrinted>
  <dcterms:created xsi:type="dcterms:W3CDTF">2019-10-25T18:01:05Z</dcterms:created>
  <dcterms:modified xsi:type="dcterms:W3CDTF">2024-09-10T12:39:21Z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0x010100E5C663863A7B1B499CCD133E0B630EEE</vt:lpwstr>
  </property>
</Properties>
</file>